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8" r:id="rId4"/>
    <p:sldId id="293" r:id="rId5"/>
    <p:sldId id="277" r:id="rId6"/>
    <p:sldId id="288" r:id="rId7"/>
    <p:sldId id="292" r:id="rId8"/>
    <p:sldId id="289" r:id="rId9"/>
    <p:sldId id="294" r:id="rId10"/>
    <p:sldId id="290" r:id="rId11"/>
    <p:sldId id="296" r:id="rId12"/>
    <p:sldId id="291" r:id="rId13"/>
    <p:sldId id="297" r:id="rId14"/>
    <p:sldId id="278" r:id="rId15"/>
    <p:sldId id="28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endParaRPr lang="en-GB" dirty="0"/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/>
      <dgm:t>
        <a:bodyPr/>
        <a:lstStyle/>
        <a:p>
          <a:endParaRPr lang="en-GB"/>
        </a:p>
      </dgm:t>
    </dgm:pt>
    <dgm:pt modelId="{D1C10C42-7B15-4244-84AD-E0697BD14A34}">
      <dgm:prSet phldrT="[Text]" phldr="1"/>
      <dgm:spPr/>
      <dgm:t>
        <a:bodyPr/>
        <a:lstStyle/>
        <a:p>
          <a:endParaRPr lang="en-GB"/>
        </a:p>
      </dgm:t>
    </dgm:pt>
    <dgm:pt modelId="{12B0757C-210F-4847-BF85-2B1559AD44A7}" type="parTrans" cxnId="{966DAB55-FB8A-4798-82FF-4A3C9E07BBA2}">
      <dgm:prSet/>
      <dgm:spPr/>
      <dgm:t>
        <a:bodyPr/>
        <a:lstStyle/>
        <a:p>
          <a:endParaRPr lang="en-GB"/>
        </a:p>
      </dgm:t>
    </dgm:pt>
    <dgm:pt modelId="{8CCB091E-6EE7-4851-84CB-19BFA6391F06}" type="sibTrans" cxnId="{966DAB55-FB8A-4798-82FF-4A3C9E07BBA2}">
      <dgm:prSet/>
      <dgm:spPr/>
      <dgm:t>
        <a:bodyPr/>
        <a:lstStyle/>
        <a:p>
          <a:endParaRPr lang="en-GB"/>
        </a:p>
      </dgm:t>
    </dgm:pt>
    <dgm:pt modelId="{9C84ED59-3C76-4151-BDAC-B0D69E394538}">
      <dgm:prSet phldrT="[Text]" phldr="1"/>
      <dgm:spPr/>
      <dgm:t>
        <a:bodyPr/>
        <a:lstStyle/>
        <a:p>
          <a:endParaRPr lang="en-GB"/>
        </a:p>
      </dgm:t>
    </dgm:pt>
    <dgm:pt modelId="{27B0FF79-D7BD-484B-B5F7-2D7F07CD90BB}" type="parTrans" cxnId="{ADEE66FC-8200-48AF-AA20-67EA3C7A6EBA}">
      <dgm:prSet/>
      <dgm:spPr/>
      <dgm:t>
        <a:bodyPr/>
        <a:lstStyle/>
        <a:p>
          <a:endParaRPr lang="en-GB"/>
        </a:p>
      </dgm:t>
    </dgm:pt>
    <dgm:pt modelId="{4D309DBF-8B07-4D5B-A287-9A07514A418E}" type="sibTrans" cxnId="{ADEE66FC-8200-48AF-AA20-67EA3C7A6EBA}">
      <dgm:prSet/>
      <dgm:spPr/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D55B890-1933-4824-B484-D556BAF95DC0}" type="pres">
      <dgm:prSet presAssocID="{D1C10C42-7B15-4244-84AD-E0697BD14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300D5-F81B-4F1E-B195-B27C0BE35813}" type="pres">
      <dgm:prSet presAssocID="{8CCB091E-6EE7-4851-84CB-19BFA6391F0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91B30D98-E82D-46B5-9B76-9FF760E93CEF}" type="pres">
      <dgm:prSet presAssocID="{8CCB091E-6EE7-4851-84CB-19BFA6391F0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B221A1E-AA98-415F-B5C2-06F82F333368}" type="pres">
      <dgm:prSet presAssocID="{9C84ED59-3C76-4151-BDAC-B0D69E3945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19F2F-99A3-4B74-9682-9AB697C7C4AE}" type="pres">
      <dgm:prSet presAssocID="{4D309DBF-8B07-4D5B-A287-9A07514A418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D8374816-3CF7-4DC6-8B47-156841E7CDF7}" type="pres">
      <dgm:prSet presAssocID="{4D309DBF-8B07-4D5B-A287-9A07514A418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DEE66FC-8200-48AF-AA20-67EA3C7A6EBA}" srcId="{C6C21C80-D21B-4C49-9617-16D4AF1A88B1}" destId="{9C84ED59-3C76-4151-BDAC-B0D69E394538}" srcOrd="3" destOrd="0" parTransId="{27B0FF79-D7BD-484B-B5F7-2D7F07CD90BB}" sibTransId="{4D309DBF-8B07-4D5B-A287-9A07514A418E}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C0CD200E-6764-48E7-B5BC-79FEF77A9F3D}" type="presOf" srcId="{4D309DBF-8B07-4D5B-A287-9A07514A418E}" destId="{D8374816-3CF7-4DC6-8B47-156841E7CDF7}" srcOrd="1" destOrd="0" presId="urn:microsoft.com/office/officeart/2005/8/layout/cycle2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A0F7B558-8898-4CE8-BB07-57FE4A6F78E2}" type="presOf" srcId="{9C84ED59-3C76-4151-BDAC-B0D69E394538}" destId="{2B221A1E-AA98-415F-B5C2-06F82F333368}" srcOrd="0" destOrd="0" presId="urn:microsoft.com/office/officeart/2005/8/layout/cycle2"/>
    <dgm:cxn modelId="{966DAB55-FB8A-4798-82FF-4A3C9E07BBA2}" srcId="{C6C21C80-D21B-4C49-9617-16D4AF1A88B1}" destId="{D1C10C42-7B15-4244-84AD-E0697BD14A34}" srcOrd="2" destOrd="0" parTransId="{12B0757C-210F-4847-BF85-2B1559AD44A7}" sibTransId="{8CCB091E-6EE7-4851-84CB-19BFA6391F06}"/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85B6845B-64BB-4475-9312-5B6648C98669}" type="presOf" srcId="{D1C10C42-7B15-4244-84AD-E0697BD14A34}" destId="{AD55B890-1933-4824-B484-D556BAF95DC0}" srcOrd="0" destOrd="0" presId="urn:microsoft.com/office/officeart/2005/8/layout/cycle2"/>
    <dgm:cxn modelId="{655DF6CD-AEFF-4C4A-8409-4F95705B2CCD}" type="presOf" srcId="{4D309DBF-8B07-4D5B-A287-9A07514A418E}" destId="{BFE19F2F-99A3-4B74-9682-9AB697C7C4AE}" srcOrd="0" destOrd="0" presId="urn:microsoft.com/office/officeart/2005/8/layout/cycle2"/>
    <dgm:cxn modelId="{777A67FD-46D2-47BB-9BD9-C7D85AFF0BAF}" type="presOf" srcId="{8CCB091E-6EE7-4851-84CB-19BFA6391F06}" destId="{91B30D98-E82D-46B5-9B76-9FF760E93CEF}" srcOrd="1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3806AC7B-7168-41C2-9722-73236B06B71D}" type="presOf" srcId="{8CCB091E-6EE7-4851-84CB-19BFA6391F06}" destId="{408300D5-F81B-4F1E-B195-B27C0BE35813}" srcOrd="0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  <dgm:cxn modelId="{FC2C16C1-BDA8-4963-A6A0-9F41690C97D0}" type="presParOf" srcId="{F021D6A0-D328-428A-A6DD-9A8FE7DD3FB3}" destId="{AD55B890-1933-4824-B484-D556BAF95DC0}" srcOrd="4" destOrd="0" presId="urn:microsoft.com/office/officeart/2005/8/layout/cycle2"/>
    <dgm:cxn modelId="{6E2C178C-EC16-4FDE-9A7E-D2FD46245556}" type="presParOf" srcId="{F021D6A0-D328-428A-A6DD-9A8FE7DD3FB3}" destId="{408300D5-F81B-4F1E-B195-B27C0BE35813}" srcOrd="5" destOrd="0" presId="urn:microsoft.com/office/officeart/2005/8/layout/cycle2"/>
    <dgm:cxn modelId="{9E2F866C-E769-458C-89CD-1D57A44FD0DE}" type="presParOf" srcId="{408300D5-F81B-4F1E-B195-B27C0BE35813}" destId="{91B30D98-E82D-46B5-9B76-9FF760E93CEF}" srcOrd="0" destOrd="0" presId="urn:microsoft.com/office/officeart/2005/8/layout/cycle2"/>
    <dgm:cxn modelId="{E0F43C8B-18BC-4D1F-9BD3-22E1A33085AB}" type="presParOf" srcId="{F021D6A0-D328-428A-A6DD-9A8FE7DD3FB3}" destId="{2B221A1E-AA98-415F-B5C2-06F82F333368}" srcOrd="6" destOrd="0" presId="urn:microsoft.com/office/officeart/2005/8/layout/cycle2"/>
    <dgm:cxn modelId="{D8860A2F-A98E-4E06-9023-24E5B0B1A9B6}" type="presParOf" srcId="{F021D6A0-D328-428A-A6DD-9A8FE7DD3FB3}" destId="{BFE19F2F-99A3-4B74-9682-9AB697C7C4AE}" srcOrd="7" destOrd="0" presId="urn:microsoft.com/office/officeart/2005/8/layout/cycle2"/>
    <dgm:cxn modelId="{9E83B65C-B3A0-4A7B-80AD-2BA032635130}" type="presParOf" srcId="{BFE19F2F-99A3-4B74-9682-9AB697C7C4AE}" destId="{D8374816-3CF7-4DC6-8B47-156841E7CD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 smtClean="0"/>
            <a:t>conscious</a:t>
          </a:r>
          <a:endParaRPr lang="en-GB" dirty="0"/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/>
      <dgm:t>
        <a:bodyPr/>
        <a:lstStyle/>
        <a:p>
          <a:endParaRPr lang="en-GB"/>
        </a:p>
      </dgm:t>
    </dgm:pt>
    <dgm:pt modelId="{D1C10C42-7B15-4244-84AD-E0697BD14A34}">
      <dgm:prSet phldrT="[Text]" phldr="1"/>
      <dgm:spPr/>
      <dgm:t>
        <a:bodyPr/>
        <a:lstStyle/>
        <a:p>
          <a:endParaRPr lang="en-GB" dirty="0"/>
        </a:p>
      </dgm:t>
    </dgm:pt>
    <dgm:pt modelId="{12B0757C-210F-4847-BF85-2B1559AD44A7}" type="parTrans" cxnId="{966DAB55-FB8A-4798-82FF-4A3C9E07BBA2}">
      <dgm:prSet/>
      <dgm:spPr/>
      <dgm:t>
        <a:bodyPr/>
        <a:lstStyle/>
        <a:p>
          <a:endParaRPr lang="en-GB"/>
        </a:p>
      </dgm:t>
    </dgm:pt>
    <dgm:pt modelId="{8CCB091E-6EE7-4851-84CB-19BFA6391F06}" type="sibTrans" cxnId="{966DAB55-FB8A-4798-82FF-4A3C9E07BBA2}">
      <dgm:prSet/>
      <dgm:spPr/>
      <dgm:t>
        <a:bodyPr/>
        <a:lstStyle/>
        <a:p>
          <a:endParaRPr lang="en-GB"/>
        </a:p>
      </dgm:t>
    </dgm:pt>
    <dgm:pt modelId="{9C84ED59-3C76-4151-BDAC-B0D69E394538}">
      <dgm:prSet phldrT="[Text]" phldr="1"/>
      <dgm:spPr/>
      <dgm:t>
        <a:bodyPr/>
        <a:lstStyle/>
        <a:p>
          <a:endParaRPr lang="en-GB"/>
        </a:p>
      </dgm:t>
    </dgm:pt>
    <dgm:pt modelId="{27B0FF79-D7BD-484B-B5F7-2D7F07CD90BB}" type="parTrans" cxnId="{ADEE66FC-8200-48AF-AA20-67EA3C7A6EBA}">
      <dgm:prSet/>
      <dgm:spPr/>
      <dgm:t>
        <a:bodyPr/>
        <a:lstStyle/>
        <a:p>
          <a:endParaRPr lang="en-GB"/>
        </a:p>
      </dgm:t>
    </dgm:pt>
    <dgm:pt modelId="{4D309DBF-8B07-4D5B-A287-9A07514A418E}" type="sibTrans" cxnId="{ADEE66FC-8200-48AF-AA20-67EA3C7A6EBA}">
      <dgm:prSet/>
      <dgm:spPr/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D55B890-1933-4824-B484-D556BAF95DC0}" type="pres">
      <dgm:prSet presAssocID="{D1C10C42-7B15-4244-84AD-E0697BD14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300D5-F81B-4F1E-B195-B27C0BE35813}" type="pres">
      <dgm:prSet presAssocID="{8CCB091E-6EE7-4851-84CB-19BFA6391F0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91B30D98-E82D-46B5-9B76-9FF760E93CEF}" type="pres">
      <dgm:prSet presAssocID="{8CCB091E-6EE7-4851-84CB-19BFA6391F0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B221A1E-AA98-415F-B5C2-06F82F333368}" type="pres">
      <dgm:prSet presAssocID="{9C84ED59-3C76-4151-BDAC-B0D69E3945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19F2F-99A3-4B74-9682-9AB697C7C4AE}" type="pres">
      <dgm:prSet presAssocID="{4D309DBF-8B07-4D5B-A287-9A07514A418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D8374816-3CF7-4DC6-8B47-156841E7CDF7}" type="pres">
      <dgm:prSet presAssocID="{4D309DBF-8B07-4D5B-A287-9A07514A418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DEE66FC-8200-48AF-AA20-67EA3C7A6EBA}" srcId="{C6C21C80-D21B-4C49-9617-16D4AF1A88B1}" destId="{9C84ED59-3C76-4151-BDAC-B0D69E394538}" srcOrd="3" destOrd="0" parTransId="{27B0FF79-D7BD-484B-B5F7-2D7F07CD90BB}" sibTransId="{4D309DBF-8B07-4D5B-A287-9A07514A418E}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C0CD200E-6764-48E7-B5BC-79FEF77A9F3D}" type="presOf" srcId="{4D309DBF-8B07-4D5B-A287-9A07514A418E}" destId="{D8374816-3CF7-4DC6-8B47-156841E7CDF7}" srcOrd="1" destOrd="0" presId="urn:microsoft.com/office/officeart/2005/8/layout/cycle2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A0F7B558-8898-4CE8-BB07-57FE4A6F78E2}" type="presOf" srcId="{9C84ED59-3C76-4151-BDAC-B0D69E394538}" destId="{2B221A1E-AA98-415F-B5C2-06F82F333368}" srcOrd="0" destOrd="0" presId="urn:microsoft.com/office/officeart/2005/8/layout/cycle2"/>
    <dgm:cxn modelId="{966DAB55-FB8A-4798-82FF-4A3C9E07BBA2}" srcId="{C6C21C80-D21B-4C49-9617-16D4AF1A88B1}" destId="{D1C10C42-7B15-4244-84AD-E0697BD14A34}" srcOrd="2" destOrd="0" parTransId="{12B0757C-210F-4847-BF85-2B1559AD44A7}" sibTransId="{8CCB091E-6EE7-4851-84CB-19BFA6391F06}"/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85B6845B-64BB-4475-9312-5B6648C98669}" type="presOf" srcId="{D1C10C42-7B15-4244-84AD-E0697BD14A34}" destId="{AD55B890-1933-4824-B484-D556BAF95DC0}" srcOrd="0" destOrd="0" presId="urn:microsoft.com/office/officeart/2005/8/layout/cycle2"/>
    <dgm:cxn modelId="{655DF6CD-AEFF-4C4A-8409-4F95705B2CCD}" type="presOf" srcId="{4D309DBF-8B07-4D5B-A287-9A07514A418E}" destId="{BFE19F2F-99A3-4B74-9682-9AB697C7C4AE}" srcOrd="0" destOrd="0" presId="urn:microsoft.com/office/officeart/2005/8/layout/cycle2"/>
    <dgm:cxn modelId="{777A67FD-46D2-47BB-9BD9-C7D85AFF0BAF}" type="presOf" srcId="{8CCB091E-6EE7-4851-84CB-19BFA6391F06}" destId="{91B30D98-E82D-46B5-9B76-9FF760E93CEF}" srcOrd="1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3806AC7B-7168-41C2-9722-73236B06B71D}" type="presOf" srcId="{8CCB091E-6EE7-4851-84CB-19BFA6391F06}" destId="{408300D5-F81B-4F1E-B195-B27C0BE35813}" srcOrd="0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  <dgm:cxn modelId="{FC2C16C1-BDA8-4963-A6A0-9F41690C97D0}" type="presParOf" srcId="{F021D6A0-D328-428A-A6DD-9A8FE7DD3FB3}" destId="{AD55B890-1933-4824-B484-D556BAF95DC0}" srcOrd="4" destOrd="0" presId="urn:microsoft.com/office/officeart/2005/8/layout/cycle2"/>
    <dgm:cxn modelId="{6E2C178C-EC16-4FDE-9A7E-D2FD46245556}" type="presParOf" srcId="{F021D6A0-D328-428A-A6DD-9A8FE7DD3FB3}" destId="{408300D5-F81B-4F1E-B195-B27C0BE35813}" srcOrd="5" destOrd="0" presId="urn:microsoft.com/office/officeart/2005/8/layout/cycle2"/>
    <dgm:cxn modelId="{9E2F866C-E769-458C-89CD-1D57A44FD0DE}" type="presParOf" srcId="{408300D5-F81B-4F1E-B195-B27C0BE35813}" destId="{91B30D98-E82D-46B5-9B76-9FF760E93CEF}" srcOrd="0" destOrd="0" presId="urn:microsoft.com/office/officeart/2005/8/layout/cycle2"/>
    <dgm:cxn modelId="{E0F43C8B-18BC-4D1F-9BD3-22E1A33085AB}" type="presParOf" srcId="{F021D6A0-D328-428A-A6DD-9A8FE7DD3FB3}" destId="{2B221A1E-AA98-415F-B5C2-06F82F333368}" srcOrd="6" destOrd="0" presId="urn:microsoft.com/office/officeart/2005/8/layout/cycle2"/>
    <dgm:cxn modelId="{D8860A2F-A98E-4E06-9023-24E5B0B1A9B6}" type="presParOf" srcId="{F021D6A0-D328-428A-A6DD-9A8FE7DD3FB3}" destId="{BFE19F2F-99A3-4B74-9682-9AB697C7C4AE}" srcOrd="7" destOrd="0" presId="urn:microsoft.com/office/officeart/2005/8/layout/cycle2"/>
    <dgm:cxn modelId="{9E83B65C-B3A0-4A7B-80AD-2BA032635130}" type="presParOf" srcId="{BFE19F2F-99A3-4B74-9682-9AB697C7C4AE}" destId="{D8374816-3CF7-4DC6-8B47-156841E7CD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 smtClean="0"/>
            <a:t>conscious</a:t>
          </a:r>
          <a:endParaRPr lang="en-GB" dirty="0"/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2" custScaleX="62934" custScaleY="65240" custRadScaleRad="108094" custRadScaleInc="24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2" custAng="60836" custLinFactNeighborX="6006" custLinFactNeighborY="73051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2" custScaleX="64700" custScaleY="59965" custRadScaleRad="102054" custRadScaleInc="-28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2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D1C10C42-7B15-4244-84AD-E0697BD14A34}">
      <dgm:prSet phldrT="[Text]"/>
      <dgm:spPr/>
      <dgm:t>
        <a:bodyPr/>
        <a:lstStyle/>
        <a:p>
          <a:r>
            <a:rPr lang="en-GB" dirty="0"/>
            <a:t>conscious competence</a:t>
          </a:r>
        </a:p>
      </dgm:t>
    </dgm:pt>
    <dgm:pt modelId="{12B0757C-210F-4847-BF85-2B1559AD44A7}" type="parTrans" cxnId="{966DAB55-FB8A-4798-82FF-4A3C9E07BBA2}">
      <dgm:prSet/>
      <dgm:spPr/>
      <dgm:t>
        <a:bodyPr/>
        <a:lstStyle/>
        <a:p>
          <a:endParaRPr lang="en-GB"/>
        </a:p>
      </dgm:t>
    </dgm:pt>
    <dgm:pt modelId="{8CCB091E-6EE7-4851-84CB-19BFA6391F06}" type="sibTrans" cxnId="{966DAB55-FB8A-4798-82FF-4A3C9E07BBA2}">
      <dgm:prSet/>
      <dgm:spPr/>
      <dgm:t>
        <a:bodyPr/>
        <a:lstStyle/>
        <a:p>
          <a:endParaRPr lang="en-GB"/>
        </a:p>
      </dgm:t>
    </dgm:pt>
    <dgm:pt modelId="{9C84ED59-3C76-4151-BDAC-B0D69E394538}">
      <dgm:prSet phldrT="[Text]" phldr="1"/>
      <dgm:spPr/>
      <dgm:t>
        <a:bodyPr/>
        <a:lstStyle/>
        <a:p>
          <a:endParaRPr lang="en-GB"/>
        </a:p>
      </dgm:t>
    </dgm:pt>
    <dgm:pt modelId="{27B0FF79-D7BD-484B-B5F7-2D7F07CD90BB}" type="parTrans" cxnId="{ADEE66FC-8200-48AF-AA20-67EA3C7A6EBA}">
      <dgm:prSet/>
      <dgm:spPr/>
      <dgm:t>
        <a:bodyPr/>
        <a:lstStyle/>
        <a:p>
          <a:endParaRPr lang="en-GB"/>
        </a:p>
      </dgm:t>
    </dgm:pt>
    <dgm:pt modelId="{4D309DBF-8B07-4D5B-A287-9A07514A418E}" type="sibTrans" cxnId="{ADEE66FC-8200-48AF-AA20-67EA3C7A6EBA}">
      <dgm:prSet/>
      <dgm:spPr/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D55B890-1933-4824-B484-D556BAF95DC0}" type="pres">
      <dgm:prSet presAssocID="{D1C10C42-7B15-4244-84AD-E0697BD14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300D5-F81B-4F1E-B195-B27C0BE35813}" type="pres">
      <dgm:prSet presAssocID="{8CCB091E-6EE7-4851-84CB-19BFA6391F0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91B30D98-E82D-46B5-9B76-9FF760E93CEF}" type="pres">
      <dgm:prSet presAssocID="{8CCB091E-6EE7-4851-84CB-19BFA6391F0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B221A1E-AA98-415F-B5C2-06F82F333368}" type="pres">
      <dgm:prSet presAssocID="{9C84ED59-3C76-4151-BDAC-B0D69E3945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19F2F-99A3-4B74-9682-9AB697C7C4AE}" type="pres">
      <dgm:prSet presAssocID="{4D309DBF-8B07-4D5B-A287-9A07514A418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D8374816-3CF7-4DC6-8B47-156841E7CDF7}" type="pres">
      <dgm:prSet presAssocID="{4D309DBF-8B07-4D5B-A287-9A07514A418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DEE66FC-8200-48AF-AA20-67EA3C7A6EBA}" srcId="{C6C21C80-D21B-4C49-9617-16D4AF1A88B1}" destId="{9C84ED59-3C76-4151-BDAC-B0D69E394538}" srcOrd="3" destOrd="0" parTransId="{27B0FF79-D7BD-484B-B5F7-2D7F07CD90BB}" sibTransId="{4D309DBF-8B07-4D5B-A287-9A07514A418E}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C0CD200E-6764-48E7-B5BC-79FEF77A9F3D}" type="presOf" srcId="{4D309DBF-8B07-4D5B-A287-9A07514A418E}" destId="{D8374816-3CF7-4DC6-8B47-156841E7CDF7}" srcOrd="1" destOrd="0" presId="urn:microsoft.com/office/officeart/2005/8/layout/cycle2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A0F7B558-8898-4CE8-BB07-57FE4A6F78E2}" type="presOf" srcId="{9C84ED59-3C76-4151-BDAC-B0D69E394538}" destId="{2B221A1E-AA98-415F-B5C2-06F82F333368}" srcOrd="0" destOrd="0" presId="urn:microsoft.com/office/officeart/2005/8/layout/cycle2"/>
    <dgm:cxn modelId="{966DAB55-FB8A-4798-82FF-4A3C9E07BBA2}" srcId="{C6C21C80-D21B-4C49-9617-16D4AF1A88B1}" destId="{D1C10C42-7B15-4244-84AD-E0697BD14A34}" srcOrd="2" destOrd="0" parTransId="{12B0757C-210F-4847-BF85-2B1559AD44A7}" sibTransId="{8CCB091E-6EE7-4851-84CB-19BFA6391F06}"/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85B6845B-64BB-4475-9312-5B6648C98669}" type="presOf" srcId="{D1C10C42-7B15-4244-84AD-E0697BD14A34}" destId="{AD55B890-1933-4824-B484-D556BAF95DC0}" srcOrd="0" destOrd="0" presId="urn:microsoft.com/office/officeart/2005/8/layout/cycle2"/>
    <dgm:cxn modelId="{655DF6CD-AEFF-4C4A-8409-4F95705B2CCD}" type="presOf" srcId="{4D309DBF-8B07-4D5B-A287-9A07514A418E}" destId="{BFE19F2F-99A3-4B74-9682-9AB697C7C4AE}" srcOrd="0" destOrd="0" presId="urn:microsoft.com/office/officeart/2005/8/layout/cycle2"/>
    <dgm:cxn modelId="{777A67FD-46D2-47BB-9BD9-C7D85AFF0BAF}" type="presOf" srcId="{8CCB091E-6EE7-4851-84CB-19BFA6391F06}" destId="{91B30D98-E82D-46B5-9B76-9FF760E93CEF}" srcOrd="1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3806AC7B-7168-41C2-9722-73236B06B71D}" type="presOf" srcId="{8CCB091E-6EE7-4851-84CB-19BFA6391F06}" destId="{408300D5-F81B-4F1E-B195-B27C0BE35813}" srcOrd="0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  <dgm:cxn modelId="{FC2C16C1-BDA8-4963-A6A0-9F41690C97D0}" type="presParOf" srcId="{F021D6A0-D328-428A-A6DD-9A8FE7DD3FB3}" destId="{AD55B890-1933-4824-B484-D556BAF95DC0}" srcOrd="4" destOrd="0" presId="urn:microsoft.com/office/officeart/2005/8/layout/cycle2"/>
    <dgm:cxn modelId="{6E2C178C-EC16-4FDE-9A7E-D2FD46245556}" type="presParOf" srcId="{F021D6A0-D328-428A-A6DD-9A8FE7DD3FB3}" destId="{408300D5-F81B-4F1E-B195-B27C0BE35813}" srcOrd="5" destOrd="0" presId="urn:microsoft.com/office/officeart/2005/8/layout/cycle2"/>
    <dgm:cxn modelId="{9E2F866C-E769-458C-89CD-1D57A44FD0DE}" type="presParOf" srcId="{408300D5-F81B-4F1E-B195-B27C0BE35813}" destId="{91B30D98-E82D-46B5-9B76-9FF760E93CEF}" srcOrd="0" destOrd="0" presId="urn:microsoft.com/office/officeart/2005/8/layout/cycle2"/>
    <dgm:cxn modelId="{E0F43C8B-18BC-4D1F-9BD3-22E1A33085AB}" type="presParOf" srcId="{F021D6A0-D328-428A-A6DD-9A8FE7DD3FB3}" destId="{2B221A1E-AA98-415F-B5C2-06F82F333368}" srcOrd="6" destOrd="0" presId="urn:microsoft.com/office/officeart/2005/8/layout/cycle2"/>
    <dgm:cxn modelId="{D8860A2F-A98E-4E06-9023-24E5B0B1A9B6}" type="presParOf" srcId="{F021D6A0-D328-428A-A6DD-9A8FE7DD3FB3}" destId="{BFE19F2F-99A3-4B74-9682-9AB697C7C4AE}" srcOrd="7" destOrd="0" presId="urn:microsoft.com/office/officeart/2005/8/layout/cycle2"/>
    <dgm:cxn modelId="{9E83B65C-B3A0-4A7B-80AD-2BA032635130}" type="presParOf" srcId="{BFE19F2F-99A3-4B74-9682-9AB697C7C4AE}" destId="{D8374816-3CF7-4DC6-8B47-156841E7CD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2" custScaleX="62934" custScaleY="65240" custRadScaleRad="108094" custRadScaleInc="24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2" custAng="60836" custLinFactNeighborX="6006" custLinFactNeighborY="73051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2" custScaleX="64700" custScaleY="59965" custRadScaleRad="102054" custRadScaleInc="-28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2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D1C10C42-7B15-4244-84AD-E0697BD14A34}">
      <dgm:prSet phldrT="[Text]"/>
      <dgm:spPr/>
      <dgm:t>
        <a:bodyPr/>
        <a:lstStyle/>
        <a:p>
          <a:r>
            <a:rPr lang="en-GB" dirty="0"/>
            <a:t>conscious competence</a:t>
          </a:r>
        </a:p>
      </dgm:t>
    </dgm:pt>
    <dgm:pt modelId="{12B0757C-210F-4847-BF85-2B1559AD44A7}" type="parTrans" cxnId="{966DAB55-FB8A-4798-82FF-4A3C9E07BBA2}">
      <dgm:prSet/>
      <dgm:spPr/>
      <dgm:t>
        <a:bodyPr/>
        <a:lstStyle/>
        <a:p>
          <a:endParaRPr lang="en-GB"/>
        </a:p>
      </dgm:t>
    </dgm:pt>
    <dgm:pt modelId="{8CCB091E-6EE7-4851-84CB-19BFA6391F06}" type="sibTrans" cxnId="{966DAB55-FB8A-4798-82FF-4A3C9E07BBA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9C84ED59-3C76-4151-BDAC-B0D69E394538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competence</a:t>
          </a:r>
        </a:p>
      </dgm:t>
    </dgm:pt>
    <dgm:pt modelId="{27B0FF79-D7BD-484B-B5F7-2D7F07CD90BB}" type="parTrans" cxnId="{ADEE66FC-8200-48AF-AA20-67EA3C7A6EBA}">
      <dgm:prSet/>
      <dgm:spPr/>
      <dgm:t>
        <a:bodyPr/>
        <a:lstStyle/>
        <a:p>
          <a:endParaRPr lang="en-GB"/>
        </a:p>
      </dgm:t>
    </dgm:pt>
    <dgm:pt modelId="{4D309DBF-8B07-4D5B-A287-9A07514A418E}" type="sibTrans" cxnId="{ADEE66FC-8200-48AF-AA20-67EA3C7A6EBA}">
      <dgm:prSet/>
      <dgm:spPr/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D55B890-1933-4824-B484-D556BAF95DC0}" type="pres">
      <dgm:prSet presAssocID="{D1C10C42-7B15-4244-84AD-E0697BD14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300D5-F81B-4F1E-B195-B27C0BE35813}" type="pres">
      <dgm:prSet presAssocID="{8CCB091E-6EE7-4851-84CB-19BFA6391F0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91B30D98-E82D-46B5-9B76-9FF760E93CEF}" type="pres">
      <dgm:prSet presAssocID="{8CCB091E-6EE7-4851-84CB-19BFA6391F0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B221A1E-AA98-415F-B5C2-06F82F333368}" type="pres">
      <dgm:prSet presAssocID="{9C84ED59-3C76-4151-BDAC-B0D69E3945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19F2F-99A3-4B74-9682-9AB697C7C4AE}" type="pres">
      <dgm:prSet presAssocID="{4D309DBF-8B07-4D5B-A287-9A07514A418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D8374816-3CF7-4DC6-8B47-156841E7CDF7}" type="pres">
      <dgm:prSet presAssocID="{4D309DBF-8B07-4D5B-A287-9A07514A418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DEE66FC-8200-48AF-AA20-67EA3C7A6EBA}" srcId="{C6C21C80-D21B-4C49-9617-16D4AF1A88B1}" destId="{9C84ED59-3C76-4151-BDAC-B0D69E394538}" srcOrd="3" destOrd="0" parTransId="{27B0FF79-D7BD-484B-B5F7-2D7F07CD90BB}" sibTransId="{4D309DBF-8B07-4D5B-A287-9A07514A418E}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C0CD200E-6764-48E7-B5BC-79FEF77A9F3D}" type="presOf" srcId="{4D309DBF-8B07-4D5B-A287-9A07514A418E}" destId="{D8374816-3CF7-4DC6-8B47-156841E7CDF7}" srcOrd="1" destOrd="0" presId="urn:microsoft.com/office/officeart/2005/8/layout/cycle2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A0F7B558-8898-4CE8-BB07-57FE4A6F78E2}" type="presOf" srcId="{9C84ED59-3C76-4151-BDAC-B0D69E394538}" destId="{2B221A1E-AA98-415F-B5C2-06F82F333368}" srcOrd="0" destOrd="0" presId="urn:microsoft.com/office/officeart/2005/8/layout/cycle2"/>
    <dgm:cxn modelId="{966DAB55-FB8A-4798-82FF-4A3C9E07BBA2}" srcId="{C6C21C80-D21B-4C49-9617-16D4AF1A88B1}" destId="{D1C10C42-7B15-4244-84AD-E0697BD14A34}" srcOrd="2" destOrd="0" parTransId="{12B0757C-210F-4847-BF85-2B1559AD44A7}" sibTransId="{8CCB091E-6EE7-4851-84CB-19BFA6391F06}"/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85B6845B-64BB-4475-9312-5B6648C98669}" type="presOf" srcId="{D1C10C42-7B15-4244-84AD-E0697BD14A34}" destId="{AD55B890-1933-4824-B484-D556BAF95DC0}" srcOrd="0" destOrd="0" presId="urn:microsoft.com/office/officeart/2005/8/layout/cycle2"/>
    <dgm:cxn modelId="{655DF6CD-AEFF-4C4A-8409-4F95705B2CCD}" type="presOf" srcId="{4D309DBF-8B07-4D5B-A287-9A07514A418E}" destId="{BFE19F2F-99A3-4B74-9682-9AB697C7C4AE}" srcOrd="0" destOrd="0" presId="urn:microsoft.com/office/officeart/2005/8/layout/cycle2"/>
    <dgm:cxn modelId="{777A67FD-46D2-47BB-9BD9-C7D85AFF0BAF}" type="presOf" srcId="{8CCB091E-6EE7-4851-84CB-19BFA6391F06}" destId="{91B30D98-E82D-46B5-9B76-9FF760E93CEF}" srcOrd="1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3806AC7B-7168-41C2-9722-73236B06B71D}" type="presOf" srcId="{8CCB091E-6EE7-4851-84CB-19BFA6391F06}" destId="{408300D5-F81B-4F1E-B195-B27C0BE35813}" srcOrd="0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  <dgm:cxn modelId="{FC2C16C1-BDA8-4963-A6A0-9F41690C97D0}" type="presParOf" srcId="{F021D6A0-D328-428A-A6DD-9A8FE7DD3FB3}" destId="{AD55B890-1933-4824-B484-D556BAF95DC0}" srcOrd="4" destOrd="0" presId="urn:microsoft.com/office/officeart/2005/8/layout/cycle2"/>
    <dgm:cxn modelId="{6E2C178C-EC16-4FDE-9A7E-D2FD46245556}" type="presParOf" srcId="{F021D6A0-D328-428A-A6DD-9A8FE7DD3FB3}" destId="{408300D5-F81B-4F1E-B195-B27C0BE35813}" srcOrd="5" destOrd="0" presId="urn:microsoft.com/office/officeart/2005/8/layout/cycle2"/>
    <dgm:cxn modelId="{9E2F866C-E769-458C-89CD-1D57A44FD0DE}" type="presParOf" srcId="{408300D5-F81B-4F1E-B195-B27C0BE35813}" destId="{91B30D98-E82D-46B5-9B76-9FF760E93CEF}" srcOrd="0" destOrd="0" presId="urn:microsoft.com/office/officeart/2005/8/layout/cycle2"/>
    <dgm:cxn modelId="{E0F43C8B-18BC-4D1F-9BD3-22E1A33085AB}" type="presParOf" srcId="{F021D6A0-D328-428A-A6DD-9A8FE7DD3FB3}" destId="{2B221A1E-AA98-415F-B5C2-06F82F333368}" srcOrd="6" destOrd="0" presId="urn:microsoft.com/office/officeart/2005/8/layout/cycle2"/>
    <dgm:cxn modelId="{D8860A2F-A98E-4E06-9023-24E5B0B1A9B6}" type="presParOf" srcId="{F021D6A0-D328-428A-A6DD-9A8FE7DD3FB3}" destId="{BFE19F2F-99A3-4B74-9682-9AB697C7C4AE}" srcOrd="7" destOrd="0" presId="urn:microsoft.com/office/officeart/2005/8/layout/cycle2"/>
    <dgm:cxn modelId="{9E83B65C-B3A0-4A7B-80AD-2BA032635130}" type="presParOf" srcId="{BFE19F2F-99A3-4B74-9682-9AB697C7C4AE}" destId="{D8374816-3CF7-4DC6-8B47-156841E7CD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2" custScaleX="62934" custScaleY="65240" custRadScaleRad="108094" custRadScaleInc="24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2" custAng="60836" custLinFactNeighborX="6006" custLinFactNeighborY="73051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2" custScaleX="64700" custScaleY="59965" custRadScaleRad="102054" custRadScaleInc="-28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2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conscious</a:t>
          </a:r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D1C10C42-7B15-4244-84AD-E0697BD14A34}">
      <dgm:prSet phldrT="[Text]"/>
      <dgm:spPr/>
      <dgm:t>
        <a:bodyPr/>
        <a:lstStyle/>
        <a:p>
          <a:r>
            <a:rPr lang="en-GB" dirty="0"/>
            <a:t>conscious competence</a:t>
          </a:r>
        </a:p>
      </dgm:t>
    </dgm:pt>
    <dgm:pt modelId="{12B0757C-210F-4847-BF85-2B1559AD44A7}" type="parTrans" cxnId="{966DAB55-FB8A-4798-82FF-4A3C9E07BBA2}">
      <dgm:prSet/>
      <dgm:spPr/>
      <dgm:t>
        <a:bodyPr/>
        <a:lstStyle/>
        <a:p>
          <a:endParaRPr lang="en-GB"/>
        </a:p>
      </dgm:t>
    </dgm:pt>
    <dgm:pt modelId="{8CCB091E-6EE7-4851-84CB-19BFA6391F06}" type="sibTrans" cxnId="{966DAB55-FB8A-4798-82FF-4A3C9E07BBA2}">
      <dgm:prSet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endParaRPr lang="en-GB"/>
        </a:p>
      </dgm:t>
    </dgm:pt>
    <dgm:pt modelId="{9C84ED59-3C76-4151-BDAC-B0D69E394538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competence</a:t>
          </a:r>
        </a:p>
      </dgm:t>
    </dgm:pt>
    <dgm:pt modelId="{27B0FF79-D7BD-484B-B5F7-2D7F07CD90BB}" type="parTrans" cxnId="{ADEE66FC-8200-48AF-AA20-67EA3C7A6EBA}">
      <dgm:prSet/>
      <dgm:spPr/>
      <dgm:t>
        <a:bodyPr/>
        <a:lstStyle/>
        <a:p>
          <a:endParaRPr lang="en-GB"/>
        </a:p>
      </dgm:t>
    </dgm:pt>
    <dgm:pt modelId="{4D309DBF-8B07-4D5B-A287-9A07514A418E}" type="sibTrans" cxnId="{ADEE66FC-8200-48AF-AA20-67EA3C7A6EBA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4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D55B890-1933-4824-B484-D556BAF95DC0}" type="pres">
      <dgm:prSet presAssocID="{D1C10C42-7B15-4244-84AD-E0697BD14A3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300D5-F81B-4F1E-B195-B27C0BE35813}" type="pres">
      <dgm:prSet presAssocID="{8CCB091E-6EE7-4851-84CB-19BFA6391F06}" presName="sibTrans" presStyleLbl="sibTrans2D1" presStyleIdx="2" presStyleCnt="4"/>
      <dgm:spPr/>
      <dgm:t>
        <a:bodyPr/>
        <a:lstStyle/>
        <a:p>
          <a:endParaRPr lang="en-GB"/>
        </a:p>
      </dgm:t>
    </dgm:pt>
    <dgm:pt modelId="{91B30D98-E82D-46B5-9B76-9FF760E93CEF}" type="pres">
      <dgm:prSet presAssocID="{8CCB091E-6EE7-4851-84CB-19BFA6391F06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2B221A1E-AA98-415F-B5C2-06F82F333368}" type="pres">
      <dgm:prSet presAssocID="{9C84ED59-3C76-4151-BDAC-B0D69E3945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19F2F-99A3-4B74-9682-9AB697C7C4AE}" type="pres">
      <dgm:prSet presAssocID="{4D309DBF-8B07-4D5B-A287-9A07514A418E}" presName="sibTrans" presStyleLbl="sibTrans2D1" presStyleIdx="3" presStyleCnt="4"/>
      <dgm:spPr/>
      <dgm:t>
        <a:bodyPr/>
        <a:lstStyle/>
        <a:p>
          <a:endParaRPr lang="en-GB"/>
        </a:p>
      </dgm:t>
    </dgm:pt>
    <dgm:pt modelId="{D8374816-3CF7-4DC6-8B47-156841E7CDF7}" type="pres">
      <dgm:prSet presAssocID="{4D309DBF-8B07-4D5B-A287-9A07514A418E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ADEE66FC-8200-48AF-AA20-67EA3C7A6EBA}" srcId="{C6C21C80-D21B-4C49-9617-16D4AF1A88B1}" destId="{9C84ED59-3C76-4151-BDAC-B0D69E394538}" srcOrd="3" destOrd="0" parTransId="{27B0FF79-D7BD-484B-B5F7-2D7F07CD90BB}" sibTransId="{4D309DBF-8B07-4D5B-A287-9A07514A418E}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C0CD200E-6764-48E7-B5BC-79FEF77A9F3D}" type="presOf" srcId="{4D309DBF-8B07-4D5B-A287-9A07514A418E}" destId="{D8374816-3CF7-4DC6-8B47-156841E7CDF7}" srcOrd="1" destOrd="0" presId="urn:microsoft.com/office/officeart/2005/8/layout/cycle2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A0F7B558-8898-4CE8-BB07-57FE4A6F78E2}" type="presOf" srcId="{9C84ED59-3C76-4151-BDAC-B0D69E394538}" destId="{2B221A1E-AA98-415F-B5C2-06F82F333368}" srcOrd="0" destOrd="0" presId="urn:microsoft.com/office/officeart/2005/8/layout/cycle2"/>
    <dgm:cxn modelId="{966DAB55-FB8A-4798-82FF-4A3C9E07BBA2}" srcId="{C6C21C80-D21B-4C49-9617-16D4AF1A88B1}" destId="{D1C10C42-7B15-4244-84AD-E0697BD14A34}" srcOrd="2" destOrd="0" parTransId="{12B0757C-210F-4847-BF85-2B1559AD44A7}" sibTransId="{8CCB091E-6EE7-4851-84CB-19BFA6391F06}"/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85B6845B-64BB-4475-9312-5B6648C98669}" type="presOf" srcId="{D1C10C42-7B15-4244-84AD-E0697BD14A34}" destId="{AD55B890-1933-4824-B484-D556BAF95DC0}" srcOrd="0" destOrd="0" presId="urn:microsoft.com/office/officeart/2005/8/layout/cycle2"/>
    <dgm:cxn modelId="{655DF6CD-AEFF-4C4A-8409-4F95705B2CCD}" type="presOf" srcId="{4D309DBF-8B07-4D5B-A287-9A07514A418E}" destId="{BFE19F2F-99A3-4B74-9682-9AB697C7C4AE}" srcOrd="0" destOrd="0" presId="urn:microsoft.com/office/officeart/2005/8/layout/cycle2"/>
    <dgm:cxn modelId="{777A67FD-46D2-47BB-9BD9-C7D85AFF0BAF}" type="presOf" srcId="{8CCB091E-6EE7-4851-84CB-19BFA6391F06}" destId="{91B30D98-E82D-46B5-9B76-9FF760E93CEF}" srcOrd="1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3806AC7B-7168-41C2-9722-73236B06B71D}" type="presOf" srcId="{8CCB091E-6EE7-4851-84CB-19BFA6391F06}" destId="{408300D5-F81B-4F1E-B195-B27C0BE35813}" srcOrd="0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  <dgm:cxn modelId="{FC2C16C1-BDA8-4963-A6A0-9F41690C97D0}" type="presParOf" srcId="{F021D6A0-D328-428A-A6DD-9A8FE7DD3FB3}" destId="{AD55B890-1933-4824-B484-D556BAF95DC0}" srcOrd="4" destOrd="0" presId="urn:microsoft.com/office/officeart/2005/8/layout/cycle2"/>
    <dgm:cxn modelId="{6E2C178C-EC16-4FDE-9A7E-D2FD46245556}" type="presParOf" srcId="{F021D6A0-D328-428A-A6DD-9A8FE7DD3FB3}" destId="{408300D5-F81B-4F1E-B195-B27C0BE35813}" srcOrd="5" destOrd="0" presId="urn:microsoft.com/office/officeart/2005/8/layout/cycle2"/>
    <dgm:cxn modelId="{9E2F866C-E769-458C-89CD-1D57A44FD0DE}" type="presParOf" srcId="{408300D5-F81B-4F1E-B195-B27C0BE35813}" destId="{91B30D98-E82D-46B5-9B76-9FF760E93CEF}" srcOrd="0" destOrd="0" presId="urn:microsoft.com/office/officeart/2005/8/layout/cycle2"/>
    <dgm:cxn modelId="{E0F43C8B-18BC-4D1F-9BD3-22E1A33085AB}" type="presParOf" srcId="{F021D6A0-D328-428A-A6DD-9A8FE7DD3FB3}" destId="{2B221A1E-AA98-415F-B5C2-06F82F333368}" srcOrd="6" destOrd="0" presId="urn:microsoft.com/office/officeart/2005/8/layout/cycle2"/>
    <dgm:cxn modelId="{D8860A2F-A98E-4E06-9023-24E5B0B1A9B6}" type="presParOf" srcId="{F021D6A0-D328-428A-A6DD-9A8FE7DD3FB3}" destId="{BFE19F2F-99A3-4B74-9682-9AB697C7C4AE}" srcOrd="7" destOrd="0" presId="urn:microsoft.com/office/officeart/2005/8/layout/cycle2"/>
    <dgm:cxn modelId="{9E83B65C-B3A0-4A7B-80AD-2BA032635130}" type="presParOf" srcId="{BFE19F2F-99A3-4B74-9682-9AB697C7C4AE}" destId="{D8374816-3CF7-4DC6-8B47-156841E7CDF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C21C80-D21B-4C49-9617-16D4AF1A88B1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D8AC0A-6F39-4A5E-819B-09E6E92E42AE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competence</a:t>
          </a:r>
        </a:p>
      </dgm:t>
    </dgm:pt>
    <dgm:pt modelId="{676E143E-7994-4004-BFBA-CE9089544A73}" type="parTrans" cxnId="{D89EE202-01B9-4205-9DDF-D7788C36AF22}">
      <dgm:prSet/>
      <dgm:spPr/>
      <dgm:t>
        <a:bodyPr/>
        <a:lstStyle/>
        <a:p>
          <a:endParaRPr lang="en-GB"/>
        </a:p>
      </dgm:t>
    </dgm:pt>
    <dgm:pt modelId="{EA9C30CE-F9C1-4EBA-90AB-31B639940BF8}" type="sibTrans" cxnId="{D89EE202-01B9-4205-9DDF-D7788C36AF2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183934E1-CC5D-43C5-A3B0-68C105557965}">
      <dgm:prSet phldrT="[Text]"/>
      <dgm:spPr/>
      <dgm:t>
        <a:bodyPr/>
        <a:lstStyle/>
        <a:p>
          <a:r>
            <a:rPr lang="en-GB" dirty="0"/>
            <a:t>unconscious</a:t>
          </a:r>
        </a:p>
        <a:p>
          <a:r>
            <a:rPr lang="en-GB" dirty="0"/>
            <a:t>incompetence</a:t>
          </a:r>
        </a:p>
      </dgm:t>
    </dgm:pt>
    <dgm:pt modelId="{6E3CF12A-E23E-4DAA-99FD-6A8F1EFBB129}" type="parTrans" cxnId="{4A5D262C-2BC7-46F5-B170-797D0CF637D8}">
      <dgm:prSet/>
      <dgm:spPr/>
      <dgm:t>
        <a:bodyPr/>
        <a:lstStyle/>
        <a:p>
          <a:endParaRPr lang="en-GB"/>
        </a:p>
      </dgm:t>
    </dgm:pt>
    <dgm:pt modelId="{43B82092-04FA-4899-A1AA-6C75EC41F0E0}" type="sibTrans" cxnId="{4A5D262C-2BC7-46F5-B170-797D0CF637D8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F021D6A0-D328-428A-A6DD-9A8FE7DD3FB3}" type="pres">
      <dgm:prSet presAssocID="{C6C21C80-D21B-4C49-9617-16D4AF1A88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C4F176-F781-42AF-8DF2-0E5FED29A6F2}" type="pres">
      <dgm:prSet presAssocID="{8AD8AC0A-6F39-4A5E-819B-09E6E92E42AE}" presName="node" presStyleLbl="node1" presStyleIdx="0" presStyleCnt="2" custScaleX="62934" custScaleY="65240" custRadScaleRad="108094" custRadScaleInc="24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0574F0-4C8E-4980-976C-C4DA0EAD0098}" type="pres">
      <dgm:prSet presAssocID="{EA9C30CE-F9C1-4EBA-90AB-31B639940BF8}" presName="sibTrans" presStyleLbl="sibTrans2D1" presStyleIdx="0" presStyleCnt="2" custAng="60836" custLinFactNeighborX="6006" custLinFactNeighborY="73051"/>
      <dgm:spPr/>
      <dgm:t>
        <a:bodyPr/>
        <a:lstStyle/>
        <a:p>
          <a:endParaRPr lang="en-GB"/>
        </a:p>
      </dgm:t>
    </dgm:pt>
    <dgm:pt modelId="{24D72A6E-A2AE-4293-A1ED-6B67D460ED4D}" type="pres">
      <dgm:prSet presAssocID="{EA9C30CE-F9C1-4EBA-90AB-31B639940BF8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74250411-9986-4F5E-BA52-70B5A3AC0604}" type="pres">
      <dgm:prSet presAssocID="{183934E1-CC5D-43C5-A3B0-68C105557965}" presName="node" presStyleLbl="node1" presStyleIdx="1" presStyleCnt="2" custScaleX="64700" custScaleY="59965" custRadScaleRad="102054" custRadScaleInc="-281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4EFC7-2C2A-437B-A585-EC6D1DBAE080}" type="pres">
      <dgm:prSet presAssocID="{43B82092-04FA-4899-A1AA-6C75EC41F0E0}" presName="sibTrans" presStyleLbl="sibTrans2D1" presStyleIdx="1" presStyleCnt="2"/>
      <dgm:spPr/>
      <dgm:t>
        <a:bodyPr/>
        <a:lstStyle/>
        <a:p>
          <a:endParaRPr lang="en-GB"/>
        </a:p>
      </dgm:t>
    </dgm:pt>
    <dgm:pt modelId="{207BDBDC-AD16-4512-BD11-B9237858568D}" type="pres">
      <dgm:prSet presAssocID="{43B82092-04FA-4899-A1AA-6C75EC41F0E0}" presName="connectorText" presStyleLbl="sibTrans2D1" presStyleIdx="1" presStyleCnt="2"/>
      <dgm:spPr/>
      <dgm:t>
        <a:bodyPr/>
        <a:lstStyle/>
        <a:p>
          <a:endParaRPr lang="en-GB"/>
        </a:p>
      </dgm:t>
    </dgm:pt>
  </dgm:ptLst>
  <dgm:cxnLst>
    <dgm:cxn modelId="{FB6E0948-3545-4D6D-92FA-1915B3982954}" type="presOf" srcId="{43B82092-04FA-4899-A1AA-6C75EC41F0E0}" destId="{5B04EFC7-2C2A-437B-A585-EC6D1DBAE080}" srcOrd="0" destOrd="0" presId="urn:microsoft.com/office/officeart/2005/8/layout/cycle2"/>
    <dgm:cxn modelId="{A5B9483C-7801-44CB-A015-60D92FB5F3D4}" type="presOf" srcId="{C6C21C80-D21B-4C49-9617-16D4AF1A88B1}" destId="{F021D6A0-D328-428A-A6DD-9A8FE7DD3FB3}" srcOrd="0" destOrd="0" presId="urn:microsoft.com/office/officeart/2005/8/layout/cycle2"/>
    <dgm:cxn modelId="{4A5D262C-2BC7-46F5-B170-797D0CF637D8}" srcId="{C6C21C80-D21B-4C49-9617-16D4AF1A88B1}" destId="{183934E1-CC5D-43C5-A3B0-68C105557965}" srcOrd="1" destOrd="0" parTransId="{6E3CF12A-E23E-4DAA-99FD-6A8F1EFBB129}" sibTransId="{43B82092-04FA-4899-A1AA-6C75EC41F0E0}"/>
    <dgm:cxn modelId="{EC1B2BE9-B928-4F39-9375-BF90C1E40D43}" type="presOf" srcId="{183934E1-CC5D-43C5-A3B0-68C105557965}" destId="{74250411-9986-4F5E-BA52-70B5A3AC0604}" srcOrd="0" destOrd="0" presId="urn:microsoft.com/office/officeart/2005/8/layout/cycle2"/>
    <dgm:cxn modelId="{905DF756-E07F-48FA-813F-41FB57DE62B9}" type="presOf" srcId="{43B82092-04FA-4899-A1AA-6C75EC41F0E0}" destId="{207BDBDC-AD16-4512-BD11-B9237858568D}" srcOrd="1" destOrd="0" presId="urn:microsoft.com/office/officeart/2005/8/layout/cycle2"/>
    <dgm:cxn modelId="{E7A7C7BA-ED5C-4264-9CA9-F7B3587348AE}" type="presOf" srcId="{EA9C30CE-F9C1-4EBA-90AB-31B639940BF8}" destId="{EE0574F0-4C8E-4980-976C-C4DA0EAD0098}" srcOrd="0" destOrd="0" presId="urn:microsoft.com/office/officeart/2005/8/layout/cycle2"/>
    <dgm:cxn modelId="{D75EE9FD-A113-497C-84AE-E06E2EE3E455}" type="presOf" srcId="{EA9C30CE-F9C1-4EBA-90AB-31B639940BF8}" destId="{24D72A6E-A2AE-4293-A1ED-6B67D460ED4D}" srcOrd="1" destOrd="0" presId="urn:microsoft.com/office/officeart/2005/8/layout/cycle2"/>
    <dgm:cxn modelId="{E7515D0F-2823-42FB-A886-AC7CA4805C1F}" type="presOf" srcId="{8AD8AC0A-6F39-4A5E-819B-09E6E92E42AE}" destId="{6EC4F176-F781-42AF-8DF2-0E5FED29A6F2}" srcOrd="0" destOrd="0" presId="urn:microsoft.com/office/officeart/2005/8/layout/cycle2"/>
    <dgm:cxn modelId="{D89EE202-01B9-4205-9DDF-D7788C36AF22}" srcId="{C6C21C80-D21B-4C49-9617-16D4AF1A88B1}" destId="{8AD8AC0A-6F39-4A5E-819B-09E6E92E42AE}" srcOrd="0" destOrd="0" parTransId="{676E143E-7994-4004-BFBA-CE9089544A73}" sibTransId="{EA9C30CE-F9C1-4EBA-90AB-31B639940BF8}"/>
    <dgm:cxn modelId="{439323C8-CB82-4399-BCD6-79A4FEF00151}" type="presParOf" srcId="{F021D6A0-D328-428A-A6DD-9A8FE7DD3FB3}" destId="{6EC4F176-F781-42AF-8DF2-0E5FED29A6F2}" srcOrd="0" destOrd="0" presId="urn:microsoft.com/office/officeart/2005/8/layout/cycle2"/>
    <dgm:cxn modelId="{264219B5-29C7-4115-8286-944D3C9D25C0}" type="presParOf" srcId="{F021D6A0-D328-428A-A6DD-9A8FE7DD3FB3}" destId="{EE0574F0-4C8E-4980-976C-C4DA0EAD0098}" srcOrd="1" destOrd="0" presId="urn:microsoft.com/office/officeart/2005/8/layout/cycle2"/>
    <dgm:cxn modelId="{BF805C9F-4A33-4C93-8C80-FF6691B3DD13}" type="presParOf" srcId="{EE0574F0-4C8E-4980-976C-C4DA0EAD0098}" destId="{24D72A6E-A2AE-4293-A1ED-6B67D460ED4D}" srcOrd="0" destOrd="0" presId="urn:microsoft.com/office/officeart/2005/8/layout/cycle2"/>
    <dgm:cxn modelId="{ECC632BD-F75A-459F-A9EE-836EBF0EEA50}" type="presParOf" srcId="{F021D6A0-D328-428A-A6DD-9A8FE7DD3FB3}" destId="{74250411-9986-4F5E-BA52-70B5A3AC0604}" srcOrd="2" destOrd="0" presId="urn:microsoft.com/office/officeart/2005/8/layout/cycle2"/>
    <dgm:cxn modelId="{0564B017-E398-436C-80F6-0EB2CC77251E}" type="presParOf" srcId="{F021D6A0-D328-428A-A6DD-9A8FE7DD3FB3}" destId="{5B04EFC7-2C2A-437B-A585-EC6D1DBAE080}" srcOrd="3" destOrd="0" presId="urn:microsoft.com/office/officeart/2005/8/layout/cycle2"/>
    <dgm:cxn modelId="{C4A96F0F-0D3A-4D90-8502-00D2DE0EDB20}" type="presParOf" srcId="{5B04EFC7-2C2A-437B-A585-EC6D1DBAE080}" destId="{207BDBDC-AD16-4512-BD11-B9237858568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3788485" y="2160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3788485" y="2160"/>
        <a:ext cx="2004774" cy="2004774"/>
      </dsp:txXfrm>
    </dsp:sp>
    <dsp:sp modelId="{EE0574F0-4C8E-4980-976C-C4DA0EAD0098}">
      <dsp:nvSpPr>
        <dsp:cNvPr id="0" name=""/>
        <dsp:cNvSpPr/>
      </dsp:nvSpPr>
      <dsp:spPr>
        <a:xfrm rot="2700000">
          <a:off x="5577951" y="1719468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2700000">
        <a:off x="5577951" y="1719468"/>
        <a:ext cx="532295" cy="676611"/>
      </dsp:txXfrm>
    </dsp:sp>
    <dsp:sp modelId="{74250411-9986-4F5E-BA52-70B5A3AC0604}">
      <dsp:nvSpPr>
        <dsp:cNvPr id="0" name=""/>
        <dsp:cNvSpPr/>
      </dsp:nvSpPr>
      <dsp:spPr>
        <a:xfrm>
          <a:off x="5916243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5916243" y="2129918"/>
        <a:ext cx="2004774" cy="2004774"/>
      </dsp:txXfrm>
    </dsp:sp>
    <dsp:sp modelId="{5B04EFC7-2C2A-437B-A585-EC6D1DBAE080}">
      <dsp:nvSpPr>
        <dsp:cNvPr id="0" name=""/>
        <dsp:cNvSpPr/>
      </dsp:nvSpPr>
      <dsp:spPr>
        <a:xfrm rot="8100000">
          <a:off x="5599256" y="3847227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8100000">
        <a:off x="5599256" y="3847227"/>
        <a:ext cx="532295" cy="676611"/>
      </dsp:txXfrm>
    </dsp:sp>
    <dsp:sp modelId="{AD55B890-1933-4824-B484-D556BAF95DC0}">
      <dsp:nvSpPr>
        <dsp:cNvPr id="0" name=""/>
        <dsp:cNvSpPr/>
      </dsp:nvSpPr>
      <dsp:spPr>
        <a:xfrm>
          <a:off x="3788485" y="4257677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788485" y="4257677"/>
        <a:ext cx="2004774" cy="2004774"/>
      </dsp:txXfrm>
    </dsp:sp>
    <dsp:sp modelId="{408300D5-F81B-4F1E-B195-B27C0BE35813}">
      <dsp:nvSpPr>
        <dsp:cNvPr id="0" name=""/>
        <dsp:cNvSpPr/>
      </dsp:nvSpPr>
      <dsp:spPr>
        <a:xfrm rot="13500000">
          <a:off x="3471498" y="3868532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3500000">
        <a:off x="3471498" y="3868532"/>
        <a:ext cx="532295" cy="676611"/>
      </dsp:txXfrm>
    </dsp:sp>
    <dsp:sp modelId="{2B221A1E-AA98-415F-B5C2-06F82F333368}">
      <dsp:nvSpPr>
        <dsp:cNvPr id="0" name=""/>
        <dsp:cNvSpPr/>
      </dsp:nvSpPr>
      <dsp:spPr>
        <a:xfrm>
          <a:off x="1660726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660726" y="2129918"/>
        <a:ext cx="2004774" cy="2004774"/>
      </dsp:txXfrm>
    </dsp:sp>
    <dsp:sp modelId="{BFE19F2F-99A3-4B74-9682-9AB697C7C4AE}">
      <dsp:nvSpPr>
        <dsp:cNvPr id="0" name=""/>
        <dsp:cNvSpPr/>
      </dsp:nvSpPr>
      <dsp:spPr>
        <a:xfrm rot="18900000">
          <a:off x="3450193" y="1740773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8900000">
        <a:off x="3450193" y="1740773"/>
        <a:ext cx="532295" cy="6766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3788485" y="2160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3788485" y="2160"/>
        <a:ext cx="2004774" cy="2004774"/>
      </dsp:txXfrm>
    </dsp:sp>
    <dsp:sp modelId="{EE0574F0-4C8E-4980-976C-C4DA0EAD0098}">
      <dsp:nvSpPr>
        <dsp:cNvPr id="0" name=""/>
        <dsp:cNvSpPr/>
      </dsp:nvSpPr>
      <dsp:spPr>
        <a:xfrm rot="2700000">
          <a:off x="5577951" y="1719468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2700000">
        <a:off x="5577951" y="1719468"/>
        <a:ext cx="532295" cy="676611"/>
      </dsp:txXfrm>
    </dsp:sp>
    <dsp:sp modelId="{74250411-9986-4F5E-BA52-70B5A3AC0604}">
      <dsp:nvSpPr>
        <dsp:cNvPr id="0" name=""/>
        <dsp:cNvSpPr/>
      </dsp:nvSpPr>
      <dsp:spPr>
        <a:xfrm>
          <a:off x="5916243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conscious</a:t>
          </a:r>
          <a:endParaRPr lang="en-GB" sz="1700" kern="1200" dirty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5916243" y="2129918"/>
        <a:ext cx="2004774" cy="2004774"/>
      </dsp:txXfrm>
    </dsp:sp>
    <dsp:sp modelId="{5B04EFC7-2C2A-437B-A585-EC6D1DBAE080}">
      <dsp:nvSpPr>
        <dsp:cNvPr id="0" name=""/>
        <dsp:cNvSpPr/>
      </dsp:nvSpPr>
      <dsp:spPr>
        <a:xfrm rot="8100000">
          <a:off x="5599256" y="3847227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8100000">
        <a:off x="5599256" y="3847227"/>
        <a:ext cx="532295" cy="676611"/>
      </dsp:txXfrm>
    </dsp:sp>
    <dsp:sp modelId="{AD55B890-1933-4824-B484-D556BAF95DC0}">
      <dsp:nvSpPr>
        <dsp:cNvPr id="0" name=""/>
        <dsp:cNvSpPr/>
      </dsp:nvSpPr>
      <dsp:spPr>
        <a:xfrm>
          <a:off x="3788485" y="4257677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 dirty="0"/>
        </a:p>
      </dsp:txBody>
      <dsp:txXfrm>
        <a:off x="3788485" y="4257677"/>
        <a:ext cx="2004774" cy="2004774"/>
      </dsp:txXfrm>
    </dsp:sp>
    <dsp:sp modelId="{408300D5-F81B-4F1E-B195-B27C0BE35813}">
      <dsp:nvSpPr>
        <dsp:cNvPr id="0" name=""/>
        <dsp:cNvSpPr/>
      </dsp:nvSpPr>
      <dsp:spPr>
        <a:xfrm rot="13500000">
          <a:off x="3471498" y="3868532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3500000">
        <a:off x="3471498" y="3868532"/>
        <a:ext cx="532295" cy="676611"/>
      </dsp:txXfrm>
    </dsp:sp>
    <dsp:sp modelId="{2B221A1E-AA98-415F-B5C2-06F82F333368}">
      <dsp:nvSpPr>
        <dsp:cNvPr id="0" name=""/>
        <dsp:cNvSpPr/>
      </dsp:nvSpPr>
      <dsp:spPr>
        <a:xfrm>
          <a:off x="1660726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660726" y="2129918"/>
        <a:ext cx="2004774" cy="2004774"/>
      </dsp:txXfrm>
    </dsp:sp>
    <dsp:sp modelId="{BFE19F2F-99A3-4B74-9682-9AB697C7C4AE}">
      <dsp:nvSpPr>
        <dsp:cNvPr id="0" name=""/>
        <dsp:cNvSpPr/>
      </dsp:nvSpPr>
      <dsp:spPr>
        <a:xfrm rot="18900000">
          <a:off x="3450193" y="1740773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8900000">
        <a:off x="3450193" y="1740773"/>
        <a:ext cx="532295" cy="6766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1039123" y="1060439"/>
          <a:ext cx="2408536" cy="2496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unconscious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incompetence</a:t>
          </a:r>
        </a:p>
      </dsp:txBody>
      <dsp:txXfrm>
        <a:off x="1039123" y="1060439"/>
        <a:ext cx="2408536" cy="2496789"/>
      </dsp:txXfrm>
    </dsp:sp>
    <dsp:sp modelId="{EE0574F0-4C8E-4980-976C-C4DA0EAD0098}">
      <dsp:nvSpPr>
        <dsp:cNvPr id="0" name=""/>
        <dsp:cNvSpPr/>
      </dsp:nvSpPr>
      <dsp:spPr>
        <a:xfrm>
          <a:off x="3937886" y="1560391"/>
          <a:ext cx="2188915" cy="1291640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937886" y="1560391"/>
        <a:ext cx="2188915" cy="1291640"/>
      </dsp:txXfrm>
    </dsp:sp>
    <dsp:sp modelId="{74250411-9986-4F5E-BA52-70B5A3AC0604}">
      <dsp:nvSpPr>
        <dsp:cNvPr id="0" name=""/>
        <dsp:cNvSpPr/>
      </dsp:nvSpPr>
      <dsp:spPr>
        <a:xfrm>
          <a:off x="6542247" y="1060460"/>
          <a:ext cx="2476123" cy="22949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conscious</a:t>
          </a:r>
          <a:endParaRPr lang="en-GB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incompetence</a:t>
          </a:r>
        </a:p>
      </dsp:txBody>
      <dsp:txXfrm>
        <a:off x="6542247" y="1060460"/>
        <a:ext cx="2476123" cy="2294910"/>
      </dsp:txXfrm>
    </dsp:sp>
    <dsp:sp modelId="{5B04EFC7-2C2A-437B-A585-EC6D1DBAE080}">
      <dsp:nvSpPr>
        <dsp:cNvPr id="0" name=""/>
        <dsp:cNvSpPr/>
      </dsp:nvSpPr>
      <dsp:spPr>
        <a:xfrm rot="10755004">
          <a:off x="3530317" y="2805451"/>
          <a:ext cx="3204411" cy="129164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755004">
        <a:off x="3530317" y="2805451"/>
        <a:ext cx="3204411" cy="12916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3788485" y="2160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3788485" y="2160"/>
        <a:ext cx="2004774" cy="2004774"/>
      </dsp:txXfrm>
    </dsp:sp>
    <dsp:sp modelId="{EE0574F0-4C8E-4980-976C-C4DA0EAD0098}">
      <dsp:nvSpPr>
        <dsp:cNvPr id="0" name=""/>
        <dsp:cNvSpPr/>
      </dsp:nvSpPr>
      <dsp:spPr>
        <a:xfrm rot="2700000">
          <a:off x="5577951" y="1719468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2700000">
        <a:off x="5577951" y="1719468"/>
        <a:ext cx="532295" cy="676611"/>
      </dsp:txXfrm>
    </dsp:sp>
    <dsp:sp modelId="{74250411-9986-4F5E-BA52-70B5A3AC0604}">
      <dsp:nvSpPr>
        <dsp:cNvPr id="0" name=""/>
        <dsp:cNvSpPr/>
      </dsp:nvSpPr>
      <dsp:spPr>
        <a:xfrm>
          <a:off x="5916243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5916243" y="2129918"/>
        <a:ext cx="2004774" cy="2004774"/>
      </dsp:txXfrm>
    </dsp:sp>
    <dsp:sp modelId="{5B04EFC7-2C2A-437B-A585-EC6D1DBAE080}">
      <dsp:nvSpPr>
        <dsp:cNvPr id="0" name=""/>
        <dsp:cNvSpPr/>
      </dsp:nvSpPr>
      <dsp:spPr>
        <a:xfrm rot="8100000">
          <a:off x="5599256" y="3847227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8100000">
        <a:off x="5599256" y="3847227"/>
        <a:ext cx="532295" cy="676611"/>
      </dsp:txXfrm>
    </dsp:sp>
    <dsp:sp modelId="{AD55B890-1933-4824-B484-D556BAF95DC0}">
      <dsp:nvSpPr>
        <dsp:cNvPr id="0" name=""/>
        <dsp:cNvSpPr/>
      </dsp:nvSpPr>
      <dsp:spPr>
        <a:xfrm>
          <a:off x="3788485" y="4257677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 competence</a:t>
          </a:r>
        </a:p>
      </dsp:txBody>
      <dsp:txXfrm>
        <a:off x="3788485" y="4257677"/>
        <a:ext cx="2004774" cy="2004774"/>
      </dsp:txXfrm>
    </dsp:sp>
    <dsp:sp modelId="{408300D5-F81B-4F1E-B195-B27C0BE35813}">
      <dsp:nvSpPr>
        <dsp:cNvPr id="0" name=""/>
        <dsp:cNvSpPr/>
      </dsp:nvSpPr>
      <dsp:spPr>
        <a:xfrm rot="13500000">
          <a:off x="3471498" y="3868532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3500000">
        <a:off x="3471498" y="3868532"/>
        <a:ext cx="532295" cy="676611"/>
      </dsp:txXfrm>
    </dsp:sp>
    <dsp:sp modelId="{2B221A1E-AA98-415F-B5C2-06F82F333368}">
      <dsp:nvSpPr>
        <dsp:cNvPr id="0" name=""/>
        <dsp:cNvSpPr/>
      </dsp:nvSpPr>
      <dsp:spPr>
        <a:xfrm>
          <a:off x="1660726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660726" y="2129918"/>
        <a:ext cx="2004774" cy="2004774"/>
      </dsp:txXfrm>
    </dsp:sp>
    <dsp:sp modelId="{BFE19F2F-99A3-4B74-9682-9AB697C7C4AE}">
      <dsp:nvSpPr>
        <dsp:cNvPr id="0" name=""/>
        <dsp:cNvSpPr/>
      </dsp:nvSpPr>
      <dsp:spPr>
        <a:xfrm rot="18900000">
          <a:off x="3450193" y="1740773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8900000">
        <a:off x="3450193" y="1740773"/>
        <a:ext cx="532295" cy="6766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1039123" y="1060439"/>
          <a:ext cx="2408536" cy="2496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conscious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incompetence</a:t>
          </a:r>
        </a:p>
      </dsp:txBody>
      <dsp:txXfrm>
        <a:off x="1039123" y="1060439"/>
        <a:ext cx="2408536" cy="2496789"/>
      </dsp:txXfrm>
    </dsp:sp>
    <dsp:sp modelId="{EE0574F0-4C8E-4980-976C-C4DA0EAD0098}">
      <dsp:nvSpPr>
        <dsp:cNvPr id="0" name=""/>
        <dsp:cNvSpPr/>
      </dsp:nvSpPr>
      <dsp:spPr>
        <a:xfrm>
          <a:off x="3937886" y="1560391"/>
          <a:ext cx="2188915" cy="1291640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3937886" y="1560391"/>
        <a:ext cx="2188915" cy="1291640"/>
      </dsp:txXfrm>
    </dsp:sp>
    <dsp:sp modelId="{74250411-9986-4F5E-BA52-70B5A3AC0604}">
      <dsp:nvSpPr>
        <dsp:cNvPr id="0" name=""/>
        <dsp:cNvSpPr/>
      </dsp:nvSpPr>
      <dsp:spPr>
        <a:xfrm>
          <a:off x="6542247" y="1060460"/>
          <a:ext cx="2476123" cy="22949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conscious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competence</a:t>
          </a:r>
        </a:p>
      </dsp:txBody>
      <dsp:txXfrm>
        <a:off x="6542247" y="1060460"/>
        <a:ext cx="2476123" cy="2294910"/>
      </dsp:txXfrm>
    </dsp:sp>
    <dsp:sp modelId="{5B04EFC7-2C2A-437B-A585-EC6D1DBAE080}">
      <dsp:nvSpPr>
        <dsp:cNvPr id="0" name=""/>
        <dsp:cNvSpPr/>
      </dsp:nvSpPr>
      <dsp:spPr>
        <a:xfrm rot="10755004">
          <a:off x="3530317" y="2805451"/>
          <a:ext cx="3204411" cy="129164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0755004">
        <a:off x="3530317" y="2805451"/>
        <a:ext cx="3204411" cy="12916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3788485" y="2160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3788485" y="2160"/>
        <a:ext cx="2004774" cy="2004774"/>
      </dsp:txXfrm>
    </dsp:sp>
    <dsp:sp modelId="{EE0574F0-4C8E-4980-976C-C4DA0EAD0098}">
      <dsp:nvSpPr>
        <dsp:cNvPr id="0" name=""/>
        <dsp:cNvSpPr/>
      </dsp:nvSpPr>
      <dsp:spPr>
        <a:xfrm rot="2700000">
          <a:off x="5577951" y="1719468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2700000">
        <a:off x="5577951" y="1719468"/>
        <a:ext cx="532295" cy="676611"/>
      </dsp:txXfrm>
    </dsp:sp>
    <dsp:sp modelId="{74250411-9986-4F5E-BA52-70B5A3AC0604}">
      <dsp:nvSpPr>
        <dsp:cNvPr id="0" name=""/>
        <dsp:cNvSpPr/>
      </dsp:nvSpPr>
      <dsp:spPr>
        <a:xfrm>
          <a:off x="5916243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5916243" y="2129918"/>
        <a:ext cx="2004774" cy="2004774"/>
      </dsp:txXfrm>
    </dsp:sp>
    <dsp:sp modelId="{5B04EFC7-2C2A-437B-A585-EC6D1DBAE080}">
      <dsp:nvSpPr>
        <dsp:cNvPr id="0" name=""/>
        <dsp:cNvSpPr/>
      </dsp:nvSpPr>
      <dsp:spPr>
        <a:xfrm rot="8100000">
          <a:off x="5599256" y="3847227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8100000">
        <a:off x="5599256" y="3847227"/>
        <a:ext cx="532295" cy="676611"/>
      </dsp:txXfrm>
    </dsp:sp>
    <dsp:sp modelId="{AD55B890-1933-4824-B484-D556BAF95DC0}">
      <dsp:nvSpPr>
        <dsp:cNvPr id="0" name=""/>
        <dsp:cNvSpPr/>
      </dsp:nvSpPr>
      <dsp:spPr>
        <a:xfrm>
          <a:off x="3788485" y="4257677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 competence</a:t>
          </a:r>
        </a:p>
      </dsp:txBody>
      <dsp:txXfrm>
        <a:off x="3788485" y="4257677"/>
        <a:ext cx="2004774" cy="2004774"/>
      </dsp:txXfrm>
    </dsp:sp>
    <dsp:sp modelId="{408300D5-F81B-4F1E-B195-B27C0BE35813}">
      <dsp:nvSpPr>
        <dsp:cNvPr id="0" name=""/>
        <dsp:cNvSpPr/>
      </dsp:nvSpPr>
      <dsp:spPr>
        <a:xfrm rot="13500000">
          <a:off x="3471498" y="3868532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3500000">
        <a:off x="3471498" y="3868532"/>
        <a:ext cx="532295" cy="676611"/>
      </dsp:txXfrm>
    </dsp:sp>
    <dsp:sp modelId="{2B221A1E-AA98-415F-B5C2-06F82F333368}">
      <dsp:nvSpPr>
        <dsp:cNvPr id="0" name=""/>
        <dsp:cNvSpPr/>
      </dsp:nvSpPr>
      <dsp:spPr>
        <a:xfrm>
          <a:off x="1660726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competence</a:t>
          </a:r>
        </a:p>
      </dsp:txBody>
      <dsp:txXfrm>
        <a:off x="1660726" y="2129918"/>
        <a:ext cx="2004774" cy="2004774"/>
      </dsp:txXfrm>
    </dsp:sp>
    <dsp:sp modelId="{BFE19F2F-99A3-4B74-9682-9AB697C7C4AE}">
      <dsp:nvSpPr>
        <dsp:cNvPr id="0" name=""/>
        <dsp:cNvSpPr/>
      </dsp:nvSpPr>
      <dsp:spPr>
        <a:xfrm rot="18900000">
          <a:off x="3450193" y="1740773"/>
          <a:ext cx="532295" cy="6766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8900000">
        <a:off x="3450193" y="1740773"/>
        <a:ext cx="532295" cy="67661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1039123" y="1060439"/>
          <a:ext cx="2408536" cy="2496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conscious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competence</a:t>
          </a:r>
        </a:p>
      </dsp:txBody>
      <dsp:txXfrm>
        <a:off x="1039123" y="1060439"/>
        <a:ext cx="2408536" cy="2496789"/>
      </dsp:txXfrm>
    </dsp:sp>
    <dsp:sp modelId="{EE0574F0-4C8E-4980-976C-C4DA0EAD0098}">
      <dsp:nvSpPr>
        <dsp:cNvPr id="0" name=""/>
        <dsp:cNvSpPr/>
      </dsp:nvSpPr>
      <dsp:spPr>
        <a:xfrm>
          <a:off x="3937886" y="1560391"/>
          <a:ext cx="2188915" cy="1291640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937886" y="1560391"/>
        <a:ext cx="2188915" cy="1291640"/>
      </dsp:txXfrm>
    </dsp:sp>
    <dsp:sp modelId="{74250411-9986-4F5E-BA52-70B5A3AC0604}">
      <dsp:nvSpPr>
        <dsp:cNvPr id="0" name=""/>
        <dsp:cNvSpPr/>
      </dsp:nvSpPr>
      <dsp:spPr>
        <a:xfrm>
          <a:off x="6542247" y="1060460"/>
          <a:ext cx="2476123" cy="22949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unconscious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competence</a:t>
          </a:r>
        </a:p>
      </dsp:txBody>
      <dsp:txXfrm>
        <a:off x="6542247" y="1060460"/>
        <a:ext cx="2476123" cy="2294910"/>
      </dsp:txXfrm>
    </dsp:sp>
    <dsp:sp modelId="{5B04EFC7-2C2A-437B-A585-EC6D1DBAE080}">
      <dsp:nvSpPr>
        <dsp:cNvPr id="0" name=""/>
        <dsp:cNvSpPr/>
      </dsp:nvSpPr>
      <dsp:spPr>
        <a:xfrm rot="10755004">
          <a:off x="3530317" y="2805451"/>
          <a:ext cx="3204411" cy="129164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755004">
        <a:off x="3530317" y="2805451"/>
        <a:ext cx="3204411" cy="12916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3788485" y="2160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3788485" y="2160"/>
        <a:ext cx="2004774" cy="2004774"/>
      </dsp:txXfrm>
    </dsp:sp>
    <dsp:sp modelId="{EE0574F0-4C8E-4980-976C-C4DA0EAD0098}">
      <dsp:nvSpPr>
        <dsp:cNvPr id="0" name=""/>
        <dsp:cNvSpPr/>
      </dsp:nvSpPr>
      <dsp:spPr>
        <a:xfrm rot="2700000">
          <a:off x="5577951" y="1719468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2700000">
        <a:off x="5577951" y="1719468"/>
        <a:ext cx="532295" cy="676611"/>
      </dsp:txXfrm>
    </dsp:sp>
    <dsp:sp modelId="{74250411-9986-4F5E-BA52-70B5A3AC0604}">
      <dsp:nvSpPr>
        <dsp:cNvPr id="0" name=""/>
        <dsp:cNvSpPr/>
      </dsp:nvSpPr>
      <dsp:spPr>
        <a:xfrm>
          <a:off x="5916243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incompetence</a:t>
          </a:r>
        </a:p>
      </dsp:txBody>
      <dsp:txXfrm>
        <a:off x="5916243" y="2129918"/>
        <a:ext cx="2004774" cy="2004774"/>
      </dsp:txXfrm>
    </dsp:sp>
    <dsp:sp modelId="{5B04EFC7-2C2A-437B-A585-EC6D1DBAE080}">
      <dsp:nvSpPr>
        <dsp:cNvPr id="0" name=""/>
        <dsp:cNvSpPr/>
      </dsp:nvSpPr>
      <dsp:spPr>
        <a:xfrm rot="8100000">
          <a:off x="5599256" y="3847227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8100000">
        <a:off x="5599256" y="3847227"/>
        <a:ext cx="532295" cy="676611"/>
      </dsp:txXfrm>
    </dsp:sp>
    <dsp:sp modelId="{AD55B890-1933-4824-B484-D556BAF95DC0}">
      <dsp:nvSpPr>
        <dsp:cNvPr id="0" name=""/>
        <dsp:cNvSpPr/>
      </dsp:nvSpPr>
      <dsp:spPr>
        <a:xfrm>
          <a:off x="3788485" y="4257677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conscious competence</a:t>
          </a:r>
        </a:p>
      </dsp:txBody>
      <dsp:txXfrm>
        <a:off x="3788485" y="4257677"/>
        <a:ext cx="2004774" cy="2004774"/>
      </dsp:txXfrm>
    </dsp:sp>
    <dsp:sp modelId="{408300D5-F81B-4F1E-B195-B27C0BE35813}">
      <dsp:nvSpPr>
        <dsp:cNvPr id="0" name=""/>
        <dsp:cNvSpPr/>
      </dsp:nvSpPr>
      <dsp:spPr>
        <a:xfrm rot="13500000">
          <a:off x="3471498" y="3868532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3500000">
        <a:off x="3471498" y="3868532"/>
        <a:ext cx="532295" cy="676611"/>
      </dsp:txXfrm>
    </dsp:sp>
    <dsp:sp modelId="{2B221A1E-AA98-415F-B5C2-06F82F333368}">
      <dsp:nvSpPr>
        <dsp:cNvPr id="0" name=""/>
        <dsp:cNvSpPr/>
      </dsp:nvSpPr>
      <dsp:spPr>
        <a:xfrm>
          <a:off x="1660726" y="2129918"/>
          <a:ext cx="2004774" cy="2004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unconscious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competence</a:t>
          </a:r>
        </a:p>
      </dsp:txBody>
      <dsp:txXfrm>
        <a:off x="1660726" y="2129918"/>
        <a:ext cx="2004774" cy="2004774"/>
      </dsp:txXfrm>
    </dsp:sp>
    <dsp:sp modelId="{BFE19F2F-99A3-4B74-9682-9AB697C7C4AE}">
      <dsp:nvSpPr>
        <dsp:cNvPr id="0" name=""/>
        <dsp:cNvSpPr/>
      </dsp:nvSpPr>
      <dsp:spPr>
        <a:xfrm rot="18900000">
          <a:off x="3450193" y="1740773"/>
          <a:ext cx="532295" cy="676611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18900000">
        <a:off x="3450193" y="1740773"/>
        <a:ext cx="532295" cy="67661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4F176-F781-42AF-8DF2-0E5FED29A6F2}">
      <dsp:nvSpPr>
        <dsp:cNvPr id="0" name=""/>
        <dsp:cNvSpPr/>
      </dsp:nvSpPr>
      <dsp:spPr>
        <a:xfrm>
          <a:off x="1039123" y="1060439"/>
          <a:ext cx="2408536" cy="24967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unconscious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competence</a:t>
          </a:r>
        </a:p>
      </dsp:txBody>
      <dsp:txXfrm>
        <a:off x="1039123" y="1060439"/>
        <a:ext cx="2408536" cy="2496789"/>
      </dsp:txXfrm>
    </dsp:sp>
    <dsp:sp modelId="{EE0574F0-4C8E-4980-976C-C4DA0EAD0098}">
      <dsp:nvSpPr>
        <dsp:cNvPr id="0" name=""/>
        <dsp:cNvSpPr/>
      </dsp:nvSpPr>
      <dsp:spPr>
        <a:xfrm>
          <a:off x="3937886" y="1560391"/>
          <a:ext cx="2188915" cy="1291640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3937886" y="1560391"/>
        <a:ext cx="2188915" cy="1291640"/>
      </dsp:txXfrm>
    </dsp:sp>
    <dsp:sp modelId="{74250411-9986-4F5E-BA52-70B5A3AC0604}">
      <dsp:nvSpPr>
        <dsp:cNvPr id="0" name=""/>
        <dsp:cNvSpPr/>
      </dsp:nvSpPr>
      <dsp:spPr>
        <a:xfrm>
          <a:off x="6542247" y="1060460"/>
          <a:ext cx="2476123" cy="22949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unconscious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incompetence</a:t>
          </a:r>
        </a:p>
      </dsp:txBody>
      <dsp:txXfrm>
        <a:off x="6542247" y="1060460"/>
        <a:ext cx="2476123" cy="2294910"/>
      </dsp:txXfrm>
    </dsp:sp>
    <dsp:sp modelId="{5B04EFC7-2C2A-437B-A585-EC6D1DBAE080}">
      <dsp:nvSpPr>
        <dsp:cNvPr id="0" name=""/>
        <dsp:cNvSpPr/>
      </dsp:nvSpPr>
      <dsp:spPr>
        <a:xfrm rot="10755004">
          <a:off x="3530317" y="2805451"/>
          <a:ext cx="3204411" cy="1291640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 rot="10755004">
        <a:off x="3530317" y="2805451"/>
        <a:ext cx="3204411" cy="1291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561721B-3038-4775-BF20-97FD69ACDD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8331B9-37E1-4DB5-BC6C-832511E456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1382F-5FAB-4843-BD6F-14FC7EA87983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04B5B8-E86A-4E5D-8FD5-97AC4311F9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7A68B4-25AE-4490-9DD1-C1FCC36FC0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97185-EC9F-4A08-BBB9-F4E1F3AAE5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529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65DE-AAD6-4FFB-B4CB-43ECF1DBCE85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34463-2043-4EA6-9EC2-65FFF36962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159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50399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650233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080922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148302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22903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71340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378030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94122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6948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4206080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640414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406687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6591" y="4343441"/>
            <a:ext cx="5486408" cy="4114151"/>
          </a:xfrm>
          <a:prstGeom prst="rect">
            <a:avLst/>
          </a:prstGeom>
          <a:noFill/>
          <a:ln>
            <a:noFill/>
          </a:ln>
        </p:spPr>
        <p:txBody>
          <a:bodyPr lIns="88600" tIns="88600" rIns="88600" bIns="88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47829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2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400" b="0" i="0" u="none" strike="noStrike" cap="none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5pPr>
            <a:lvl6pPr marL="609585" marR="0" lvl="5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6pPr>
            <a:lvl7pPr marL="1219170" marR="0" lvl="6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7pPr>
            <a:lvl8pPr marL="1828754" marR="0" lvl="7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8pPr>
            <a:lvl9pPr marL="2438339" marR="0" lvl="8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828801" y="3886201"/>
            <a:ext cx="8534399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ctr" rtl="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5024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85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7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754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339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09601" y="1600200"/>
            <a:ext cx="538479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197601" y="1600200"/>
            <a:ext cx="538479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5310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63083" y="2906711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609585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121917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828754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2438339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3047924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3657509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4267093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4876678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78915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3AC6A-4BFD-45AD-B36A-64454F4B9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C6BAF6-CF8C-4188-BBFA-5D1E78D2B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9E5BF8-179B-4842-A19C-B78C9219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AF5E14-940E-4DB5-A14C-F08D5F7D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B58637-BD2A-4037-99CB-DE0D32A0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414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9EB86-59C0-4A03-833B-0643379F1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89F15-340E-4B67-86F1-BCA59C5D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00E200-EDBA-4D85-BF5D-2E387676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44758-3C9E-4525-9F4B-34E9C5B3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7A4CC0-640A-4BD5-A916-A12854EB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956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0E1C3-BB07-410C-89E2-D4E1E3B25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24A05-FD5B-4A9D-B988-8B75100DE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EF3515-A6F6-4062-B780-4A0A2691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9999F3-59E0-41C6-844D-F0EF8E3F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481599-4A3B-478D-B40D-7C048429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320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629050-F573-431F-8FD3-DE1C024B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77399-3430-4587-B12E-29962C2AA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A7FD9D-5658-4482-87B4-56FD1B618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DE5132-5005-417A-9769-D9462A1A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057F94-B691-40EC-9AC0-84ED80E4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4FBD2-1CD8-4900-9F57-399E32AF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9847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47029-58B5-4F00-AB7D-79B31125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6354C5-E778-4D18-B72C-E3A31F2A4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45EC2B-8A1D-4DEA-9C13-511740E6C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6762D5-76AF-4F4D-B1E9-64E8C386A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9FF1B7-EA0A-4A0B-8B42-6A1DD956D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D407A2-D3E1-4F96-8EF2-7BFAFC15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980A27F-BEFB-410F-A459-C489B1FD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626913-3236-4F64-AF82-7A2A75A1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915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9F603-7F68-4378-BB68-9DFF66E5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6F7B16-B62D-4035-B906-7FE2A001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4ADEB6-85F2-4C52-A5B5-A7545681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56FB8F-47B1-4DC4-8667-A5C08320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4879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EB2C44-6500-4621-826A-604A38CE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737778-F2D6-453F-BB47-9A1E9356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D335FD-AD5A-4984-AA1C-E4285F9D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6846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1D6A2-225F-4502-B507-2AA110BE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753D3-F0C5-45B9-A3D9-94E471B5C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3491F1-8AD8-445D-9459-C6F51F746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90DEA8-9ED2-4817-BACD-D9E5A95F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BD25D0-EF7F-45BB-B0BF-6870D85D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8213C6-B85F-4583-A8D5-E79B9B79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07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85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7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754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339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189" lvl="0" indent="50799" algn="l" rtl="0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90575" lvl="1" indent="93131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962" lvl="2" indent="13546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547" lvl="3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3131" lvl="4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716" lvl="5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962301" lvl="6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571886" lvl="7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5181470" lvl="8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66905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13940-9347-4FD5-AB9F-A0D256C8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9E86DBD-4B72-40A5-A1E5-28AF96360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3E1725-327C-47D0-977D-7E0481E08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2D5662-5E36-4FFC-8049-C3C7F1F4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172886-043A-4BF0-B1C2-1F070958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5CEF49-B4B3-43D1-91DD-094D3AD6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2425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06A331-3078-4005-9CD1-D978C235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25D804-A8CC-428E-821A-2DF3531DA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ECBF7E-CCFE-49EE-8444-7A7B2E56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C78F71-8349-4153-B4EF-5D7890C7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E52DA0-B6FF-4748-ABA9-C2BB779F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1692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D768E8-B546-4A60-A60B-DC7DFFE2A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F2D257-4E15-413A-82B5-EDF0F3318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7914B-D52E-4C34-AE92-91FB5805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DD8542-2C42-47AB-9982-8ECAEDA5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7482A7-23D3-41D6-87E6-1B1C8781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618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362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7285035" y="1828799"/>
            <a:ext cx="5851523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85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7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754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339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1697036" y="-812799"/>
            <a:ext cx="5851523" cy="8026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189" lvl="0" indent="50799" algn="l" rtl="0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90575" lvl="1" indent="93131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962" lvl="2" indent="13546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547" lvl="3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3131" lvl="4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716" lvl="5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962301" lvl="6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571886" lvl="7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5181470" lvl="8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910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85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7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754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339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3833017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189" lvl="0" indent="50799" algn="l" rtl="0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990575" lvl="1" indent="93131" algn="l" rtl="0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523962" lvl="2" indent="13546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2133547" lvl="3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743131" lvl="4" indent="10159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3352716" lvl="5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962301" lvl="6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571886" lvl="7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5181470" lvl="8" indent="101597" algn="l" rtl="0">
              <a:spcBef>
                <a:spcPts val="5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3970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797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2389718" y="5367335"/>
            <a:ext cx="7315199" cy="8048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609585" lvl="1" indent="0" rtl="0">
              <a:spcBef>
                <a:spcPts val="0"/>
              </a:spcBef>
              <a:buFont typeface="Calibri"/>
              <a:buNone/>
              <a:defRPr/>
            </a:lvl2pPr>
            <a:lvl3pPr marL="1219170" lvl="2" indent="0" rtl="0">
              <a:spcBef>
                <a:spcPts val="0"/>
              </a:spcBef>
              <a:buFont typeface="Calibri"/>
              <a:buNone/>
              <a:defRPr/>
            </a:lvl3pPr>
            <a:lvl4pPr marL="1828754" lvl="3" indent="0" rtl="0">
              <a:spcBef>
                <a:spcPts val="0"/>
              </a:spcBef>
              <a:buFont typeface="Calibri"/>
              <a:buNone/>
              <a:defRPr/>
            </a:lvl4pPr>
            <a:lvl5pPr marL="2438339" lvl="4" indent="0" rtl="0">
              <a:spcBef>
                <a:spcPts val="0"/>
              </a:spcBef>
              <a:buFont typeface="Calibri"/>
              <a:buNone/>
              <a:defRPr/>
            </a:lvl5pPr>
            <a:lvl6pPr marL="3047924" lvl="5" indent="0" rtl="0">
              <a:spcBef>
                <a:spcPts val="0"/>
              </a:spcBef>
              <a:buFont typeface="Calibri"/>
              <a:buNone/>
              <a:defRPr/>
            </a:lvl6pPr>
            <a:lvl7pPr marL="3657509" lvl="6" indent="0" rtl="0">
              <a:spcBef>
                <a:spcPts val="0"/>
              </a:spcBef>
              <a:buFont typeface="Calibri"/>
              <a:buNone/>
              <a:defRPr/>
            </a:lvl7pPr>
            <a:lvl8pPr marL="4267093" lvl="7" indent="0" rtl="0">
              <a:spcBef>
                <a:spcPts val="0"/>
              </a:spcBef>
              <a:buFont typeface="Calibri"/>
              <a:buNone/>
              <a:defRPr/>
            </a:lvl8pPr>
            <a:lvl9pPr marL="4876678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2736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09601" y="273049"/>
            <a:ext cx="4011084" cy="1162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766733" y="273049"/>
            <a:ext cx="6815667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09601" y="1435100"/>
            <a:ext cx="4011084" cy="4691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609585" lvl="1" indent="0" rtl="0">
              <a:spcBef>
                <a:spcPts val="0"/>
              </a:spcBef>
              <a:buFont typeface="Calibri"/>
              <a:buNone/>
              <a:defRPr/>
            </a:lvl2pPr>
            <a:lvl3pPr marL="1219170" lvl="2" indent="0" rtl="0">
              <a:spcBef>
                <a:spcPts val="0"/>
              </a:spcBef>
              <a:buFont typeface="Calibri"/>
              <a:buNone/>
              <a:defRPr/>
            </a:lvl3pPr>
            <a:lvl4pPr marL="1828754" lvl="3" indent="0" rtl="0">
              <a:spcBef>
                <a:spcPts val="0"/>
              </a:spcBef>
              <a:buFont typeface="Calibri"/>
              <a:buNone/>
              <a:defRPr/>
            </a:lvl4pPr>
            <a:lvl5pPr marL="2438339" lvl="4" indent="0" rtl="0">
              <a:spcBef>
                <a:spcPts val="0"/>
              </a:spcBef>
              <a:buFont typeface="Calibri"/>
              <a:buNone/>
              <a:defRPr/>
            </a:lvl5pPr>
            <a:lvl6pPr marL="3047924" lvl="5" indent="0" rtl="0">
              <a:spcBef>
                <a:spcPts val="0"/>
              </a:spcBef>
              <a:buFont typeface="Calibri"/>
              <a:buNone/>
              <a:defRPr/>
            </a:lvl6pPr>
            <a:lvl7pPr marL="3657509" lvl="6" indent="0" rtl="0">
              <a:spcBef>
                <a:spcPts val="0"/>
              </a:spcBef>
              <a:buFont typeface="Calibri"/>
              <a:buNone/>
              <a:defRPr/>
            </a:lvl7pPr>
            <a:lvl8pPr marL="4267093" lvl="7" indent="0" rtl="0">
              <a:spcBef>
                <a:spcPts val="0"/>
              </a:spcBef>
              <a:buFont typeface="Calibri"/>
              <a:buNone/>
              <a:defRPr/>
            </a:lvl8pPr>
            <a:lvl9pPr marL="4876678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1755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609585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121917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828754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2438339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1713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1" y="1535111"/>
            <a:ext cx="5386916" cy="639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609585" lvl="1" indent="0" rtl="0">
              <a:spcBef>
                <a:spcPts val="0"/>
              </a:spcBef>
              <a:buFont typeface="Calibri"/>
              <a:buNone/>
              <a:defRPr/>
            </a:lvl2pPr>
            <a:lvl3pPr marL="1219170" lvl="2" indent="0" rtl="0">
              <a:spcBef>
                <a:spcPts val="0"/>
              </a:spcBef>
              <a:buFont typeface="Calibri"/>
              <a:buNone/>
              <a:defRPr/>
            </a:lvl3pPr>
            <a:lvl4pPr marL="1828754" lvl="3" indent="0" rtl="0">
              <a:spcBef>
                <a:spcPts val="0"/>
              </a:spcBef>
              <a:buFont typeface="Calibri"/>
              <a:buNone/>
              <a:defRPr/>
            </a:lvl4pPr>
            <a:lvl5pPr marL="2438339" lvl="4" indent="0" rtl="0">
              <a:spcBef>
                <a:spcPts val="0"/>
              </a:spcBef>
              <a:buFont typeface="Calibri"/>
              <a:buNone/>
              <a:defRPr/>
            </a:lvl5pPr>
            <a:lvl6pPr marL="3047924" lvl="5" indent="0" rtl="0">
              <a:spcBef>
                <a:spcPts val="0"/>
              </a:spcBef>
              <a:buFont typeface="Calibri"/>
              <a:buNone/>
              <a:defRPr/>
            </a:lvl6pPr>
            <a:lvl7pPr marL="3657509" lvl="6" indent="0" rtl="0">
              <a:spcBef>
                <a:spcPts val="0"/>
              </a:spcBef>
              <a:buFont typeface="Calibri"/>
              <a:buNone/>
              <a:defRPr/>
            </a:lvl7pPr>
            <a:lvl8pPr marL="4267093" lvl="7" indent="0" rtl="0">
              <a:spcBef>
                <a:spcPts val="0"/>
              </a:spcBef>
              <a:buFont typeface="Calibri"/>
              <a:buNone/>
              <a:defRPr/>
            </a:lvl8pPr>
            <a:lvl9pPr marL="4876678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09601" y="2174874"/>
            <a:ext cx="5386916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6193367" y="1535111"/>
            <a:ext cx="5389029" cy="639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609585" lvl="1" indent="0" rtl="0">
              <a:spcBef>
                <a:spcPts val="0"/>
              </a:spcBef>
              <a:buFont typeface="Calibri"/>
              <a:buNone/>
              <a:defRPr/>
            </a:lvl2pPr>
            <a:lvl3pPr marL="1219170" lvl="2" indent="0" rtl="0">
              <a:spcBef>
                <a:spcPts val="0"/>
              </a:spcBef>
              <a:buFont typeface="Calibri"/>
              <a:buNone/>
              <a:defRPr/>
            </a:lvl3pPr>
            <a:lvl4pPr marL="1828754" lvl="3" indent="0" rtl="0">
              <a:spcBef>
                <a:spcPts val="0"/>
              </a:spcBef>
              <a:buFont typeface="Calibri"/>
              <a:buNone/>
              <a:defRPr/>
            </a:lvl4pPr>
            <a:lvl5pPr marL="2438339" lvl="4" indent="0" rtl="0">
              <a:spcBef>
                <a:spcPts val="0"/>
              </a:spcBef>
              <a:buFont typeface="Calibri"/>
              <a:buNone/>
              <a:defRPr/>
            </a:lvl5pPr>
            <a:lvl6pPr marL="3047924" lvl="5" indent="0" rtl="0">
              <a:spcBef>
                <a:spcPts val="0"/>
              </a:spcBef>
              <a:buFont typeface="Calibri"/>
              <a:buNone/>
              <a:defRPr/>
            </a:lvl6pPr>
            <a:lvl7pPr marL="3657509" lvl="6" indent="0" rtl="0">
              <a:spcBef>
                <a:spcPts val="0"/>
              </a:spcBef>
              <a:buFont typeface="Calibri"/>
              <a:buNone/>
              <a:defRPr/>
            </a:lvl7pPr>
            <a:lvl8pPr marL="4267093" lvl="7" indent="0" rtl="0">
              <a:spcBef>
                <a:spcPts val="0"/>
              </a:spcBef>
              <a:buFont typeface="Calibri"/>
              <a:buNone/>
              <a:defRPr/>
            </a:lvl8pPr>
            <a:lvl9pPr marL="4876678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6193367" y="2174874"/>
            <a:ext cx="5389029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1229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/>
          <p:nvPr/>
        </p:nvSpPr>
        <p:spPr>
          <a:xfrm>
            <a:off x="609600" y="6356349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4165600" y="6356349"/>
            <a:ext cx="3860800" cy="36512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8737600" y="6356349"/>
            <a:ext cx="2844797" cy="36512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0052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3CCFAF-DA27-4239-A6D4-87BD8558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B8CDC4-6147-462C-8B7B-55CB26404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476428-9DEA-40BB-BA3F-DAAF7EEB1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5E8-2176-4E16-8736-03595F2222B1}" type="datetimeFigureOut">
              <a:rPr lang="en-GB" smtClean="0"/>
              <a:pPr/>
              <a:t>04/06/2019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33FF0A-D879-4457-9B4B-F42E15417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E8BBEF-7812-4DF3-9613-1A36EA24E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4017-81BC-41D5-A4BB-9A661F3AB7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68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rscienceshow.com/2010/06/bring-us-your-burning-science-questions.html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1583268" y="1160460"/>
            <a:ext cx="9264649" cy="1152523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buClr>
                <a:srgbClr val="558ED5"/>
              </a:buClr>
              <a:buSzPct val="25000"/>
            </a:pPr>
            <a:r>
              <a:rPr lang="en" sz="5867" b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National Back Exchange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828801" y="2673348"/>
            <a:ext cx="8534399" cy="3611337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GB" sz="6000" kern="1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Simon Love</a:t>
            </a:r>
          </a:p>
          <a:p>
            <a:pPr>
              <a:spcBef>
                <a:spcPts val="0"/>
              </a:spcBef>
              <a:buSzPct val="25000"/>
            </a:pPr>
            <a:r>
              <a:rPr lang="en-GB" sz="4000" dirty="0"/>
              <a:t>Chairman</a:t>
            </a:r>
          </a:p>
          <a:p>
            <a:pPr>
              <a:spcBef>
                <a:spcPts val="0"/>
              </a:spcBef>
              <a:buSzPct val="25000"/>
            </a:pPr>
            <a:endParaRPr lang="en" sz="4267" b="1" dirty="0"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0624286"/>
              </p:ext>
            </p:extLst>
          </p:nvPr>
        </p:nvGraphicFramePr>
        <p:xfrm>
          <a:off x="497823" y="476250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85AB0D5-FD7C-4631-ABB8-B2720891F048}"/>
              </a:ext>
            </a:extLst>
          </p:cNvPr>
          <p:cNvSpPr/>
          <p:nvPr/>
        </p:nvSpPr>
        <p:spPr>
          <a:xfrm rot="16200000">
            <a:off x="4970834" y="3307405"/>
            <a:ext cx="1138136" cy="11381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15833E-A277-4DBC-9466-4B89FA6481D1}"/>
              </a:ext>
            </a:extLst>
          </p:cNvPr>
          <p:cNvSpPr txBox="1"/>
          <p:nvPr/>
        </p:nvSpPr>
        <p:spPr>
          <a:xfrm>
            <a:off x="4179645" y="4717739"/>
            <a:ext cx="280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practice, practice &amp; more practice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6A35E36-DE88-4D9A-847E-7B9542D3A919}"/>
              </a:ext>
            </a:extLst>
          </p:cNvPr>
          <p:cNvSpPr txBox="1"/>
          <p:nvPr/>
        </p:nvSpPr>
        <p:spPr>
          <a:xfrm>
            <a:off x="3307404" y="5364070"/>
            <a:ext cx="466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Ebbinghouse</a:t>
            </a:r>
            <a:r>
              <a:rPr lang="en-GB" dirty="0"/>
              <a:t> forgetting curve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6A35E36-DE88-4D9A-847E-7B9542D3A919}"/>
              </a:ext>
            </a:extLst>
          </p:cNvPr>
          <p:cNvSpPr txBox="1"/>
          <p:nvPr/>
        </p:nvSpPr>
        <p:spPr>
          <a:xfrm>
            <a:off x="3310170" y="5799100"/>
            <a:ext cx="466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394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06730378"/>
              </p:ext>
            </p:extLst>
          </p:nvPr>
        </p:nvGraphicFramePr>
        <p:xfrm>
          <a:off x="1225685" y="243192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2975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42968107"/>
              </p:ext>
            </p:extLst>
          </p:nvPr>
        </p:nvGraphicFramePr>
        <p:xfrm>
          <a:off x="497823" y="476250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85AB0D5-FD7C-4631-ABB8-B2720891F048}"/>
              </a:ext>
            </a:extLst>
          </p:cNvPr>
          <p:cNvSpPr/>
          <p:nvPr/>
        </p:nvSpPr>
        <p:spPr>
          <a:xfrm rot="16200000">
            <a:off x="4970834" y="3307405"/>
            <a:ext cx="1138136" cy="11381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15833E-A277-4DBC-9466-4B89FA6481D1}"/>
              </a:ext>
            </a:extLst>
          </p:cNvPr>
          <p:cNvSpPr txBox="1"/>
          <p:nvPr/>
        </p:nvSpPr>
        <p:spPr>
          <a:xfrm>
            <a:off x="4179645" y="4717739"/>
            <a:ext cx="280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Peer review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6A35E36-DE88-4D9A-847E-7B9542D3A919}"/>
              </a:ext>
            </a:extLst>
          </p:cNvPr>
          <p:cNvSpPr txBox="1"/>
          <p:nvPr/>
        </p:nvSpPr>
        <p:spPr>
          <a:xfrm>
            <a:off x="3307404" y="5364070"/>
            <a:ext cx="4669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Supervision/monitoring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3CFF438-222C-45F0-B8BF-1C8451469513}"/>
              </a:ext>
            </a:extLst>
          </p:cNvPr>
          <p:cNvCxnSpPr/>
          <p:nvPr/>
        </p:nvCxnSpPr>
        <p:spPr>
          <a:xfrm flipH="1">
            <a:off x="6585626" y="933855"/>
            <a:ext cx="486383" cy="3560324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17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9EC10FB0-30D0-441D-9373-1A1DF4009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961" y="1536699"/>
            <a:ext cx="8534399" cy="830581"/>
          </a:xfrm>
        </p:spPr>
        <p:txBody>
          <a:bodyPr/>
          <a:lstStyle/>
          <a:p>
            <a:r>
              <a:rPr lang="en-GB" sz="3600" dirty="0"/>
              <a:t>Any questions?</a:t>
            </a:r>
          </a:p>
        </p:txBody>
      </p:sp>
      <p:pic>
        <p:nvPicPr>
          <p:cNvPr id="7" name="Picture 6" descr="A close up of a toy&#10;&#10;Description automatically generated">
            <a:extLst>
              <a:ext uri="{FF2B5EF4-FFF2-40B4-BE49-F238E27FC236}">
                <a16:creationId xmlns:a16="http://schemas.microsoft.com/office/drawing/2014/main" xmlns="" id="{FF0BC42B-E278-4B3F-950D-2B9B97F88E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3898900" y="2298700"/>
            <a:ext cx="3327400" cy="3327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A55048E-0336-42BC-BCB7-35D86637C13B}"/>
              </a:ext>
            </a:extLst>
          </p:cNvPr>
          <p:cNvSpPr txBox="1"/>
          <p:nvPr/>
        </p:nvSpPr>
        <p:spPr>
          <a:xfrm>
            <a:off x="3898900" y="5693482"/>
            <a:ext cx="332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6" tooltip="http://www.mrscienceshow.com/2010/06/bring-us-your-burning-science-questions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7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xmlns="" val="41082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0C924F-10E0-4FFD-9C43-95493271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6D40AD-914F-4397-AA60-831BD3E954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39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388226" y="935988"/>
            <a:ext cx="8534399" cy="3611337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GB" sz="4267" b="1" dirty="0" smtClean="0"/>
              <a:t>Work in progress:</a:t>
            </a:r>
          </a:p>
          <a:p>
            <a:pPr>
              <a:spcBef>
                <a:spcPts val="0"/>
              </a:spcBef>
              <a:buSzPct val="25000"/>
            </a:pPr>
            <a:endParaRPr lang="en-GB" sz="4267" b="1" dirty="0" smtClean="0"/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Digital Column</a:t>
            </a:r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Web site</a:t>
            </a:r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Advanced membership</a:t>
            </a:r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Study days</a:t>
            </a:r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Skills for Health</a:t>
            </a:r>
          </a:p>
          <a:p>
            <a:pPr marL="571500" indent="-571500" algn="l">
              <a:spcBef>
                <a:spcPts val="0"/>
              </a:spcBef>
              <a:buSzPct val="25000"/>
              <a:buFont typeface="Wingdings" panose="05000000000000000000" pitchFamily="2" charset="2"/>
              <a:buChar char="§"/>
            </a:pPr>
            <a:r>
              <a:rPr lang="en-GB" sz="2000" b="1" dirty="0" smtClean="0"/>
              <a:t>Standardising NHS documentation</a:t>
            </a:r>
            <a:endParaRPr lang="en" sz="2000" b="1" dirty="0"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503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828801" y="2673348"/>
            <a:ext cx="8534399" cy="3611337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GB" sz="4267" b="1" dirty="0"/>
              <a:t>Stages of learning</a:t>
            </a:r>
            <a:endParaRPr lang="en" sz="4267" b="1" dirty="0"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F836A536-5725-4A73-9AF4-8F671E8AC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47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38156845"/>
              </p:ext>
            </p:extLst>
          </p:nvPr>
        </p:nvGraphicFramePr>
        <p:xfrm>
          <a:off x="1225685" y="243192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5749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15938671"/>
              </p:ext>
            </p:extLst>
          </p:nvPr>
        </p:nvGraphicFramePr>
        <p:xfrm>
          <a:off x="1225685" y="243192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2125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28412519"/>
              </p:ext>
            </p:extLst>
          </p:nvPr>
        </p:nvGraphicFramePr>
        <p:xfrm>
          <a:off x="497823" y="476250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85AB0D5-FD7C-4631-ABB8-B2720891F048}"/>
              </a:ext>
            </a:extLst>
          </p:cNvPr>
          <p:cNvSpPr/>
          <p:nvPr/>
        </p:nvSpPr>
        <p:spPr>
          <a:xfrm rot="16200000">
            <a:off x="4970834" y="3307405"/>
            <a:ext cx="1138136" cy="11381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1A77DC1-BBB5-49B8-BC89-6B8CC2A26506}"/>
              </a:ext>
            </a:extLst>
          </p:cNvPr>
          <p:cNvSpPr txBox="1"/>
          <p:nvPr/>
        </p:nvSpPr>
        <p:spPr>
          <a:xfrm>
            <a:off x="4173165" y="4623705"/>
            <a:ext cx="280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knowledge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15833E-A277-4DBC-9466-4B89FA6481D1}"/>
              </a:ext>
            </a:extLst>
          </p:cNvPr>
          <p:cNvSpPr txBox="1"/>
          <p:nvPr/>
        </p:nvSpPr>
        <p:spPr>
          <a:xfrm>
            <a:off x="4179645" y="4941481"/>
            <a:ext cx="280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ideas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FF8AC0C-9344-46B6-A016-ACFBE4C7425F}"/>
              </a:ext>
            </a:extLst>
          </p:cNvPr>
          <p:cNvSpPr txBox="1"/>
          <p:nvPr/>
        </p:nvSpPr>
        <p:spPr>
          <a:xfrm>
            <a:off x="4186125" y="5317625"/>
            <a:ext cx="280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3863C5-1FDF-4094-A90D-073A0F8E54C4}"/>
              </a:ext>
            </a:extLst>
          </p:cNvPr>
          <p:cNvSpPr txBox="1"/>
          <p:nvPr/>
        </p:nvSpPr>
        <p:spPr>
          <a:xfrm>
            <a:off x="4182877" y="5654857"/>
            <a:ext cx="280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sharing</a:t>
            </a:r>
          </a:p>
        </p:txBody>
      </p:sp>
    </p:spTree>
    <p:extLst>
      <p:ext uri="{BB962C8B-B14F-4D97-AF65-F5344CB8AC3E}">
        <p14:creationId xmlns:p14="http://schemas.microsoft.com/office/powerpoint/2010/main" xmlns="" val="40333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53640945"/>
              </p:ext>
            </p:extLst>
          </p:nvPr>
        </p:nvGraphicFramePr>
        <p:xfrm>
          <a:off x="1225685" y="243192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9168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71281370"/>
              </p:ext>
            </p:extLst>
          </p:nvPr>
        </p:nvGraphicFramePr>
        <p:xfrm>
          <a:off x="497823" y="476250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A85AB0D5-FD7C-4631-ABB8-B2720891F048}"/>
              </a:ext>
            </a:extLst>
          </p:cNvPr>
          <p:cNvSpPr/>
          <p:nvPr/>
        </p:nvSpPr>
        <p:spPr>
          <a:xfrm rot="16200000">
            <a:off x="4970834" y="3307405"/>
            <a:ext cx="1138136" cy="113813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15833E-A277-4DBC-9466-4B89FA6481D1}"/>
              </a:ext>
            </a:extLst>
          </p:cNvPr>
          <p:cNvSpPr txBox="1"/>
          <p:nvPr/>
        </p:nvSpPr>
        <p:spPr>
          <a:xfrm>
            <a:off x="3278221" y="4719442"/>
            <a:ext cx="4688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teaching by </a:t>
            </a:r>
          </a:p>
          <a:p>
            <a:pPr algn="ctr"/>
            <a:r>
              <a:rPr lang="en-GB" dirty="0"/>
              <a:t>competent people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6A35E36-DE88-4D9A-847E-7B9542D3A919}"/>
              </a:ext>
            </a:extLst>
          </p:cNvPr>
          <p:cNvSpPr txBox="1"/>
          <p:nvPr/>
        </p:nvSpPr>
        <p:spPr>
          <a:xfrm>
            <a:off x="3278221" y="5385723"/>
            <a:ext cx="468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revision &amp; repetition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655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079568" y="476250"/>
            <a:ext cx="1042985" cy="10604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1639D11-6C10-4F64-89CD-E1FE8262E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4632848"/>
              </p:ext>
            </p:extLst>
          </p:nvPr>
        </p:nvGraphicFramePr>
        <p:xfrm>
          <a:off x="1225685" y="243192"/>
          <a:ext cx="9581745" cy="626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5185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108</Words>
  <Application>Microsoft Office PowerPoint</Application>
  <PresentationFormat>Custom</PresentationFormat>
  <Paragraphs>67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National Back Exchange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 Love</dc:title>
  <dc:creator>simon love</dc:creator>
  <cp:lastModifiedBy>KINSEFR943</cp:lastModifiedBy>
  <cp:revision>19</cp:revision>
  <dcterms:created xsi:type="dcterms:W3CDTF">2019-03-18T14:48:37Z</dcterms:created>
  <dcterms:modified xsi:type="dcterms:W3CDTF">2019-06-04T11:43:59Z</dcterms:modified>
</cp:coreProperties>
</file>