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82" autoAdjust="0"/>
  </p:normalViewPr>
  <p:slideViewPr>
    <p:cSldViewPr>
      <p:cViewPr>
        <p:scale>
          <a:sx n="70" d="100"/>
          <a:sy n="70"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3D891C-4712-47E0-9316-244CE0DA0BB4}" type="datetimeFigureOut">
              <a:rPr lang="en-GB" smtClean="0"/>
              <a:t>27/05/2015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7ABE4F-8097-4C2F-9BFD-FDF6E4CCBC72}" type="slidenum">
              <a:rPr lang="en-GB" smtClean="0"/>
              <a:t>‹#›</a:t>
            </a:fld>
            <a:endParaRPr lang="en-GB"/>
          </a:p>
        </p:txBody>
      </p:sp>
    </p:spTree>
    <p:extLst>
      <p:ext uri="{BB962C8B-B14F-4D97-AF65-F5344CB8AC3E}">
        <p14:creationId xmlns:p14="http://schemas.microsoft.com/office/powerpoint/2010/main" val="160676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b="1" dirty="0" smtClean="0"/>
              <a:t>Introduction</a:t>
            </a:r>
          </a:p>
          <a:p>
            <a:endParaRPr lang="en-GB" sz="1600" dirty="0" smtClean="0"/>
          </a:p>
          <a:p>
            <a:r>
              <a:rPr lang="en-GB" sz="1600" b="1" dirty="0" smtClean="0"/>
              <a:t>Good morning</a:t>
            </a:r>
          </a:p>
          <a:p>
            <a:endParaRPr lang="en-GB" sz="1600" b="1" dirty="0" smtClean="0"/>
          </a:p>
          <a:p>
            <a:r>
              <a:rPr lang="en-GB" sz="1600" b="1" kern="1200" dirty="0" smtClean="0">
                <a:solidFill>
                  <a:schemeClr val="tx1"/>
                </a:solidFill>
                <a:effectLst/>
                <a:latin typeface="+mn-lt"/>
                <a:ea typeface="+mn-ea"/>
                <a:cs typeface="+mn-cs"/>
              </a:rPr>
              <a:t>Thank you to everyone who managed to find time to complete the Survey Monkey. </a:t>
            </a:r>
          </a:p>
          <a:p>
            <a:endParaRPr lang="en-GB" sz="1600" b="1" kern="1200" dirty="0" smtClean="0">
              <a:solidFill>
                <a:schemeClr val="tx1"/>
              </a:solidFill>
              <a:effectLst/>
              <a:latin typeface="+mn-lt"/>
              <a:ea typeface="+mn-ea"/>
              <a:cs typeface="+mn-cs"/>
            </a:endParaRPr>
          </a:p>
          <a:p>
            <a:r>
              <a:rPr lang="en-GB" sz="1600" b="1" kern="1200" dirty="0" smtClean="0">
                <a:solidFill>
                  <a:schemeClr val="tx1"/>
                </a:solidFill>
                <a:effectLst/>
                <a:latin typeface="+mn-lt"/>
                <a:ea typeface="+mn-ea"/>
                <a:cs typeface="+mn-cs"/>
              </a:rPr>
              <a:t>The forum is run for and by members and the Core Group are always looking for new and interesting ideas for what is included in the study days or conference.</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1</a:t>
            </a:fld>
            <a:endParaRPr lang="en-GB"/>
          </a:p>
        </p:txBody>
      </p:sp>
    </p:spTree>
    <p:extLst>
      <p:ext uri="{BB962C8B-B14F-4D97-AF65-F5344CB8AC3E}">
        <p14:creationId xmlns:p14="http://schemas.microsoft.com/office/powerpoint/2010/main" val="195007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mn-lt"/>
                <a:ea typeface="+mn-ea"/>
                <a:cs typeface="+mn-cs"/>
              </a:rPr>
              <a:t>We asked you to consider the:</a:t>
            </a: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Format of study days and conference</a:t>
            </a: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Subjects included and methods of delivery</a:t>
            </a: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Interest in Project Groups</a:t>
            </a: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Affiliation to the NBE</a:t>
            </a: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2</a:t>
            </a:fld>
            <a:endParaRPr lang="en-GB"/>
          </a:p>
        </p:txBody>
      </p:sp>
    </p:spTree>
    <p:extLst>
      <p:ext uri="{BB962C8B-B14F-4D97-AF65-F5344CB8AC3E}">
        <p14:creationId xmlns:p14="http://schemas.microsoft.com/office/powerpoint/2010/main" val="1420443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As you will see a large proportion of respondents felt happy with the existing biannual conference with 2 study days in the intervening year.</a:t>
            </a:r>
          </a:p>
          <a:p>
            <a:r>
              <a:rPr lang="en-GB" sz="1200" b="1"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core group had been considering reducing the second day of the conference to a half day and replacing the Ceilidh with a drink reception on the first night where delegates can view the exhibitor’s stalls. We would appreciate members views on this proposal as the survey did not confirm this was a good idea</a:t>
            </a: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3</a:t>
            </a:fld>
            <a:endParaRPr lang="en-GB"/>
          </a:p>
        </p:txBody>
      </p:sp>
    </p:spTree>
    <p:extLst>
      <p:ext uri="{BB962C8B-B14F-4D97-AF65-F5344CB8AC3E}">
        <p14:creationId xmlns:p14="http://schemas.microsoft.com/office/powerpoint/2010/main" val="115021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will see where we asked ‘what respondents wanted to see more of’ that 64% wanted to see more practical workshops. However this was closely followed by more speakers and involvement in development work in special interest groups</a:t>
            </a:r>
            <a:endParaRPr lang="en-GB" b="1" dirty="0"/>
          </a:p>
        </p:txBody>
      </p:sp>
      <p:sp>
        <p:nvSpPr>
          <p:cNvPr id="4" name="Slide Number Placeholder 3"/>
          <p:cNvSpPr>
            <a:spLocks noGrp="1"/>
          </p:cNvSpPr>
          <p:nvPr>
            <p:ph type="sldNum" sz="quarter" idx="10"/>
          </p:nvPr>
        </p:nvSpPr>
        <p:spPr/>
        <p:txBody>
          <a:bodyPr/>
          <a:lstStyle/>
          <a:p>
            <a:fld id="{297ABE4F-8097-4C2F-9BFD-FDF6E4CCBC72}" type="slidenum">
              <a:rPr lang="en-GB" smtClean="0"/>
              <a:t>4</a:t>
            </a:fld>
            <a:endParaRPr lang="en-GB"/>
          </a:p>
        </p:txBody>
      </p:sp>
    </p:spTree>
    <p:extLst>
      <p:ext uri="{BB962C8B-B14F-4D97-AF65-F5344CB8AC3E}">
        <p14:creationId xmlns:p14="http://schemas.microsoft.com/office/powerpoint/2010/main" val="343644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In the previous question a good number of respondents wanted to see the development of procedures and guidance from special interest groups.</a:t>
            </a:r>
          </a:p>
          <a:p>
            <a:r>
              <a:rPr lang="en-GB" sz="1200" b="1" kern="1200" dirty="0" smtClean="0">
                <a:solidFill>
                  <a:schemeClr val="tx1"/>
                </a:solidFill>
                <a:effectLst/>
                <a:latin typeface="+mn-lt"/>
                <a:ea typeface="+mn-ea"/>
                <a:cs typeface="+mn-cs"/>
              </a:rPr>
              <a:t>Although not everyone wants to be involved, 40% of respondents did show an interest.</a:t>
            </a: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5</a:t>
            </a:fld>
            <a:endParaRPr lang="en-GB"/>
          </a:p>
        </p:txBody>
      </p:sp>
    </p:spTree>
    <p:extLst>
      <p:ext uri="{BB962C8B-B14F-4D97-AF65-F5344CB8AC3E}">
        <p14:creationId xmlns:p14="http://schemas.microsoft.com/office/powerpoint/2010/main" val="449506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Suggestions for these project groups</a:t>
            </a:r>
            <a:r>
              <a:rPr lang="en-GB" b="1" baseline="0" dirty="0" smtClean="0"/>
              <a:t> </a:t>
            </a:r>
            <a:r>
              <a:rPr lang="en-GB" b="1" dirty="0" smtClean="0"/>
              <a:t>are listed here:</a:t>
            </a:r>
          </a:p>
          <a:p>
            <a:endParaRPr lang="en-GB" b="1" dirty="0" smtClean="0"/>
          </a:p>
          <a:p>
            <a:r>
              <a:rPr lang="en-GB" b="1" dirty="0" smtClean="0"/>
              <a:t>One individual expressed a wish to be involved in the Core Group. Please let yourself be known to one of the Core Group.</a:t>
            </a:r>
            <a:endParaRPr lang="en-GB" b="1" dirty="0"/>
          </a:p>
        </p:txBody>
      </p:sp>
      <p:sp>
        <p:nvSpPr>
          <p:cNvPr id="4" name="Slide Number Placeholder 3"/>
          <p:cNvSpPr>
            <a:spLocks noGrp="1"/>
          </p:cNvSpPr>
          <p:nvPr>
            <p:ph type="sldNum" sz="quarter" idx="10"/>
          </p:nvPr>
        </p:nvSpPr>
        <p:spPr/>
        <p:txBody>
          <a:bodyPr/>
          <a:lstStyle/>
          <a:p>
            <a:fld id="{297ABE4F-8097-4C2F-9BFD-FDF6E4CCBC72}" type="slidenum">
              <a:rPr lang="en-GB" smtClean="0"/>
              <a:t>6</a:t>
            </a:fld>
            <a:endParaRPr lang="en-GB"/>
          </a:p>
        </p:txBody>
      </p:sp>
    </p:spTree>
    <p:extLst>
      <p:ext uri="{BB962C8B-B14F-4D97-AF65-F5344CB8AC3E}">
        <p14:creationId xmlns:p14="http://schemas.microsoft.com/office/powerpoint/2010/main" val="573665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At present the Scottish Manual Handling Forum is affiliated to the National Back Exchange.</a:t>
            </a:r>
          </a:p>
          <a:p>
            <a:r>
              <a:rPr lang="en-GB" sz="1200" b="1"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35% of respondents told us there were members with 65% not. Of those who were not they thought it was too expensive, didn’t see the benefit or forgot to renew their membership.</a:t>
            </a:r>
          </a:p>
          <a:p>
            <a:r>
              <a:rPr lang="en-GB" sz="1200" b="1"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Core Group support the affiliation to the NBE and will feedback to their executive the findings of the survey.</a:t>
            </a: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7</a:t>
            </a:fld>
            <a:endParaRPr lang="en-GB"/>
          </a:p>
        </p:txBody>
      </p:sp>
    </p:spTree>
    <p:extLst>
      <p:ext uri="{BB962C8B-B14F-4D97-AF65-F5344CB8AC3E}">
        <p14:creationId xmlns:p14="http://schemas.microsoft.com/office/powerpoint/2010/main" val="3428619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We asked if members had any comments they would like to make regarding future developments in the SMHF.</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The comments were positive.</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With individuals passing on that they thought the forums were valuable and they were happy with the current set-up.</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There seems to be issues booking places onto the study days and conference, and this is something we will explore.</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 number of people talked about local groups and more regular updates from the Core Group. To that end we are looking at the development of special interest groups, working more closely with the NBE with work in the pipeline to review handling techniques using a newly developed tool.</a:t>
            </a:r>
          </a:p>
          <a:p>
            <a:r>
              <a:rPr lang="en-GB" sz="1200" b="1" kern="1200" dirty="0" smtClean="0">
                <a:solidFill>
                  <a:schemeClr val="tx1"/>
                </a:solidFill>
                <a:effectLst/>
                <a:latin typeface="+mn-lt"/>
                <a:ea typeface="+mn-ea"/>
                <a:cs typeface="+mn-cs"/>
              </a:rPr>
              <a:t>We have also agreed that Core Group minutes will be added to the SMHF website so that you can keep up to date with developments.</a:t>
            </a:r>
          </a:p>
          <a:p>
            <a:endParaRPr lang="en-GB" dirty="0"/>
          </a:p>
        </p:txBody>
      </p:sp>
      <p:sp>
        <p:nvSpPr>
          <p:cNvPr id="4" name="Slide Number Placeholder 3"/>
          <p:cNvSpPr>
            <a:spLocks noGrp="1"/>
          </p:cNvSpPr>
          <p:nvPr>
            <p:ph type="sldNum" sz="quarter" idx="10"/>
          </p:nvPr>
        </p:nvSpPr>
        <p:spPr/>
        <p:txBody>
          <a:bodyPr/>
          <a:lstStyle/>
          <a:p>
            <a:fld id="{297ABE4F-8097-4C2F-9BFD-FDF6E4CCBC72}" type="slidenum">
              <a:rPr lang="en-GB" smtClean="0"/>
              <a:t>8</a:t>
            </a:fld>
            <a:endParaRPr lang="en-GB"/>
          </a:p>
        </p:txBody>
      </p:sp>
    </p:spTree>
    <p:extLst>
      <p:ext uri="{BB962C8B-B14F-4D97-AF65-F5344CB8AC3E}">
        <p14:creationId xmlns:p14="http://schemas.microsoft.com/office/powerpoint/2010/main" val="285961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Once again thank you for taking part and remember that the SMHF is always looking for individuals and groups to</a:t>
            </a:r>
            <a:r>
              <a:rPr lang="en-GB" b="1" baseline="0" dirty="0" smtClean="0"/>
              <a:t> get involved.</a:t>
            </a:r>
            <a:endParaRPr lang="en-GB" b="1" dirty="0"/>
          </a:p>
        </p:txBody>
      </p:sp>
      <p:sp>
        <p:nvSpPr>
          <p:cNvPr id="4" name="Slide Number Placeholder 3"/>
          <p:cNvSpPr>
            <a:spLocks noGrp="1"/>
          </p:cNvSpPr>
          <p:nvPr>
            <p:ph type="sldNum" sz="quarter" idx="10"/>
          </p:nvPr>
        </p:nvSpPr>
        <p:spPr/>
        <p:txBody>
          <a:bodyPr/>
          <a:lstStyle/>
          <a:p>
            <a:fld id="{297ABE4F-8097-4C2F-9BFD-FDF6E4CCBC72}" type="slidenum">
              <a:rPr lang="en-GB" smtClean="0"/>
              <a:t>9</a:t>
            </a:fld>
            <a:endParaRPr lang="en-GB"/>
          </a:p>
        </p:txBody>
      </p:sp>
    </p:spTree>
    <p:extLst>
      <p:ext uri="{BB962C8B-B14F-4D97-AF65-F5344CB8AC3E}">
        <p14:creationId xmlns:p14="http://schemas.microsoft.com/office/powerpoint/2010/main" val="387560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8AF844A-C5C9-4BF7-A472-45CC28604FE8}" type="datetimeFigureOut">
              <a:rPr lang="en-GB" smtClean="0"/>
              <a:t>27/05/2015</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D06D881-46EB-464F-B3C5-F0E1D4418EA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8AF844A-C5C9-4BF7-A472-45CC28604FE8}" type="datetimeFigureOut">
              <a:rPr lang="en-GB" smtClean="0"/>
              <a:t>27/05/2015</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D06D881-46EB-464F-B3C5-F0E1D4418EA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8AF844A-C5C9-4BF7-A472-45CC28604FE8}" type="datetimeFigureOut">
              <a:rPr lang="en-GB" smtClean="0"/>
              <a:t>27/05/2015</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D06D881-46EB-464F-B3C5-F0E1D4418EA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8AF844A-C5C9-4BF7-A472-45CC28604FE8}" type="datetimeFigureOut">
              <a:rPr lang="en-GB" smtClean="0"/>
              <a:t>27/05/2015</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D06D881-46EB-464F-B3C5-F0E1D4418EA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8AF844A-C5C9-4BF7-A472-45CC28604FE8}" type="datetimeFigureOut">
              <a:rPr lang="en-GB" smtClean="0"/>
              <a:t>27/05/2015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D06D881-46EB-464F-B3C5-F0E1D4418EA5}"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8AF844A-C5C9-4BF7-A472-45CC28604FE8}" type="datetimeFigureOut">
              <a:rPr lang="en-GB" smtClean="0"/>
              <a:t>27/05/2015</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D06D881-46EB-464F-B3C5-F0E1D4418EA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27784" y="3933056"/>
            <a:ext cx="6400800" cy="1354217"/>
          </a:xfrm>
        </p:spPr>
        <p:txBody>
          <a:bodyPr>
            <a:spAutoFit/>
          </a:bodyPr>
          <a:lstStyle/>
          <a:p>
            <a:r>
              <a:rPr lang="en-GB" sz="4400" dirty="0" smtClean="0">
                <a:solidFill>
                  <a:schemeClr val="bg1"/>
                </a:solidFill>
                <a:effectLst>
                  <a:glow rad="101600">
                    <a:schemeClr val="accent4">
                      <a:satMod val="175000"/>
                      <a:alpha val="40000"/>
                    </a:schemeClr>
                  </a:glow>
                </a:effectLst>
                <a:latin typeface="+mj-lt"/>
              </a:rPr>
              <a:t>Scottish Manual Handling Forum Survey</a:t>
            </a:r>
            <a:endParaRPr lang="en-GB" sz="4400" dirty="0">
              <a:solidFill>
                <a:schemeClr val="bg1"/>
              </a:solidFill>
              <a:effectLst>
                <a:glow rad="101600">
                  <a:schemeClr val="accent4">
                    <a:satMod val="175000"/>
                    <a:alpha val="40000"/>
                  </a:schemeClr>
                </a:glow>
              </a:effectLst>
              <a:latin typeface="+mj-lt"/>
            </a:endParaRPr>
          </a:p>
        </p:txBody>
      </p:sp>
      <p:pic>
        <p:nvPicPr>
          <p:cNvPr id="4" name="Picture 3" descr="Logo"/>
          <p:cNvPicPr/>
          <p:nvPr/>
        </p:nvPicPr>
        <p:blipFill>
          <a:blip r:embed="rId3">
            <a:extLst>
              <a:ext uri="{28A0092B-C50C-407E-A947-70E740481C1C}">
                <a14:useLocalDpi xmlns:a14="http://schemas.microsoft.com/office/drawing/2010/main" val="0"/>
              </a:ext>
            </a:extLst>
          </a:blip>
          <a:srcRect/>
          <a:stretch>
            <a:fillRect/>
          </a:stretch>
        </p:blipFill>
        <p:spPr bwMode="auto">
          <a:xfrm>
            <a:off x="1259632" y="836712"/>
            <a:ext cx="2592288" cy="2533848"/>
          </a:xfrm>
          <a:prstGeom prst="rect">
            <a:avLst/>
          </a:prstGeom>
          <a:noFill/>
        </p:spPr>
      </p:pic>
    </p:spTree>
    <p:extLst>
      <p:ext uri="{BB962C8B-B14F-4D97-AF65-F5344CB8AC3E}">
        <p14:creationId xmlns:p14="http://schemas.microsoft.com/office/powerpoint/2010/main" val="3620517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04704"/>
          </a:xfrm>
        </p:spPr>
        <p:txBody>
          <a:bodyPr/>
          <a:lstStyle/>
          <a:p>
            <a:r>
              <a:rPr lang="en-GB" dirty="0" smtClean="0"/>
              <a:t>Topics</a:t>
            </a:r>
            <a:endParaRPr lang="en-GB" dirty="0"/>
          </a:p>
        </p:txBody>
      </p:sp>
      <p:sp>
        <p:nvSpPr>
          <p:cNvPr id="3" name="Content Placeholder 2"/>
          <p:cNvSpPr>
            <a:spLocks noGrp="1"/>
          </p:cNvSpPr>
          <p:nvPr>
            <p:ph idx="1"/>
          </p:nvPr>
        </p:nvSpPr>
        <p:spPr/>
        <p:txBody>
          <a:bodyPr>
            <a:normAutofit/>
          </a:bodyPr>
          <a:lstStyle/>
          <a:p>
            <a:r>
              <a:rPr lang="en-GB" sz="3200" dirty="0"/>
              <a:t>Format of study </a:t>
            </a:r>
            <a:r>
              <a:rPr lang="en-GB" sz="3200" dirty="0" smtClean="0"/>
              <a:t>days</a:t>
            </a:r>
          </a:p>
          <a:p>
            <a:pPr marL="0" indent="0">
              <a:buNone/>
            </a:pPr>
            <a:endParaRPr lang="en-GB" sz="3200" dirty="0"/>
          </a:p>
          <a:p>
            <a:r>
              <a:rPr lang="en-GB" sz="3200" dirty="0"/>
              <a:t>Subjects included and methods of </a:t>
            </a:r>
            <a:r>
              <a:rPr lang="en-GB" sz="3200" dirty="0" smtClean="0"/>
              <a:t>delivery</a:t>
            </a:r>
          </a:p>
          <a:p>
            <a:pPr marL="0" indent="0">
              <a:buNone/>
            </a:pPr>
            <a:endParaRPr lang="en-GB" sz="3200" dirty="0"/>
          </a:p>
          <a:p>
            <a:r>
              <a:rPr lang="en-GB" sz="3200" dirty="0"/>
              <a:t>Interest in Project </a:t>
            </a:r>
            <a:r>
              <a:rPr lang="en-GB" sz="3200" dirty="0" smtClean="0"/>
              <a:t>Groups</a:t>
            </a:r>
          </a:p>
          <a:p>
            <a:pPr marL="0" indent="0">
              <a:buNone/>
            </a:pPr>
            <a:endParaRPr lang="en-GB" sz="3200" dirty="0"/>
          </a:p>
          <a:p>
            <a:r>
              <a:rPr lang="en-GB" sz="3200" dirty="0"/>
              <a:t>Affiliation to the NBE</a:t>
            </a:r>
          </a:p>
          <a:p>
            <a:endParaRPr lang="en-GB" sz="3200" dirty="0"/>
          </a:p>
        </p:txBody>
      </p:sp>
    </p:spTree>
    <p:extLst>
      <p:ext uri="{BB962C8B-B14F-4D97-AF65-F5344CB8AC3E}">
        <p14:creationId xmlns:p14="http://schemas.microsoft.com/office/powerpoint/2010/main" val="3808238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68" y="764704"/>
            <a:ext cx="6929060" cy="5243932"/>
          </a:xfrm>
        </p:spPr>
      </p:pic>
    </p:spTree>
    <p:extLst>
      <p:ext uri="{BB962C8B-B14F-4D97-AF65-F5344CB8AC3E}">
        <p14:creationId xmlns:p14="http://schemas.microsoft.com/office/powerpoint/2010/main" val="336424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620688"/>
            <a:ext cx="6984776" cy="5625504"/>
          </a:xfrm>
        </p:spPr>
      </p:pic>
    </p:spTree>
    <p:extLst>
      <p:ext uri="{BB962C8B-B14F-4D97-AF65-F5344CB8AC3E}">
        <p14:creationId xmlns:p14="http://schemas.microsoft.com/office/powerpoint/2010/main" val="229181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1412776"/>
            <a:ext cx="7021706" cy="4248472"/>
          </a:xfrm>
        </p:spPr>
      </p:pic>
    </p:spTree>
    <p:extLst>
      <p:ext uri="{BB962C8B-B14F-4D97-AF65-F5344CB8AC3E}">
        <p14:creationId xmlns:p14="http://schemas.microsoft.com/office/powerpoint/2010/main" val="2808048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732696"/>
          </a:xfrm>
        </p:spPr>
        <p:txBody>
          <a:bodyPr/>
          <a:lstStyle/>
          <a:p>
            <a:r>
              <a:rPr lang="en-GB" dirty="0" smtClean="0"/>
              <a:t>Project Group Ideas</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smtClean="0"/>
              <a:t>Community</a:t>
            </a:r>
          </a:p>
          <a:p>
            <a:r>
              <a:rPr lang="en-GB" sz="2400" dirty="0" smtClean="0"/>
              <a:t>Assessment &amp; provision of community equipment</a:t>
            </a:r>
          </a:p>
          <a:p>
            <a:r>
              <a:rPr lang="en-GB" sz="2400" dirty="0" smtClean="0"/>
              <a:t>SMHP modules</a:t>
            </a:r>
          </a:p>
          <a:p>
            <a:r>
              <a:rPr lang="en-GB" sz="2400" dirty="0" smtClean="0"/>
              <a:t>Dementia handling (older people / building design)</a:t>
            </a:r>
          </a:p>
          <a:p>
            <a:r>
              <a:rPr lang="en-GB" sz="2400" dirty="0" smtClean="0"/>
              <a:t>Bariatric Patient</a:t>
            </a:r>
          </a:p>
          <a:p>
            <a:r>
              <a:rPr lang="en-GB" sz="2400" dirty="0" smtClean="0"/>
              <a:t>Theatre</a:t>
            </a:r>
          </a:p>
          <a:p>
            <a:r>
              <a:rPr lang="en-GB" sz="2400" dirty="0" smtClean="0"/>
              <a:t>Safer moving&amp; handling (Unpaid Carers)</a:t>
            </a:r>
          </a:p>
          <a:p>
            <a:r>
              <a:rPr lang="en-GB" sz="2400" dirty="0" smtClean="0"/>
              <a:t>Low level working in the community</a:t>
            </a:r>
          </a:p>
          <a:p>
            <a:r>
              <a:rPr lang="en-GB" sz="2400" dirty="0" smtClean="0"/>
              <a:t>Equipment Evaluation</a:t>
            </a:r>
          </a:p>
          <a:p>
            <a:r>
              <a:rPr lang="en-GB" sz="2400" dirty="0" smtClean="0"/>
              <a:t>Mental Health / Learning Disability issues</a:t>
            </a:r>
          </a:p>
          <a:p>
            <a:r>
              <a:rPr lang="en-GB" sz="2400" dirty="0" smtClean="0"/>
              <a:t>Hedgehogs</a:t>
            </a:r>
          </a:p>
          <a:p>
            <a:r>
              <a:rPr lang="en-GB" sz="2400" dirty="0" smtClean="0"/>
              <a:t>Emergency Evacuation – children</a:t>
            </a:r>
            <a:endParaRPr lang="en-GB" dirty="0" smtClean="0"/>
          </a:p>
          <a:p>
            <a:r>
              <a:rPr lang="en-GB" sz="2400" dirty="0" smtClean="0"/>
              <a:t>Emergency Care</a:t>
            </a:r>
            <a:endParaRPr lang="en-GB" sz="2400" dirty="0"/>
          </a:p>
        </p:txBody>
      </p:sp>
    </p:spTree>
    <p:extLst>
      <p:ext uri="{BB962C8B-B14F-4D97-AF65-F5344CB8AC3E}">
        <p14:creationId xmlns:p14="http://schemas.microsoft.com/office/powerpoint/2010/main" val="213976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79512" y="116632"/>
            <a:ext cx="5414344" cy="3600400"/>
          </a:xfrm>
        </p:spPr>
      </p:pic>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3995936" y="3096862"/>
            <a:ext cx="4778095" cy="3452193"/>
          </a:xfrm>
        </p:spPr>
      </p:pic>
    </p:spTree>
    <p:extLst>
      <p:ext uri="{BB962C8B-B14F-4D97-AF65-F5344CB8AC3E}">
        <p14:creationId xmlns:p14="http://schemas.microsoft.com/office/powerpoint/2010/main" val="89793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r>
              <a:rPr lang="en-GB" dirty="0" smtClean="0"/>
              <a:t>Future Development Ideas</a:t>
            </a:r>
            <a:endParaRPr lang="en-GB" dirty="0"/>
          </a:p>
        </p:txBody>
      </p:sp>
      <p:sp>
        <p:nvSpPr>
          <p:cNvPr id="3" name="Content Placeholder 2"/>
          <p:cNvSpPr>
            <a:spLocks noGrp="1"/>
          </p:cNvSpPr>
          <p:nvPr>
            <p:ph idx="1"/>
          </p:nvPr>
        </p:nvSpPr>
        <p:spPr>
          <a:xfrm>
            <a:off x="457200" y="1196752"/>
            <a:ext cx="7239000" cy="5258984"/>
          </a:xfrm>
        </p:spPr>
        <p:txBody>
          <a:bodyPr/>
          <a:lstStyle/>
          <a:p>
            <a:r>
              <a:rPr lang="en-GB" sz="3200" dirty="0" smtClean="0"/>
              <a:t>Positive feedback</a:t>
            </a:r>
          </a:p>
          <a:p>
            <a:pPr marL="0" indent="0">
              <a:buNone/>
            </a:pPr>
            <a:endParaRPr lang="en-GB" sz="3200" dirty="0" smtClean="0"/>
          </a:p>
          <a:p>
            <a:r>
              <a:rPr lang="en-GB" sz="3200" dirty="0" smtClean="0"/>
              <a:t>Sort out booking process</a:t>
            </a:r>
          </a:p>
          <a:p>
            <a:pPr marL="0" indent="0">
              <a:buNone/>
            </a:pPr>
            <a:endParaRPr lang="en-GB" sz="3200" dirty="0" smtClean="0"/>
          </a:p>
          <a:p>
            <a:r>
              <a:rPr lang="en-GB" sz="3200" dirty="0" smtClean="0"/>
              <a:t>Local groups</a:t>
            </a:r>
          </a:p>
          <a:p>
            <a:pPr marL="0" indent="0">
              <a:buNone/>
            </a:pPr>
            <a:endParaRPr lang="en-GB" sz="3200" dirty="0" smtClean="0"/>
          </a:p>
          <a:p>
            <a:r>
              <a:rPr lang="en-GB" sz="3200" dirty="0" smtClean="0"/>
              <a:t>Ongoing updates from the Core Group</a:t>
            </a:r>
          </a:p>
          <a:p>
            <a:endParaRPr lang="en-GB" dirty="0" smtClean="0"/>
          </a:p>
          <a:p>
            <a:endParaRPr lang="en-GB" dirty="0"/>
          </a:p>
        </p:txBody>
      </p:sp>
    </p:spTree>
    <p:extLst>
      <p:ext uri="{BB962C8B-B14F-4D97-AF65-F5344CB8AC3E}">
        <p14:creationId xmlns:p14="http://schemas.microsoft.com/office/powerpoint/2010/main" val="201200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forres\AppData\Local\Microsoft\Windows\Temporary Internet Files\Content.IE5\1LYAS9IC\thank-you[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1772816"/>
            <a:ext cx="5744356" cy="3332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1873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134</TotalTime>
  <Words>502</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PowerPoint Presentation</vt:lpstr>
      <vt:lpstr>Topics</vt:lpstr>
      <vt:lpstr>PowerPoint Presentation</vt:lpstr>
      <vt:lpstr>PowerPoint Presentation</vt:lpstr>
      <vt:lpstr>PowerPoint Presentation</vt:lpstr>
      <vt:lpstr>Project Group Ideas</vt:lpstr>
      <vt:lpstr>PowerPoint Presentation</vt:lpstr>
      <vt:lpstr>Future Development Ideas</vt:lpstr>
      <vt:lpstr>PowerPoint Presentation</vt:lpstr>
    </vt:vector>
  </TitlesOfParts>
  <Company>Fife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Forrest</dc:creator>
  <cp:lastModifiedBy>Jim Forrest</cp:lastModifiedBy>
  <cp:revision>14</cp:revision>
  <dcterms:created xsi:type="dcterms:W3CDTF">2015-05-27T11:59:16Z</dcterms:created>
  <dcterms:modified xsi:type="dcterms:W3CDTF">2015-05-27T14:15:27Z</dcterms:modified>
</cp:coreProperties>
</file>