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1" r:id="rId3"/>
    <p:sldId id="290" r:id="rId4"/>
    <p:sldId id="259" r:id="rId5"/>
    <p:sldId id="275" r:id="rId6"/>
    <p:sldId id="257" r:id="rId7"/>
    <p:sldId id="258" r:id="rId8"/>
    <p:sldId id="276" r:id="rId9"/>
    <p:sldId id="277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7" r:id="rId19"/>
    <p:sldId id="269" r:id="rId20"/>
    <p:sldId id="278" r:id="rId21"/>
    <p:sldId id="279" r:id="rId22"/>
    <p:sldId id="270" r:id="rId23"/>
    <p:sldId id="272" r:id="rId24"/>
    <p:sldId id="291" r:id="rId25"/>
    <p:sldId id="274" r:id="rId26"/>
    <p:sldId id="273" r:id="rId27"/>
    <p:sldId id="286" r:id="rId28"/>
    <p:sldId id="283" r:id="rId29"/>
    <p:sldId id="285" r:id="rId30"/>
    <p:sldId id="284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1B6EE4-45CA-4A00-9139-AA3AE0014BB4}">
          <p14:sldIdLst>
            <p14:sldId id="256"/>
            <p14:sldId id="281"/>
            <p14:sldId id="290"/>
            <p14:sldId id="259"/>
            <p14:sldId id="275"/>
            <p14:sldId id="257"/>
            <p14:sldId id="258"/>
            <p14:sldId id="276"/>
            <p14:sldId id="277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  <p14:sldId id="269"/>
            <p14:sldId id="278"/>
            <p14:sldId id="279"/>
            <p14:sldId id="270"/>
            <p14:sldId id="272"/>
            <p14:sldId id="291"/>
            <p14:sldId id="274"/>
            <p14:sldId id="273"/>
            <p14:sldId id="286"/>
            <p14:sldId id="283"/>
            <p14:sldId id="285"/>
            <p14:sldId id="284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17F8E-66C2-4F4E-B4A5-29FD30D86738}" v="317" dt="2022-05-15T21:12:31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24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Flattery" userId="88a0d740-d6a5-4a37-af38-cd3785ef37e6" providerId="ADAL" clId="{30917F8E-66C2-4F4E-B4A5-29FD30D86738}"/>
    <pc:docChg chg="undo custSel addSld delSld modSld sldOrd addSection delSection modSection">
      <pc:chgData name="Mark Flattery" userId="88a0d740-d6a5-4a37-af38-cd3785ef37e6" providerId="ADAL" clId="{30917F8E-66C2-4F4E-B4A5-29FD30D86738}" dt="2022-05-15T21:13:00.738" v="1994" actId="27107"/>
      <pc:docMkLst>
        <pc:docMk/>
      </pc:docMkLst>
      <pc:sldChg chg="setBg">
        <pc:chgData name="Mark Flattery" userId="88a0d740-d6a5-4a37-af38-cd3785ef37e6" providerId="ADAL" clId="{30917F8E-66C2-4F4E-B4A5-29FD30D86738}" dt="2022-05-15T20:40:07.442" v="1860"/>
        <pc:sldMkLst>
          <pc:docMk/>
          <pc:sldMk cId="3579514670" sldId="256"/>
        </pc:sldMkLst>
      </pc:sldChg>
      <pc:sldChg chg="modSp mod">
        <pc:chgData name="Mark Flattery" userId="88a0d740-d6a5-4a37-af38-cd3785ef37e6" providerId="ADAL" clId="{30917F8E-66C2-4F4E-B4A5-29FD30D86738}" dt="2022-05-15T18:12:02.434" v="964" actId="27636"/>
        <pc:sldMkLst>
          <pc:docMk/>
          <pc:sldMk cId="3434646145" sldId="258"/>
        </pc:sldMkLst>
        <pc:spChg chg="mod">
          <ac:chgData name="Mark Flattery" userId="88a0d740-d6a5-4a37-af38-cd3785ef37e6" providerId="ADAL" clId="{30917F8E-66C2-4F4E-B4A5-29FD30D86738}" dt="2022-05-15T18:12:02.434" v="964" actId="27636"/>
          <ac:spMkLst>
            <pc:docMk/>
            <pc:sldMk cId="3434646145" sldId="258"/>
            <ac:spMk id="7" creationId="{4A134C34-D2BF-CA94-B00F-1C2DC8E760A6}"/>
          </ac:spMkLst>
        </pc:spChg>
      </pc:sldChg>
      <pc:sldChg chg="addSp delSp modSp mod setBg addAnim delAnim setClrOvrMap">
        <pc:chgData name="Mark Flattery" userId="88a0d740-d6a5-4a37-af38-cd3785ef37e6" providerId="ADAL" clId="{30917F8E-66C2-4F4E-B4A5-29FD30D86738}" dt="2022-05-15T20:51:42.092" v="1908"/>
        <pc:sldMkLst>
          <pc:docMk/>
          <pc:sldMk cId="2779942584" sldId="259"/>
        </pc:sldMkLst>
        <pc:spChg chg="mod">
          <ac:chgData name="Mark Flattery" userId="88a0d740-d6a5-4a37-af38-cd3785ef37e6" providerId="ADAL" clId="{30917F8E-66C2-4F4E-B4A5-29FD30D86738}" dt="2022-05-15T20:51:42.091" v="1907" actId="26606"/>
          <ac:spMkLst>
            <pc:docMk/>
            <pc:sldMk cId="2779942584" sldId="259"/>
            <ac:spMk id="2" creationId="{82FF3EEA-9834-DDCD-C098-238133AA08A3}"/>
          </ac:spMkLst>
        </pc:spChg>
        <pc:spChg chg="add del">
          <ac:chgData name="Mark Flattery" userId="88a0d740-d6a5-4a37-af38-cd3785ef37e6" providerId="ADAL" clId="{30917F8E-66C2-4F4E-B4A5-29FD30D86738}" dt="2022-05-15T20:51:42.087" v="1906" actId="26606"/>
          <ac:spMkLst>
            <pc:docMk/>
            <pc:sldMk cId="2779942584" sldId="259"/>
            <ac:spMk id="23" creationId="{1DB7C82F-AB7E-4F0C-B829-FA1B9C415180}"/>
          </ac:spMkLst>
        </pc:spChg>
        <pc:spChg chg="add">
          <ac:chgData name="Mark Flattery" userId="88a0d740-d6a5-4a37-af38-cd3785ef37e6" providerId="ADAL" clId="{30917F8E-66C2-4F4E-B4A5-29FD30D86738}" dt="2022-05-15T20:51:42.091" v="1907" actId="26606"/>
          <ac:spMkLst>
            <pc:docMk/>
            <pc:sldMk cId="2779942584" sldId="259"/>
            <ac:spMk id="25" creationId="{E49CC64F-7275-4E33-961B-0C5CDC439875}"/>
          </ac:spMkLst>
        </pc:spChg>
        <pc:picChg chg="mod ord">
          <ac:chgData name="Mark Flattery" userId="88a0d740-d6a5-4a37-af38-cd3785ef37e6" providerId="ADAL" clId="{30917F8E-66C2-4F4E-B4A5-29FD30D86738}" dt="2022-05-15T20:51:42.091" v="1907" actId="26606"/>
          <ac:picMkLst>
            <pc:docMk/>
            <pc:sldMk cId="2779942584" sldId="259"/>
            <ac:picMk id="18" creationId="{B9608BBF-6F29-8F2C-4A5C-A7DF8B94B026}"/>
          </ac:picMkLst>
        </pc:picChg>
      </pc:sldChg>
      <pc:sldChg chg="modSp mod">
        <pc:chgData name="Mark Flattery" userId="88a0d740-d6a5-4a37-af38-cd3785ef37e6" providerId="ADAL" clId="{30917F8E-66C2-4F4E-B4A5-29FD30D86738}" dt="2022-05-15T12:38:47.793" v="284" actId="20577"/>
        <pc:sldMkLst>
          <pc:docMk/>
          <pc:sldMk cId="127347583" sldId="266"/>
        </pc:sldMkLst>
        <pc:spChg chg="mod">
          <ac:chgData name="Mark Flattery" userId="88a0d740-d6a5-4a37-af38-cd3785ef37e6" providerId="ADAL" clId="{30917F8E-66C2-4F4E-B4A5-29FD30D86738}" dt="2022-05-15T12:38:47.793" v="284" actId="20577"/>
          <ac:spMkLst>
            <pc:docMk/>
            <pc:sldMk cId="127347583" sldId="266"/>
            <ac:spMk id="3" creationId="{2D585408-02EB-5A47-65CF-698C5A93E482}"/>
          </ac:spMkLst>
        </pc:spChg>
      </pc:sldChg>
      <pc:sldChg chg="modSp mod">
        <pc:chgData name="Mark Flattery" userId="88a0d740-d6a5-4a37-af38-cd3785ef37e6" providerId="ADAL" clId="{30917F8E-66C2-4F4E-B4A5-29FD30D86738}" dt="2022-05-15T12:38:32.201" v="258" actId="6549"/>
        <pc:sldMkLst>
          <pc:docMk/>
          <pc:sldMk cId="1537190966" sldId="267"/>
        </pc:sldMkLst>
        <pc:spChg chg="mod">
          <ac:chgData name="Mark Flattery" userId="88a0d740-d6a5-4a37-af38-cd3785ef37e6" providerId="ADAL" clId="{30917F8E-66C2-4F4E-B4A5-29FD30D86738}" dt="2022-05-15T12:38:32.201" v="258" actId="6549"/>
          <ac:spMkLst>
            <pc:docMk/>
            <pc:sldMk cId="1537190966" sldId="267"/>
            <ac:spMk id="3" creationId="{2D585408-02EB-5A47-65CF-698C5A93E482}"/>
          </ac:spMkLst>
        </pc:spChg>
      </pc:sldChg>
      <pc:sldChg chg="modSp mod">
        <pc:chgData name="Mark Flattery" userId="88a0d740-d6a5-4a37-af38-cd3785ef37e6" providerId="ADAL" clId="{30917F8E-66C2-4F4E-B4A5-29FD30D86738}" dt="2022-05-15T12:38:58.757" v="288" actId="20577"/>
        <pc:sldMkLst>
          <pc:docMk/>
          <pc:sldMk cId="3183635891" sldId="269"/>
        </pc:sldMkLst>
        <pc:spChg chg="mod">
          <ac:chgData name="Mark Flattery" userId="88a0d740-d6a5-4a37-af38-cd3785ef37e6" providerId="ADAL" clId="{30917F8E-66C2-4F4E-B4A5-29FD30D86738}" dt="2022-05-15T12:38:58.757" v="288" actId="20577"/>
          <ac:spMkLst>
            <pc:docMk/>
            <pc:sldMk cId="3183635891" sldId="269"/>
            <ac:spMk id="4" creationId="{EE8F56D2-E8FD-5550-4704-56B2AFC20987}"/>
          </ac:spMkLst>
        </pc:spChg>
      </pc:sldChg>
      <pc:sldChg chg="del">
        <pc:chgData name="Mark Flattery" userId="88a0d740-d6a5-4a37-af38-cd3785ef37e6" providerId="ADAL" clId="{30917F8E-66C2-4F4E-B4A5-29FD30D86738}" dt="2022-05-15T20:57:04.174" v="1991" actId="2696"/>
        <pc:sldMkLst>
          <pc:docMk/>
          <pc:sldMk cId="1696161839" sldId="271"/>
        </pc:sldMkLst>
      </pc:sldChg>
      <pc:sldChg chg="modSp mod">
        <pc:chgData name="Mark Flattery" userId="88a0d740-d6a5-4a37-af38-cd3785ef37e6" providerId="ADAL" clId="{30917F8E-66C2-4F4E-B4A5-29FD30D86738}" dt="2022-05-15T20:56:52.866" v="1990" actId="20577"/>
        <pc:sldMkLst>
          <pc:docMk/>
          <pc:sldMk cId="1280680747" sldId="272"/>
        </pc:sldMkLst>
        <pc:spChg chg="mod">
          <ac:chgData name="Mark Flattery" userId="88a0d740-d6a5-4a37-af38-cd3785ef37e6" providerId="ADAL" clId="{30917F8E-66C2-4F4E-B4A5-29FD30D86738}" dt="2022-05-15T20:56:52.866" v="1990" actId="20577"/>
          <ac:spMkLst>
            <pc:docMk/>
            <pc:sldMk cId="1280680747" sldId="272"/>
            <ac:spMk id="5" creationId="{771956BF-BA7F-B65A-B502-F145F5C980EA}"/>
          </ac:spMkLst>
        </pc:spChg>
      </pc:sldChg>
      <pc:sldChg chg="addSp delSp modSp add mod setBg addAnim setClrOvrMap">
        <pc:chgData name="Mark Flattery" userId="88a0d740-d6a5-4a37-af38-cd3785ef37e6" providerId="ADAL" clId="{30917F8E-66C2-4F4E-B4A5-29FD30D86738}" dt="2022-05-15T20:51:08.544" v="1903"/>
        <pc:sldMkLst>
          <pc:docMk/>
          <pc:sldMk cId="2564012966" sldId="275"/>
        </pc:sldMkLst>
        <pc:spChg chg="mod">
          <ac:chgData name="Mark Flattery" userId="88a0d740-d6a5-4a37-af38-cd3785ef37e6" providerId="ADAL" clId="{30917F8E-66C2-4F4E-B4A5-29FD30D86738}" dt="2022-05-15T20:51:08.543" v="1902" actId="26606"/>
          <ac:spMkLst>
            <pc:docMk/>
            <pc:sldMk cId="2564012966" sldId="275"/>
            <ac:spMk id="2" creationId="{82FF3EEA-9834-DDCD-C098-238133AA08A3}"/>
          </ac:spMkLst>
        </pc:spChg>
        <pc:spChg chg="add del">
          <ac:chgData name="Mark Flattery" userId="88a0d740-d6a5-4a37-af38-cd3785ef37e6" providerId="ADAL" clId="{30917F8E-66C2-4F4E-B4A5-29FD30D86738}" dt="2022-05-15T20:51:08.539" v="1901" actId="26606"/>
          <ac:spMkLst>
            <pc:docMk/>
            <pc:sldMk cId="2564012966" sldId="275"/>
            <ac:spMk id="23" creationId="{1DB7C82F-AB7E-4F0C-B829-FA1B9C415180}"/>
          </ac:spMkLst>
        </pc:spChg>
        <pc:spChg chg="add">
          <ac:chgData name="Mark Flattery" userId="88a0d740-d6a5-4a37-af38-cd3785ef37e6" providerId="ADAL" clId="{30917F8E-66C2-4F4E-B4A5-29FD30D86738}" dt="2022-05-15T20:51:08.543" v="1902" actId="26606"/>
          <ac:spMkLst>
            <pc:docMk/>
            <pc:sldMk cId="2564012966" sldId="275"/>
            <ac:spMk id="25" creationId="{E49CC64F-7275-4E33-961B-0C5CDC439875}"/>
          </ac:spMkLst>
        </pc:spChg>
        <pc:picChg chg="mod ord">
          <ac:chgData name="Mark Flattery" userId="88a0d740-d6a5-4a37-af38-cd3785ef37e6" providerId="ADAL" clId="{30917F8E-66C2-4F4E-B4A5-29FD30D86738}" dt="2022-05-15T20:51:08.543" v="1902" actId="26606"/>
          <ac:picMkLst>
            <pc:docMk/>
            <pc:sldMk cId="2564012966" sldId="275"/>
            <ac:picMk id="18" creationId="{B9608BBF-6F29-8F2C-4A5C-A7DF8B94B026}"/>
          </ac:picMkLst>
        </pc:picChg>
      </pc:sldChg>
      <pc:sldChg chg="addSp delSp modSp new mod setBg setClrOvrMap">
        <pc:chgData name="Mark Flattery" userId="88a0d740-d6a5-4a37-af38-cd3785ef37e6" providerId="ADAL" clId="{30917F8E-66C2-4F4E-B4A5-29FD30D86738}" dt="2022-05-15T12:25:55.729" v="34" actId="26606"/>
        <pc:sldMkLst>
          <pc:docMk/>
          <pc:sldMk cId="1493410365" sldId="276"/>
        </pc:sldMkLst>
        <pc:spChg chg="mod">
          <ac:chgData name="Mark Flattery" userId="88a0d740-d6a5-4a37-af38-cd3785ef37e6" providerId="ADAL" clId="{30917F8E-66C2-4F4E-B4A5-29FD30D86738}" dt="2022-05-15T12:25:55.729" v="34" actId="26606"/>
          <ac:spMkLst>
            <pc:docMk/>
            <pc:sldMk cId="1493410365" sldId="276"/>
            <ac:spMk id="2" creationId="{6EAF2441-99A6-0B68-5ABC-E7F6B53EDA8D}"/>
          </ac:spMkLst>
        </pc:spChg>
        <pc:spChg chg="add del">
          <ac:chgData name="Mark Flattery" userId="88a0d740-d6a5-4a37-af38-cd3785ef37e6" providerId="ADAL" clId="{30917F8E-66C2-4F4E-B4A5-29FD30D86738}" dt="2022-05-15T12:25:55.729" v="34" actId="26606"/>
          <ac:spMkLst>
            <pc:docMk/>
            <pc:sldMk cId="1493410365" sldId="276"/>
            <ac:spMk id="3" creationId="{BAF0788D-164B-B548-16D4-DBB692AC9927}"/>
          </ac:spMkLst>
        </pc:spChg>
        <pc:spChg chg="add del">
          <ac:chgData name="Mark Flattery" userId="88a0d740-d6a5-4a37-af38-cd3785ef37e6" providerId="ADAL" clId="{30917F8E-66C2-4F4E-B4A5-29FD30D86738}" dt="2022-05-15T12:25:55.719" v="33" actId="26606"/>
          <ac:spMkLst>
            <pc:docMk/>
            <pc:sldMk cId="1493410365" sldId="276"/>
            <ac:spMk id="8" creationId="{26BDCA6B-3C9C-4213-A0D9-30BD5F0B073E}"/>
          </ac:spMkLst>
        </pc:spChg>
        <pc:spChg chg="add">
          <ac:chgData name="Mark Flattery" userId="88a0d740-d6a5-4a37-af38-cd3785ef37e6" providerId="ADAL" clId="{30917F8E-66C2-4F4E-B4A5-29FD30D86738}" dt="2022-05-15T12:25:55.729" v="34" actId="26606"/>
          <ac:spMkLst>
            <pc:docMk/>
            <pc:sldMk cId="1493410365" sldId="276"/>
            <ac:spMk id="9" creationId="{BCC55ACC-A2F6-403C-A3A4-D59B3734D45F}"/>
          </ac:spMkLst>
        </pc:spChg>
        <pc:spChg chg="add del">
          <ac:chgData name="Mark Flattery" userId="88a0d740-d6a5-4a37-af38-cd3785ef37e6" providerId="ADAL" clId="{30917F8E-66C2-4F4E-B4A5-29FD30D86738}" dt="2022-05-15T12:25:55.719" v="33" actId="26606"/>
          <ac:spMkLst>
            <pc:docMk/>
            <pc:sldMk cId="1493410365" sldId="276"/>
            <ac:spMk id="10" creationId="{FDA12F62-867F-4684-B28B-E085D09DCC06}"/>
          </ac:spMkLst>
        </pc:spChg>
        <pc:picChg chg="add">
          <ac:chgData name="Mark Flattery" userId="88a0d740-d6a5-4a37-af38-cd3785ef37e6" providerId="ADAL" clId="{30917F8E-66C2-4F4E-B4A5-29FD30D86738}" dt="2022-05-15T12:25:55.729" v="34" actId="26606"/>
          <ac:picMkLst>
            <pc:docMk/>
            <pc:sldMk cId="1493410365" sldId="276"/>
            <ac:picMk id="5" creationId="{144CB757-5EB4-6970-5492-EA7646868812}"/>
          </ac:picMkLst>
        </pc:picChg>
      </pc:sldChg>
      <pc:sldChg chg="addSp delSp modSp new mod setBg setClrOvrMap modNotesTx">
        <pc:chgData name="Mark Flattery" userId="88a0d740-d6a5-4a37-af38-cd3785ef37e6" providerId="ADAL" clId="{30917F8E-66C2-4F4E-B4A5-29FD30D86738}" dt="2022-05-15T20:54:27.718" v="1966" actId="20577"/>
        <pc:sldMkLst>
          <pc:docMk/>
          <pc:sldMk cId="3384700106" sldId="277"/>
        </pc:sldMkLst>
        <pc:spChg chg="mod">
          <ac:chgData name="Mark Flattery" userId="88a0d740-d6a5-4a37-af38-cd3785ef37e6" providerId="ADAL" clId="{30917F8E-66C2-4F4E-B4A5-29FD30D86738}" dt="2022-05-15T12:29:20.998" v="98" actId="26606"/>
          <ac:spMkLst>
            <pc:docMk/>
            <pc:sldMk cId="3384700106" sldId="277"/>
            <ac:spMk id="2" creationId="{F1FCF59C-A262-8301-A646-3322E62B526B}"/>
          </ac:spMkLst>
        </pc:spChg>
        <pc:spChg chg="add del mod">
          <ac:chgData name="Mark Flattery" userId="88a0d740-d6a5-4a37-af38-cd3785ef37e6" providerId="ADAL" clId="{30917F8E-66C2-4F4E-B4A5-29FD30D86738}" dt="2022-05-15T12:29:20.998" v="98" actId="26606"/>
          <ac:spMkLst>
            <pc:docMk/>
            <pc:sldMk cId="3384700106" sldId="277"/>
            <ac:spMk id="3" creationId="{1E9D6C89-18A2-D41B-2A60-AA2449BFC7C3}"/>
          </ac:spMkLst>
        </pc:spChg>
        <pc:spChg chg="add del">
          <ac:chgData name="Mark Flattery" userId="88a0d740-d6a5-4a37-af38-cd3785ef37e6" providerId="ADAL" clId="{30917F8E-66C2-4F4E-B4A5-29FD30D86738}" dt="2022-05-15T12:28:18.205" v="92" actId="26606"/>
          <ac:spMkLst>
            <pc:docMk/>
            <pc:sldMk cId="3384700106" sldId="277"/>
            <ac:spMk id="8" creationId="{EA67B5B4-3A24-436E-B663-1B2EBFF8A0CD}"/>
          </ac:spMkLst>
        </pc:spChg>
        <pc:spChg chg="add del">
          <ac:chgData name="Mark Flattery" userId="88a0d740-d6a5-4a37-af38-cd3785ef37e6" providerId="ADAL" clId="{30917F8E-66C2-4F4E-B4A5-29FD30D86738}" dt="2022-05-15T12:28:18.205" v="92" actId="26606"/>
          <ac:spMkLst>
            <pc:docMk/>
            <pc:sldMk cId="3384700106" sldId="277"/>
            <ac:spMk id="10" creationId="{987FDF89-C993-41F4-A1B8-DBAFF16008A9}"/>
          </ac:spMkLst>
        </pc:spChg>
        <pc:spChg chg="add del">
          <ac:chgData name="Mark Flattery" userId="88a0d740-d6a5-4a37-af38-cd3785ef37e6" providerId="ADAL" clId="{30917F8E-66C2-4F4E-B4A5-29FD30D86738}" dt="2022-05-15T12:28:18.205" v="92" actId="26606"/>
          <ac:spMkLst>
            <pc:docMk/>
            <pc:sldMk cId="3384700106" sldId="277"/>
            <ac:spMk id="12" creationId="{64E585EA-75FD-4025-8270-F66A58A15CDA}"/>
          </ac:spMkLst>
        </pc:spChg>
        <pc:spChg chg="add del">
          <ac:chgData name="Mark Flattery" userId="88a0d740-d6a5-4a37-af38-cd3785ef37e6" providerId="ADAL" clId="{30917F8E-66C2-4F4E-B4A5-29FD30D86738}" dt="2022-05-15T12:29:20.998" v="98" actId="26606"/>
          <ac:spMkLst>
            <pc:docMk/>
            <pc:sldMk cId="3384700106" sldId="277"/>
            <ac:spMk id="17" creationId="{4F9857ED-1DEF-4481-AEB4-E7759342AC1A}"/>
          </ac:spMkLst>
        </pc:spChg>
        <pc:spChg chg="add del">
          <ac:chgData name="Mark Flattery" userId="88a0d740-d6a5-4a37-af38-cd3785ef37e6" providerId="ADAL" clId="{30917F8E-66C2-4F4E-B4A5-29FD30D86738}" dt="2022-05-15T12:29:20.998" v="98" actId="26606"/>
          <ac:spMkLst>
            <pc:docMk/>
            <pc:sldMk cId="3384700106" sldId="277"/>
            <ac:spMk id="19" creationId="{D6E4FBE1-8E8A-42A6-B693-88C8979D80EA}"/>
          </ac:spMkLst>
        </pc:spChg>
        <pc:spChg chg="add del">
          <ac:chgData name="Mark Flattery" userId="88a0d740-d6a5-4a37-af38-cd3785ef37e6" providerId="ADAL" clId="{30917F8E-66C2-4F4E-B4A5-29FD30D86738}" dt="2022-05-15T12:29:20.998" v="98" actId="26606"/>
          <ac:spMkLst>
            <pc:docMk/>
            <pc:sldMk cId="3384700106" sldId="277"/>
            <ac:spMk id="26" creationId="{CF62D2A7-8207-488C-9F46-316BA81A16C8}"/>
          </ac:spMkLst>
        </pc:spChg>
        <pc:graphicFrameChg chg="add del">
          <ac:chgData name="Mark Flattery" userId="88a0d740-d6a5-4a37-af38-cd3785ef37e6" providerId="ADAL" clId="{30917F8E-66C2-4F4E-B4A5-29FD30D86738}" dt="2022-05-15T12:29:20.998" v="98" actId="26606"/>
          <ac:graphicFrameMkLst>
            <pc:docMk/>
            <pc:sldMk cId="3384700106" sldId="277"/>
            <ac:graphicFrameMk id="21" creationId="{8DAE5EF8-C509-1043-2DCD-746812E8170D}"/>
          </ac:graphicFrameMkLst>
        </pc:graphicFrameChg>
        <pc:picChg chg="add del">
          <ac:chgData name="Mark Flattery" userId="88a0d740-d6a5-4a37-af38-cd3785ef37e6" providerId="ADAL" clId="{30917F8E-66C2-4F4E-B4A5-29FD30D86738}" dt="2022-05-15T12:29:20.998" v="98" actId="26606"/>
          <ac:picMkLst>
            <pc:docMk/>
            <pc:sldMk cId="3384700106" sldId="277"/>
            <ac:picMk id="22" creationId="{2D97FC16-2EDF-BEE1-B1B7-0C2042D05C5B}"/>
          </ac:picMkLst>
        </pc:picChg>
      </pc:sldChg>
      <pc:sldChg chg="addSp delSp modSp new mod setBg modClrScheme addAnim setClrOvrMap chgLayout">
        <pc:chgData name="Mark Flattery" userId="88a0d740-d6a5-4a37-af38-cd3785ef37e6" providerId="ADAL" clId="{30917F8E-66C2-4F4E-B4A5-29FD30D86738}" dt="2022-05-15T20:55:43.610" v="1968" actId="20577"/>
        <pc:sldMkLst>
          <pc:docMk/>
          <pc:sldMk cId="2312117187" sldId="278"/>
        </pc:sldMkLst>
        <pc:spChg chg="del mod ord">
          <ac:chgData name="Mark Flattery" userId="88a0d740-d6a5-4a37-af38-cd3785ef37e6" providerId="ADAL" clId="{30917F8E-66C2-4F4E-B4A5-29FD30D86738}" dt="2022-05-15T12:40:50.637" v="290" actId="700"/>
          <ac:spMkLst>
            <pc:docMk/>
            <pc:sldMk cId="2312117187" sldId="278"/>
            <ac:spMk id="2" creationId="{3A3A3CA7-E154-3FBF-ECC6-CE16D6F440B2}"/>
          </ac:spMkLst>
        </pc:spChg>
        <pc:spChg chg="del mod ord">
          <ac:chgData name="Mark Flattery" userId="88a0d740-d6a5-4a37-af38-cd3785ef37e6" providerId="ADAL" clId="{30917F8E-66C2-4F4E-B4A5-29FD30D86738}" dt="2022-05-15T12:40:50.637" v="290" actId="700"/>
          <ac:spMkLst>
            <pc:docMk/>
            <pc:sldMk cId="2312117187" sldId="278"/>
            <ac:spMk id="3" creationId="{AA87EFAC-6A69-C416-8220-93777F342402}"/>
          </ac:spMkLst>
        </pc:spChg>
        <pc:spChg chg="del">
          <ac:chgData name="Mark Flattery" userId="88a0d740-d6a5-4a37-af38-cd3785ef37e6" providerId="ADAL" clId="{30917F8E-66C2-4F4E-B4A5-29FD30D86738}" dt="2022-05-15T12:40:50.637" v="290" actId="700"/>
          <ac:spMkLst>
            <pc:docMk/>
            <pc:sldMk cId="2312117187" sldId="278"/>
            <ac:spMk id="4" creationId="{8970C88A-2411-908F-982B-714C3C00418B}"/>
          </ac:spMkLst>
        </pc:spChg>
        <pc:spChg chg="add mod ord">
          <ac:chgData name="Mark Flattery" userId="88a0d740-d6a5-4a37-af38-cd3785ef37e6" providerId="ADAL" clId="{30917F8E-66C2-4F4E-B4A5-29FD30D86738}" dt="2022-05-15T20:55:43.610" v="1968" actId="20577"/>
          <ac:spMkLst>
            <pc:docMk/>
            <pc:sldMk cId="2312117187" sldId="278"/>
            <ac:spMk id="5" creationId="{A769835C-CC5F-81EE-0D1C-5566799E8C04}"/>
          </ac:spMkLst>
        </pc:spChg>
        <pc:spChg chg="add mod ord">
          <ac:chgData name="Mark Flattery" userId="88a0d740-d6a5-4a37-af38-cd3785ef37e6" providerId="ADAL" clId="{30917F8E-66C2-4F4E-B4A5-29FD30D86738}" dt="2022-05-15T12:41:42.911" v="352" actId="20577"/>
          <ac:spMkLst>
            <pc:docMk/>
            <pc:sldMk cId="2312117187" sldId="278"/>
            <ac:spMk id="6" creationId="{72887CD1-4528-03D5-191B-9AB87336E384}"/>
          </ac:spMkLst>
        </pc:spChg>
        <pc:spChg chg="add">
          <ac:chgData name="Mark Flattery" userId="88a0d740-d6a5-4a37-af38-cd3785ef37e6" providerId="ADAL" clId="{30917F8E-66C2-4F4E-B4A5-29FD30D86738}" dt="2022-05-15T12:41:32.961" v="350" actId="26606"/>
          <ac:spMkLst>
            <pc:docMk/>
            <pc:sldMk cId="2312117187" sldId="278"/>
            <ac:spMk id="12" creationId="{E49CC64F-7275-4E33-961B-0C5CDC439875}"/>
          </ac:spMkLst>
        </pc:spChg>
        <pc:picChg chg="add">
          <ac:chgData name="Mark Flattery" userId="88a0d740-d6a5-4a37-af38-cd3785ef37e6" providerId="ADAL" clId="{30917F8E-66C2-4F4E-B4A5-29FD30D86738}" dt="2022-05-15T12:41:32.961" v="350" actId="26606"/>
          <ac:picMkLst>
            <pc:docMk/>
            <pc:sldMk cId="2312117187" sldId="278"/>
            <ac:picMk id="8" creationId="{55462A35-9AC0-EF55-3003-C13D98EADDB8}"/>
          </ac:picMkLst>
        </pc:picChg>
      </pc:sldChg>
      <pc:sldChg chg="add del">
        <pc:chgData name="Mark Flattery" userId="88a0d740-d6a5-4a37-af38-cd3785ef37e6" providerId="ADAL" clId="{30917F8E-66C2-4F4E-B4A5-29FD30D86738}" dt="2022-05-15T12:42:06.885" v="354" actId="2696"/>
        <pc:sldMkLst>
          <pc:docMk/>
          <pc:sldMk cId="78553936" sldId="279"/>
        </pc:sldMkLst>
      </pc:sldChg>
      <pc:sldChg chg="new del">
        <pc:chgData name="Mark Flattery" userId="88a0d740-d6a5-4a37-af38-cd3785ef37e6" providerId="ADAL" clId="{30917F8E-66C2-4F4E-B4A5-29FD30D86738}" dt="2022-05-15T12:42:30.207" v="361" actId="680"/>
        <pc:sldMkLst>
          <pc:docMk/>
          <pc:sldMk cId="2771134657" sldId="279"/>
        </pc:sldMkLst>
      </pc:sldChg>
      <pc:sldChg chg="modSp add mod">
        <pc:chgData name="Mark Flattery" userId="88a0d740-d6a5-4a37-af38-cd3785ef37e6" providerId="ADAL" clId="{30917F8E-66C2-4F4E-B4A5-29FD30D86738}" dt="2022-05-15T12:45:40.945" v="550" actId="27636"/>
        <pc:sldMkLst>
          <pc:docMk/>
          <pc:sldMk cId="2971124291" sldId="279"/>
        </pc:sldMkLst>
        <pc:spChg chg="mod">
          <ac:chgData name="Mark Flattery" userId="88a0d740-d6a5-4a37-af38-cd3785ef37e6" providerId="ADAL" clId="{30917F8E-66C2-4F4E-B4A5-29FD30D86738}" dt="2022-05-15T12:45:40.945" v="550" actId="27636"/>
          <ac:spMkLst>
            <pc:docMk/>
            <pc:sldMk cId="2971124291" sldId="279"/>
            <ac:spMk id="6" creationId="{72887CD1-4528-03D5-191B-9AB87336E384}"/>
          </ac:spMkLst>
        </pc:spChg>
      </pc:sldChg>
      <pc:sldChg chg="new del">
        <pc:chgData name="Mark Flattery" userId="88a0d740-d6a5-4a37-af38-cd3785ef37e6" providerId="ADAL" clId="{30917F8E-66C2-4F4E-B4A5-29FD30D86738}" dt="2022-05-15T14:26:23.473" v="602" actId="2696"/>
        <pc:sldMkLst>
          <pc:docMk/>
          <pc:sldMk cId="2978090306" sldId="280"/>
        </pc:sldMkLst>
      </pc:sldChg>
      <pc:sldChg chg="modSp add mod ord setBg">
        <pc:chgData name="Mark Flattery" userId="88a0d740-d6a5-4a37-af38-cd3785ef37e6" providerId="ADAL" clId="{30917F8E-66C2-4F4E-B4A5-29FD30D86738}" dt="2022-05-15T20:39:43.814" v="1858"/>
        <pc:sldMkLst>
          <pc:docMk/>
          <pc:sldMk cId="2860785585" sldId="281"/>
        </pc:sldMkLst>
        <pc:spChg chg="mod">
          <ac:chgData name="Mark Flattery" userId="88a0d740-d6a5-4a37-af38-cd3785ef37e6" providerId="ADAL" clId="{30917F8E-66C2-4F4E-B4A5-29FD30D86738}" dt="2022-05-15T14:24:34.511" v="558" actId="20577"/>
          <ac:spMkLst>
            <pc:docMk/>
            <pc:sldMk cId="2860785585" sldId="281"/>
            <ac:spMk id="2" creationId="{B2DD4FE0-FE6B-BE2B-2505-F37BD529E2B4}"/>
          </ac:spMkLst>
        </pc:spChg>
        <pc:spChg chg="mod">
          <ac:chgData name="Mark Flattery" userId="88a0d740-d6a5-4a37-af38-cd3785ef37e6" providerId="ADAL" clId="{30917F8E-66C2-4F4E-B4A5-29FD30D86738}" dt="2022-05-15T20:37:55.940" v="1634" actId="14100"/>
          <ac:spMkLst>
            <pc:docMk/>
            <pc:sldMk cId="2860785585" sldId="281"/>
            <ac:spMk id="3" creationId="{047C47EF-CFAE-B93B-21C5-5626F0D4EBB6}"/>
          </ac:spMkLst>
        </pc:spChg>
      </pc:sldChg>
      <pc:sldChg chg="addSp delSp modSp new add del mod setBg setClrOvrMap">
        <pc:chgData name="Mark Flattery" userId="88a0d740-d6a5-4a37-af38-cd3785ef37e6" providerId="ADAL" clId="{30917F8E-66C2-4F4E-B4A5-29FD30D86738}" dt="2022-05-15T19:59:15.479" v="984" actId="2696"/>
        <pc:sldMkLst>
          <pc:docMk/>
          <pc:sldMk cId="3877285453" sldId="282"/>
        </pc:sldMkLst>
        <pc:spChg chg="mod">
          <ac:chgData name="Mark Flattery" userId="88a0d740-d6a5-4a37-af38-cd3785ef37e6" providerId="ADAL" clId="{30917F8E-66C2-4F4E-B4A5-29FD30D86738}" dt="2022-05-15T17:40:17.292" v="760" actId="26606"/>
          <ac:spMkLst>
            <pc:docMk/>
            <pc:sldMk cId="3877285453" sldId="282"/>
            <ac:spMk id="2" creationId="{9290EC48-FCFF-0944-AD9D-2B4DC8CA4086}"/>
          </ac:spMkLst>
        </pc:spChg>
        <pc:spChg chg="del">
          <ac:chgData name="Mark Flattery" userId="88a0d740-d6a5-4a37-af38-cd3785ef37e6" providerId="ADAL" clId="{30917F8E-66C2-4F4E-B4A5-29FD30D86738}" dt="2022-05-15T17:34:46.330" v="627" actId="931"/>
          <ac:spMkLst>
            <pc:docMk/>
            <pc:sldMk cId="3877285453" sldId="282"/>
            <ac:spMk id="3" creationId="{323B7753-95DE-DAA7-A272-DB7918FCA55B}"/>
          </ac:spMkLst>
        </pc:spChg>
        <pc:spChg chg="del">
          <ac:chgData name="Mark Flattery" userId="88a0d740-d6a5-4a37-af38-cd3785ef37e6" providerId="ADAL" clId="{30917F8E-66C2-4F4E-B4A5-29FD30D86738}" dt="2022-05-15T17:35:35.382" v="630" actId="931"/>
          <ac:spMkLst>
            <pc:docMk/>
            <pc:sldMk cId="3877285453" sldId="282"/>
            <ac:spMk id="4" creationId="{D649E5E1-9FBC-F668-4B90-2E1BECE896AC}"/>
          </ac:spMkLst>
        </pc:spChg>
        <pc:spChg chg="add del">
          <ac:chgData name="Mark Flattery" userId="88a0d740-d6a5-4a37-af38-cd3785ef37e6" providerId="ADAL" clId="{30917F8E-66C2-4F4E-B4A5-29FD30D86738}" dt="2022-05-15T17:38:29.424" v="636" actId="931"/>
          <ac:spMkLst>
            <pc:docMk/>
            <pc:sldMk cId="3877285453" sldId="282"/>
            <ac:spMk id="12" creationId="{7FBD3692-4BC4-5807-4ABF-94052F35C171}"/>
          </ac:spMkLst>
        </pc:spChg>
        <pc:spChg chg="add del">
          <ac:chgData name="Mark Flattery" userId="88a0d740-d6a5-4a37-af38-cd3785ef37e6" providerId="ADAL" clId="{30917F8E-66C2-4F4E-B4A5-29FD30D86738}" dt="2022-05-15T17:38:46.035" v="637" actId="26606"/>
          <ac:spMkLst>
            <pc:docMk/>
            <pc:sldMk cId="3877285453" sldId="282"/>
            <ac:spMk id="15" creationId="{5A0118C5-4F8D-4CF4-BADD-53FEACC6C42A}"/>
          </ac:spMkLst>
        </pc:spChg>
        <pc:spChg chg="add del">
          <ac:chgData name="Mark Flattery" userId="88a0d740-d6a5-4a37-af38-cd3785ef37e6" providerId="ADAL" clId="{30917F8E-66C2-4F4E-B4A5-29FD30D86738}" dt="2022-05-15T17:38:46.035" v="637" actId="26606"/>
          <ac:spMkLst>
            <pc:docMk/>
            <pc:sldMk cId="3877285453" sldId="282"/>
            <ac:spMk id="17" creationId="{F98F79A4-A6C7-4101-B1E9-27E05CB7CFA0}"/>
          </ac:spMkLst>
        </pc:spChg>
        <pc:spChg chg="add del">
          <ac:chgData name="Mark Flattery" userId="88a0d740-d6a5-4a37-af38-cd3785ef37e6" providerId="ADAL" clId="{30917F8E-66C2-4F4E-B4A5-29FD30D86738}" dt="2022-05-15T17:38:46.035" v="637" actId="26606"/>
          <ac:spMkLst>
            <pc:docMk/>
            <pc:sldMk cId="3877285453" sldId="282"/>
            <ac:spMk id="19" creationId="{F8875E4C-CFFE-4552-ABC7-175C3CB757FB}"/>
          </ac:spMkLst>
        </pc:spChg>
        <pc:spChg chg="add del">
          <ac:chgData name="Mark Flattery" userId="88a0d740-d6a5-4a37-af38-cd3785ef37e6" providerId="ADAL" clId="{30917F8E-66C2-4F4E-B4A5-29FD30D86738}" dt="2022-05-15T17:38:46.035" v="637" actId="26606"/>
          <ac:spMkLst>
            <pc:docMk/>
            <pc:sldMk cId="3877285453" sldId="282"/>
            <ac:spMk id="21" creationId="{79AFCB35-9C04-4524-A0B1-57FF6865D013}"/>
          </ac:spMkLst>
        </pc:spChg>
        <pc:spChg chg="add del">
          <ac:chgData name="Mark Flattery" userId="88a0d740-d6a5-4a37-af38-cd3785ef37e6" providerId="ADAL" clId="{30917F8E-66C2-4F4E-B4A5-29FD30D86738}" dt="2022-05-15T17:38:46.035" v="637" actId="26606"/>
          <ac:spMkLst>
            <pc:docMk/>
            <pc:sldMk cId="3877285453" sldId="282"/>
            <ac:spMk id="23" creationId="{D11AD2AD-0BA0-4DD3-8EEA-84686A0E718C}"/>
          </ac:spMkLst>
        </pc:spChg>
        <pc:spChg chg="add del">
          <ac:chgData name="Mark Flattery" userId="88a0d740-d6a5-4a37-af38-cd3785ef37e6" providerId="ADAL" clId="{30917F8E-66C2-4F4E-B4A5-29FD30D86738}" dt="2022-05-15T17:38:46.035" v="637" actId="26606"/>
          <ac:spMkLst>
            <pc:docMk/>
            <pc:sldMk cId="3877285453" sldId="282"/>
            <ac:spMk id="25" creationId="{9E5C5460-229E-46C8-A712-CC317985420F}"/>
          </ac:spMkLst>
        </pc:spChg>
        <pc:spChg chg="add del">
          <ac:chgData name="Mark Flattery" userId="88a0d740-d6a5-4a37-af38-cd3785ef37e6" providerId="ADAL" clId="{30917F8E-66C2-4F4E-B4A5-29FD30D86738}" dt="2022-05-15T17:38:46.035" v="637" actId="26606"/>
          <ac:spMkLst>
            <pc:docMk/>
            <pc:sldMk cId="3877285453" sldId="282"/>
            <ac:spMk id="27" creationId="{53812026-3FC6-44DA-94EF-3B81640494BD}"/>
          </ac:spMkLst>
        </pc:spChg>
        <pc:spChg chg="add mod">
          <ac:chgData name="Mark Flattery" userId="88a0d740-d6a5-4a37-af38-cd3785ef37e6" providerId="ADAL" clId="{30917F8E-66C2-4F4E-B4A5-29FD30D86738}" dt="2022-05-15T17:40:41.128" v="763" actId="2710"/>
          <ac:spMkLst>
            <pc:docMk/>
            <pc:sldMk cId="3877285453" sldId="282"/>
            <ac:spMk id="38" creationId="{5E3047BF-9CA8-9128-2EFF-A3B4CCF713B2}"/>
          </ac:spMkLst>
        </pc:spChg>
        <pc:spChg chg="add del">
          <ac:chgData name="Mark Flattery" userId="88a0d740-d6a5-4a37-af38-cd3785ef37e6" providerId="ADAL" clId="{30917F8E-66C2-4F4E-B4A5-29FD30D86738}" dt="2022-05-15T17:40:17.292" v="760" actId="26606"/>
          <ac:spMkLst>
            <pc:docMk/>
            <pc:sldMk cId="3877285453" sldId="282"/>
            <ac:spMk id="41" creationId="{5A0118C5-4F8D-4CF4-BADD-53FEACC6C42A}"/>
          </ac:spMkLst>
        </pc:spChg>
        <pc:spChg chg="add">
          <ac:chgData name="Mark Flattery" userId="88a0d740-d6a5-4a37-af38-cd3785ef37e6" providerId="ADAL" clId="{30917F8E-66C2-4F4E-B4A5-29FD30D86738}" dt="2022-05-15T17:40:17.292" v="760" actId="26606"/>
          <ac:spMkLst>
            <pc:docMk/>
            <pc:sldMk cId="3877285453" sldId="282"/>
            <ac:spMk id="65" creationId="{C99A8FB7-A79B-4BC9-9D56-B79587F6AA3E}"/>
          </ac:spMkLst>
        </pc:spChg>
        <pc:spChg chg="add">
          <ac:chgData name="Mark Flattery" userId="88a0d740-d6a5-4a37-af38-cd3785ef37e6" providerId="ADAL" clId="{30917F8E-66C2-4F4E-B4A5-29FD30D86738}" dt="2022-05-15T17:40:17.292" v="760" actId="26606"/>
          <ac:spMkLst>
            <pc:docMk/>
            <pc:sldMk cId="3877285453" sldId="282"/>
            <ac:spMk id="67" creationId="{B23893E2-3349-46D7-A7AA-B9E447957FB1}"/>
          </ac:spMkLst>
        </pc:spChg>
        <pc:spChg chg="add">
          <ac:chgData name="Mark Flattery" userId="88a0d740-d6a5-4a37-af38-cd3785ef37e6" providerId="ADAL" clId="{30917F8E-66C2-4F4E-B4A5-29FD30D86738}" dt="2022-05-15T17:40:17.292" v="760" actId="26606"/>
          <ac:spMkLst>
            <pc:docMk/>
            <pc:sldMk cId="3877285453" sldId="282"/>
            <ac:spMk id="69" creationId="{2B7592FE-10D1-4664-B623-353F47C8DF7F}"/>
          </ac:spMkLst>
        </pc:spChg>
        <pc:grpChg chg="add del">
          <ac:chgData name="Mark Flattery" userId="88a0d740-d6a5-4a37-af38-cd3785ef37e6" providerId="ADAL" clId="{30917F8E-66C2-4F4E-B4A5-29FD30D86738}" dt="2022-05-15T17:38:46.035" v="637" actId="26606"/>
          <ac:grpSpMkLst>
            <pc:docMk/>
            <pc:sldMk cId="3877285453" sldId="282"/>
            <ac:grpSpMk id="29" creationId="{0C156BF8-7FF7-440F-BE2B-417DFFE8BFA5}"/>
          </ac:grpSpMkLst>
        </pc:grpChg>
        <pc:grpChg chg="add del">
          <ac:chgData name="Mark Flattery" userId="88a0d740-d6a5-4a37-af38-cd3785ef37e6" providerId="ADAL" clId="{30917F8E-66C2-4F4E-B4A5-29FD30D86738}" dt="2022-05-15T17:40:17.292" v="760" actId="26606"/>
          <ac:grpSpMkLst>
            <pc:docMk/>
            <pc:sldMk cId="3877285453" sldId="282"/>
            <ac:grpSpMk id="43" creationId="{698DC1B4-9C49-491A-B0C4-CF9ABED0C7CE}"/>
          </ac:grpSpMkLst>
        </pc:grpChg>
        <pc:grpChg chg="add del">
          <ac:chgData name="Mark Flattery" userId="88a0d740-d6a5-4a37-af38-cd3785ef37e6" providerId="ADAL" clId="{30917F8E-66C2-4F4E-B4A5-29FD30D86738}" dt="2022-05-15T17:40:17.292" v="760" actId="26606"/>
          <ac:grpSpMkLst>
            <pc:docMk/>
            <pc:sldMk cId="3877285453" sldId="282"/>
            <ac:grpSpMk id="47" creationId="{E5C89038-920A-4C2C-96CF-80507027B69F}"/>
          </ac:grpSpMkLst>
        </pc:grpChg>
        <pc:grpChg chg="add del">
          <ac:chgData name="Mark Flattery" userId="88a0d740-d6a5-4a37-af38-cd3785ef37e6" providerId="ADAL" clId="{30917F8E-66C2-4F4E-B4A5-29FD30D86738}" dt="2022-05-15T17:40:17.292" v="760" actId="26606"/>
          <ac:grpSpMkLst>
            <pc:docMk/>
            <pc:sldMk cId="3877285453" sldId="282"/>
            <ac:grpSpMk id="51" creationId="{9A15111C-2752-4649-B55B-B93FF93F972D}"/>
          </ac:grpSpMkLst>
        </pc:grpChg>
        <pc:grpChg chg="add del">
          <ac:chgData name="Mark Flattery" userId="88a0d740-d6a5-4a37-af38-cd3785ef37e6" providerId="ADAL" clId="{30917F8E-66C2-4F4E-B4A5-29FD30D86738}" dt="2022-05-15T17:40:17.292" v="760" actId="26606"/>
          <ac:grpSpMkLst>
            <pc:docMk/>
            <pc:sldMk cId="3877285453" sldId="282"/>
            <ac:grpSpMk id="55" creationId="{582A903B-6B78-4F0A-B7C9-3D80499020B8}"/>
          </ac:grpSpMkLst>
        </pc:grpChg>
        <pc:picChg chg="add mod ord">
          <ac:chgData name="Mark Flattery" userId="88a0d740-d6a5-4a37-af38-cd3785ef37e6" providerId="ADAL" clId="{30917F8E-66C2-4F4E-B4A5-29FD30D86738}" dt="2022-05-15T17:40:17.292" v="760" actId="26606"/>
          <ac:picMkLst>
            <pc:docMk/>
            <pc:sldMk cId="3877285453" sldId="282"/>
            <ac:picMk id="6" creationId="{75BE8849-DCE4-C069-8D60-7A6A11C35A3A}"/>
          </ac:picMkLst>
        </pc:picChg>
        <pc:picChg chg="add mod ord">
          <ac:chgData name="Mark Flattery" userId="88a0d740-d6a5-4a37-af38-cd3785ef37e6" providerId="ADAL" clId="{30917F8E-66C2-4F4E-B4A5-29FD30D86738}" dt="2022-05-15T17:40:17.292" v="760" actId="26606"/>
          <ac:picMkLst>
            <pc:docMk/>
            <pc:sldMk cId="3877285453" sldId="282"/>
            <ac:picMk id="8" creationId="{626ACC3D-DC18-63C5-6D26-CCCFDD24D415}"/>
          </ac:picMkLst>
        </pc:picChg>
        <pc:picChg chg="add mod ord">
          <ac:chgData name="Mark Flattery" userId="88a0d740-d6a5-4a37-af38-cd3785ef37e6" providerId="ADAL" clId="{30917F8E-66C2-4F4E-B4A5-29FD30D86738}" dt="2022-05-15T17:40:17.292" v="760" actId="26606"/>
          <ac:picMkLst>
            <pc:docMk/>
            <pc:sldMk cId="3877285453" sldId="282"/>
            <ac:picMk id="10" creationId="{EDF63883-C34A-6B99-1511-4C7297418A65}"/>
          </ac:picMkLst>
        </pc:picChg>
      </pc:sldChg>
      <pc:sldChg chg="addSp delSp modSp add mod setBg">
        <pc:chgData name="Mark Flattery" userId="88a0d740-d6a5-4a37-af38-cd3785ef37e6" providerId="ADAL" clId="{30917F8E-66C2-4F4E-B4A5-29FD30D86738}" dt="2022-05-15T17:48:11.624" v="931" actId="20577"/>
        <pc:sldMkLst>
          <pc:docMk/>
          <pc:sldMk cId="4055739668" sldId="283"/>
        </pc:sldMkLst>
        <pc:spChg chg="mod">
          <ac:chgData name="Mark Flattery" userId="88a0d740-d6a5-4a37-af38-cd3785ef37e6" providerId="ADAL" clId="{30917F8E-66C2-4F4E-B4A5-29FD30D86738}" dt="2022-05-15T17:47:47.707" v="883" actId="14100"/>
          <ac:spMkLst>
            <pc:docMk/>
            <pc:sldMk cId="4055739668" sldId="283"/>
            <ac:spMk id="2" creationId="{9290EC48-FCFF-0944-AD9D-2B4DC8CA4086}"/>
          </ac:spMkLst>
        </pc:spChg>
        <pc:spChg chg="mod">
          <ac:chgData name="Mark Flattery" userId="88a0d740-d6a5-4a37-af38-cd3785ef37e6" providerId="ADAL" clId="{30917F8E-66C2-4F4E-B4A5-29FD30D86738}" dt="2022-05-15T17:48:11.624" v="931" actId="20577"/>
          <ac:spMkLst>
            <pc:docMk/>
            <pc:sldMk cId="4055739668" sldId="283"/>
            <ac:spMk id="38" creationId="{5E3047BF-9CA8-9128-2EFF-A3B4CCF713B2}"/>
          </ac:spMkLst>
        </pc:spChg>
        <pc:spChg chg="add del">
          <ac:chgData name="Mark Flattery" userId="88a0d740-d6a5-4a37-af38-cd3785ef37e6" providerId="ADAL" clId="{30917F8E-66C2-4F4E-B4A5-29FD30D86738}" dt="2022-05-15T17:45:40.847" v="877" actId="26606"/>
          <ac:spMkLst>
            <pc:docMk/>
            <pc:sldMk cId="4055739668" sldId="283"/>
            <ac:spMk id="65" creationId="{C99A8FB7-A79B-4BC9-9D56-B79587F6AA3E}"/>
          </ac:spMkLst>
        </pc:spChg>
        <pc:spChg chg="add del">
          <ac:chgData name="Mark Flattery" userId="88a0d740-d6a5-4a37-af38-cd3785ef37e6" providerId="ADAL" clId="{30917F8E-66C2-4F4E-B4A5-29FD30D86738}" dt="2022-05-15T17:45:40.847" v="877" actId="26606"/>
          <ac:spMkLst>
            <pc:docMk/>
            <pc:sldMk cId="4055739668" sldId="283"/>
            <ac:spMk id="67" creationId="{B23893E2-3349-46D7-A7AA-B9E447957FB1}"/>
          </ac:spMkLst>
        </pc:spChg>
        <pc:spChg chg="add del">
          <ac:chgData name="Mark Flattery" userId="88a0d740-d6a5-4a37-af38-cd3785ef37e6" providerId="ADAL" clId="{30917F8E-66C2-4F4E-B4A5-29FD30D86738}" dt="2022-05-15T17:45:40.847" v="877" actId="26606"/>
          <ac:spMkLst>
            <pc:docMk/>
            <pc:sldMk cId="4055739668" sldId="283"/>
            <ac:spMk id="69" creationId="{2B7592FE-10D1-4664-B623-353F47C8DF7F}"/>
          </ac:spMkLst>
        </pc:spChg>
        <pc:spChg chg="add del">
          <ac:chgData name="Mark Flattery" userId="88a0d740-d6a5-4a37-af38-cd3785ef37e6" providerId="ADAL" clId="{30917F8E-66C2-4F4E-B4A5-29FD30D86738}" dt="2022-05-15T17:45:40.841" v="876" actId="26606"/>
          <ac:spMkLst>
            <pc:docMk/>
            <pc:sldMk cId="4055739668" sldId="283"/>
            <ac:spMk id="74" creationId="{86B8807B-7828-4E42-86D6-939A5397D890}"/>
          </ac:spMkLst>
        </pc:spChg>
        <pc:spChg chg="add del">
          <ac:chgData name="Mark Flattery" userId="88a0d740-d6a5-4a37-af38-cd3785ef37e6" providerId="ADAL" clId="{30917F8E-66C2-4F4E-B4A5-29FD30D86738}" dt="2022-05-15T17:45:40.841" v="876" actId="26606"/>
          <ac:spMkLst>
            <pc:docMk/>
            <pc:sldMk cId="4055739668" sldId="283"/>
            <ac:spMk id="76" creationId="{648F5915-2CE1-4F74-88C5-D4366893D2DF}"/>
          </ac:spMkLst>
        </pc:spChg>
        <pc:spChg chg="add">
          <ac:chgData name="Mark Flattery" userId="88a0d740-d6a5-4a37-af38-cd3785ef37e6" providerId="ADAL" clId="{30917F8E-66C2-4F4E-B4A5-29FD30D86738}" dt="2022-05-15T17:45:40.847" v="877" actId="26606"/>
          <ac:spMkLst>
            <pc:docMk/>
            <pc:sldMk cId="4055739668" sldId="283"/>
            <ac:spMk id="78" creationId="{2B7592FE-10D1-4664-B623-353F47C8DF7F}"/>
          </ac:spMkLst>
        </pc:spChg>
        <pc:spChg chg="add">
          <ac:chgData name="Mark Flattery" userId="88a0d740-d6a5-4a37-af38-cd3785ef37e6" providerId="ADAL" clId="{30917F8E-66C2-4F4E-B4A5-29FD30D86738}" dt="2022-05-15T17:45:40.847" v="877" actId="26606"/>
          <ac:spMkLst>
            <pc:docMk/>
            <pc:sldMk cId="4055739668" sldId="283"/>
            <ac:spMk id="79" creationId="{C99A8FB7-A79B-4BC9-9D56-B79587F6AA3E}"/>
          </ac:spMkLst>
        </pc:spChg>
        <pc:spChg chg="add">
          <ac:chgData name="Mark Flattery" userId="88a0d740-d6a5-4a37-af38-cd3785ef37e6" providerId="ADAL" clId="{30917F8E-66C2-4F4E-B4A5-29FD30D86738}" dt="2022-05-15T17:45:40.847" v="877" actId="26606"/>
          <ac:spMkLst>
            <pc:docMk/>
            <pc:sldMk cId="4055739668" sldId="283"/>
            <ac:spMk id="80" creationId="{B23893E2-3349-46D7-A7AA-B9E447957FB1}"/>
          </ac:spMkLst>
        </pc:spChg>
        <pc:picChg chg="mod">
          <ac:chgData name="Mark Flattery" userId="88a0d740-d6a5-4a37-af38-cd3785ef37e6" providerId="ADAL" clId="{30917F8E-66C2-4F4E-B4A5-29FD30D86738}" dt="2022-05-15T17:45:40.847" v="877" actId="26606"/>
          <ac:picMkLst>
            <pc:docMk/>
            <pc:sldMk cId="4055739668" sldId="283"/>
            <ac:picMk id="6" creationId="{75BE8849-DCE4-C069-8D60-7A6A11C35A3A}"/>
          </ac:picMkLst>
        </pc:picChg>
        <pc:picChg chg="mod ord">
          <ac:chgData name="Mark Flattery" userId="88a0d740-d6a5-4a37-af38-cd3785ef37e6" providerId="ADAL" clId="{30917F8E-66C2-4F4E-B4A5-29FD30D86738}" dt="2022-05-15T17:45:40.847" v="877" actId="26606"/>
          <ac:picMkLst>
            <pc:docMk/>
            <pc:sldMk cId="4055739668" sldId="283"/>
            <ac:picMk id="8" creationId="{626ACC3D-DC18-63C5-6D26-CCCFDD24D415}"/>
          </ac:picMkLst>
        </pc:picChg>
        <pc:picChg chg="mod ord">
          <ac:chgData name="Mark Flattery" userId="88a0d740-d6a5-4a37-af38-cd3785ef37e6" providerId="ADAL" clId="{30917F8E-66C2-4F4E-B4A5-29FD30D86738}" dt="2022-05-15T17:46:56.149" v="878" actId="14826"/>
          <ac:picMkLst>
            <pc:docMk/>
            <pc:sldMk cId="4055739668" sldId="283"/>
            <ac:picMk id="10" creationId="{EDF63883-C34A-6B99-1511-4C7297418A65}"/>
          </ac:picMkLst>
        </pc:picChg>
      </pc:sldChg>
      <pc:sldChg chg="modSp add mod ord">
        <pc:chgData name="Mark Flattery" userId="88a0d740-d6a5-4a37-af38-cd3785ef37e6" providerId="ADAL" clId="{30917F8E-66C2-4F4E-B4A5-29FD30D86738}" dt="2022-05-15T17:50:19.214" v="957" actId="14826"/>
        <pc:sldMkLst>
          <pc:docMk/>
          <pc:sldMk cId="352229506" sldId="284"/>
        </pc:sldMkLst>
        <pc:spChg chg="mod">
          <ac:chgData name="Mark Flattery" userId="88a0d740-d6a5-4a37-af38-cd3785ef37e6" providerId="ADAL" clId="{30917F8E-66C2-4F4E-B4A5-29FD30D86738}" dt="2022-05-15T17:49:15.247" v="955" actId="20577"/>
          <ac:spMkLst>
            <pc:docMk/>
            <pc:sldMk cId="352229506" sldId="284"/>
            <ac:spMk id="2" creationId="{9290EC48-FCFF-0944-AD9D-2B4DC8CA4086}"/>
          </ac:spMkLst>
        </pc:spChg>
        <pc:picChg chg="mod">
          <ac:chgData name="Mark Flattery" userId="88a0d740-d6a5-4a37-af38-cd3785ef37e6" providerId="ADAL" clId="{30917F8E-66C2-4F4E-B4A5-29FD30D86738}" dt="2022-05-15T17:50:19.214" v="957" actId="14826"/>
          <ac:picMkLst>
            <pc:docMk/>
            <pc:sldMk cId="352229506" sldId="284"/>
            <ac:picMk id="8" creationId="{626ACC3D-DC18-63C5-6D26-CCCFDD24D415}"/>
          </ac:picMkLst>
        </pc:picChg>
        <pc:picChg chg="mod">
          <ac:chgData name="Mark Flattery" userId="88a0d740-d6a5-4a37-af38-cd3785ef37e6" providerId="ADAL" clId="{30917F8E-66C2-4F4E-B4A5-29FD30D86738}" dt="2022-05-15T17:49:32.642" v="956" actId="14826"/>
          <ac:picMkLst>
            <pc:docMk/>
            <pc:sldMk cId="352229506" sldId="284"/>
            <ac:picMk id="10" creationId="{EDF63883-C34A-6B99-1511-4C7297418A65}"/>
          </ac:picMkLst>
        </pc:picChg>
      </pc:sldChg>
      <pc:sldChg chg="modSp add mod">
        <pc:chgData name="Mark Flattery" userId="88a0d740-d6a5-4a37-af38-cd3785ef37e6" providerId="ADAL" clId="{30917F8E-66C2-4F4E-B4A5-29FD30D86738}" dt="2022-05-15T19:52:42.761" v="982" actId="14826"/>
        <pc:sldMkLst>
          <pc:docMk/>
          <pc:sldMk cId="2269040042" sldId="285"/>
        </pc:sldMkLst>
        <pc:spChg chg="mod">
          <ac:chgData name="Mark Flattery" userId="88a0d740-d6a5-4a37-af38-cd3785ef37e6" providerId="ADAL" clId="{30917F8E-66C2-4F4E-B4A5-29FD30D86738}" dt="2022-05-15T19:50:53.842" v="980" actId="20577"/>
          <ac:spMkLst>
            <pc:docMk/>
            <pc:sldMk cId="2269040042" sldId="285"/>
            <ac:spMk id="2" creationId="{9290EC48-FCFF-0944-AD9D-2B4DC8CA4086}"/>
          </ac:spMkLst>
        </pc:spChg>
        <pc:picChg chg="mod">
          <ac:chgData name="Mark Flattery" userId="88a0d740-d6a5-4a37-af38-cd3785ef37e6" providerId="ADAL" clId="{30917F8E-66C2-4F4E-B4A5-29FD30D86738}" dt="2022-05-15T19:52:42.761" v="982" actId="14826"/>
          <ac:picMkLst>
            <pc:docMk/>
            <pc:sldMk cId="2269040042" sldId="285"/>
            <ac:picMk id="8" creationId="{626ACC3D-DC18-63C5-6D26-CCCFDD24D415}"/>
          </ac:picMkLst>
        </pc:picChg>
      </pc:sldChg>
      <pc:sldChg chg="add">
        <pc:chgData name="Mark Flattery" userId="88a0d740-d6a5-4a37-af38-cd3785ef37e6" providerId="ADAL" clId="{30917F8E-66C2-4F4E-B4A5-29FD30D86738}" dt="2022-05-15T19:53:34.455" v="983" actId="2890"/>
        <pc:sldMkLst>
          <pc:docMk/>
          <pc:sldMk cId="3192840595" sldId="286"/>
        </pc:sldMkLst>
      </pc:sldChg>
      <pc:sldChg chg="addSp delSp modSp add mod setBg">
        <pc:chgData name="Mark Flattery" userId="88a0d740-d6a5-4a37-af38-cd3785ef37e6" providerId="ADAL" clId="{30917F8E-66C2-4F4E-B4A5-29FD30D86738}" dt="2022-05-15T20:15:26.251" v="1137" actId="26606"/>
        <pc:sldMkLst>
          <pc:docMk/>
          <pc:sldMk cId="2857150306" sldId="287"/>
        </pc:sldMkLst>
        <pc:spChg chg="mod">
          <ac:chgData name="Mark Flattery" userId="88a0d740-d6a5-4a37-af38-cd3785ef37e6" providerId="ADAL" clId="{30917F8E-66C2-4F4E-B4A5-29FD30D86738}" dt="2022-05-15T20:15:26.251" v="1137" actId="26606"/>
          <ac:spMkLst>
            <pc:docMk/>
            <pc:sldMk cId="2857150306" sldId="287"/>
            <ac:spMk id="2" creationId="{9290EC48-FCFF-0944-AD9D-2B4DC8CA4086}"/>
          </ac:spMkLst>
        </pc:spChg>
        <pc:spChg chg="mod">
          <ac:chgData name="Mark Flattery" userId="88a0d740-d6a5-4a37-af38-cd3785ef37e6" providerId="ADAL" clId="{30917F8E-66C2-4F4E-B4A5-29FD30D86738}" dt="2022-05-15T20:15:26.251" v="1137" actId="26606"/>
          <ac:spMkLst>
            <pc:docMk/>
            <pc:sldMk cId="2857150306" sldId="287"/>
            <ac:spMk id="38" creationId="{5E3047BF-9CA8-9128-2EFF-A3B4CCF713B2}"/>
          </ac:spMkLst>
        </pc:spChg>
        <pc:spChg chg="del">
          <ac:chgData name="Mark Flattery" userId="88a0d740-d6a5-4a37-af38-cd3785ef37e6" providerId="ADAL" clId="{30917F8E-66C2-4F4E-B4A5-29FD30D86738}" dt="2022-05-15T20:15:26.251" v="1137" actId="26606"/>
          <ac:spMkLst>
            <pc:docMk/>
            <pc:sldMk cId="2857150306" sldId="287"/>
            <ac:spMk id="65" creationId="{C99A8FB7-A79B-4BC9-9D56-B79587F6AA3E}"/>
          </ac:spMkLst>
        </pc:spChg>
        <pc:spChg chg="del">
          <ac:chgData name="Mark Flattery" userId="88a0d740-d6a5-4a37-af38-cd3785ef37e6" providerId="ADAL" clId="{30917F8E-66C2-4F4E-B4A5-29FD30D86738}" dt="2022-05-15T20:15:26.251" v="1137" actId="26606"/>
          <ac:spMkLst>
            <pc:docMk/>
            <pc:sldMk cId="2857150306" sldId="287"/>
            <ac:spMk id="67" creationId="{B23893E2-3349-46D7-A7AA-B9E447957FB1}"/>
          </ac:spMkLst>
        </pc:spChg>
        <pc:spChg chg="del">
          <ac:chgData name="Mark Flattery" userId="88a0d740-d6a5-4a37-af38-cd3785ef37e6" providerId="ADAL" clId="{30917F8E-66C2-4F4E-B4A5-29FD30D86738}" dt="2022-05-15T20:15:26.251" v="1137" actId="26606"/>
          <ac:spMkLst>
            <pc:docMk/>
            <pc:sldMk cId="2857150306" sldId="287"/>
            <ac:spMk id="69" creationId="{2B7592FE-10D1-4664-B623-353F47C8DF7F}"/>
          </ac:spMkLst>
        </pc:spChg>
        <pc:spChg chg="add">
          <ac:chgData name="Mark Flattery" userId="88a0d740-d6a5-4a37-af38-cd3785ef37e6" providerId="ADAL" clId="{30917F8E-66C2-4F4E-B4A5-29FD30D86738}" dt="2022-05-15T20:15:26.251" v="1137" actId="26606"/>
          <ac:spMkLst>
            <pc:docMk/>
            <pc:sldMk cId="2857150306" sldId="287"/>
            <ac:spMk id="74" creationId="{86B8807B-7828-4E42-86D6-939A5397D890}"/>
          </ac:spMkLst>
        </pc:spChg>
        <pc:spChg chg="add">
          <ac:chgData name="Mark Flattery" userId="88a0d740-d6a5-4a37-af38-cd3785ef37e6" providerId="ADAL" clId="{30917F8E-66C2-4F4E-B4A5-29FD30D86738}" dt="2022-05-15T20:15:26.251" v="1137" actId="26606"/>
          <ac:spMkLst>
            <pc:docMk/>
            <pc:sldMk cId="2857150306" sldId="287"/>
            <ac:spMk id="76" creationId="{648F5915-2CE1-4F74-88C5-D4366893D2DF}"/>
          </ac:spMkLst>
        </pc:spChg>
        <pc:picChg chg="mod">
          <ac:chgData name="Mark Flattery" userId="88a0d740-d6a5-4a37-af38-cd3785ef37e6" providerId="ADAL" clId="{30917F8E-66C2-4F4E-B4A5-29FD30D86738}" dt="2022-05-15T20:15:26.251" v="1137" actId="26606"/>
          <ac:picMkLst>
            <pc:docMk/>
            <pc:sldMk cId="2857150306" sldId="287"/>
            <ac:picMk id="6" creationId="{75BE8849-DCE4-C069-8D60-7A6A11C35A3A}"/>
          </ac:picMkLst>
        </pc:picChg>
        <pc:picChg chg="mod ord">
          <ac:chgData name="Mark Flattery" userId="88a0d740-d6a5-4a37-af38-cd3785ef37e6" providerId="ADAL" clId="{30917F8E-66C2-4F4E-B4A5-29FD30D86738}" dt="2022-05-15T20:15:26.251" v="1137" actId="26606"/>
          <ac:picMkLst>
            <pc:docMk/>
            <pc:sldMk cId="2857150306" sldId="287"/>
            <ac:picMk id="8" creationId="{626ACC3D-DC18-63C5-6D26-CCCFDD24D415}"/>
          </ac:picMkLst>
        </pc:picChg>
        <pc:picChg chg="mod">
          <ac:chgData name="Mark Flattery" userId="88a0d740-d6a5-4a37-af38-cd3785ef37e6" providerId="ADAL" clId="{30917F8E-66C2-4F4E-B4A5-29FD30D86738}" dt="2022-05-15T20:15:26.251" v="1137" actId="26606"/>
          <ac:picMkLst>
            <pc:docMk/>
            <pc:sldMk cId="2857150306" sldId="287"/>
            <ac:picMk id="10" creationId="{EDF63883-C34A-6B99-1511-4C7297418A65}"/>
          </ac:picMkLst>
        </pc:picChg>
      </pc:sldChg>
      <pc:sldChg chg="addSp delSp modSp add mod setBg addAnim setClrOvrMap">
        <pc:chgData name="Mark Flattery" userId="88a0d740-d6a5-4a37-af38-cd3785ef37e6" providerId="ADAL" clId="{30917F8E-66C2-4F4E-B4A5-29FD30D86738}" dt="2022-05-15T21:13:00.738" v="1994" actId="27107"/>
        <pc:sldMkLst>
          <pc:docMk/>
          <pc:sldMk cId="1734215453" sldId="288"/>
        </pc:sldMkLst>
        <pc:spChg chg="mod">
          <ac:chgData name="Mark Flattery" userId="88a0d740-d6a5-4a37-af38-cd3785ef37e6" providerId="ADAL" clId="{30917F8E-66C2-4F4E-B4A5-29FD30D86738}" dt="2022-05-15T21:13:00.738" v="1994" actId="27107"/>
          <ac:spMkLst>
            <pc:docMk/>
            <pc:sldMk cId="1734215453" sldId="288"/>
            <ac:spMk id="2" creationId="{9290EC48-FCFF-0944-AD9D-2B4DC8CA4086}"/>
          </ac:spMkLst>
        </pc:spChg>
        <pc:spChg chg="mod ord">
          <ac:chgData name="Mark Flattery" userId="88a0d740-d6a5-4a37-af38-cd3785ef37e6" providerId="ADAL" clId="{30917F8E-66C2-4F4E-B4A5-29FD30D86738}" dt="2022-05-15T21:12:13.460" v="1992" actId="113"/>
          <ac:spMkLst>
            <pc:docMk/>
            <pc:sldMk cId="1734215453" sldId="288"/>
            <ac:spMk id="38" creationId="{5E3047BF-9CA8-9128-2EFF-A3B4CCF713B2}"/>
          </ac:spMkLst>
        </pc:spChg>
        <pc:spChg chg="add del">
          <ac:chgData name="Mark Flattery" userId="88a0d740-d6a5-4a37-af38-cd3785ef37e6" providerId="ADAL" clId="{30917F8E-66C2-4F4E-B4A5-29FD30D86738}" dt="2022-05-15T20:25:33.832" v="1143" actId="26606"/>
          <ac:spMkLst>
            <pc:docMk/>
            <pc:sldMk cId="1734215453" sldId="288"/>
            <ac:spMk id="74" creationId="{86B8807B-7828-4E42-86D6-939A5397D890}"/>
          </ac:spMkLst>
        </pc:spChg>
        <pc:spChg chg="add del">
          <ac:chgData name="Mark Flattery" userId="88a0d740-d6a5-4a37-af38-cd3785ef37e6" providerId="ADAL" clId="{30917F8E-66C2-4F4E-B4A5-29FD30D86738}" dt="2022-05-15T20:25:33.832" v="1143" actId="26606"/>
          <ac:spMkLst>
            <pc:docMk/>
            <pc:sldMk cId="1734215453" sldId="288"/>
            <ac:spMk id="76" creationId="{648F5915-2CE1-4F74-88C5-D4366893D2DF}"/>
          </ac:spMkLst>
        </pc:spChg>
        <pc:spChg chg="add del">
          <ac:chgData name="Mark Flattery" userId="88a0d740-d6a5-4a37-af38-cd3785ef37e6" providerId="ADAL" clId="{30917F8E-66C2-4F4E-B4A5-29FD30D86738}" dt="2022-05-15T20:25:26.777" v="1140" actId="26606"/>
          <ac:spMkLst>
            <pc:docMk/>
            <pc:sldMk cId="1734215453" sldId="288"/>
            <ac:spMk id="81" creationId="{86B8807B-7828-4E42-86D6-939A5397D890}"/>
          </ac:spMkLst>
        </pc:spChg>
        <pc:spChg chg="add del">
          <ac:chgData name="Mark Flattery" userId="88a0d740-d6a5-4a37-af38-cd3785ef37e6" providerId="ADAL" clId="{30917F8E-66C2-4F4E-B4A5-29FD30D86738}" dt="2022-05-15T20:25:26.777" v="1140" actId="26606"/>
          <ac:spMkLst>
            <pc:docMk/>
            <pc:sldMk cId="1734215453" sldId="288"/>
            <ac:spMk id="83" creationId="{648F5915-2CE1-4F74-88C5-D4366893D2DF}"/>
          </ac:spMkLst>
        </pc:spChg>
        <pc:spChg chg="add del">
          <ac:chgData name="Mark Flattery" userId="88a0d740-d6a5-4a37-af38-cd3785ef37e6" providerId="ADAL" clId="{30917F8E-66C2-4F4E-B4A5-29FD30D86738}" dt="2022-05-15T20:25:33.829" v="1142" actId="26606"/>
          <ac:spMkLst>
            <pc:docMk/>
            <pc:sldMk cId="1734215453" sldId="288"/>
            <ac:spMk id="85" creationId="{BCF50161-64EB-4533-A767-15C4715BF7B6}"/>
          </ac:spMkLst>
        </pc:spChg>
        <pc:spChg chg="add del">
          <ac:chgData name="Mark Flattery" userId="88a0d740-d6a5-4a37-af38-cd3785ef37e6" providerId="ADAL" clId="{30917F8E-66C2-4F4E-B4A5-29FD30D86738}" dt="2022-05-15T20:25:33.829" v="1142" actId="26606"/>
          <ac:spMkLst>
            <pc:docMk/>
            <pc:sldMk cId="1734215453" sldId="288"/>
            <ac:spMk id="86" creationId="{33CD251C-A887-4D2F-925B-FC097198538B}"/>
          </ac:spMkLst>
        </pc:spChg>
        <pc:spChg chg="add del">
          <ac:chgData name="Mark Flattery" userId="88a0d740-d6a5-4a37-af38-cd3785ef37e6" providerId="ADAL" clId="{30917F8E-66C2-4F4E-B4A5-29FD30D86738}" dt="2022-05-15T20:25:33.829" v="1142" actId="26606"/>
          <ac:spMkLst>
            <pc:docMk/>
            <pc:sldMk cId="1734215453" sldId="288"/>
            <ac:spMk id="87" creationId="{F5326998-025B-4685-A6F0-C8F498C3B38D}"/>
          </ac:spMkLst>
        </pc:spChg>
        <pc:spChg chg="add del">
          <ac:chgData name="Mark Flattery" userId="88a0d740-d6a5-4a37-af38-cd3785ef37e6" providerId="ADAL" clId="{30917F8E-66C2-4F4E-B4A5-29FD30D86738}" dt="2022-05-15T20:25:33.829" v="1142" actId="26606"/>
          <ac:spMkLst>
            <pc:docMk/>
            <pc:sldMk cId="1734215453" sldId="288"/>
            <ac:spMk id="88" creationId="{DD3305BC-13F0-45F7-AA78-FEB3A127E87A}"/>
          </ac:spMkLst>
        </pc:spChg>
        <pc:spChg chg="add del">
          <ac:chgData name="Mark Flattery" userId="88a0d740-d6a5-4a37-af38-cd3785ef37e6" providerId="ADAL" clId="{30917F8E-66C2-4F4E-B4A5-29FD30D86738}" dt="2022-05-15T20:28:20.910" v="1474" actId="26606"/>
          <ac:spMkLst>
            <pc:docMk/>
            <pc:sldMk cId="1734215453" sldId="288"/>
            <ac:spMk id="90" creationId="{86B8807B-7828-4E42-86D6-939A5397D890}"/>
          </ac:spMkLst>
        </pc:spChg>
        <pc:spChg chg="add del">
          <ac:chgData name="Mark Flattery" userId="88a0d740-d6a5-4a37-af38-cd3785ef37e6" providerId="ADAL" clId="{30917F8E-66C2-4F4E-B4A5-29FD30D86738}" dt="2022-05-15T20:28:20.910" v="1474" actId="26606"/>
          <ac:spMkLst>
            <pc:docMk/>
            <pc:sldMk cId="1734215453" sldId="288"/>
            <ac:spMk id="91" creationId="{648F5915-2CE1-4F74-88C5-D4366893D2DF}"/>
          </ac:spMkLst>
        </pc:spChg>
        <pc:spChg chg="add del">
          <ac:chgData name="Mark Flattery" userId="88a0d740-d6a5-4a37-af38-cd3785ef37e6" providerId="ADAL" clId="{30917F8E-66C2-4F4E-B4A5-29FD30D86738}" dt="2022-05-15T20:33:12.109" v="1553" actId="26606"/>
          <ac:spMkLst>
            <pc:docMk/>
            <pc:sldMk cId="1734215453" sldId="288"/>
            <ac:spMk id="96" creationId="{86B8807B-7828-4E42-86D6-939A5397D890}"/>
          </ac:spMkLst>
        </pc:spChg>
        <pc:spChg chg="add del">
          <ac:chgData name="Mark Flattery" userId="88a0d740-d6a5-4a37-af38-cd3785ef37e6" providerId="ADAL" clId="{30917F8E-66C2-4F4E-B4A5-29FD30D86738}" dt="2022-05-15T20:33:12.109" v="1553" actId="26606"/>
          <ac:spMkLst>
            <pc:docMk/>
            <pc:sldMk cId="1734215453" sldId="288"/>
            <ac:spMk id="98" creationId="{648F5915-2CE1-4F74-88C5-D4366893D2DF}"/>
          </ac:spMkLst>
        </pc:spChg>
        <pc:spChg chg="add del">
          <ac:chgData name="Mark Flattery" userId="88a0d740-d6a5-4a37-af38-cd3785ef37e6" providerId="ADAL" clId="{30917F8E-66C2-4F4E-B4A5-29FD30D86738}" dt="2022-05-15T20:35:21.144" v="1593" actId="26606"/>
          <ac:spMkLst>
            <pc:docMk/>
            <pc:sldMk cId="1734215453" sldId="288"/>
            <ac:spMk id="103" creationId="{B26D9126-4D1A-435C-92FD-2EFD34104B27}"/>
          </ac:spMkLst>
        </pc:spChg>
        <pc:spChg chg="add del">
          <ac:chgData name="Mark Flattery" userId="88a0d740-d6a5-4a37-af38-cd3785ef37e6" providerId="ADAL" clId="{30917F8E-66C2-4F4E-B4A5-29FD30D86738}" dt="2022-05-15T20:35:21.144" v="1593" actId="26606"/>
          <ac:spMkLst>
            <pc:docMk/>
            <pc:sldMk cId="1734215453" sldId="288"/>
            <ac:spMk id="105" creationId="{8A177BCC-4208-4795-8572-4D623BA1E2A0}"/>
          </ac:spMkLst>
        </pc:spChg>
        <pc:spChg chg="add del">
          <ac:chgData name="Mark Flattery" userId="88a0d740-d6a5-4a37-af38-cd3785ef37e6" providerId="ADAL" clId="{30917F8E-66C2-4F4E-B4A5-29FD30D86738}" dt="2022-05-15T20:35:21.138" v="1592" actId="26606"/>
          <ac:spMkLst>
            <pc:docMk/>
            <pc:sldMk cId="1734215453" sldId="288"/>
            <ac:spMk id="110" creationId="{B26D9126-4D1A-435C-92FD-2EFD34104B27}"/>
          </ac:spMkLst>
        </pc:spChg>
        <pc:spChg chg="add del">
          <ac:chgData name="Mark Flattery" userId="88a0d740-d6a5-4a37-af38-cd3785ef37e6" providerId="ADAL" clId="{30917F8E-66C2-4F4E-B4A5-29FD30D86738}" dt="2022-05-15T20:35:21.138" v="1592" actId="26606"/>
          <ac:spMkLst>
            <pc:docMk/>
            <pc:sldMk cId="1734215453" sldId="288"/>
            <ac:spMk id="112" creationId="{8A177BCC-4208-4795-8572-4D623BA1E2A0}"/>
          </ac:spMkLst>
        </pc:spChg>
        <pc:spChg chg="add">
          <ac:chgData name="Mark Flattery" userId="88a0d740-d6a5-4a37-af38-cd3785ef37e6" providerId="ADAL" clId="{30917F8E-66C2-4F4E-B4A5-29FD30D86738}" dt="2022-05-15T20:35:21.144" v="1593" actId="26606"/>
          <ac:spMkLst>
            <pc:docMk/>
            <pc:sldMk cId="1734215453" sldId="288"/>
            <ac:spMk id="114" creationId="{E26B9EF5-5D92-4AC7-BC55-FC5C4C98ED4C}"/>
          </ac:spMkLst>
        </pc:spChg>
        <pc:spChg chg="add">
          <ac:chgData name="Mark Flattery" userId="88a0d740-d6a5-4a37-af38-cd3785ef37e6" providerId="ADAL" clId="{30917F8E-66C2-4F4E-B4A5-29FD30D86738}" dt="2022-05-15T20:35:21.144" v="1593" actId="26606"/>
          <ac:spMkLst>
            <pc:docMk/>
            <pc:sldMk cId="1734215453" sldId="288"/>
            <ac:spMk id="115" creationId="{F05C5575-0F07-43D0-AE78-81EAA8E67152}"/>
          </ac:spMkLst>
        </pc:spChg>
        <pc:picChg chg="mod">
          <ac:chgData name="Mark Flattery" userId="88a0d740-d6a5-4a37-af38-cd3785ef37e6" providerId="ADAL" clId="{30917F8E-66C2-4F4E-B4A5-29FD30D86738}" dt="2022-05-15T20:35:21.144" v="1593" actId="26606"/>
          <ac:picMkLst>
            <pc:docMk/>
            <pc:sldMk cId="1734215453" sldId="288"/>
            <ac:picMk id="6" creationId="{75BE8849-DCE4-C069-8D60-7A6A11C35A3A}"/>
          </ac:picMkLst>
        </pc:picChg>
        <pc:picChg chg="mod">
          <ac:chgData name="Mark Flattery" userId="88a0d740-d6a5-4a37-af38-cd3785ef37e6" providerId="ADAL" clId="{30917F8E-66C2-4F4E-B4A5-29FD30D86738}" dt="2022-05-15T20:33:12.109" v="1553" actId="26606"/>
          <ac:picMkLst>
            <pc:docMk/>
            <pc:sldMk cId="1734215453" sldId="288"/>
            <ac:picMk id="8" creationId="{626ACC3D-DC18-63C5-6D26-CCCFDD24D415}"/>
          </ac:picMkLst>
        </pc:picChg>
        <pc:picChg chg="mod ord">
          <ac:chgData name="Mark Flattery" userId="88a0d740-d6a5-4a37-af38-cd3785ef37e6" providerId="ADAL" clId="{30917F8E-66C2-4F4E-B4A5-29FD30D86738}" dt="2022-05-15T20:35:21.144" v="1593" actId="26606"/>
          <ac:picMkLst>
            <pc:docMk/>
            <pc:sldMk cId="1734215453" sldId="288"/>
            <ac:picMk id="10" creationId="{EDF63883-C34A-6B99-1511-4C7297418A65}"/>
          </ac:picMkLst>
        </pc:picChg>
      </pc:sldChg>
      <pc:sldChg chg="add del">
        <pc:chgData name="Mark Flattery" userId="88a0d740-d6a5-4a37-af38-cd3785ef37e6" providerId="ADAL" clId="{30917F8E-66C2-4F4E-B4A5-29FD30D86738}" dt="2022-05-15T20:48:51.919" v="1897" actId="2696"/>
        <pc:sldMkLst>
          <pc:docMk/>
          <pc:sldMk cId="277694285" sldId="289"/>
        </pc:sldMkLst>
      </pc:sldChg>
      <pc:sldChg chg="addSp delSp modSp new mod ord setBg">
        <pc:chgData name="Mark Flattery" userId="88a0d740-d6a5-4a37-af38-cd3785ef37e6" providerId="ADAL" clId="{30917F8E-66C2-4F4E-B4A5-29FD30D86738}" dt="2022-05-15T20:52:00.319" v="1910"/>
        <pc:sldMkLst>
          <pc:docMk/>
          <pc:sldMk cId="2280154860" sldId="290"/>
        </pc:sldMkLst>
        <pc:spChg chg="mod">
          <ac:chgData name="Mark Flattery" userId="88a0d740-d6a5-4a37-af38-cd3785ef37e6" providerId="ADAL" clId="{30917F8E-66C2-4F4E-B4A5-29FD30D86738}" dt="2022-05-15T20:48:19.143" v="1895" actId="207"/>
          <ac:spMkLst>
            <pc:docMk/>
            <pc:sldMk cId="2280154860" sldId="290"/>
            <ac:spMk id="2" creationId="{FB5223FB-3E2E-CADA-C814-0B457E8D5EDE}"/>
          </ac:spMkLst>
        </pc:spChg>
        <pc:spChg chg="del">
          <ac:chgData name="Mark Flattery" userId="88a0d740-d6a5-4a37-af38-cd3785ef37e6" providerId="ADAL" clId="{30917F8E-66C2-4F4E-B4A5-29FD30D86738}" dt="2022-05-15T20:43:45.017" v="1865" actId="931"/>
          <ac:spMkLst>
            <pc:docMk/>
            <pc:sldMk cId="2280154860" sldId="290"/>
            <ac:spMk id="3" creationId="{262EBFBE-2060-AB46-8122-0DDF05D2F9ED}"/>
          </ac:spMkLst>
        </pc:spChg>
        <pc:picChg chg="add mod ord">
          <ac:chgData name="Mark Flattery" userId="88a0d740-d6a5-4a37-af38-cd3785ef37e6" providerId="ADAL" clId="{30917F8E-66C2-4F4E-B4A5-29FD30D86738}" dt="2022-05-15T20:49:28.763" v="1899" actId="1076"/>
          <ac:picMkLst>
            <pc:docMk/>
            <pc:sldMk cId="2280154860" sldId="290"/>
            <ac:picMk id="5" creationId="{4268B37E-70E4-D36F-211E-22FCED4D2A28}"/>
          </ac:picMkLst>
        </pc:picChg>
      </pc:sldChg>
      <pc:sldChg chg="add">
        <pc:chgData name="Mark Flattery" userId="88a0d740-d6a5-4a37-af38-cd3785ef37e6" providerId="ADAL" clId="{30917F8E-66C2-4F4E-B4A5-29FD30D86738}" dt="2022-05-15T20:56:37.968" v="1969" actId="2890"/>
        <pc:sldMkLst>
          <pc:docMk/>
          <pc:sldMk cId="3259262621" sldId="29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05E47-0BC8-4D71-9D2D-9E3518FB4D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25F69-EC31-4D37-BCFD-C2208A1E046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Dynamic risk assessment is the practice of mentally observing, assessing and analysing an environment while we work, to identify and remove risk. </a:t>
          </a:r>
          <a:endParaRPr lang="en-US" dirty="0"/>
        </a:p>
      </dgm:t>
    </dgm:pt>
    <dgm:pt modelId="{8D98FF7B-B135-4B43-B082-B7E20130C270}" type="parTrans" cxnId="{A2294B32-C258-4DF0-9828-1DFBBDA4B672}">
      <dgm:prSet/>
      <dgm:spPr/>
      <dgm:t>
        <a:bodyPr/>
        <a:lstStyle/>
        <a:p>
          <a:endParaRPr lang="en-US"/>
        </a:p>
      </dgm:t>
    </dgm:pt>
    <dgm:pt modelId="{157DC9E9-76C3-43B0-A8CD-5B046770005C}" type="sibTrans" cxnId="{A2294B32-C258-4DF0-9828-1DFBBDA4B672}">
      <dgm:prSet/>
      <dgm:spPr/>
      <dgm:t>
        <a:bodyPr/>
        <a:lstStyle/>
        <a:p>
          <a:endParaRPr lang="en-US"/>
        </a:p>
      </dgm:t>
    </dgm:pt>
    <dgm:pt modelId="{767C95BA-2553-4052-A2F0-21FFDDAB659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The process allows individuals to identify a hazard on the spot and make quick decisions regarding their own safety.</a:t>
          </a:r>
          <a:endParaRPr lang="en-US" dirty="0"/>
        </a:p>
      </dgm:t>
    </dgm:pt>
    <dgm:pt modelId="{B078742B-73EE-4EC2-BADB-86D1B0C80E8A}" type="parTrans" cxnId="{E4628AEA-149A-4287-827F-D60B3A43774C}">
      <dgm:prSet/>
      <dgm:spPr/>
      <dgm:t>
        <a:bodyPr/>
        <a:lstStyle/>
        <a:p>
          <a:endParaRPr lang="en-US"/>
        </a:p>
      </dgm:t>
    </dgm:pt>
    <dgm:pt modelId="{4958FFDF-F37A-48FE-BEF7-C939C157F135}" type="sibTrans" cxnId="{E4628AEA-149A-4287-827F-D60B3A43774C}">
      <dgm:prSet/>
      <dgm:spPr/>
      <dgm:t>
        <a:bodyPr/>
        <a:lstStyle/>
        <a:p>
          <a:endParaRPr lang="en-US"/>
        </a:p>
      </dgm:t>
    </dgm:pt>
    <dgm:pt modelId="{1A66971D-AAB1-4769-A314-4988280117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1600" i="1" dirty="0"/>
            <a:t>(Richard Bedworth) staysafeapp.com/blog/dynamic-risk-assessments/</a:t>
          </a:r>
          <a:endParaRPr lang="en-US" sz="1600" dirty="0"/>
        </a:p>
      </dgm:t>
    </dgm:pt>
    <dgm:pt modelId="{7C275053-8CF4-4D1A-BE59-0FB7901589BC}" type="parTrans" cxnId="{71E1F017-8B18-4A68-8876-56234F57D051}">
      <dgm:prSet/>
      <dgm:spPr/>
      <dgm:t>
        <a:bodyPr/>
        <a:lstStyle/>
        <a:p>
          <a:endParaRPr lang="en-US"/>
        </a:p>
      </dgm:t>
    </dgm:pt>
    <dgm:pt modelId="{66AA1970-C09E-462B-ABB6-E0CBE10A126F}" type="sibTrans" cxnId="{71E1F017-8B18-4A68-8876-56234F57D051}">
      <dgm:prSet/>
      <dgm:spPr/>
      <dgm:t>
        <a:bodyPr/>
        <a:lstStyle/>
        <a:p>
          <a:endParaRPr lang="en-US"/>
        </a:p>
      </dgm:t>
    </dgm:pt>
    <dgm:pt modelId="{289D74C9-D50E-45EC-9851-52B9F60AD162}" type="pres">
      <dgm:prSet presAssocID="{6B905E47-0BC8-4D71-9D2D-9E3518FB4DE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B8297C-BB56-4EA2-ADA2-10C010C38CBA}" type="pres">
      <dgm:prSet presAssocID="{5B225F69-EC31-4D37-BCFD-C2208A1E0461}" presName="compNode" presStyleCnt="0"/>
      <dgm:spPr/>
    </dgm:pt>
    <dgm:pt modelId="{76FD55E9-59E7-4A5B-9BBD-01B3D067B1B6}" type="pres">
      <dgm:prSet presAssocID="{5B225F69-EC31-4D37-BCFD-C2208A1E0461}" presName="bgRect" presStyleLbl="bgShp" presStyleIdx="0" presStyleCnt="3"/>
      <dgm:spPr>
        <a:solidFill>
          <a:schemeClr val="bg1"/>
        </a:solidFill>
      </dgm:spPr>
    </dgm:pt>
    <dgm:pt modelId="{728FD24C-E3D9-486E-BE51-2B3415A077A9}" type="pres">
      <dgm:prSet presAssocID="{5B225F69-EC31-4D37-BCFD-C2208A1E04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4C02081-211D-4318-B1C1-D869A7718142}" type="pres">
      <dgm:prSet presAssocID="{5B225F69-EC31-4D37-BCFD-C2208A1E0461}" presName="spaceRect" presStyleCnt="0"/>
      <dgm:spPr/>
    </dgm:pt>
    <dgm:pt modelId="{067D89E7-02AF-4661-A246-B650217D59FB}" type="pres">
      <dgm:prSet presAssocID="{5B225F69-EC31-4D37-BCFD-C2208A1E0461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21A9382-FEB8-4C2B-A7F4-E8D73A86025B}" type="pres">
      <dgm:prSet presAssocID="{157DC9E9-76C3-43B0-A8CD-5B046770005C}" presName="sibTrans" presStyleCnt="0"/>
      <dgm:spPr/>
    </dgm:pt>
    <dgm:pt modelId="{1D368497-C15B-43B0-B8C5-087A6D29C724}" type="pres">
      <dgm:prSet presAssocID="{767C95BA-2553-4052-A2F0-21FFDDAB6597}" presName="compNode" presStyleCnt="0"/>
      <dgm:spPr/>
    </dgm:pt>
    <dgm:pt modelId="{3253A5E3-8F84-46BE-85F8-11961670A696}" type="pres">
      <dgm:prSet presAssocID="{767C95BA-2553-4052-A2F0-21FFDDAB6597}" presName="bgRect" presStyleLbl="bgShp" presStyleIdx="1" presStyleCnt="3"/>
      <dgm:spPr>
        <a:solidFill>
          <a:schemeClr val="bg1"/>
        </a:solidFill>
      </dgm:spPr>
    </dgm:pt>
    <dgm:pt modelId="{1105978B-EF10-4391-BB3C-8B8A0F9115EB}" type="pres">
      <dgm:prSet presAssocID="{767C95BA-2553-4052-A2F0-21FFDDAB65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38CBC9E2-ADBA-49ED-BDD9-5ACFD7E6D441}" type="pres">
      <dgm:prSet presAssocID="{767C95BA-2553-4052-A2F0-21FFDDAB6597}" presName="spaceRect" presStyleCnt="0"/>
      <dgm:spPr/>
    </dgm:pt>
    <dgm:pt modelId="{E3B729CD-D85F-4456-B3C1-7F9F8C37C4BB}" type="pres">
      <dgm:prSet presAssocID="{767C95BA-2553-4052-A2F0-21FFDDAB659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173D9E40-0BE3-43F1-A42D-E38A83359BFC}" type="pres">
      <dgm:prSet presAssocID="{4958FFDF-F37A-48FE-BEF7-C939C157F135}" presName="sibTrans" presStyleCnt="0"/>
      <dgm:spPr/>
    </dgm:pt>
    <dgm:pt modelId="{9960750C-8A42-415B-ACB9-D3ADB1B4B173}" type="pres">
      <dgm:prSet presAssocID="{1A66971D-AAB1-4769-A314-4988280117DC}" presName="compNode" presStyleCnt="0"/>
      <dgm:spPr/>
    </dgm:pt>
    <dgm:pt modelId="{A735FA27-4389-408F-8AD4-E83CA8801F92}" type="pres">
      <dgm:prSet presAssocID="{1A66971D-AAB1-4769-A314-4988280117DC}" presName="bgRect" presStyleLbl="bgShp" presStyleIdx="2" presStyleCnt="3"/>
      <dgm:spPr>
        <a:solidFill>
          <a:schemeClr val="bg1"/>
        </a:solidFill>
      </dgm:spPr>
    </dgm:pt>
    <dgm:pt modelId="{1A03C77C-5EC9-4819-BE7D-91A718EAB42C}" type="pres">
      <dgm:prSet presAssocID="{1A66971D-AAB1-4769-A314-4988280117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CE46F5BB-4B10-43E0-905E-8A8D660F0D85}" type="pres">
      <dgm:prSet presAssocID="{1A66971D-AAB1-4769-A314-4988280117DC}" presName="spaceRect" presStyleCnt="0"/>
      <dgm:spPr/>
    </dgm:pt>
    <dgm:pt modelId="{C3593559-AEF5-4691-862D-A89CA92C195A}" type="pres">
      <dgm:prSet presAssocID="{1A66971D-AAB1-4769-A314-4988280117DC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71E1F017-8B18-4A68-8876-56234F57D051}" srcId="{6B905E47-0BC8-4D71-9D2D-9E3518FB4DE6}" destId="{1A66971D-AAB1-4769-A314-4988280117DC}" srcOrd="2" destOrd="0" parTransId="{7C275053-8CF4-4D1A-BE59-0FB7901589BC}" sibTransId="{66AA1970-C09E-462B-ABB6-E0CBE10A126F}"/>
    <dgm:cxn modelId="{A2294B32-C258-4DF0-9828-1DFBBDA4B672}" srcId="{6B905E47-0BC8-4D71-9D2D-9E3518FB4DE6}" destId="{5B225F69-EC31-4D37-BCFD-C2208A1E0461}" srcOrd="0" destOrd="0" parTransId="{8D98FF7B-B135-4B43-B082-B7E20130C270}" sibTransId="{157DC9E9-76C3-43B0-A8CD-5B046770005C}"/>
    <dgm:cxn modelId="{774FE150-D5B5-4073-A1BA-72F2AAF32D26}" type="presOf" srcId="{5B225F69-EC31-4D37-BCFD-C2208A1E0461}" destId="{067D89E7-02AF-4661-A246-B650217D59FB}" srcOrd="0" destOrd="0" presId="urn:microsoft.com/office/officeart/2018/2/layout/IconVerticalSolidList"/>
    <dgm:cxn modelId="{9120F707-162E-493F-8281-03EF1E4271A3}" type="presOf" srcId="{767C95BA-2553-4052-A2F0-21FFDDAB6597}" destId="{E3B729CD-D85F-4456-B3C1-7F9F8C37C4BB}" srcOrd="0" destOrd="0" presId="urn:microsoft.com/office/officeart/2018/2/layout/IconVerticalSolidList"/>
    <dgm:cxn modelId="{632F7100-1D37-470E-8188-4C4157682C33}" type="presOf" srcId="{6B905E47-0BC8-4D71-9D2D-9E3518FB4DE6}" destId="{289D74C9-D50E-45EC-9851-52B9F60AD162}" srcOrd="0" destOrd="0" presId="urn:microsoft.com/office/officeart/2018/2/layout/IconVerticalSolidList"/>
    <dgm:cxn modelId="{E4628AEA-149A-4287-827F-D60B3A43774C}" srcId="{6B905E47-0BC8-4D71-9D2D-9E3518FB4DE6}" destId="{767C95BA-2553-4052-A2F0-21FFDDAB6597}" srcOrd="1" destOrd="0" parTransId="{B078742B-73EE-4EC2-BADB-86D1B0C80E8A}" sibTransId="{4958FFDF-F37A-48FE-BEF7-C939C157F135}"/>
    <dgm:cxn modelId="{91A097A9-6B4C-47C1-85FF-6732DAF3AE97}" type="presOf" srcId="{1A66971D-AAB1-4769-A314-4988280117DC}" destId="{C3593559-AEF5-4691-862D-A89CA92C195A}" srcOrd="0" destOrd="0" presId="urn:microsoft.com/office/officeart/2018/2/layout/IconVerticalSolidList"/>
    <dgm:cxn modelId="{621E497B-C08E-4C40-A61E-F7034B2A681C}" type="presParOf" srcId="{289D74C9-D50E-45EC-9851-52B9F60AD162}" destId="{6AB8297C-BB56-4EA2-ADA2-10C010C38CBA}" srcOrd="0" destOrd="0" presId="urn:microsoft.com/office/officeart/2018/2/layout/IconVerticalSolidList"/>
    <dgm:cxn modelId="{4E75C7AA-0A6F-46C8-B06E-853663D5FAE0}" type="presParOf" srcId="{6AB8297C-BB56-4EA2-ADA2-10C010C38CBA}" destId="{76FD55E9-59E7-4A5B-9BBD-01B3D067B1B6}" srcOrd="0" destOrd="0" presId="urn:microsoft.com/office/officeart/2018/2/layout/IconVerticalSolidList"/>
    <dgm:cxn modelId="{FCE20823-374D-427C-A133-6B1A2E05BF9D}" type="presParOf" srcId="{6AB8297C-BB56-4EA2-ADA2-10C010C38CBA}" destId="{728FD24C-E3D9-486E-BE51-2B3415A077A9}" srcOrd="1" destOrd="0" presId="urn:microsoft.com/office/officeart/2018/2/layout/IconVerticalSolidList"/>
    <dgm:cxn modelId="{DDE83ADF-65DF-41FD-93B8-E4C01F5467A7}" type="presParOf" srcId="{6AB8297C-BB56-4EA2-ADA2-10C010C38CBA}" destId="{F4C02081-211D-4318-B1C1-D869A7718142}" srcOrd="2" destOrd="0" presId="urn:microsoft.com/office/officeart/2018/2/layout/IconVerticalSolidList"/>
    <dgm:cxn modelId="{D37079B3-79B9-4A4C-9589-8B99CBE531A0}" type="presParOf" srcId="{6AB8297C-BB56-4EA2-ADA2-10C010C38CBA}" destId="{067D89E7-02AF-4661-A246-B650217D59FB}" srcOrd="3" destOrd="0" presId="urn:microsoft.com/office/officeart/2018/2/layout/IconVerticalSolidList"/>
    <dgm:cxn modelId="{383F8329-37DF-418E-82FE-3C2F62AB4CA6}" type="presParOf" srcId="{289D74C9-D50E-45EC-9851-52B9F60AD162}" destId="{D21A9382-FEB8-4C2B-A7F4-E8D73A86025B}" srcOrd="1" destOrd="0" presId="urn:microsoft.com/office/officeart/2018/2/layout/IconVerticalSolidList"/>
    <dgm:cxn modelId="{99A81359-E453-497D-BD21-E1F5D41AB83E}" type="presParOf" srcId="{289D74C9-D50E-45EC-9851-52B9F60AD162}" destId="{1D368497-C15B-43B0-B8C5-087A6D29C724}" srcOrd="2" destOrd="0" presId="urn:microsoft.com/office/officeart/2018/2/layout/IconVerticalSolidList"/>
    <dgm:cxn modelId="{F9BF3B54-1BBD-4CE6-8C1C-857D6521B57B}" type="presParOf" srcId="{1D368497-C15B-43B0-B8C5-087A6D29C724}" destId="{3253A5E3-8F84-46BE-85F8-11961670A696}" srcOrd="0" destOrd="0" presId="urn:microsoft.com/office/officeart/2018/2/layout/IconVerticalSolidList"/>
    <dgm:cxn modelId="{97B7CACE-9451-4239-82ED-C91E724D5454}" type="presParOf" srcId="{1D368497-C15B-43B0-B8C5-087A6D29C724}" destId="{1105978B-EF10-4391-BB3C-8B8A0F9115EB}" srcOrd="1" destOrd="0" presId="urn:microsoft.com/office/officeart/2018/2/layout/IconVerticalSolidList"/>
    <dgm:cxn modelId="{2FE0EC0F-5CE5-4C2A-BA7D-5C7041EFFA48}" type="presParOf" srcId="{1D368497-C15B-43B0-B8C5-087A6D29C724}" destId="{38CBC9E2-ADBA-49ED-BDD9-5ACFD7E6D441}" srcOrd="2" destOrd="0" presId="urn:microsoft.com/office/officeart/2018/2/layout/IconVerticalSolidList"/>
    <dgm:cxn modelId="{CA395B66-CFCA-4F77-A29A-D3A1BB90E659}" type="presParOf" srcId="{1D368497-C15B-43B0-B8C5-087A6D29C724}" destId="{E3B729CD-D85F-4456-B3C1-7F9F8C37C4BB}" srcOrd="3" destOrd="0" presId="urn:microsoft.com/office/officeart/2018/2/layout/IconVerticalSolidList"/>
    <dgm:cxn modelId="{5EF72C8B-25AF-4E6E-982A-118327008442}" type="presParOf" srcId="{289D74C9-D50E-45EC-9851-52B9F60AD162}" destId="{173D9E40-0BE3-43F1-A42D-E38A83359BFC}" srcOrd="3" destOrd="0" presId="urn:microsoft.com/office/officeart/2018/2/layout/IconVerticalSolidList"/>
    <dgm:cxn modelId="{DB323516-AD04-46C1-8294-544B6891BD92}" type="presParOf" srcId="{289D74C9-D50E-45EC-9851-52B9F60AD162}" destId="{9960750C-8A42-415B-ACB9-D3ADB1B4B173}" srcOrd="4" destOrd="0" presId="urn:microsoft.com/office/officeart/2018/2/layout/IconVerticalSolidList"/>
    <dgm:cxn modelId="{51A24034-0A5D-4E83-A4F1-C85FA131BC89}" type="presParOf" srcId="{9960750C-8A42-415B-ACB9-D3ADB1B4B173}" destId="{A735FA27-4389-408F-8AD4-E83CA8801F92}" srcOrd="0" destOrd="0" presId="urn:microsoft.com/office/officeart/2018/2/layout/IconVerticalSolidList"/>
    <dgm:cxn modelId="{351C40F1-BA02-4CF3-9114-29FDF2A36F94}" type="presParOf" srcId="{9960750C-8A42-415B-ACB9-D3ADB1B4B173}" destId="{1A03C77C-5EC9-4819-BE7D-91A718EAB42C}" srcOrd="1" destOrd="0" presId="urn:microsoft.com/office/officeart/2018/2/layout/IconVerticalSolidList"/>
    <dgm:cxn modelId="{9200EDF8-744A-41A5-945E-51C2467EBBE2}" type="presParOf" srcId="{9960750C-8A42-415B-ACB9-D3ADB1B4B173}" destId="{CE46F5BB-4B10-43E0-905E-8A8D660F0D85}" srcOrd="2" destOrd="0" presId="urn:microsoft.com/office/officeart/2018/2/layout/IconVerticalSolidList"/>
    <dgm:cxn modelId="{3B038621-F9FA-4C4E-886C-EFE29D683A88}" type="presParOf" srcId="{9960750C-8A42-415B-ACB9-D3ADB1B4B173}" destId="{C3593559-AEF5-4691-862D-A89CA92C19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01BF5-994C-4926-9147-0C8241B7BB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30FB00-EF75-4F7A-B91C-34F3B297D947}">
      <dgm:prSet/>
      <dgm:spPr/>
      <dgm:t>
        <a:bodyPr/>
        <a:lstStyle/>
        <a:p>
          <a:r>
            <a:rPr lang="en-IE"/>
            <a:t>Nurses</a:t>
          </a:r>
          <a:endParaRPr lang="en-US"/>
        </a:p>
      </dgm:t>
    </dgm:pt>
    <dgm:pt modelId="{D8C21765-F8F0-4126-B046-A4AE2C9D1B9D}" type="parTrans" cxnId="{317CF4B4-A74F-4B98-A24B-ADC837FD5024}">
      <dgm:prSet/>
      <dgm:spPr/>
      <dgm:t>
        <a:bodyPr/>
        <a:lstStyle/>
        <a:p>
          <a:endParaRPr lang="en-US"/>
        </a:p>
      </dgm:t>
    </dgm:pt>
    <dgm:pt modelId="{1789A00F-886D-4D97-BBE4-E91B17E1F8D0}" type="sibTrans" cxnId="{317CF4B4-A74F-4B98-A24B-ADC837FD5024}">
      <dgm:prSet/>
      <dgm:spPr/>
      <dgm:t>
        <a:bodyPr/>
        <a:lstStyle/>
        <a:p>
          <a:endParaRPr lang="en-US"/>
        </a:p>
      </dgm:t>
    </dgm:pt>
    <dgm:pt modelId="{3CD127DD-261E-4F2D-8E1B-F166A736BDCD}">
      <dgm:prSet/>
      <dgm:spPr/>
      <dgm:t>
        <a:bodyPr/>
        <a:lstStyle/>
        <a:p>
          <a:r>
            <a:rPr lang="en-IE"/>
            <a:t>Occupational Therapists</a:t>
          </a:r>
          <a:endParaRPr lang="en-US"/>
        </a:p>
      </dgm:t>
    </dgm:pt>
    <dgm:pt modelId="{D2A346C7-2520-4C5E-858D-61CFD951B2BF}" type="parTrans" cxnId="{78A07D12-2BAA-4C42-AB39-A4BE70CEA8BA}">
      <dgm:prSet/>
      <dgm:spPr/>
      <dgm:t>
        <a:bodyPr/>
        <a:lstStyle/>
        <a:p>
          <a:endParaRPr lang="en-US"/>
        </a:p>
      </dgm:t>
    </dgm:pt>
    <dgm:pt modelId="{9DC67802-91CB-4595-81F6-340C208805B4}" type="sibTrans" cxnId="{78A07D12-2BAA-4C42-AB39-A4BE70CEA8BA}">
      <dgm:prSet/>
      <dgm:spPr/>
      <dgm:t>
        <a:bodyPr/>
        <a:lstStyle/>
        <a:p>
          <a:endParaRPr lang="en-US"/>
        </a:p>
      </dgm:t>
    </dgm:pt>
    <dgm:pt modelId="{5AC35619-6EE4-434C-990C-EB864012BFB9}">
      <dgm:prSet/>
      <dgm:spPr/>
      <dgm:t>
        <a:bodyPr/>
        <a:lstStyle/>
        <a:p>
          <a:r>
            <a:rPr lang="en-IE"/>
            <a:t>Physiotherapists</a:t>
          </a:r>
          <a:endParaRPr lang="en-US"/>
        </a:p>
      </dgm:t>
    </dgm:pt>
    <dgm:pt modelId="{9C786B49-9FD9-43BD-8949-4042EF94349F}" type="parTrans" cxnId="{F5B5367C-6F44-4CE1-A260-D942B5A60C0E}">
      <dgm:prSet/>
      <dgm:spPr/>
      <dgm:t>
        <a:bodyPr/>
        <a:lstStyle/>
        <a:p>
          <a:endParaRPr lang="en-US"/>
        </a:p>
      </dgm:t>
    </dgm:pt>
    <dgm:pt modelId="{A5009549-ABCC-4D3F-AB5D-85B179502FC5}" type="sibTrans" cxnId="{F5B5367C-6F44-4CE1-A260-D942B5A60C0E}">
      <dgm:prSet/>
      <dgm:spPr/>
      <dgm:t>
        <a:bodyPr/>
        <a:lstStyle/>
        <a:p>
          <a:endParaRPr lang="en-US"/>
        </a:p>
      </dgm:t>
    </dgm:pt>
    <dgm:pt modelId="{80B3856B-05E1-487C-8045-9892FEF3643C}">
      <dgm:prSet/>
      <dgm:spPr/>
      <dgm:t>
        <a:bodyPr/>
        <a:lstStyle/>
        <a:p>
          <a:r>
            <a:rPr lang="en-IE"/>
            <a:t>Doctors</a:t>
          </a:r>
          <a:endParaRPr lang="en-US"/>
        </a:p>
      </dgm:t>
    </dgm:pt>
    <dgm:pt modelId="{ACA5F33C-C841-4FB0-988D-9E231F36902B}" type="parTrans" cxnId="{C4A63790-9A7F-40B2-998A-8CB76EE151B4}">
      <dgm:prSet/>
      <dgm:spPr/>
      <dgm:t>
        <a:bodyPr/>
        <a:lstStyle/>
        <a:p>
          <a:endParaRPr lang="en-US"/>
        </a:p>
      </dgm:t>
    </dgm:pt>
    <dgm:pt modelId="{30EC0063-E9DB-41B5-B871-5D3A70D05A9B}" type="sibTrans" cxnId="{C4A63790-9A7F-40B2-998A-8CB76EE151B4}">
      <dgm:prSet/>
      <dgm:spPr/>
      <dgm:t>
        <a:bodyPr/>
        <a:lstStyle/>
        <a:p>
          <a:endParaRPr lang="en-US"/>
        </a:p>
      </dgm:t>
    </dgm:pt>
    <dgm:pt modelId="{69735F5A-F4A1-411E-B4B6-71FF4B22C063}">
      <dgm:prSet/>
      <dgm:spPr/>
      <dgm:t>
        <a:bodyPr/>
        <a:lstStyle/>
        <a:p>
          <a:r>
            <a:rPr lang="en-IE"/>
            <a:t>Manual/Patient Handling Instructors</a:t>
          </a:r>
          <a:endParaRPr lang="en-US"/>
        </a:p>
      </dgm:t>
    </dgm:pt>
    <dgm:pt modelId="{40F2F457-3E29-452A-9E35-C8BBE8FF771F}" type="parTrans" cxnId="{4C5AF525-0E57-4DC5-B9D9-5C93A6EDD7B3}">
      <dgm:prSet/>
      <dgm:spPr/>
      <dgm:t>
        <a:bodyPr/>
        <a:lstStyle/>
        <a:p>
          <a:endParaRPr lang="en-US"/>
        </a:p>
      </dgm:t>
    </dgm:pt>
    <dgm:pt modelId="{0434F249-CF5A-47EB-ACA2-24D74D8942B1}" type="sibTrans" cxnId="{4C5AF525-0E57-4DC5-B9D9-5C93A6EDD7B3}">
      <dgm:prSet/>
      <dgm:spPr/>
      <dgm:t>
        <a:bodyPr/>
        <a:lstStyle/>
        <a:p>
          <a:endParaRPr lang="en-US"/>
        </a:p>
      </dgm:t>
    </dgm:pt>
    <dgm:pt modelId="{B0CCBBDC-8C6B-4233-8F0D-D07C5040C10F}">
      <dgm:prSet/>
      <dgm:spPr/>
      <dgm:t>
        <a:bodyPr/>
        <a:lstStyle/>
        <a:p>
          <a:r>
            <a:rPr lang="en-IE"/>
            <a:t>Service Users</a:t>
          </a:r>
          <a:endParaRPr lang="en-US"/>
        </a:p>
      </dgm:t>
    </dgm:pt>
    <dgm:pt modelId="{25425F59-B8BA-43EA-A86E-80C5B1947427}" type="parTrans" cxnId="{6ECF83EC-B134-48A1-A277-C58D6DAA81E4}">
      <dgm:prSet/>
      <dgm:spPr/>
      <dgm:t>
        <a:bodyPr/>
        <a:lstStyle/>
        <a:p>
          <a:endParaRPr lang="en-US"/>
        </a:p>
      </dgm:t>
    </dgm:pt>
    <dgm:pt modelId="{55789BBA-9385-48FB-BF7F-D7EA18789778}" type="sibTrans" cxnId="{6ECF83EC-B134-48A1-A277-C58D6DAA81E4}">
      <dgm:prSet/>
      <dgm:spPr/>
      <dgm:t>
        <a:bodyPr/>
        <a:lstStyle/>
        <a:p>
          <a:endParaRPr lang="en-US"/>
        </a:p>
      </dgm:t>
    </dgm:pt>
    <dgm:pt modelId="{0719830E-08A5-4D6E-8DFD-F602A9E40486}">
      <dgm:prSet/>
      <dgm:spPr/>
      <dgm:t>
        <a:bodyPr/>
        <a:lstStyle/>
        <a:p>
          <a:r>
            <a:rPr lang="en-IE"/>
            <a:t>Family Members</a:t>
          </a:r>
          <a:endParaRPr lang="en-US"/>
        </a:p>
      </dgm:t>
    </dgm:pt>
    <dgm:pt modelId="{747C1D5D-8018-4879-8903-0D7AC411AA69}" type="parTrans" cxnId="{819745E9-83BC-49B9-9FD2-F0DEA7340CE9}">
      <dgm:prSet/>
      <dgm:spPr/>
      <dgm:t>
        <a:bodyPr/>
        <a:lstStyle/>
        <a:p>
          <a:endParaRPr lang="en-US"/>
        </a:p>
      </dgm:t>
    </dgm:pt>
    <dgm:pt modelId="{B87C537D-93CA-4569-9204-36CD3D89E98C}" type="sibTrans" cxnId="{819745E9-83BC-49B9-9FD2-F0DEA7340CE9}">
      <dgm:prSet/>
      <dgm:spPr/>
      <dgm:t>
        <a:bodyPr/>
        <a:lstStyle/>
        <a:p>
          <a:endParaRPr lang="en-US"/>
        </a:p>
      </dgm:t>
    </dgm:pt>
    <dgm:pt modelId="{DC7C9B72-420A-488E-8D7D-0B28C802EF8F}">
      <dgm:prSet/>
      <dgm:spPr/>
      <dgm:t>
        <a:bodyPr/>
        <a:lstStyle/>
        <a:p>
          <a:r>
            <a:rPr lang="en-IE"/>
            <a:t>Health Care Assistants</a:t>
          </a:r>
          <a:endParaRPr lang="en-US"/>
        </a:p>
      </dgm:t>
    </dgm:pt>
    <dgm:pt modelId="{8CA7ABEB-13DB-4622-A16C-AD3432C09567}" type="parTrans" cxnId="{AECA6CA8-B6AD-4714-9C43-51459A00F786}">
      <dgm:prSet/>
      <dgm:spPr/>
      <dgm:t>
        <a:bodyPr/>
        <a:lstStyle/>
        <a:p>
          <a:endParaRPr lang="en-US"/>
        </a:p>
      </dgm:t>
    </dgm:pt>
    <dgm:pt modelId="{A6B88A54-4A15-4CBD-AA04-319FCF33528D}" type="sibTrans" cxnId="{AECA6CA8-B6AD-4714-9C43-51459A00F786}">
      <dgm:prSet/>
      <dgm:spPr/>
      <dgm:t>
        <a:bodyPr/>
        <a:lstStyle/>
        <a:p>
          <a:endParaRPr lang="en-US"/>
        </a:p>
      </dgm:t>
    </dgm:pt>
    <dgm:pt modelId="{E16A1F93-6A44-476D-8AD9-C73527D7714F}">
      <dgm:prSet/>
      <dgm:spPr/>
      <dgm:t>
        <a:bodyPr/>
        <a:lstStyle/>
        <a:p>
          <a:r>
            <a:rPr lang="en-IE"/>
            <a:t>Home Support Workers</a:t>
          </a:r>
          <a:endParaRPr lang="en-US"/>
        </a:p>
      </dgm:t>
    </dgm:pt>
    <dgm:pt modelId="{BD22EBC3-3C45-4415-8F89-8944E326043D}" type="parTrans" cxnId="{A0B8E2E3-49C4-4EE4-95DB-3EB6348E4021}">
      <dgm:prSet/>
      <dgm:spPr/>
      <dgm:t>
        <a:bodyPr/>
        <a:lstStyle/>
        <a:p>
          <a:endParaRPr lang="en-US"/>
        </a:p>
      </dgm:t>
    </dgm:pt>
    <dgm:pt modelId="{0F323E15-98DF-4031-B825-983CA6E9735B}" type="sibTrans" cxnId="{A0B8E2E3-49C4-4EE4-95DB-3EB6348E4021}">
      <dgm:prSet/>
      <dgm:spPr/>
      <dgm:t>
        <a:bodyPr/>
        <a:lstStyle/>
        <a:p>
          <a:endParaRPr lang="en-US"/>
        </a:p>
      </dgm:t>
    </dgm:pt>
    <dgm:pt modelId="{5ACFF937-A942-4E1D-99EB-4D8728CFFE22}" type="pres">
      <dgm:prSet presAssocID="{DB001BF5-994C-4926-9147-0C8241B7BB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A4212C-7987-4218-BE25-D439D9C88344}" type="pres">
      <dgm:prSet presAssocID="{CB30FB00-EF75-4F7A-B91C-34F3B297D94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3C8908-3C8D-469A-97B6-FE485AAD8406}" type="pres">
      <dgm:prSet presAssocID="{1789A00F-886D-4D97-BBE4-E91B17E1F8D0}" presName="sibTrans" presStyleCnt="0"/>
      <dgm:spPr/>
    </dgm:pt>
    <dgm:pt modelId="{1F1AA347-541C-4B21-B17A-E0C328C8F377}" type="pres">
      <dgm:prSet presAssocID="{3CD127DD-261E-4F2D-8E1B-F166A736BDC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563CB5-10D8-4DBD-8C70-463E9E1E81C0}" type="pres">
      <dgm:prSet presAssocID="{9DC67802-91CB-4595-81F6-340C208805B4}" presName="sibTrans" presStyleCnt="0"/>
      <dgm:spPr/>
    </dgm:pt>
    <dgm:pt modelId="{8ABF92D9-7111-42C9-9E7E-1C0710F5ACBB}" type="pres">
      <dgm:prSet presAssocID="{5AC35619-6EE4-434C-990C-EB864012BFB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24374A-E305-4347-AE8B-553623275B8F}" type="pres">
      <dgm:prSet presAssocID="{A5009549-ABCC-4D3F-AB5D-85B179502FC5}" presName="sibTrans" presStyleCnt="0"/>
      <dgm:spPr/>
    </dgm:pt>
    <dgm:pt modelId="{EFEF7BA4-CAA8-41C2-A8E7-1A602220FBCC}" type="pres">
      <dgm:prSet presAssocID="{80B3856B-05E1-487C-8045-9892FEF3643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EFED87-97EB-4ACB-92C4-593F90E38FFF}" type="pres">
      <dgm:prSet presAssocID="{30EC0063-E9DB-41B5-B871-5D3A70D05A9B}" presName="sibTrans" presStyleCnt="0"/>
      <dgm:spPr/>
    </dgm:pt>
    <dgm:pt modelId="{79609E67-61A4-4F08-9ED5-536406A69F33}" type="pres">
      <dgm:prSet presAssocID="{69735F5A-F4A1-411E-B4B6-71FF4B22C06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0F7C21-BC3C-4B9D-9835-FE1B44786523}" type="pres">
      <dgm:prSet presAssocID="{0434F249-CF5A-47EB-ACA2-24D74D8942B1}" presName="sibTrans" presStyleCnt="0"/>
      <dgm:spPr/>
    </dgm:pt>
    <dgm:pt modelId="{69AA7B3F-CC55-4229-934C-05D8752BE240}" type="pres">
      <dgm:prSet presAssocID="{B0CCBBDC-8C6B-4233-8F0D-D07C5040C1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110A06-4E04-4642-9B65-EB32D4447FD3}" type="pres">
      <dgm:prSet presAssocID="{55789BBA-9385-48FB-BF7F-D7EA18789778}" presName="sibTrans" presStyleCnt="0"/>
      <dgm:spPr/>
    </dgm:pt>
    <dgm:pt modelId="{4539DD6B-F4D4-4B62-B067-E4C1330F738B}" type="pres">
      <dgm:prSet presAssocID="{0719830E-08A5-4D6E-8DFD-F602A9E4048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5F57CE-CBCB-41CB-A260-075395F6A69F}" type="pres">
      <dgm:prSet presAssocID="{B87C537D-93CA-4569-9204-36CD3D89E98C}" presName="sibTrans" presStyleCnt="0"/>
      <dgm:spPr/>
    </dgm:pt>
    <dgm:pt modelId="{0565999D-B5D4-40B9-8152-B9765796FED5}" type="pres">
      <dgm:prSet presAssocID="{DC7C9B72-420A-488E-8D7D-0B28C802EF8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1BA37B-B031-44D1-B163-A90E983754F5}" type="pres">
      <dgm:prSet presAssocID="{A6B88A54-4A15-4CBD-AA04-319FCF33528D}" presName="sibTrans" presStyleCnt="0"/>
      <dgm:spPr/>
    </dgm:pt>
    <dgm:pt modelId="{2D822C15-91A0-41FD-B361-6C75220285B9}" type="pres">
      <dgm:prSet presAssocID="{E16A1F93-6A44-476D-8AD9-C73527D7714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B8E2E3-49C4-4EE4-95DB-3EB6348E4021}" srcId="{DB001BF5-994C-4926-9147-0C8241B7BBD0}" destId="{E16A1F93-6A44-476D-8AD9-C73527D7714F}" srcOrd="8" destOrd="0" parTransId="{BD22EBC3-3C45-4415-8F89-8944E326043D}" sibTransId="{0F323E15-98DF-4031-B825-983CA6E9735B}"/>
    <dgm:cxn modelId="{9F2DFF3C-0E4D-4B00-9CCD-D94FE4B25AB8}" type="presOf" srcId="{80B3856B-05E1-487C-8045-9892FEF3643C}" destId="{EFEF7BA4-CAA8-41C2-A8E7-1A602220FBCC}" srcOrd="0" destOrd="0" presId="urn:microsoft.com/office/officeart/2005/8/layout/default"/>
    <dgm:cxn modelId="{78A07D12-2BAA-4C42-AB39-A4BE70CEA8BA}" srcId="{DB001BF5-994C-4926-9147-0C8241B7BBD0}" destId="{3CD127DD-261E-4F2D-8E1B-F166A736BDCD}" srcOrd="1" destOrd="0" parTransId="{D2A346C7-2520-4C5E-858D-61CFD951B2BF}" sibTransId="{9DC67802-91CB-4595-81F6-340C208805B4}"/>
    <dgm:cxn modelId="{6ECF83EC-B134-48A1-A277-C58D6DAA81E4}" srcId="{DB001BF5-994C-4926-9147-0C8241B7BBD0}" destId="{B0CCBBDC-8C6B-4233-8F0D-D07C5040C10F}" srcOrd="5" destOrd="0" parTransId="{25425F59-B8BA-43EA-A86E-80C5B1947427}" sibTransId="{55789BBA-9385-48FB-BF7F-D7EA18789778}"/>
    <dgm:cxn modelId="{317CF4B4-A74F-4B98-A24B-ADC837FD5024}" srcId="{DB001BF5-994C-4926-9147-0C8241B7BBD0}" destId="{CB30FB00-EF75-4F7A-B91C-34F3B297D947}" srcOrd="0" destOrd="0" parTransId="{D8C21765-F8F0-4126-B046-A4AE2C9D1B9D}" sibTransId="{1789A00F-886D-4D97-BBE4-E91B17E1F8D0}"/>
    <dgm:cxn modelId="{819745E9-83BC-49B9-9FD2-F0DEA7340CE9}" srcId="{DB001BF5-994C-4926-9147-0C8241B7BBD0}" destId="{0719830E-08A5-4D6E-8DFD-F602A9E40486}" srcOrd="6" destOrd="0" parTransId="{747C1D5D-8018-4879-8903-0D7AC411AA69}" sibTransId="{B87C537D-93CA-4569-9204-36CD3D89E98C}"/>
    <dgm:cxn modelId="{4737A355-7CD0-4939-B07D-03DF0AFE3ED4}" type="presOf" srcId="{5AC35619-6EE4-434C-990C-EB864012BFB9}" destId="{8ABF92D9-7111-42C9-9E7E-1C0710F5ACBB}" srcOrd="0" destOrd="0" presId="urn:microsoft.com/office/officeart/2005/8/layout/default"/>
    <dgm:cxn modelId="{AECA6CA8-B6AD-4714-9C43-51459A00F786}" srcId="{DB001BF5-994C-4926-9147-0C8241B7BBD0}" destId="{DC7C9B72-420A-488E-8D7D-0B28C802EF8F}" srcOrd="7" destOrd="0" parTransId="{8CA7ABEB-13DB-4622-A16C-AD3432C09567}" sibTransId="{A6B88A54-4A15-4CBD-AA04-319FCF33528D}"/>
    <dgm:cxn modelId="{7A00399E-A8F1-4084-829A-9F0B0B1BD0E3}" type="presOf" srcId="{69735F5A-F4A1-411E-B4B6-71FF4B22C063}" destId="{79609E67-61A4-4F08-9ED5-536406A69F33}" srcOrd="0" destOrd="0" presId="urn:microsoft.com/office/officeart/2005/8/layout/default"/>
    <dgm:cxn modelId="{3CB80370-F5B2-4D44-BA61-93E4E9B256FB}" type="presOf" srcId="{DB001BF5-994C-4926-9147-0C8241B7BBD0}" destId="{5ACFF937-A942-4E1D-99EB-4D8728CFFE22}" srcOrd="0" destOrd="0" presId="urn:microsoft.com/office/officeart/2005/8/layout/default"/>
    <dgm:cxn modelId="{3BA3813A-4676-4AE4-8A0A-3A776D69B752}" type="presOf" srcId="{E16A1F93-6A44-476D-8AD9-C73527D7714F}" destId="{2D822C15-91A0-41FD-B361-6C75220285B9}" srcOrd="0" destOrd="0" presId="urn:microsoft.com/office/officeart/2005/8/layout/default"/>
    <dgm:cxn modelId="{237D7C60-15A6-4800-B55C-1DD6DDAF83FF}" type="presOf" srcId="{3CD127DD-261E-4F2D-8E1B-F166A736BDCD}" destId="{1F1AA347-541C-4B21-B17A-E0C328C8F377}" srcOrd="0" destOrd="0" presId="urn:microsoft.com/office/officeart/2005/8/layout/default"/>
    <dgm:cxn modelId="{F5B5367C-6F44-4CE1-A260-D942B5A60C0E}" srcId="{DB001BF5-994C-4926-9147-0C8241B7BBD0}" destId="{5AC35619-6EE4-434C-990C-EB864012BFB9}" srcOrd="2" destOrd="0" parTransId="{9C786B49-9FD9-43BD-8949-4042EF94349F}" sibTransId="{A5009549-ABCC-4D3F-AB5D-85B179502FC5}"/>
    <dgm:cxn modelId="{4C5AF525-0E57-4DC5-B9D9-5C93A6EDD7B3}" srcId="{DB001BF5-994C-4926-9147-0C8241B7BBD0}" destId="{69735F5A-F4A1-411E-B4B6-71FF4B22C063}" srcOrd="4" destOrd="0" parTransId="{40F2F457-3E29-452A-9E35-C8BBE8FF771F}" sibTransId="{0434F249-CF5A-47EB-ACA2-24D74D8942B1}"/>
    <dgm:cxn modelId="{D1B04339-1288-4F04-A74E-146F95328B93}" type="presOf" srcId="{0719830E-08A5-4D6E-8DFD-F602A9E40486}" destId="{4539DD6B-F4D4-4B62-B067-E4C1330F738B}" srcOrd="0" destOrd="0" presId="urn:microsoft.com/office/officeart/2005/8/layout/default"/>
    <dgm:cxn modelId="{9BAA75DF-C8C2-4A45-A45E-EF95347DD514}" type="presOf" srcId="{CB30FB00-EF75-4F7A-B91C-34F3B297D947}" destId="{19A4212C-7987-4218-BE25-D439D9C88344}" srcOrd="0" destOrd="0" presId="urn:microsoft.com/office/officeart/2005/8/layout/default"/>
    <dgm:cxn modelId="{AE9492B2-E19D-4927-AE66-143939646AB4}" type="presOf" srcId="{DC7C9B72-420A-488E-8D7D-0B28C802EF8F}" destId="{0565999D-B5D4-40B9-8152-B9765796FED5}" srcOrd="0" destOrd="0" presId="urn:microsoft.com/office/officeart/2005/8/layout/default"/>
    <dgm:cxn modelId="{C4A63790-9A7F-40B2-998A-8CB76EE151B4}" srcId="{DB001BF5-994C-4926-9147-0C8241B7BBD0}" destId="{80B3856B-05E1-487C-8045-9892FEF3643C}" srcOrd="3" destOrd="0" parTransId="{ACA5F33C-C841-4FB0-988D-9E231F36902B}" sibTransId="{30EC0063-E9DB-41B5-B871-5D3A70D05A9B}"/>
    <dgm:cxn modelId="{267E209D-1B5F-4F00-AC6C-1A67D2AEA6FF}" type="presOf" srcId="{B0CCBBDC-8C6B-4233-8F0D-D07C5040C10F}" destId="{69AA7B3F-CC55-4229-934C-05D8752BE240}" srcOrd="0" destOrd="0" presId="urn:microsoft.com/office/officeart/2005/8/layout/default"/>
    <dgm:cxn modelId="{3EA6D405-0BE6-4B2D-B664-031B6A616B33}" type="presParOf" srcId="{5ACFF937-A942-4E1D-99EB-4D8728CFFE22}" destId="{19A4212C-7987-4218-BE25-D439D9C88344}" srcOrd="0" destOrd="0" presId="urn:microsoft.com/office/officeart/2005/8/layout/default"/>
    <dgm:cxn modelId="{4D9F23F3-05CB-4959-8149-85B2D7FC389A}" type="presParOf" srcId="{5ACFF937-A942-4E1D-99EB-4D8728CFFE22}" destId="{5E3C8908-3C8D-469A-97B6-FE485AAD8406}" srcOrd="1" destOrd="0" presId="urn:microsoft.com/office/officeart/2005/8/layout/default"/>
    <dgm:cxn modelId="{A289EB78-BB10-4894-B3A4-0E748C7A9E31}" type="presParOf" srcId="{5ACFF937-A942-4E1D-99EB-4D8728CFFE22}" destId="{1F1AA347-541C-4B21-B17A-E0C328C8F377}" srcOrd="2" destOrd="0" presId="urn:microsoft.com/office/officeart/2005/8/layout/default"/>
    <dgm:cxn modelId="{5858FED1-E5BD-49BA-86E2-ECC3A42D4B42}" type="presParOf" srcId="{5ACFF937-A942-4E1D-99EB-4D8728CFFE22}" destId="{1B563CB5-10D8-4DBD-8C70-463E9E1E81C0}" srcOrd="3" destOrd="0" presId="urn:microsoft.com/office/officeart/2005/8/layout/default"/>
    <dgm:cxn modelId="{9E439307-EA14-4695-9E3D-179D22C27D8A}" type="presParOf" srcId="{5ACFF937-A942-4E1D-99EB-4D8728CFFE22}" destId="{8ABF92D9-7111-42C9-9E7E-1C0710F5ACBB}" srcOrd="4" destOrd="0" presId="urn:microsoft.com/office/officeart/2005/8/layout/default"/>
    <dgm:cxn modelId="{D717810D-BA3A-4B2A-B2DF-138AC530F9D6}" type="presParOf" srcId="{5ACFF937-A942-4E1D-99EB-4D8728CFFE22}" destId="{1624374A-E305-4347-AE8B-553623275B8F}" srcOrd="5" destOrd="0" presId="urn:microsoft.com/office/officeart/2005/8/layout/default"/>
    <dgm:cxn modelId="{EB95C817-9AA0-4E27-A19B-26371734BF25}" type="presParOf" srcId="{5ACFF937-A942-4E1D-99EB-4D8728CFFE22}" destId="{EFEF7BA4-CAA8-41C2-A8E7-1A602220FBCC}" srcOrd="6" destOrd="0" presId="urn:microsoft.com/office/officeart/2005/8/layout/default"/>
    <dgm:cxn modelId="{A534CDA0-1A33-4B50-B9BC-C7E79384DF43}" type="presParOf" srcId="{5ACFF937-A942-4E1D-99EB-4D8728CFFE22}" destId="{0AEFED87-97EB-4ACB-92C4-593F90E38FFF}" srcOrd="7" destOrd="0" presId="urn:microsoft.com/office/officeart/2005/8/layout/default"/>
    <dgm:cxn modelId="{6B95C5E9-B701-49F4-AB26-E493FC711B55}" type="presParOf" srcId="{5ACFF937-A942-4E1D-99EB-4D8728CFFE22}" destId="{79609E67-61A4-4F08-9ED5-536406A69F33}" srcOrd="8" destOrd="0" presId="urn:microsoft.com/office/officeart/2005/8/layout/default"/>
    <dgm:cxn modelId="{DDB66AEA-36F3-4263-89B3-F573DBE015C3}" type="presParOf" srcId="{5ACFF937-A942-4E1D-99EB-4D8728CFFE22}" destId="{910F7C21-BC3C-4B9D-9835-FE1B44786523}" srcOrd="9" destOrd="0" presId="urn:microsoft.com/office/officeart/2005/8/layout/default"/>
    <dgm:cxn modelId="{C3CB8C42-2220-4452-977E-327AE324C5C5}" type="presParOf" srcId="{5ACFF937-A942-4E1D-99EB-4D8728CFFE22}" destId="{69AA7B3F-CC55-4229-934C-05D8752BE240}" srcOrd="10" destOrd="0" presId="urn:microsoft.com/office/officeart/2005/8/layout/default"/>
    <dgm:cxn modelId="{0B358300-E338-4B93-93B5-02166A4102EE}" type="presParOf" srcId="{5ACFF937-A942-4E1D-99EB-4D8728CFFE22}" destId="{51110A06-4E04-4642-9B65-EB32D4447FD3}" srcOrd="11" destOrd="0" presId="urn:microsoft.com/office/officeart/2005/8/layout/default"/>
    <dgm:cxn modelId="{16C5F7E4-79B9-441C-AC91-482657F563F3}" type="presParOf" srcId="{5ACFF937-A942-4E1D-99EB-4D8728CFFE22}" destId="{4539DD6B-F4D4-4B62-B067-E4C1330F738B}" srcOrd="12" destOrd="0" presId="urn:microsoft.com/office/officeart/2005/8/layout/default"/>
    <dgm:cxn modelId="{25AFF7AE-CBC3-4432-9BE7-5262D6B9D3FA}" type="presParOf" srcId="{5ACFF937-A942-4E1D-99EB-4D8728CFFE22}" destId="{445F57CE-CBCB-41CB-A260-075395F6A69F}" srcOrd="13" destOrd="0" presId="urn:microsoft.com/office/officeart/2005/8/layout/default"/>
    <dgm:cxn modelId="{76376E20-4852-4416-8121-D9715E416723}" type="presParOf" srcId="{5ACFF937-A942-4E1D-99EB-4D8728CFFE22}" destId="{0565999D-B5D4-40B9-8152-B9765796FED5}" srcOrd="14" destOrd="0" presId="urn:microsoft.com/office/officeart/2005/8/layout/default"/>
    <dgm:cxn modelId="{5B6D9305-E8AC-4CA7-A7E3-045BF66EF7A6}" type="presParOf" srcId="{5ACFF937-A942-4E1D-99EB-4D8728CFFE22}" destId="{491BA37B-B031-44D1-B163-A90E983754F5}" srcOrd="15" destOrd="0" presId="urn:microsoft.com/office/officeart/2005/8/layout/default"/>
    <dgm:cxn modelId="{65F59211-4B01-4610-8E1A-335F72986BBD}" type="presParOf" srcId="{5ACFF937-A942-4E1D-99EB-4D8728CFFE22}" destId="{2D822C15-91A0-41FD-B361-6C75220285B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B3ECB-C1AD-40F7-B604-A906C954CF3B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BECF-4E91-49F2-BAF2-6F0452F9F8E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492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Lady in bed that ended up not walking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BECF-4E91-49F2-BAF2-6F0452F9F8E6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417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202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063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375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92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483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670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345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170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852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9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997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5418-2A36-413B-8AC2-B9B51E2823A6}" type="datetimeFigureOut">
              <a:rPr lang="en-IE" smtClean="0"/>
              <a:t>02/06/2022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FCCB-F39B-47B7-A853-A0ADA9EBFD0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353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uaries.digital/2014/05/15/the-national-efficient-price-for-public-hospital-services-what-is-it-and-what-is-its-impact-on-the-delivery-of-health-service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uaries.digital/2014/05/15/the-national-efficient-price-for-public-hospital-services-what-is-it-and-what-is-its-impact-on-the-delivery-of-health-service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biLevel thresh="75000"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D4FE0-FE6B-BE2B-2505-F37BD529E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8073"/>
            <a:ext cx="12192000" cy="3371272"/>
          </a:xfrm>
        </p:spPr>
        <p:txBody>
          <a:bodyPr/>
          <a:lstStyle/>
          <a:p>
            <a:r>
              <a:rPr lang="en-IE" b="1" dirty="0">
                <a:solidFill>
                  <a:srgbClr val="0070C0"/>
                </a:solidFill>
                <a:latin typeface="+mn-lt"/>
              </a:rPr>
              <a:t>Scottish Manual Handling Forum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7C47EF-CFAE-B93B-21C5-5626F0D4E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7158"/>
            <a:ext cx="9144000" cy="1364776"/>
          </a:xfrm>
        </p:spPr>
        <p:txBody>
          <a:bodyPr/>
          <a:lstStyle/>
          <a:p>
            <a:r>
              <a:rPr lang="en-IE" dirty="0"/>
              <a:t>Mark Flattery - </a:t>
            </a:r>
            <a:r>
              <a:rPr lang="en-GB" dirty="0"/>
              <a:t>Dynamic risk assessment for Patient Handling: Enabling the Variable Client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951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99BC5-1DCB-B891-AA45-7FE04ED0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What does it mean in practice?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4" descr="Network with pins">
            <a:extLst>
              <a:ext uri="{FF2B5EF4-FFF2-40B4-BE49-F238E27FC236}">
                <a16:creationId xmlns:a16="http://schemas.microsoft.com/office/drawing/2014/main" xmlns="" id="{323AFFCC-B7EF-820D-C427-38D93FA24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1" r="2876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70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99BC5-1DCB-B891-AA45-7FE04ED0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IE" dirty="0"/>
              <a:t>What does it mean in practice?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E30F9D42-B8CD-4F87-48D3-F69A3133E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579219"/>
              </p:ext>
            </p:extLst>
          </p:nvPr>
        </p:nvGraphicFramePr>
        <p:xfrm>
          <a:off x="2165569" y="1956816"/>
          <a:ext cx="7860863" cy="402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87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67F5D3-CBAA-7E46-60AB-9AE44FD2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/>
              <a:t>Who uses a Dynamic Risk Assessment?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xmlns="" id="{D84230D1-3E18-ACA4-6870-A7110CF60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2" r="2381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9914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6">
            <a:extLst>
              <a:ext uri="{FF2B5EF4-FFF2-40B4-BE49-F238E27FC236}">
                <a16:creationId xmlns:a16="http://schemas.microsoft.com/office/drawing/2014/main" xmlns="" id="{AD21898E-86C0-4C8A-A76C-DF33E844C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8">
            <a:extLst>
              <a:ext uri="{FF2B5EF4-FFF2-40B4-BE49-F238E27FC236}">
                <a16:creationId xmlns:a16="http://schemas.microsoft.com/office/drawing/2014/main" xmlns="" id="{5C8F04BD-D093-45D0-B54C-50FDB308B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BEACB-6D24-5CBB-1139-7FEA9BC1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IE" b="1"/>
              <a:t>Used by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xmlns="" id="{BC29CB8E-2D50-01FA-56DA-7520E1FBEF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65569" y="1956816"/>
          <a:ext cx="7860863" cy="402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48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9C7B7-ADC2-60D6-930A-8280F88D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When do we use a Dynamic Risk Assessment?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xmlns="" id="{BF086D34-6A3D-C6A1-81BF-1AEE75024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2" r="2381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328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C9C53-B6F2-F8F4-8A53-E3C0143BF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kern="1200" dirty="0">
                <a:latin typeface="+mj-lt"/>
                <a:ea typeface="+mj-ea"/>
                <a:cs typeface="+mj-cs"/>
              </a:rPr>
              <a:t>Hospitals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585408-02EB-5A47-65CF-698C5A93E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/>
              <a:t> </a:t>
            </a:r>
          </a:p>
          <a:p>
            <a:pPr algn="l"/>
            <a:endParaRPr lang="en-US" sz="20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indoor, floor, ceiling&#10;&#10;Description automatically generated">
            <a:extLst>
              <a:ext uri="{FF2B5EF4-FFF2-40B4-BE49-F238E27FC236}">
                <a16:creationId xmlns:a16="http://schemas.microsoft.com/office/drawing/2014/main" xmlns="" id="{DE9C66AD-2F35-88CE-BC73-7472D7B85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509" r="4870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2CD59E-4C67-8C15-3BEC-6DD83631EE9F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www.actuaries.digital/2014/05/15/the-national-efficient-price-for-public-hospital-services-what-is-it-and-what-is-its-impact-on-the-delivery-of-health-service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83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C9C53-B6F2-F8F4-8A53-E3C0143BF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332509"/>
            <a:ext cx="4087306" cy="8682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kern="1200" dirty="0">
                <a:latin typeface="+mj-lt"/>
                <a:ea typeface="+mj-ea"/>
                <a:cs typeface="+mj-cs"/>
              </a:rPr>
              <a:t>Hospitals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585408-02EB-5A47-65CF-698C5A93E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052" y="1330037"/>
            <a:ext cx="4717621" cy="4568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Turning a patient, especially post surgery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Sitting a patient up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Turning a patient to sit at the side of the bed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Standing a patient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Walking a patient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Sitting a patient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Rehabbing a patient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Degenerative Diseases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Hoisting, particularly “Toileting Sling”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Sit-to-Stand Hoisting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indoor, floor, ceiling&#10;&#10;Description automatically generated">
            <a:extLst>
              <a:ext uri="{FF2B5EF4-FFF2-40B4-BE49-F238E27FC236}">
                <a16:creationId xmlns:a16="http://schemas.microsoft.com/office/drawing/2014/main" xmlns="" id="{24FF66E4-5A27-F0B7-A225-D11548601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509" r="4870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FEA2D3-ABF6-17E1-1B15-794DBF243307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www.actuaries.digital/2014/05/15/the-national-efficient-price-for-public-hospital-services-what-is-it-and-what-is-its-impact-on-the-delivery-of-health-service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7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C9C53-B6F2-F8F4-8A53-E3C0143BF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kern="1200">
                <a:latin typeface="+mj-lt"/>
                <a:ea typeface="+mj-ea"/>
                <a:cs typeface="+mj-cs"/>
              </a:rPr>
              <a:t>Home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585408-02EB-5A47-65CF-698C5A93E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/>
              <a:t> </a:t>
            </a:r>
          </a:p>
          <a:p>
            <a:pPr algn="l"/>
            <a:endParaRPr lang="en-US" sz="2000"/>
          </a:p>
        </p:txBody>
      </p:sp>
      <p:sp>
        <p:nvSpPr>
          <p:cNvPr id="18" name="Freeform: Shape 15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1" descr="Empty office cubicle">
            <a:extLst>
              <a:ext uri="{FF2B5EF4-FFF2-40B4-BE49-F238E27FC236}">
                <a16:creationId xmlns:a16="http://schemas.microsoft.com/office/drawing/2014/main" xmlns="" id="{AB03DF5B-6A70-14D1-13EB-249D1D440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0" r="369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6326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mpty office cubicle">
            <a:extLst>
              <a:ext uri="{FF2B5EF4-FFF2-40B4-BE49-F238E27FC236}">
                <a16:creationId xmlns:a16="http://schemas.microsoft.com/office/drawing/2014/main" xmlns="" id="{F2968A89-9CF8-84F0-DC5C-13007FB4A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81" r="3790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C9C53-B6F2-F8F4-8A53-E3C0143BF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1436" y="1"/>
            <a:ext cx="4819952" cy="997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Home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585408-02EB-5A47-65CF-698C5A93E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1435" y="1392964"/>
            <a:ext cx="5128494" cy="4660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Rolling a patient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Sitting a patient up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Turning patient to sit at side of bed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Standing a patient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Walking a patient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Sitting a patient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Rehabilitating a patient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Degenerative Diseases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Hoisting, “particularly Toileting Sling”     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Sit-to-Stand Hoisting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90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A42C6-A62B-971E-85AD-598D9E73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IE" dirty="0"/>
              <a:t>Activities to be assessed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EE66ED-EE2B-ACAC-9E4A-E8204F386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8423" y="1807553"/>
            <a:ext cx="3926080" cy="223362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/>
              <a:t>Rolling</a:t>
            </a:r>
          </a:p>
          <a:p>
            <a:pPr marL="0" indent="0">
              <a:buNone/>
            </a:pPr>
            <a:r>
              <a:rPr lang="en-GB" sz="3000" dirty="0"/>
              <a:t>Sitting</a:t>
            </a:r>
          </a:p>
          <a:p>
            <a:pPr marL="0" indent="0">
              <a:buNone/>
            </a:pPr>
            <a:r>
              <a:rPr lang="en-GB" sz="3000" dirty="0"/>
              <a:t>Turning</a:t>
            </a:r>
          </a:p>
          <a:p>
            <a:pPr marL="0" indent="0">
              <a:buNone/>
            </a:pPr>
            <a:r>
              <a:rPr lang="en-GB" sz="3000" dirty="0"/>
              <a:t>Standing</a:t>
            </a:r>
          </a:p>
          <a:p>
            <a:pPr marL="0" indent="0">
              <a:buNone/>
            </a:pPr>
            <a:r>
              <a:rPr lang="en-GB" sz="3000" dirty="0"/>
              <a:t>Walking</a:t>
            </a:r>
          </a:p>
          <a:p>
            <a:pPr marL="0" indent="0">
              <a:buNone/>
            </a:pPr>
            <a:endParaRPr lang="en-IE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8F56D2-E8FD-5550-4704-56B2AFC20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9114" y="1807553"/>
            <a:ext cx="5566159" cy="2105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/>
              <a:t>Sitting</a:t>
            </a:r>
          </a:p>
          <a:p>
            <a:pPr marL="0" indent="0">
              <a:buNone/>
            </a:pPr>
            <a:r>
              <a:rPr lang="en-GB" sz="3000" dirty="0"/>
              <a:t>Rehabilitation/Therapies</a:t>
            </a:r>
          </a:p>
          <a:p>
            <a:pPr marL="0" indent="0">
              <a:buNone/>
            </a:pPr>
            <a:r>
              <a:rPr lang="en-GB" sz="3000" dirty="0"/>
              <a:t>Degenerative Diseases</a:t>
            </a:r>
          </a:p>
          <a:p>
            <a:pPr marL="0" indent="0">
              <a:buNone/>
            </a:pPr>
            <a:r>
              <a:rPr lang="en-GB" sz="3000" dirty="0"/>
              <a:t>Hoisting, particularly “Toileting Sling”</a:t>
            </a:r>
          </a:p>
          <a:p>
            <a:pPr marL="0" indent="0">
              <a:buNone/>
            </a:pPr>
            <a:r>
              <a:rPr lang="en-GB" sz="3000" dirty="0"/>
              <a:t>Sit-to-Stand Hoisting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83635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</a:extLst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D4FE0-FE6B-BE2B-2505-F37BD529E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8073"/>
            <a:ext cx="12192000" cy="3371272"/>
          </a:xfrm>
        </p:spPr>
        <p:txBody>
          <a:bodyPr/>
          <a:lstStyle/>
          <a:p>
            <a:r>
              <a:rPr lang="en-IE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7C47EF-CFAE-B93B-21C5-5626F0D4E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39160"/>
            <a:ext cx="9144000" cy="918839"/>
          </a:xfrm>
        </p:spPr>
        <p:txBody>
          <a:bodyPr/>
          <a:lstStyle/>
          <a:p>
            <a:r>
              <a:rPr lang="en-IE" b="1" dirty="0"/>
              <a:t>Mark Flattery - </a:t>
            </a:r>
            <a:r>
              <a:rPr lang="en-GB" b="1" dirty="0"/>
              <a:t>Dynamic risk assessment for Patient Handling: </a:t>
            </a:r>
          </a:p>
          <a:p>
            <a:r>
              <a:rPr lang="en-GB" b="1" dirty="0"/>
              <a:t>Enabling the Variable Client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860785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769835C-CC5F-81EE-0D1C-5566799E8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295564"/>
            <a:ext cx="4087306" cy="282632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IE" sz="5000" dirty="0"/>
              <a:t>It’s Dynamic. What’s important in an emergency?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72887CD1-4528-03D5-191B-9AB87336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IE" sz="2000" dirty="0"/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Red alarm light with people on the background">
            <a:extLst>
              <a:ext uri="{FF2B5EF4-FFF2-40B4-BE49-F238E27FC236}">
                <a16:creationId xmlns:a16="http://schemas.microsoft.com/office/drawing/2014/main" xmlns="" id="{55462A35-9AC0-EF55-3003-C13D98EAD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5" r="10054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2117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769835C-CC5F-81EE-0D1C-5566799E8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295564"/>
            <a:ext cx="4087306" cy="282632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IE" sz="5000" dirty="0"/>
              <a:t>It’s Dynamic, What’s important in an emergency?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72887CD1-4528-03D5-191B-9AB87336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3537959"/>
            <a:ext cx="4087305" cy="2826327"/>
          </a:xfrm>
        </p:spPr>
        <p:txBody>
          <a:bodyPr anchor="t">
            <a:normAutofit fontScale="92500" lnSpcReduction="20000"/>
          </a:bodyPr>
          <a:lstStyle/>
          <a:p>
            <a:r>
              <a:rPr lang="en-IE" sz="2000" dirty="0"/>
              <a:t> </a:t>
            </a:r>
            <a:r>
              <a:rPr lang="en-IE" sz="2800" b="1" u="sng" dirty="0"/>
              <a:t>Care Professional/Family</a:t>
            </a:r>
          </a:p>
          <a:p>
            <a:pPr algn="l"/>
            <a:endParaRPr lang="en-IE" sz="900" dirty="0"/>
          </a:p>
          <a:p>
            <a:pPr algn="l"/>
            <a:r>
              <a:rPr lang="en-IE" sz="2800" dirty="0"/>
              <a:t>The Back, (Discs)</a:t>
            </a:r>
          </a:p>
          <a:p>
            <a:pPr algn="l"/>
            <a:endParaRPr lang="en-IE" sz="2800" dirty="0"/>
          </a:p>
          <a:p>
            <a:r>
              <a:rPr lang="en-IE" sz="2800" b="1" u="sng" dirty="0"/>
              <a:t>Service User</a:t>
            </a:r>
          </a:p>
          <a:p>
            <a:endParaRPr lang="en-IE" sz="2800" dirty="0"/>
          </a:p>
          <a:p>
            <a:pPr algn="l"/>
            <a:r>
              <a:rPr lang="en-IE" sz="2800" dirty="0"/>
              <a:t>Brain, Heart, Lungs</a:t>
            </a:r>
          </a:p>
          <a:p>
            <a:pPr algn="l"/>
            <a:endParaRPr lang="en-IE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Red alarm light with people on the background">
            <a:extLst>
              <a:ext uri="{FF2B5EF4-FFF2-40B4-BE49-F238E27FC236}">
                <a16:creationId xmlns:a16="http://schemas.microsoft.com/office/drawing/2014/main" xmlns="" id="{55462A35-9AC0-EF55-3003-C13D98EAD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5" r="10054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1124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26BDCA6B-3C9C-4213-A0D9-30BD5F0B0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FDA12F62-867F-4684-B28B-E085D09DC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1B397D1-0207-3648-D05A-75D6E205B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4110"/>
            <a:ext cx="5936370" cy="3466213"/>
          </a:xfrm>
        </p:spPr>
        <p:txBody>
          <a:bodyPr anchor="b">
            <a:normAutofit/>
          </a:bodyPr>
          <a:lstStyle/>
          <a:p>
            <a:pPr algn="l"/>
            <a:r>
              <a:rPr lang="en-IE" sz="7200" b="1">
                <a:solidFill>
                  <a:srgbClr val="FFFFFF"/>
                </a:solidFill>
                <a:latin typeface="+mn-lt"/>
              </a:rPr>
              <a:t>Principles of Manual Handling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7138D01B-4B89-8121-4950-E641F9C07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180354"/>
            <a:ext cx="5649289" cy="1279978"/>
          </a:xfrm>
        </p:spPr>
        <p:txBody>
          <a:bodyPr anchor="t">
            <a:normAutofit/>
          </a:bodyPr>
          <a:lstStyle/>
          <a:p>
            <a:pPr algn="l"/>
            <a:r>
              <a:rPr lang="en-IE">
                <a:solidFill>
                  <a:srgbClr val="FFFFFF"/>
                </a:solidFill>
              </a:rPr>
              <a:t> </a:t>
            </a:r>
          </a:p>
          <a:p>
            <a:pPr algn="l"/>
            <a:r>
              <a:rPr lang="en-IE">
                <a:solidFill>
                  <a:srgbClr val="FFFFFF"/>
                </a:solidFill>
              </a:rPr>
              <a:t>How many are there?</a:t>
            </a:r>
          </a:p>
        </p:txBody>
      </p:sp>
    </p:spTree>
    <p:extLst>
      <p:ext uri="{BB962C8B-B14F-4D97-AF65-F5344CB8AC3E}">
        <p14:creationId xmlns:p14="http://schemas.microsoft.com/office/powerpoint/2010/main" val="563669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DFF1B80-1745-2092-C745-75C997E0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Principles of Manual Handling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71956BF-BA7F-B65A-B502-F145F5C98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2" y="1412489"/>
            <a:ext cx="6188335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dirty="0"/>
              <a:t>Reduced to three:</a:t>
            </a:r>
          </a:p>
          <a:p>
            <a:pPr marL="0" indent="0">
              <a:buNone/>
            </a:pPr>
            <a:endParaRPr lang="en-IE" sz="4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168D6A-CF36-535A-8E01-BD0D2DF6E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68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DFF1B80-1745-2092-C745-75C997E0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Principles of Manual Handling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71956BF-BA7F-B65A-B502-F145F5C98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2" y="1412489"/>
            <a:ext cx="6188335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dirty="0"/>
              <a:t>Reduced to three:</a:t>
            </a:r>
          </a:p>
          <a:p>
            <a:pPr marL="0" indent="0">
              <a:buNone/>
            </a:pPr>
            <a:endParaRPr lang="en-IE" sz="4400" dirty="0"/>
          </a:p>
          <a:p>
            <a:r>
              <a:rPr lang="en-IE" sz="4000" dirty="0"/>
              <a:t>Shoulders over Hips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168D6A-CF36-535A-8E01-BD0D2DF6E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9262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DFF1B80-1745-2092-C745-75C997E0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Principles of Manual Handling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71956BF-BA7F-B65A-B502-F145F5C98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2" y="1412489"/>
            <a:ext cx="6188335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dirty="0"/>
              <a:t>Reduced to three:</a:t>
            </a:r>
          </a:p>
          <a:p>
            <a:pPr marL="0" indent="0">
              <a:buNone/>
            </a:pPr>
            <a:endParaRPr lang="en-IE" sz="4400" dirty="0"/>
          </a:p>
          <a:p>
            <a:r>
              <a:rPr lang="en-IE" sz="4000" dirty="0"/>
              <a:t>Shoulders over Hips</a:t>
            </a:r>
          </a:p>
          <a:p>
            <a:r>
              <a:rPr lang="en-IE" sz="4000" dirty="0"/>
              <a:t>Straight Arms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168D6A-CF36-535A-8E01-BD0D2DF6E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43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DFF1B80-1745-2092-C745-75C997E0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Principles of Manual Handling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71956BF-BA7F-B65A-B502-F145F5C98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2" y="1412489"/>
            <a:ext cx="6188335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dirty="0"/>
              <a:t>Reduced to three:</a:t>
            </a:r>
          </a:p>
          <a:p>
            <a:pPr marL="0" indent="0">
              <a:buNone/>
            </a:pPr>
            <a:endParaRPr lang="en-IE" sz="4400" dirty="0"/>
          </a:p>
          <a:p>
            <a:r>
              <a:rPr lang="en-IE" sz="4000" dirty="0"/>
              <a:t>Shoulders over Hips</a:t>
            </a:r>
          </a:p>
          <a:p>
            <a:r>
              <a:rPr lang="en-IE" sz="4000" dirty="0"/>
              <a:t>Straight Arms</a:t>
            </a:r>
          </a:p>
          <a:p>
            <a:r>
              <a:rPr lang="en-IE" sz="4000" dirty="0"/>
              <a:t>Head Up</a:t>
            </a:r>
          </a:p>
          <a:p>
            <a:pPr marL="0" indent="0">
              <a:buNone/>
            </a:pPr>
            <a:endParaRPr lang="en-IE" sz="4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168D6A-CF36-535A-8E01-BD0D2DF6E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227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EC48-FCFF-0944-AD9D-2B4DC8C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Sitting Up and Turning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5E3047BF-9CA8-9128-2EFF-A3B4CCF7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Lengthens the Arm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Allows </a:t>
            </a:r>
            <a:r>
              <a:rPr lang="en-US" sz="2400" dirty="0" err="1"/>
              <a:t>Carer</a:t>
            </a:r>
            <a:r>
              <a:rPr lang="en-US" sz="2400" dirty="0"/>
              <a:t> to stand straighter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Gets Shoulder “behind” Hip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WendyLett</a:t>
            </a:r>
            <a:r>
              <a:rPr lang="en-US" sz="2400" dirty="0"/>
              <a:t> Inco Sheet for “high needs”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DF63883-C34A-6B99-1511-4C7297418A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Content Placeholder 5" descr="A pair of black and red socks&#10;&#10;Description automatically generated with low confidence">
            <a:extLst>
              <a:ext uri="{FF2B5EF4-FFF2-40B4-BE49-F238E27FC236}">
                <a16:creationId xmlns:a16="http://schemas.microsoft.com/office/drawing/2014/main" xmlns="" id="{75BE8849-DCE4-C069-8D60-7A6A11C35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r="2" b="8880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pair of red and black shoes&#10;&#10;Description automatically generated with low confidence">
            <a:extLst>
              <a:ext uri="{FF2B5EF4-FFF2-40B4-BE49-F238E27FC236}">
                <a16:creationId xmlns:a16="http://schemas.microsoft.com/office/drawing/2014/main" xmlns="" id="{626ACC3D-DC18-63C5-6D26-CCCFDD24D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 r="-4" b="13733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2840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EC48-FCFF-0944-AD9D-2B4DC8C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1" y="1396289"/>
            <a:ext cx="60338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Standing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5E3047BF-9CA8-9128-2EFF-A3B4CCF7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1" y="2514600"/>
            <a:ext cx="4883792" cy="3539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Lengthens the Arm</a:t>
            </a:r>
          </a:p>
          <a:p>
            <a:r>
              <a:rPr lang="en-US" sz="2000" dirty="0"/>
              <a:t>Allows </a:t>
            </a:r>
            <a:r>
              <a:rPr lang="en-US" sz="2000" dirty="0" err="1"/>
              <a:t>Carer</a:t>
            </a:r>
            <a:r>
              <a:rPr lang="en-US" sz="2000" dirty="0"/>
              <a:t> to stand straighter</a:t>
            </a:r>
          </a:p>
          <a:p>
            <a:r>
              <a:rPr lang="en-US" sz="2000" dirty="0"/>
              <a:t>Gets Shoulder “behind” Hip</a:t>
            </a:r>
          </a:p>
          <a:p>
            <a:r>
              <a:rPr lang="en-US" sz="2000" dirty="0"/>
              <a:t>Can conduct Dynamic Risk Assessment</a:t>
            </a:r>
          </a:p>
          <a:p>
            <a:r>
              <a:rPr lang="en-US" sz="2000" dirty="0"/>
              <a:t>Assess for Standing ability and Walking ability</a:t>
            </a:r>
          </a:p>
        </p:txBody>
      </p:sp>
      <p:sp>
        <p:nvSpPr>
          <p:cNvPr id="79" name="Oval 73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5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5BE8849-DCE4-C069-8D60-7A6A11C35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DF63883-C34A-6B99-1511-4C7297418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" b="6790"/>
          <a:stretch/>
        </p:blipFill>
        <p:spPr>
          <a:xfrm>
            <a:off x="8783301" y="348769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26ACC3D-DC18-63C5-6D26-CCCFDD24D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r="-4" b="9701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573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EC48-FCFF-0944-AD9D-2B4DC8C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1" y="1396289"/>
            <a:ext cx="60338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Walking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5E3047BF-9CA8-9128-2EFF-A3B4CCF7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1" y="2514600"/>
            <a:ext cx="4883792" cy="3539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Lengthens the Arm</a:t>
            </a:r>
          </a:p>
          <a:p>
            <a:r>
              <a:rPr lang="en-US" sz="2000" dirty="0"/>
              <a:t>Allows </a:t>
            </a:r>
            <a:r>
              <a:rPr lang="en-US" sz="2000" dirty="0" err="1"/>
              <a:t>Carer</a:t>
            </a:r>
            <a:r>
              <a:rPr lang="en-US" sz="2000" dirty="0"/>
              <a:t> to stand straighter</a:t>
            </a:r>
          </a:p>
          <a:p>
            <a:r>
              <a:rPr lang="en-US" sz="2000" dirty="0"/>
              <a:t>Gets Shoulder “behind” Hip</a:t>
            </a:r>
          </a:p>
          <a:p>
            <a:r>
              <a:rPr lang="en-US" sz="2000" dirty="0"/>
              <a:t>Can conduct Dynamic Risk Assessment</a:t>
            </a:r>
          </a:p>
          <a:p>
            <a:r>
              <a:rPr lang="en-US" sz="2000" dirty="0"/>
              <a:t>Assess for Standing ability and Walking ability</a:t>
            </a:r>
          </a:p>
        </p:txBody>
      </p:sp>
      <p:sp>
        <p:nvSpPr>
          <p:cNvPr id="79" name="Oval 73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5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5BE8849-DCE4-C069-8D60-7A6A11C35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DF63883-C34A-6B99-1511-4C7297418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" b="6790"/>
          <a:stretch/>
        </p:blipFill>
        <p:spPr>
          <a:xfrm>
            <a:off x="8783301" y="348769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26ACC3D-DC18-63C5-6D26-CCCFDD24D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 b="7616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9040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4268B37E-70E4-D36F-211E-22FCED4D2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88" y="-934477"/>
            <a:ext cx="9212280" cy="67161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223FB-3E2E-CADA-C814-0B457E8D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588" y="5886450"/>
            <a:ext cx="9212280" cy="97155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Flattery -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 risk assessment for Patient Handling: Enabling the Variable Client</a:t>
            </a:r>
            <a:endParaRPr lang="en-I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54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EC48-FCFF-0944-AD9D-2B4DC8C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Sitting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5E3047BF-9CA8-9128-2EFF-A3B4CCF7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Lengthens the Arm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Allows </a:t>
            </a:r>
            <a:r>
              <a:rPr lang="en-US" sz="2400" dirty="0" err="1"/>
              <a:t>Carer</a:t>
            </a:r>
            <a:r>
              <a:rPr lang="en-US" sz="2400" dirty="0"/>
              <a:t> to stand straighter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Gets Shoulder “behind” Hip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WendyLett</a:t>
            </a:r>
            <a:r>
              <a:rPr lang="en-US" sz="2400" dirty="0"/>
              <a:t> Inco Sheet for “high needs”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DF63883-C34A-6B99-1511-4C7297418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Content Placeholder 5" descr="A pair of black and red socks&#10;&#10;Description automatically generated with low confidence">
            <a:extLst>
              <a:ext uri="{FF2B5EF4-FFF2-40B4-BE49-F238E27FC236}">
                <a16:creationId xmlns:a16="http://schemas.microsoft.com/office/drawing/2014/main" xmlns="" id="{75BE8849-DCE4-C069-8D60-7A6A11C35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r="2" b="8880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2B7592FE-10D1-4664-B623-353F47C8D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Rolled cloth towels stacked in heap">
            <a:extLst>
              <a:ext uri="{FF2B5EF4-FFF2-40B4-BE49-F238E27FC236}">
                <a16:creationId xmlns:a16="http://schemas.microsoft.com/office/drawing/2014/main" xmlns="" id="{626ACC3D-DC18-63C5-6D26-CCCFDD24D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r="10496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229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Rolled cloth towels stacked in heap">
            <a:extLst>
              <a:ext uri="{FF2B5EF4-FFF2-40B4-BE49-F238E27FC236}">
                <a16:creationId xmlns:a16="http://schemas.microsoft.com/office/drawing/2014/main" xmlns="" id="{626ACC3D-DC18-63C5-6D26-CCCFDD24D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" b="8035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EC48-FCFF-0944-AD9D-2B4DC8C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Toileting Slings, are not Toileting Slings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5E3047BF-9CA8-9128-2EFF-A3B4CCF7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800"/>
              <a:t>Dynamic Risk Assessment</a:t>
            </a:r>
          </a:p>
          <a:p>
            <a:r>
              <a:rPr lang="en-US" sz="1800"/>
              <a:t>Balance</a:t>
            </a:r>
          </a:p>
          <a:p>
            <a:r>
              <a:rPr lang="en-US" sz="1800"/>
              <a:t>Tone</a:t>
            </a:r>
          </a:p>
          <a:p>
            <a:r>
              <a:rPr lang="en-US" sz="1800"/>
              <a:t>Co-Operation</a:t>
            </a:r>
          </a:p>
          <a:p>
            <a:r>
              <a:rPr lang="en-US" sz="1800"/>
              <a:t>Understanding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86B8807B-7828-4E42-86D6-939A5397D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DF63883-C34A-6B99-1511-4C7297418A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" r="-4" b="-4"/>
          <a:stretch/>
        </p:blipFill>
        <p:spPr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5BE8849-DCE4-C069-8D60-7A6A11C35A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9" r="-3" b="8318"/>
          <a:stretch/>
        </p:blipFill>
        <p:spPr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7150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26ACC3D-DC18-63C5-6D26-CCCFDD24D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2"/>
          <a:stretch/>
        </p:blipFill>
        <p:spPr>
          <a:xfrm>
            <a:off x="-7" y="-8"/>
            <a:ext cx="12192000" cy="685595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EC48-FCFF-0944-AD9D-2B4DC8C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873411"/>
            <a:ext cx="6455833" cy="1497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n-lt"/>
              </a:rPr>
              <a:t>Hopefully we have all learnt something</a:t>
            </a:r>
            <a:r>
              <a:rPr lang="en-US" sz="4800" b="1" dirty="0">
                <a:latin typeface="+mn-lt"/>
              </a:rPr>
              <a:t> </a:t>
            </a:r>
            <a:r>
              <a:rPr lang="en-US" sz="4800" b="1" dirty="0">
                <a:latin typeface="+mn-lt"/>
                <a:sym typeface="Wingdings" panose="05000000000000000000" pitchFamily="2" charset="2"/>
              </a:rPr>
              <a:t></a:t>
            </a:r>
            <a:endParaRPr lang="en-US" sz="4800" b="1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5E3047BF-9CA8-9128-2EFF-A3B4CCF7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3288965"/>
            <a:ext cx="6455833" cy="9813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4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You!!</a:t>
            </a:r>
          </a:p>
        </p:txBody>
      </p:sp>
      <p:sp>
        <p:nvSpPr>
          <p:cNvPr id="114" name="Freeform: Shape 109">
            <a:extLst>
              <a:ext uri="{FF2B5EF4-FFF2-40B4-BE49-F238E27FC236}">
                <a16:creationId xmlns:a16="http://schemas.microsoft.com/office/drawing/2014/main" xmlns="" id="{E26B9EF5-5D92-4AC7-BC55-FC5C4C98E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: Shape 111">
            <a:extLst>
              <a:ext uri="{FF2B5EF4-FFF2-40B4-BE49-F238E27FC236}">
                <a16:creationId xmlns:a16="http://schemas.microsoft.com/office/drawing/2014/main" xmlns="" id="{F05C5575-0F07-43D0-AE78-81EAA8E67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5BE8849-DCE4-C069-8D60-7A6A11C35A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8559" b="1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DF63883-C34A-6B99-1511-4C7297418A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4" r="12396"/>
          <a:stretch/>
        </p:blipFill>
        <p:spPr>
          <a:xfrm>
            <a:off x="7816904" y="1584501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4215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F3EEA-9834-DDCD-C098-238133AA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When is the last time you carried out a Risk Assessment?</a:t>
            </a: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4" descr="Stack of balanced stones">
            <a:extLst>
              <a:ext uri="{FF2B5EF4-FFF2-40B4-BE49-F238E27FC236}">
                <a16:creationId xmlns:a16="http://schemas.microsoft.com/office/drawing/2014/main" xmlns="" id="{B9608BBF-6F29-8F2C-4A5C-A7DF8B94B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7" r="1953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9942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F3EEA-9834-DDCD-C098-238133AA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When is the last time you carried out a Dynamic Risk Assessment?</a:t>
            </a:r>
          </a:p>
        </p:txBody>
      </p:sp>
      <p:sp>
        <p:nvSpPr>
          <p:cNvPr id="25" name="Freeform: Shape 22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4" descr="Stack of balanced stones">
            <a:extLst>
              <a:ext uri="{FF2B5EF4-FFF2-40B4-BE49-F238E27FC236}">
                <a16:creationId xmlns:a16="http://schemas.microsoft.com/office/drawing/2014/main" xmlns="" id="{B9608BBF-6F29-8F2C-4A5C-A7DF8B94B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7" r="1953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401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62D0C-816F-6B28-9976-5DB03BA2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is a Dynamic Risk Assessment?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xmlns="" id="{161CF798-FDD8-0E86-60AE-0878AF526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3" r="1969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338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7638B808-3128-4131-916F-713C3B7F2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5331534" cy="6858000"/>
          </a:xfrm>
          <a:custGeom>
            <a:avLst/>
            <a:gdLst>
              <a:gd name="connsiteX0" fmla="*/ 5331534 w 5331534"/>
              <a:gd name="connsiteY0" fmla="*/ 0 h 6858000"/>
              <a:gd name="connsiteX1" fmla="*/ 69075 w 5331534"/>
              <a:gd name="connsiteY1" fmla="*/ 0 h 6858000"/>
              <a:gd name="connsiteX2" fmla="*/ 35131 w 5331534"/>
              <a:gd name="connsiteY2" fmla="*/ 267128 h 6858000"/>
              <a:gd name="connsiteX3" fmla="*/ 0 w 5331534"/>
              <a:gd name="connsiteY3" fmla="*/ 962845 h 6858000"/>
              <a:gd name="connsiteX4" fmla="*/ 3276103 w 5331534"/>
              <a:gd name="connsiteY4" fmla="*/ 6782205 h 6858000"/>
              <a:gd name="connsiteX5" fmla="*/ 3407923 w 5331534"/>
              <a:gd name="connsiteY5" fmla="*/ 6858000 h 6858000"/>
              <a:gd name="connsiteX6" fmla="*/ 5331534 w 53315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534" h="6858000">
                <a:moveTo>
                  <a:pt x="5331534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5331534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E9928CB4-FA8A-471E-A802-B1B3E34FDF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173318" cy="6860381"/>
          </a:xfrm>
          <a:custGeom>
            <a:avLst/>
            <a:gdLst>
              <a:gd name="connsiteX0" fmla="*/ 0 w 5203198"/>
              <a:gd name="connsiteY0" fmla="*/ 0 h 6858000"/>
              <a:gd name="connsiteX1" fmla="*/ 5142946 w 5203198"/>
              <a:gd name="connsiteY1" fmla="*/ 0 h 6858000"/>
              <a:gd name="connsiteX2" fmla="*/ 5161772 w 5203198"/>
              <a:gd name="connsiteY2" fmla="*/ 133740 h 6858000"/>
              <a:gd name="connsiteX3" fmla="*/ 5203198 w 5203198"/>
              <a:gd name="connsiteY3" fmla="*/ 874296 h 6858000"/>
              <a:gd name="connsiteX4" fmla="*/ 1980154 w 5203198"/>
              <a:gd name="connsiteY4" fmla="*/ 6678378 h 6858000"/>
              <a:gd name="connsiteX5" fmla="*/ 1700330 w 5203198"/>
              <a:gd name="connsiteY5" fmla="*/ 6858000 h 6858000"/>
              <a:gd name="connsiteX6" fmla="*/ 0 w 5203198"/>
              <a:gd name="connsiteY6" fmla="*/ 6858000 h 6858000"/>
              <a:gd name="connsiteX0" fmla="*/ 0 w 5203198"/>
              <a:gd name="connsiteY0" fmla="*/ 2381 h 6860381"/>
              <a:gd name="connsiteX1" fmla="*/ 5135802 w 5203198"/>
              <a:gd name="connsiteY1" fmla="*/ 0 h 6860381"/>
              <a:gd name="connsiteX2" fmla="*/ 5161772 w 5203198"/>
              <a:gd name="connsiteY2" fmla="*/ 136121 h 6860381"/>
              <a:gd name="connsiteX3" fmla="*/ 5203198 w 5203198"/>
              <a:gd name="connsiteY3" fmla="*/ 876677 h 6860381"/>
              <a:gd name="connsiteX4" fmla="*/ 1980154 w 5203198"/>
              <a:gd name="connsiteY4" fmla="*/ 6680759 h 6860381"/>
              <a:gd name="connsiteX5" fmla="*/ 1700330 w 5203198"/>
              <a:gd name="connsiteY5" fmla="*/ 6860381 h 6860381"/>
              <a:gd name="connsiteX6" fmla="*/ 0 w 5203198"/>
              <a:gd name="connsiteY6" fmla="*/ 6860381 h 6860381"/>
              <a:gd name="connsiteX7" fmla="*/ 0 w 5203198"/>
              <a:gd name="connsiteY7" fmla="*/ 2381 h 6860381"/>
              <a:gd name="connsiteX0" fmla="*/ 0 w 5203198"/>
              <a:gd name="connsiteY0" fmla="*/ 2381 h 6860381"/>
              <a:gd name="connsiteX1" fmla="*/ 5142946 w 5203198"/>
              <a:gd name="connsiteY1" fmla="*/ 0 h 6860381"/>
              <a:gd name="connsiteX2" fmla="*/ 5161772 w 5203198"/>
              <a:gd name="connsiteY2" fmla="*/ 136121 h 6860381"/>
              <a:gd name="connsiteX3" fmla="*/ 5203198 w 5203198"/>
              <a:gd name="connsiteY3" fmla="*/ 876677 h 6860381"/>
              <a:gd name="connsiteX4" fmla="*/ 1980154 w 5203198"/>
              <a:gd name="connsiteY4" fmla="*/ 6680759 h 6860381"/>
              <a:gd name="connsiteX5" fmla="*/ 1700330 w 5203198"/>
              <a:gd name="connsiteY5" fmla="*/ 6860381 h 6860381"/>
              <a:gd name="connsiteX6" fmla="*/ 0 w 5203198"/>
              <a:gd name="connsiteY6" fmla="*/ 6860381 h 6860381"/>
              <a:gd name="connsiteX7" fmla="*/ 0 w 5203198"/>
              <a:gd name="connsiteY7" fmla="*/ 2381 h 6860381"/>
              <a:gd name="connsiteX0" fmla="*/ 0 w 5203198"/>
              <a:gd name="connsiteY0" fmla="*/ 2381 h 6860381"/>
              <a:gd name="connsiteX1" fmla="*/ 5142946 w 5203198"/>
              <a:gd name="connsiteY1" fmla="*/ 0 h 6860381"/>
              <a:gd name="connsiteX2" fmla="*/ 5161772 w 5203198"/>
              <a:gd name="connsiteY2" fmla="*/ 136121 h 6860381"/>
              <a:gd name="connsiteX3" fmla="*/ 5203198 w 5203198"/>
              <a:gd name="connsiteY3" fmla="*/ 876677 h 6860381"/>
              <a:gd name="connsiteX4" fmla="*/ 1980154 w 5203198"/>
              <a:gd name="connsiteY4" fmla="*/ 6680759 h 6860381"/>
              <a:gd name="connsiteX5" fmla="*/ 1678899 w 5203198"/>
              <a:gd name="connsiteY5" fmla="*/ 6860381 h 6860381"/>
              <a:gd name="connsiteX6" fmla="*/ 0 w 5203198"/>
              <a:gd name="connsiteY6" fmla="*/ 6860381 h 6860381"/>
              <a:gd name="connsiteX7" fmla="*/ 0 w 5203198"/>
              <a:gd name="connsiteY7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3198" h="6860381">
                <a:moveTo>
                  <a:pt x="0" y="2381"/>
                </a:moveTo>
                <a:lnTo>
                  <a:pt x="5142946" y="0"/>
                </a:lnTo>
                <a:cubicBezTo>
                  <a:pt x="5149221" y="44580"/>
                  <a:pt x="5155497" y="91541"/>
                  <a:pt x="5161772" y="136121"/>
                </a:cubicBezTo>
                <a:cubicBezTo>
                  <a:pt x="5189165" y="379610"/>
                  <a:pt x="5203198" y="626664"/>
                  <a:pt x="5203198" y="876677"/>
                </a:cubicBezTo>
                <a:cubicBezTo>
                  <a:pt x="5203198" y="3251799"/>
                  <a:pt x="3936740" y="5359908"/>
                  <a:pt x="1980154" y="6680759"/>
                </a:cubicBezTo>
                <a:lnTo>
                  <a:pt x="1678899" y="6860381"/>
                </a:lnTo>
                <a:lnTo>
                  <a:pt x="0" y="6860381"/>
                </a:lnTo>
                <a:lnTo>
                  <a:pt x="0" y="238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62D0C-816F-6B28-9976-5DB03BA2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3977"/>
            <a:ext cx="3591964" cy="3475564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+mn-lt"/>
              </a:rPr>
              <a:t>Dynamic Risk Assessment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2159FE-15B9-77C9-C361-265238C46A9A}"/>
              </a:ext>
            </a:extLst>
          </p:cNvPr>
          <p:cNvGrpSpPr/>
          <p:nvPr/>
        </p:nvGrpSpPr>
        <p:grpSpPr>
          <a:xfrm>
            <a:off x="4618182" y="3500581"/>
            <a:ext cx="7017775" cy="2983345"/>
            <a:chOff x="4099989" y="2142203"/>
            <a:chExt cx="7504677" cy="236635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A134C34-D2BF-CA94-B00F-1C2DC8E760A6}"/>
                </a:ext>
              </a:extLst>
            </p:cNvPr>
            <p:cNvSpPr/>
            <p:nvPr/>
          </p:nvSpPr>
          <p:spPr>
            <a:xfrm>
              <a:off x="4104954" y="2142203"/>
              <a:ext cx="2278081" cy="915204"/>
            </a:xfrm>
            <a:custGeom>
              <a:avLst/>
              <a:gdLst>
                <a:gd name="connsiteX0" fmla="*/ 0 w 2278081"/>
                <a:gd name="connsiteY0" fmla="*/ 0 h 915204"/>
                <a:gd name="connsiteX1" fmla="*/ 2278081 w 2278081"/>
                <a:gd name="connsiteY1" fmla="*/ 0 h 915204"/>
                <a:gd name="connsiteX2" fmla="*/ 2278081 w 2278081"/>
                <a:gd name="connsiteY2" fmla="*/ 915204 h 915204"/>
                <a:gd name="connsiteX3" fmla="*/ 0 w 2278081"/>
                <a:gd name="connsiteY3" fmla="*/ 915204 h 915204"/>
                <a:gd name="connsiteX4" fmla="*/ 0 w 2278081"/>
                <a:gd name="connsiteY4" fmla="*/ 0 h 91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081" h="915204">
                  <a:moveTo>
                    <a:pt x="0" y="0"/>
                  </a:moveTo>
                  <a:lnTo>
                    <a:pt x="2278081" y="0"/>
                  </a:lnTo>
                  <a:lnTo>
                    <a:pt x="2278081" y="915204"/>
                  </a:lnTo>
                  <a:lnTo>
                    <a:pt x="0" y="9152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rmAutofit fontScale="85000" lnSpcReduction="10000"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0" i="1" kern="1200" dirty="0"/>
                <a:t>“A dynamic risk assessment assesses risk for employees in changing circumstances.”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0" i="1" kern="1200" dirty="0"/>
                <a:t> (HSE 2022)</a:t>
              </a:r>
              <a:endParaRPr lang="en-US" sz="1600" kern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F8A0549-842C-449F-2EB7-1F2A6A421330}"/>
                </a:ext>
              </a:extLst>
            </p:cNvPr>
            <p:cNvSpPr/>
            <p:nvPr/>
          </p:nvSpPr>
          <p:spPr>
            <a:xfrm>
              <a:off x="4099989" y="3048216"/>
              <a:ext cx="2288011" cy="1460339"/>
            </a:xfrm>
            <a:prstGeom prst="rect">
              <a:avLst/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4C82509-C117-F464-6294-5372D60755D1}"/>
                </a:ext>
              </a:extLst>
            </p:cNvPr>
            <p:cNvSpPr/>
            <p:nvPr/>
          </p:nvSpPr>
          <p:spPr>
            <a:xfrm>
              <a:off x="6708322" y="2142203"/>
              <a:ext cx="2288011" cy="896819"/>
            </a:xfrm>
            <a:custGeom>
              <a:avLst/>
              <a:gdLst>
                <a:gd name="connsiteX0" fmla="*/ 0 w 2288011"/>
                <a:gd name="connsiteY0" fmla="*/ 0 h 896819"/>
                <a:gd name="connsiteX1" fmla="*/ 2288011 w 2288011"/>
                <a:gd name="connsiteY1" fmla="*/ 0 h 896819"/>
                <a:gd name="connsiteX2" fmla="*/ 2288011 w 2288011"/>
                <a:gd name="connsiteY2" fmla="*/ 896819 h 896819"/>
                <a:gd name="connsiteX3" fmla="*/ 0 w 2288011"/>
                <a:gd name="connsiteY3" fmla="*/ 896819 h 896819"/>
                <a:gd name="connsiteX4" fmla="*/ 0 w 2288011"/>
                <a:gd name="connsiteY4" fmla="*/ 0 h 89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011" h="896819">
                  <a:moveTo>
                    <a:pt x="0" y="0"/>
                  </a:moveTo>
                  <a:lnTo>
                    <a:pt x="2288011" y="0"/>
                  </a:lnTo>
                  <a:lnTo>
                    <a:pt x="2288011" y="896819"/>
                  </a:lnTo>
                  <a:lnTo>
                    <a:pt x="0" y="896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3183231"/>
                <a:satOff val="5400"/>
                <a:lumOff val="-196"/>
                <a:alphaOff val="0"/>
              </a:schemeClr>
            </a:lnRef>
            <a:fillRef idx="1">
              <a:schemeClr val="accent2">
                <a:hueOff val="3183231"/>
                <a:satOff val="5400"/>
                <a:lumOff val="-196"/>
                <a:alphaOff val="0"/>
              </a:schemeClr>
            </a:fillRef>
            <a:effectRef idx="0">
              <a:schemeClr val="accent2">
                <a:hueOff val="3183231"/>
                <a:satOff val="5400"/>
                <a:lumOff val="-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rm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0" i="0" kern="1200" dirty="0"/>
                <a:t>Examples include employees who:</a:t>
              </a:r>
              <a:endParaRPr lang="en-US" sz="16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6DFB335-B861-D0F8-C346-73E0C0F40543}"/>
                </a:ext>
              </a:extLst>
            </p:cNvPr>
            <p:cNvSpPr/>
            <p:nvPr/>
          </p:nvSpPr>
          <p:spPr>
            <a:xfrm>
              <a:off x="6708322" y="3043619"/>
              <a:ext cx="2288011" cy="1460339"/>
            </a:xfrm>
            <a:custGeom>
              <a:avLst/>
              <a:gdLst>
                <a:gd name="connsiteX0" fmla="*/ 0 w 2288011"/>
                <a:gd name="connsiteY0" fmla="*/ 0 h 1460339"/>
                <a:gd name="connsiteX1" fmla="*/ 2288011 w 2288011"/>
                <a:gd name="connsiteY1" fmla="*/ 0 h 1460339"/>
                <a:gd name="connsiteX2" fmla="*/ 2288011 w 2288011"/>
                <a:gd name="connsiteY2" fmla="*/ 1460339 h 1460339"/>
                <a:gd name="connsiteX3" fmla="*/ 0 w 2288011"/>
                <a:gd name="connsiteY3" fmla="*/ 1460339 h 1460339"/>
                <a:gd name="connsiteX4" fmla="*/ 0 w 2288011"/>
                <a:gd name="connsiteY4" fmla="*/ 0 h 146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011" h="1460339">
                  <a:moveTo>
                    <a:pt x="0" y="0"/>
                  </a:moveTo>
                  <a:lnTo>
                    <a:pt x="2288011" y="0"/>
                  </a:lnTo>
                  <a:lnTo>
                    <a:pt x="2288011" y="1460339"/>
                  </a:lnTo>
                  <a:lnTo>
                    <a:pt x="0" y="14603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3138028"/>
                <a:satOff val="4888"/>
                <a:lumOff val="280"/>
                <a:alphaOff val="0"/>
              </a:schemeClr>
            </a:lnRef>
            <a:fillRef idx="1">
              <a:schemeClr val="accent2">
                <a:tint val="40000"/>
                <a:alpha val="90000"/>
                <a:hueOff val="3138028"/>
                <a:satOff val="4888"/>
                <a:lumOff val="28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3138028"/>
                <a:satOff val="4888"/>
                <a:lumOff val="28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rm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kern="1200" dirty="0"/>
                <a:t>W</a:t>
              </a:r>
              <a:r>
                <a:rPr lang="en-GB" sz="1600" b="0" i="0" kern="1200" dirty="0"/>
                <a:t>ork alone</a:t>
              </a:r>
              <a:endParaRPr lang="en-US" sz="16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kern="1200" dirty="0"/>
                <a:t>W</a:t>
              </a:r>
              <a:r>
                <a:rPr lang="en-GB" sz="1600" b="0" i="0" kern="1200" dirty="0"/>
                <a:t>ork in environments with potential for aggression and violence</a:t>
              </a:r>
              <a:endParaRPr lang="en-US" sz="16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kern="1200" dirty="0"/>
                <a:t>D</a:t>
              </a:r>
              <a:r>
                <a:rPr lang="en-GB" sz="1600" b="0" i="0" kern="1200" dirty="0"/>
                <a:t>eal with manual handling activities</a:t>
              </a:r>
              <a:endParaRPr lang="en-US" sz="16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740F02C-5048-5123-65C3-6A2128F7FD40}"/>
                </a:ext>
              </a:extLst>
            </p:cNvPr>
            <p:cNvSpPr/>
            <p:nvPr/>
          </p:nvSpPr>
          <p:spPr>
            <a:xfrm>
              <a:off x="9316654" y="2142203"/>
              <a:ext cx="2288011" cy="896819"/>
            </a:xfrm>
            <a:custGeom>
              <a:avLst/>
              <a:gdLst>
                <a:gd name="connsiteX0" fmla="*/ 0 w 2288011"/>
                <a:gd name="connsiteY0" fmla="*/ 0 h 896819"/>
                <a:gd name="connsiteX1" fmla="*/ 2288011 w 2288011"/>
                <a:gd name="connsiteY1" fmla="*/ 0 h 896819"/>
                <a:gd name="connsiteX2" fmla="*/ 2288011 w 2288011"/>
                <a:gd name="connsiteY2" fmla="*/ 896819 h 896819"/>
                <a:gd name="connsiteX3" fmla="*/ 0 w 2288011"/>
                <a:gd name="connsiteY3" fmla="*/ 896819 h 896819"/>
                <a:gd name="connsiteX4" fmla="*/ 0 w 2288011"/>
                <a:gd name="connsiteY4" fmla="*/ 0 h 89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011" h="896819">
                  <a:moveTo>
                    <a:pt x="0" y="0"/>
                  </a:moveTo>
                  <a:lnTo>
                    <a:pt x="2288011" y="0"/>
                  </a:lnTo>
                  <a:lnTo>
                    <a:pt x="2288011" y="896819"/>
                  </a:lnTo>
                  <a:lnTo>
                    <a:pt x="0" y="896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6366461"/>
                <a:satOff val="10800"/>
                <a:lumOff val="-392"/>
                <a:alphaOff val="0"/>
              </a:schemeClr>
            </a:lnRef>
            <a:fillRef idx="1">
              <a:schemeClr val="accent2">
                <a:hueOff val="6366461"/>
                <a:satOff val="10800"/>
                <a:lumOff val="-392"/>
                <a:alphaOff val="0"/>
              </a:schemeClr>
            </a:fillRef>
            <a:effectRef idx="0">
              <a:schemeClr val="accent2">
                <a:hueOff val="6366461"/>
                <a:satOff val="10800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rm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How: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160953A-5404-922D-86A6-2FFA82D40627}"/>
                </a:ext>
              </a:extLst>
            </p:cNvPr>
            <p:cNvSpPr/>
            <p:nvPr/>
          </p:nvSpPr>
          <p:spPr>
            <a:xfrm>
              <a:off x="9316655" y="3043619"/>
              <a:ext cx="2288011" cy="1460339"/>
            </a:xfrm>
            <a:custGeom>
              <a:avLst/>
              <a:gdLst>
                <a:gd name="connsiteX0" fmla="*/ 0 w 2288011"/>
                <a:gd name="connsiteY0" fmla="*/ 0 h 1460339"/>
                <a:gd name="connsiteX1" fmla="*/ 2288011 w 2288011"/>
                <a:gd name="connsiteY1" fmla="*/ 0 h 1460339"/>
                <a:gd name="connsiteX2" fmla="*/ 2288011 w 2288011"/>
                <a:gd name="connsiteY2" fmla="*/ 1460339 h 1460339"/>
                <a:gd name="connsiteX3" fmla="*/ 0 w 2288011"/>
                <a:gd name="connsiteY3" fmla="*/ 1460339 h 1460339"/>
                <a:gd name="connsiteX4" fmla="*/ 0 w 2288011"/>
                <a:gd name="connsiteY4" fmla="*/ 0 h 146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011" h="1460339">
                  <a:moveTo>
                    <a:pt x="0" y="0"/>
                  </a:moveTo>
                  <a:lnTo>
                    <a:pt x="2288011" y="0"/>
                  </a:lnTo>
                  <a:lnTo>
                    <a:pt x="2288011" y="1460339"/>
                  </a:lnTo>
                  <a:lnTo>
                    <a:pt x="0" y="14603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6276057"/>
                <a:satOff val="9776"/>
                <a:lumOff val="560"/>
                <a:alphaOff val="0"/>
              </a:schemeClr>
            </a:lnRef>
            <a:fillRef idx="1">
              <a:schemeClr val="accent2">
                <a:tint val="40000"/>
                <a:alpha val="90000"/>
                <a:hueOff val="6276057"/>
                <a:satOff val="9776"/>
                <a:lumOff val="56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6276057"/>
                <a:satOff val="9776"/>
                <a:lumOff val="56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rmAutofit fontScale="92500"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700" kern="1200" dirty="0"/>
                <a:t>A dynamic risk assessment is carried out informally. Issues identified must be addressed and reported to the manager.</a:t>
              </a:r>
              <a:endParaRPr lang="en-IE" sz="17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E" sz="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4646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AF2441-99A6-0B68-5ABC-E7F6B53ED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But what is Risk?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xmlns="" id="{144CB757-5EB4-6970-5492-EA7646868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3" r="20685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341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F9857ED-1DEF-4481-AEB4-E7759342A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5457275" cy="6858000"/>
          </a:xfrm>
          <a:custGeom>
            <a:avLst/>
            <a:gdLst>
              <a:gd name="connsiteX0" fmla="*/ 5457275 w 5457275"/>
              <a:gd name="connsiteY0" fmla="*/ 0 h 6858000"/>
              <a:gd name="connsiteX1" fmla="*/ 361354 w 5457275"/>
              <a:gd name="connsiteY1" fmla="*/ 0 h 6858000"/>
              <a:gd name="connsiteX2" fmla="*/ 335637 w 5457275"/>
              <a:gd name="connsiteY2" fmla="*/ 94722 h 6858000"/>
              <a:gd name="connsiteX3" fmla="*/ 690849 w 5457275"/>
              <a:gd name="connsiteY3" fmla="*/ 6842426 h 6858000"/>
              <a:gd name="connsiteX4" fmla="*/ 696735 w 5457275"/>
              <a:gd name="connsiteY4" fmla="*/ 6858000 h 6858000"/>
              <a:gd name="connsiteX5" fmla="*/ 5457275 w 54572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275" h="6858000">
                <a:moveTo>
                  <a:pt x="5457275" y="0"/>
                </a:moveTo>
                <a:lnTo>
                  <a:pt x="361354" y="0"/>
                </a:lnTo>
                <a:lnTo>
                  <a:pt x="335637" y="94722"/>
                </a:lnTo>
                <a:cubicBezTo>
                  <a:pt x="-226206" y="2374054"/>
                  <a:pt x="-65870" y="4704140"/>
                  <a:pt x="690849" y="6842426"/>
                </a:cubicBezTo>
                <a:lnTo>
                  <a:pt x="696735" y="6858000"/>
                </a:lnTo>
                <a:lnTo>
                  <a:pt x="5457275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6E4FBE1-8E8A-42A6-B693-88C8979D80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5228693" cy="6858000"/>
          </a:xfrm>
          <a:custGeom>
            <a:avLst/>
            <a:gdLst>
              <a:gd name="connsiteX0" fmla="*/ 5228693 w 5228693"/>
              <a:gd name="connsiteY0" fmla="*/ 0 h 6858000"/>
              <a:gd name="connsiteX1" fmla="*/ 371685 w 5228693"/>
              <a:gd name="connsiteY1" fmla="*/ 1 h 6858000"/>
              <a:gd name="connsiteX2" fmla="*/ 319533 w 5228693"/>
              <a:gd name="connsiteY2" fmla="*/ 193787 h 6858000"/>
              <a:gd name="connsiteX3" fmla="*/ 623642 w 5228693"/>
              <a:gd name="connsiteY3" fmla="*/ 6599363 h 6858000"/>
              <a:gd name="connsiteX4" fmla="*/ 717029 w 5228693"/>
              <a:gd name="connsiteY4" fmla="*/ 6858000 h 6858000"/>
              <a:gd name="connsiteX5" fmla="*/ 5228693 w 522869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693" h="6858000">
                <a:moveTo>
                  <a:pt x="5228693" y="0"/>
                </a:moveTo>
                <a:lnTo>
                  <a:pt x="371685" y="1"/>
                </a:lnTo>
                <a:lnTo>
                  <a:pt x="319533" y="193787"/>
                </a:lnTo>
                <a:cubicBezTo>
                  <a:pt x="-206622" y="2355719"/>
                  <a:pt x="-67685" y="4563346"/>
                  <a:pt x="623642" y="6599363"/>
                </a:cubicBezTo>
                <a:lnTo>
                  <a:pt x="717029" y="6858000"/>
                </a:lnTo>
                <a:lnTo>
                  <a:pt x="5228693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CF59C-A262-8301-A646-3322E62B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330007"/>
            <a:ext cx="3820669" cy="4692396"/>
          </a:xfrm>
        </p:spPr>
        <p:txBody>
          <a:bodyPr anchor="ctr">
            <a:normAutofit/>
          </a:bodyPr>
          <a:lstStyle/>
          <a:p>
            <a:r>
              <a:rPr lang="en-IE" sz="5400"/>
              <a:t>But what is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9D6C89-18A2-D41B-2A60-AA2449BF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616" y="1330007"/>
            <a:ext cx="5477256" cy="46923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dirty="0"/>
              <a:t>The PMBOK® Guide describes risk as, </a:t>
            </a:r>
          </a:p>
          <a:p>
            <a:pPr marL="0" indent="0">
              <a:buNone/>
            </a:pPr>
            <a:r>
              <a:rPr lang="en-GB" sz="2200" b="1" i="1" dirty="0"/>
              <a:t>“An uncertain event or condition, that if it occurs, has a positive or negative effect on a project's objective.” </a:t>
            </a:r>
          </a:p>
          <a:p>
            <a:pPr marL="0" indent="0">
              <a:buNone/>
            </a:pPr>
            <a:r>
              <a:rPr lang="en-GB" sz="2200" dirty="0"/>
              <a:t>The key element of this definition is that the effect of the uncertainty, if it occurs, may be positive or negative on the objectives of the planned endeavour.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PMBOK (PMI.org)</a:t>
            </a:r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3384700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686</Words>
  <Application>Microsoft Office PowerPoint</Application>
  <PresentationFormat>Widescreen</PresentationFormat>
  <Paragraphs>148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Scottish Manual Handling Forum 2022</vt:lpstr>
      <vt:lpstr> </vt:lpstr>
      <vt:lpstr>Mark Flattery - Dynamic risk assessment for Patient Handling: Enabling the Variable Client</vt:lpstr>
      <vt:lpstr>When is the last time you carried out a Risk Assessment?</vt:lpstr>
      <vt:lpstr>When is the last time you carried out a Dynamic Risk Assessment?</vt:lpstr>
      <vt:lpstr>What is a Dynamic Risk Assessment?</vt:lpstr>
      <vt:lpstr>Dynamic Risk Assessment</vt:lpstr>
      <vt:lpstr>But what is Risk?</vt:lpstr>
      <vt:lpstr>But what is Risk?</vt:lpstr>
      <vt:lpstr>What does it mean in practice?</vt:lpstr>
      <vt:lpstr>What does it mean in practice?</vt:lpstr>
      <vt:lpstr>Who uses a Dynamic Risk Assessment?</vt:lpstr>
      <vt:lpstr>Used by</vt:lpstr>
      <vt:lpstr>When do we use a Dynamic Risk Assessment?</vt:lpstr>
      <vt:lpstr>Hospitals</vt:lpstr>
      <vt:lpstr>Hospitals</vt:lpstr>
      <vt:lpstr>Home Environment</vt:lpstr>
      <vt:lpstr>Home Environment</vt:lpstr>
      <vt:lpstr>Activities to be assessed</vt:lpstr>
      <vt:lpstr>It’s Dynamic. What’s important in an emergency?</vt:lpstr>
      <vt:lpstr>It’s Dynamic, What’s important in an emergency?</vt:lpstr>
      <vt:lpstr>Principles of Manual Handling </vt:lpstr>
      <vt:lpstr>Principles of Manual Handling</vt:lpstr>
      <vt:lpstr>Principles of Manual Handling</vt:lpstr>
      <vt:lpstr>Principles of Manual Handling</vt:lpstr>
      <vt:lpstr>Principles of Manual Handling</vt:lpstr>
      <vt:lpstr>Sitting Up and Turning</vt:lpstr>
      <vt:lpstr>Standing</vt:lpstr>
      <vt:lpstr>Walking</vt:lpstr>
      <vt:lpstr>Sitting</vt:lpstr>
      <vt:lpstr>Toileting Slings, are not Toileting Slings</vt:lpstr>
      <vt:lpstr>Hopefully we have all learnt something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Scottish Manual Handling Forum 2022</dc:title>
  <dc:creator>Mark Flattery</dc:creator>
  <cp:lastModifiedBy>Fraser Kinsella</cp:lastModifiedBy>
  <cp:revision>1</cp:revision>
  <dcterms:created xsi:type="dcterms:W3CDTF">2022-05-14T16:03:26Z</dcterms:created>
  <dcterms:modified xsi:type="dcterms:W3CDTF">2022-06-02T07:59:02Z</dcterms:modified>
</cp:coreProperties>
</file>