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handoutMasterIdLst>
    <p:handoutMasterId r:id="rId17"/>
  </p:handoutMasterIdLst>
  <p:sldIdLst>
    <p:sldId id="309" r:id="rId6"/>
    <p:sldId id="259" r:id="rId7"/>
    <p:sldId id="277" r:id="rId8"/>
    <p:sldId id="262" r:id="rId9"/>
    <p:sldId id="310" r:id="rId10"/>
    <p:sldId id="256" r:id="rId11"/>
    <p:sldId id="257" r:id="rId12"/>
    <p:sldId id="311" r:id="rId13"/>
    <p:sldId id="258" r:id="rId14"/>
    <p:sldId id="308" r:id="rId15"/>
  </p:sldIdLst>
  <p:sldSz cx="12192000" cy="6858000"/>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87960" autoAdjust="0"/>
  </p:normalViewPr>
  <p:slideViewPr>
    <p:cSldViewPr snapToGrid="0">
      <p:cViewPr varScale="1">
        <p:scale>
          <a:sx n="96" d="100"/>
          <a:sy n="96" d="100"/>
        </p:scale>
        <p:origin x="91" y="197"/>
      </p:cViewPr>
      <p:guideLst/>
    </p:cSldViewPr>
  </p:slideViewPr>
  <p:notesTextViewPr>
    <p:cViewPr>
      <p:scale>
        <a:sx n="1" d="1"/>
        <a:sy n="1" d="1"/>
      </p:scale>
      <p:origin x="0" y="0"/>
    </p:cViewPr>
  </p:notesTextViewPr>
  <p:notesViewPr>
    <p:cSldViewPr snapToGrid="0">
      <p:cViewPr varScale="1">
        <p:scale>
          <a:sx n="57" d="100"/>
          <a:sy n="57" d="100"/>
        </p:scale>
        <p:origin x="337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8505" y="0"/>
            <a:ext cx="2890626" cy="498215"/>
          </a:xfrm>
          <a:prstGeom prst="rect">
            <a:avLst/>
          </a:prstGeom>
        </p:spPr>
        <p:txBody>
          <a:bodyPr vert="horz" lIns="91440" tIns="45720" rIns="91440" bIns="45720" rtlCol="0"/>
          <a:lstStyle>
            <a:lvl1pPr algn="r">
              <a:defRPr sz="1200"/>
            </a:lvl1pPr>
          </a:lstStyle>
          <a:p>
            <a:fld id="{CCBE0A5C-6A22-4597-8244-ADAEFA2D7B4B}" type="datetimeFigureOut">
              <a:rPr lang="en-US" smtClean="0"/>
              <a:t>5/18/2018</a:t>
            </a:fld>
            <a:endParaRPr lang="en-US" dirty="0"/>
          </a:p>
        </p:txBody>
      </p:sp>
      <p:sp>
        <p:nvSpPr>
          <p:cNvPr id="4" name="Footer Placeholder 3"/>
          <p:cNvSpPr>
            <a:spLocks noGrp="1"/>
          </p:cNvSpPr>
          <p:nvPr>
            <p:ph type="ftr" sz="quarter" idx="2"/>
          </p:nvPr>
        </p:nvSpPr>
        <p:spPr>
          <a:xfrm>
            <a:off x="0" y="9431600"/>
            <a:ext cx="2890626" cy="49821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8505" y="9431600"/>
            <a:ext cx="2890626" cy="498214"/>
          </a:xfrm>
          <a:prstGeom prst="rect">
            <a:avLst/>
          </a:prstGeom>
        </p:spPr>
        <p:txBody>
          <a:bodyPr vert="horz" lIns="91440" tIns="45720" rIns="91440" bIns="45720" rtlCol="0" anchor="b"/>
          <a:lstStyle>
            <a:lvl1pPr algn="r">
              <a:defRPr sz="1200"/>
            </a:lvl1pPr>
          </a:lstStyle>
          <a:p>
            <a:fld id="{54DD67AA-94D0-42F9-82BE-F42B1952AD1E}" type="slidenum">
              <a:rPr lang="en-US" smtClean="0"/>
              <a:t>‹#›</a:t>
            </a:fld>
            <a:endParaRPr lang="en-US" dirty="0"/>
          </a:p>
        </p:txBody>
      </p:sp>
    </p:spTree>
    <p:extLst>
      <p:ext uri="{BB962C8B-B14F-4D97-AF65-F5344CB8AC3E}">
        <p14:creationId xmlns:p14="http://schemas.microsoft.com/office/powerpoint/2010/main" val="9181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505" y="0"/>
            <a:ext cx="2890626" cy="498215"/>
          </a:xfrm>
          <a:prstGeom prst="rect">
            <a:avLst/>
          </a:prstGeom>
        </p:spPr>
        <p:txBody>
          <a:bodyPr vert="horz" lIns="91440" tIns="45720" rIns="91440" bIns="45720" rtlCol="0"/>
          <a:lstStyle>
            <a:lvl1pPr algn="r">
              <a:defRPr sz="1200"/>
            </a:lvl1pPr>
          </a:lstStyle>
          <a:p>
            <a:fld id="{BDD56F6A-46B1-4F8D-BC18-0A93B81DF182}" type="datetimeFigureOut">
              <a:rPr lang="en-GB" smtClean="0"/>
              <a:t>18/05/2018</a:t>
            </a:fld>
            <a:endParaRPr lang="en-GB" dirty="0"/>
          </a:p>
        </p:txBody>
      </p:sp>
      <p:sp>
        <p:nvSpPr>
          <p:cNvPr id="4" name="Slide Image Placeholder 3"/>
          <p:cNvSpPr>
            <a:spLocks noGrp="1" noRot="1" noChangeAspect="1"/>
          </p:cNvSpPr>
          <p:nvPr>
            <p:ph type="sldImg" idx="2"/>
          </p:nvPr>
        </p:nvSpPr>
        <p:spPr>
          <a:xfrm>
            <a:off x="357188" y="1241425"/>
            <a:ext cx="5956300"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7068" y="4778722"/>
            <a:ext cx="53365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890626"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505" y="9431600"/>
            <a:ext cx="2890626" cy="498214"/>
          </a:xfrm>
          <a:prstGeom prst="rect">
            <a:avLst/>
          </a:prstGeom>
        </p:spPr>
        <p:txBody>
          <a:bodyPr vert="horz" lIns="91440" tIns="45720" rIns="91440" bIns="45720" rtlCol="0" anchor="b"/>
          <a:lstStyle>
            <a:lvl1pPr algn="r">
              <a:defRPr sz="1200"/>
            </a:lvl1pPr>
          </a:lstStyle>
          <a:p>
            <a:fld id="{0BB1EC7E-CB32-4FCA-BE94-4CC76A330921}" type="slidenum">
              <a:rPr lang="en-GB" smtClean="0"/>
              <a:t>‹#›</a:t>
            </a:fld>
            <a:endParaRPr lang="en-GB" dirty="0"/>
          </a:p>
        </p:txBody>
      </p:sp>
    </p:spTree>
    <p:extLst>
      <p:ext uri="{BB962C8B-B14F-4D97-AF65-F5344CB8AC3E}">
        <p14:creationId xmlns:p14="http://schemas.microsoft.com/office/powerpoint/2010/main" val="225082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1EC7E-CB32-4FCA-BE94-4CC76A330921}" type="slidenum">
              <a:rPr lang="en-GB" smtClean="0"/>
              <a:t>1</a:t>
            </a:fld>
            <a:endParaRPr lang="en-GB" dirty="0"/>
          </a:p>
        </p:txBody>
      </p:sp>
    </p:spTree>
    <p:extLst>
      <p:ext uri="{BB962C8B-B14F-4D97-AF65-F5344CB8AC3E}">
        <p14:creationId xmlns:p14="http://schemas.microsoft.com/office/powerpoint/2010/main" val="220073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a:t>
            </a:r>
            <a:r>
              <a:rPr lang="en-GB" baseline="0" dirty="0"/>
              <a:t> this is an international sales meeting I should first put us on the map. So this is Europe, and this is the UK and Ireland, just on the edge, although it seems we are drifting further away from Europe these days.</a:t>
            </a:r>
            <a:endParaRPr lang="en-GB" dirty="0"/>
          </a:p>
        </p:txBody>
      </p:sp>
      <p:sp>
        <p:nvSpPr>
          <p:cNvPr id="4" name="Slide Number Placeholder 3"/>
          <p:cNvSpPr>
            <a:spLocks noGrp="1"/>
          </p:cNvSpPr>
          <p:nvPr>
            <p:ph type="sldNum" sz="quarter" idx="10"/>
          </p:nvPr>
        </p:nvSpPr>
        <p:spPr/>
        <p:txBody>
          <a:bodyPr/>
          <a:lstStyle/>
          <a:p>
            <a:fld id="{0BB1EC7E-CB32-4FCA-BE94-4CC76A330921}" type="slidenum">
              <a:rPr lang="en-GB" smtClean="0"/>
              <a:t>2</a:t>
            </a:fld>
            <a:endParaRPr lang="en-GB" dirty="0"/>
          </a:p>
        </p:txBody>
      </p:sp>
    </p:spTree>
    <p:extLst>
      <p:ext uri="{BB962C8B-B14F-4D97-AF65-F5344CB8AC3E}">
        <p14:creationId xmlns:p14="http://schemas.microsoft.com/office/powerpoint/2010/main" val="134777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currently have 3 office locations with offices, warehouse and own training rooms</a:t>
            </a:r>
          </a:p>
        </p:txBody>
      </p:sp>
      <p:sp>
        <p:nvSpPr>
          <p:cNvPr id="4" name="Slide Number Placeholder 3"/>
          <p:cNvSpPr>
            <a:spLocks noGrp="1"/>
          </p:cNvSpPr>
          <p:nvPr>
            <p:ph type="sldNum" sz="quarter" idx="10"/>
          </p:nvPr>
        </p:nvSpPr>
        <p:spPr/>
        <p:txBody>
          <a:bodyPr/>
          <a:lstStyle/>
          <a:p>
            <a:fld id="{0BB1EC7E-CB32-4FCA-BE94-4CC76A330921}" type="slidenum">
              <a:rPr lang="en-GB" smtClean="0"/>
              <a:t>3</a:t>
            </a:fld>
            <a:endParaRPr lang="en-GB" dirty="0"/>
          </a:p>
        </p:txBody>
      </p:sp>
    </p:spTree>
    <p:extLst>
      <p:ext uri="{BB962C8B-B14F-4D97-AF65-F5344CB8AC3E}">
        <p14:creationId xmlns:p14="http://schemas.microsoft.com/office/powerpoint/2010/main" val="373949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Lisclare</a:t>
            </a:r>
            <a:r>
              <a:rPr lang="en-GB" baseline="0" dirty="0"/>
              <a:t> has built it’s business based on strong relationship with quality manufacturers. We currently distribute for 3 other suppliers throughout the whole of the UK and Ireland. </a:t>
            </a:r>
            <a:endParaRPr lang="en-GB" dirty="0"/>
          </a:p>
        </p:txBody>
      </p:sp>
      <p:sp>
        <p:nvSpPr>
          <p:cNvPr id="4" name="Slide Number Placeholder 3"/>
          <p:cNvSpPr>
            <a:spLocks noGrp="1"/>
          </p:cNvSpPr>
          <p:nvPr>
            <p:ph type="sldNum" sz="quarter" idx="10"/>
          </p:nvPr>
        </p:nvSpPr>
        <p:spPr/>
        <p:txBody>
          <a:bodyPr/>
          <a:lstStyle/>
          <a:p>
            <a:fld id="{0BB1EC7E-CB32-4FCA-BE94-4CC76A330921}" type="slidenum">
              <a:rPr lang="en-GB" smtClean="0"/>
              <a:t>4</a:t>
            </a:fld>
            <a:endParaRPr lang="en-GB" dirty="0"/>
          </a:p>
        </p:txBody>
      </p:sp>
    </p:spTree>
    <p:extLst>
      <p:ext uri="{BB962C8B-B14F-4D97-AF65-F5344CB8AC3E}">
        <p14:creationId xmlns:p14="http://schemas.microsoft.com/office/powerpoint/2010/main" val="290340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0939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549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07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587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08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2080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5367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981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981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2270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96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96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3587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352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53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7440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6740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308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5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706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636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212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1417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977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20802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139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981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981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347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96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96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177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4993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39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7440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6740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73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706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636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5820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60000"/>
                <a:lumOff val="40000"/>
              </a:schemeClr>
            </a:gs>
            <a:gs pos="83000">
              <a:schemeClr val="accent1">
                <a:lumMod val="60000"/>
                <a:lumOff val="40000"/>
              </a:schemeClr>
            </a:gs>
            <a:gs pos="100000">
              <a:schemeClr val="accent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0284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3652" y="5981171"/>
            <a:ext cx="2400694" cy="661458"/>
          </a:xfrm>
          <a:prstGeom prst="rect">
            <a:avLst/>
          </a:prstGeom>
        </p:spPr>
      </p:pic>
    </p:spTree>
    <p:extLst>
      <p:ext uri="{BB962C8B-B14F-4D97-AF65-F5344CB8AC3E}">
        <p14:creationId xmlns:p14="http://schemas.microsoft.com/office/powerpoint/2010/main" val="155344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60000"/>
                <a:lumOff val="40000"/>
              </a:schemeClr>
            </a:gs>
            <a:gs pos="83000">
              <a:schemeClr val="accent1">
                <a:lumMod val="60000"/>
                <a:lumOff val="40000"/>
              </a:schemeClr>
            </a:gs>
            <a:gs pos="100000">
              <a:schemeClr val="accent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0284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6617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231A4F8-3EBA-424D-975E-9C9B3E3C6F95}"/>
              </a:ext>
            </a:extLst>
          </p:cNvPr>
          <p:cNvSpPr>
            <a:spLocks noGrp="1" noChangeArrowheads="1"/>
          </p:cNvSpPr>
          <p:nvPr>
            <p:ph type="title"/>
          </p:nvPr>
        </p:nvSpPr>
        <p:spPr>
          <a:xfrm>
            <a:off x="461907" y="102732"/>
            <a:ext cx="8116887" cy="1325563"/>
          </a:xfrm>
        </p:spPr>
        <p:txBody>
          <a:bodyPr/>
          <a:lstStyle/>
          <a:p>
            <a:pPr eaLnBrk="1" hangingPunct="1"/>
            <a:r>
              <a:rPr lang="en-GB" altLang="en-US" b="1" dirty="0">
                <a:solidFill>
                  <a:schemeClr val="tx1"/>
                </a:solidFill>
              </a:rPr>
              <a:t>18 to 30 +  club</a:t>
            </a:r>
          </a:p>
        </p:txBody>
      </p:sp>
      <p:pic>
        <p:nvPicPr>
          <p:cNvPr id="3" name="Picture 2">
            <a:extLst>
              <a:ext uri="{FF2B5EF4-FFF2-40B4-BE49-F238E27FC236}">
                <a16:creationId xmlns:a16="http://schemas.microsoft.com/office/drawing/2014/main" id="{6D4C809A-AE9A-4313-94A4-524CC97AD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2719388"/>
            <a:ext cx="385127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48C0DD-9733-4434-AF21-880977E68FC8}"/>
              </a:ext>
            </a:extLst>
          </p:cNvPr>
          <p:cNvSpPr/>
          <p:nvPr/>
        </p:nvSpPr>
        <p:spPr>
          <a:xfrm>
            <a:off x="7696200" y="2967038"/>
            <a:ext cx="4394200" cy="923925"/>
          </a:xfrm>
          <a:prstGeom prst="rect">
            <a:avLst/>
          </a:prstGeom>
        </p:spPr>
        <p:txBody>
          <a:bodyPr>
            <a:spAutoFit/>
          </a:bodyPr>
          <a:lstStyle/>
          <a:p>
            <a:pPr>
              <a:defRPr/>
            </a:pPr>
            <a:r>
              <a:rPr lang="en-GB" b="1" dirty="0">
                <a:solidFill>
                  <a:schemeClr val="tx1">
                    <a:lumMod val="65000"/>
                    <a:lumOff val="35000"/>
                  </a:schemeClr>
                </a:solidFill>
              </a:rPr>
              <a:t>Keith McMurray</a:t>
            </a:r>
          </a:p>
          <a:p>
            <a:pPr>
              <a:defRPr/>
            </a:pPr>
            <a:r>
              <a:rPr lang="en-GB" sz="3600" dirty="0">
                <a:solidFill>
                  <a:schemeClr val="tx1">
                    <a:lumMod val="65000"/>
                    <a:lumOff val="35000"/>
                  </a:schemeClr>
                </a:solidFill>
              </a:rPr>
              <a:t>Sales Director</a:t>
            </a:r>
          </a:p>
        </p:txBody>
      </p:sp>
      <p:sp>
        <p:nvSpPr>
          <p:cNvPr id="2053" name="TextBox 5">
            <a:extLst>
              <a:ext uri="{FF2B5EF4-FFF2-40B4-BE49-F238E27FC236}">
                <a16:creationId xmlns:a16="http://schemas.microsoft.com/office/drawing/2014/main" id="{D1C0F9ED-30CD-4BCB-97DB-4397D6FF7B82}"/>
              </a:ext>
            </a:extLst>
          </p:cNvPr>
          <p:cNvSpPr txBox="1">
            <a:spLocks noChangeArrowheads="1"/>
          </p:cNvSpPr>
          <p:nvPr/>
        </p:nvSpPr>
        <p:spPr bwMode="auto">
          <a:xfrm>
            <a:off x="7696200" y="4262438"/>
            <a:ext cx="277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dirty="0"/>
              <a:t>Irvind Sihota </a:t>
            </a:r>
          </a:p>
          <a:p>
            <a:r>
              <a:rPr lang="en-GB" altLang="en-US" dirty="0"/>
              <a:t>Handicare International</a:t>
            </a:r>
          </a:p>
        </p:txBody>
      </p:sp>
      <p:sp>
        <p:nvSpPr>
          <p:cNvPr id="2054" name="TextBox 6">
            <a:extLst>
              <a:ext uri="{FF2B5EF4-FFF2-40B4-BE49-F238E27FC236}">
                <a16:creationId xmlns:a16="http://schemas.microsoft.com/office/drawing/2014/main" id="{56FCCD44-F392-48B4-BFD2-6765D679A02E}"/>
              </a:ext>
            </a:extLst>
          </p:cNvPr>
          <p:cNvSpPr txBox="1">
            <a:spLocks noChangeArrowheads="1"/>
          </p:cNvSpPr>
          <p:nvPr/>
        </p:nvSpPr>
        <p:spPr bwMode="auto">
          <a:xfrm>
            <a:off x="7696200" y="5513388"/>
            <a:ext cx="2776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t>Mike Ritchie</a:t>
            </a:r>
          </a:p>
          <a:p>
            <a:r>
              <a:rPr lang="en-GB" altLang="en-US"/>
              <a:t>Lisclare Scotland</a:t>
            </a:r>
          </a:p>
        </p:txBody>
      </p:sp>
    </p:spTree>
    <p:extLst>
      <p:ext uri="{BB962C8B-B14F-4D97-AF65-F5344CB8AC3E}">
        <p14:creationId xmlns:p14="http://schemas.microsoft.com/office/powerpoint/2010/main" val="130242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1439" name="Content Placeholder 1438"/>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519260" y="1909763"/>
            <a:ext cx="5153479" cy="3797300"/>
          </a:xfrm>
          <a:prstGeom prst="rect">
            <a:avLst/>
          </a:prstGeom>
        </p:spPr>
      </p:pic>
    </p:spTree>
    <p:extLst>
      <p:ext uri="{BB962C8B-B14F-4D97-AF65-F5344CB8AC3E}">
        <p14:creationId xmlns:p14="http://schemas.microsoft.com/office/powerpoint/2010/main" val="417028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Scotland – England – Wales</a:t>
            </a:r>
            <a:br>
              <a:rPr lang="en-GB" dirty="0"/>
            </a:br>
            <a:r>
              <a:rPr lang="en-GB" dirty="0"/>
              <a:t>Northern Ireland - Ireland</a:t>
            </a:r>
          </a:p>
        </p:txBody>
      </p:sp>
      <p:grpSp>
        <p:nvGrpSpPr>
          <p:cNvPr id="5" name="Group 4"/>
          <p:cNvGrpSpPr/>
          <p:nvPr/>
        </p:nvGrpSpPr>
        <p:grpSpPr>
          <a:xfrm>
            <a:off x="6528957" y="623704"/>
            <a:ext cx="5038508" cy="5613194"/>
            <a:chOff x="6528957" y="623704"/>
            <a:chExt cx="5038508" cy="5613194"/>
          </a:xfrm>
        </p:grpSpPr>
        <p:grpSp>
          <p:nvGrpSpPr>
            <p:cNvPr id="62383" name="Group 62382"/>
            <p:cNvGrpSpPr/>
            <p:nvPr/>
          </p:nvGrpSpPr>
          <p:grpSpPr>
            <a:xfrm>
              <a:off x="6528957" y="623704"/>
              <a:ext cx="5038508" cy="5613194"/>
              <a:chOff x="5586413" y="1055688"/>
              <a:chExt cx="4189412" cy="4667251"/>
            </a:xfrm>
            <a:solidFill>
              <a:schemeClr val="accent4">
                <a:lumMod val="75000"/>
              </a:schemeClr>
            </a:solidFill>
          </p:grpSpPr>
          <p:grpSp>
            <p:nvGrpSpPr>
              <p:cNvPr id="50279" name="Group 50470"/>
              <p:cNvGrpSpPr>
                <a:grpSpLocks/>
              </p:cNvGrpSpPr>
              <p:nvPr/>
            </p:nvGrpSpPr>
            <p:grpSpPr bwMode="auto">
              <a:xfrm>
                <a:off x="7966075" y="2371726"/>
                <a:ext cx="1738313" cy="1489075"/>
                <a:chOff x="5018" y="1494"/>
                <a:chExt cx="1095" cy="938"/>
              </a:xfrm>
              <a:grpFill/>
            </p:grpSpPr>
            <p:sp>
              <p:nvSpPr>
                <p:cNvPr id="60130" name="Freeform 50271"/>
                <p:cNvSpPr>
                  <a:spLocks/>
                </p:cNvSpPr>
                <p:nvPr/>
              </p:nvSpPr>
              <p:spPr bwMode="auto">
                <a:xfrm>
                  <a:off x="5895" y="2283"/>
                  <a:ext cx="218" cy="149"/>
                </a:xfrm>
                <a:custGeom>
                  <a:avLst/>
                  <a:gdLst>
                    <a:gd name="T0" fmla="*/ 424 w 436"/>
                    <a:gd name="T1" fmla="*/ 16 h 298"/>
                    <a:gd name="T2" fmla="*/ 415 w 436"/>
                    <a:gd name="T3" fmla="*/ 32 h 298"/>
                    <a:gd name="T4" fmla="*/ 436 w 436"/>
                    <a:gd name="T5" fmla="*/ 57 h 298"/>
                    <a:gd name="T6" fmla="*/ 386 w 436"/>
                    <a:gd name="T7" fmla="*/ 88 h 298"/>
                    <a:gd name="T8" fmla="*/ 356 w 436"/>
                    <a:gd name="T9" fmla="*/ 82 h 298"/>
                    <a:gd name="T10" fmla="*/ 308 w 436"/>
                    <a:gd name="T11" fmla="*/ 129 h 298"/>
                    <a:gd name="T12" fmla="*/ 312 w 436"/>
                    <a:gd name="T13" fmla="*/ 186 h 298"/>
                    <a:gd name="T14" fmla="*/ 288 w 436"/>
                    <a:gd name="T15" fmla="*/ 164 h 298"/>
                    <a:gd name="T16" fmla="*/ 256 w 436"/>
                    <a:gd name="T17" fmla="*/ 204 h 298"/>
                    <a:gd name="T18" fmla="*/ 246 w 436"/>
                    <a:gd name="T19" fmla="*/ 268 h 298"/>
                    <a:gd name="T20" fmla="*/ 190 w 436"/>
                    <a:gd name="T21" fmla="*/ 284 h 298"/>
                    <a:gd name="T22" fmla="*/ 146 w 436"/>
                    <a:gd name="T23" fmla="*/ 284 h 298"/>
                    <a:gd name="T24" fmla="*/ 131 w 436"/>
                    <a:gd name="T25" fmla="*/ 241 h 298"/>
                    <a:gd name="T26" fmla="*/ 119 w 436"/>
                    <a:gd name="T27" fmla="*/ 200 h 298"/>
                    <a:gd name="T28" fmla="*/ 105 w 436"/>
                    <a:gd name="T29" fmla="*/ 205 h 298"/>
                    <a:gd name="T30" fmla="*/ 55 w 436"/>
                    <a:gd name="T31" fmla="*/ 191 h 298"/>
                    <a:gd name="T32" fmla="*/ 26 w 436"/>
                    <a:gd name="T33" fmla="*/ 200 h 298"/>
                    <a:gd name="T34" fmla="*/ 0 w 436"/>
                    <a:gd name="T35" fmla="*/ 207 h 298"/>
                    <a:gd name="T36" fmla="*/ 17 w 436"/>
                    <a:gd name="T37" fmla="*/ 172 h 298"/>
                    <a:gd name="T38" fmla="*/ 57 w 436"/>
                    <a:gd name="T39" fmla="*/ 143 h 298"/>
                    <a:gd name="T40" fmla="*/ 74 w 436"/>
                    <a:gd name="T41" fmla="*/ 107 h 298"/>
                    <a:gd name="T42" fmla="*/ 82 w 436"/>
                    <a:gd name="T43" fmla="*/ 79 h 298"/>
                    <a:gd name="T44" fmla="*/ 85 w 436"/>
                    <a:gd name="T45" fmla="*/ 47 h 298"/>
                    <a:gd name="T46" fmla="*/ 105 w 436"/>
                    <a:gd name="T47" fmla="*/ 56 h 298"/>
                    <a:gd name="T48" fmla="*/ 126 w 436"/>
                    <a:gd name="T49" fmla="*/ 79 h 298"/>
                    <a:gd name="T50" fmla="*/ 140 w 436"/>
                    <a:gd name="T51" fmla="*/ 31 h 298"/>
                    <a:gd name="T52" fmla="*/ 178 w 436"/>
                    <a:gd name="T53" fmla="*/ 48 h 298"/>
                    <a:gd name="T54" fmla="*/ 187 w 436"/>
                    <a:gd name="T55" fmla="*/ 73 h 298"/>
                    <a:gd name="T56" fmla="*/ 213 w 436"/>
                    <a:gd name="T57" fmla="*/ 64 h 298"/>
                    <a:gd name="T58" fmla="*/ 235 w 436"/>
                    <a:gd name="T59" fmla="*/ 89 h 298"/>
                    <a:gd name="T60" fmla="*/ 278 w 436"/>
                    <a:gd name="T61" fmla="*/ 75 h 298"/>
                    <a:gd name="T62" fmla="*/ 337 w 436"/>
                    <a:gd name="T63" fmla="*/ 73 h 298"/>
                    <a:gd name="T64" fmla="*/ 354 w 436"/>
                    <a:gd name="T65" fmla="*/ 38 h 298"/>
                    <a:gd name="T66" fmla="*/ 406 w 436"/>
                    <a:gd name="T67" fmla="*/ 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6" h="298">
                      <a:moveTo>
                        <a:pt x="420" y="0"/>
                      </a:moveTo>
                      <a:lnTo>
                        <a:pt x="424" y="16"/>
                      </a:lnTo>
                      <a:lnTo>
                        <a:pt x="411" y="20"/>
                      </a:lnTo>
                      <a:lnTo>
                        <a:pt x="415" y="32"/>
                      </a:lnTo>
                      <a:lnTo>
                        <a:pt x="433" y="43"/>
                      </a:lnTo>
                      <a:lnTo>
                        <a:pt x="436" y="57"/>
                      </a:lnTo>
                      <a:lnTo>
                        <a:pt x="415" y="81"/>
                      </a:lnTo>
                      <a:lnTo>
                        <a:pt x="386" y="88"/>
                      </a:lnTo>
                      <a:lnTo>
                        <a:pt x="360" y="97"/>
                      </a:lnTo>
                      <a:lnTo>
                        <a:pt x="356" y="82"/>
                      </a:lnTo>
                      <a:lnTo>
                        <a:pt x="328" y="91"/>
                      </a:lnTo>
                      <a:lnTo>
                        <a:pt x="308" y="129"/>
                      </a:lnTo>
                      <a:lnTo>
                        <a:pt x="312" y="141"/>
                      </a:lnTo>
                      <a:lnTo>
                        <a:pt x="312" y="186"/>
                      </a:lnTo>
                      <a:lnTo>
                        <a:pt x="292" y="177"/>
                      </a:lnTo>
                      <a:lnTo>
                        <a:pt x="288" y="164"/>
                      </a:lnTo>
                      <a:lnTo>
                        <a:pt x="263" y="186"/>
                      </a:lnTo>
                      <a:lnTo>
                        <a:pt x="256" y="204"/>
                      </a:lnTo>
                      <a:lnTo>
                        <a:pt x="246" y="222"/>
                      </a:lnTo>
                      <a:lnTo>
                        <a:pt x="246" y="268"/>
                      </a:lnTo>
                      <a:lnTo>
                        <a:pt x="208" y="295"/>
                      </a:lnTo>
                      <a:lnTo>
                        <a:pt x="190" y="284"/>
                      </a:lnTo>
                      <a:lnTo>
                        <a:pt x="149" y="298"/>
                      </a:lnTo>
                      <a:lnTo>
                        <a:pt x="146" y="284"/>
                      </a:lnTo>
                      <a:lnTo>
                        <a:pt x="153" y="266"/>
                      </a:lnTo>
                      <a:lnTo>
                        <a:pt x="131" y="241"/>
                      </a:lnTo>
                      <a:lnTo>
                        <a:pt x="140" y="223"/>
                      </a:lnTo>
                      <a:lnTo>
                        <a:pt x="119" y="200"/>
                      </a:lnTo>
                      <a:lnTo>
                        <a:pt x="115" y="188"/>
                      </a:lnTo>
                      <a:lnTo>
                        <a:pt x="105" y="205"/>
                      </a:lnTo>
                      <a:lnTo>
                        <a:pt x="74" y="200"/>
                      </a:lnTo>
                      <a:lnTo>
                        <a:pt x="55" y="191"/>
                      </a:lnTo>
                      <a:lnTo>
                        <a:pt x="41" y="195"/>
                      </a:lnTo>
                      <a:lnTo>
                        <a:pt x="26" y="200"/>
                      </a:lnTo>
                      <a:lnTo>
                        <a:pt x="5" y="222"/>
                      </a:lnTo>
                      <a:lnTo>
                        <a:pt x="0" y="207"/>
                      </a:lnTo>
                      <a:lnTo>
                        <a:pt x="23" y="186"/>
                      </a:lnTo>
                      <a:lnTo>
                        <a:pt x="17" y="172"/>
                      </a:lnTo>
                      <a:lnTo>
                        <a:pt x="28" y="152"/>
                      </a:lnTo>
                      <a:lnTo>
                        <a:pt x="57" y="143"/>
                      </a:lnTo>
                      <a:lnTo>
                        <a:pt x="53" y="131"/>
                      </a:lnTo>
                      <a:lnTo>
                        <a:pt x="74" y="107"/>
                      </a:lnTo>
                      <a:lnTo>
                        <a:pt x="85" y="91"/>
                      </a:lnTo>
                      <a:lnTo>
                        <a:pt x="82" y="79"/>
                      </a:lnTo>
                      <a:lnTo>
                        <a:pt x="73" y="50"/>
                      </a:lnTo>
                      <a:lnTo>
                        <a:pt x="85" y="47"/>
                      </a:lnTo>
                      <a:lnTo>
                        <a:pt x="89" y="59"/>
                      </a:lnTo>
                      <a:lnTo>
                        <a:pt x="105" y="56"/>
                      </a:lnTo>
                      <a:lnTo>
                        <a:pt x="123" y="66"/>
                      </a:lnTo>
                      <a:lnTo>
                        <a:pt x="126" y="79"/>
                      </a:lnTo>
                      <a:lnTo>
                        <a:pt x="137" y="61"/>
                      </a:lnTo>
                      <a:lnTo>
                        <a:pt x="140" y="31"/>
                      </a:lnTo>
                      <a:lnTo>
                        <a:pt x="160" y="38"/>
                      </a:lnTo>
                      <a:lnTo>
                        <a:pt x="178" y="48"/>
                      </a:lnTo>
                      <a:lnTo>
                        <a:pt x="181" y="61"/>
                      </a:lnTo>
                      <a:lnTo>
                        <a:pt x="187" y="73"/>
                      </a:lnTo>
                      <a:lnTo>
                        <a:pt x="199" y="70"/>
                      </a:lnTo>
                      <a:lnTo>
                        <a:pt x="213" y="64"/>
                      </a:lnTo>
                      <a:lnTo>
                        <a:pt x="217" y="81"/>
                      </a:lnTo>
                      <a:lnTo>
                        <a:pt x="235" y="89"/>
                      </a:lnTo>
                      <a:lnTo>
                        <a:pt x="258" y="68"/>
                      </a:lnTo>
                      <a:lnTo>
                        <a:pt x="278" y="75"/>
                      </a:lnTo>
                      <a:lnTo>
                        <a:pt x="283" y="89"/>
                      </a:lnTo>
                      <a:lnTo>
                        <a:pt x="337" y="73"/>
                      </a:lnTo>
                      <a:lnTo>
                        <a:pt x="347" y="54"/>
                      </a:lnTo>
                      <a:lnTo>
                        <a:pt x="354" y="38"/>
                      </a:lnTo>
                      <a:lnTo>
                        <a:pt x="378" y="14"/>
                      </a:lnTo>
                      <a:lnTo>
                        <a:pt x="406" y="6"/>
                      </a:lnTo>
                      <a:lnTo>
                        <a:pt x="42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131" name="Line 50272"/>
                <p:cNvSpPr>
                  <a:spLocks noChangeShapeType="1"/>
                </p:cNvSpPr>
                <p:nvPr/>
              </p:nvSpPr>
              <p:spPr bwMode="auto">
                <a:xfrm flipH="1" flipV="1">
                  <a:off x="5895" y="23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2" name="Line 50273"/>
                <p:cNvSpPr>
                  <a:spLocks noChangeShapeType="1"/>
                </p:cNvSpPr>
                <p:nvPr/>
              </p:nvSpPr>
              <p:spPr bwMode="auto">
                <a:xfrm flipV="1">
                  <a:off x="5895" y="237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3" name="Line 50274"/>
                <p:cNvSpPr>
                  <a:spLocks noChangeShapeType="1"/>
                </p:cNvSpPr>
                <p:nvPr/>
              </p:nvSpPr>
              <p:spPr bwMode="auto">
                <a:xfrm flipH="1" flipV="1">
                  <a:off x="5904" y="23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4" name="Line 50275"/>
                <p:cNvSpPr>
                  <a:spLocks noChangeShapeType="1"/>
                </p:cNvSpPr>
                <p:nvPr/>
              </p:nvSpPr>
              <p:spPr bwMode="auto">
                <a:xfrm flipV="1">
                  <a:off x="5904" y="235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5" name="Line 50276"/>
                <p:cNvSpPr>
                  <a:spLocks noChangeShapeType="1"/>
                </p:cNvSpPr>
                <p:nvPr/>
              </p:nvSpPr>
              <p:spPr bwMode="auto">
                <a:xfrm flipV="1">
                  <a:off x="5909" y="235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6" name="Line 50277"/>
                <p:cNvSpPr>
                  <a:spLocks noChangeShapeType="1"/>
                </p:cNvSpPr>
                <p:nvPr/>
              </p:nvSpPr>
              <p:spPr bwMode="auto">
                <a:xfrm flipH="1" flipV="1">
                  <a:off x="5922" y="234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7" name="Line 50278"/>
                <p:cNvSpPr>
                  <a:spLocks noChangeShapeType="1"/>
                </p:cNvSpPr>
                <p:nvPr/>
              </p:nvSpPr>
              <p:spPr bwMode="auto">
                <a:xfrm flipV="1">
                  <a:off x="5922" y="2337"/>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8" name="Line 50279"/>
                <p:cNvSpPr>
                  <a:spLocks noChangeShapeType="1"/>
                </p:cNvSpPr>
                <p:nvPr/>
              </p:nvSpPr>
              <p:spPr bwMode="auto">
                <a:xfrm flipV="1">
                  <a:off x="5932" y="2329"/>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39" name="Line 50280"/>
                <p:cNvSpPr>
                  <a:spLocks noChangeShapeType="1"/>
                </p:cNvSpPr>
                <p:nvPr/>
              </p:nvSpPr>
              <p:spPr bwMode="auto">
                <a:xfrm flipH="1" flipV="1">
                  <a:off x="5936" y="23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0" name="Line 50281"/>
                <p:cNvSpPr>
                  <a:spLocks noChangeShapeType="1"/>
                </p:cNvSpPr>
                <p:nvPr/>
              </p:nvSpPr>
              <p:spPr bwMode="auto">
                <a:xfrm flipH="1" flipV="1">
                  <a:off x="5931" y="230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1" name="Line 50282"/>
                <p:cNvSpPr>
                  <a:spLocks noChangeShapeType="1"/>
                </p:cNvSpPr>
                <p:nvPr/>
              </p:nvSpPr>
              <p:spPr bwMode="auto">
                <a:xfrm flipV="1">
                  <a:off x="5931" y="23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2" name="Line 50283"/>
                <p:cNvSpPr>
                  <a:spLocks noChangeShapeType="1"/>
                </p:cNvSpPr>
                <p:nvPr/>
              </p:nvSpPr>
              <p:spPr bwMode="auto">
                <a:xfrm>
                  <a:off x="5938" y="230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3" name="Line 50284"/>
                <p:cNvSpPr>
                  <a:spLocks noChangeShapeType="1"/>
                </p:cNvSpPr>
                <p:nvPr/>
              </p:nvSpPr>
              <p:spPr bwMode="auto">
                <a:xfrm flipV="1">
                  <a:off x="5939" y="231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4" name="Line 50285"/>
                <p:cNvSpPr>
                  <a:spLocks noChangeShapeType="1"/>
                </p:cNvSpPr>
                <p:nvPr/>
              </p:nvSpPr>
              <p:spPr bwMode="auto">
                <a:xfrm>
                  <a:off x="5947" y="231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5" name="Line 50286"/>
                <p:cNvSpPr>
                  <a:spLocks noChangeShapeType="1"/>
                </p:cNvSpPr>
                <p:nvPr/>
              </p:nvSpPr>
              <p:spPr bwMode="auto">
                <a:xfrm>
                  <a:off x="5956" y="231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6" name="Line 50287"/>
                <p:cNvSpPr>
                  <a:spLocks noChangeShapeType="1"/>
                </p:cNvSpPr>
                <p:nvPr/>
              </p:nvSpPr>
              <p:spPr bwMode="auto">
                <a:xfrm flipV="1">
                  <a:off x="5958" y="231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7" name="Line 50288"/>
                <p:cNvSpPr>
                  <a:spLocks noChangeShapeType="1"/>
                </p:cNvSpPr>
                <p:nvPr/>
              </p:nvSpPr>
              <p:spPr bwMode="auto">
                <a:xfrm flipV="1">
                  <a:off x="5963" y="2298"/>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8" name="Line 50289"/>
                <p:cNvSpPr>
                  <a:spLocks noChangeShapeType="1"/>
                </p:cNvSpPr>
                <p:nvPr/>
              </p:nvSpPr>
              <p:spPr bwMode="auto">
                <a:xfrm>
                  <a:off x="5965" y="229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49" name="Line 50290"/>
                <p:cNvSpPr>
                  <a:spLocks noChangeShapeType="1"/>
                </p:cNvSpPr>
                <p:nvPr/>
              </p:nvSpPr>
              <p:spPr bwMode="auto">
                <a:xfrm>
                  <a:off x="5975" y="230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0" name="Line 50291"/>
                <p:cNvSpPr>
                  <a:spLocks noChangeShapeType="1"/>
                </p:cNvSpPr>
                <p:nvPr/>
              </p:nvSpPr>
              <p:spPr bwMode="auto">
                <a:xfrm>
                  <a:off x="5984" y="23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1" name="Line 50292"/>
                <p:cNvSpPr>
                  <a:spLocks noChangeShapeType="1"/>
                </p:cNvSpPr>
                <p:nvPr/>
              </p:nvSpPr>
              <p:spPr bwMode="auto">
                <a:xfrm>
                  <a:off x="5986" y="23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2" name="Line 50293"/>
                <p:cNvSpPr>
                  <a:spLocks noChangeShapeType="1"/>
                </p:cNvSpPr>
                <p:nvPr/>
              </p:nvSpPr>
              <p:spPr bwMode="auto">
                <a:xfrm flipV="1">
                  <a:off x="5988" y="23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3" name="Line 50294"/>
                <p:cNvSpPr>
                  <a:spLocks noChangeShapeType="1"/>
                </p:cNvSpPr>
                <p:nvPr/>
              </p:nvSpPr>
              <p:spPr bwMode="auto">
                <a:xfrm flipV="1">
                  <a:off x="5995" y="231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4" name="Line 50295"/>
                <p:cNvSpPr>
                  <a:spLocks noChangeShapeType="1"/>
                </p:cNvSpPr>
                <p:nvPr/>
              </p:nvSpPr>
              <p:spPr bwMode="auto">
                <a:xfrm>
                  <a:off x="6002" y="231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5" name="Line 50296"/>
                <p:cNvSpPr>
                  <a:spLocks noChangeShapeType="1"/>
                </p:cNvSpPr>
                <p:nvPr/>
              </p:nvSpPr>
              <p:spPr bwMode="auto">
                <a:xfrm>
                  <a:off x="6004" y="232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6" name="Line 50297"/>
                <p:cNvSpPr>
                  <a:spLocks noChangeShapeType="1"/>
                </p:cNvSpPr>
                <p:nvPr/>
              </p:nvSpPr>
              <p:spPr bwMode="auto">
                <a:xfrm flipV="1">
                  <a:off x="6012" y="231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7" name="Line 50298"/>
                <p:cNvSpPr>
                  <a:spLocks noChangeShapeType="1"/>
                </p:cNvSpPr>
                <p:nvPr/>
              </p:nvSpPr>
              <p:spPr bwMode="auto">
                <a:xfrm>
                  <a:off x="6024" y="231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8" name="Line 50299"/>
                <p:cNvSpPr>
                  <a:spLocks noChangeShapeType="1"/>
                </p:cNvSpPr>
                <p:nvPr/>
              </p:nvSpPr>
              <p:spPr bwMode="auto">
                <a:xfrm>
                  <a:off x="6034" y="23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59" name="Line 50300"/>
                <p:cNvSpPr>
                  <a:spLocks noChangeShapeType="1"/>
                </p:cNvSpPr>
                <p:nvPr/>
              </p:nvSpPr>
              <p:spPr bwMode="auto">
                <a:xfrm flipV="1">
                  <a:off x="6037" y="2320"/>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0" name="Line 50301"/>
                <p:cNvSpPr>
                  <a:spLocks noChangeShapeType="1"/>
                </p:cNvSpPr>
                <p:nvPr/>
              </p:nvSpPr>
              <p:spPr bwMode="auto">
                <a:xfrm flipV="1">
                  <a:off x="6063" y="231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1" name="Line 50302"/>
                <p:cNvSpPr>
                  <a:spLocks noChangeShapeType="1"/>
                </p:cNvSpPr>
                <p:nvPr/>
              </p:nvSpPr>
              <p:spPr bwMode="auto">
                <a:xfrm flipV="1">
                  <a:off x="6069" y="230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2" name="Line 50303"/>
                <p:cNvSpPr>
                  <a:spLocks noChangeShapeType="1"/>
                </p:cNvSpPr>
                <p:nvPr/>
              </p:nvSpPr>
              <p:spPr bwMode="auto">
                <a:xfrm flipV="1">
                  <a:off x="6072" y="229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3" name="Line 50304"/>
                <p:cNvSpPr>
                  <a:spLocks noChangeShapeType="1"/>
                </p:cNvSpPr>
                <p:nvPr/>
              </p:nvSpPr>
              <p:spPr bwMode="auto">
                <a:xfrm flipV="1">
                  <a:off x="6084" y="228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4" name="Line 50305"/>
                <p:cNvSpPr>
                  <a:spLocks noChangeShapeType="1"/>
                </p:cNvSpPr>
                <p:nvPr/>
              </p:nvSpPr>
              <p:spPr bwMode="auto">
                <a:xfrm flipV="1">
                  <a:off x="6098" y="228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5" name="Line 50306"/>
                <p:cNvSpPr>
                  <a:spLocks noChangeShapeType="1"/>
                </p:cNvSpPr>
                <p:nvPr/>
              </p:nvSpPr>
              <p:spPr bwMode="auto">
                <a:xfrm>
                  <a:off x="6105" y="228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6" name="Line 50307"/>
                <p:cNvSpPr>
                  <a:spLocks noChangeShapeType="1"/>
                </p:cNvSpPr>
                <p:nvPr/>
              </p:nvSpPr>
              <p:spPr bwMode="auto">
                <a:xfrm flipH="1">
                  <a:off x="6101" y="229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7" name="Line 50308"/>
                <p:cNvSpPr>
                  <a:spLocks noChangeShapeType="1"/>
                </p:cNvSpPr>
                <p:nvPr/>
              </p:nvSpPr>
              <p:spPr bwMode="auto">
                <a:xfrm>
                  <a:off x="6101" y="2293"/>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8" name="Line 50309"/>
                <p:cNvSpPr>
                  <a:spLocks noChangeShapeType="1"/>
                </p:cNvSpPr>
                <p:nvPr/>
              </p:nvSpPr>
              <p:spPr bwMode="auto">
                <a:xfrm>
                  <a:off x="6102" y="229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69" name="Line 50310"/>
                <p:cNvSpPr>
                  <a:spLocks noChangeShapeType="1"/>
                </p:cNvSpPr>
                <p:nvPr/>
              </p:nvSpPr>
              <p:spPr bwMode="auto">
                <a:xfrm>
                  <a:off x="6111" y="23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0" name="Line 50311"/>
                <p:cNvSpPr>
                  <a:spLocks noChangeShapeType="1"/>
                </p:cNvSpPr>
                <p:nvPr/>
              </p:nvSpPr>
              <p:spPr bwMode="auto">
                <a:xfrm flipH="1">
                  <a:off x="6102" y="231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1" name="Line 50312"/>
                <p:cNvSpPr>
                  <a:spLocks noChangeShapeType="1"/>
                </p:cNvSpPr>
                <p:nvPr/>
              </p:nvSpPr>
              <p:spPr bwMode="auto">
                <a:xfrm flipH="1">
                  <a:off x="6088" y="232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2" name="Line 50313"/>
                <p:cNvSpPr>
                  <a:spLocks noChangeShapeType="1"/>
                </p:cNvSpPr>
                <p:nvPr/>
              </p:nvSpPr>
              <p:spPr bwMode="auto">
                <a:xfrm flipH="1">
                  <a:off x="6075" y="2327"/>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3" name="Line 50314"/>
                <p:cNvSpPr>
                  <a:spLocks noChangeShapeType="1"/>
                </p:cNvSpPr>
                <p:nvPr/>
              </p:nvSpPr>
              <p:spPr bwMode="auto">
                <a:xfrm flipH="1" flipV="1">
                  <a:off x="6073" y="23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4" name="Line 50315"/>
                <p:cNvSpPr>
                  <a:spLocks noChangeShapeType="1"/>
                </p:cNvSpPr>
                <p:nvPr/>
              </p:nvSpPr>
              <p:spPr bwMode="auto">
                <a:xfrm flipH="1">
                  <a:off x="6059" y="232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5" name="Line 50316"/>
                <p:cNvSpPr>
                  <a:spLocks noChangeShapeType="1"/>
                </p:cNvSpPr>
                <p:nvPr/>
              </p:nvSpPr>
              <p:spPr bwMode="auto">
                <a:xfrm flipH="1">
                  <a:off x="6049" y="2329"/>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6" name="Line 50317"/>
                <p:cNvSpPr>
                  <a:spLocks noChangeShapeType="1"/>
                </p:cNvSpPr>
                <p:nvPr/>
              </p:nvSpPr>
              <p:spPr bwMode="auto">
                <a:xfrm>
                  <a:off x="6049" y="23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7" name="Line 50318"/>
                <p:cNvSpPr>
                  <a:spLocks noChangeShapeType="1"/>
                </p:cNvSpPr>
                <p:nvPr/>
              </p:nvSpPr>
              <p:spPr bwMode="auto">
                <a:xfrm>
                  <a:off x="6051" y="2354"/>
                  <a:ext cx="0"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8" name="Line 50319"/>
                <p:cNvSpPr>
                  <a:spLocks noChangeShapeType="1"/>
                </p:cNvSpPr>
                <p:nvPr/>
              </p:nvSpPr>
              <p:spPr bwMode="auto">
                <a:xfrm flipH="1" flipV="1">
                  <a:off x="6041" y="23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79" name="Line 50320"/>
                <p:cNvSpPr>
                  <a:spLocks noChangeShapeType="1"/>
                </p:cNvSpPr>
                <p:nvPr/>
              </p:nvSpPr>
              <p:spPr bwMode="auto">
                <a:xfrm flipH="1" flipV="1">
                  <a:off x="6039" y="236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0" name="Line 50321"/>
                <p:cNvSpPr>
                  <a:spLocks noChangeShapeType="1"/>
                </p:cNvSpPr>
                <p:nvPr/>
              </p:nvSpPr>
              <p:spPr bwMode="auto">
                <a:xfrm flipH="1">
                  <a:off x="6027" y="236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1" name="Line 50322"/>
                <p:cNvSpPr>
                  <a:spLocks noChangeShapeType="1"/>
                </p:cNvSpPr>
                <p:nvPr/>
              </p:nvSpPr>
              <p:spPr bwMode="auto">
                <a:xfrm flipH="1">
                  <a:off x="6023" y="237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2" name="Line 50323"/>
                <p:cNvSpPr>
                  <a:spLocks noChangeShapeType="1"/>
                </p:cNvSpPr>
                <p:nvPr/>
              </p:nvSpPr>
              <p:spPr bwMode="auto">
                <a:xfrm flipH="1">
                  <a:off x="6018" y="23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3" name="Line 50324"/>
                <p:cNvSpPr>
                  <a:spLocks noChangeShapeType="1"/>
                </p:cNvSpPr>
                <p:nvPr/>
              </p:nvSpPr>
              <p:spPr bwMode="auto">
                <a:xfrm>
                  <a:off x="6018" y="2394"/>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4" name="Line 50325"/>
                <p:cNvSpPr>
                  <a:spLocks noChangeShapeType="1"/>
                </p:cNvSpPr>
                <p:nvPr/>
              </p:nvSpPr>
              <p:spPr bwMode="auto">
                <a:xfrm flipH="1">
                  <a:off x="5999" y="2417"/>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5" name="Line 50326"/>
                <p:cNvSpPr>
                  <a:spLocks noChangeShapeType="1"/>
                </p:cNvSpPr>
                <p:nvPr/>
              </p:nvSpPr>
              <p:spPr bwMode="auto">
                <a:xfrm flipH="1" flipV="1">
                  <a:off x="5990" y="242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6" name="Line 50327"/>
                <p:cNvSpPr>
                  <a:spLocks noChangeShapeType="1"/>
                </p:cNvSpPr>
                <p:nvPr/>
              </p:nvSpPr>
              <p:spPr bwMode="auto">
                <a:xfrm flipH="1">
                  <a:off x="5970" y="2425"/>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7" name="Line 50328"/>
                <p:cNvSpPr>
                  <a:spLocks noChangeShapeType="1"/>
                </p:cNvSpPr>
                <p:nvPr/>
              </p:nvSpPr>
              <p:spPr bwMode="auto">
                <a:xfrm flipH="1" flipV="1">
                  <a:off x="5968" y="24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8" name="Line 50329"/>
                <p:cNvSpPr>
                  <a:spLocks noChangeShapeType="1"/>
                </p:cNvSpPr>
                <p:nvPr/>
              </p:nvSpPr>
              <p:spPr bwMode="auto">
                <a:xfrm flipV="1">
                  <a:off x="5968" y="2416"/>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89" name="Line 50330"/>
                <p:cNvSpPr>
                  <a:spLocks noChangeShapeType="1"/>
                </p:cNvSpPr>
                <p:nvPr/>
              </p:nvSpPr>
              <p:spPr bwMode="auto">
                <a:xfrm flipH="1" flipV="1">
                  <a:off x="5961" y="2404"/>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0" name="Line 50331"/>
                <p:cNvSpPr>
                  <a:spLocks noChangeShapeType="1"/>
                </p:cNvSpPr>
                <p:nvPr/>
              </p:nvSpPr>
              <p:spPr bwMode="auto">
                <a:xfrm flipV="1">
                  <a:off x="5961" y="23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1" name="Line 50332"/>
                <p:cNvSpPr>
                  <a:spLocks noChangeShapeType="1"/>
                </p:cNvSpPr>
                <p:nvPr/>
              </p:nvSpPr>
              <p:spPr bwMode="auto">
                <a:xfrm flipH="1" flipV="1">
                  <a:off x="5954" y="238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2" name="Line 50333"/>
                <p:cNvSpPr>
                  <a:spLocks noChangeShapeType="1"/>
                </p:cNvSpPr>
                <p:nvPr/>
              </p:nvSpPr>
              <p:spPr bwMode="auto">
                <a:xfrm flipH="1" flipV="1">
                  <a:off x="5953" y="237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3" name="Line 50334"/>
                <p:cNvSpPr>
                  <a:spLocks noChangeShapeType="1"/>
                </p:cNvSpPr>
                <p:nvPr/>
              </p:nvSpPr>
              <p:spPr bwMode="auto">
                <a:xfrm flipH="1">
                  <a:off x="5947" y="237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4" name="Line 50335"/>
                <p:cNvSpPr>
                  <a:spLocks noChangeShapeType="1"/>
                </p:cNvSpPr>
                <p:nvPr/>
              </p:nvSpPr>
              <p:spPr bwMode="auto">
                <a:xfrm flipH="1" flipV="1">
                  <a:off x="5932" y="2383"/>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5" name="Line 50336"/>
                <p:cNvSpPr>
                  <a:spLocks noChangeShapeType="1"/>
                </p:cNvSpPr>
                <p:nvPr/>
              </p:nvSpPr>
              <p:spPr bwMode="auto">
                <a:xfrm flipH="1" flipV="1">
                  <a:off x="5922" y="237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6" name="Line 50337"/>
                <p:cNvSpPr>
                  <a:spLocks noChangeShapeType="1"/>
                </p:cNvSpPr>
                <p:nvPr/>
              </p:nvSpPr>
              <p:spPr bwMode="auto">
                <a:xfrm flipH="1">
                  <a:off x="5915" y="23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7" name="Line 50338"/>
                <p:cNvSpPr>
                  <a:spLocks noChangeShapeType="1"/>
                </p:cNvSpPr>
                <p:nvPr/>
              </p:nvSpPr>
              <p:spPr bwMode="auto">
                <a:xfrm flipH="1">
                  <a:off x="5908" y="23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8" name="Line 50339"/>
                <p:cNvSpPr>
                  <a:spLocks noChangeShapeType="1"/>
                </p:cNvSpPr>
                <p:nvPr/>
              </p:nvSpPr>
              <p:spPr bwMode="auto">
                <a:xfrm flipH="1">
                  <a:off x="5897" y="238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99" name="Line 50340"/>
                <p:cNvSpPr>
                  <a:spLocks noChangeShapeType="1"/>
                </p:cNvSpPr>
                <p:nvPr/>
              </p:nvSpPr>
              <p:spPr bwMode="auto">
                <a:xfrm flipH="1" flipV="1">
                  <a:off x="5895" y="23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0" name="Line 50341"/>
                <p:cNvSpPr>
                  <a:spLocks noChangeShapeType="1"/>
                </p:cNvSpPr>
                <p:nvPr/>
              </p:nvSpPr>
              <p:spPr bwMode="auto">
                <a:xfrm flipV="1">
                  <a:off x="5895" y="237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1" name="Line 50342"/>
                <p:cNvSpPr>
                  <a:spLocks noChangeShapeType="1"/>
                </p:cNvSpPr>
                <p:nvPr/>
              </p:nvSpPr>
              <p:spPr bwMode="auto">
                <a:xfrm flipH="1" flipV="1">
                  <a:off x="5904" y="23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2" name="Line 50343"/>
                <p:cNvSpPr>
                  <a:spLocks noChangeShapeType="1"/>
                </p:cNvSpPr>
                <p:nvPr/>
              </p:nvSpPr>
              <p:spPr bwMode="auto">
                <a:xfrm flipV="1">
                  <a:off x="5904" y="235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3" name="Line 50344"/>
                <p:cNvSpPr>
                  <a:spLocks noChangeShapeType="1"/>
                </p:cNvSpPr>
                <p:nvPr/>
              </p:nvSpPr>
              <p:spPr bwMode="auto">
                <a:xfrm flipV="1">
                  <a:off x="5909" y="235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4" name="Line 50345"/>
                <p:cNvSpPr>
                  <a:spLocks noChangeShapeType="1"/>
                </p:cNvSpPr>
                <p:nvPr/>
              </p:nvSpPr>
              <p:spPr bwMode="auto">
                <a:xfrm flipH="1" flipV="1">
                  <a:off x="5922" y="234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5" name="Line 50346"/>
                <p:cNvSpPr>
                  <a:spLocks noChangeShapeType="1"/>
                </p:cNvSpPr>
                <p:nvPr/>
              </p:nvSpPr>
              <p:spPr bwMode="auto">
                <a:xfrm flipV="1">
                  <a:off x="5922" y="2337"/>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6" name="Line 50347"/>
                <p:cNvSpPr>
                  <a:spLocks noChangeShapeType="1"/>
                </p:cNvSpPr>
                <p:nvPr/>
              </p:nvSpPr>
              <p:spPr bwMode="auto">
                <a:xfrm flipV="1">
                  <a:off x="5932" y="2329"/>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7" name="Line 50348"/>
                <p:cNvSpPr>
                  <a:spLocks noChangeShapeType="1"/>
                </p:cNvSpPr>
                <p:nvPr/>
              </p:nvSpPr>
              <p:spPr bwMode="auto">
                <a:xfrm flipH="1" flipV="1">
                  <a:off x="5936" y="23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8" name="Line 50349"/>
                <p:cNvSpPr>
                  <a:spLocks noChangeShapeType="1"/>
                </p:cNvSpPr>
                <p:nvPr/>
              </p:nvSpPr>
              <p:spPr bwMode="auto">
                <a:xfrm flipH="1" flipV="1">
                  <a:off x="5931" y="230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09" name="Line 50350"/>
                <p:cNvSpPr>
                  <a:spLocks noChangeShapeType="1"/>
                </p:cNvSpPr>
                <p:nvPr/>
              </p:nvSpPr>
              <p:spPr bwMode="auto">
                <a:xfrm flipV="1">
                  <a:off x="5931" y="23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0" name="Line 50351"/>
                <p:cNvSpPr>
                  <a:spLocks noChangeShapeType="1"/>
                </p:cNvSpPr>
                <p:nvPr/>
              </p:nvSpPr>
              <p:spPr bwMode="auto">
                <a:xfrm>
                  <a:off x="5938" y="230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1" name="Line 50352"/>
                <p:cNvSpPr>
                  <a:spLocks noChangeShapeType="1"/>
                </p:cNvSpPr>
                <p:nvPr/>
              </p:nvSpPr>
              <p:spPr bwMode="auto">
                <a:xfrm flipV="1">
                  <a:off x="5939" y="231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2" name="Line 50353"/>
                <p:cNvSpPr>
                  <a:spLocks noChangeShapeType="1"/>
                </p:cNvSpPr>
                <p:nvPr/>
              </p:nvSpPr>
              <p:spPr bwMode="auto">
                <a:xfrm>
                  <a:off x="5947" y="231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3" name="Line 50354"/>
                <p:cNvSpPr>
                  <a:spLocks noChangeShapeType="1"/>
                </p:cNvSpPr>
                <p:nvPr/>
              </p:nvSpPr>
              <p:spPr bwMode="auto">
                <a:xfrm>
                  <a:off x="5956" y="231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4" name="Line 50355"/>
                <p:cNvSpPr>
                  <a:spLocks noChangeShapeType="1"/>
                </p:cNvSpPr>
                <p:nvPr/>
              </p:nvSpPr>
              <p:spPr bwMode="auto">
                <a:xfrm flipV="1">
                  <a:off x="5958" y="231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5" name="Line 50356"/>
                <p:cNvSpPr>
                  <a:spLocks noChangeShapeType="1"/>
                </p:cNvSpPr>
                <p:nvPr/>
              </p:nvSpPr>
              <p:spPr bwMode="auto">
                <a:xfrm flipV="1">
                  <a:off x="5963" y="2298"/>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6" name="Line 50357"/>
                <p:cNvSpPr>
                  <a:spLocks noChangeShapeType="1"/>
                </p:cNvSpPr>
                <p:nvPr/>
              </p:nvSpPr>
              <p:spPr bwMode="auto">
                <a:xfrm>
                  <a:off x="5965" y="229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7" name="Line 50358"/>
                <p:cNvSpPr>
                  <a:spLocks noChangeShapeType="1"/>
                </p:cNvSpPr>
                <p:nvPr/>
              </p:nvSpPr>
              <p:spPr bwMode="auto">
                <a:xfrm>
                  <a:off x="5975" y="230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8" name="Line 50359"/>
                <p:cNvSpPr>
                  <a:spLocks noChangeShapeType="1"/>
                </p:cNvSpPr>
                <p:nvPr/>
              </p:nvSpPr>
              <p:spPr bwMode="auto">
                <a:xfrm>
                  <a:off x="5984" y="23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19" name="Line 50360"/>
                <p:cNvSpPr>
                  <a:spLocks noChangeShapeType="1"/>
                </p:cNvSpPr>
                <p:nvPr/>
              </p:nvSpPr>
              <p:spPr bwMode="auto">
                <a:xfrm>
                  <a:off x="5986" y="23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0" name="Line 50361"/>
                <p:cNvSpPr>
                  <a:spLocks noChangeShapeType="1"/>
                </p:cNvSpPr>
                <p:nvPr/>
              </p:nvSpPr>
              <p:spPr bwMode="auto">
                <a:xfrm flipV="1">
                  <a:off x="5988" y="23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1" name="Line 50362"/>
                <p:cNvSpPr>
                  <a:spLocks noChangeShapeType="1"/>
                </p:cNvSpPr>
                <p:nvPr/>
              </p:nvSpPr>
              <p:spPr bwMode="auto">
                <a:xfrm flipV="1">
                  <a:off x="5995" y="231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2" name="Line 50363"/>
                <p:cNvSpPr>
                  <a:spLocks noChangeShapeType="1"/>
                </p:cNvSpPr>
                <p:nvPr/>
              </p:nvSpPr>
              <p:spPr bwMode="auto">
                <a:xfrm>
                  <a:off x="6002" y="231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3" name="Line 50364"/>
                <p:cNvSpPr>
                  <a:spLocks noChangeShapeType="1"/>
                </p:cNvSpPr>
                <p:nvPr/>
              </p:nvSpPr>
              <p:spPr bwMode="auto">
                <a:xfrm>
                  <a:off x="6004" y="232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4" name="Line 50365"/>
                <p:cNvSpPr>
                  <a:spLocks noChangeShapeType="1"/>
                </p:cNvSpPr>
                <p:nvPr/>
              </p:nvSpPr>
              <p:spPr bwMode="auto">
                <a:xfrm flipV="1">
                  <a:off x="6012" y="231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5" name="Line 50366"/>
                <p:cNvSpPr>
                  <a:spLocks noChangeShapeType="1"/>
                </p:cNvSpPr>
                <p:nvPr/>
              </p:nvSpPr>
              <p:spPr bwMode="auto">
                <a:xfrm>
                  <a:off x="6024" y="231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6" name="Line 50367"/>
                <p:cNvSpPr>
                  <a:spLocks noChangeShapeType="1"/>
                </p:cNvSpPr>
                <p:nvPr/>
              </p:nvSpPr>
              <p:spPr bwMode="auto">
                <a:xfrm>
                  <a:off x="6034" y="23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7" name="Line 50368"/>
                <p:cNvSpPr>
                  <a:spLocks noChangeShapeType="1"/>
                </p:cNvSpPr>
                <p:nvPr/>
              </p:nvSpPr>
              <p:spPr bwMode="auto">
                <a:xfrm flipV="1">
                  <a:off x="6037" y="2320"/>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8" name="Line 50369"/>
                <p:cNvSpPr>
                  <a:spLocks noChangeShapeType="1"/>
                </p:cNvSpPr>
                <p:nvPr/>
              </p:nvSpPr>
              <p:spPr bwMode="auto">
                <a:xfrm flipV="1">
                  <a:off x="6063" y="231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29" name="Line 50370"/>
                <p:cNvSpPr>
                  <a:spLocks noChangeShapeType="1"/>
                </p:cNvSpPr>
                <p:nvPr/>
              </p:nvSpPr>
              <p:spPr bwMode="auto">
                <a:xfrm flipV="1">
                  <a:off x="6069" y="230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0" name="Line 50371"/>
                <p:cNvSpPr>
                  <a:spLocks noChangeShapeType="1"/>
                </p:cNvSpPr>
                <p:nvPr/>
              </p:nvSpPr>
              <p:spPr bwMode="auto">
                <a:xfrm flipV="1">
                  <a:off x="6072" y="229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1" name="Line 50372"/>
                <p:cNvSpPr>
                  <a:spLocks noChangeShapeType="1"/>
                </p:cNvSpPr>
                <p:nvPr/>
              </p:nvSpPr>
              <p:spPr bwMode="auto">
                <a:xfrm flipV="1">
                  <a:off x="6084" y="228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2" name="Line 50373"/>
                <p:cNvSpPr>
                  <a:spLocks noChangeShapeType="1"/>
                </p:cNvSpPr>
                <p:nvPr/>
              </p:nvSpPr>
              <p:spPr bwMode="auto">
                <a:xfrm flipV="1">
                  <a:off x="6098" y="228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3" name="Line 50374"/>
                <p:cNvSpPr>
                  <a:spLocks noChangeShapeType="1"/>
                </p:cNvSpPr>
                <p:nvPr/>
              </p:nvSpPr>
              <p:spPr bwMode="auto">
                <a:xfrm>
                  <a:off x="6105" y="228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4" name="Line 50375"/>
                <p:cNvSpPr>
                  <a:spLocks noChangeShapeType="1"/>
                </p:cNvSpPr>
                <p:nvPr/>
              </p:nvSpPr>
              <p:spPr bwMode="auto">
                <a:xfrm flipH="1">
                  <a:off x="6101" y="229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5" name="Line 50376"/>
                <p:cNvSpPr>
                  <a:spLocks noChangeShapeType="1"/>
                </p:cNvSpPr>
                <p:nvPr/>
              </p:nvSpPr>
              <p:spPr bwMode="auto">
                <a:xfrm>
                  <a:off x="6101" y="2293"/>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6" name="Line 50377"/>
                <p:cNvSpPr>
                  <a:spLocks noChangeShapeType="1"/>
                </p:cNvSpPr>
                <p:nvPr/>
              </p:nvSpPr>
              <p:spPr bwMode="auto">
                <a:xfrm>
                  <a:off x="6102" y="229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7" name="Line 50378"/>
                <p:cNvSpPr>
                  <a:spLocks noChangeShapeType="1"/>
                </p:cNvSpPr>
                <p:nvPr/>
              </p:nvSpPr>
              <p:spPr bwMode="auto">
                <a:xfrm>
                  <a:off x="6111" y="23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8" name="Line 50379"/>
                <p:cNvSpPr>
                  <a:spLocks noChangeShapeType="1"/>
                </p:cNvSpPr>
                <p:nvPr/>
              </p:nvSpPr>
              <p:spPr bwMode="auto">
                <a:xfrm flipH="1">
                  <a:off x="6102" y="231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39" name="Line 50380"/>
                <p:cNvSpPr>
                  <a:spLocks noChangeShapeType="1"/>
                </p:cNvSpPr>
                <p:nvPr/>
              </p:nvSpPr>
              <p:spPr bwMode="auto">
                <a:xfrm flipH="1">
                  <a:off x="6088" y="232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0" name="Line 50381"/>
                <p:cNvSpPr>
                  <a:spLocks noChangeShapeType="1"/>
                </p:cNvSpPr>
                <p:nvPr/>
              </p:nvSpPr>
              <p:spPr bwMode="auto">
                <a:xfrm flipH="1">
                  <a:off x="6075" y="2327"/>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1" name="Line 50382"/>
                <p:cNvSpPr>
                  <a:spLocks noChangeShapeType="1"/>
                </p:cNvSpPr>
                <p:nvPr/>
              </p:nvSpPr>
              <p:spPr bwMode="auto">
                <a:xfrm flipH="1" flipV="1">
                  <a:off x="6073" y="23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2" name="Line 50383"/>
                <p:cNvSpPr>
                  <a:spLocks noChangeShapeType="1"/>
                </p:cNvSpPr>
                <p:nvPr/>
              </p:nvSpPr>
              <p:spPr bwMode="auto">
                <a:xfrm flipH="1">
                  <a:off x="6059" y="232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3" name="Line 50384"/>
                <p:cNvSpPr>
                  <a:spLocks noChangeShapeType="1"/>
                </p:cNvSpPr>
                <p:nvPr/>
              </p:nvSpPr>
              <p:spPr bwMode="auto">
                <a:xfrm flipH="1">
                  <a:off x="6049" y="2329"/>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4" name="Line 50385"/>
                <p:cNvSpPr>
                  <a:spLocks noChangeShapeType="1"/>
                </p:cNvSpPr>
                <p:nvPr/>
              </p:nvSpPr>
              <p:spPr bwMode="auto">
                <a:xfrm>
                  <a:off x="6049" y="23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5" name="Line 50386"/>
                <p:cNvSpPr>
                  <a:spLocks noChangeShapeType="1"/>
                </p:cNvSpPr>
                <p:nvPr/>
              </p:nvSpPr>
              <p:spPr bwMode="auto">
                <a:xfrm>
                  <a:off x="6051" y="2354"/>
                  <a:ext cx="0"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6" name="Line 50387"/>
                <p:cNvSpPr>
                  <a:spLocks noChangeShapeType="1"/>
                </p:cNvSpPr>
                <p:nvPr/>
              </p:nvSpPr>
              <p:spPr bwMode="auto">
                <a:xfrm flipH="1" flipV="1">
                  <a:off x="6041" y="23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7" name="Line 50388"/>
                <p:cNvSpPr>
                  <a:spLocks noChangeShapeType="1"/>
                </p:cNvSpPr>
                <p:nvPr/>
              </p:nvSpPr>
              <p:spPr bwMode="auto">
                <a:xfrm flipH="1" flipV="1">
                  <a:off x="6039" y="236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8" name="Line 50389"/>
                <p:cNvSpPr>
                  <a:spLocks noChangeShapeType="1"/>
                </p:cNvSpPr>
                <p:nvPr/>
              </p:nvSpPr>
              <p:spPr bwMode="auto">
                <a:xfrm flipH="1">
                  <a:off x="6027" y="236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49" name="Line 50390"/>
                <p:cNvSpPr>
                  <a:spLocks noChangeShapeType="1"/>
                </p:cNvSpPr>
                <p:nvPr/>
              </p:nvSpPr>
              <p:spPr bwMode="auto">
                <a:xfrm flipH="1">
                  <a:off x="6023" y="237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0" name="Line 50391"/>
                <p:cNvSpPr>
                  <a:spLocks noChangeShapeType="1"/>
                </p:cNvSpPr>
                <p:nvPr/>
              </p:nvSpPr>
              <p:spPr bwMode="auto">
                <a:xfrm flipH="1">
                  <a:off x="6018" y="23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1" name="Line 50392"/>
                <p:cNvSpPr>
                  <a:spLocks noChangeShapeType="1"/>
                </p:cNvSpPr>
                <p:nvPr/>
              </p:nvSpPr>
              <p:spPr bwMode="auto">
                <a:xfrm>
                  <a:off x="6018" y="2394"/>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2" name="Line 50393"/>
                <p:cNvSpPr>
                  <a:spLocks noChangeShapeType="1"/>
                </p:cNvSpPr>
                <p:nvPr/>
              </p:nvSpPr>
              <p:spPr bwMode="auto">
                <a:xfrm flipH="1">
                  <a:off x="5999" y="2417"/>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3" name="Line 50394"/>
                <p:cNvSpPr>
                  <a:spLocks noChangeShapeType="1"/>
                </p:cNvSpPr>
                <p:nvPr/>
              </p:nvSpPr>
              <p:spPr bwMode="auto">
                <a:xfrm flipH="1" flipV="1">
                  <a:off x="5990" y="242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4" name="Line 50395"/>
                <p:cNvSpPr>
                  <a:spLocks noChangeShapeType="1"/>
                </p:cNvSpPr>
                <p:nvPr/>
              </p:nvSpPr>
              <p:spPr bwMode="auto">
                <a:xfrm flipH="1">
                  <a:off x="5970" y="2425"/>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5" name="Line 50396"/>
                <p:cNvSpPr>
                  <a:spLocks noChangeShapeType="1"/>
                </p:cNvSpPr>
                <p:nvPr/>
              </p:nvSpPr>
              <p:spPr bwMode="auto">
                <a:xfrm flipH="1" flipV="1">
                  <a:off x="5968" y="24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6" name="Line 50397"/>
                <p:cNvSpPr>
                  <a:spLocks noChangeShapeType="1"/>
                </p:cNvSpPr>
                <p:nvPr/>
              </p:nvSpPr>
              <p:spPr bwMode="auto">
                <a:xfrm flipV="1">
                  <a:off x="5968" y="2416"/>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7" name="Line 50398"/>
                <p:cNvSpPr>
                  <a:spLocks noChangeShapeType="1"/>
                </p:cNvSpPr>
                <p:nvPr/>
              </p:nvSpPr>
              <p:spPr bwMode="auto">
                <a:xfrm flipH="1" flipV="1">
                  <a:off x="5961" y="2404"/>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8" name="Line 50399"/>
                <p:cNvSpPr>
                  <a:spLocks noChangeShapeType="1"/>
                </p:cNvSpPr>
                <p:nvPr/>
              </p:nvSpPr>
              <p:spPr bwMode="auto">
                <a:xfrm flipV="1">
                  <a:off x="5961" y="23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59" name="Line 50400"/>
                <p:cNvSpPr>
                  <a:spLocks noChangeShapeType="1"/>
                </p:cNvSpPr>
                <p:nvPr/>
              </p:nvSpPr>
              <p:spPr bwMode="auto">
                <a:xfrm flipH="1" flipV="1">
                  <a:off x="5954" y="238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0" name="Line 50401"/>
                <p:cNvSpPr>
                  <a:spLocks noChangeShapeType="1"/>
                </p:cNvSpPr>
                <p:nvPr/>
              </p:nvSpPr>
              <p:spPr bwMode="auto">
                <a:xfrm flipH="1" flipV="1">
                  <a:off x="5953" y="237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1" name="Line 50402"/>
                <p:cNvSpPr>
                  <a:spLocks noChangeShapeType="1"/>
                </p:cNvSpPr>
                <p:nvPr/>
              </p:nvSpPr>
              <p:spPr bwMode="auto">
                <a:xfrm flipH="1">
                  <a:off x="5947" y="237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2" name="Line 50403"/>
                <p:cNvSpPr>
                  <a:spLocks noChangeShapeType="1"/>
                </p:cNvSpPr>
                <p:nvPr/>
              </p:nvSpPr>
              <p:spPr bwMode="auto">
                <a:xfrm flipH="1" flipV="1">
                  <a:off x="5932" y="2383"/>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3" name="Line 50404"/>
                <p:cNvSpPr>
                  <a:spLocks noChangeShapeType="1"/>
                </p:cNvSpPr>
                <p:nvPr/>
              </p:nvSpPr>
              <p:spPr bwMode="auto">
                <a:xfrm flipH="1" flipV="1">
                  <a:off x="5922" y="237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4" name="Line 50405"/>
                <p:cNvSpPr>
                  <a:spLocks noChangeShapeType="1"/>
                </p:cNvSpPr>
                <p:nvPr/>
              </p:nvSpPr>
              <p:spPr bwMode="auto">
                <a:xfrm flipH="1">
                  <a:off x="5915" y="23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5" name="Line 50406"/>
                <p:cNvSpPr>
                  <a:spLocks noChangeShapeType="1"/>
                </p:cNvSpPr>
                <p:nvPr/>
              </p:nvSpPr>
              <p:spPr bwMode="auto">
                <a:xfrm flipH="1">
                  <a:off x="5908" y="23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6" name="Line 50407"/>
                <p:cNvSpPr>
                  <a:spLocks noChangeShapeType="1"/>
                </p:cNvSpPr>
                <p:nvPr/>
              </p:nvSpPr>
              <p:spPr bwMode="auto">
                <a:xfrm flipH="1">
                  <a:off x="5897" y="238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7" name="Freeform 50408"/>
                <p:cNvSpPr>
                  <a:spLocks/>
                </p:cNvSpPr>
                <p:nvPr/>
              </p:nvSpPr>
              <p:spPr bwMode="auto">
                <a:xfrm>
                  <a:off x="5018" y="1627"/>
                  <a:ext cx="56" cy="50"/>
                </a:xfrm>
                <a:custGeom>
                  <a:avLst/>
                  <a:gdLst>
                    <a:gd name="T0" fmla="*/ 78 w 112"/>
                    <a:gd name="T1" fmla="*/ 0 h 100"/>
                    <a:gd name="T2" fmla="*/ 112 w 112"/>
                    <a:gd name="T3" fmla="*/ 3 h 100"/>
                    <a:gd name="T4" fmla="*/ 102 w 112"/>
                    <a:gd name="T5" fmla="*/ 23 h 100"/>
                    <a:gd name="T6" fmla="*/ 93 w 112"/>
                    <a:gd name="T7" fmla="*/ 43 h 100"/>
                    <a:gd name="T8" fmla="*/ 96 w 112"/>
                    <a:gd name="T9" fmla="*/ 53 h 100"/>
                    <a:gd name="T10" fmla="*/ 82 w 112"/>
                    <a:gd name="T11" fmla="*/ 59 h 100"/>
                    <a:gd name="T12" fmla="*/ 55 w 112"/>
                    <a:gd name="T13" fmla="*/ 66 h 100"/>
                    <a:gd name="T14" fmla="*/ 61 w 112"/>
                    <a:gd name="T15" fmla="*/ 82 h 100"/>
                    <a:gd name="T16" fmla="*/ 50 w 112"/>
                    <a:gd name="T17" fmla="*/ 100 h 100"/>
                    <a:gd name="T18" fmla="*/ 45 w 112"/>
                    <a:gd name="T19" fmla="*/ 86 h 100"/>
                    <a:gd name="T20" fmla="*/ 27 w 112"/>
                    <a:gd name="T21" fmla="*/ 75 h 100"/>
                    <a:gd name="T22" fmla="*/ 13 w 112"/>
                    <a:gd name="T23" fmla="*/ 80 h 100"/>
                    <a:gd name="T24" fmla="*/ 0 w 112"/>
                    <a:gd name="T25" fmla="*/ 84 h 100"/>
                    <a:gd name="T26" fmla="*/ 23 w 112"/>
                    <a:gd name="T27" fmla="*/ 62 h 100"/>
                    <a:gd name="T28" fmla="*/ 20 w 112"/>
                    <a:gd name="T29" fmla="*/ 48 h 100"/>
                    <a:gd name="T30" fmla="*/ 14 w 112"/>
                    <a:gd name="T31" fmla="*/ 34 h 100"/>
                    <a:gd name="T32" fmla="*/ 23 w 112"/>
                    <a:gd name="T33" fmla="*/ 16 h 100"/>
                    <a:gd name="T34" fmla="*/ 48 w 112"/>
                    <a:gd name="T35" fmla="*/ 41 h 100"/>
                    <a:gd name="T36" fmla="*/ 78 w 112"/>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00">
                      <a:moveTo>
                        <a:pt x="78" y="0"/>
                      </a:moveTo>
                      <a:lnTo>
                        <a:pt x="112" y="3"/>
                      </a:lnTo>
                      <a:lnTo>
                        <a:pt x="102" y="23"/>
                      </a:lnTo>
                      <a:lnTo>
                        <a:pt x="93" y="43"/>
                      </a:lnTo>
                      <a:lnTo>
                        <a:pt x="96" y="53"/>
                      </a:lnTo>
                      <a:lnTo>
                        <a:pt x="82" y="59"/>
                      </a:lnTo>
                      <a:lnTo>
                        <a:pt x="55" y="66"/>
                      </a:lnTo>
                      <a:lnTo>
                        <a:pt x="61" y="82"/>
                      </a:lnTo>
                      <a:lnTo>
                        <a:pt x="50" y="100"/>
                      </a:lnTo>
                      <a:lnTo>
                        <a:pt x="45" y="86"/>
                      </a:lnTo>
                      <a:lnTo>
                        <a:pt x="27" y="75"/>
                      </a:lnTo>
                      <a:lnTo>
                        <a:pt x="13" y="80"/>
                      </a:lnTo>
                      <a:lnTo>
                        <a:pt x="0" y="84"/>
                      </a:lnTo>
                      <a:lnTo>
                        <a:pt x="23" y="62"/>
                      </a:lnTo>
                      <a:lnTo>
                        <a:pt x="20" y="48"/>
                      </a:lnTo>
                      <a:lnTo>
                        <a:pt x="14" y="34"/>
                      </a:lnTo>
                      <a:lnTo>
                        <a:pt x="23" y="16"/>
                      </a:lnTo>
                      <a:lnTo>
                        <a:pt x="48" y="41"/>
                      </a:lnTo>
                      <a:lnTo>
                        <a:pt x="78"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268" name="Line 50409"/>
                <p:cNvSpPr>
                  <a:spLocks noChangeShapeType="1"/>
                </p:cNvSpPr>
                <p:nvPr/>
              </p:nvSpPr>
              <p:spPr bwMode="auto">
                <a:xfrm flipV="1">
                  <a:off x="5042" y="166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69" name="Line 50410"/>
                <p:cNvSpPr>
                  <a:spLocks noChangeShapeType="1"/>
                </p:cNvSpPr>
                <p:nvPr/>
              </p:nvSpPr>
              <p:spPr bwMode="auto">
                <a:xfrm flipH="1" flipV="1">
                  <a:off x="5045" y="166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0" name="Line 50411"/>
                <p:cNvSpPr>
                  <a:spLocks noChangeShapeType="1"/>
                </p:cNvSpPr>
                <p:nvPr/>
              </p:nvSpPr>
              <p:spPr bwMode="auto">
                <a:xfrm flipV="1">
                  <a:off x="5045" y="165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1" name="Line 50412"/>
                <p:cNvSpPr>
                  <a:spLocks noChangeShapeType="1"/>
                </p:cNvSpPr>
                <p:nvPr/>
              </p:nvSpPr>
              <p:spPr bwMode="auto">
                <a:xfrm flipV="1">
                  <a:off x="5059" y="16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2" name="Line 50413"/>
                <p:cNvSpPr>
                  <a:spLocks noChangeShapeType="1"/>
                </p:cNvSpPr>
                <p:nvPr/>
              </p:nvSpPr>
              <p:spPr bwMode="auto">
                <a:xfrm flipH="1" flipV="1">
                  <a:off x="5064" y="164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3" name="Line 50414"/>
                <p:cNvSpPr>
                  <a:spLocks noChangeShapeType="1"/>
                </p:cNvSpPr>
                <p:nvPr/>
              </p:nvSpPr>
              <p:spPr bwMode="auto">
                <a:xfrm flipV="1">
                  <a:off x="5064" y="163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4" name="Line 50415"/>
                <p:cNvSpPr>
                  <a:spLocks noChangeShapeType="1"/>
                </p:cNvSpPr>
                <p:nvPr/>
              </p:nvSpPr>
              <p:spPr bwMode="auto">
                <a:xfrm flipV="1">
                  <a:off x="5068" y="1629"/>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5" name="Line 50416"/>
                <p:cNvSpPr>
                  <a:spLocks noChangeShapeType="1"/>
                </p:cNvSpPr>
                <p:nvPr/>
              </p:nvSpPr>
              <p:spPr bwMode="auto">
                <a:xfrm flipH="1" flipV="1">
                  <a:off x="5057" y="1627"/>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6" name="Line 50417"/>
                <p:cNvSpPr>
                  <a:spLocks noChangeShapeType="1"/>
                </p:cNvSpPr>
                <p:nvPr/>
              </p:nvSpPr>
              <p:spPr bwMode="auto">
                <a:xfrm flipH="1">
                  <a:off x="5042" y="1627"/>
                  <a:ext cx="15"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7" name="Line 50418"/>
                <p:cNvSpPr>
                  <a:spLocks noChangeShapeType="1"/>
                </p:cNvSpPr>
                <p:nvPr/>
              </p:nvSpPr>
              <p:spPr bwMode="auto">
                <a:xfrm flipH="1" flipV="1">
                  <a:off x="5029" y="1635"/>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8" name="Line 50419"/>
                <p:cNvSpPr>
                  <a:spLocks noChangeShapeType="1"/>
                </p:cNvSpPr>
                <p:nvPr/>
              </p:nvSpPr>
              <p:spPr bwMode="auto">
                <a:xfrm flipH="1">
                  <a:off x="5025" y="163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79" name="Line 50420"/>
                <p:cNvSpPr>
                  <a:spLocks noChangeShapeType="1"/>
                </p:cNvSpPr>
                <p:nvPr/>
              </p:nvSpPr>
              <p:spPr bwMode="auto">
                <a:xfrm>
                  <a:off x="5025" y="16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0" name="Line 50421"/>
                <p:cNvSpPr>
                  <a:spLocks noChangeShapeType="1"/>
                </p:cNvSpPr>
                <p:nvPr/>
              </p:nvSpPr>
              <p:spPr bwMode="auto">
                <a:xfrm>
                  <a:off x="5027" y="16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1" name="Line 50422"/>
                <p:cNvSpPr>
                  <a:spLocks noChangeShapeType="1"/>
                </p:cNvSpPr>
                <p:nvPr/>
              </p:nvSpPr>
              <p:spPr bwMode="auto">
                <a:xfrm flipH="1">
                  <a:off x="5018" y="165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2" name="Line 50423"/>
                <p:cNvSpPr>
                  <a:spLocks noChangeShapeType="1"/>
                </p:cNvSpPr>
                <p:nvPr/>
              </p:nvSpPr>
              <p:spPr bwMode="auto">
                <a:xfrm flipV="1">
                  <a:off x="5018" y="16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3" name="Line 50424"/>
                <p:cNvSpPr>
                  <a:spLocks noChangeShapeType="1"/>
                </p:cNvSpPr>
                <p:nvPr/>
              </p:nvSpPr>
              <p:spPr bwMode="auto">
                <a:xfrm flipV="1">
                  <a:off x="5024" y="166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4" name="Line 50425"/>
                <p:cNvSpPr>
                  <a:spLocks noChangeShapeType="1"/>
                </p:cNvSpPr>
                <p:nvPr/>
              </p:nvSpPr>
              <p:spPr bwMode="auto">
                <a:xfrm>
                  <a:off x="5031" y="16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5" name="Line 50426"/>
                <p:cNvSpPr>
                  <a:spLocks noChangeShapeType="1"/>
                </p:cNvSpPr>
                <p:nvPr/>
              </p:nvSpPr>
              <p:spPr bwMode="auto">
                <a:xfrm>
                  <a:off x="5040" y="16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6" name="Line 50427"/>
                <p:cNvSpPr>
                  <a:spLocks noChangeShapeType="1"/>
                </p:cNvSpPr>
                <p:nvPr/>
              </p:nvSpPr>
              <p:spPr bwMode="auto">
                <a:xfrm flipV="1">
                  <a:off x="5042" y="166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7" name="Line 50428"/>
                <p:cNvSpPr>
                  <a:spLocks noChangeShapeType="1"/>
                </p:cNvSpPr>
                <p:nvPr/>
              </p:nvSpPr>
              <p:spPr bwMode="auto">
                <a:xfrm flipH="1" flipV="1">
                  <a:off x="5045" y="166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8" name="Line 50429"/>
                <p:cNvSpPr>
                  <a:spLocks noChangeShapeType="1"/>
                </p:cNvSpPr>
                <p:nvPr/>
              </p:nvSpPr>
              <p:spPr bwMode="auto">
                <a:xfrm flipV="1">
                  <a:off x="5045" y="165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89" name="Line 50430"/>
                <p:cNvSpPr>
                  <a:spLocks noChangeShapeType="1"/>
                </p:cNvSpPr>
                <p:nvPr/>
              </p:nvSpPr>
              <p:spPr bwMode="auto">
                <a:xfrm flipV="1">
                  <a:off x="5059" y="16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0" name="Line 50431"/>
                <p:cNvSpPr>
                  <a:spLocks noChangeShapeType="1"/>
                </p:cNvSpPr>
                <p:nvPr/>
              </p:nvSpPr>
              <p:spPr bwMode="auto">
                <a:xfrm flipH="1" flipV="1">
                  <a:off x="5064" y="164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1" name="Line 50432"/>
                <p:cNvSpPr>
                  <a:spLocks noChangeShapeType="1"/>
                </p:cNvSpPr>
                <p:nvPr/>
              </p:nvSpPr>
              <p:spPr bwMode="auto">
                <a:xfrm flipV="1">
                  <a:off x="5064" y="163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2" name="Line 50433"/>
                <p:cNvSpPr>
                  <a:spLocks noChangeShapeType="1"/>
                </p:cNvSpPr>
                <p:nvPr/>
              </p:nvSpPr>
              <p:spPr bwMode="auto">
                <a:xfrm flipV="1">
                  <a:off x="5068" y="1629"/>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3" name="Line 50434"/>
                <p:cNvSpPr>
                  <a:spLocks noChangeShapeType="1"/>
                </p:cNvSpPr>
                <p:nvPr/>
              </p:nvSpPr>
              <p:spPr bwMode="auto">
                <a:xfrm flipH="1" flipV="1">
                  <a:off x="5057" y="1627"/>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4" name="Line 50435"/>
                <p:cNvSpPr>
                  <a:spLocks noChangeShapeType="1"/>
                </p:cNvSpPr>
                <p:nvPr/>
              </p:nvSpPr>
              <p:spPr bwMode="auto">
                <a:xfrm flipH="1">
                  <a:off x="5042" y="1627"/>
                  <a:ext cx="15"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5" name="Line 50436"/>
                <p:cNvSpPr>
                  <a:spLocks noChangeShapeType="1"/>
                </p:cNvSpPr>
                <p:nvPr/>
              </p:nvSpPr>
              <p:spPr bwMode="auto">
                <a:xfrm flipH="1" flipV="1">
                  <a:off x="5029" y="1635"/>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6" name="Line 50437"/>
                <p:cNvSpPr>
                  <a:spLocks noChangeShapeType="1"/>
                </p:cNvSpPr>
                <p:nvPr/>
              </p:nvSpPr>
              <p:spPr bwMode="auto">
                <a:xfrm flipH="1">
                  <a:off x="5025" y="163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7" name="Line 50438"/>
                <p:cNvSpPr>
                  <a:spLocks noChangeShapeType="1"/>
                </p:cNvSpPr>
                <p:nvPr/>
              </p:nvSpPr>
              <p:spPr bwMode="auto">
                <a:xfrm>
                  <a:off x="5025" y="16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8" name="Line 50439"/>
                <p:cNvSpPr>
                  <a:spLocks noChangeShapeType="1"/>
                </p:cNvSpPr>
                <p:nvPr/>
              </p:nvSpPr>
              <p:spPr bwMode="auto">
                <a:xfrm>
                  <a:off x="5027" y="16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99" name="Line 50440"/>
                <p:cNvSpPr>
                  <a:spLocks noChangeShapeType="1"/>
                </p:cNvSpPr>
                <p:nvPr/>
              </p:nvSpPr>
              <p:spPr bwMode="auto">
                <a:xfrm flipH="1">
                  <a:off x="5018" y="165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0" name="Line 50441"/>
                <p:cNvSpPr>
                  <a:spLocks noChangeShapeType="1"/>
                </p:cNvSpPr>
                <p:nvPr/>
              </p:nvSpPr>
              <p:spPr bwMode="auto">
                <a:xfrm flipV="1">
                  <a:off x="5018" y="16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1" name="Line 50442"/>
                <p:cNvSpPr>
                  <a:spLocks noChangeShapeType="1"/>
                </p:cNvSpPr>
                <p:nvPr/>
              </p:nvSpPr>
              <p:spPr bwMode="auto">
                <a:xfrm flipV="1">
                  <a:off x="5024" y="166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2" name="Line 50443"/>
                <p:cNvSpPr>
                  <a:spLocks noChangeShapeType="1"/>
                </p:cNvSpPr>
                <p:nvPr/>
              </p:nvSpPr>
              <p:spPr bwMode="auto">
                <a:xfrm>
                  <a:off x="5031" y="16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3" name="Line 50444"/>
                <p:cNvSpPr>
                  <a:spLocks noChangeShapeType="1"/>
                </p:cNvSpPr>
                <p:nvPr/>
              </p:nvSpPr>
              <p:spPr bwMode="auto">
                <a:xfrm>
                  <a:off x="5040" y="16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4" name="Freeform 50445"/>
                <p:cNvSpPr>
                  <a:spLocks/>
                </p:cNvSpPr>
                <p:nvPr/>
              </p:nvSpPr>
              <p:spPr bwMode="auto">
                <a:xfrm>
                  <a:off x="5021" y="1597"/>
                  <a:ext cx="30" cy="26"/>
                </a:xfrm>
                <a:custGeom>
                  <a:avLst/>
                  <a:gdLst>
                    <a:gd name="T0" fmla="*/ 23 w 59"/>
                    <a:gd name="T1" fmla="*/ 0 h 52"/>
                    <a:gd name="T2" fmla="*/ 55 w 59"/>
                    <a:gd name="T3" fmla="*/ 5 h 52"/>
                    <a:gd name="T4" fmla="*/ 59 w 59"/>
                    <a:gd name="T5" fmla="*/ 16 h 52"/>
                    <a:gd name="T6" fmla="*/ 50 w 59"/>
                    <a:gd name="T7" fmla="*/ 34 h 52"/>
                    <a:gd name="T8" fmla="*/ 39 w 59"/>
                    <a:gd name="T9" fmla="*/ 52 h 52"/>
                    <a:gd name="T10" fmla="*/ 32 w 59"/>
                    <a:gd name="T11" fmla="*/ 25 h 52"/>
                    <a:gd name="T12" fmla="*/ 18 w 59"/>
                    <a:gd name="T13" fmla="*/ 29 h 52"/>
                    <a:gd name="T14" fmla="*/ 4 w 59"/>
                    <a:gd name="T15" fmla="*/ 34 h 52"/>
                    <a:gd name="T16" fmla="*/ 0 w 59"/>
                    <a:gd name="T17" fmla="*/ 21 h 52"/>
                    <a:gd name="T18" fmla="*/ 14 w 59"/>
                    <a:gd name="T19" fmla="*/ 18 h 52"/>
                    <a:gd name="T20" fmla="*/ 23 w 59"/>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2">
                      <a:moveTo>
                        <a:pt x="23" y="0"/>
                      </a:moveTo>
                      <a:lnTo>
                        <a:pt x="55" y="5"/>
                      </a:lnTo>
                      <a:lnTo>
                        <a:pt x="59" y="16"/>
                      </a:lnTo>
                      <a:lnTo>
                        <a:pt x="50" y="34"/>
                      </a:lnTo>
                      <a:lnTo>
                        <a:pt x="39" y="52"/>
                      </a:lnTo>
                      <a:lnTo>
                        <a:pt x="32" y="25"/>
                      </a:lnTo>
                      <a:lnTo>
                        <a:pt x="18" y="29"/>
                      </a:lnTo>
                      <a:lnTo>
                        <a:pt x="4" y="34"/>
                      </a:lnTo>
                      <a:lnTo>
                        <a:pt x="0" y="21"/>
                      </a:lnTo>
                      <a:lnTo>
                        <a:pt x="14" y="18"/>
                      </a:lnTo>
                      <a:lnTo>
                        <a:pt x="23"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305" name="Line 50446"/>
                <p:cNvSpPr>
                  <a:spLocks noChangeShapeType="1"/>
                </p:cNvSpPr>
                <p:nvPr/>
              </p:nvSpPr>
              <p:spPr bwMode="auto">
                <a:xfrm flipH="1" flipV="1">
                  <a:off x="5037" y="1610"/>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6" name="Line 50447"/>
                <p:cNvSpPr>
                  <a:spLocks noChangeShapeType="1"/>
                </p:cNvSpPr>
                <p:nvPr/>
              </p:nvSpPr>
              <p:spPr bwMode="auto">
                <a:xfrm flipH="1">
                  <a:off x="5030" y="16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7" name="Line 50448"/>
                <p:cNvSpPr>
                  <a:spLocks noChangeShapeType="1"/>
                </p:cNvSpPr>
                <p:nvPr/>
              </p:nvSpPr>
              <p:spPr bwMode="auto">
                <a:xfrm flipH="1">
                  <a:off x="5023" y="16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8" name="Line 50449"/>
                <p:cNvSpPr>
                  <a:spLocks noChangeShapeType="1"/>
                </p:cNvSpPr>
                <p:nvPr/>
              </p:nvSpPr>
              <p:spPr bwMode="auto">
                <a:xfrm flipH="1" flipV="1">
                  <a:off x="5021" y="16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09" name="Line 50450"/>
                <p:cNvSpPr>
                  <a:spLocks noChangeShapeType="1"/>
                </p:cNvSpPr>
                <p:nvPr/>
              </p:nvSpPr>
              <p:spPr bwMode="auto">
                <a:xfrm flipV="1">
                  <a:off x="5021" y="16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0" name="Line 50451"/>
                <p:cNvSpPr>
                  <a:spLocks noChangeShapeType="1"/>
                </p:cNvSpPr>
                <p:nvPr/>
              </p:nvSpPr>
              <p:spPr bwMode="auto">
                <a:xfrm flipV="1">
                  <a:off x="5028" y="15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1" name="Line 50452"/>
                <p:cNvSpPr>
                  <a:spLocks noChangeShapeType="1"/>
                </p:cNvSpPr>
                <p:nvPr/>
              </p:nvSpPr>
              <p:spPr bwMode="auto">
                <a:xfrm>
                  <a:off x="5033" y="1597"/>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2" name="Line 50453"/>
                <p:cNvSpPr>
                  <a:spLocks noChangeShapeType="1"/>
                </p:cNvSpPr>
                <p:nvPr/>
              </p:nvSpPr>
              <p:spPr bwMode="auto">
                <a:xfrm>
                  <a:off x="5049" y="160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3" name="Line 50454"/>
                <p:cNvSpPr>
                  <a:spLocks noChangeShapeType="1"/>
                </p:cNvSpPr>
                <p:nvPr/>
              </p:nvSpPr>
              <p:spPr bwMode="auto">
                <a:xfrm flipH="1">
                  <a:off x="5046" y="160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4" name="Line 50455"/>
                <p:cNvSpPr>
                  <a:spLocks noChangeShapeType="1"/>
                </p:cNvSpPr>
                <p:nvPr/>
              </p:nvSpPr>
              <p:spPr bwMode="auto">
                <a:xfrm flipH="1">
                  <a:off x="5041" y="16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5" name="Line 50456"/>
                <p:cNvSpPr>
                  <a:spLocks noChangeShapeType="1"/>
                </p:cNvSpPr>
                <p:nvPr/>
              </p:nvSpPr>
              <p:spPr bwMode="auto">
                <a:xfrm flipH="1" flipV="1">
                  <a:off x="5037" y="1610"/>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6" name="Line 50457"/>
                <p:cNvSpPr>
                  <a:spLocks noChangeShapeType="1"/>
                </p:cNvSpPr>
                <p:nvPr/>
              </p:nvSpPr>
              <p:spPr bwMode="auto">
                <a:xfrm flipH="1">
                  <a:off x="5030" y="16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7" name="Line 50458"/>
                <p:cNvSpPr>
                  <a:spLocks noChangeShapeType="1"/>
                </p:cNvSpPr>
                <p:nvPr/>
              </p:nvSpPr>
              <p:spPr bwMode="auto">
                <a:xfrm flipH="1">
                  <a:off x="5023" y="16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8" name="Line 50459"/>
                <p:cNvSpPr>
                  <a:spLocks noChangeShapeType="1"/>
                </p:cNvSpPr>
                <p:nvPr/>
              </p:nvSpPr>
              <p:spPr bwMode="auto">
                <a:xfrm flipH="1" flipV="1">
                  <a:off x="5021" y="16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19" name="Line 50460"/>
                <p:cNvSpPr>
                  <a:spLocks noChangeShapeType="1"/>
                </p:cNvSpPr>
                <p:nvPr/>
              </p:nvSpPr>
              <p:spPr bwMode="auto">
                <a:xfrm flipV="1">
                  <a:off x="5021" y="16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0" name="Line 50461"/>
                <p:cNvSpPr>
                  <a:spLocks noChangeShapeType="1"/>
                </p:cNvSpPr>
                <p:nvPr/>
              </p:nvSpPr>
              <p:spPr bwMode="auto">
                <a:xfrm flipV="1">
                  <a:off x="5028" y="15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1" name="Line 50462"/>
                <p:cNvSpPr>
                  <a:spLocks noChangeShapeType="1"/>
                </p:cNvSpPr>
                <p:nvPr/>
              </p:nvSpPr>
              <p:spPr bwMode="auto">
                <a:xfrm>
                  <a:off x="5033" y="1597"/>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2" name="Line 50463"/>
                <p:cNvSpPr>
                  <a:spLocks noChangeShapeType="1"/>
                </p:cNvSpPr>
                <p:nvPr/>
              </p:nvSpPr>
              <p:spPr bwMode="auto">
                <a:xfrm>
                  <a:off x="5049" y="160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3" name="Line 50464"/>
                <p:cNvSpPr>
                  <a:spLocks noChangeShapeType="1"/>
                </p:cNvSpPr>
                <p:nvPr/>
              </p:nvSpPr>
              <p:spPr bwMode="auto">
                <a:xfrm flipH="1">
                  <a:off x="5046" y="160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4" name="Line 50465"/>
                <p:cNvSpPr>
                  <a:spLocks noChangeShapeType="1"/>
                </p:cNvSpPr>
                <p:nvPr/>
              </p:nvSpPr>
              <p:spPr bwMode="auto">
                <a:xfrm flipH="1">
                  <a:off x="5041" y="16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5" name="Freeform 50466"/>
                <p:cNvSpPr>
                  <a:spLocks noEditPoints="1"/>
                </p:cNvSpPr>
                <p:nvPr/>
              </p:nvSpPr>
              <p:spPr bwMode="auto">
                <a:xfrm>
                  <a:off x="5071" y="1494"/>
                  <a:ext cx="226" cy="169"/>
                </a:xfrm>
                <a:custGeom>
                  <a:avLst/>
                  <a:gdLst>
                    <a:gd name="T0" fmla="*/ 144 w 453"/>
                    <a:gd name="T1" fmla="*/ 334 h 337"/>
                    <a:gd name="T2" fmla="*/ 144 w 453"/>
                    <a:gd name="T3" fmla="*/ 330 h 337"/>
                    <a:gd name="T4" fmla="*/ 364 w 453"/>
                    <a:gd name="T5" fmla="*/ 9 h 337"/>
                    <a:gd name="T6" fmla="*/ 353 w 453"/>
                    <a:gd name="T7" fmla="*/ 73 h 337"/>
                    <a:gd name="T8" fmla="*/ 374 w 453"/>
                    <a:gd name="T9" fmla="*/ 94 h 337"/>
                    <a:gd name="T10" fmla="*/ 392 w 453"/>
                    <a:gd name="T11" fmla="*/ 150 h 337"/>
                    <a:gd name="T12" fmla="*/ 433 w 453"/>
                    <a:gd name="T13" fmla="*/ 184 h 337"/>
                    <a:gd name="T14" fmla="*/ 453 w 453"/>
                    <a:gd name="T15" fmla="*/ 207 h 337"/>
                    <a:gd name="T16" fmla="*/ 428 w 453"/>
                    <a:gd name="T17" fmla="*/ 216 h 337"/>
                    <a:gd name="T18" fmla="*/ 399 w 453"/>
                    <a:gd name="T19" fmla="*/ 225 h 337"/>
                    <a:gd name="T20" fmla="*/ 423 w 453"/>
                    <a:gd name="T21" fmla="*/ 248 h 337"/>
                    <a:gd name="T22" fmla="*/ 432 w 453"/>
                    <a:gd name="T23" fmla="*/ 277 h 337"/>
                    <a:gd name="T24" fmla="*/ 399 w 453"/>
                    <a:gd name="T25" fmla="*/ 271 h 337"/>
                    <a:gd name="T26" fmla="*/ 351 w 453"/>
                    <a:gd name="T27" fmla="*/ 316 h 337"/>
                    <a:gd name="T28" fmla="*/ 303 w 453"/>
                    <a:gd name="T29" fmla="*/ 300 h 337"/>
                    <a:gd name="T30" fmla="*/ 269 w 453"/>
                    <a:gd name="T31" fmla="*/ 294 h 337"/>
                    <a:gd name="T32" fmla="*/ 251 w 453"/>
                    <a:gd name="T33" fmla="*/ 286 h 337"/>
                    <a:gd name="T34" fmla="*/ 225 w 453"/>
                    <a:gd name="T35" fmla="*/ 293 h 337"/>
                    <a:gd name="T36" fmla="*/ 193 w 453"/>
                    <a:gd name="T37" fmla="*/ 289 h 337"/>
                    <a:gd name="T38" fmla="*/ 144 w 453"/>
                    <a:gd name="T39" fmla="*/ 330 h 337"/>
                    <a:gd name="T40" fmla="*/ 132 w 453"/>
                    <a:gd name="T41" fmla="*/ 293 h 337"/>
                    <a:gd name="T42" fmla="*/ 119 w 453"/>
                    <a:gd name="T43" fmla="*/ 252 h 337"/>
                    <a:gd name="T44" fmla="*/ 96 w 453"/>
                    <a:gd name="T45" fmla="*/ 273 h 337"/>
                    <a:gd name="T46" fmla="*/ 87 w 453"/>
                    <a:gd name="T47" fmla="*/ 289 h 337"/>
                    <a:gd name="T48" fmla="*/ 37 w 453"/>
                    <a:gd name="T49" fmla="*/ 228 h 337"/>
                    <a:gd name="T50" fmla="*/ 48 w 453"/>
                    <a:gd name="T51" fmla="*/ 211 h 337"/>
                    <a:gd name="T52" fmla="*/ 39 w 453"/>
                    <a:gd name="T53" fmla="*/ 186 h 337"/>
                    <a:gd name="T54" fmla="*/ 7 w 453"/>
                    <a:gd name="T55" fmla="*/ 180 h 337"/>
                    <a:gd name="T56" fmla="*/ 0 w 453"/>
                    <a:gd name="T57" fmla="*/ 153 h 337"/>
                    <a:gd name="T58" fmla="*/ 23 w 453"/>
                    <a:gd name="T59" fmla="*/ 130 h 337"/>
                    <a:gd name="T60" fmla="*/ 50 w 453"/>
                    <a:gd name="T61" fmla="*/ 123 h 337"/>
                    <a:gd name="T62" fmla="*/ 41 w 453"/>
                    <a:gd name="T63" fmla="*/ 94 h 337"/>
                    <a:gd name="T64" fmla="*/ 70 w 453"/>
                    <a:gd name="T65" fmla="*/ 86 h 337"/>
                    <a:gd name="T66" fmla="*/ 111 w 453"/>
                    <a:gd name="T67" fmla="*/ 73 h 337"/>
                    <a:gd name="T68" fmla="*/ 134 w 453"/>
                    <a:gd name="T69" fmla="*/ 50 h 337"/>
                    <a:gd name="T70" fmla="*/ 162 w 453"/>
                    <a:gd name="T71" fmla="*/ 41 h 337"/>
                    <a:gd name="T72" fmla="*/ 202 w 453"/>
                    <a:gd name="T73" fmla="*/ 28 h 337"/>
                    <a:gd name="T74" fmla="*/ 230 w 453"/>
                    <a:gd name="T75" fmla="*/ 19 h 337"/>
                    <a:gd name="T76" fmla="*/ 262 w 453"/>
                    <a:gd name="T77" fmla="*/ 27 h 337"/>
                    <a:gd name="T78" fmla="*/ 332 w 453"/>
                    <a:gd name="T79"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3" h="337">
                      <a:moveTo>
                        <a:pt x="144" y="330"/>
                      </a:moveTo>
                      <a:lnTo>
                        <a:pt x="144" y="334"/>
                      </a:lnTo>
                      <a:lnTo>
                        <a:pt x="132" y="337"/>
                      </a:lnTo>
                      <a:lnTo>
                        <a:pt x="144" y="330"/>
                      </a:lnTo>
                      <a:close/>
                      <a:moveTo>
                        <a:pt x="346" y="0"/>
                      </a:moveTo>
                      <a:lnTo>
                        <a:pt x="364" y="9"/>
                      </a:lnTo>
                      <a:lnTo>
                        <a:pt x="373" y="37"/>
                      </a:lnTo>
                      <a:lnTo>
                        <a:pt x="353" y="73"/>
                      </a:lnTo>
                      <a:lnTo>
                        <a:pt x="357" y="87"/>
                      </a:lnTo>
                      <a:lnTo>
                        <a:pt x="374" y="94"/>
                      </a:lnTo>
                      <a:lnTo>
                        <a:pt x="369" y="127"/>
                      </a:lnTo>
                      <a:lnTo>
                        <a:pt x="392" y="150"/>
                      </a:lnTo>
                      <a:lnTo>
                        <a:pt x="401" y="180"/>
                      </a:lnTo>
                      <a:lnTo>
                        <a:pt x="433" y="184"/>
                      </a:lnTo>
                      <a:lnTo>
                        <a:pt x="449" y="194"/>
                      </a:lnTo>
                      <a:lnTo>
                        <a:pt x="453" y="207"/>
                      </a:lnTo>
                      <a:lnTo>
                        <a:pt x="446" y="225"/>
                      </a:lnTo>
                      <a:lnTo>
                        <a:pt x="428" y="216"/>
                      </a:lnTo>
                      <a:lnTo>
                        <a:pt x="410" y="207"/>
                      </a:lnTo>
                      <a:lnTo>
                        <a:pt x="399" y="225"/>
                      </a:lnTo>
                      <a:lnTo>
                        <a:pt x="403" y="239"/>
                      </a:lnTo>
                      <a:lnTo>
                        <a:pt x="423" y="248"/>
                      </a:lnTo>
                      <a:lnTo>
                        <a:pt x="437" y="244"/>
                      </a:lnTo>
                      <a:lnTo>
                        <a:pt x="432" y="277"/>
                      </a:lnTo>
                      <a:lnTo>
                        <a:pt x="403" y="284"/>
                      </a:lnTo>
                      <a:lnTo>
                        <a:pt x="399" y="271"/>
                      </a:lnTo>
                      <a:lnTo>
                        <a:pt x="376" y="293"/>
                      </a:lnTo>
                      <a:lnTo>
                        <a:pt x="351" y="316"/>
                      </a:lnTo>
                      <a:lnTo>
                        <a:pt x="328" y="293"/>
                      </a:lnTo>
                      <a:lnTo>
                        <a:pt x="303" y="300"/>
                      </a:lnTo>
                      <a:lnTo>
                        <a:pt x="287" y="305"/>
                      </a:lnTo>
                      <a:lnTo>
                        <a:pt x="269" y="294"/>
                      </a:lnTo>
                      <a:lnTo>
                        <a:pt x="266" y="282"/>
                      </a:lnTo>
                      <a:lnTo>
                        <a:pt x="251" y="286"/>
                      </a:lnTo>
                      <a:lnTo>
                        <a:pt x="221" y="278"/>
                      </a:lnTo>
                      <a:lnTo>
                        <a:pt x="225" y="293"/>
                      </a:lnTo>
                      <a:lnTo>
                        <a:pt x="210" y="298"/>
                      </a:lnTo>
                      <a:lnTo>
                        <a:pt x="193" y="289"/>
                      </a:lnTo>
                      <a:lnTo>
                        <a:pt x="184" y="307"/>
                      </a:lnTo>
                      <a:lnTo>
                        <a:pt x="144" y="330"/>
                      </a:lnTo>
                      <a:lnTo>
                        <a:pt x="141" y="319"/>
                      </a:lnTo>
                      <a:lnTo>
                        <a:pt x="132" y="293"/>
                      </a:lnTo>
                      <a:lnTo>
                        <a:pt x="139" y="261"/>
                      </a:lnTo>
                      <a:lnTo>
                        <a:pt x="119" y="252"/>
                      </a:lnTo>
                      <a:lnTo>
                        <a:pt x="107" y="255"/>
                      </a:lnTo>
                      <a:lnTo>
                        <a:pt x="96" y="273"/>
                      </a:lnTo>
                      <a:lnTo>
                        <a:pt x="100" y="286"/>
                      </a:lnTo>
                      <a:lnTo>
                        <a:pt x="87" y="289"/>
                      </a:lnTo>
                      <a:lnTo>
                        <a:pt x="52" y="271"/>
                      </a:lnTo>
                      <a:lnTo>
                        <a:pt x="37" y="228"/>
                      </a:lnTo>
                      <a:lnTo>
                        <a:pt x="34" y="216"/>
                      </a:lnTo>
                      <a:lnTo>
                        <a:pt x="48" y="211"/>
                      </a:lnTo>
                      <a:lnTo>
                        <a:pt x="43" y="198"/>
                      </a:lnTo>
                      <a:lnTo>
                        <a:pt x="39" y="186"/>
                      </a:lnTo>
                      <a:lnTo>
                        <a:pt x="13" y="194"/>
                      </a:lnTo>
                      <a:lnTo>
                        <a:pt x="7" y="180"/>
                      </a:lnTo>
                      <a:lnTo>
                        <a:pt x="4" y="166"/>
                      </a:lnTo>
                      <a:lnTo>
                        <a:pt x="0" y="153"/>
                      </a:lnTo>
                      <a:lnTo>
                        <a:pt x="9" y="136"/>
                      </a:lnTo>
                      <a:lnTo>
                        <a:pt x="23" y="130"/>
                      </a:lnTo>
                      <a:lnTo>
                        <a:pt x="37" y="127"/>
                      </a:lnTo>
                      <a:lnTo>
                        <a:pt x="50" y="123"/>
                      </a:lnTo>
                      <a:lnTo>
                        <a:pt x="45" y="107"/>
                      </a:lnTo>
                      <a:lnTo>
                        <a:pt x="41" y="94"/>
                      </a:lnTo>
                      <a:lnTo>
                        <a:pt x="55" y="89"/>
                      </a:lnTo>
                      <a:lnTo>
                        <a:pt x="70" y="86"/>
                      </a:lnTo>
                      <a:lnTo>
                        <a:pt x="84" y="80"/>
                      </a:lnTo>
                      <a:lnTo>
                        <a:pt x="111" y="73"/>
                      </a:lnTo>
                      <a:lnTo>
                        <a:pt x="125" y="68"/>
                      </a:lnTo>
                      <a:lnTo>
                        <a:pt x="134" y="50"/>
                      </a:lnTo>
                      <a:lnTo>
                        <a:pt x="148" y="44"/>
                      </a:lnTo>
                      <a:lnTo>
                        <a:pt x="162" y="41"/>
                      </a:lnTo>
                      <a:lnTo>
                        <a:pt x="175" y="37"/>
                      </a:lnTo>
                      <a:lnTo>
                        <a:pt x="202" y="28"/>
                      </a:lnTo>
                      <a:lnTo>
                        <a:pt x="207" y="43"/>
                      </a:lnTo>
                      <a:lnTo>
                        <a:pt x="230" y="19"/>
                      </a:lnTo>
                      <a:lnTo>
                        <a:pt x="244" y="16"/>
                      </a:lnTo>
                      <a:lnTo>
                        <a:pt x="262" y="27"/>
                      </a:lnTo>
                      <a:lnTo>
                        <a:pt x="275" y="21"/>
                      </a:lnTo>
                      <a:lnTo>
                        <a:pt x="332" y="3"/>
                      </a:lnTo>
                      <a:lnTo>
                        <a:pt x="34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326" name="Line 50467"/>
                <p:cNvSpPr>
                  <a:spLocks noChangeShapeType="1"/>
                </p:cNvSpPr>
                <p:nvPr/>
              </p:nvSpPr>
              <p:spPr bwMode="auto">
                <a:xfrm flipV="1">
                  <a:off x="5137" y="1647"/>
                  <a:ext cx="26"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7" name="Line 50468"/>
                <p:cNvSpPr>
                  <a:spLocks noChangeShapeType="1"/>
                </p:cNvSpPr>
                <p:nvPr/>
              </p:nvSpPr>
              <p:spPr bwMode="auto">
                <a:xfrm flipV="1">
                  <a:off x="5163" y="1639"/>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28" name="Line 50469"/>
                <p:cNvSpPr>
                  <a:spLocks noChangeShapeType="1"/>
                </p:cNvSpPr>
                <p:nvPr/>
              </p:nvSpPr>
              <p:spPr bwMode="auto">
                <a:xfrm>
                  <a:off x="5167" y="163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0" name="Group 50671"/>
              <p:cNvGrpSpPr>
                <a:grpSpLocks/>
              </p:cNvGrpSpPr>
              <p:nvPr/>
            </p:nvGrpSpPr>
            <p:grpSpPr bwMode="auto">
              <a:xfrm>
                <a:off x="7981950" y="2371726"/>
                <a:ext cx="511175" cy="520700"/>
                <a:chOff x="5028" y="1494"/>
                <a:chExt cx="322" cy="328"/>
              </a:xfrm>
              <a:grpFill/>
            </p:grpSpPr>
            <p:sp>
              <p:nvSpPr>
                <p:cNvPr id="59929" name="Line 50471"/>
                <p:cNvSpPr>
                  <a:spLocks noChangeShapeType="1"/>
                </p:cNvSpPr>
                <p:nvPr/>
              </p:nvSpPr>
              <p:spPr bwMode="auto">
                <a:xfrm flipV="1">
                  <a:off x="5176" y="164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0" name="Line 50472"/>
                <p:cNvSpPr>
                  <a:spLocks noChangeShapeType="1"/>
                </p:cNvSpPr>
                <p:nvPr/>
              </p:nvSpPr>
              <p:spPr bwMode="auto">
                <a:xfrm flipH="1" flipV="1">
                  <a:off x="5182" y="163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1" name="Line 50473"/>
                <p:cNvSpPr>
                  <a:spLocks noChangeShapeType="1"/>
                </p:cNvSpPr>
                <p:nvPr/>
              </p:nvSpPr>
              <p:spPr bwMode="auto">
                <a:xfrm>
                  <a:off x="5182" y="1633"/>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2" name="Line 50474"/>
                <p:cNvSpPr>
                  <a:spLocks noChangeShapeType="1"/>
                </p:cNvSpPr>
                <p:nvPr/>
              </p:nvSpPr>
              <p:spPr bwMode="auto">
                <a:xfrm flipV="1">
                  <a:off x="5197" y="16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3" name="Line 50475"/>
                <p:cNvSpPr>
                  <a:spLocks noChangeShapeType="1"/>
                </p:cNvSpPr>
                <p:nvPr/>
              </p:nvSpPr>
              <p:spPr bwMode="auto">
                <a:xfrm>
                  <a:off x="5204" y="16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4" name="Line 50476"/>
                <p:cNvSpPr>
                  <a:spLocks noChangeShapeType="1"/>
                </p:cNvSpPr>
                <p:nvPr/>
              </p:nvSpPr>
              <p:spPr bwMode="auto">
                <a:xfrm>
                  <a:off x="5206" y="1641"/>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5" name="Line 50477"/>
                <p:cNvSpPr>
                  <a:spLocks noChangeShapeType="1"/>
                </p:cNvSpPr>
                <p:nvPr/>
              </p:nvSpPr>
              <p:spPr bwMode="auto">
                <a:xfrm flipV="1">
                  <a:off x="5215" y="164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6" name="Line 50478"/>
                <p:cNvSpPr>
                  <a:spLocks noChangeShapeType="1"/>
                </p:cNvSpPr>
                <p:nvPr/>
              </p:nvSpPr>
              <p:spPr bwMode="auto">
                <a:xfrm flipV="1">
                  <a:off x="5223" y="1640"/>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7" name="Line 50479"/>
                <p:cNvSpPr>
                  <a:spLocks noChangeShapeType="1"/>
                </p:cNvSpPr>
                <p:nvPr/>
              </p:nvSpPr>
              <p:spPr bwMode="auto">
                <a:xfrm>
                  <a:off x="5235" y="16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8" name="Line 50480"/>
                <p:cNvSpPr>
                  <a:spLocks noChangeShapeType="1"/>
                </p:cNvSpPr>
                <p:nvPr/>
              </p:nvSpPr>
              <p:spPr bwMode="auto">
                <a:xfrm flipV="1">
                  <a:off x="5247" y="16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39" name="Line 50481"/>
                <p:cNvSpPr>
                  <a:spLocks noChangeShapeType="1"/>
                </p:cNvSpPr>
                <p:nvPr/>
              </p:nvSpPr>
              <p:spPr bwMode="auto">
                <a:xfrm flipV="1">
                  <a:off x="5259" y="1630"/>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0" name="Line 50482"/>
                <p:cNvSpPr>
                  <a:spLocks noChangeShapeType="1"/>
                </p:cNvSpPr>
                <p:nvPr/>
              </p:nvSpPr>
              <p:spPr bwMode="auto">
                <a:xfrm>
                  <a:off x="5271" y="1630"/>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1" name="Line 50483"/>
                <p:cNvSpPr>
                  <a:spLocks noChangeShapeType="1"/>
                </p:cNvSpPr>
                <p:nvPr/>
              </p:nvSpPr>
              <p:spPr bwMode="auto">
                <a:xfrm flipV="1">
                  <a:off x="5272" y="163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2" name="Line 50484"/>
                <p:cNvSpPr>
                  <a:spLocks noChangeShapeType="1"/>
                </p:cNvSpPr>
                <p:nvPr/>
              </p:nvSpPr>
              <p:spPr bwMode="auto">
                <a:xfrm flipV="1">
                  <a:off x="5287" y="1616"/>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3" name="Line 50485"/>
                <p:cNvSpPr>
                  <a:spLocks noChangeShapeType="1"/>
                </p:cNvSpPr>
                <p:nvPr/>
              </p:nvSpPr>
              <p:spPr bwMode="auto">
                <a:xfrm flipH="1">
                  <a:off x="5282" y="16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4" name="Line 50486"/>
                <p:cNvSpPr>
                  <a:spLocks noChangeShapeType="1"/>
                </p:cNvSpPr>
                <p:nvPr/>
              </p:nvSpPr>
              <p:spPr bwMode="auto">
                <a:xfrm flipH="1" flipV="1">
                  <a:off x="5272" y="161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5" name="Line 50487"/>
                <p:cNvSpPr>
                  <a:spLocks noChangeShapeType="1"/>
                </p:cNvSpPr>
                <p:nvPr/>
              </p:nvSpPr>
              <p:spPr bwMode="auto">
                <a:xfrm flipH="1" flipV="1">
                  <a:off x="5271" y="1606"/>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6" name="Line 50488"/>
                <p:cNvSpPr>
                  <a:spLocks noChangeShapeType="1"/>
                </p:cNvSpPr>
                <p:nvPr/>
              </p:nvSpPr>
              <p:spPr bwMode="auto">
                <a:xfrm flipV="1">
                  <a:off x="5271" y="15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7" name="Line 50489"/>
                <p:cNvSpPr>
                  <a:spLocks noChangeShapeType="1"/>
                </p:cNvSpPr>
                <p:nvPr/>
              </p:nvSpPr>
              <p:spPr bwMode="auto">
                <a:xfrm>
                  <a:off x="5276" y="159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8" name="Line 50490"/>
                <p:cNvSpPr>
                  <a:spLocks noChangeShapeType="1"/>
                </p:cNvSpPr>
                <p:nvPr/>
              </p:nvSpPr>
              <p:spPr bwMode="auto">
                <a:xfrm>
                  <a:off x="5285" y="160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49" name="Line 50491"/>
                <p:cNvSpPr>
                  <a:spLocks noChangeShapeType="1"/>
                </p:cNvSpPr>
                <p:nvPr/>
              </p:nvSpPr>
              <p:spPr bwMode="auto">
                <a:xfrm flipV="1">
                  <a:off x="5294" y="1597"/>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0" name="Line 50492"/>
                <p:cNvSpPr>
                  <a:spLocks noChangeShapeType="1"/>
                </p:cNvSpPr>
                <p:nvPr/>
              </p:nvSpPr>
              <p:spPr bwMode="auto">
                <a:xfrm flipH="1" flipV="1">
                  <a:off x="5296" y="1591"/>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1" name="Line 50493"/>
                <p:cNvSpPr>
                  <a:spLocks noChangeShapeType="1"/>
                </p:cNvSpPr>
                <p:nvPr/>
              </p:nvSpPr>
              <p:spPr bwMode="auto">
                <a:xfrm flipH="1" flipV="1">
                  <a:off x="5288" y="158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2" name="Line 50494"/>
                <p:cNvSpPr>
                  <a:spLocks noChangeShapeType="1"/>
                </p:cNvSpPr>
                <p:nvPr/>
              </p:nvSpPr>
              <p:spPr bwMode="auto">
                <a:xfrm flipH="1" flipV="1">
                  <a:off x="5272" y="158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3" name="Line 50495"/>
                <p:cNvSpPr>
                  <a:spLocks noChangeShapeType="1"/>
                </p:cNvSpPr>
                <p:nvPr/>
              </p:nvSpPr>
              <p:spPr bwMode="auto">
                <a:xfrm flipH="1" flipV="1">
                  <a:off x="5267" y="1569"/>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4" name="Line 50496"/>
                <p:cNvSpPr>
                  <a:spLocks noChangeShapeType="1"/>
                </p:cNvSpPr>
                <p:nvPr/>
              </p:nvSpPr>
              <p:spPr bwMode="auto">
                <a:xfrm flipH="1" flipV="1">
                  <a:off x="5256" y="155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5" name="Line 50497"/>
                <p:cNvSpPr>
                  <a:spLocks noChangeShapeType="1"/>
                </p:cNvSpPr>
                <p:nvPr/>
              </p:nvSpPr>
              <p:spPr bwMode="auto">
                <a:xfrm flipV="1">
                  <a:off x="5256" y="1541"/>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6" name="Line 50498"/>
                <p:cNvSpPr>
                  <a:spLocks noChangeShapeType="1"/>
                </p:cNvSpPr>
                <p:nvPr/>
              </p:nvSpPr>
              <p:spPr bwMode="auto">
                <a:xfrm flipH="1" flipV="1">
                  <a:off x="5249" y="1538"/>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7" name="Line 50499"/>
                <p:cNvSpPr>
                  <a:spLocks noChangeShapeType="1"/>
                </p:cNvSpPr>
                <p:nvPr/>
              </p:nvSpPr>
              <p:spPr bwMode="auto">
                <a:xfrm flipH="1" flipV="1">
                  <a:off x="5248" y="153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8" name="Line 50500"/>
                <p:cNvSpPr>
                  <a:spLocks noChangeShapeType="1"/>
                </p:cNvSpPr>
                <p:nvPr/>
              </p:nvSpPr>
              <p:spPr bwMode="auto">
                <a:xfrm flipV="1">
                  <a:off x="5248" y="1513"/>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59" name="Line 50501"/>
                <p:cNvSpPr>
                  <a:spLocks noChangeShapeType="1"/>
                </p:cNvSpPr>
                <p:nvPr/>
              </p:nvSpPr>
              <p:spPr bwMode="auto">
                <a:xfrm flipH="1" flipV="1">
                  <a:off x="5253" y="1498"/>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0" name="Line 50502"/>
                <p:cNvSpPr>
                  <a:spLocks noChangeShapeType="1"/>
                </p:cNvSpPr>
                <p:nvPr/>
              </p:nvSpPr>
              <p:spPr bwMode="auto">
                <a:xfrm flipH="1" flipV="1">
                  <a:off x="5244" y="149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1" name="Line 50503"/>
                <p:cNvSpPr>
                  <a:spLocks noChangeShapeType="1"/>
                </p:cNvSpPr>
                <p:nvPr/>
              </p:nvSpPr>
              <p:spPr bwMode="auto">
                <a:xfrm flipH="1">
                  <a:off x="5237" y="14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2" name="Line 50504"/>
                <p:cNvSpPr>
                  <a:spLocks noChangeShapeType="1"/>
                </p:cNvSpPr>
                <p:nvPr/>
              </p:nvSpPr>
              <p:spPr bwMode="auto">
                <a:xfrm flipH="1">
                  <a:off x="5208" y="1496"/>
                  <a:ext cx="2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3" name="Line 50505"/>
                <p:cNvSpPr>
                  <a:spLocks noChangeShapeType="1"/>
                </p:cNvSpPr>
                <p:nvPr/>
              </p:nvSpPr>
              <p:spPr bwMode="auto">
                <a:xfrm flipH="1">
                  <a:off x="5202" y="150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4" name="Line 50506"/>
                <p:cNvSpPr>
                  <a:spLocks noChangeShapeType="1"/>
                </p:cNvSpPr>
                <p:nvPr/>
              </p:nvSpPr>
              <p:spPr bwMode="auto">
                <a:xfrm flipH="1" flipV="1">
                  <a:off x="5193" y="150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5" name="Line 50507"/>
                <p:cNvSpPr>
                  <a:spLocks noChangeShapeType="1"/>
                </p:cNvSpPr>
                <p:nvPr/>
              </p:nvSpPr>
              <p:spPr bwMode="auto">
                <a:xfrm flipH="1">
                  <a:off x="5186" y="15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6" name="Line 50508"/>
                <p:cNvSpPr>
                  <a:spLocks noChangeShapeType="1"/>
                </p:cNvSpPr>
                <p:nvPr/>
              </p:nvSpPr>
              <p:spPr bwMode="auto">
                <a:xfrm flipH="1">
                  <a:off x="5174" y="150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7" name="Line 50509"/>
                <p:cNvSpPr>
                  <a:spLocks noChangeShapeType="1"/>
                </p:cNvSpPr>
                <p:nvPr/>
              </p:nvSpPr>
              <p:spPr bwMode="auto">
                <a:xfrm flipH="1" flipV="1">
                  <a:off x="5172" y="15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8" name="Line 50510"/>
                <p:cNvSpPr>
                  <a:spLocks noChangeShapeType="1"/>
                </p:cNvSpPr>
                <p:nvPr/>
              </p:nvSpPr>
              <p:spPr bwMode="auto">
                <a:xfrm flipH="1">
                  <a:off x="5158" y="150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69" name="Line 50511"/>
                <p:cNvSpPr>
                  <a:spLocks noChangeShapeType="1"/>
                </p:cNvSpPr>
                <p:nvPr/>
              </p:nvSpPr>
              <p:spPr bwMode="auto">
                <a:xfrm flipH="1">
                  <a:off x="5152" y="151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0" name="Line 50512"/>
                <p:cNvSpPr>
                  <a:spLocks noChangeShapeType="1"/>
                </p:cNvSpPr>
                <p:nvPr/>
              </p:nvSpPr>
              <p:spPr bwMode="auto">
                <a:xfrm flipH="1">
                  <a:off x="5145" y="15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1" name="Line 50513"/>
                <p:cNvSpPr>
                  <a:spLocks noChangeShapeType="1"/>
                </p:cNvSpPr>
                <p:nvPr/>
              </p:nvSpPr>
              <p:spPr bwMode="auto">
                <a:xfrm flipH="1">
                  <a:off x="5138" y="15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2" name="Line 50514"/>
                <p:cNvSpPr>
                  <a:spLocks noChangeShapeType="1"/>
                </p:cNvSpPr>
                <p:nvPr/>
              </p:nvSpPr>
              <p:spPr bwMode="auto">
                <a:xfrm flipH="1">
                  <a:off x="5133" y="151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3" name="Line 50515"/>
                <p:cNvSpPr>
                  <a:spLocks noChangeShapeType="1"/>
                </p:cNvSpPr>
                <p:nvPr/>
              </p:nvSpPr>
              <p:spPr bwMode="auto">
                <a:xfrm flipH="1">
                  <a:off x="5126" y="152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4" name="Line 50516"/>
                <p:cNvSpPr>
                  <a:spLocks noChangeShapeType="1"/>
                </p:cNvSpPr>
                <p:nvPr/>
              </p:nvSpPr>
              <p:spPr bwMode="auto">
                <a:xfrm flipH="1">
                  <a:off x="5113" y="1531"/>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5" name="Line 50517"/>
                <p:cNvSpPr>
                  <a:spLocks noChangeShapeType="1"/>
                </p:cNvSpPr>
                <p:nvPr/>
              </p:nvSpPr>
              <p:spPr bwMode="auto">
                <a:xfrm flipH="1">
                  <a:off x="5106" y="15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6" name="Line 50518"/>
                <p:cNvSpPr>
                  <a:spLocks noChangeShapeType="1"/>
                </p:cNvSpPr>
                <p:nvPr/>
              </p:nvSpPr>
              <p:spPr bwMode="auto">
                <a:xfrm flipH="1">
                  <a:off x="5099" y="15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7" name="Line 50519"/>
                <p:cNvSpPr>
                  <a:spLocks noChangeShapeType="1"/>
                </p:cNvSpPr>
                <p:nvPr/>
              </p:nvSpPr>
              <p:spPr bwMode="auto">
                <a:xfrm flipH="1">
                  <a:off x="5092" y="15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8" name="Line 50520"/>
                <p:cNvSpPr>
                  <a:spLocks noChangeShapeType="1"/>
                </p:cNvSpPr>
                <p:nvPr/>
              </p:nvSpPr>
              <p:spPr bwMode="auto">
                <a:xfrm>
                  <a:off x="5092" y="1541"/>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79" name="Line 50521"/>
                <p:cNvSpPr>
                  <a:spLocks noChangeShapeType="1"/>
                </p:cNvSpPr>
                <p:nvPr/>
              </p:nvSpPr>
              <p:spPr bwMode="auto">
                <a:xfrm>
                  <a:off x="5093" y="1547"/>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0" name="Line 50522"/>
                <p:cNvSpPr>
                  <a:spLocks noChangeShapeType="1"/>
                </p:cNvSpPr>
                <p:nvPr/>
              </p:nvSpPr>
              <p:spPr bwMode="auto">
                <a:xfrm flipH="1">
                  <a:off x="5090" y="1556"/>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1" name="Line 50523"/>
                <p:cNvSpPr>
                  <a:spLocks noChangeShapeType="1"/>
                </p:cNvSpPr>
                <p:nvPr/>
              </p:nvSpPr>
              <p:spPr bwMode="auto">
                <a:xfrm flipH="1">
                  <a:off x="5083" y="15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2" name="Line 50524"/>
                <p:cNvSpPr>
                  <a:spLocks noChangeShapeType="1"/>
                </p:cNvSpPr>
                <p:nvPr/>
              </p:nvSpPr>
              <p:spPr bwMode="auto">
                <a:xfrm flipH="1">
                  <a:off x="5075" y="15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3" name="Line 50525"/>
                <p:cNvSpPr>
                  <a:spLocks noChangeShapeType="1"/>
                </p:cNvSpPr>
                <p:nvPr/>
              </p:nvSpPr>
              <p:spPr bwMode="auto">
                <a:xfrm flipH="1">
                  <a:off x="5071" y="156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4" name="Line 50526"/>
                <p:cNvSpPr>
                  <a:spLocks noChangeShapeType="1"/>
                </p:cNvSpPr>
                <p:nvPr/>
              </p:nvSpPr>
              <p:spPr bwMode="auto">
                <a:xfrm>
                  <a:off x="5071" y="157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5" name="Line 50527"/>
                <p:cNvSpPr>
                  <a:spLocks noChangeShapeType="1"/>
                </p:cNvSpPr>
                <p:nvPr/>
              </p:nvSpPr>
              <p:spPr bwMode="auto">
                <a:xfrm>
                  <a:off x="5073" y="15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6" name="Line 50528"/>
                <p:cNvSpPr>
                  <a:spLocks noChangeShapeType="1"/>
                </p:cNvSpPr>
                <p:nvPr/>
              </p:nvSpPr>
              <p:spPr bwMode="auto">
                <a:xfrm>
                  <a:off x="5075" y="15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7" name="Line 50529"/>
                <p:cNvSpPr>
                  <a:spLocks noChangeShapeType="1"/>
                </p:cNvSpPr>
                <p:nvPr/>
              </p:nvSpPr>
              <p:spPr bwMode="auto">
                <a:xfrm flipV="1">
                  <a:off x="5077" y="158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8" name="Line 50530"/>
                <p:cNvSpPr>
                  <a:spLocks noChangeShapeType="1"/>
                </p:cNvSpPr>
                <p:nvPr/>
              </p:nvSpPr>
              <p:spPr bwMode="auto">
                <a:xfrm>
                  <a:off x="5091" y="158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89" name="Line 50531"/>
                <p:cNvSpPr>
                  <a:spLocks noChangeShapeType="1"/>
                </p:cNvSpPr>
                <p:nvPr/>
              </p:nvSpPr>
              <p:spPr bwMode="auto">
                <a:xfrm>
                  <a:off x="5092" y="159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0" name="Line 50532"/>
                <p:cNvSpPr>
                  <a:spLocks noChangeShapeType="1"/>
                </p:cNvSpPr>
                <p:nvPr/>
              </p:nvSpPr>
              <p:spPr bwMode="auto">
                <a:xfrm flipH="1">
                  <a:off x="5088" y="15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1" name="Line 50533"/>
                <p:cNvSpPr>
                  <a:spLocks noChangeShapeType="1"/>
                </p:cNvSpPr>
                <p:nvPr/>
              </p:nvSpPr>
              <p:spPr bwMode="auto">
                <a:xfrm>
                  <a:off x="5088" y="16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2" name="Line 50534"/>
                <p:cNvSpPr>
                  <a:spLocks noChangeShapeType="1"/>
                </p:cNvSpPr>
                <p:nvPr/>
              </p:nvSpPr>
              <p:spPr bwMode="auto">
                <a:xfrm>
                  <a:off x="5090" y="1608"/>
                  <a:ext cx="7"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3" name="Line 50535"/>
                <p:cNvSpPr>
                  <a:spLocks noChangeShapeType="1"/>
                </p:cNvSpPr>
                <p:nvPr/>
              </p:nvSpPr>
              <p:spPr bwMode="auto">
                <a:xfrm>
                  <a:off x="5097" y="1630"/>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4" name="Line 50536"/>
                <p:cNvSpPr>
                  <a:spLocks noChangeShapeType="1"/>
                </p:cNvSpPr>
                <p:nvPr/>
              </p:nvSpPr>
              <p:spPr bwMode="auto">
                <a:xfrm flipV="1">
                  <a:off x="5115" y="163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5" name="Line 50537"/>
                <p:cNvSpPr>
                  <a:spLocks noChangeShapeType="1"/>
                </p:cNvSpPr>
                <p:nvPr/>
              </p:nvSpPr>
              <p:spPr bwMode="auto">
                <a:xfrm flipH="1" flipV="1">
                  <a:off x="5119" y="163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6" name="Line 50538"/>
                <p:cNvSpPr>
                  <a:spLocks noChangeShapeType="1"/>
                </p:cNvSpPr>
                <p:nvPr/>
              </p:nvSpPr>
              <p:spPr bwMode="auto">
                <a:xfrm flipV="1">
                  <a:off x="5119" y="1622"/>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7" name="Line 50539"/>
                <p:cNvSpPr>
                  <a:spLocks noChangeShapeType="1"/>
                </p:cNvSpPr>
                <p:nvPr/>
              </p:nvSpPr>
              <p:spPr bwMode="auto">
                <a:xfrm flipV="1">
                  <a:off x="5125" y="16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8" name="Line 50540"/>
                <p:cNvSpPr>
                  <a:spLocks noChangeShapeType="1"/>
                </p:cNvSpPr>
                <p:nvPr/>
              </p:nvSpPr>
              <p:spPr bwMode="auto">
                <a:xfrm>
                  <a:off x="5131" y="162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99" name="Line 50541"/>
                <p:cNvSpPr>
                  <a:spLocks noChangeShapeType="1"/>
                </p:cNvSpPr>
                <p:nvPr/>
              </p:nvSpPr>
              <p:spPr bwMode="auto">
                <a:xfrm flipH="1">
                  <a:off x="5137" y="1624"/>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0" name="Line 50542"/>
                <p:cNvSpPr>
                  <a:spLocks noChangeShapeType="1"/>
                </p:cNvSpPr>
                <p:nvPr/>
              </p:nvSpPr>
              <p:spPr bwMode="auto">
                <a:xfrm>
                  <a:off x="5137" y="164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1" name="Line 50543"/>
                <p:cNvSpPr>
                  <a:spLocks noChangeShapeType="1"/>
                </p:cNvSpPr>
                <p:nvPr/>
              </p:nvSpPr>
              <p:spPr bwMode="auto">
                <a:xfrm>
                  <a:off x="5141" y="165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2" name="Line 50544"/>
                <p:cNvSpPr>
                  <a:spLocks noChangeShapeType="1"/>
                </p:cNvSpPr>
                <p:nvPr/>
              </p:nvSpPr>
              <p:spPr bwMode="auto">
                <a:xfrm flipH="1">
                  <a:off x="5137" y="16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3" name="Line 50545"/>
                <p:cNvSpPr>
                  <a:spLocks noChangeShapeType="1"/>
                </p:cNvSpPr>
                <p:nvPr/>
              </p:nvSpPr>
              <p:spPr bwMode="auto">
                <a:xfrm flipV="1">
                  <a:off x="5137" y="1647"/>
                  <a:ext cx="26"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4" name="Line 50546"/>
                <p:cNvSpPr>
                  <a:spLocks noChangeShapeType="1"/>
                </p:cNvSpPr>
                <p:nvPr/>
              </p:nvSpPr>
              <p:spPr bwMode="auto">
                <a:xfrm flipV="1">
                  <a:off x="5163" y="1639"/>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5" name="Line 50547"/>
                <p:cNvSpPr>
                  <a:spLocks noChangeShapeType="1"/>
                </p:cNvSpPr>
                <p:nvPr/>
              </p:nvSpPr>
              <p:spPr bwMode="auto">
                <a:xfrm>
                  <a:off x="5167" y="163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6" name="Line 50548"/>
                <p:cNvSpPr>
                  <a:spLocks noChangeShapeType="1"/>
                </p:cNvSpPr>
                <p:nvPr/>
              </p:nvSpPr>
              <p:spPr bwMode="auto">
                <a:xfrm flipV="1">
                  <a:off x="5176" y="164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7" name="Line 50549"/>
                <p:cNvSpPr>
                  <a:spLocks noChangeShapeType="1"/>
                </p:cNvSpPr>
                <p:nvPr/>
              </p:nvSpPr>
              <p:spPr bwMode="auto">
                <a:xfrm flipH="1" flipV="1">
                  <a:off x="5182" y="163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8" name="Line 50550"/>
                <p:cNvSpPr>
                  <a:spLocks noChangeShapeType="1"/>
                </p:cNvSpPr>
                <p:nvPr/>
              </p:nvSpPr>
              <p:spPr bwMode="auto">
                <a:xfrm>
                  <a:off x="5182" y="1633"/>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09" name="Line 50551"/>
                <p:cNvSpPr>
                  <a:spLocks noChangeShapeType="1"/>
                </p:cNvSpPr>
                <p:nvPr/>
              </p:nvSpPr>
              <p:spPr bwMode="auto">
                <a:xfrm flipV="1">
                  <a:off x="5197" y="16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0" name="Line 50552"/>
                <p:cNvSpPr>
                  <a:spLocks noChangeShapeType="1"/>
                </p:cNvSpPr>
                <p:nvPr/>
              </p:nvSpPr>
              <p:spPr bwMode="auto">
                <a:xfrm>
                  <a:off x="5204" y="16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1" name="Line 50553"/>
                <p:cNvSpPr>
                  <a:spLocks noChangeShapeType="1"/>
                </p:cNvSpPr>
                <p:nvPr/>
              </p:nvSpPr>
              <p:spPr bwMode="auto">
                <a:xfrm>
                  <a:off x="5206" y="1641"/>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2" name="Line 50554"/>
                <p:cNvSpPr>
                  <a:spLocks noChangeShapeType="1"/>
                </p:cNvSpPr>
                <p:nvPr/>
              </p:nvSpPr>
              <p:spPr bwMode="auto">
                <a:xfrm flipV="1">
                  <a:off x="5215" y="164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3" name="Line 50555"/>
                <p:cNvSpPr>
                  <a:spLocks noChangeShapeType="1"/>
                </p:cNvSpPr>
                <p:nvPr/>
              </p:nvSpPr>
              <p:spPr bwMode="auto">
                <a:xfrm flipV="1">
                  <a:off x="5223" y="1640"/>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4" name="Line 50556"/>
                <p:cNvSpPr>
                  <a:spLocks noChangeShapeType="1"/>
                </p:cNvSpPr>
                <p:nvPr/>
              </p:nvSpPr>
              <p:spPr bwMode="auto">
                <a:xfrm>
                  <a:off x="5235" y="16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5" name="Line 50557"/>
                <p:cNvSpPr>
                  <a:spLocks noChangeShapeType="1"/>
                </p:cNvSpPr>
                <p:nvPr/>
              </p:nvSpPr>
              <p:spPr bwMode="auto">
                <a:xfrm flipV="1">
                  <a:off x="5247" y="16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6" name="Line 50558"/>
                <p:cNvSpPr>
                  <a:spLocks noChangeShapeType="1"/>
                </p:cNvSpPr>
                <p:nvPr/>
              </p:nvSpPr>
              <p:spPr bwMode="auto">
                <a:xfrm flipV="1">
                  <a:off x="5259" y="1630"/>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7" name="Line 50559"/>
                <p:cNvSpPr>
                  <a:spLocks noChangeShapeType="1"/>
                </p:cNvSpPr>
                <p:nvPr/>
              </p:nvSpPr>
              <p:spPr bwMode="auto">
                <a:xfrm>
                  <a:off x="5271" y="1630"/>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8" name="Line 50560"/>
                <p:cNvSpPr>
                  <a:spLocks noChangeShapeType="1"/>
                </p:cNvSpPr>
                <p:nvPr/>
              </p:nvSpPr>
              <p:spPr bwMode="auto">
                <a:xfrm flipV="1">
                  <a:off x="5272" y="163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19" name="Line 50561"/>
                <p:cNvSpPr>
                  <a:spLocks noChangeShapeType="1"/>
                </p:cNvSpPr>
                <p:nvPr/>
              </p:nvSpPr>
              <p:spPr bwMode="auto">
                <a:xfrm flipV="1">
                  <a:off x="5287" y="1616"/>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0" name="Line 50562"/>
                <p:cNvSpPr>
                  <a:spLocks noChangeShapeType="1"/>
                </p:cNvSpPr>
                <p:nvPr/>
              </p:nvSpPr>
              <p:spPr bwMode="auto">
                <a:xfrm flipH="1">
                  <a:off x="5282" y="16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1" name="Line 50563"/>
                <p:cNvSpPr>
                  <a:spLocks noChangeShapeType="1"/>
                </p:cNvSpPr>
                <p:nvPr/>
              </p:nvSpPr>
              <p:spPr bwMode="auto">
                <a:xfrm flipH="1" flipV="1">
                  <a:off x="5272" y="161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2" name="Line 50564"/>
                <p:cNvSpPr>
                  <a:spLocks noChangeShapeType="1"/>
                </p:cNvSpPr>
                <p:nvPr/>
              </p:nvSpPr>
              <p:spPr bwMode="auto">
                <a:xfrm flipH="1" flipV="1">
                  <a:off x="5271" y="1606"/>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3" name="Line 50565"/>
                <p:cNvSpPr>
                  <a:spLocks noChangeShapeType="1"/>
                </p:cNvSpPr>
                <p:nvPr/>
              </p:nvSpPr>
              <p:spPr bwMode="auto">
                <a:xfrm flipV="1">
                  <a:off x="5271" y="15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4" name="Line 50566"/>
                <p:cNvSpPr>
                  <a:spLocks noChangeShapeType="1"/>
                </p:cNvSpPr>
                <p:nvPr/>
              </p:nvSpPr>
              <p:spPr bwMode="auto">
                <a:xfrm>
                  <a:off x="5276" y="159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5" name="Line 50567"/>
                <p:cNvSpPr>
                  <a:spLocks noChangeShapeType="1"/>
                </p:cNvSpPr>
                <p:nvPr/>
              </p:nvSpPr>
              <p:spPr bwMode="auto">
                <a:xfrm>
                  <a:off x="5285" y="160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6" name="Line 50568"/>
                <p:cNvSpPr>
                  <a:spLocks noChangeShapeType="1"/>
                </p:cNvSpPr>
                <p:nvPr/>
              </p:nvSpPr>
              <p:spPr bwMode="auto">
                <a:xfrm flipV="1">
                  <a:off x="5294" y="1597"/>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7" name="Line 50569"/>
                <p:cNvSpPr>
                  <a:spLocks noChangeShapeType="1"/>
                </p:cNvSpPr>
                <p:nvPr/>
              </p:nvSpPr>
              <p:spPr bwMode="auto">
                <a:xfrm flipH="1" flipV="1">
                  <a:off x="5296" y="1591"/>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8" name="Line 50570"/>
                <p:cNvSpPr>
                  <a:spLocks noChangeShapeType="1"/>
                </p:cNvSpPr>
                <p:nvPr/>
              </p:nvSpPr>
              <p:spPr bwMode="auto">
                <a:xfrm flipH="1" flipV="1">
                  <a:off x="5288" y="158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29" name="Line 50571"/>
                <p:cNvSpPr>
                  <a:spLocks noChangeShapeType="1"/>
                </p:cNvSpPr>
                <p:nvPr/>
              </p:nvSpPr>
              <p:spPr bwMode="auto">
                <a:xfrm flipH="1" flipV="1">
                  <a:off x="5272" y="158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0" name="Line 50572"/>
                <p:cNvSpPr>
                  <a:spLocks noChangeShapeType="1"/>
                </p:cNvSpPr>
                <p:nvPr/>
              </p:nvSpPr>
              <p:spPr bwMode="auto">
                <a:xfrm flipH="1" flipV="1">
                  <a:off x="5267" y="1569"/>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1" name="Line 50573"/>
                <p:cNvSpPr>
                  <a:spLocks noChangeShapeType="1"/>
                </p:cNvSpPr>
                <p:nvPr/>
              </p:nvSpPr>
              <p:spPr bwMode="auto">
                <a:xfrm flipH="1" flipV="1">
                  <a:off x="5256" y="155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2" name="Line 50574"/>
                <p:cNvSpPr>
                  <a:spLocks noChangeShapeType="1"/>
                </p:cNvSpPr>
                <p:nvPr/>
              </p:nvSpPr>
              <p:spPr bwMode="auto">
                <a:xfrm flipV="1">
                  <a:off x="5256" y="1541"/>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3" name="Line 50575"/>
                <p:cNvSpPr>
                  <a:spLocks noChangeShapeType="1"/>
                </p:cNvSpPr>
                <p:nvPr/>
              </p:nvSpPr>
              <p:spPr bwMode="auto">
                <a:xfrm flipH="1" flipV="1">
                  <a:off x="5249" y="1538"/>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4" name="Line 50576"/>
                <p:cNvSpPr>
                  <a:spLocks noChangeShapeType="1"/>
                </p:cNvSpPr>
                <p:nvPr/>
              </p:nvSpPr>
              <p:spPr bwMode="auto">
                <a:xfrm flipH="1" flipV="1">
                  <a:off x="5248" y="153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5" name="Line 50577"/>
                <p:cNvSpPr>
                  <a:spLocks noChangeShapeType="1"/>
                </p:cNvSpPr>
                <p:nvPr/>
              </p:nvSpPr>
              <p:spPr bwMode="auto">
                <a:xfrm flipV="1">
                  <a:off x="5248" y="1513"/>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6" name="Line 50578"/>
                <p:cNvSpPr>
                  <a:spLocks noChangeShapeType="1"/>
                </p:cNvSpPr>
                <p:nvPr/>
              </p:nvSpPr>
              <p:spPr bwMode="auto">
                <a:xfrm flipH="1" flipV="1">
                  <a:off x="5253" y="1498"/>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7" name="Line 50579"/>
                <p:cNvSpPr>
                  <a:spLocks noChangeShapeType="1"/>
                </p:cNvSpPr>
                <p:nvPr/>
              </p:nvSpPr>
              <p:spPr bwMode="auto">
                <a:xfrm flipH="1" flipV="1">
                  <a:off x="5244" y="149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8" name="Line 50580"/>
                <p:cNvSpPr>
                  <a:spLocks noChangeShapeType="1"/>
                </p:cNvSpPr>
                <p:nvPr/>
              </p:nvSpPr>
              <p:spPr bwMode="auto">
                <a:xfrm flipH="1">
                  <a:off x="5237" y="14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39" name="Line 50581"/>
                <p:cNvSpPr>
                  <a:spLocks noChangeShapeType="1"/>
                </p:cNvSpPr>
                <p:nvPr/>
              </p:nvSpPr>
              <p:spPr bwMode="auto">
                <a:xfrm flipH="1">
                  <a:off x="5208" y="1496"/>
                  <a:ext cx="2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0" name="Line 50582"/>
                <p:cNvSpPr>
                  <a:spLocks noChangeShapeType="1"/>
                </p:cNvSpPr>
                <p:nvPr/>
              </p:nvSpPr>
              <p:spPr bwMode="auto">
                <a:xfrm flipH="1">
                  <a:off x="5202" y="150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1" name="Line 50583"/>
                <p:cNvSpPr>
                  <a:spLocks noChangeShapeType="1"/>
                </p:cNvSpPr>
                <p:nvPr/>
              </p:nvSpPr>
              <p:spPr bwMode="auto">
                <a:xfrm flipH="1" flipV="1">
                  <a:off x="5193" y="150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2" name="Line 50584"/>
                <p:cNvSpPr>
                  <a:spLocks noChangeShapeType="1"/>
                </p:cNvSpPr>
                <p:nvPr/>
              </p:nvSpPr>
              <p:spPr bwMode="auto">
                <a:xfrm flipH="1">
                  <a:off x="5186" y="15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3" name="Line 50585"/>
                <p:cNvSpPr>
                  <a:spLocks noChangeShapeType="1"/>
                </p:cNvSpPr>
                <p:nvPr/>
              </p:nvSpPr>
              <p:spPr bwMode="auto">
                <a:xfrm flipH="1">
                  <a:off x="5174" y="150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4" name="Line 50586"/>
                <p:cNvSpPr>
                  <a:spLocks noChangeShapeType="1"/>
                </p:cNvSpPr>
                <p:nvPr/>
              </p:nvSpPr>
              <p:spPr bwMode="auto">
                <a:xfrm flipH="1" flipV="1">
                  <a:off x="5172" y="15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5" name="Line 50587"/>
                <p:cNvSpPr>
                  <a:spLocks noChangeShapeType="1"/>
                </p:cNvSpPr>
                <p:nvPr/>
              </p:nvSpPr>
              <p:spPr bwMode="auto">
                <a:xfrm flipH="1">
                  <a:off x="5158" y="150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6" name="Line 50588"/>
                <p:cNvSpPr>
                  <a:spLocks noChangeShapeType="1"/>
                </p:cNvSpPr>
                <p:nvPr/>
              </p:nvSpPr>
              <p:spPr bwMode="auto">
                <a:xfrm flipH="1">
                  <a:off x="5152" y="151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7" name="Line 50589"/>
                <p:cNvSpPr>
                  <a:spLocks noChangeShapeType="1"/>
                </p:cNvSpPr>
                <p:nvPr/>
              </p:nvSpPr>
              <p:spPr bwMode="auto">
                <a:xfrm flipH="1">
                  <a:off x="5145" y="15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8" name="Line 50590"/>
                <p:cNvSpPr>
                  <a:spLocks noChangeShapeType="1"/>
                </p:cNvSpPr>
                <p:nvPr/>
              </p:nvSpPr>
              <p:spPr bwMode="auto">
                <a:xfrm flipH="1">
                  <a:off x="5138" y="15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49" name="Line 50591"/>
                <p:cNvSpPr>
                  <a:spLocks noChangeShapeType="1"/>
                </p:cNvSpPr>
                <p:nvPr/>
              </p:nvSpPr>
              <p:spPr bwMode="auto">
                <a:xfrm flipH="1">
                  <a:off x="5133" y="151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0" name="Line 50592"/>
                <p:cNvSpPr>
                  <a:spLocks noChangeShapeType="1"/>
                </p:cNvSpPr>
                <p:nvPr/>
              </p:nvSpPr>
              <p:spPr bwMode="auto">
                <a:xfrm flipH="1">
                  <a:off x="5126" y="152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1" name="Line 50593"/>
                <p:cNvSpPr>
                  <a:spLocks noChangeShapeType="1"/>
                </p:cNvSpPr>
                <p:nvPr/>
              </p:nvSpPr>
              <p:spPr bwMode="auto">
                <a:xfrm flipH="1">
                  <a:off x="5113" y="1531"/>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2" name="Line 50594"/>
                <p:cNvSpPr>
                  <a:spLocks noChangeShapeType="1"/>
                </p:cNvSpPr>
                <p:nvPr/>
              </p:nvSpPr>
              <p:spPr bwMode="auto">
                <a:xfrm flipH="1">
                  <a:off x="5106" y="15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3" name="Line 50595"/>
                <p:cNvSpPr>
                  <a:spLocks noChangeShapeType="1"/>
                </p:cNvSpPr>
                <p:nvPr/>
              </p:nvSpPr>
              <p:spPr bwMode="auto">
                <a:xfrm flipH="1">
                  <a:off x="5099" y="15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4" name="Line 50596"/>
                <p:cNvSpPr>
                  <a:spLocks noChangeShapeType="1"/>
                </p:cNvSpPr>
                <p:nvPr/>
              </p:nvSpPr>
              <p:spPr bwMode="auto">
                <a:xfrm flipH="1">
                  <a:off x="5092" y="15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5" name="Line 50597"/>
                <p:cNvSpPr>
                  <a:spLocks noChangeShapeType="1"/>
                </p:cNvSpPr>
                <p:nvPr/>
              </p:nvSpPr>
              <p:spPr bwMode="auto">
                <a:xfrm>
                  <a:off x="5092" y="1541"/>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6" name="Line 50598"/>
                <p:cNvSpPr>
                  <a:spLocks noChangeShapeType="1"/>
                </p:cNvSpPr>
                <p:nvPr/>
              </p:nvSpPr>
              <p:spPr bwMode="auto">
                <a:xfrm>
                  <a:off x="5093" y="1547"/>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7" name="Line 50599"/>
                <p:cNvSpPr>
                  <a:spLocks noChangeShapeType="1"/>
                </p:cNvSpPr>
                <p:nvPr/>
              </p:nvSpPr>
              <p:spPr bwMode="auto">
                <a:xfrm flipH="1">
                  <a:off x="5090" y="1556"/>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8" name="Line 50600"/>
                <p:cNvSpPr>
                  <a:spLocks noChangeShapeType="1"/>
                </p:cNvSpPr>
                <p:nvPr/>
              </p:nvSpPr>
              <p:spPr bwMode="auto">
                <a:xfrm flipH="1">
                  <a:off x="5083" y="15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59" name="Line 50601"/>
                <p:cNvSpPr>
                  <a:spLocks noChangeShapeType="1"/>
                </p:cNvSpPr>
                <p:nvPr/>
              </p:nvSpPr>
              <p:spPr bwMode="auto">
                <a:xfrm flipH="1">
                  <a:off x="5075" y="15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0" name="Line 50602"/>
                <p:cNvSpPr>
                  <a:spLocks noChangeShapeType="1"/>
                </p:cNvSpPr>
                <p:nvPr/>
              </p:nvSpPr>
              <p:spPr bwMode="auto">
                <a:xfrm flipH="1">
                  <a:off x="5071" y="156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1" name="Line 50603"/>
                <p:cNvSpPr>
                  <a:spLocks noChangeShapeType="1"/>
                </p:cNvSpPr>
                <p:nvPr/>
              </p:nvSpPr>
              <p:spPr bwMode="auto">
                <a:xfrm>
                  <a:off x="5071" y="157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2" name="Line 50604"/>
                <p:cNvSpPr>
                  <a:spLocks noChangeShapeType="1"/>
                </p:cNvSpPr>
                <p:nvPr/>
              </p:nvSpPr>
              <p:spPr bwMode="auto">
                <a:xfrm>
                  <a:off x="5073" y="15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3" name="Line 50605"/>
                <p:cNvSpPr>
                  <a:spLocks noChangeShapeType="1"/>
                </p:cNvSpPr>
                <p:nvPr/>
              </p:nvSpPr>
              <p:spPr bwMode="auto">
                <a:xfrm>
                  <a:off x="5075" y="15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4" name="Line 50606"/>
                <p:cNvSpPr>
                  <a:spLocks noChangeShapeType="1"/>
                </p:cNvSpPr>
                <p:nvPr/>
              </p:nvSpPr>
              <p:spPr bwMode="auto">
                <a:xfrm flipV="1">
                  <a:off x="5077" y="158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5" name="Line 50607"/>
                <p:cNvSpPr>
                  <a:spLocks noChangeShapeType="1"/>
                </p:cNvSpPr>
                <p:nvPr/>
              </p:nvSpPr>
              <p:spPr bwMode="auto">
                <a:xfrm>
                  <a:off x="5091" y="158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6" name="Line 50608"/>
                <p:cNvSpPr>
                  <a:spLocks noChangeShapeType="1"/>
                </p:cNvSpPr>
                <p:nvPr/>
              </p:nvSpPr>
              <p:spPr bwMode="auto">
                <a:xfrm>
                  <a:off x="5092" y="159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7" name="Line 50609"/>
                <p:cNvSpPr>
                  <a:spLocks noChangeShapeType="1"/>
                </p:cNvSpPr>
                <p:nvPr/>
              </p:nvSpPr>
              <p:spPr bwMode="auto">
                <a:xfrm flipH="1">
                  <a:off x="5088" y="15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8" name="Line 50610"/>
                <p:cNvSpPr>
                  <a:spLocks noChangeShapeType="1"/>
                </p:cNvSpPr>
                <p:nvPr/>
              </p:nvSpPr>
              <p:spPr bwMode="auto">
                <a:xfrm>
                  <a:off x="5088" y="16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69" name="Line 50611"/>
                <p:cNvSpPr>
                  <a:spLocks noChangeShapeType="1"/>
                </p:cNvSpPr>
                <p:nvPr/>
              </p:nvSpPr>
              <p:spPr bwMode="auto">
                <a:xfrm>
                  <a:off x="5090" y="1608"/>
                  <a:ext cx="7"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0" name="Line 50612"/>
                <p:cNvSpPr>
                  <a:spLocks noChangeShapeType="1"/>
                </p:cNvSpPr>
                <p:nvPr/>
              </p:nvSpPr>
              <p:spPr bwMode="auto">
                <a:xfrm>
                  <a:off x="5097" y="1630"/>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1" name="Line 50613"/>
                <p:cNvSpPr>
                  <a:spLocks noChangeShapeType="1"/>
                </p:cNvSpPr>
                <p:nvPr/>
              </p:nvSpPr>
              <p:spPr bwMode="auto">
                <a:xfrm flipV="1">
                  <a:off x="5115" y="163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2" name="Line 50614"/>
                <p:cNvSpPr>
                  <a:spLocks noChangeShapeType="1"/>
                </p:cNvSpPr>
                <p:nvPr/>
              </p:nvSpPr>
              <p:spPr bwMode="auto">
                <a:xfrm flipH="1" flipV="1">
                  <a:off x="5119" y="163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3" name="Line 50615"/>
                <p:cNvSpPr>
                  <a:spLocks noChangeShapeType="1"/>
                </p:cNvSpPr>
                <p:nvPr/>
              </p:nvSpPr>
              <p:spPr bwMode="auto">
                <a:xfrm flipV="1">
                  <a:off x="5119" y="1622"/>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4" name="Line 50616"/>
                <p:cNvSpPr>
                  <a:spLocks noChangeShapeType="1"/>
                </p:cNvSpPr>
                <p:nvPr/>
              </p:nvSpPr>
              <p:spPr bwMode="auto">
                <a:xfrm flipV="1">
                  <a:off x="5125" y="16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5" name="Line 50617"/>
                <p:cNvSpPr>
                  <a:spLocks noChangeShapeType="1"/>
                </p:cNvSpPr>
                <p:nvPr/>
              </p:nvSpPr>
              <p:spPr bwMode="auto">
                <a:xfrm>
                  <a:off x="5131" y="162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6" name="Line 50618"/>
                <p:cNvSpPr>
                  <a:spLocks noChangeShapeType="1"/>
                </p:cNvSpPr>
                <p:nvPr/>
              </p:nvSpPr>
              <p:spPr bwMode="auto">
                <a:xfrm flipH="1">
                  <a:off x="5137" y="1624"/>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7" name="Line 50619"/>
                <p:cNvSpPr>
                  <a:spLocks noChangeShapeType="1"/>
                </p:cNvSpPr>
                <p:nvPr/>
              </p:nvSpPr>
              <p:spPr bwMode="auto">
                <a:xfrm>
                  <a:off x="5137" y="164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8" name="Line 50620"/>
                <p:cNvSpPr>
                  <a:spLocks noChangeShapeType="1"/>
                </p:cNvSpPr>
                <p:nvPr/>
              </p:nvSpPr>
              <p:spPr bwMode="auto">
                <a:xfrm>
                  <a:off x="5141" y="165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79" name="Line 50621"/>
                <p:cNvSpPr>
                  <a:spLocks noChangeShapeType="1"/>
                </p:cNvSpPr>
                <p:nvPr/>
              </p:nvSpPr>
              <p:spPr bwMode="auto">
                <a:xfrm flipH="1">
                  <a:off x="5137" y="16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0" name="Freeform 50622"/>
                <p:cNvSpPr>
                  <a:spLocks/>
                </p:cNvSpPr>
                <p:nvPr/>
              </p:nvSpPr>
              <p:spPr bwMode="auto">
                <a:xfrm>
                  <a:off x="5028" y="1630"/>
                  <a:ext cx="322" cy="192"/>
                </a:xfrm>
                <a:custGeom>
                  <a:avLst/>
                  <a:gdLst>
                    <a:gd name="T0" fmla="*/ 487 w 644"/>
                    <a:gd name="T1" fmla="*/ 15 h 386"/>
                    <a:gd name="T2" fmla="*/ 503 w 644"/>
                    <a:gd name="T3" fmla="*/ 9 h 386"/>
                    <a:gd name="T4" fmla="*/ 521 w 644"/>
                    <a:gd name="T5" fmla="*/ 18 h 386"/>
                    <a:gd name="T6" fmla="*/ 535 w 644"/>
                    <a:gd name="T7" fmla="*/ 15 h 386"/>
                    <a:gd name="T8" fmla="*/ 557 w 644"/>
                    <a:gd name="T9" fmla="*/ 38 h 386"/>
                    <a:gd name="T10" fmla="*/ 539 w 644"/>
                    <a:gd name="T11" fmla="*/ 75 h 386"/>
                    <a:gd name="T12" fmla="*/ 575 w 644"/>
                    <a:gd name="T13" fmla="*/ 93 h 386"/>
                    <a:gd name="T14" fmla="*/ 591 w 644"/>
                    <a:gd name="T15" fmla="*/ 104 h 386"/>
                    <a:gd name="T16" fmla="*/ 621 w 644"/>
                    <a:gd name="T17" fmla="*/ 150 h 386"/>
                    <a:gd name="T18" fmla="*/ 642 w 644"/>
                    <a:gd name="T19" fmla="*/ 177 h 386"/>
                    <a:gd name="T20" fmla="*/ 596 w 644"/>
                    <a:gd name="T21" fmla="*/ 222 h 386"/>
                    <a:gd name="T22" fmla="*/ 630 w 644"/>
                    <a:gd name="T23" fmla="*/ 241 h 386"/>
                    <a:gd name="T24" fmla="*/ 600 w 644"/>
                    <a:gd name="T25" fmla="*/ 281 h 386"/>
                    <a:gd name="T26" fmla="*/ 573 w 644"/>
                    <a:gd name="T27" fmla="*/ 289 h 386"/>
                    <a:gd name="T28" fmla="*/ 544 w 644"/>
                    <a:gd name="T29" fmla="*/ 297 h 386"/>
                    <a:gd name="T30" fmla="*/ 485 w 644"/>
                    <a:gd name="T31" fmla="*/ 300 h 386"/>
                    <a:gd name="T32" fmla="*/ 411 w 644"/>
                    <a:gd name="T33" fmla="*/ 263 h 386"/>
                    <a:gd name="T34" fmla="*/ 352 w 644"/>
                    <a:gd name="T35" fmla="*/ 266 h 386"/>
                    <a:gd name="T36" fmla="*/ 304 w 644"/>
                    <a:gd name="T37" fmla="*/ 248 h 386"/>
                    <a:gd name="T38" fmla="*/ 234 w 644"/>
                    <a:gd name="T39" fmla="*/ 272 h 386"/>
                    <a:gd name="T40" fmla="*/ 168 w 644"/>
                    <a:gd name="T41" fmla="*/ 307 h 386"/>
                    <a:gd name="T42" fmla="*/ 115 w 644"/>
                    <a:gd name="T43" fmla="*/ 323 h 386"/>
                    <a:gd name="T44" fmla="*/ 88 w 644"/>
                    <a:gd name="T45" fmla="*/ 332 h 386"/>
                    <a:gd name="T46" fmla="*/ 50 w 644"/>
                    <a:gd name="T47" fmla="*/ 359 h 386"/>
                    <a:gd name="T48" fmla="*/ 0 w 644"/>
                    <a:gd name="T49" fmla="*/ 298 h 386"/>
                    <a:gd name="T50" fmla="*/ 13 w 644"/>
                    <a:gd name="T51" fmla="*/ 238 h 386"/>
                    <a:gd name="T52" fmla="*/ 8 w 644"/>
                    <a:gd name="T53" fmla="*/ 177 h 386"/>
                    <a:gd name="T54" fmla="*/ 33 w 644"/>
                    <a:gd name="T55" fmla="*/ 156 h 386"/>
                    <a:gd name="T56" fmla="*/ 84 w 644"/>
                    <a:gd name="T57" fmla="*/ 123 h 386"/>
                    <a:gd name="T58" fmla="*/ 106 w 644"/>
                    <a:gd name="T59" fmla="*/ 147 h 386"/>
                    <a:gd name="T60" fmla="*/ 154 w 644"/>
                    <a:gd name="T61" fmla="*/ 161 h 386"/>
                    <a:gd name="T62" fmla="*/ 181 w 644"/>
                    <a:gd name="T63" fmla="*/ 200 h 386"/>
                    <a:gd name="T64" fmla="*/ 232 w 644"/>
                    <a:gd name="T65" fmla="*/ 214 h 386"/>
                    <a:gd name="T66" fmla="*/ 250 w 644"/>
                    <a:gd name="T67" fmla="*/ 179 h 386"/>
                    <a:gd name="T68" fmla="*/ 238 w 644"/>
                    <a:gd name="T69" fmla="*/ 136 h 386"/>
                    <a:gd name="T70" fmla="*/ 225 w 644"/>
                    <a:gd name="T71" fmla="*/ 95 h 386"/>
                    <a:gd name="T72" fmla="*/ 216 w 644"/>
                    <a:gd name="T73" fmla="*/ 66 h 386"/>
                    <a:gd name="T74" fmla="*/ 277 w 644"/>
                    <a:gd name="T75" fmla="*/ 18 h 386"/>
                    <a:gd name="T76" fmla="*/ 309 w 644"/>
                    <a:gd name="T77" fmla="*/ 23 h 386"/>
                    <a:gd name="T78" fmla="*/ 336 w 644"/>
                    <a:gd name="T79" fmla="*/ 15 h 386"/>
                    <a:gd name="T80" fmla="*/ 353 w 644"/>
                    <a:gd name="T81" fmla="*/ 25 h 386"/>
                    <a:gd name="T82" fmla="*/ 387 w 644"/>
                    <a:gd name="T83" fmla="*/ 29 h 386"/>
                    <a:gd name="T84" fmla="*/ 435 w 644"/>
                    <a:gd name="T85" fmla="*/ 45 h 386"/>
                    <a:gd name="T86" fmla="*/ 484 w 644"/>
                    <a:gd name="T8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4" h="386">
                      <a:moveTo>
                        <a:pt x="484" y="0"/>
                      </a:moveTo>
                      <a:lnTo>
                        <a:pt x="487" y="15"/>
                      </a:lnTo>
                      <a:lnTo>
                        <a:pt x="516" y="6"/>
                      </a:lnTo>
                      <a:lnTo>
                        <a:pt x="503" y="9"/>
                      </a:lnTo>
                      <a:lnTo>
                        <a:pt x="507" y="23"/>
                      </a:lnTo>
                      <a:lnTo>
                        <a:pt x="521" y="18"/>
                      </a:lnTo>
                      <a:lnTo>
                        <a:pt x="525" y="31"/>
                      </a:lnTo>
                      <a:lnTo>
                        <a:pt x="535" y="15"/>
                      </a:lnTo>
                      <a:lnTo>
                        <a:pt x="550" y="9"/>
                      </a:lnTo>
                      <a:lnTo>
                        <a:pt x="557" y="38"/>
                      </a:lnTo>
                      <a:lnTo>
                        <a:pt x="566" y="66"/>
                      </a:lnTo>
                      <a:lnTo>
                        <a:pt x="539" y="75"/>
                      </a:lnTo>
                      <a:lnTo>
                        <a:pt x="560" y="98"/>
                      </a:lnTo>
                      <a:lnTo>
                        <a:pt x="575" y="93"/>
                      </a:lnTo>
                      <a:lnTo>
                        <a:pt x="585" y="89"/>
                      </a:lnTo>
                      <a:lnTo>
                        <a:pt x="591" y="104"/>
                      </a:lnTo>
                      <a:lnTo>
                        <a:pt x="612" y="123"/>
                      </a:lnTo>
                      <a:lnTo>
                        <a:pt x="621" y="150"/>
                      </a:lnTo>
                      <a:lnTo>
                        <a:pt x="644" y="175"/>
                      </a:lnTo>
                      <a:lnTo>
                        <a:pt x="642" y="177"/>
                      </a:lnTo>
                      <a:lnTo>
                        <a:pt x="617" y="200"/>
                      </a:lnTo>
                      <a:lnTo>
                        <a:pt x="596" y="222"/>
                      </a:lnTo>
                      <a:lnTo>
                        <a:pt x="616" y="231"/>
                      </a:lnTo>
                      <a:lnTo>
                        <a:pt x="630" y="241"/>
                      </a:lnTo>
                      <a:lnTo>
                        <a:pt x="623" y="259"/>
                      </a:lnTo>
                      <a:lnTo>
                        <a:pt x="600" y="281"/>
                      </a:lnTo>
                      <a:lnTo>
                        <a:pt x="582" y="272"/>
                      </a:lnTo>
                      <a:lnTo>
                        <a:pt x="573" y="289"/>
                      </a:lnTo>
                      <a:lnTo>
                        <a:pt x="559" y="293"/>
                      </a:lnTo>
                      <a:lnTo>
                        <a:pt x="544" y="297"/>
                      </a:lnTo>
                      <a:lnTo>
                        <a:pt x="501" y="311"/>
                      </a:lnTo>
                      <a:lnTo>
                        <a:pt x="485" y="300"/>
                      </a:lnTo>
                      <a:lnTo>
                        <a:pt x="434" y="286"/>
                      </a:lnTo>
                      <a:lnTo>
                        <a:pt x="411" y="263"/>
                      </a:lnTo>
                      <a:lnTo>
                        <a:pt x="400" y="266"/>
                      </a:lnTo>
                      <a:lnTo>
                        <a:pt x="352" y="266"/>
                      </a:lnTo>
                      <a:lnTo>
                        <a:pt x="321" y="259"/>
                      </a:lnTo>
                      <a:lnTo>
                        <a:pt x="304" y="248"/>
                      </a:lnTo>
                      <a:lnTo>
                        <a:pt x="280" y="273"/>
                      </a:lnTo>
                      <a:lnTo>
                        <a:pt x="234" y="272"/>
                      </a:lnTo>
                      <a:lnTo>
                        <a:pt x="193" y="284"/>
                      </a:lnTo>
                      <a:lnTo>
                        <a:pt x="168" y="307"/>
                      </a:lnTo>
                      <a:lnTo>
                        <a:pt x="156" y="311"/>
                      </a:lnTo>
                      <a:lnTo>
                        <a:pt x="115" y="323"/>
                      </a:lnTo>
                      <a:lnTo>
                        <a:pt x="100" y="329"/>
                      </a:lnTo>
                      <a:lnTo>
                        <a:pt x="88" y="332"/>
                      </a:lnTo>
                      <a:lnTo>
                        <a:pt x="77" y="352"/>
                      </a:lnTo>
                      <a:lnTo>
                        <a:pt x="50" y="359"/>
                      </a:lnTo>
                      <a:lnTo>
                        <a:pt x="13" y="386"/>
                      </a:lnTo>
                      <a:lnTo>
                        <a:pt x="0" y="298"/>
                      </a:lnTo>
                      <a:lnTo>
                        <a:pt x="8" y="268"/>
                      </a:lnTo>
                      <a:lnTo>
                        <a:pt x="13" y="238"/>
                      </a:lnTo>
                      <a:lnTo>
                        <a:pt x="4" y="207"/>
                      </a:lnTo>
                      <a:lnTo>
                        <a:pt x="8" y="177"/>
                      </a:lnTo>
                      <a:lnTo>
                        <a:pt x="22" y="173"/>
                      </a:lnTo>
                      <a:lnTo>
                        <a:pt x="33" y="156"/>
                      </a:lnTo>
                      <a:lnTo>
                        <a:pt x="56" y="132"/>
                      </a:lnTo>
                      <a:lnTo>
                        <a:pt x="84" y="123"/>
                      </a:lnTo>
                      <a:lnTo>
                        <a:pt x="88" y="138"/>
                      </a:lnTo>
                      <a:lnTo>
                        <a:pt x="106" y="147"/>
                      </a:lnTo>
                      <a:lnTo>
                        <a:pt x="118" y="143"/>
                      </a:lnTo>
                      <a:lnTo>
                        <a:pt x="154" y="161"/>
                      </a:lnTo>
                      <a:lnTo>
                        <a:pt x="164" y="191"/>
                      </a:lnTo>
                      <a:lnTo>
                        <a:pt x="181" y="200"/>
                      </a:lnTo>
                      <a:lnTo>
                        <a:pt x="218" y="218"/>
                      </a:lnTo>
                      <a:lnTo>
                        <a:pt x="232" y="214"/>
                      </a:lnTo>
                      <a:lnTo>
                        <a:pt x="241" y="197"/>
                      </a:lnTo>
                      <a:lnTo>
                        <a:pt x="250" y="179"/>
                      </a:lnTo>
                      <a:lnTo>
                        <a:pt x="241" y="150"/>
                      </a:lnTo>
                      <a:lnTo>
                        <a:pt x="238" y="136"/>
                      </a:lnTo>
                      <a:lnTo>
                        <a:pt x="229" y="109"/>
                      </a:lnTo>
                      <a:lnTo>
                        <a:pt x="225" y="95"/>
                      </a:lnTo>
                      <a:lnTo>
                        <a:pt x="220" y="81"/>
                      </a:lnTo>
                      <a:lnTo>
                        <a:pt x="216" y="66"/>
                      </a:lnTo>
                      <a:lnTo>
                        <a:pt x="268" y="36"/>
                      </a:lnTo>
                      <a:lnTo>
                        <a:pt x="277" y="18"/>
                      </a:lnTo>
                      <a:lnTo>
                        <a:pt x="295" y="27"/>
                      </a:lnTo>
                      <a:lnTo>
                        <a:pt x="309" y="23"/>
                      </a:lnTo>
                      <a:lnTo>
                        <a:pt x="305" y="9"/>
                      </a:lnTo>
                      <a:lnTo>
                        <a:pt x="336" y="15"/>
                      </a:lnTo>
                      <a:lnTo>
                        <a:pt x="348" y="11"/>
                      </a:lnTo>
                      <a:lnTo>
                        <a:pt x="353" y="25"/>
                      </a:lnTo>
                      <a:lnTo>
                        <a:pt x="373" y="34"/>
                      </a:lnTo>
                      <a:lnTo>
                        <a:pt x="387" y="29"/>
                      </a:lnTo>
                      <a:lnTo>
                        <a:pt x="412" y="22"/>
                      </a:lnTo>
                      <a:lnTo>
                        <a:pt x="435" y="45"/>
                      </a:lnTo>
                      <a:lnTo>
                        <a:pt x="459" y="23"/>
                      </a:lnTo>
                      <a:lnTo>
                        <a:pt x="48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081" name="Line 50623"/>
                <p:cNvSpPr>
                  <a:spLocks noChangeShapeType="1"/>
                </p:cNvSpPr>
                <p:nvPr/>
              </p:nvSpPr>
              <p:spPr bwMode="auto">
                <a:xfrm>
                  <a:off x="5138" y="167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2" name="Line 50624"/>
                <p:cNvSpPr>
                  <a:spLocks noChangeShapeType="1"/>
                </p:cNvSpPr>
                <p:nvPr/>
              </p:nvSpPr>
              <p:spPr bwMode="auto">
                <a:xfrm>
                  <a:off x="5141" y="167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3" name="Line 50625"/>
                <p:cNvSpPr>
                  <a:spLocks noChangeShapeType="1"/>
                </p:cNvSpPr>
                <p:nvPr/>
              </p:nvSpPr>
              <p:spPr bwMode="auto">
                <a:xfrm>
                  <a:off x="5142" y="1684"/>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4" name="Line 50626"/>
                <p:cNvSpPr>
                  <a:spLocks noChangeShapeType="1"/>
                </p:cNvSpPr>
                <p:nvPr/>
              </p:nvSpPr>
              <p:spPr bwMode="auto">
                <a:xfrm>
                  <a:off x="5147" y="169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5" name="Line 50627"/>
                <p:cNvSpPr>
                  <a:spLocks noChangeShapeType="1"/>
                </p:cNvSpPr>
                <p:nvPr/>
              </p:nvSpPr>
              <p:spPr bwMode="auto">
                <a:xfrm>
                  <a:off x="5149" y="170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6" name="Line 50628"/>
                <p:cNvSpPr>
                  <a:spLocks noChangeShapeType="1"/>
                </p:cNvSpPr>
                <p:nvPr/>
              </p:nvSpPr>
              <p:spPr bwMode="auto">
                <a:xfrm flipH="1">
                  <a:off x="5149" y="171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7" name="Line 50629"/>
                <p:cNvSpPr>
                  <a:spLocks noChangeShapeType="1"/>
                </p:cNvSpPr>
                <p:nvPr/>
              </p:nvSpPr>
              <p:spPr bwMode="auto">
                <a:xfrm flipH="1">
                  <a:off x="5144" y="17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8" name="Line 50630"/>
                <p:cNvSpPr>
                  <a:spLocks noChangeShapeType="1"/>
                </p:cNvSpPr>
                <p:nvPr/>
              </p:nvSpPr>
              <p:spPr bwMode="auto">
                <a:xfrm flipH="1">
                  <a:off x="5137" y="17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89" name="Line 50631"/>
                <p:cNvSpPr>
                  <a:spLocks noChangeShapeType="1"/>
                </p:cNvSpPr>
                <p:nvPr/>
              </p:nvSpPr>
              <p:spPr bwMode="auto">
                <a:xfrm flipH="1" flipV="1">
                  <a:off x="5118" y="1730"/>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0" name="Line 50632"/>
                <p:cNvSpPr>
                  <a:spLocks noChangeShapeType="1"/>
                </p:cNvSpPr>
                <p:nvPr/>
              </p:nvSpPr>
              <p:spPr bwMode="auto">
                <a:xfrm flipH="1" flipV="1">
                  <a:off x="5110" y="172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1" name="Line 50633"/>
                <p:cNvSpPr>
                  <a:spLocks noChangeShapeType="1"/>
                </p:cNvSpPr>
                <p:nvPr/>
              </p:nvSpPr>
              <p:spPr bwMode="auto">
                <a:xfrm flipH="1" flipV="1">
                  <a:off x="5105" y="1710"/>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2" name="Line 50634"/>
                <p:cNvSpPr>
                  <a:spLocks noChangeShapeType="1"/>
                </p:cNvSpPr>
                <p:nvPr/>
              </p:nvSpPr>
              <p:spPr bwMode="auto">
                <a:xfrm flipH="1" flipV="1">
                  <a:off x="5087" y="1701"/>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3" name="Line 50635"/>
                <p:cNvSpPr>
                  <a:spLocks noChangeShapeType="1"/>
                </p:cNvSpPr>
                <p:nvPr/>
              </p:nvSpPr>
              <p:spPr bwMode="auto">
                <a:xfrm flipH="1">
                  <a:off x="5081" y="17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4" name="Line 50636"/>
                <p:cNvSpPr>
                  <a:spLocks noChangeShapeType="1"/>
                </p:cNvSpPr>
                <p:nvPr/>
              </p:nvSpPr>
              <p:spPr bwMode="auto">
                <a:xfrm flipH="1" flipV="1">
                  <a:off x="5072" y="169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5" name="Line 50637"/>
                <p:cNvSpPr>
                  <a:spLocks noChangeShapeType="1"/>
                </p:cNvSpPr>
                <p:nvPr/>
              </p:nvSpPr>
              <p:spPr bwMode="auto">
                <a:xfrm flipH="1" flipV="1">
                  <a:off x="5070" y="16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6" name="Line 50638"/>
                <p:cNvSpPr>
                  <a:spLocks noChangeShapeType="1"/>
                </p:cNvSpPr>
                <p:nvPr/>
              </p:nvSpPr>
              <p:spPr bwMode="auto">
                <a:xfrm flipH="1">
                  <a:off x="5056" y="169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7" name="Line 50639"/>
                <p:cNvSpPr>
                  <a:spLocks noChangeShapeType="1"/>
                </p:cNvSpPr>
                <p:nvPr/>
              </p:nvSpPr>
              <p:spPr bwMode="auto">
                <a:xfrm flipH="1">
                  <a:off x="5044" y="169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8" name="Line 50640"/>
                <p:cNvSpPr>
                  <a:spLocks noChangeShapeType="1"/>
                </p:cNvSpPr>
                <p:nvPr/>
              </p:nvSpPr>
              <p:spPr bwMode="auto">
                <a:xfrm flipH="1">
                  <a:off x="5039" y="170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99" name="Line 50641"/>
                <p:cNvSpPr>
                  <a:spLocks noChangeShapeType="1"/>
                </p:cNvSpPr>
                <p:nvPr/>
              </p:nvSpPr>
              <p:spPr bwMode="auto">
                <a:xfrm flipH="1">
                  <a:off x="5032" y="17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0" name="Line 50642"/>
                <p:cNvSpPr>
                  <a:spLocks noChangeShapeType="1"/>
                </p:cNvSpPr>
                <p:nvPr/>
              </p:nvSpPr>
              <p:spPr bwMode="auto">
                <a:xfrm flipH="1">
                  <a:off x="5030" y="1718"/>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1" name="Line 50643"/>
                <p:cNvSpPr>
                  <a:spLocks noChangeShapeType="1"/>
                </p:cNvSpPr>
                <p:nvPr/>
              </p:nvSpPr>
              <p:spPr bwMode="auto">
                <a:xfrm>
                  <a:off x="5030" y="173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2" name="Line 50644"/>
                <p:cNvSpPr>
                  <a:spLocks noChangeShapeType="1"/>
                </p:cNvSpPr>
                <p:nvPr/>
              </p:nvSpPr>
              <p:spPr bwMode="auto">
                <a:xfrm flipH="1">
                  <a:off x="5032" y="174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3" name="Line 50645"/>
                <p:cNvSpPr>
                  <a:spLocks noChangeShapeType="1"/>
                </p:cNvSpPr>
                <p:nvPr/>
              </p:nvSpPr>
              <p:spPr bwMode="auto">
                <a:xfrm flipH="1">
                  <a:off x="5028" y="1764"/>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4" name="Line 50646"/>
                <p:cNvSpPr>
                  <a:spLocks noChangeShapeType="1"/>
                </p:cNvSpPr>
                <p:nvPr/>
              </p:nvSpPr>
              <p:spPr bwMode="auto">
                <a:xfrm>
                  <a:off x="5028" y="1779"/>
                  <a:ext cx="6" cy="4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5" name="Line 50647"/>
                <p:cNvSpPr>
                  <a:spLocks noChangeShapeType="1"/>
                </p:cNvSpPr>
                <p:nvPr/>
              </p:nvSpPr>
              <p:spPr bwMode="auto">
                <a:xfrm flipV="1">
                  <a:off x="5034" y="180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6" name="Line 50648"/>
                <p:cNvSpPr>
                  <a:spLocks noChangeShapeType="1"/>
                </p:cNvSpPr>
                <p:nvPr/>
              </p:nvSpPr>
              <p:spPr bwMode="auto">
                <a:xfrm flipV="1">
                  <a:off x="5053" y="180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7" name="Line 50649"/>
                <p:cNvSpPr>
                  <a:spLocks noChangeShapeType="1"/>
                </p:cNvSpPr>
                <p:nvPr/>
              </p:nvSpPr>
              <p:spPr bwMode="auto">
                <a:xfrm flipV="1">
                  <a:off x="5067" y="179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8" name="Line 50650"/>
                <p:cNvSpPr>
                  <a:spLocks noChangeShapeType="1"/>
                </p:cNvSpPr>
                <p:nvPr/>
              </p:nvSpPr>
              <p:spPr bwMode="auto">
                <a:xfrm flipV="1">
                  <a:off x="5072" y="17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09" name="Line 50651"/>
                <p:cNvSpPr>
                  <a:spLocks noChangeShapeType="1"/>
                </p:cNvSpPr>
                <p:nvPr/>
              </p:nvSpPr>
              <p:spPr bwMode="auto">
                <a:xfrm flipV="1">
                  <a:off x="5078" y="179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0" name="Line 50652"/>
                <p:cNvSpPr>
                  <a:spLocks noChangeShapeType="1"/>
                </p:cNvSpPr>
                <p:nvPr/>
              </p:nvSpPr>
              <p:spPr bwMode="auto">
                <a:xfrm flipV="1">
                  <a:off x="5085" y="1785"/>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1" name="Line 50653"/>
                <p:cNvSpPr>
                  <a:spLocks noChangeShapeType="1"/>
                </p:cNvSpPr>
                <p:nvPr/>
              </p:nvSpPr>
              <p:spPr bwMode="auto">
                <a:xfrm flipV="1">
                  <a:off x="5106" y="178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2" name="Line 50654"/>
                <p:cNvSpPr>
                  <a:spLocks noChangeShapeType="1"/>
                </p:cNvSpPr>
                <p:nvPr/>
              </p:nvSpPr>
              <p:spPr bwMode="auto">
                <a:xfrm flipV="1">
                  <a:off x="5112" y="1772"/>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3" name="Line 50655"/>
                <p:cNvSpPr>
                  <a:spLocks noChangeShapeType="1"/>
                </p:cNvSpPr>
                <p:nvPr/>
              </p:nvSpPr>
              <p:spPr bwMode="auto">
                <a:xfrm flipV="1">
                  <a:off x="5125" y="1765"/>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4" name="Line 50656"/>
                <p:cNvSpPr>
                  <a:spLocks noChangeShapeType="1"/>
                </p:cNvSpPr>
                <p:nvPr/>
              </p:nvSpPr>
              <p:spPr bwMode="auto">
                <a:xfrm>
                  <a:off x="5145" y="1765"/>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5" name="Line 50657"/>
                <p:cNvSpPr>
                  <a:spLocks noChangeShapeType="1"/>
                </p:cNvSpPr>
                <p:nvPr/>
              </p:nvSpPr>
              <p:spPr bwMode="auto">
                <a:xfrm flipV="1">
                  <a:off x="5168" y="175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6" name="Line 50658"/>
                <p:cNvSpPr>
                  <a:spLocks noChangeShapeType="1"/>
                </p:cNvSpPr>
                <p:nvPr/>
              </p:nvSpPr>
              <p:spPr bwMode="auto">
                <a:xfrm>
                  <a:off x="5180" y="17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7" name="Line 50659"/>
                <p:cNvSpPr>
                  <a:spLocks noChangeShapeType="1"/>
                </p:cNvSpPr>
                <p:nvPr/>
              </p:nvSpPr>
              <p:spPr bwMode="auto">
                <a:xfrm>
                  <a:off x="5189" y="1759"/>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8" name="Line 50660"/>
                <p:cNvSpPr>
                  <a:spLocks noChangeShapeType="1"/>
                </p:cNvSpPr>
                <p:nvPr/>
              </p:nvSpPr>
              <p:spPr bwMode="auto">
                <a:xfrm>
                  <a:off x="5204" y="1763"/>
                  <a:ext cx="24"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19" name="Line 50661"/>
                <p:cNvSpPr>
                  <a:spLocks noChangeShapeType="1"/>
                </p:cNvSpPr>
                <p:nvPr/>
              </p:nvSpPr>
              <p:spPr bwMode="auto">
                <a:xfrm flipV="1">
                  <a:off x="5228" y="1761"/>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0" name="Line 50662"/>
                <p:cNvSpPr>
                  <a:spLocks noChangeShapeType="1"/>
                </p:cNvSpPr>
                <p:nvPr/>
              </p:nvSpPr>
              <p:spPr bwMode="auto">
                <a:xfrm>
                  <a:off x="5233" y="176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1" name="Line 50663"/>
                <p:cNvSpPr>
                  <a:spLocks noChangeShapeType="1"/>
                </p:cNvSpPr>
                <p:nvPr/>
              </p:nvSpPr>
              <p:spPr bwMode="auto">
                <a:xfrm>
                  <a:off x="5245" y="1772"/>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2" name="Line 50664"/>
                <p:cNvSpPr>
                  <a:spLocks noChangeShapeType="1"/>
                </p:cNvSpPr>
                <p:nvPr/>
              </p:nvSpPr>
              <p:spPr bwMode="auto">
                <a:xfrm>
                  <a:off x="5271" y="178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3" name="Line 50665"/>
                <p:cNvSpPr>
                  <a:spLocks noChangeShapeType="1"/>
                </p:cNvSpPr>
                <p:nvPr/>
              </p:nvSpPr>
              <p:spPr bwMode="auto">
                <a:xfrm flipV="1">
                  <a:off x="5279" y="1778"/>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4" name="Line 50666"/>
                <p:cNvSpPr>
                  <a:spLocks noChangeShapeType="1"/>
                </p:cNvSpPr>
                <p:nvPr/>
              </p:nvSpPr>
              <p:spPr bwMode="auto">
                <a:xfrm flipV="1">
                  <a:off x="5300" y="1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5" name="Line 50667"/>
                <p:cNvSpPr>
                  <a:spLocks noChangeShapeType="1"/>
                </p:cNvSpPr>
                <p:nvPr/>
              </p:nvSpPr>
              <p:spPr bwMode="auto">
                <a:xfrm flipV="1">
                  <a:off x="5307" y="17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6" name="Line 50668"/>
                <p:cNvSpPr>
                  <a:spLocks noChangeShapeType="1"/>
                </p:cNvSpPr>
                <p:nvPr/>
              </p:nvSpPr>
              <p:spPr bwMode="auto">
                <a:xfrm flipV="1">
                  <a:off x="5314" y="17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7" name="Line 50669"/>
                <p:cNvSpPr>
                  <a:spLocks noChangeShapeType="1"/>
                </p:cNvSpPr>
                <p:nvPr/>
              </p:nvSpPr>
              <p:spPr bwMode="auto">
                <a:xfrm>
                  <a:off x="5319" y="17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28" name="Line 50670"/>
                <p:cNvSpPr>
                  <a:spLocks noChangeShapeType="1"/>
                </p:cNvSpPr>
                <p:nvPr/>
              </p:nvSpPr>
              <p:spPr bwMode="auto">
                <a:xfrm flipV="1">
                  <a:off x="5328" y="175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1" name="Group 50872"/>
              <p:cNvGrpSpPr>
                <a:grpSpLocks/>
              </p:cNvGrpSpPr>
              <p:nvPr/>
            </p:nvGrpSpPr>
            <p:grpSpPr bwMode="auto">
              <a:xfrm>
                <a:off x="7981950" y="2587626"/>
                <a:ext cx="511175" cy="515938"/>
                <a:chOff x="5028" y="1630"/>
                <a:chExt cx="322" cy="325"/>
              </a:xfrm>
              <a:grpFill/>
            </p:grpSpPr>
            <p:sp>
              <p:nvSpPr>
                <p:cNvPr id="59729" name="Line 50672"/>
                <p:cNvSpPr>
                  <a:spLocks noChangeShapeType="1"/>
                </p:cNvSpPr>
                <p:nvPr/>
              </p:nvSpPr>
              <p:spPr bwMode="auto">
                <a:xfrm flipV="1">
                  <a:off x="5339" y="175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0" name="Line 50673"/>
                <p:cNvSpPr>
                  <a:spLocks noChangeShapeType="1"/>
                </p:cNvSpPr>
                <p:nvPr/>
              </p:nvSpPr>
              <p:spPr bwMode="auto">
                <a:xfrm flipH="1" flipV="1">
                  <a:off x="5336" y="1745"/>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1" name="Line 50674"/>
                <p:cNvSpPr>
                  <a:spLocks noChangeShapeType="1"/>
                </p:cNvSpPr>
                <p:nvPr/>
              </p:nvSpPr>
              <p:spPr bwMode="auto">
                <a:xfrm flipH="1" flipV="1">
                  <a:off x="5326" y="174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2" name="Line 50675"/>
                <p:cNvSpPr>
                  <a:spLocks noChangeShapeType="1"/>
                </p:cNvSpPr>
                <p:nvPr/>
              </p:nvSpPr>
              <p:spPr bwMode="auto">
                <a:xfrm flipV="1">
                  <a:off x="5326" y="1730"/>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3" name="Line 50676"/>
                <p:cNvSpPr>
                  <a:spLocks noChangeShapeType="1"/>
                </p:cNvSpPr>
                <p:nvPr/>
              </p:nvSpPr>
              <p:spPr bwMode="auto">
                <a:xfrm flipV="1">
                  <a:off x="5337" y="171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4" name="Line 50677"/>
                <p:cNvSpPr>
                  <a:spLocks noChangeShapeType="1"/>
                </p:cNvSpPr>
                <p:nvPr/>
              </p:nvSpPr>
              <p:spPr bwMode="auto">
                <a:xfrm flipV="1">
                  <a:off x="5349" y="1717"/>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5" name="Line 50678"/>
                <p:cNvSpPr>
                  <a:spLocks noChangeShapeType="1"/>
                </p:cNvSpPr>
                <p:nvPr/>
              </p:nvSpPr>
              <p:spPr bwMode="auto">
                <a:xfrm flipH="1" flipV="1">
                  <a:off x="5338" y="170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6" name="Line 50679"/>
                <p:cNvSpPr>
                  <a:spLocks noChangeShapeType="1"/>
                </p:cNvSpPr>
                <p:nvPr/>
              </p:nvSpPr>
              <p:spPr bwMode="auto">
                <a:xfrm flipH="1" flipV="1">
                  <a:off x="5334" y="169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7" name="Line 50680"/>
                <p:cNvSpPr>
                  <a:spLocks noChangeShapeType="1"/>
                </p:cNvSpPr>
                <p:nvPr/>
              </p:nvSpPr>
              <p:spPr bwMode="auto">
                <a:xfrm flipH="1" flipV="1">
                  <a:off x="5323" y="1681"/>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8" name="Line 50681"/>
                <p:cNvSpPr>
                  <a:spLocks noChangeShapeType="1"/>
                </p:cNvSpPr>
                <p:nvPr/>
              </p:nvSpPr>
              <p:spPr bwMode="auto">
                <a:xfrm flipH="1" flipV="1">
                  <a:off x="5321" y="16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39" name="Line 50682"/>
                <p:cNvSpPr>
                  <a:spLocks noChangeShapeType="1"/>
                </p:cNvSpPr>
                <p:nvPr/>
              </p:nvSpPr>
              <p:spPr bwMode="auto">
                <a:xfrm flipH="1">
                  <a:off x="5315" y="167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0" name="Line 50683"/>
                <p:cNvSpPr>
                  <a:spLocks noChangeShapeType="1"/>
                </p:cNvSpPr>
                <p:nvPr/>
              </p:nvSpPr>
              <p:spPr bwMode="auto">
                <a:xfrm flipH="1">
                  <a:off x="5308" y="167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1" name="Line 50684"/>
                <p:cNvSpPr>
                  <a:spLocks noChangeShapeType="1"/>
                </p:cNvSpPr>
                <p:nvPr/>
              </p:nvSpPr>
              <p:spPr bwMode="auto">
                <a:xfrm flipH="1" flipV="1">
                  <a:off x="5297" y="166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2" name="Line 50685"/>
                <p:cNvSpPr>
                  <a:spLocks noChangeShapeType="1"/>
                </p:cNvSpPr>
                <p:nvPr/>
              </p:nvSpPr>
              <p:spPr bwMode="auto">
                <a:xfrm flipV="1">
                  <a:off x="5297" y="166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3" name="Line 50686"/>
                <p:cNvSpPr>
                  <a:spLocks noChangeShapeType="1"/>
                </p:cNvSpPr>
                <p:nvPr/>
              </p:nvSpPr>
              <p:spPr bwMode="auto">
                <a:xfrm flipH="1" flipV="1">
                  <a:off x="5306" y="1648"/>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4" name="Line 50687"/>
                <p:cNvSpPr>
                  <a:spLocks noChangeShapeType="1"/>
                </p:cNvSpPr>
                <p:nvPr/>
              </p:nvSpPr>
              <p:spPr bwMode="auto">
                <a:xfrm flipH="1" flipV="1">
                  <a:off x="5303" y="1634"/>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5" name="Line 50688"/>
                <p:cNvSpPr>
                  <a:spLocks noChangeShapeType="1"/>
                </p:cNvSpPr>
                <p:nvPr/>
              </p:nvSpPr>
              <p:spPr bwMode="auto">
                <a:xfrm flipH="1">
                  <a:off x="5296" y="16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6" name="Line 50689"/>
                <p:cNvSpPr>
                  <a:spLocks noChangeShapeType="1"/>
                </p:cNvSpPr>
                <p:nvPr/>
              </p:nvSpPr>
              <p:spPr bwMode="auto">
                <a:xfrm flipH="1">
                  <a:off x="5290" y="163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7" name="Line 50690"/>
                <p:cNvSpPr>
                  <a:spLocks noChangeShapeType="1"/>
                </p:cNvSpPr>
                <p:nvPr/>
              </p:nvSpPr>
              <p:spPr bwMode="auto">
                <a:xfrm flipH="1" flipV="1">
                  <a:off x="5289" y="163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8" name="Line 50691"/>
                <p:cNvSpPr>
                  <a:spLocks noChangeShapeType="1"/>
                </p:cNvSpPr>
                <p:nvPr/>
              </p:nvSpPr>
              <p:spPr bwMode="auto">
                <a:xfrm flipH="1">
                  <a:off x="5281" y="163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49" name="Line 50692"/>
                <p:cNvSpPr>
                  <a:spLocks noChangeShapeType="1"/>
                </p:cNvSpPr>
                <p:nvPr/>
              </p:nvSpPr>
              <p:spPr bwMode="auto">
                <a:xfrm flipH="1" flipV="1">
                  <a:off x="5280" y="163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0" name="Line 50693"/>
                <p:cNvSpPr>
                  <a:spLocks noChangeShapeType="1"/>
                </p:cNvSpPr>
                <p:nvPr/>
              </p:nvSpPr>
              <p:spPr bwMode="auto">
                <a:xfrm flipV="1">
                  <a:off x="5280" y="163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1" name="Line 50694"/>
                <p:cNvSpPr>
                  <a:spLocks noChangeShapeType="1"/>
                </p:cNvSpPr>
                <p:nvPr/>
              </p:nvSpPr>
              <p:spPr bwMode="auto">
                <a:xfrm flipH="1">
                  <a:off x="5272" y="163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2" name="Line 50695"/>
                <p:cNvSpPr>
                  <a:spLocks noChangeShapeType="1"/>
                </p:cNvSpPr>
                <p:nvPr/>
              </p:nvSpPr>
              <p:spPr bwMode="auto">
                <a:xfrm flipH="1" flipV="1">
                  <a:off x="5270" y="16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3" name="Line 50696"/>
                <p:cNvSpPr>
                  <a:spLocks noChangeShapeType="1"/>
                </p:cNvSpPr>
                <p:nvPr/>
              </p:nvSpPr>
              <p:spPr bwMode="auto">
                <a:xfrm flipH="1">
                  <a:off x="5257" y="1630"/>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4" name="Line 50697"/>
                <p:cNvSpPr>
                  <a:spLocks noChangeShapeType="1"/>
                </p:cNvSpPr>
                <p:nvPr/>
              </p:nvSpPr>
              <p:spPr bwMode="auto">
                <a:xfrm flipH="1">
                  <a:off x="5246" y="164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5" name="Line 50698"/>
                <p:cNvSpPr>
                  <a:spLocks noChangeShapeType="1"/>
                </p:cNvSpPr>
                <p:nvPr/>
              </p:nvSpPr>
              <p:spPr bwMode="auto">
                <a:xfrm flipH="1" flipV="1">
                  <a:off x="5234" y="16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6" name="Line 50699"/>
                <p:cNvSpPr>
                  <a:spLocks noChangeShapeType="1"/>
                </p:cNvSpPr>
                <p:nvPr/>
              </p:nvSpPr>
              <p:spPr bwMode="auto">
                <a:xfrm flipH="1">
                  <a:off x="5222" y="1640"/>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7" name="Line 50700"/>
                <p:cNvSpPr>
                  <a:spLocks noChangeShapeType="1"/>
                </p:cNvSpPr>
                <p:nvPr/>
              </p:nvSpPr>
              <p:spPr bwMode="auto">
                <a:xfrm flipH="1">
                  <a:off x="5215" y="164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8" name="Line 50701"/>
                <p:cNvSpPr>
                  <a:spLocks noChangeShapeType="1"/>
                </p:cNvSpPr>
                <p:nvPr/>
              </p:nvSpPr>
              <p:spPr bwMode="auto">
                <a:xfrm flipH="1" flipV="1">
                  <a:off x="5205" y="16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59" name="Line 50702"/>
                <p:cNvSpPr>
                  <a:spLocks noChangeShapeType="1"/>
                </p:cNvSpPr>
                <p:nvPr/>
              </p:nvSpPr>
              <p:spPr bwMode="auto">
                <a:xfrm flipH="1" flipV="1">
                  <a:off x="5202" y="163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0" name="Line 50703"/>
                <p:cNvSpPr>
                  <a:spLocks noChangeShapeType="1"/>
                </p:cNvSpPr>
                <p:nvPr/>
              </p:nvSpPr>
              <p:spPr bwMode="auto">
                <a:xfrm flipH="1">
                  <a:off x="5196" y="163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1" name="Line 50704"/>
                <p:cNvSpPr>
                  <a:spLocks noChangeShapeType="1"/>
                </p:cNvSpPr>
                <p:nvPr/>
              </p:nvSpPr>
              <p:spPr bwMode="auto">
                <a:xfrm flipH="1" flipV="1">
                  <a:off x="5181" y="163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2" name="Line 50705"/>
                <p:cNvSpPr>
                  <a:spLocks noChangeShapeType="1"/>
                </p:cNvSpPr>
                <p:nvPr/>
              </p:nvSpPr>
              <p:spPr bwMode="auto">
                <a:xfrm>
                  <a:off x="5181" y="163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3" name="Line 50706"/>
                <p:cNvSpPr>
                  <a:spLocks noChangeShapeType="1"/>
                </p:cNvSpPr>
                <p:nvPr/>
              </p:nvSpPr>
              <p:spPr bwMode="auto">
                <a:xfrm flipH="1">
                  <a:off x="5175" y="16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4" name="Line 50707"/>
                <p:cNvSpPr>
                  <a:spLocks noChangeShapeType="1"/>
                </p:cNvSpPr>
                <p:nvPr/>
              </p:nvSpPr>
              <p:spPr bwMode="auto">
                <a:xfrm flipH="1" flipV="1">
                  <a:off x="5166" y="163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5" name="Line 50708"/>
                <p:cNvSpPr>
                  <a:spLocks noChangeShapeType="1"/>
                </p:cNvSpPr>
                <p:nvPr/>
              </p:nvSpPr>
              <p:spPr bwMode="auto">
                <a:xfrm flipH="1">
                  <a:off x="5162" y="1639"/>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6" name="Line 50709"/>
                <p:cNvSpPr>
                  <a:spLocks noChangeShapeType="1"/>
                </p:cNvSpPr>
                <p:nvPr/>
              </p:nvSpPr>
              <p:spPr bwMode="auto">
                <a:xfrm flipH="1">
                  <a:off x="5136" y="1647"/>
                  <a:ext cx="26"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7" name="Line 50710"/>
                <p:cNvSpPr>
                  <a:spLocks noChangeShapeType="1"/>
                </p:cNvSpPr>
                <p:nvPr/>
              </p:nvSpPr>
              <p:spPr bwMode="auto">
                <a:xfrm>
                  <a:off x="5136" y="16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8" name="Line 50711"/>
                <p:cNvSpPr>
                  <a:spLocks noChangeShapeType="1"/>
                </p:cNvSpPr>
                <p:nvPr/>
              </p:nvSpPr>
              <p:spPr bwMode="auto">
                <a:xfrm>
                  <a:off x="5138" y="167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69" name="Line 50712"/>
                <p:cNvSpPr>
                  <a:spLocks noChangeShapeType="1"/>
                </p:cNvSpPr>
                <p:nvPr/>
              </p:nvSpPr>
              <p:spPr bwMode="auto">
                <a:xfrm>
                  <a:off x="5141" y="167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0" name="Line 50713"/>
                <p:cNvSpPr>
                  <a:spLocks noChangeShapeType="1"/>
                </p:cNvSpPr>
                <p:nvPr/>
              </p:nvSpPr>
              <p:spPr bwMode="auto">
                <a:xfrm>
                  <a:off x="5142" y="1684"/>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1" name="Line 50714"/>
                <p:cNvSpPr>
                  <a:spLocks noChangeShapeType="1"/>
                </p:cNvSpPr>
                <p:nvPr/>
              </p:nvSpPr>
              <p:spPr bwMode="auto">
                <a:xfrm>
                  <a:off x="5147" y="169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2" name="Line 50715"/>
                <p:cNvSpPr>
                  <a:spLocks noChangeShapeType="1"/>
                </p:cNvSpPr>
                <p:nvPr/>
              </p:nvSpPr>
              <p:spPr bwMode="auto">
                <a:xfrm>
                  <a:off x="5149" y="170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3" name="Line 50716"/>
                <p:cNvSpPr>
                  <a:spLocks noChangeShapeType="1"/>
                </p:cNvSpPr>
                <p:nvPr/>
              </p:nvSpPr>
              <p:spPr bwMode="auto">
                <a:xfrm flipH="1">
                  <a:off x="5149" y="171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4" name="Line 50717"/>
                <p:cNvSpPr>
                  <a:spLocks noChangeShapeType="1"/>
                </p:cNvSpPr>
                <p:nvPr/>
              </p:nvSpPr>
              <p:spPr bwMode="auto">
                <a:xfrm flipH="1">
                  <a:off x="5144" y="17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5" name="Line 50718"/>
                <p:cNvSpPr>
                  <a:spLocks noChangeShapeType="1"/>
                </p:cNvSpPr>
                <p:nvPr/>
              </p:nvSpPr>
              <p:spPr bwMode="auto">
                <a:xfrm flipH="1">
                  <a:off x="5137" y="17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6" name="Line 50719"/>
                <p:cNvSpPr>
                  <a:spLocks noChangeShapeType="1"/>
                </p:cNvSpPr>
                <p:nvPr/>
              </p:nvSpPr>
              <p:spPr bwMode="auto">
                <a:xfrm flipH="1" flipV="1">
                  <a:off x="5118" y="1730"/>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7" name="Line 50720"/>
                <p:cNvSpPr>
                  <a:spLocks noChangeShapeType="1"/>
                </p:cNvSpPr>
                <p:nvPr/>
              </p:nvSpPr>
              <p:spPr bwMode="auto">
                <a:xfrm flipH="1" flipV="1">
                  <a:off x="5110" y="172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8" name="Line 50721"/>
                <p:cNvSpPr>
                  <a:spLocks noChangeShapeType="1"/>
                </p:cNvSpPr>
                <p:nvPr/>
              </p:nvSpPr>
              <p:spPr bwMode="auto">
                <a:xfrm flipH="1" flipV="1">
                  <a:off x="5105" y="1710"/>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79" name="Line 50722"/>
                <p:cNvSpPr>
                  <a:spLocks noChangeShapeType="1"/>
                </p:cNvSpPr>
                <p:nvPr/>
              </p:nvSpPr>
              <p:spPr bwMode="auto">
                <a:xfrm flipH="1" flipV="1">
                  <a:off x="5087" y="1701"/>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0" name="Line 50723"/>
                <p:cNvSpPr>
                  <a:spLocks noChangeShapeType="1"/>
                </p:cNvSpPr>
                <p:nvPr/>
              </p:nvSpPr>
              <p:spPr bwMode="auto">
                <a:xfrm flipH="1">
                  <a:off x="5081" y="17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1" name="Line 50724"/>
                <p:cNvSpPr>
                  <a:spLocks noChangeShapeType="1"/>
                </p:cNvSpPr>
                <p:nvPr/>
              </p:nvSpPr>
              <p:spPr bwMode="auto">
                <a:xfrm flipH="1" flipV="1">
                  <a:off x="5072" y="169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2" name="Line 50725"/>
                <p:cNvSpPr>
                  <a:spLocks noChangeShapeType="1"/>
                </p:cNvSpPr>
                <p:nvPr/>
              </p:nvSpPr>
              <p:spPr bwMode="auto">
                <a:xfrm flipH="1" flipV="1">
                  <a:off x="5070" y="16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3" name="Line 50726"/>
                <p:cNvSpPr>
                  <a:spLocks noChangeShapeType="1"/>
                </p:cNvSpPr>
                <p:nvPr/>
              </p:nvSpPr>
              <p:spPr bwMode="auto">
                <a:xfrm flipH="1">
                  <a:off x="5056" y="169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4" name="Line 50727"/>
                <p:cNvSpPr>
                  <a:spLocks noChangeShapeType="1"/>
                </p:cNvSpPr>
                <p:nvPr/>
              </p:nvSpPr>
              <p:spPr bwMode="auto">
                <a:xfrm flipH="1">
                  <a:off x="5044" y="169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5" name="Line 50728"/>
                <p:cNvSpPr>
                  <a:spLocks noChangeShapeType="1"/>
                </p:cNvSpPr>
                <p:nvPr/>
              </p:nvSpPr>
              <p:spPr bwMode="auto">
                <a:xfrm flipH="1">
                  <a:off x="5039" y="170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6" name="Line 50729"/>
                <p:cNvSpPr>
                  <a:spLocks noChangeShapeType="1"/>
                </p:cNvSpPr>
                <p:nvPr/>
              </p:nvSpPr>
              <p:spPr bwMode="auto">
                <a:xfrm flipH="1">
                  <a:off x="5032" y="17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7" name="Line 50730"/>
                <p:cNvSpPr>
                  <a:spLocks noChangeShapeType="1"/>
                </p:cNvSpPr>
                <p:nvPr/>
              </p:nvSpPr>
              <p:spPr bwMode="auto">
                <a:xfrm flipH="1">
                  <a:off x="5030" y="1718"/>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8" name="Line 50731"/>
                <p:cNvSpPr>
                  <a:spLocks noChangeShapeType="1"/>
                </p:cNvSpPr>
                <p:nvPr/>
              </p:nvSpPr>
              <p:spPr bwMode="auto">
                <a:xfrm>
                  <a:off x="5030" y="173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89" name="Line 50732"/>
                <p:cNvSpPr>
                  <a:spLocks noChangeShapeType="1"/>
                </p:cNvSpPr>
                <p:nvPr/>
              </p:nvSpPr>
              <p:spPr bwMode="auto">
                <a:xfrm flipH="1">
                  <a:off x="5032" y="174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0" name="Line 50733"/>
                <p:cNvSpPr>
                  <a:spLocks noChangeShapeType="1"/>
                </p:cNvSpPr>
                <p:nvPr/>
              </p:nvSpPr>
              <p:spPr bwMode="auto">
                <a:xfrm flipH="1">
                  <a:off x="5028" y="1764"/>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1" name="Line 50734"/>
                <p:cNvSpPr>
                  <a:spLocks noChangeShapeType="1"/>
                </p:cNvSpPr>
                <p:nvPr/>
              </p:nvSpPr>
              <p:spPr bwMode="auto">
                <a:xfrm>
                  <a:off x="5028" y="1779"/>
                  <a:ext cx="6" cy="4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2" name="Line 50735"/>
                <p:cNvSpPr>
                  <a:spLocks noChangeShapeType="1"/>
                </p:cNvSpPr>
                <p:nvPr/>
              </p:nvSpPr>
              <p:spPr bwMode="auto">
                <a:xfrm flipV="1">
                  <a:off x="5034" y="180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3" name="Line 50736"/>
                <p:cNvSpPr>
                  <a:spLocks noChangeShapeType="1"/>
                </p:cNvSpPr>
                <p:nvPr/>
              </p:nvSpPr>
              <p:spPr bwMode="auto">
                <a:xfrm flipV="1">
                  <a:off x="5053" y="180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4" name="Line 50737"/>
                <p:cNvSpPr>
                  <a:spLocks noChangeShapeType="1"/>
                </p:cNvSpPr>
                <p:nvPr/>
              </p:nvSpPr>
              <p:spPr bwMode="auto">
                <a:xfrm flipV="1">
                  <a:off x="5067" y="179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5" name="Line 50738"/>
                <p:cNvSpPr>
                  <a:spLocks noChangeShapeType="1"/>
                </p:cNvSpPr>
                <p:nvPr/>
              </p:nvSpPr>
              <p:spPr bwMode="auto">
                <a:xfrm flipV="1">
                  <a:off x="5072" y="17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6" name="Line 50739"/>
                <p:cNvSpPr>
                  <a:spLocks noChangeShapeType="1"/>
                </p:cNvSpPr>
                <p:nvPr/>
              </p:nvSpPr>
              <p:spPr bwMode="auto">
                <a:xfrm flipV="1">
                  <a:off x="5078" y="179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7" name="Line 50740"/>
                <p:cNvSpPr>
                  <a:spLocks noChangeShapeType="1"/>
                </p:cNvSpPr>
                <p:nvPr/>
              </p:nvSpPr>
              <p:spPr bwMode="auto">
                <a:xfrm flipV="1">
                  <a:off x="5085" y="1785"/>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8" name="Line 50741"/>
                <p:cNvSpPr>
                  <a:spLocks noChangeShapeType="1"/>
                </p:cNvSpPr>
                <p:nvPr/>
              </p:nvSpPr>
              <p:spPr bwMode="auto">
                <a:xfrm flipV="1">
                  <a:off x="5106" y="178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99" name="Line 50742"/>
                <p:cNvSpPr>
                  <a:spLocks noChangeShapeType="1"/>
                </p:cNvSpPr>
                <p:nvPr/>
              </p:nvSpPr>
              <p:spPr bwMode="auto">
                <a:xfrm flipV="1">
                  <a:off x="5112" y="1772"/>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0" name="Line 50743"/>
                <p:cNvSpPr>
                  <a:spLocks noChangeShapeType="1"/>
                </p:cNvSpPr>
                <p:nvPr/>
              </p:nvSpPr>
              <p:spPr bwMode="auto">
                <a:xfrm flipV="1">
                  <a:off x="5125" y="1765"/>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1" name="Line 50744"/>
                <p:cNvSpPr>
                  <a:spLocks noChangeShapeType="1"/>
                </p:cNvSpPr>
                <p:nvPr/>
              </p:nvSpPr>
              <p:spPr bwMode="auto">
                <a:xfrm>
                  <a:off x="5145" y="1765"/>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2" name="Line 50745"/>
                <p:cNvSpPr>
                  <a:spLocks noChangeShapeType="1"/>
                </p:cNvSpPr>
                <p:nvPr/>
              </p:nvSpPr>
              <p:spPr bwMode="auto">
                <a:xfrm flipV="1">
                  <a:off x="5168" y="175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3" name="Line 50746"/>
                <p:cNvSpPr>
                  <a:spLocks noChangeShapeType="1"/>
                </p:cNvSpPr>
                <p:nvPr/>
              </p:nvSpPr>
              <p:spPr bwMode="auto">
                <a:xfrm>
                  <a:off x="5180" y="17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4" name="Line 50747"/>
                <p:cNvSpPr>
                  <a:spLocks noChangeShapeType="1"/>
                </p:cNvSpPr>
                <p:nvPr/>
              </p:nvSpPr>
              <p:spPr bwMode="auto">
                <a:xfrm>
                  <a:off x="5189" y="1759"/>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5" name="Line 50748"/>
                <p:cNvSpPr>
                  <a:spLocks noChangeShapeType="1"/>
                </p:cNvSpPr>
                <p:nvPr/>
              </p:nvSpPr>
              <p:spPr bwMode="auto">
                <a:xfrm>
                  <a:off x="5204" y="1763"/>
                  <a:ext cx="24"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6" name="Line 50749"/>
                <p:cNvSpPr>
                  <a:spLocks noChangeShapeType="1"/>
                </p:cNvSpPr>
                <p:nvPr/>
              </p:nvSpPr>
              <p:spPr bwMode="auto">
                <a:xfrm flipV="1">
                  <a:off x="5228" y="1761"/>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7" name="Line 50750"/>
                <p:cNvSpPr>
                  <a:spLocks noChangeShapeType="1"/>
                </p:cNvSpPr>
                <p:nvPr/>
              </p:nvSpPr>
              <p:spPr bwMode="auto">
                <a:xfrm>
                  <a:off x="5233" y="176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8" name="Line 50751"/>
                <p:cNvSpPr>
                  <a:spLocks noChangeShapeType="1"/>
                </p:cNvSpPr>
                <p:nvPr/>
              </p:nvSpPr>
              <p:spPr bwMode="auto">
                <a:xfrm>
                  <a:off x="5245" y="1772"/>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09" name="Line 50752"/>
                <p:cNvSpPr>
                  <a:spLocks noChangeShapeType="1"/>
                </p:cNvSpPr>
                <p:nvPr/>
              </p:nvSpPr>
              <p:spPr bwMode="auto">
                <a:xfrm>
                  <a:off x="5271" y="178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0" name="Line 50753"/>
                <p:cNvSpPr>
                  <a:spLocks noChangeShapeType="1"/>
                </p:cNvSpPr>
                <p:nvPr/>
              </p:nvSpPr>
              <p:spPr bwMode="auto">
                <a:xfrm flipV="1">
                  <a:off x="5279" y="1778"/>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1" name="Line 50754"/>
                <p:cNvSpPr>
                  <a:spLocks noChangeShapeType="1"/>
                </p:cNvSpPr>
                <p:nvPr/>
              </p:nvSpPr>
              <p:spPr bwMode="auto">
                <a:xfrm flipV="1">
                  <a:off x="5300" y="1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2" name="Line 50755"/>
                <p:cNvSpPr>
                  <a:spLocks noChangeShapeType="1"/>
                </p:cNvSpPr>
                <p:nvPr/>
              </p:nvSpPr>
              <p:spPr bwMode="auto">
                <a:xfrm flipV="1">
                  <a:off x="5307" y="17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3" name="Line 50756"/>
                <p:cNvSpPr>
                  <a:spLocks noChangeShapeType="1"/>
                </p:cNvSpPr>
                <p:nvPr/>
              </p:nvSpPr>
              <p:spPr bwMode="auto">
                <a:xfrm flipV="1">
                  <a:off x="5314" y="17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4" name="Line 50757"/>
                <p:cNvSpPr>
                  <a:spLocks noChangeShapeType="1"/>
                </p:cNvSpPr>
                <p:nvPr/>
              </p:nvSpPr>
              <p:spPr bwMode="auto">
                <a:xfrm>
                  <a:off x="5319" y="17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5" name="Line 50758"/>
                <p:cNvSpPr>
                  <a:spLocks noChangeShapeType="1"/>
                </p:cNvSpPr>
                <p:nvPr/>
              </p:nvSpPr>
              <p:spPr bwMode="auto">
                <a:xfrm flipV="1">
                  <a:off x="5328" y="175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6" name="Line 50759"/>
                <p:cNvSpPr>
                  <a:spLocks noChangeShapeType="1"/>
                </p:cNvSpPr>
                <p:nvPr/>
              </p:nvSpPr>
              <p:spPr bwMode="auto">
                <a:xfrm flipV="1">
                  <a:off x="5339" y="175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7" name="Line 50760"/>
                <p:cNvSpPr>
                  <a:spLocks noChangeShapeType="1"/>
                </p:cNvSpPr>
                <p:nvPr/>
              </p:nvSpPr>
              <p:spPr bwMode="auto">
                <a:xfrm flipH="1" flipV="1">
                  <a:off x="5336" y="1745"/>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8" name="Line 50761"/>
                <p:cNvSpPr>
                  <a:spLocks noChangeShapeType="1"/>
                </p:cNvSpPr>
                <p:nvPr/>
              </p:nvSpPr>
              <p:spPr bwMode="auto">
                <a:xfrm flipH="1" flipV="1">
                  <a:off x="5326" y="174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19" name="Line 50762"/>
                <p:cNvSpPr>
                  <a:spLocks noChangeShapeType="1"/>
                </p:cNvSpPr>
                <p:nvPr/>
              </p:nvSpPr>
              <p:spPr bwMode="auto">
                <a:xfrm flipV="1">
                  <a:off x="5326" y="1730"/>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0" name="Line 50763"/>
                <p:cNvSpPr>
                  <a:spLocks noChangeShapeType="1"/>
                </p:cNvSpPr>
                <p:nvPr/>
              </p:nvSpPr>
              <p:spPr bwMode="auto">
                <a:xfrm flipV="1">
                  <a:off x="5337" y="171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1" name="Line 50764"/>
                <p:cNvSpPr>
                  <a:spLocks noChangeShapeType="1"/>
                </p:cNvSpPr>
                <p:nvPr/>
              </p:nvSpPr>
              <p:spPr bwMode="auto">
                <a:xfrm flipV="1">
                  <a:off x="5349" y="1717"/>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2" name="Line 50765"/>
                <p:cNvSpPr>
                  <a:spLocks noChangeShapeType="1"/>
                </p:cNvSpPr>
                <p:nvPr/>
              </p:nvSpPr>
              <p:spPr bwMode="auto">
                <a:xfrm flipH="1" flipV="1">
                  <a:off x="5338" y="170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3" name="Line 50766"/>
                <p:cNvSpPr>
                  <a:spLocks noChangeShapeType="1"/>
                </p:cNvSpPr>
                <p:nvPr/>
              </p:nvSpPr>
              <p:spPr bwMode="auto">
                <a:xfrm flipH="1" flipV="1">
                  <a:off x="5334" y="169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4" name="Line 50767"/>
                <p:cNvSpPr>
                  <a:spLocks noChangeShapeType="1"/>
                </p:cNvSpPr>
                <p:nvPr/>
              </p:nvSpPr>
              <p:spPr bwMode="auto">
                <a:xfrm flipH="1" flipV="1">
                  <a:off x="5323" y="1681"/>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5" name="Line 50768"/>
                <p:cNvSpPr>
                  <a:spLocks noChangeShapeType="1"/>
                </p:cNvSpPr>
                <p:nvPr/>
              </p:nvSpPr>
              <p:spPr bwMode="auto">
                <a:xfrm flipH="1" flipV="1">
                  <a:off x="5321" y="16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6" name="Line 50769"/>
                <p:cNvSpPr>
                  <a:spLocks noChangeShapeType="1"/>
                </p:cNvSpPr>
                <p:nvPr/>
              </p:nvSpPr>
              <p:spPr bwMode="auto">
                <a:xfrm flipH="1">
                  <a:off x="5315" y="167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7" name="Line 50770"/>
                <p:cNvSpPr>
                  <a:spLocks noChangeShapeType="1"/>
                </p:cNvSpPr>
                <p:nvPr/>
              </p:nvSpPr>
              <p:spPr bwMode="auto">
                <a:xfrm flipH="1">
                  <a:off x="5308" y="167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8" name="Line 50771"/>
                <p:cNvSpPr>
                  <a:spLocks noChangeShapeType="1"/>
                </p:cNvSpPr>
                <p:nvPr/>
              </p:nvSpPr>
              <p:spPr bwMode="auto">
                <a:xfrm flipH="1" flipV="1">
                  <a:off x="5297" y="166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29" name="Line 50772"/>
                <p:cNvSpPr>
                  <a:spLocks noChangeShapeType="1"/>
                </p:cNvSpPr>
                <p:nvPr/>
              </p:nvSpPr>
              <p:spPr bwMode="auto">
                <a:xfrm flipV="1">
                  <a:off x="5297" y="166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0" name="Line 50773"/>
                <p:cNvSpPr>
                  <a:spLocks noChangeShapeType="1"/>
                </p:cNvSpPr>
                <p:nvPr/>
              </p:nvSpPr>
              <p:spPr bwMode="auto">
                <a:xfrm flipH="1" flipV="1">
                  <a:off x="5306" y="1648"/>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1" name="Line 50774"/>
                <p:cNvSpPr>
                  <a:spLocks noChangeShapeType="1"/>
                </p:cNvSpPr>
                <p:nvPr/>
              </p:nvSpPr>
              <p:spPr bwMode="auto">
                <a:xfrm flipH="1" flipV="1">
                  <a:off x="5303" y="1634"/>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2" name="Line 50775"/>
                <p:cNvSpPr>
                  <a:spLocks noChangeShapeType="1"/>
                </p:cNvSpPr>
                <p:nvPr/>
              </p:nvSpPr>
              <p:spPr bwMode="auto">
                <a:xfrm flipH="1">
                  <a:off x="5296" y="16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3" name="Line 50776"/>
                <p:cNvSpPr>
                  <a:spLocks noChangeShapeType="1"/>
                </p:cNvSpPr>
                <p:nvPr/>
              </p:nvSpPr>
              <p:spPr bwMode="auto">
                <a:xfrm flipH="1">
                  <a:off x="5290" y="163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4" name="Line 50777"/>
                <p:cNvSpPr>
                  <a:spLocks noChangeShapeType="1"/>
                </p:cNvSpPr>
                <p:nvPr/>
              </p:nvSpPr>
              <p:spPr bwMode="auto">
                <a:xfrm flipH="1" flipV="1">
                  <a:off x="5289" y="163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5" name="Line 50778"/>
                <p:cNvSpPr>
                  <a:spLocks noChangeShapeType="1"/>
                </p:cNvSpPr>
                <p:nvPr/>
              </p:nvSpPr>
              <p:spPr bwMode="auto">
                <a:xfrm flipH="1">
                  <a:off x="5281" y="163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6" name="Line 50779"/>
                <p:cNvSpPr>
                  <a:spLocks noChangeShapeType="1"/>
                </p:cNvSpPr>
                <p:nvPr/>
              </p:nvSpPr>
              <p:spPr bwMode="auto">
                <a:xfrm flipH="1" flipV="1">
                  <a:off x="5280" y="163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7" name="Line 50780"/>
                <p:cNvSpPr>
                  <a:spLocks noChangeShapeType="1"/>
                </p:cNvSpPr>
                <p:nvPr/>
              </p:nvSpPr>
              <p:spPr bwMode="auto">
                <a:xfrm flipV="1">
                  <a:off x="5280" y="163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8" name="Line 50781"/>
                <p:cNvSpPr>
                  <a:spLocks noChangeShapeType="1"/>
                </p:cNvSpPr>
                <p:nvPr/>
              </p:nvSpPr>
              <p:spPr bwMode="auto">
                <a:xfrm flipH="1">
                  <a:off x="5272" y="163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39" name="Line 50782"/>
                <p:cNvSpPr>
                  <a:spLocks noChangeShapeType="1"/>
                </p:cNvSpPr>
                <p:nvPr/>
              </p:nvSpPr>
              <p:spPr bwMode="auto">
                <a:xfrm flipH="1" flipV="1">
                  <a:off x="5270" y="16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0" name="Line 50783"/>
                <p:cNvSpPr>
                  <a:spLocks noChangeShapeType="1"/>
                </p:cNvSpPr>
                <p:nvPr/>
              </p:nvSpPr>
              <p:spPr bwMode="auto">
                <a:xfrm flipH="1">
                  <a:off x="5257" y="1630"/>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1" name="Line 50784"/>
                <p:cNvSpPr>
                  <a:spLocks noChangeShapeType="1"/>
                </p:cNvSpPr>
                <p:nvPr/>
              </p:nvSpPr>
              <p:spPr bwMode="auto">
                <a:xfrm flipH="1">
                  <a:off x="5246" y="164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2" name="Line 50785"/>
                <p:cNvSpPr>
                  <a:spLocks noChangeShapeType="1"/>
                </p:cNvSpPr>
                <p:nvPr/>
              </p:nvSpPr>
              <p:spPr bwMode="auto">
                <a:xfrm flipH="1" flipV="1">
                  <a:off x="5234" y="16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3" name="Line 50786"/>
                <p:cNvSpPr>
                  <a:spLocks noChangeShapeType="1"/>
                </p:cNvSpPr>
                <p:nvPr/>
              </p:nvSpPr>
              <p:spPr bwMode="auto">
                <a:xfrm flipH="1">
                  <a:off x="5222" y="1640"/>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4" name="Line 50787"/>
                <p:cNvSpPr>
                  <a:spLocks noChangeShapeType="1"/>
                </p:cNvSpPr>
                <p:nvPr/>
              </p:nvSpPr>
              <p:spPr bwMode="auto">
                <a:xfrm flipH="1">
                  <a:off x="5215" y="164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5" name="Line 50788"/>
                <p:cNvSpPr>
                  <a:spLocks noChangeShapeType="1"/>
                </p:cNvSpPr>
                <p:nvPr/>
              </p:nvSpPr>
              <p:spPr bwMode="auto">
                <a:xfrm flipH="1" flipV="1">
                  <a:off x="5205" y="16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6" name="Line 50789"/>
                <p:cNvSpPr>
                  <a:spLocks noChangeShapeType="1"/>
                </p:cNvSpPr>
                <p:nvPr/>
              </p:nvSpPr>
              <p:spPr bwMode="auto">
                <a:xfrm flipH="1" flipV="1">
                  <a:off x="5202" y="163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7" name="Line 50790"/>
                <p:cNvSpPr>
                  <a:spLocks noChangeShapeType="1"/>
                </p:cNvSpPr>
                <p:nvPr/>
              </p:nvSpPr>
              <p:spPr bwMode="auto">
                <a:xfrm flipH="1">
                  <a:off x="5196" y="163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8" name="Line 50791"/>
                <p:cNvSpPr>
                  <a:spLocks noChangeShapeType="1"/>
                </p:cNvSpPr>
                <p:nvPr/>
              </p:nvSpPr>
              <p:spPr bwMode="auto">
                <a:xfrm flipH="1" flipV="1">
                  <a:off x="5181" y="163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49" name="Line 50792"/>
                <p:cNvSpPr>
                  <a:spLocks noChangeShapeType="1"/>
                </p:cNvSpPr>
                <p:nvPr/>
              </p:nvSpPr>
              <p:spPr bwMode="auto">
                <a:xfrm>
                  <a:off x="5181" y="163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0" name="Line 50793"/>
                <p:cNvSpPr>
                  <a:spLocks noChangeShapeType="1"/>
                </p:cNvSpPr>
                <p:nvPr/>
              </p:nvSpPr>
              <p:spPr bwMode="auto">
                <a:xfrm flipH="1">
                  <a:off x="5175" y="16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1" name="Line 50794"/>
                <p:cNvSpPr>
                  <a:spLocks noChangeShapeType="1"/>
                </p:cNvSpPr>
                <p:nvPr/>
              </p:nvSpPr>
              <p:spPr bwMode="auto">
                <a:xfrm flipH="1" flipV="1">
                  <a:off x="5166" y="163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2" name="Line 50795"/>
                <p:cNvSpPr>
                  <a:spLocks noChangeShapeType="1"/>
                </p:cNvSpPr>
                <p:nvPr/>
              </p:nvSpPr>
              <p:spPr bwMode="auto">
                <a:xfrm flipH="1">
                  <a:off x="5162" y="1639"/>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3" name="Line 50796"/>
                <p:cNvSpPr>
                  <a:spLocks noChangeShapeType="1"/>
                </p:cNvSpPr>
                <p:nvPr/>
              </p:nvSpPr>
              <p:spPr bwMode="auto">
                <a:xfrm flipH="1">
                  <a:off x="5136" y="1647"/>
                  <a:ext cx="26"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4" name="Line 50797"/>
                <p:cNvSpPr>
                  <a:spLocks noChangeShapeType="1"/>
                </p:cNvSpPr>
                <p:nvPr/>
              </p:nvSpPr>
              <p:spPr bwMode="auto">
                <a:xfrm>
                  <a:off x="5136" y="16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5" name="Freeform 50798"/>
                <p:cNvSpPr>
                  <a:spLocks/>
                </p:cNvSpPr>
                <p:nvPr/>
              </p:nvSpPr>
              <p:spPr bwMode="auto">
                <a:xfrm>
                  <a:off x="5034" y="1754"/>
                  <a:ext cx="291" cy="201"/>
                </a:xfrm>
                <a:custGeom>
                  <a:avLst/>
                  <a:gdLst>
                    <a:gd name="T0" fmla="*/ 310 w 581"/>
                    <a:gd name="T1" fmla="*/ 11 h 402"/>
                    <a:gd name="T2" fmla="*/ 389 w 581"/>
                    <a:gd name="T3" fmla="*/ 18 h 402"/>
                    <a:gd name="T4" fmla="*/ 422 w 581"/>
                    <a:gd name="T5" fmla="*/ 38 h 402"/>
                    <a:gd name="T6" fmla="*/ 490 w 581"/>
                    <a:gd name="T7" fmla="*/ 61 h 402"/>
                    <a:gd name="T8" fmla="*/ 531 w 581"/>
                    <a:gd name="T9" fmla="*/ 49 h 402"/>
                    <a:gd name="T10" fmla="*/ 581 w 581"/>
                    <a:gd name="T11" fmla="*/ 109 h 402"/>
                    <a:gd name="T12" fmla="*/ 519 w 581"/>
                    <a:gd name="T13" fmla="*/ 159 h 402"/>
                    <a:gd name="T14" fmla="*/ 472 w 581"/>
                    <a:gd name="T15" fmla="*/ 204 h 402"/>
                    <a:gd name="T16" fmla="*/ 488 w 581"/>
                    <a:gd name="T17" fmla="*/ 258 h 402"/>
                    <a:gd name="T18" fmla="*/ 487 w 581"/>
                    <a:gd name="T19" fmla="*/ 304 h 402"/>
                    <a:gd name="T20" fmla="*/ 480 w 581"/>
                    <a:gd name="T21" fmla="*/ 322 h 402"/>
                    <a:gd name="T22" fmla="*/ 437 w 581"/>
                    <a:gd name="T23" fmla="*/ 336 h 402"/>
                    <a:gd name="T24" fmla="*/ 398 w 581"/>
                    <a:gd name="T25" fmla="*/ 349 h 402"/>
                    <a:gd name="T26" fmla="*/ 405 w 581"/>
                    <a:gd name="T27" fmla="*/ 375 h 402"/>
                    <a:gd name="T28" fmla="*/ 367 w 581"/>
                    <a:gd name="T29" fmla="*/ 402 h 402"/>
                    <a:gd name="T30" fmla="*/ 335 w 581"/>
                    <a:gd name="T31" fmla="*/ 397 h 402"/>
                    <a:gd name="T32" fmla="*/ 253 w 581"/>
                    <a:gd name="T33" fmla="*/ 377 h 402"/>
                    <a:gd name="T34" fmla="*/ 235 w 581"/>
                    <a:gd name="T35" fmla="*/ 365 h 402"/>
                    <a:gd name="T36" fmla="*/ 241 w 581"/>
                    <a:gd name="T37" fmla="*/ 334 h 402"/>
                    <a:gd name="T38" fmla="*/ 232 w 581"/>
                    <a:gd name="T39" fmla="*/ 306 h 402"/>
                    <a:gd name="T40" fmla="*/ 210 w 581"/>
                    <a:gd name="T41" fmla="*/ 284 h 402"/>
                    <a:gd name="T42" fmla="*/ 180 w 581"/>
                    <a:gd name="T43" fmla="*/ 279 h 402"/>
                    <a:gd name="T44" fmla="*/ 171 w 581"/>
                    <a:gd name="T45" fmla="*/ 297 h 402"/>
                    <a:gd name="T46" fmla="*/ 123 w 581"/>
                    <a:gd name="T47" fmla="*/ 297 h 402"/>
                    <a:gd name="T48" fmla="*/ 94 w 581"/>
                    <a:gd name="T49" fmla="*/ 291 h 402"/>
                    <a:gd name="T50" fmla="*/ 61 w 581"/>
                    <a:gd name="T51" fmla="*/ 288 h 402"/>
                    <a:gd name="T52" fmla="*/ 21 w 581"/>
                    <a:gd name="T53" fmla="*/ 208 h 402"/>
                    <a:gd name="T54" fmla="*/ 12 w 581"/>
                    <a:gd name="T55" fmla="*/ 179 h 402"/>
                    <a:gd name="T56" fmla="*/ 2 w 581"/>
                    <a:gd name="T57" fmla="*/ 138 h 402"/>
                    <a:gd name="T58" fmla="*/ 64 w 581"/>
                    <a:gd name="T59" fmla="*/ 102 h 402"/>
                    <a:gd name="T60" fmla="*/ 89 w 581"/>
                    <a:gd name="T61" fmla="*/ 81 h 402"/>
                    <a:gd name="T62" fmla="*/ 144 w 581"/>
                    <a:gd name="T63" fmla="*/ 63 h 402"/>
                    <a:gd name="T64" fmla="*/ 180 w 581"/>
                    <a:gd name="T65" fmla="*/ 34 h 402"/>
                    <a:gd name="T66" fmla="*/ 269 w 581"/>
                    <a:gd name="T67" fmla="*/ 2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402">
                      <a:moveTo>
                        <a:pt x="292" y="0"/>
                      </a:moveTo>
                      <a:lnTo>
                        <a:pt x="310" y="11"/>
                      </a:lnTo>
                      <a:lnTo>
                        <a:pt x="340" y="16"/>
                      </a:lnTo>
                      <a:lnTo>
                        <a:pt x="389" y="18"/>
                      </a:lnTo>
                      <a:lnTo>
                        <a:pt x="401" y="15"/>
                      </a:lnTo>
                      <a:lnTo>
                        <a:pt x="422" y="38"/>
                      </a:lnTo>
                      <a:lnTo>
                        <a:pt x="474" y="52"/>
                      </a:lnTo>
                      <a:lnTo>
                        <a:pt x="490" y="61"/>
                      </a:lnTo>
                      <a:lnTo>
                        <a:pt x="533" y="49"/>
                      </a:lnTo>
                      <a:lnTo>
                        <a:pt x="531" y="49"/>
                      </a:lnTo>
                      <a:lnTo>
                        <a:pt x="521" y="113"/>
                      </a:lnTo>
                      <a:lnTo>
                        <a:pt x="581" y="109"/>
                      </a:lnTo>
                      <a:lnTo>
                        <a:pt x="562" y="147"/>
                      </a:lnTo>
                      <a:lnTo>
                        <a:pt x="519" y="159"/>
                      </a:lnTo>
                      <a:lnTo>
                        <a:pt x="522" y="174"/>
                      </a:lnTo>
                      <a:lnTo>
                        <a:pt x="472" y="204"/>
                      </a:lnTo>
                      <a:lnTo>
                        <a:pt x="476" y="218"/>
                      </a:lnTo>
                      <a:lnTo>
                        <a:pt x="488" y="258"/>
                      </a:lnTo>
                      <a:lnTo>
                        <a:pt x="492" y="272"/>
                      </a:lnTo>
                      <a:lnTo>
                        <a:pt x="487" y="304"/>
                      </a:lnTo>
                      <a:lnTo>
                        <a:pt x="476" y="307"/>
                      </a:lnTo>
                      <a:lnTo>
                        <a:pt x="480" y="322"/>
                      </a:lnTo>
                      <a:lnTo>
                        <a:pt x="462" y="313"/>
                      </a:lnTo>
                      <a:lnTo>
                        <a:pt x="437" y="336"/>
                      </a:lnTo>
                      <a:lnTo>
                        <a:pt x="424" y="340"/>
                      </a:lnTo>
                      <a:lnTo>
                        <a:pt x="398" y="349"/>
                      </a:lnTo>
                      <a:lnTo>
                        <a:pt x="412" y="343"/>
                      </a:lnTo>
                      <a:lnTo>
                        <a:pt x="405" y="375"/>
                      </a:lnTo>
                      <a:lnTo>
                        <a:pt x="396" y="393"/>
                      </a:lnTo>
                      <a:lnTo>
                        <a:pt x="367" y="402"/>
                      </a:lnTo>
                      <a:lnTo>
                        <a:pt x="364" y="388"/>
                      </a:lnTo>
                      <a:lnTo>
                        <a:pt x="335" y="397"/>
                      </a:lnTo>
                      <a:lnTo>
                        <a:pt x="299" y="379"/>
                      </a:lnTo>
                      <a:lnTo>
                        <a:pt x="253" y="377"/>
                      </a:lnTo>
                      <a:lnTo>
                        <a:pt x="250" y="361"/>
                      </a:lnTo>
                      <a:lnTo>
                        <a:pt x="235" y="365"/>
                      </a:lnTo>
                      <a:lnTo>
                        <a:pt x="232" y="352"/>
                      </a:lnTo>
                      <a:lnTo>
                        <a:pt x="241" y="334"/>
                      </a:lnTo>
                      <a:lnTo>
                        <a:pt x="237" y="320"/>
                      </a:lnTo>
                      <a:lnTo>
                        <a:pt x="232" y="306"/>
                      </a:lnTo>
                      <a:lnTo>
                        <a:pt x="216" y="299"/>
                      </a:lnTo>
                      <a:lnTo>
                        <a:pt x="210" y="284"/>
                      </a:lnTo>
                      <a:lnTo>
                        <a:pt x="194" y="275"/>
                      </a:lnTo>
                      <a:lnTo>
                        <a:pt x="180" y="279"/>
                      </a:lnTo>
                      <a:lnTo>
                        <a:pt x="184" y="293"/>
                      </a:lnTo>
                      <a:lnTo>
                        <a:pt x="171" y="297"/>
                      </a:lnTo>
                      <a:lnTo>
                        <a:pt x="143" y="306"/>
                      </a:lnTo>
                      <a:lnTo>
                        <a:pt x="123" y="297"/>
                      </a:lnTo>
                      <a:lnTo>
                        <a:pt x="110" y="300"/>
                      </a:lnTo>
                      <a:lnTo>
                        <a:pt x="94" y="291"/>
                      </a:lnTo>
                      <a:lnTo>
                        <a:pt x="89" y="279"/>
                      </a:lnTo>
                      <a:lnTo>
                        <a:pt x="61" y="288"/>
                      </a:lnTo>
                      <a:lnTo>
                        <a:pt x="48" y="245"/>
                      </a:lnTo>
                      <a:lnTo>
                        <a:pt x="21" y="208"/>
                      </a:lnTo>
                      <a:lnTo>
                        <a:pt x="16" y="193"/>
                      </a:lnTo>
                      <a:lnTo>
                        <a:pt x="12" y="179"/>
                      </a:lnTo>
                      <a:lnTo>
                        <a:pt x="0" y="138"/>
                      </a:lnTo>
                      <a:lnTo>
                        <a:pt x="2" y="138"/>
                      </a:lnTo>
                      <a:lnTo>
                        <a:pt x="41" y="111"/>
                      </a:lnTo>
                      <a:lnTo>
                        <a:pt x="64" y="102"/>
                      </a:lnTo>
                      <a:lnTo>
                        <a:pt x="77" y="84"/>
                      </a:lnTo>
                      <a:lnTo>
                        <a:pt x="89" y="81"/>
                      </a:lnTo>
                      <a:lnTo>
                        <a:pt x="103" y="75"/>
                      </a:lnTo>
                      <a:lnTo>
                        <a:pt x="144" y="63"/>
                      </a:lnTo>
                      <a:lnTo>
                        <a:pt x="157" y="59"/>
                      </a:lnTo>
                      <a:lnTo>
                        <a:pt x="180" y="34"/>
                      </a:lnTo>
                      <a:lnTo>
                        <a:pt x="223" y="22"/>
                      </a:lnTo>
                      <a:lnTo>
                        <a:pt x="269" y="24"/>
                      </a:lnTo>
                      <a:lnTo>
                        <a:pt x="292"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856" name="Line 50799"/>
                <p:cNvSpPr>
                  <a:spLocks noChangeShapeType="1"/>
                </p:cNvSpPr>
                <p:nvPr/>
              </p:nvSpPr>
              <p:spPr bwMode="auto">
                <a:xfrm flipH="1">
                  <a:off x="5295" y="1778"/>
                  <a:ext cx="5" cy="3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7" name="Line 50800"/>
                <p:cNvSpPr>
                  <a:spLocks noChangeShapeType="1"/>
                </p:cNvSpPr>
                <p:nvPr/>
              </p:nvSpPr>
              <p:spPr bwMode="auto">
                <a:xfrm flipV="1">
                  <a:off x="5295" y="1808"/>
                  <a:ext cx="30"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8" name="Line 50801"/>
                <p:cNvSpPr>
                  <a:spLocks noChangeShapeType="1"/>
                </p:cNvSpPr>
                <p:nvPr/>
              </p:nvSpPr>
              <p:spPr bwMode="auto">
                <a:xfrm flipH="1">
                  <a:off x="5315" y="180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59" name="Line 50802"/>
                <p:cNvSpPr>
                  <a:spLocks noChangeShapeType="1"/>
                </p:cNvSpPr>
                <p:nvPr/>
              </p:nvSpPr>
              <p:spPr bwMode="auto">
                <a:xfrm flipH="1">
                  <a:off x="5294" y="1827"/>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0" name="Line 50803"/>
                <p:cNvSpPr>
                  <a:spLocks noChangeShapeType="1"/>
                </p:cNvSpPr>
                <p:nvPr/>
              </p:nvSpPr>
              <p:spPr bwMode="auto">
                <a:xfrm>
                  <a:off x="5294" y="18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1" name="Line 50804"/>
                <p:cNvSpPr>
                  <a:spLocks noChangeShapeType="1"/>
                </p:cNvSpPr>
                <p:nvPr/>
              </p:nvSpPr>
              <p:spPr bwMode="auto">
                <a:xfrm flipH="1">
                  <a:off x="5271" y="1840"/>
                  <a:ext cx="2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2" name="Line 50805"/>
                <p:cNvSpPr>
                  <a:spLocks noChangeShapeType="1"/>
                </p:cNvSpPr>
                <p:nvPr/>
              </p:nvSpPr>
              <p:spPr bwMode="auto">
                <a:xfrm>
                  <a:off x="5271" y="185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3" name="Line 50806"/>
                <p:cNvSpPr>
                  <a:spLocks noChangeShapeType="1"/>
                </p:cNvSpPr>
                <p:nvPr/>
              </p:nvSpPr>
              <p:spPr bwMode="auto">
                <a:xfrm>
                  <a:off x="5272" y="1863"/>
                  <a:ext cx="7"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4" name="Line 50807"/>
                <p:cNvSpPr>
                  <a:spLocks noChangeShapeType="1"/>
                </p:cNvSpPr>
                <p:nvPr/>
              </p:nvSpPr>
              <p:spPr bwMode="auto">
                <a:xfrm>
                  <a:off x="5279" y="18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5" name="Line 50808"/>
                <p:cNvSpPr>
                  <a:spLocks noChangeShapeType="1"/>
                </p:cNvSpPr>
                <p:nvPr/>
              </p:nvSpPr>
              <p:spPr bwMode="auto">
                <a:xfrm flipH="1">
                  <a:off x="5278" y="188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6" name="Line 50809"/>
                <p:cNvSpPr>
                  <a:spLocks noChangeShapeType="1"/>
                </p:cNvSpPr>
                <p:nvPr/>
              </p:nvSpPr>
              <p:spPr bwMode="auto">
                <a:xfrm flipH="1">
                  <a:off x="5272" y="190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7" name="Line 50810"/>
                <p:cNvSpPr>
                  <a:spLocks noChangeShapeType="1"/>
                </p:cNvSpPr>
                <p:nvPr/>
              </p:nvSpPr>
              <p:spPr bwMode="auto">
                <a:xfrm>
                  <a:off x="5272"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8" name="Line 50811"/>
                <p:cNvSpPr>
                  <a:spLocks noChangeShapeType="1"/>
                </p:cNvSpPr>
                <p:nvPr/>
              </p:nvSpPr>
              <p:spPr bwMode="auto">
                <a:xfrm flipH="1" flipV="1">
                  <a:off x="5265" y="191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69" name="Line 50812"/>
                <p:cNvSpPr>
                  <a:spLocks noChangeShapeType="1"/>
                </p:cNvSpPr>
                <p:nvPr/>
              </p:nvSpPr>
              <p:spPr bwMode="auto">
                <a:xfrm flipH="1">
                  <a:off x="5253" y="191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0" name="Line 50813"/>
                <p:cNvSpPr>
                  <a:spLocks noChangeShapeType="1"/>
                </p:cNvSpPr>
                <p:nvPr/>
              </p:nvSpPr>
              <p:spPr bwMode="auto">
                <a:xfrm flipH="1">
                  <a:off x="5247" y="192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1" name="Line 50814"/>
                <p:cNvSpPr>
                  <a:spLocks noChangeShapeType="1"/>
                </p:cNvSpPr>
                <p:nvPr/>
              </p:nvSpPr>
              <p:spPr bwMode="auto">
                <a:xfrm flipH="1">
                  <a:off x="5233" y="192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2" name="Line 50815"/>
                <p:cNvSpPr>
                  <a:spLocks noChangeShapeType="1"/>
                </p:cNvSpPr>
                <p:nvPr/>
              </p:nvSpPr>
              <p:spPr bwMode="auto">
                <a:xfrm flipV="1">
                  <a:off x="5233" y="19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3" name="Line 50816"/>
                <p:cNvSpPr>
                  <a:spLocks noChangeShapeType="1"/>
                </p:cNvSpPr>
                <p:nvPr/>
              </p:nvSpPr>
              <p:spPr bwMode="auto">
                <a:xfrm flipH="1">
                  <a:off x="5237" y="192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4" name="Line 50817"/>
                <p:cNvSpPr>
                  <a:spLocks noChangeShapeType="1"/>
                </p:cNvSpPr>
                <p:nvPr/>
              </p:nvSpPr>
              <p:spPr bwMode="auto">
                <a:xfrm flipH="1">
                  <a:off x="5232" y="19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5" name="Line 50818"/>
                <p:cNvSpPr>
                  <a:spLocks noChangeShapeType="1"/>
                </p:cNvSpPr>
                <p:nvPr/>
              </p:nvSpPr>
              <p:spPr bwMode="auto">
                <a:xfrm flipH="1">
                  <a:off x="5218" y="195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6" name="Line 50819"/>
                <p:cNvSpPr>
                  <a:spLocks noChangeShapeType="1"/>
                </p:cNvSpPr>
                <p:nvPr/>
              </p:nvSpPr>
              <p:spPr bwMode="auto">
                <a:xfrm flipH="1" flipV="1">
                  <a:off x="5216" y="194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7" name="Line 50820"/>
                <p:cNvSpPr>
                  <a:spLocks noChangeShapeType="1"/>
                </p:cNvSpPr>
                <p:nvPr/>
              </p:nvSpPr>
              <p:spPr bwMode="auto">
                <a:xfrm flipH="1">
                  <a:off x="5202" y="194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8" name="Line 50821"/>
                <p:cNvSpPr>
                  <a:spLocks noChangeShapeType="1"/>
                </p:cNvSpPr>
                <p:nvPr/>
              </p:nvSpPr>
              <p:spPr bwMode="auto">
                <a:xfrm flipH="1" flipV="1">
                  <a:off x="5184" y="1943"/>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79" name="Line 50822"/>
                <p:cNvSpPr>
                  <a:spLocks noChangeShapeType="1"/>
                </p:cNvSpPr>
                <p:nvPr/>
              </p:nvSpPr>
              <p:spPr bwMode="auto">
                <a:xfrm flipH="1" flipV="1">
                  <a:off x="5161" y="1942"/>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0" name="Line 50823"/>
                <p:cNvSpPr>
                  <a:spLocks noChangeShapeType="1"/>
                </p:cNvSpPr>
                <p:nvPr/>
              </p:nvSpPr>
              <p:spPr bwMode="auto">
                <a:xfrm flipH="1" flipV="1">
                  <a:off x="5159" y="193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1" name="Line 50824"/>
                <p:cNvSpPr>
                  <a:spLocks noChangeShapeType="1"/>
                </p:cNvSpPr>
                <p:nvPr/>
              </p:nvSpPr>
              <p:spPr bwMode="auto">
                <a:xfrm flipH="1">
                  <a:off x="5152" y="19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2" name="Line 50825"/>
                <p:cNvSpPr>
                  <a:spLocks noChangeShapeType="1"/>
                </p:cNvSpPr>
                <p:nvPr/>
              </p:nvSpPr>
              <p:spPr bwMode="auto">
                <a:xfrm flipH="1" flipV="1">
                  <a:off x="5150" y="193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3" name="Line 50826"/>
                <p:cNvSpPr>
                  <a:spLocks noChangeShapeType="1"/>
                </p:cNvSpPr>
                <p:nvPr/>
              </p:nvSpPr>
              <p:spPr bwMode="auto">
                <a:xfrm flipV="1">
                  <a:off x="5150" y="192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4" name="Line 50827"/>
                <p:cNvSpPr>
                  <a:spLocks noChangeShapeType="1"/>
                </p:cNvSpPr>
                <p:nvPr/>
              </p:nvSpPr>
              <p:spPr bwMode="auto">
                <a:xfrm flipH="1" flipV="1">
                  <a:off x="5153" y="191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5" name="Line 50828"/>
                <p:cNvSpPr>
                  <a:spLocks noChangeShapeType="1"/>
                </p:cNvSpPr>
                <p:nvPr/>
              </p:nvSpPr>
              <p:spPr bwMode="auto">
                <a:xfrm flipH="1" flipV="1">
                  <a:off x="5150" y="19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6" name="Line 50829"/>
                <p:cNvSpPr>
                  <a:spLocks noChangeShapeType="1"/>
                </p:cNvSpPr>
                <p:nvPr/>
              </p:nvSpPr>
              <p:spPr bwMode="auto">
                <a:xfrm flipH="1" flipV="1">
                  <a:off x="5142" y="190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7" name="Line 50830"/>
                <p:cNvSpPr>
                  <a:spLocks noChangeShapeType="1"/>
                </p:cNvSpPr>
                <p:nvPr/>
              </p:nvSpPr>
              <p:spPr bwMode="auto">
                <a:xfrm flipH="1" flipV="1">
                  <a:off x="5140" y="18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8" name="Line 50831"/>
                <p:cNvSpPr>
                  <a:spLocks noChangeShapeType="1"/>
                </p:cNvSpPr>
                <p:nvPr/>
              </p:nvSpPr>
              <p:spPr bwMode="auto">
                <a:xfrm flipH="1" flipV="1">
                  <a:off x="5132" y="1891"/>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89" name="Line 50832"/>
                <p:cNvSpPr>
                  <a:spLocks noChangeShapeType="1"/>
                </p:cNvSpPr>
                <p:nvPr/>
              </p:nvSpPr>
              <p:spPr bwMode="auto">
                <a:xfrm flipH="1">
                  <a:off x="5125" y="18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0" name="Line 50833"/>
                <p:cNvSpPr>
                  <a:spLocks noChangeShapeType="1"/>
                </p:cNvSpPr>
                <p:nvPr/>
              </p:nvSpPr>
              <p:spPr bwMode="auto">
                <a:xfrm>
                  <a:off x="5125" y="189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1" name="Line 50834"/>
                <p:cNvSpPr>
                  <a:spLocks noChangeShapeType="1"/>
                </p:cNvSpPr>
                <p:nvPr/>
              </p:nvSpPr>
              <p:spPr bwMode="auto">
                <a:xfrm flipH="1">
                  <a:off x="5120" y="190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2" name="Line 50835"/>
                <p:cNvSpPr>
                  <a:spLocks noChangeShapeType="1"/>
                </p:cNvSpPr>
                <p:nvPr/>
              </p:nvSpPr>
              <p:spPr bwMode="auto">
                <a:xfrm flipH="1">
                  <a:off x="5106" y="190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3" name="Line 50836"/>
                <p:cNvSpPr>
                  <a:spLocks noChangeShapeType="1"/>
                </p:cNvSpPr>
                <p:nvPr/>
              </p:nvSpPr>
              <p:spPr bwMode="auto">
                <a:xfrm flipH="1" flipV="1">
                  <a:off x="5096" y="190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4" name="Line 50837"/>
                <p:cNvSpPr>
                  <a:spLocks noChangeShapeType="1"/>
                </p:cNvSpPr>
                <p:nvPr/>
              </p:nvSpPr>
              <p:spPr bwMode="auto">
                <a:xfrm flipH="1">
                  <a:off x="5090" y="190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5" name="Line 50838"/>
                <p:cNvSpPr>
                  <a:spLocks noChangeShapeType="1"/>
                </p:cNvSpPr>
                <p:nvPr/>
              </p:nvSpPr>
              <p:spPr bwMode="auto">
                <a:xfrm flipH="1" flipV="1">
                  <a:off x="5082" y="189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6" name="Line 50839"/>
                <p:cNvSpPr>
                  <a:spLocks noChangeShapeType="1"/>
                </p:cNvSpPr>
                <p:nvPr/>
              </p:nvSpPr>
              <p:spPr bwMode="auto">
                <a:xfrm flipH="1" flipV="1">
                  <a:off x="5079" y="189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7" name="Line 50840"/>
                <p:cNvSpPr>
                  <a:spLocks noChangeShapeType="1"/>
                </p:cNvSpPr>
                <p:nvPr/>
              </p:nvSpPr>
              <p:spPr bwMode="auto">
                <a:xfrm flipH="1">
                  <a:off x="5065" y="189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8" name="Line 50841"/>
                <p:cNvSpPr>
                  <a:spLocks noChangeShapeType="1"/>
                </p:cNvSpPr>
                <p:nvPr/>
              </p:nvSpPr>
              <p:spPr bwMode="auto">
                <a:xfrm flipH="1" flipV="1">
                  <a:off x="5059" y="1876"/>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99" name="Line 50842"/>
                <p:cNvSpPr>
                  <a:spLocks noChangeShapeType="1"/>
                </p:cNvSpPr>
                <p:nvPr/>
              </p:nvSpPr>
              <p:spPr bwMode="auto">
                <a:xfrm flipH="1" flipV="1">
                  <a:off x="5045" y="1857"/>
                  <a:ext cx="14"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0" name="Line 50843"/>
                <p:cNvSpPr>
                  <a:spLocks noChangeShapeType="1"/>
                </p:cNvSpPr>
                <p:nvPr/>
              </p:nvSpPr>
              <p:spPr bwMode="auto">
                <a:xfrm flipH="1" flipV="1">
                  <a:off x="5042" y="18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1" name="Line 50844"/>
                <p:cNvSpPr>
                  <a:spLocks noChangeShapeType="1"/>
                </p:cNvSpPr>
                <p:nvPr/>
              </p:nvSpPr>
              <p:spPr bwMode="auto">
                <a:xfrm flipH="1" flipV="1">
                  <a:off x="5041" y="184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2" name="Line 50845"/>
                <p:cNvSpPr>
                  <a:spLocks noChangeShapeType="1"/>
                </p:cNvSpPr>
                <p:nvPr/>
              </p:nvSpPr>
              <p:spPr bwMode="auto">
                <a:xfrm flipH="1" flipV="1">
                  <a:off x="5034" y="1822"/>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3" name="Line 50846"/>
                <p:cNvSpPr>
                  <a:spLocks noChangeShapeType="1"/>
                </p:cNvSpPr>
                <p:nvPr/>
              </p:nvSpPr>
              <p:spPr bwMode="auto">
                <a:xfrm>
                  <a:off x="5034" y="1822"/>
                  <a:ext cx="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4" name="Line 50847"/>
                <p:cNvSpPr>
                  <a:spLocks noChangeShapeType="1"/>
                </p:cNvSpPr>
                <p:nvPr/>
              </p:nvSpPr>
              <p:spPr bwMode="auto">
                <a:xfrm flipV="1">
                  <a:off x="5035" y="1809"/>
                  <a:ext cx="20"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5" name="Line 50848"/>
                <p:cNvSpPr>
                  <a:spLocks noChangeShapeType="1"/>
                </p:cNvSpPr>
                <p:nvPr/>
              </p:nvSpPr>
              <p:spPr bwMode="auto">
                <a:xfrm flipV="1">
                  <a:off x="5055" y="1805"/>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6" name="Line 50849"/>
                <p:cNvSpPr>
                  <a:spLocks noChangeShapeType="1"/>
                </p:cNvSpPr>
                <p:nvPr/>
              </p:nvSpPr>
              <p:spPr bwMode="auto">
                <a:xfrm flipV="1">
                  <a:off x="5067" y="17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7" name="Line 50850"/>
                <p:cNvSpPr>
                  <a:spLocks noChangeShapeType="1"/>
                </p:cNvSpPr>
                <p:nvPr/>
              </p:nvSpPr>
              <p:spPr bwMode="auto">
                <a:xfrm flipV="1">
                  <a:off x="5073" y="17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8" name="Line 50851"/>
                <p:cNvSpPr>
                  <a:spLocks noChangeShapeType="1"/>
                </p:cNvSpPr>
                <p:nvPr/>
              </p:nvSpPr>
              <p:spPr bwMode="auto">
                <a:xfrm flipV="1">
                  <a:off x="5079" y="179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09" name="Line 50852"/>
                <p:cNvSpPr>
                  <a:spLocks noChangeShapeType="1"/>
                </p:cNvSpPr>
                <p:nvPr/>
              </p:nvSpPr>
              <p:spPr bwMode="auto">
                <a:xfrm flipV="1">
                  <a:off x="5086" y="1785"/>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0" name="Line 50853"/>
                <p:cNvSpPr>
                  <a:spLocks noChangeShapeType="1"/>
                </p:cNvSpPr>
                <p:nvPr/>
              </p:nvSpPr>
              <p:spPr bwMode="auto">
                <a:xfrm flipV="1">
                  <a:off x="5107" y="178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1" name="Line 50854"/>
                <p:cNvSpPr>
                  <a:spLocks noChangeShapeType="1"/>
                </p:cNvSpPr>
                <p:nvPr/>
              </p:nvSpPr>
              <p:spPr bwMode="auto">
                <a:xfrm flipV="1">
                  <a:off x="5113" y="177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2" name="Line 50855"/>
                <p:cNvSpPr>
                  <a:spLocks noChangeShapeType="1"/>
                </p:cNvSpPr>
                <p:nvPr/>
              </p:nvSpPr>
              <p:spPr bwMode="auto">
                <a:xfrm flipV="1">
                  <a:off x="5125" y="1764"/>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3" name="Line 50856"/>
                <p:cNvSpPr>
                  <a:spLocks noChangeShapeType="1"/>
                </p:cNvSpPr>
                <p:nvPr/>
              </p:nvSpPr>
              <p:spPr bwMode="auto">
                <a:xfrm>
                  <a:off x="5146" y="1764"/>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4" name="Line 50857"/>
                <p:cNvSpPr>
                  <a:spLocks noChangeShapeType="1"/>
                </p:cNvSpPr>
                <p:nvPr/>
              </p:nvSpPr>
              <p:spPr bwMode="auto">
                <a:xfrm flipV="1">
                  <a:off x="5169" y="175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5" name="Line 50858"/>
                <p:cNvSpPr>
                  <a:spLocks noChangeShapeType="1"/>
                </p:cNvSpPr>
                <p:nvPr/>
              </p:nvSpPr>
              <p:spPr bwMode="auto">
                <a:xfrm>
                  <a:off x="5181" y="17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6" name="Line 50859"/>
                <p:cNvSpPr>
                  <a:spLocks noChangeShapeType="1"/>
                </p:cNvSpPr>
                <p:nvPr/>
              </p:nvSpPr>
              <p:spPr bwMode="auto">
                <a:xfrm>
                  <a:off x="5190" y="1759"/>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7" name="Line 50860"/>
                <p:cNvSpPr>
                  <a:spLocks noChangeShapeType="1"/>
                </p:cNvSpPr>
                <p:nvPr/>
              </p:nvSpPr>
              <p:spPr bwMode="auto">
                <a:xfrm>
                  <a:off x="5205" y="1762"/>
                  <a:ext cx="2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8" name="Line 50861"/>
                <p:cNvSpPr>
                  <a:spLocks noChangeShapeType="1"/>
                </p:cNvSpPr>
                <p:nvPr/>
              </p:nvSpPr>
              <p:spPr bwMode="auto">
                <a:xfrm flipV="1">
                  <a:off x="5229" y="17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19" name="Line 50862"/>
                <p:cNvSpPr>
                  <a:spLocks noChangeShapeType="1"/>
                </p:cNvSpPr>
                <p:nvPr/>
              </p:nvSpPr>
              <p:spPr bwMode="auto">
                <a:xfrm>
                  <a:off x="5235" y="176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0" name="Line 50863"/>
                <p:cNvSpPr>
                  <a:spLocks noChangeShapeType="1"/>
                </p:cNvSpPr>
                <p:nvPr/>
              </p:nvSpPr>
              <p:spPr bwMode="auto">
                <a:xfrm>
                  <a:off x="5246" y="1772"/>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1" name="Line 50864"/>
                <p:cNvSpPr>
                  <a:spLocks noChangeShapeType="1"/>
                </p:cNvSpPr>
                <p:nvPr/>
              </p:nvSpPr>
              <p:spPr bwMode="auto">
                <a:xfrm>
                  <a:off x="5272" y="178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2" name="Line 50865"/>
                <p:cNvSpPr>
                  <a:spLocks noChangeShapeType="1"/>
                </p:cNvSpPr>
                <p:nvPr/>
              </p:nvSpPr>
              <p:spPr bwMode="auto">
                <a:xfrm flipV="1">
                  <a:off x="5280" y="1778"/>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3" name="Line 50866"/>
                <p:cNvSpPr>
                  <a:spLocks noChangeShapeType="1"/>
                </p:cNvSpPr>
                <p:nvPr/>
              </p:nvSpPr>
              <p:spPr bwMode="auto">
                <a:xfrm flipH="1">
                  <a:off x="5300" y="1778"/>
                  <a:ext cx="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4" name="Line 50867"/>
                <p:cNvSpPr>
                  <a:spLocks noChangeShapeType="1"/>
                </p:cNvSpPr>
                <p:nvPr/>
              </p:nvSpPr>
              <p:spPr bwMode="auto">
                <a:xfrm flipH="1">
                  <a:off x="5295" y="1778"/>
                  <a:ext cx="5" cy="3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5" name="Line 50868"/>
                <p:cNvSpPr>
                  <a:spLocks noChangeShapeType="1"/>
                </p:cNvSpPr>
                <p:nvPr/>
              </p:nvSpPr>
              <p:spPr bwMode="auto">
                <a:xfrm flipV="1">
                  <a:off x="5295" y="1808"/>
                  <a:ext cx="30"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6" name="Line 50869"/>
                <p:cNvSpPr>
                  <a:spLocks noChangeShapeType="1"/>
                </p:cNvSpPr>
                <p:nvPr/>
              </p:nvSpPr>
              <p:spPr bwMode="auto">
                <a:xfrm flipH="1">
                  <a:off x="5315" y="180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7" name="Line 50870"/>
                <p:cNvSpPr>
                  <a:spLocks noChangeShapeType="1"/>
                </p:cNvSpPr>
                <p:nvPr/>
              </p:nvSpPr>
              <p:spPr bwMode="auto">
                <a:xfrm flipH="1">
                  <a:off x="5294" y="1827"/>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28" name="Line 50871"/>
                <p:cNvSpPr>
                  <a:spLocks noChangeShapeType="1"/>
                </p:cNvSpPr>
                <p:nvPr/>
              </p:nvSpPr>
              <p:spPr bwMode="auto">
                <a:xfrm>
                  <a:off x="5294" y="18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2" name="Group 51073"/>
              <p:cNvGrpSpPr>
                <a:grpSpLocks/>
              </p:cNvGrpSpPr>
              <p:nvPr/>
            </p:nvGrpSpPr>
            <p:grpSpPr bwMode="auto">
              <a:xfrm>
                <a:off x="7991475" y="2693988"/>
                <a:ext cx="977900" cy="696913"/>
                <a:chOff x="5034" y="1697"/>
                <a:chExt cx="616" cy="439"/>
              </a:xfrm>
              <a:grpFill/>
            </p:grpSpPr>
            <p:sp>
              <p:nvSpPr>
                <p:cNvPr id="59529" name="Line 50873"/>
                <p:cNvSpPr>
                  <a:spLocks noChangeShapeType="1"/>
                </p:cNvSpPr>
                <p:nvPr/>
              </p:nvSpPr>
              <p:spPr bwMode="auto">
                <a:xfrm flipH="1">
                  <a:off x="5271" y="1840"/>
                  <a:ext cx="2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0" name="Line 50874"/>
                <p:cNvSpPr>
                  <a:spLocks noChangeShapeType="1"/>
                </p:cNvSpPr>
                <p:nvPr/>
              </p:nvSpPr>
              <p:spPr bwMode="auto">
                <a:xfrm>
                  <a:off x="5271" y="185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1" name="Line 50875"/>
                <p:cNvSpPr>
                  <a:spLocks noChangeShapeType="1"/>
                </p:cNvSpPr>
                <p:nvPr/>
              </p:nvSpPr>
              <p:spPr bwMode="auto">
                <a:xfrm>
                  <a:off x="5272" y="1863"/>
                  <a:ext cx="7"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2" name="Line 50876"/>
                <p:cNvSpPr>
                  <a:spLocks noChangeShapeType="1"/>
                </p:cNvSpPr>
                <p:nvPr/>
              </p:nvSpPr>
              <p:spPr bwMode="auto">
                <a:xfrm>
                  <a:off x="5279" y="18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3" name="Line 50877"/>
                <p:cNvSpPr>
                  <a:spLocks noChangeShapeType="1"/>
                </p:cNvSpPr>
                <p:nvPr/>
              </p:nvSpPr>
              <p:spPr bwMode="auto">
                <a:xfrm flipH="1">
                  <a:off x="5278" y="188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4" name="Line 50878"/>
                <p:cNvSpPr>
                  <a:spLocks noChangeShapeType="1"/>
                </p:cNvSpPr>
                <p:nvPr/>
              </p:nvSpPr>
              <p:spPr bwMode="auto">
                <a:xfrm flipH="1">
                  <a:off x="5272" y="190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5" name="Line 50879"/>
                <p:cNvSpPr>
                  <a:spLocks noChangeShapeType="1"/>
                </p:cNvSpPr>
                <p:nvPr/>
              </p:nvSpPr>
              <p:spPr bwMode="auto">
                <a:xfrm>
                  <a:off x="5272"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6" name="Line 50880"/>
                <p:cNvSpPr>
                  <a:spLocks noChangeShapeType="1"/>
                </p:cNvSpPr>
                <p:nvPr/>
              </p:nvSpPr>
              <p:spPr bwMode="auto">
                <a:xfrm flipH="1" flipV="1">
                  <a:off x="5265" y="191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7" name="Line 50881"/>
                <p:cNvSpPr>
                  <a:spLocks noChangeShapeType="1"/>
                </p:cNvSpPr>
                <p:nvPr/>
              </p:nvSpPr>
              <p:spPr bwMode="auto">
                <a:xfrm flipH="1">
                  <a:off x="5253" y="191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8" name="Line 50882"/>
                <p:cNvSpPr>
                  <a:spLocks noChangeShapeType="1"/>
                </p:cNvSpPr>
                <p:nvPr/>
              </p:nvSpPr>
              <p:spPr bwMode="auto">
                <a:xfrm flipH="1">
                  <a:off x="5247" y="192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39" name="Line 50883"/>
                <p:cNvSpPr>
                  <a:spLocks noChangeShapeType="1"/>
                </p:cNvSpPr>
                <p:nvPr/>
              </p:nvSpPr>
              <p:spPr bwMode="auto">
                <a:xfrm flipH="1">
                  <a:off x="5233" y="192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0" name="Line 50884"/>
                <p:cNvSpPr>
                  <a:spLocks noChangeShapeType="1"/>
                </p:cNvSpPr>
                <p:nvPr/>
              </p:nvSpPr>
              <p:spPr bwMode="auto">
                <a:xfrm flipV="1">
                  <a:off x="5233" y="19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1" name="Line 50885"/>
                <p:cNvSpPr>
                  <a:spLocks noChangeShapeType="1"/>
                </p:cNvSpPr>
                <p:nvPr/>
              </p:nvSpPr>
              <p:spPr bwMode="auto">
                <a:xfrm flipH="1">
                  <a:off x="5237" y="192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2" name="Line 50886"/>
                <p:cNvSpPr>
                  <a:spLocks noChangeShapeType="1"/>
                </p:cNvSpPr>
                <p:nvPr/>
              </p:nvSpPr>
              <p:spPr bwMode="auto">
                <a:xfrm flipH="1">
                  <a:off x="5232" y="19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3" name="Line 50887"/>
                <p:cNvSpPr>
                  <a:spLocks noChangeShapeType="1"/>
                </p:cNvSpPr>
                <p:nvPr/>
              </p:nvSpPr>
              <p:spPr bwMode="auto">
                <a:xfrm flipH="1">
                  <a:off x="5218" y="195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4" name="Line 50888"/>
                <p:cNvSpPr>
                  <a:spLocks noChangeShapeType="1"/>
                </p:cNvSpPr>
                <p:nvPr/>
              </p:nvSpPr>
              <p:spPr bwMode="auto">
                <a:xfrm flipH="1" flipV="1">
                  <a:off x="5216" y="194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5" name="Line 50889"/>
                <p:cNvSpPr>
                  <a:spLocks noChangeShapeType="1"/>
                </p:cNvSpPr>
                <p:nvPr/>
              </p:nvSpPr>
              <p:spPr bwMode="auto">
                <a:xfrm flipH="1">
                  <a:off x="5202" y="194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6" name="Line 50890"/>
                <p:cNvSpPr>
                  <a:spLocks noChangeShapeType="1"/>
                </p:cNvSpPr>
                <p:nvPr/>
              </p:nvSpPr>
              <p:spPr bwMode="auto">
                <a:xfrm flipH="1" flipV="1">
                  <a:off x="5184" y="1943"/>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7" name="Line 50891"/>
                <p:cNvSpPr>
                  <a:spLocks noChangeShapeType="1"/>
                </p:cNvSpPr>
                <p:nvPr/>
              </p:nvSpPr>
              <p:spPr bwMode="auto">
                <a:xfrm flipH="1" flipV="1">
                  <a:off x="5161" y="1942"/>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8" name="Line 50892"/>
                <p:cNvSpPr>
                  <a:spLocks noChangeShapeType="1"/>
                </p:cNvSpPr>
                <p:nvPr/>
              </p:nvSpPr>
              <p:spPr bwMode="auto">
                <a:xfrm flipH="1" flipV="1">
                  <a:off x="5159" y="193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49" name="Line 50893"/>
                <p:cNvSpPr>
                  <a:spLocks noChangeShapeType="1"/>
                </p:cNvSpPr>
                <p:nvPr/>
              </p:nvSpPr>
              <p:spPr bwMode="auto">
                <a:xfrm flipH="1">
                  <a:off x="5152" y="19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0" name="Line 50894"/>
                <p:cNvSpPr>
                  <a:spLocks noChangeShapeType="1"/>
                </p:cNvSpPr>
                <p:nvPr/>
              </p:nvSpPr>
              <p:spPr bwMode="auto">
                <a:xfrm flipH="1" flipV="1">
                  <a:off x="5150" y="193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1" name="Line 50895"/>
                <p:cNvSpPr>
                  <a:spLocks noChangeShapeType="1"/>
                </p:cNvSpPr>
                <p:nvPr/>
              </p:nvSpPr>
              <p:spPr bwMode="auto">
                <a:xfrm flipV="1">
                  <a:off x="5150" y="192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2" name="Line 50896"/>
                <p:cNvSpPr>
                  <a:spLocks noChangeShapeType="1"/>
                </p:cNvSpPr>
                <p:nvPr/>
              </p:nvSpPr>
              <p:spPr bwMode="auto">
                <a:xfrm flipH="1" flipV="1">
                  <a:off x="5153" y="191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3" name="Line 50897"/>
                <p:cNvSpPr>
                  <a:spLocks noChangeShapeType="1"/>
                </p:cNvSpPr>
                <p:nvPr/>
              </p:nvSpPr>
              <p:spPr bwMode="auto">
                <a:xfrm flipH="1" flipV="1">
                  <a:off x="5150" y="19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4" name="Line 50898"/>
                <p:cNvSpPr>
                  <a:spLocks noChangeShapeType="1"/>
                </p:cNvSpPr>
                <p:nvPr/>
              </p:nvSpPr>
              <p:spPr bwMode="auto">
                <a:xfrm flipH="1" flipV="1">
                  <a:off x="5142" y="190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5" name="Line 50899"/>
                <p:cNvSpPr>
                  <a:spLocks noChangeShapeType="1"/>
                </p:cNvSpPr>
                <p:nvPr/>
              </p:nvSpPr>
              <p:spPr bwMode="auto">
                <a:xfrm flipH="1" flipV="1">
                  <a:off x="5140" y="18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6" name="Line 50900"/>
                <p:cNvSpPr>
                  <a:spLocks noChangeShapeType="1"/>
                </p:cNvSpPr>
                <p:nvPr/>
              </p:nvSpPr>
              <p:spPr bwMode="auto">
                <a:xfrm flipH="1" flipV="1">
                  <a:off x="5132" y="1891"/>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7" name="Line 50901"/>
                <p:cNvSpPr>
                  <a:spLocks noChangeShapeType="1"/>
                </p:cNvSpPr>
                <p:nvPr/>
              </p:nvSpPr>
              <p:spPr bwMode="auto">
                <a:xfrm flipH="1">
                  <a:off x="5125" y="18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8" name="Line 50902"/>
                <p:cNvSpPr>
                  <a:spLocks noChangeShapeType="1"/>
                </p:cNvSpPr>
                <p:nvPr/>
              </p:nvSpPr>
              <p:spPr bwMode="auto">
                <a:xfrm>
                  <a:off x="5125" y="189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59" name="Line 50903"/>
                <p:cNvSpPr>
                  <a:spLocks noChangeShapeType="1"/>
                </p:cNvSpPr>
                <p:nvPr/>
              </p:nvSpPr>
              <p:spPr bwMode="auto">
                <a:xfrm flipH="1">
                  <a:off x="5120" y="190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0" name="Line 50904"/>
                <p:cNvSpPr>
                  <a:spLocks noChangeShapeType="1"/>
                </p:cNvSpPr>
                <p:nvPr/>
              </p:nvSpPr>
              <p:spPr bwMode="auto">
                <a:xfrm flipH="1">
                  <a:off x="5106" y="190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1" name="Line 50905"/>
                <p:cNvSpPr>
                  <a:spLocks noChangeShapeType="1"/>
                </p:cNvSpPr>
                <p:nvPr/>
              </p:nvSpPr>
              <p:spPr bwMode="auto">
                <a:xfrm flipH="1" flipV="1">
                  <a:off x="5096" y="190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2" name="Line 50906"/>
                <p:cNvSpPr>
                  <a:spLocks noChangeShapeType="1"/>
                </p:cNvSpPr>
                <p:nvPr/>
              </p:nvSpPr>
              <p:spPr bwMode="auto">
                <a:xfrm flipH="1">
                  <a:off x="5090" y="190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3" name="Line 50907"/>
                <p:cNvSpPr>
                  <a:spLocks noChangeShapeType="1"/>
                </p:cNvSpPr>
                <p:nvPr/>
              </p:nvSpPr>
              <p:spPr bwMode="auto">
                <a:xfrm flipH="1" flipV="1">
                  <a:off x="5082" y="189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4" name="Line 50908"/>
                <p:cNvSpPr>
                  <a:spLocks noChangeShapeType="1"/>
                </p:cNvSpPr>
                <p:nvPr/>
              </p:nvSpPr>
              <p:spPr bwMode="auto">
                <a:xfrm flipH="1" flipV="1">
                  <a:off x="5079" y="189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5" name="Line 50909"/>
                <p:cNvSpPr>
                  <a:spLocks noChangeShapeType="1"/>
                </p:cNvSpPr>
                <p:nvPr/>
              </p:nvSpPr>
              <p:spPr bwMode="auto">
                <a:xfrm flipH="1">
                  <a:off x="5065" y="189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6" name="Line 50910"/>
                <p:cNvSpPr>
                  <a:spLocks noChangeShapeType="1"/>
                </p:cNvSpPr>
                <p:nvPr/>
              </p:nvSpPr>
              <p:spPr bwMode="auto">
                <a:xfrm flipH="1" flipV="1">
                  <a:off x="5059" y="1876"/>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7" name="Line 50911"/>
                <p:cNvSpPr>
                  <a:spLocks noChangeShapeType="1"/>
                </p:cNvSpPr>
                <p:nvPr/>
              </p:nvSpPr>
              <p:spPr bwMode="auto">
                <a:xfrm flipH="1" flipV="1">
                  <a:off x="5045" y="1857"/>
                  <a:ext cx="14"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8" name="Line 50912"/>
                <p:cNvSpPr>
                  <a:spLocks noChangeShapeType="1"/>
                </p:cNvSpPr>
                <p:nvPr/>
              </p:nvSpPr>
              <p:spPr bwMode="auto">
                <a:xfrm flipH="1" flipV="1">
                  <a:off x="5042" y="18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69" name="Line 50913"/>
                <p:cNvSpPr>
                  <a:spLocks noChangeShapeType="1"/>
                </p:cNvSpPr>
                <p:nvPr/>
              </p:nvSpPr>
              <p:spPr bwMode="auto">
                <a:xfrm flipH="1" flipV="1">
                  <a:off x="5041" y="184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0" name="Line 50914"/>
                <p:cNvSpPr>
                  <a:spLocks noChangeShapeType="1"/>
                </p:cNvSpPr>
                <p:nvPr/>
              </p:nvSpPr>
              <p:spPr bwMode="auto">
                <a:xfrm flipH="1" flipV="1">
                  <a:off x="5034" y="1822"/>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1" name="Line 50915"/>
                <p:cNvSpPr>
                  <a:spLocks noChangeShapeType="1"/>
                </p:cNvSpPr>
                <p:nvPr/>
              </p:nvSpPr>
              <p:spPr bwMode="auto">
                <a:xfrm>
                  <a:off x="5034" y="1822"/>
                  <a:ext cx="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2" name="Line 50916"/>
                <p:cNvSpPr>
                  <a:spLocks noChangeShapeType="1"/>
                </p:cNvSpPr>
                <p:nvPr/>
              </p:nvSpPr>
              <p:spPr bwMode="auto">
                <a:xfrm flipV="1">
                  <a:off x="5035" y="1809"/>
                  <a:ext cx="20"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3" name="Line 50917"/>
                <p:cNvSpPr>
                  <a:spLocks noChangeShapeType="1"/>
                </p:cNvSpPr>
                <p:nvPr/>
              </p:nvSpPr>
              <p:spPr bwMode="auto">
                <a:xfrm flipV="1">
                  <a:off x="5055" y="1805"/>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4" name="Line 50918"/>
                <p:cNvSpPr>
                  <a:spLocks noChangeShapeType="1"/>
                </p:cNvSpPr>
                <p:nvPr/>
              </p:nvSpPr>
              <p:spPr bwMode="auto">
                <a:xfrm flipV="1">
                  <a:off x="5067" y="17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5" name="Line 50919"/>
                <p:cNvSpPr>
                  <a:spLocks noChangeShapeType="1"/>
                </p:cNvSpPr>
                <p:nvPr/>
              </p:nvSpPr>
              <p:spPr bwMode="auto">
                <a:xfrm flipV="1">
                  <a:off x="5073" y="17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6" name="Line 50920"/>
                <p:cNvSpPr>
                  <a:spLocks noChangeShapeType="1"/>
                </p:cNvSpPr>
                <p:nvPr/>
              </p:nvSpPr>
              <p:spPr bwMode="auto">
                <a:xfrm flipV="1">
                  <a:off x="5079" y="179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7" name="Line 50921"/>
                <p:cNvSpPr>
                  <a:spLocks noChangeShapeType="1"/>
                </p:cNvSpPr>
                <p:nvPr/>
              </p:nvSpPr>
              <p:spPr bwMode="auto">
                <a:xfrm flipV="1">
                  <a:off x="5086" y="1785"/>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8" name="Line 50922"/>
                <p:cNvSpPr>
                  <a:spLocks noChangeShapeType="1"/>
                </p:cNvSpPr>
                <p:nvPr/>
              </p:nvSpPr>
              <p:spPr bwMode="auto">
                <a:xfrm flipV="1">
                  <a:off x="5107" y="178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79" name="Line 50923"/>
                <p:cNvSpPr>
                  <a:spLocks noChangeShapeType="1"/>
                </p:cNvSpPr>
                <p:nvPr/>
              </p:nvSpPr>
              <p:spPr bwMode="auto">
                <a:xfrm flipV="1">
                  <a:off x="5113" y="177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0" name="Line 50924"/>
                <p:cNvSpPr>
                  <a:spLocks noChangeShapeType="1"/>
                </p:cNvSpPr>
                <p:nvPr/>
              </p:nvSpPr>
              <p:spPr bwMode="auto">
                <a:xfrm flipV="1">
                  <a:off x="5125" y="1764"/>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1" name="Line 50925"/>
                <p:cNvSpPr>
                  <a:spLocks noChangeShapeType="1"/>
                </p:cNvSpPr>
                <p:nvPr/>
              </p:nvSpPr>
              <p:spPr bwMode="auto">
                <a:xfrm>
                  <a:off x="5146" y="1764"/>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2" name="Line 50926"/>
                <p:cNvSpPr>
                  <a:spLocks noChangeShapeType="1"/>
                </p:cNvSpPr>
                <p:nvPr/>
              </p:nvSpPr>
              <p:spPr bwMode="auto">
                <a:xfrm flipV="1">
                  <a:off x="5169" y="175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3" name="Line 50927"/>
                <p:cNvSpPr>
                  <a:spLocks noChangeShapeType="1"/>
                </p:cNvSpPr>
                <p:nvPr/>
              </p:nvSpPr>
              <p:spPr bwMode="auto">
                <a:xfrm>
                  <a:off x="5181" y="17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4" name="Line 50928"/>
                <p:cNvSpPr>
                  <a:spLocks noChangeShapeType="1"/>
                </p:cNvSpPr>
                <p:nvPr/>
              </p:nvSpPr>
              <p:spPr bwMode="auto">
                <a:xfrm>
                  <a:off x="5190" y="1759"/>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5" name="Line 50929"/>
                <p:cNvSpPr>
                  <a:spLocks noChangeShapeType="1"/>
                </p:cNvSpPr>
                <p:nvPr/>
              </p:nvSpPr>
              <p:spPr bwMode="auto">
                <a:xfrm>
                  <a:off x="5205" y="1762"/>
                  <a:ext cx="2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6" name="Line 50930"/>
                <p:cNvSpPr>
                  <a:spLocks noChangeShapeType="1"/>
                </p:cNvSpPr>
                <p:nvPr/>
              </p:nvSpPr>
              <p:spPr bwMode="auto">
                <a:xfrm flipV="1">
                  <a:off x="5229" y="17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7" name="Line 50931"/>
                <p:cNvSpPr>
                  <a:spLocks noChangeShapeType="1"/>
                </p:cNvSpPr>
                <p:nvPr/>
              </p:nvSpPr>
              <p:spPr bwMode="auto">
                <a:xfrm>
                  <a:off x="5235" y="176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8" name="Line 50932"/>
                <p:cNvSpPr>
                  <a:spLocks noChangeShapeType="1"/>
                </p:cNvSpPr>
                <p:nvPr/>
              </p:nvSpPr>
              <p:spPr bwMode="auto">
                <a:xfrm>
                  <a:off x="5246" y="1772"/>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89" name="Line 50933"/>
                <p:cNvSpPr>
                  <a:spLocks noChangeShapeType="1"/>
                </p:cNvSpPr>
                <p:nvPr/>
              </p:nvSpPr>
              <p:spPr bwMode="auto">
                <a:xfrm>
                  <a:off x="5272" y="178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0" name="Line 50934"/>
                <p:cNvSpPr>
                  <a:spLocks noChangeShapeType="1"/>
                </p:cNvSpPr>
                <p:nvPr/>
              </p:nvSpPr>
              <p:spPr bwMode="auto">
                <a:xfrm flipV="1">
                  <a:off x="5280" y="1778"/>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1" name="Line 50935"/>
                <p:cNvSpPr>
                  <a:spLocks noChangeShapeType="1"/>
                </p:cNvSpPr>
                <p:nvPr/>
              </p:nvSpPr>
              <p:spPr bwMode="auto">
                <a:xfrm flipH="1">
                  <a:off x="5300" y="1778"/>
                  <a:ext cx="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2" name="Freeform 50936"/>
                <p:cNvSpPr>
                  <a:spLocks noEditPoints="1"/>
                </p:cNvSpPr>
                <p:nvPr/>
              </p:nvSpPr>
              <p:spPr bwMode="auto">
                <a:xfrm>
                  <a:off x="5202" y="1697"/>
                  <a:ext cx="448" cy="439"/>
                </a:xfrm>
                <a:custGeom>
                  <a:avLst/>
                  <a:gdLst>
                    <a:gd name="T0" fmla="*/ 64 w 897"/>
                    <a:gd name="T1" fmla="*/ 461 h 879"/>
                    <a:gd name="T2" fmla="*/ 893 w 897"/>
                    <a:gd name="T3" fmla="*/ 459 h 879"/>
                    <a:gd name="T4" fmla="*/ 480 w 897"/>
                    <a:gd name="T5" fmla="*/ 0 h 879"/>
                    <a:gd name="T6" fmla="*/ 562 w 897"/>
                    <a:gd name="T7" fmla="*/ 20 h 879"/>
                    <a:gd name="T8" fmla="*/ 560 w 897"/>
                    <a:gd name="T9" fmla="*/ 66 h 879"/>
                    <a:gd name="T10" fmla="*/ 605 w 897"/>
                    <a:gd name="T11" fmla="*/ 159 h 879"/>
                    <a:gd name="T12" fmla="*/ 654 w 897"/>
                    <a:gd name="T13" fmla="*/ 175 h 879"/>
                    <a:gd name="T14" fmla="*/ 745 w 897"/>
                    <a:gd name="T15" fmla="*/ 173 h 879"/>
                    <a:gd name="T16" fmla="*/ 785 w 897"/>
                    <a:gd name="T17" fmla="*/ 205 h 879"/>
                    <a:gd name="T18" fmla="*/ 835 w 897"/>
                    <a:gd name="T19" fmla="*/ 223 h 879"/>
                    <a:gd name="T20" fmla="*/ 876 w 897"/>
                    <a:gd name="T21" fmla="*/ 255 h 879"/>
                    <a:gd name="T22" fmla="*/ 833 w 897"/>
                    <a:gd name="T23" fmla="*/ 314 h 879"/>
                    <a:gd name="T24" fmla="*/ 778 w 897"/>
                    <a:gd name="T25" fmla="*/ 332 h 879"/>
                    <a:gd name="T26" fmla="*/ 795 w 897"/>
                    <a:gd name="T27" fmla="*/ 386 h 879"/>
                    <a:gd name="T28" fmla="*/ 843 w 897"/>
                    <a:gd name="T29" fmla="*/ 448 h 879"/>
                    <a:gd name="T30" fmla="*/ 897 w 897"/>
                    <a:gd name="T31" fmla="*/ 475 h 879"/>
                    <a:gd name="T32" fmla="*/ 842 w 897"/>
                    <a:gd name="T33" fmla="*/ 491 h 879"/>
                    <a:gd name="T34" fmla="*/ 786 w 897"/>
                    <a:gd name="T35" fmla="*/ 509 h 879"/>
                    <a:gd name="T36" fmla="*/ 781 w 897"/>
                    <a:gd name="T37" fmla="*/ 588 h 879"/>
                    <a:gd name="T38" fmla="*/ 815 w 897"/>
                    <a:gd name="T39" fmla="*/ 652 h 879"/>
                    <a:gd name="T40" fmla="*/ 751 w 897"/>
                    <a:gd name="T41" fmla="*/ 641 h 879"/>
                    <a:gd name="T42" fmla="*/ 681 w 897"/>
                    <a:gd name="T43" fmla="*/ 663 h 879"/>
                    <a:gd name="T44" fmla="*/ 669 w 897"/>
                    <a:gd name="T45" fmla="*/ 713 h 879"/>
                    <a:gd name="T46" fmla="*/ 622 w 897"/>
                    <a:gd name="T47" fmla="*/ 713 h 879"/>
                    <a:gd name="T48" fmla="*/ 558 w 897"/>
                    <a:gd name="T49" fmla="*/ 700 h 879"/>
                    <a:gd name="T50" fmla="*/ 489 w 897"/>
                    <a:gd name="T51" fmla="*/ 721 h 879"/>
                    <a:gd name="T52" fmla="*/ 383 w 897"/>
                    <a:gd name="T53" fmla="*/ 723 h 879"/>
                    <a:gd name="T54" fmla="*/ 259 w 897"/>
                    <a:gd name="T55" fmla="*/ 763 h 879"/>
                    <a:gd name="T56" fmla="*/ 182 w 897"/>
                    <a:gd name="T57" fmla="*/ 802 h 879"/>
                    <a:gd name="T58" fmla="*/ 168 w 897"/>
                    <a:gd name="T59" fmla="*/ 854 h 879"/>
                    <a:gd name="T60" fmla="*/ 130 w 897"/>
                    <a:gd name="T61" fmla="*/ 879 h 879"/>
                    <a:gd name="T62" fmla="*/ 112 w 897"/>
                    <a:gd name="T63" fmla="*/ 823 h 879"/>
                    <a:gd name="T64" fmla="*/ 91 w 897"/>
                    <a:gd name="T65" fmla="*/ 802 h 879"/>
                    <a:gd name="T66" fmla="*/ 91 w 897"/>
                    <a:gd name="T67" fmla="*/ 754 h 879"/>
                    <a:gd name="T68" fmla="*/ 116 w 897"/>
                    <a:gd name="T69" fmla="*/ 686 h 879"/>
                    <a:gd name="T70" fmla="*/ 100 w 897"/>
                    <a:gd name="T71" fmla="*/ 632 h 879"/>
                    <a:gd name="T72" fmla="*/ 45 w 897"/>
                    <a:gd name="T73" fmla="*/ 602 h 879"/>
                    <a:gd name="T74" fmla="*/ 0 w 897"/>
                    <a:gd name="T75" fmla="*/ 511 h 879"/>
                    <a:gd name="T76" fmla="*/ 32 w 897"/>
                    <a:gd name="T77" fmla="*/ 514 h 879"/>
                    <a:gd name="T78" fmla="*/ 79 w 897"/>
                    <a:gd name="T79" fmla="*/ 457 h 879"/>
                    <a:gd name="T80" fmla="*/ 129 w 897"/>
                    <a:gd name="T81" fmla="*/ 425 h 879"/>
                    <a:gd name="T82" fmla="*/ 155 w 897"/>
                    <a:gd name="T83" fmla="*/ 418 h 879"/>
                    <a:gd name="T84" fmla="*/ 143 w 897"/>
                    <a:gd name="T85" fmla="*/ 332 h 879"/>
                    <a:gd name="T86" fmla="*/ 186 w 897"/>
                    <a:gd name="T87" fmla="*/ 273 h 879"/>
                    <a:gd name="T88" fmla="*/ 187 w 897"/>
                    <a:gd name="T89" fmla="*/ 227 h 879"/>
                    <a:gd name="T90" fmla="*/ 227 w 897"/>
                    <a:gd name="T91" fmla="*/ 154 h 879"/>
                    <a:gd name="T92" fmla="*/ 276 w 897"/>
                    <a:gd name="T93" fmla="*/ 123 h 879"/>
                    <a:gd name="T94" fmla="*/ 250 w 897"/>
                    <a:gd name="T95" fmla="*/ 88 h 879"/>
                    <a:gd name="T96" fmla="*/ 310 w 897"/>
                    <a:gd name="T97" fmla="*/ 38 h 879"/>
                    <a:gd name="T98" fmla="*/ 355 w 897"/>
                    <a:gd name="T99" fmla="*/ 39 h 879"/>
                    <a:gd name="T100" fmla="*/ 430 w 897"/>
                    <a:gd name="T101" fmla="*/ 32 h 879"/>
                    <a:gd name="T102" fmla="*/ 471 w 897"/>
                    <a:gd name="T103" fmla="*/ 2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7" h="879">
                      <a:moveTo>
                        <a:pt x="79" y="457"/>
                      </a:moveTo>
                      <a:lnTo>
                        <a:pt x="79" y="457"/>
                      </a:lnTo>
                      <a:lnTo>
                        <a:pt x="64" y="461"/>
                      </a:lnTo>
                      <a:lnTo>
                        <a:pt x="79" y="457"/>
                      </a:lnTo>
                      <a:close/>
                      <a:moveTo>
                        <a:pt x="888" y="448"/>
                      </a:moveTo>
                      <a:lnTo>
                        <a:pt x="893" y="459"/>
                      </a:lnTo>
                      <a:lnTo>
                        <a:pt x="892" y="459"/>
                      </a:lnTo>
                      <a:lnTo>
                        <a:pt x="888" y="448"/>
                      </a:lnTo>
                      <a:close/>
                      <a:moveTo>
                        <a:pt x="480" y="0"/>
                      </a:moveTo>
                      <a:lnTo>
                        <a:pt x="512" y="5"/>
                      </a:lnTo>
                      <a:lnTo>
                        <a:pt x="535" y="29"/>
                      </a:lnTo>
                      <a:lnTo>
                        <a:pt x="562" y="20"/>
                      </a:lnTo>
                      <a:lnTo>
                        <a:pt x="565" y="34"/>
                      </a:lnTo>
                      <a:lnTo>
                        <a:pt x="556" y="52"/>
                      </a:lnTo>
                      <a:lnTo>
                        <a:pt x="560" y="66"/>
                      </a:lnTo>
                      <a:lnTo>
                        <a:pt x="599" y="100"/>
                      </a:lnTo>
                      <a:lnTo>
                        <a:pt x="628" y="136"/>
                      </a:lnTo>
                      <a:lnTo>
                        <a:pt x="605" y="159"/>
                      </a:lnTo>
                      <a:lnTo>
                        <a:pt x="646" y="147"/>
                      </a:lnTo>
                      <a:lnTo>
                        <a:pt x="649" y="161"/>
                      </a:lnTo>
                      <a:lnTo>
                        <a:pt x="654" y="175"/>
                      </a:lnTo>
                      <a:lnTo>
                        <a:pt x="699" y="172"/>
                      </a:lnTo>
                      <a:lnTo>
                        <a:pt x="713" y="168"/>
                      </a:lnTo>
                      <a:lnTo>
                        <a:pt x="745" y="173"/>
                      </a:lnTo>
                      <a:lnTo>
                        <a:pt x="754" y="202"/>
                      </a:lnTo>
                      <a:lnTo>
                        <a:pt x="758" y="214"/>
                      </a:lnTo>
                      <a:lnTo>
                        <a:pt x="785" y="205"/>
                      </a:lnTo>
                      <a:lnTo>
                        <a:pt x="799" y="202"/>
                      </a:lnTo>
                      <a:lnTo>
                        <a:pt x="826" y="193"/>
                      </a:lnTo>
                      <a:lnTo>
                        <a:pt x="835" y="223"/>
                      </a:lnTo>
                      <a:lnTo>
                        <a:pt x="863" y="214"/>
                      </a:lnTo>
                      <a:lnTo>
                        <a:pt x="885" y="238"/>
                      </a:lnTo>
                      <a:lnTo>
                        <a:pt x="876" y="255"/>
                      </a:lnTo>
                      <a:lnTo>
                        <a:pt x="865" y="273"/>
                      </a:lnTo>
                      <a:lnTo>
                        <a:pt x="856" y="293"/>
                      </a:lnTo>
                      <a:lnTo>
                        <a:pt x="833" y="314"/>
                      </a:lnTo>
                      <a:lnTo>
                        <a:pt x="822" y="332"/>
                      </a:lnTo>
                      <a:lnTo>
                        <a:pt x="792" y="327"/>
                      </a:lnTo>
                      <a:lnTo>
                        <a:pt x="778" y="332"/>
                      </a:lnTo>
                      <a:lnTo>
                        <a:pt x="783" y="345"/>
                      </a:lnTo>
                      <a:lnTo>
                        <a:pt x="790" y="372"/>
                      </a:lnTo>
                      <a:lnTo>
                        <a:pt x="795" y="386"/>
                      </a:lnTo>
                      <a:lnTo>
                        <a:pt x="819" y="411"/>
                      </a:lnTo>
                      <a:lnTo>
                        <a:pt x="840" y="432"/>
                      </a:lnTo>
                      <a:lnTo>
                        <a:pt x="843" y="448"/>
                      </a:lnTo>
                      <a:lnTo>
                        <a:pt x="861" y="455"/>
                      </a:lnTo>
                      <a:lnTo>
                        <a:pt x="892" y="459"/>
                      </a:lnTo>
                      <a:lnTo>
                        <a:pt x="897" y="475"/>
                      </a:lnTo>
                      <a:lnTo>
                        <a:pt x="867" y="484"/>
                      </a:lnTo>
                      <a:lnTo>
                        <a:pt x="854" y="488"/>
                      </a:lnTo>
                      <a:lnTo>
                        <a:pt x="842" y="491"/>
                      </a:lnTo>
                      <a:lnTo>
                        <a:pt x="827" y="496"/>
                      </a:lnTo>
                      <a:lnTo>
                        <a:pt x="799" y="505"/>
                      </a:lnTo>
                      <a:lnTo>
                        <a:pt x="786" y="509"/>
                      </a:lnTo>
                      <a:lnTo>
                        <a:pt x="778" y="527"/>
                      </a:lnTo>
                      <a:lnTo>
                        <a:pt x="785" y="554"/>
                      </a:lnTo>
                      <a:lnTo>
                        <a:pt x="781" y="588"/>
                      </a:lnTo>
                      <a:lnTo>
                        <a:pt x="802" y="611"/>
                      </a:lnTo>
                      <a:lnTo>
                        <a:pt x="806" y="623"/>
                      </a:lnTo>
                      <a:lnTo>
                        <a:pt x="815" y="652"/>
                      </a:lnTo>
                      <a:lnTo>
                        <a:pt x="801" y="657"/>
                      </a:lnTo>
                      <a:lnTo>
                        <a:pt x="763" y="638"/>
                      </a:lnTo>
                      <a:lnTo>
                        <a:pt x="751" y="641"/>
                      </a:lnTo>
                      <a:lnTo>
                        <a:pt x="742" y="659"/>
                      </a:lnTo>
                      <a:lnTo>
                        <a:pt x="696" y="659"/>
                      </a:lnTo>
                      <a:lnTo>
                        <a:pt x="681" y="663"/>
                      </a:lnTo>
                      <a:lnTo>
                        <a:pt x="672" y="680"/>
                      </a:lnTo>
                      <a:lnTo>
                        <a:pt x="676" y="695"/>
                      </a:lnTo>
                      <a:lnTo>
                        <a:pt x="669" y="713"/>
                      </a:lnTo>
                      <a:lnTo>
                        <a:pt x="644" y="689"/>
                      </a:lnTo>
                      <a:lnTo>
                        <a:pt x="628" y="679"/>
                      </a:lnTo>
                      <a:lnTo>
                        <a:pt x="622" y="713"/>
                      </a:lnTo>
                      <a:lnTo>
                        <a:pt x="603" y="702"/>
                      </a:lnTo>
                      <a:lnTo>
                        <a:pt x="587" y="691"/>
                      </a:lnTo>
                      <a:lnTo>
                        <a:pt x="558" y="700"/>
                      </a:lnTo>
                      <a:lnTo>
                        <a:pt x="548" y="718"/>
                      </a:lnTo>
                      <a:lnTo>
                        <a:pt x="507" y="732"/>
                      </a:lnTo>
                      <a:lnTo>
                        <a:pt x="489" y="721"/>
                      </a:lnTo>
                      <a:lnTo>
                        <a:pt x="474" y="727"/>
                      </a:lnTo>
                      <a:lnTo>
                        <a:pt x="416" y="730"/>
                      </a:lnTo>
                      <a:lnTo>
                        <a:pt x="383" y="723"/>
                      </a:lnTo>
                      <a:lnTo>
                        <a:pt x="339" y="725"/>
                      </a:lnTo>
                      <a:lnTo>
                        <a:pt x="298" y="738"/>
                      </a:lnTo>
                      <a:lnTo>
                        <a:pt x="259" y="763"/>
                      </a:lnTo>
                      <a:lnTo>
                        <a:pt x="232" y="770"/>
                      </a:lnTo>
                      <a:lnTo>
                        <a:pt x="203" y="779"/>
                      </a:lnTo>
                      <a:lnTo>
                        <a:pt x="182" y="802"/>
                      </a:lnTo>
                      <a:lnTo>
                        <a:pt x="187" y="816"/>
                      </a:lnTo>
                      <a:lnTo>
                        <a:pt x="177" y="834"/>
                      </a:lnTo>
                      <a:lnTo>
                        <a:pt x="168" y="854"/>
                      </a:lnTo>
                      <a:lnTo>
                        <a:pt x="148" y="841"/>
                      </a:lnTo>
                      <a:lnTo>
                        <a:pt x="134" y="846"/>
                      </a:lnTo>
                      <a:lnTo>
                        <a:pt x="130" y="879"/>
                      </a:lnTo>
                      <a:lnTo>
                        <a:pt x="125" y="866"/>
                      </a:lnTo>
                      <a:lnTo>
                        <a:pt x="118" y="838"/>
                      </a:lnTo>
                      <a:lnTo>
                        <a:pt x="112" y="823"/>
                      </a:lnTo>
                      <a:lnTo>
                        <a:pt x="109" y="809"/>
                      </a:lnTo>
                      <a:lnTo>
                        <a:pt x="118" y="793"/>
                      </a:lnTo>
                      <a:lnTo>
                        <a:pt x="91" y="802"/>
                      </a:lnTo>
                      <a:lnTo>
                        <a:pt x="71" y="791"/>
                      </a:lnTo>
                      <a:lnTo>
                        <a:pt x="80" y="771"/>
                      </a:lnTo>
                      <a:lnTo>
                        <a:pt x="91" y="754"/>
                      </a:lnTo>
                      <a:lnTo>
                        <a:pt x="100" y="736"/>
                      </a:lnTo>
                      <a:lnTo>
                        <a:pt x="125" y="714"/>
                      </a:lnTo>
                      <a:lnTo>
                        <a:pt x="116" y="686"/>
                      </a:lnTo>
                      <a:lnTo>
                        <a:pt x="93" y="663"/>
                      </a:lnTo>
                      <a:lnTo>
                        <a:pt x="104" y="646"/>
                      </a:lnTo>
                      <a:lnTo>
                        <a:pt x="100" y="632"/>
                      </a:lnTo>
                      <a:lnTo>
                        <a:pt x="80" y="621"/>
                      </a:lnTo>
                      <a:lnTo>
                        <a:pt x="63" y="613"/>
                      </a:lnTo>
                      <a:lnTo>
                        <a:pt x="45" y="602"/>
                      </a:lnTo>
                      <a:lnTo>
                        <a:pt x="36" y="575"/>
                      </a:lnTo>
                      <a:lnTo>
                        <a:pt x="14" y="552"/>
                      </a:lnTo>
                      <a:lnTo>
                        <a:pt x="0" y="511"/>
                      </a:lnTo>
                      <a:lnTo>
                        <a:pt x="4" y="511"/>
                      </a:lnTo>
                      <a:lnTo>
                        <a:pt x="29" y="502"/>
                      </a:lnTo>
                      <a:lnTo>
                        <a:pt x="32" y="514"/>
                      </a:lnTo>
                      <a:lnTo>
                        <a:pt x="61" y="507"/>
                      </a:lnTo>
                      <a:lnTo>
                        <a:pt x="73" y="489"/>
                      </a:lnTo>
                      <a:lnTo>
                        <a:pt x="79" y="457"/>
                      </a:lnTo>
                      <a:lnTo>
                        <a:pt x="91" y="454"/>
                      </a:lnTo>
                      <a:lnTo>
                        <a:pt x="104" y="448"/>
                      </a:lnTo>
                      <a:lnTo>
                        <a:pt x="129" y="425"/>
                      </a:lnTo>
                      <a:lnTo>
                        <a:pt x="146" y="436"/>
                      </a:lnTo>
                      <a:lnTo>
                        <a:pt x="143" y="421"/>
                      </a:lnTo>
                      <a:lnTo>
                        <a:pt x="155" y="418"/>
                      </a:lnTo>
                      <a:lnTo>
                        <a:pt x="161" y="386"/>
                      </a:lnTo>
                      <a:lnTo>
                        <a:pt x="155" y="370"/>
                      </a:lnTo>
                      <a:lnTo>
                        <a:pt x="143" y="332"/>
                      </a:lnTo>
                      <a:lnTo>
                        <a:pt x="139" y="318"/>
                      </a:lnTo>
                      <a:lnTo>
                        <a:pt x="189" y="288"/>
                      </a:lnTo>
                      <a:lnTo>
                        <a:pt x="186" y="273"/>
                      </a:lnTo>
                      <a:lnTo>
                        <a:pt x="228" y="259"/>
                      </a:lnTo>
                      <a:lnTo>
                        <a:pt x="248" y="223"/>
                      </a:lnTo>
                      <a:lnTo>
                        <a:pt x="187" y="227"/>
                      </a:lnTo>
                      <a:lnTo>
                        <a:pt x="198" y="163"/>
                      </a:lnTo>
                      <a:lnTo>
                        <a:pt x="212" y="159"/>
                      </a:lnTo>
                      <a:lnTo>
                        <a:pt x="227" y="154"/>
                      </a:lnTo>
                      <a:lnTo>
                        <a:pt x="235" y="138"/>
                      </a:lnTo>
                      <a:lnTo>
                        <a:pt x="253" y="147"/>
                      </a:lnTo>
                      <a:lnTo>
                        <a:pt x="276" y="123"/>
                      </a:lnTo>
                      <a:lnTo>
                        <a:pt x="284" y="105"/>
                      </a:lnTo>
                      <a:lnTo>
                        <a:pt x="269" y="95"/>
                      </a:lnTo>
                      <a:lnTo>
                        <a:pt x="250" y="88"/>
                      </a:lnTo>
                      <a:lnTo>
                        <a:pt x="271" y="64"/>
                      </a:lnTo>
                      <a:lnTo>
                        <a:pt x="296" y="41"/>
                      </a:lnTo>
                      <a:lnTo>
                        <a:pt x="310" y="38"/>
                      </a:lnTo>
                      <a:lnTo>
                        <a:pt x="325" y="32"/>
                      </a:lnTo>
                      <a:lnTo>
                        <a:pt x="328" y="47"/>
                      </a:lnTo>
                      <a:lnTo>
                        <a:pt x="355" y="39"/>
                      </a:lnTo>
                      <a:lnTo>
                        <a:pt x="383" y="30"/>
                      </a:lnTo>
                      <a:lnTo>
                        <a:pt x="412" y="22"/>
                      </a:lnTo>
                      <a:lnTo>
                        <a:pt x="430" y="32"/>
                      </a:lnTo>
                      <a:lnTo>
                        <a:pt x="433" y="45"/>
                      </a:lnTo>
                      <a:lnTo>
                        <a:pt x="446" y="41"/>
                      </a:lnTo>
                      <a:lnTo>
                        <a:pt x="471" y="20"/>
                      </a:lnTo>
                      <a:lnTo>
                        <a:pt x="465" y="5"/>
                      </a:lnTo>
                      <a:lnTo>
                        <a:pt x="48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593" name="Line 50937"/>
                <p:cNvSpPr>
                  <a:spLocks noChangeShapeType="1"/>
                </p:cNvSpPr>
                <p:nvPr/>
              </p:nvSpPr>
              <p:spPr bwMode="auto">
                <a:xfrm flipH="1" flipV="1">
                  <a:off x="5261" y="2115"/>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4" name="Line 50938"/>
                <p:cNvSpPr>
                  <a:spLocks noChangeShapeType="1"/>
                </p:cNvSpPr>
                <p:nvPr/>
              </p:nvSpPr>
              <p:spPr bwMode="auto">
                <a:xfrm flipH="1" flipV="1">
                  <a:off x="5258" y="21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5" name="Line 50939"/>
                <p:cNvSpPr>
                  <a:spLocks noChangeShapeType="1"/>
                </p:cNvSpPr>
                <p:nvPr/>
              </p:nvSpPr>
              <p:spPr bwMode="auto">
                <a:xfrm flipH="1" flipV="1">
                  <a:off x="5256" y="21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6" name="Line 50940"/>
                <p:cNvSpPr>
                  <a:spLocks noChangeShapeType="1"/>
                </p:cNvSpPr>
                <p:nvPr/>
              </p:nvSpPr>
              <p:spPr bwMode="auto">
                <a:xfrm flipV="1">
                  <a:off x="5256" y="209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7" name="Line 50941"/>
                <p:cNvSpPr>
                  <a:spLocks noChangeShapeType="1"/>
                </p:cNvSpPr>
                <p:nvPr/>
              </p:nvSpPr>
              <p:spPr bwMode="auto">
                <a:xfrm flipH="1">
                  <a:off x="5248" y="209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8" name="Line 50942"/>
                <p:cNvSpPr>
                  <a:spLocks noChangeShapeType="1"/>
                </p:cNvSpPr>
                <p:nvPr/>
              </p:nvSpPr>
              <p:spPr bwMode="auto">
                <a:xfrm flipH="1" flipV="1">
                  <a:off x="5238" y="209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99" name="Line 50943"/>
                <p:cNvSpPr>
                  <a:spLocks noChangeShapeType="1"/>
                </p:cNvSpPr>
                <p:nvPr/>
              </p:nvSpPr>
              <p:spPr bwMode="auto">
                <a:xfrm flipV="1">
                  <a:off x="5238" y="208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0" name="Line 50944"/>
                <p:cNvSpPr>
                  <a:spLocks noChangeShapeType="1"/>
                </p:cNvSpPr>
                <p:nvPr/>
              </p:nvSpPr>
              <p:spPr bwMode="auto">
                <a:xfrm flipV="1">
                  <a:off x="5242" y="207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1" name="Line 50945"/>
                <p:cNvSpPr>
                  <a:spLocks noChangeShapeType="1"/>
                </p:cNvSpPr>
                <p:nvPr/>
              </p:nvSpPr>
              <p:spPr bwMode="auto">
                <a:xfrm flipV="1">
                  <a:off x="5248" y="206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2" name="Line 50946"/>
                <p:cNvSpPr>
                  <a:spLocks noChangeShapeType="1"/>
                </p:cNvSpPr>
                <p:nvPr/>
              </p:nvSpPr>
              <p:spPr bwMode="auto">
                <a:xfrm flipV="1">
                  <a:off x="5252" y="2054"/>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3" name="Line 50947"/>
                <p:cNvSpPr>
                  <a:spLocks noChangeShapeType="1"/>
                </p:cNvSpPr>
                <p:nvPr/>
              </p:nvSpPr>
              <p:spPr bwMode="auto">
                <a:xfrm flipH="1" flipV="1">
                  <a:off x="5260" y="2039"/>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4" name="Line 50948"/>
                <p:cNvSpPr>
                  <a:spLocks noChangeShapeType="1"/>
                </p:cNvSpPr>
                <p:nvPr/>
              </p:nvSpPr>
              <p:spPr bwMode="auto">
                <a:xfrm flipH="1" flipV="1">
                  <a:off x="5248" y="202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5" name="Line 50949"/>
                <p:cNvSpPr>
                  <a:spLocks noChangeShapeType="1"/>
                </p:cNvSpPr>
                <p:nvPr/>
              </p:nvSpPr>
              <p:spPr bwMode="auto">
                <a:xfrm flipV="1">
                  <a:off x="5248" y="2020"/>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6" name="Line 50950"/>
                <p:cNvSpPr>
                  <a:spLocks noChangeShapeType="1"/>
                </p:cNvSpPr>
                <p:nvPr/>
              </p:nvSpPr>
              <p:spPr bwMode="auto">
                <a:xfrm flipH="1" flipV="1">
                  <a:off x="5252" y="20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7" name="Line 50951"/>
                <p:cNvSpPr>
                  <a:spLocks noChangeShapeType="1"/>
                </p:cNvSpPr>
                <p:nvPr/>
              </p:nvSpPr>
              <p:spPr bwMode="auto">
                <a:xfrm flipH="1" flipV="1">
                  <a:off x="5242" y="200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8" name="Line 50952"/>
                <p:cNvSpPr>
                  <a:spLocks noChangeShapeType="1"/>
                </p:cNvSpPr>
                <p:nvPr/>
              </p:nvSpPr>
              <p:spPr bwMode="auto">
                <a:xfrm flipH="1" flipV="1">
                  <a:off x="5233" y="200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09" name="Line 50953"/>
                <p:cNvSpPr>
                  <a:spLocks noChangeShapeType="1"/>
                </p:cNvSpPr>
                <p:nvPr/>
              </p:nvSpPr>
              <p:spPr bwMode="auto">
                <a:xfrm flipH="1" flipV="1">
                  <a:off x="5224" y="199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0" name="Line 50954"/>
                <p:cNvSpPr>
                  <a:spLocks noChangeShapeType="1"/>
                </p:cNvSpPr>
                <p:nvPr/>
              </p:nvSpPr>
              <p:spPr bwMode="auto">
                <a:xfrm flipH="1" flipV="1">
                  <a:off x="5220" y="198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1" name="Line 50955"/>
                <p:cNvSpPr>
                  <a:spLocks noChangeShapeType="1"/>
                </p:cNvSpPr>
                <p:nvPr/>
              </p:nvSpPr>
              <p:spPr bwMode="auto">
                <a:xfrm flipH="1" flipV="1">
                  <a:off x="5209" y="197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2" name="Line 50956"/>
                <p:cNvSpPr>
                  <a:spLocks noChangeShapeType="1"/>
                </p:cNvSpPr>
                <p:nvPr/>
              </p:nvSpPr>
              <p:spPr bwMode="auto">
                <a:xfrm flipH="1" flipV="1">
                  <a:off x="5202" y="1952"/>
                  <a:ext cx="7"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3" name="Line 50957"/>
                <p:cNvSpPr>
                  <a:spLocks noChangeShapeType="1"/>
                </p:cNvSpPr>
                <p:nvPr/>
              </p:nvSpPr>
              <p:spPr bwMode="auto">
                <a:xfrm>
                  <a:off x="5202" y="1952"/>
                  <a:ext cx="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4" name="Line 50958"/>
                <p:cNvSpPr>
                  <a:spLocks noChangeShapeType="1"/>
                </p:cNvSpPr>
                <p:nvPr/>
              </p:nvSpPr>
              <p:spPr bwMode="auto">
                <a:xfrm flipV="1">
                  <a:off x="5204" y="1947"/>
                  <a:ext cx="1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5" name="Line 50959"/>
                <p:cNvSpPr>
                  <a:spLocks noChangeShapeType="1"/>
                </p:cNvSpPr>
                <p:nvPr/>
              </p:nvSpPr>
              <p:spPr bwMode="auto">
                <a:xfrm>
                  <a:off x="5216" y="19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6" name="Line 50960"/>
                <p:cNvSpPr>
                  <a:spLocks noChangeShapeType="1"/>
                </p:cNvSpPr>
                <p:nvPr/>
              </p:nvSpPr>
              <p:spPr bwMode="auto">
                <a:xfrm flipV="1">
                  <a:off x="5218" y="195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7" name="Line 50961"/>
                <p:cNvSpPr>
                  <a:spLocks noChangeShapeType="1"/>
                </p:cNvSpPr>
                <p:nvPr/>
              </p:nvSpPr>
              <p:spPr bwMode="auto">
                <a:xfrm flipV="1">
                  <a:off x="5232" y="1941"/>
                  <a:ext cx="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8" name="Line 50962"/>
                <p:cNvSpPr>
                  <a:spLocks noChangeShapeType="1"/>
                </p:cNvSpPr>
                <p:nvPr/>
              </p:nvSpPr>
              <p:spPr bwMode="auto">
                <a:xfrm flipV="1">
                  <a:off x="5239" y="192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19" name="Line 50963"/>
                <p:cNvSpPr>
                  <a:spLocks noChangeShapeType="1"/>
                </p:cNvSpPr>
                <p:nvPr/>
              </p:nvSpPr>
              <p:spPr bwMode="auto">
                <a:xfrm flipH="1">
                  <a:off x="5234" y="19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0" name="Line 50964"/>
                <p:cNvSpPr>
                  <a:spLocks noChangeShapeType="1"/>
                </p:cNvSpPr>
                <p:nvPr/>
              </p:nvSpPr>
              <p:spPr bwMode="auto">
                <a:xfrm flipV="1">
                  <a:off x="5234" y="192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1" name="Line 50965"/>
                <p:cNvSpPr>
                  <a:spLocks noChangeShapeType="1"/>
                </p:cNvSpPr>
                <p:nvPr/>
              </p:nvSpPr>
              <p:spPr bwMode="auto">
                <a:xfrm flipV="1">
                  <a:off x="5248" y="192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2" name="Line 50966"/>
                <p:cNvSpPr>
                  <a:spLocks noChangeShapeType="1"/>
                </p:cNvSpPr>
                <p:nvPr/>
              </p:nvSpPr>
              <p:spPr bwMode="auto">
                <a:xfrm flipV="1">
                  <a:off x="5254" y="190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3" name="Line 50967"/>
                <p:cNvSpPr>
                  <a:spLocks noChangeShapeType="1"/>
                </p:cNvSpPr>
                <p:nvPr/>
              </p:nvSpPr>
              <p:spPr bwMode="auto">
                <a:xfrm>
                  <a:off x="5266" y="19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4" name="Line 50968"/>
                <p:cNvSpPr>
                  <a:spLocks noChangeShapeType="1"/>
                </p:cNvSpPr>
                <p:nvPr/>
              </p:nvSpPr>
              <p:spPr bwMode="auto">
                <a:xfrm flipH="1" flipV="1">
                  <a:off x="527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5" name="Line 50969"/>
                <p:cNvSpPr>
                  <a:spLocks noChangeShapeType="1"/>
                </p:cNvSpPr>
                <p:nvPr/>
              </p:nvSpPr>
              <p:spPr bwMode="auto">
                <a:xfrm flipV="1">
                  <a:off x="5273" y="19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6" name="Line 50970"/>
                <p:cNvSpPr>
                  <a:spLocks noChangeShapeType="1"/>
                </p:cNvSpPr>
                <p:nvPr/>
              </p:nvSpPr>
              <p:spPr bwMode="auto">
                <a:xfrm flipV="1">
                  <a:off x="5280" y="188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7" name="Line 50971"/>
                <p:cNvSpPr>
                  <a:spLocks noChangeShapeType="1"/>
                </p:cNvSpPr>
                <p:nvPr/>
              </p:nvSpPr>
              <p:spPr bwMode="auto">
                <a:xfrm flipH="1" flipV="1">
                  <a:off x="5280" y="188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8" name="Line 50972"/>
                <p:cNvSpPr>
                  <a:spLocks noChangeShapeType="1"/>
                </p:cNvSpPr>
                <p:nvPr/>
              </p:nvSpPr>
              <p:spPr bwMode="auto">
                <a:xfrm flipH="1" flipV="1">
                  <a:off x="5273" y="1863"/>
                  <a:ext cx="7"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29" name="Line 50973"/>
                <p:cNvSpPr>
                  <a:spLocks noChangeShapeType="1"/>
                </p:cNvSpPr>
                <p:nvPr/>
              </p:nvSpPr>
              <p:spPr bwMode="auto">
                <a:xfrm flipH="1" flipV="1">
                  <a:off x="5272" y="185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0" name="Line 50974"/>
                <p:cNvSpPr>
                  <a:spLocks noChangeShapeType="1"/>
                </p:cNvSpPr>
                <p:nvPr/>
              </p:nvSpPr>
              <p:spPr bwMode="auto">
                <a:xfrm flipV="1">
                  <a:off x="5272" y="1840"/>
                  <a:ext cx="2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1" name="Line 50975"/>
                <p:cNvSpPr>
                  <a:spLocks noChangeShapeType="1"/>
                </p:cNvSpPr>
                <p:nvPr/>
              </p:nvSpPr>
              <p:spPr bwMode="auto">
                <a:xfrm flipH="1" flipV="1">
                  <a:off x="5295" y="18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2" name="Line 50976"/>
                <p:cNvSpPr>
                  <a:spLocks noChangeShapeType="1"/>
                </p:cNvSpPr>
                <p:nvPr/>
              </p:nvSpPr>
              <p:spPr bwMode="auto">
                <a:xfrm flipV="1">
                  <a:off x="5295" y="182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3" name="Line 50977"/>
                <p:cNvSpPr>
                  <a:spLocks noChangeShapeType="1"/>
                </p:cNvSpPr>
                <p:nvPr/>
              </p:nvSpPr>
              <p:spPr bwMode="auto">
                <a:xfrm flipV="1">
                  <a:off x="5316" y="180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4" name="Line 50978"/>
                <p:cNvSpPr>
                  <a:spLocks noChangeShapeType="1"/>
                </p:cNvSpPr>
                <p:nvPr/>
              </p:nvSpPr>
              <p:spPr bwMode="auto">
                <a:xfrm flipH="1">
                  <a:off x="5296" y="1808"/>
                  <a:ext cx="30"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5" name="Line 50979"/>
                <p:cNvSpPr>
                  <a:spLocks noChangeShapeType="1"/>
                </p:cNvSpPr>
                <p:nvPr/>
              </p:nvSpPr>
              <p:spPr bwMode="auto">
                <a:xfrm flipV="1">
                  <a:off x="5296" y="1778"/>
                  <a:ext cx="5" cy="3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6" name="Line 50980"/>
                <p:cNvSpPr>
                  <a:spLocks noChangeShapeType="1"/>
                </p:cNvSpPr>
                <p:nvPr/>
              </p:nvSpPr>
              <p:spPr bwMode="auto">
                <a:xfrm flipV="1">
                  <a:off x="5301" y="1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7" name="Line 50981"/>
                <p:cNvSpPr>
                  <a:spLocks noChangeShapeType="1"/>
                </p:cNvSpPr>
                <p:nvPr/>
              </p:nvSpPr>
              <p:spPr bwMode="auto">
                <a:xfrm flipV="1">
                  <a:off x="5308" y="17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8" name="Line 50982"/>
                <p:cNvSpPr>
                  <a:spLocks noChangeShapeType="1"/>
                </p:cNvSpPr>
                <p:nvPr/>
              </p:nvSpPr>
              <p:spPr bwMode="auto">
                <a:xfrm flipV="1">
                  <a:off x="5315" y="176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39" name="Line 50983"/>
                <p:cNvSpPr>
                  <a:spLocks noChangeShapeType="1"/>
                </p:cNvSpPr>
                <p:nvPr/>
              </p:nvSpPr>
              <p:spPr bwMode="auto">
                <a:xfrm>
                  <a:off x="5320" y="17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0" name="Line 50984"/>
                <p:cNvSpPr>
                  <a:spLocks noChangeShapeType="1"/>
                </p:cNvSpPr>
                <p:nvPr/>
              </p:nvSpPr>
              <p:spPr bwMode="auto">
                <a:xfrm flipV="1">
                  <a:off x="5329" y="175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1" name="Line 50985"/>
                <p:cNvSpPr>
                  <a:spLocks noChangeShapeType="1"/>
                </p:cNvSpPr>
                <p:nvPr/>
              </p:nvSpPr>
              <p:spPr bwMode="auto">
                <a:xfrm flipV="1">
                  <a:off x="5340" y="174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2" name="Line 50986"/>
                <p:cNvSpPr>
                  <a:spLocks noChangeShapeType="1"/>
                </p:cNvSpPr>
                <p:nvPr/>
              </p:nvSpPr>
              <p:spPr bwMode="auto">
                <a:xfrm flipH="1" flipV="1">
                  <a:off x="5337" y="1744"/>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3" name="Line 50987"/>
                <p:cNvSpPr>
                  <a:spLocks noChangeShapeType="1"/>
                </p:cNvSpPr>
                <p:nvPr/>
              </p:nvSpPr>
              <p:spPr bwMode="auto">
                <a:xfrm flipH="1" flipV="1">
                  <a:off x="5327" y="174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4" name="Line 50988"/>
                <p:cNvSpPr>
                  <a:spLocks noChangeShapeType="1"/>
                </p:cNvSpPr>
                <p:nvPr/>
              </p:nvSpPr>
              <p:spPr bwMode="auto">
                <a:xfrm flipV="1">
                  <a:off x="5327" y="172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5" name="Line 50989"/>
                <p:cNvSpPr>
                  <a:spLocks noChangeShapeType="1"/>
                </p:cNvSpPr>
                <p:nvPr/>
              </p:nvSpPr>
              <p:spPr bwMode="auto">
                <a:xfrm flipV="1">
                  <a:off x="5338" y="171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6" name="Line 50990"/>
                <p:cNvSpPr>
                  <a:spLocks noChangeShapeType="1"/>
                </p:cNvSpPr>
                <p:nvPr/>
              </p:nvSpPr>
              <p:spPr bwMode="auto">
                <a:xfrm flipV="1">
                  <a:off x="5350" y="17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7" name="Line 50991"/>
                <p:cNvSpPr>
                  <a:spLocks noChangeShapeType="1"/>
                </p:cNvSpPr>
                <p:nvPr/>
              </p:nvSpPr>
              <p:spPr bwMode="auto">
                <a:xfrm flipV="1">
                  <a:off x="5357" y="17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8" name="Line 50992"/>
                <p:cNvSpPr>
                  <a:spLocks noChangeShapeType="1"/>
                </p:cNvSpPr>
                <p:nvPr/>
              </p:nvSpPr>
              <p:spPr bwMode="auto">
                <a:xfrm>
                  <a:off x="5364" y="17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49" name="Line 50993"/>
                <p:cNvSpPr>
                  <a:spLocks noChangeShapeType="1"/>
                </p:cNvSpPr>
                <p:nvPr/>
              </p:nvSpPr>
              <p:spPr bwMode="auto">
                <a:xfrm flipV="1">
                  <a:off x="5366" y="171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0" name="Line 50994"/>
                <p:cNvSpPr>
                  <a:spLocks noChangeShapeType="1"/>
                </p:cNvSpPr>
                <p:nvPr/>
              </p:nvSpPr>
              <p:spPr bwMode="auto">
                <a:xfrm flipV="1">
                  <a:off x="5379" y="171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1" name="Line 50995"/>
                <p:cNvSpPr>
                  <a:spLocks noChangeShapeType="1"/>
                </p:cNvSpPr>
                <p:nvPr/>
              </p:nvSpPr>
              <p:spPr bwMode="auto">
                <a:xfrm flipV="1">
                  <a:off x="5394" y="170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2" name="Line 50996"/>
                <p:cNvSpPr>
                  <a:spLocks noChangeShapeType="1"/>
                </p:cNvSpPr>
                <p:nvPr/>
              </p:nvSpPr>
              <p:spPr bwMode="auto">
                <a:xfrm>
                  <a:off x="5408" y="170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3" name="Line 50997"/>
                <p:cNvSpPr>
                  <a:spLocks noChangeShapeType="1"/>
                </p:cNvSpPr>
                <p:nvPr/>
              </p:nvSpPr>
              <p:spPr bwMode="auto">
                <a:xfrm>
                  <a:off x="5417" y="17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4" name="Line 50998"/>
                <p:cNvSpPr>
                  <a:spLocks noChangeShapeType="1"/>
                </p:cNvSpPr>
                <p:nvPr/>
              </p:nvSpPr>
              <p:spPr bwMode="auto">
                <a:xfrm flipV="1">
                  <a:off x="5419" y="171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5" name="Line 50999"/>
                <p:cNvSpPr>
                  <a:spLocks noChangeShapeType="1"/>
                </p:cNvSpPr>
                <p:nvPr/>
              </p:nvSpPr>
              <p:spPr bwMode="auto">
                <a:xfrm flipV="1">
                  <a:off x="5425" y="170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6" name="Line 51000"/>
                <p:cNvSpPr>
                  <a:spLocks noChangeShapeType="1"/>
                </p:cNvSpPr>
                <p:nvPr/>
              </p:nvSpPr>
              <p:spPr bwMode="auto">
                <a:xfrm flipH="1" flipV="1">
                  <a:off x="5435" y="16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7" name="Line 51001"/>
                <p:cNvSpPr>
                  <a:spLocks noChangeShapeType="1"/>
                </p:cNvSpPr>
                <p:nvPr/>
              </p:nvSpPr>
              <p:spPr bwMode="auto">
                <a:xfrm flipV="1">
                  <a:off x="5435" y="16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8" name="Line 51002"/>
                <p:cNvSpPr>
                  <a:spLocks noChangeShapeType="1"/>
                </p:cNvSpPr>
                <p:nvPr/>
              </p:nvSpPr>
              <p:spPr bwMode="auto">
                <a:xfrm>
                  <a:off x="5442" y="169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59" name="Line 51003"/>
                <p:cNvSpPr>
                  <a:spLocks noChangeShapeType="1"/>
                </p:cNvSpPr>
                <p:nvPr/>
              </p:nvSpPr>
              <p:spPr bwMode="auto">
                <a:xfrm>
                  <a:off x="5458" y="169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0" name="Line 51004"/>
                <p:cNvSpPr>
                  <a:spLocks noChangeShapeType="1"/>
                </p:cNvSpPr>
                <p:nvPr/>
              </p:nvSpPr>
              <p:spPr bwMode="auto">
                <a:xfrm flipV="1">
                  <a:off x="5470" y="170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1" name="Line 51005"/>
                <p:cNvSpPr>
                  <a:spLocks noChangeShapeType="1"/>
                </p:cNvSpPr>
                <p:nvPr/>
              </p:nvSpPr>
              <p:spPr bwMode="auto">
                <a:xfrm>
                  <a:off x="5483" y="170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2" name="Line 51006"/>
                <p:cNvSpPr>
                  <a:spLocks noChangeShapeType="1"/>
                </p:cNvSpPr>
                <p:nvPr/>
              </p:nvSpPr>
              <p:spPr bwMode="auto">
                <a:xfrm flipH="1">
                  <a:off x="5480" y="171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3" name="Line 51007"/>
                <p:cNvSpPr>
                  <a:spLocks noChangeShapeType="1"/>
                </p:cNvSpPr>
                <p:nvPr/>
              </p:nvSpPr>
              <p:spPr bwMode="auto">
                <a:xfrm>
                  <a:off x="5480" y="172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4" name="Line 51008"/>
                <p:cNvSpPr>
                  <a:spLocks noChangeShapeType="1"/>
                </p:cNvSpPr>
                <p:nvPr/>
              </p:nvSpPr>
              <p:spPr bwMode="auto">
                <a:xfrm>
                  <a:off x="5482" y="1730"/>
                  <a:ext cx="2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5" name="Line 51009"/>
                <p:cNvSpPr>
                  <a:spLocks noChangeShapeType="1"/>
                </p:cNvSpPr>
                <p:nvPr/>
              </p:nvSpPr>
              <p:spPr bwMode="auto">
                <a:xfrm>
                  <a:off x="5502" y="1747"/>
                  <a:ext cx="1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6" name="Line 51010"/>
                <p:cNvSpPr>
                  <a:spLocks noChangeShapeType="1"/>
                </p:cNvSpPr>
                <p:nvPr/>
              </p:nvSpPr>
              <p:spPr bwMode="auto">
                <a:xfrm flipH="1">
                  <a:off x="5504" y="176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7" name="Line 51011"/>
                <p:cNvSpPr>
                  <a:spLocks noChangeShapeType="1"/>
                </p:cNvSpPr>
                <p:nvPr/>
              </p:nvSpPr>
              <p:spPr bwMode="auto">
                <a:xfrm flipV="1">
                  <a:off x="5504" y="1770"/>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8" name="Line 51012"/>
                <p:cNvSpPr>
                  <a:spLocks noChangeShapeType="1"/>
                </p:cNvSpPr>
                <p:nvPr/>
              </p:nvSpPr>
              <p:spPr bwMode="auto">
                <a:xfrm>
                  <a:off x="5525" y="17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69" name="Line 51013"/>
                <p:cNvSpPr>
                  <a:spLocks noChangeShapeType="1"/>
                </p:cNvSpPr>
                <p:nvPr/>
              </p:nvSpPr>
              <p:spPr bwMode="auto">
                <a:xfrm>
                  <a:off x="5527" y="17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0" name="Line 51014"/>
                <p:cNvSpPr>
                  <a:spLocks noChangeShapeType="1"/>
                </p:cNvSpPr>
                <p:nvPr/>
              </p:nvSpPr>
              <p:spPr bwMode="auto">
                <a:xfrm flipV="1">
                  <a:off x="5529" y="1782"/>
                  <a:ext cx="2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1" name="Line 51015"/>
                <p:cNvSpPr>
                  <a:spLocks noChangeShapeType="1"/>
                </p:cNvSpPr>
                <p:nvPr/>
              </p:nvSpPr>
              <p:spPr bwMode="auto">
                <a:xfrm flipV="1">
                  <a:off x="5552" y="178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2" name="Line 51016"/>
                <p:cNvSpPr>
                  <a:spLocks noChangeShapeType="1"/>
                </p:cNvSpPr>
                <p:nvPr/>
              </p:nvSpPr>
              <p:spPr bwMode="auto">
                <a:xfrm>
                  <a:off x="5559" y="178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3" name="Line 51017"/>
                <p:cNvSpPr>
                  <a:spLocks noChangeShapeType="1"/>
                </p:cNvSpPr>
                <p:nvPr/>
              </p:nvSpPr>
              <p:spPr bwMode="auto">
                <a:xfrm>
                  <a:off x="5575" y="178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4" name="Line 51018"/>
                <p:cNvSpPr>
                  <a:spLocks noChangeShapeType="1"/>
                </p:cNvSpPr>
                <p:nvPr/>
              </p:nvSpPr>
              <p:spPr bwMode="auto">
                <a:xfrm>
                  <a:off x="5579" y="17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5" name="Line 51019"/>
                <p:cNvSpPr>
                  <a:spLocks noChangeShapeType="1"/>
                </p:cNvSpPr>
                <p:nvPr/>
              </p:nvSpPr>
              <p:spPr bwMode="auto">
                <a:xfrm flipV="1">
                  <a:off x="5581" y="1799"/>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6" name="Line 51020"/>
                <p:cNvSpPr>
                  <a:spLocks noChangeShapeType="1"/>
                </p:cNvSpPr>
                <p:nvPr/>
              </p:nvSpPr>
              <p:spPr bwMode="auto">
                <a:xfrm flipV="1">
                  <a:off x="5594" y="17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7" name="Line 51021"/>
                <p:cNvSpPr>
                  <a:spLocks noChangeShapeType="1"/>
                </p:cNvSpPr>
                <p:nvPr/>
              </p:nvSpPr>
              <p:spPr bwMode="auto">
                <a:xfrm flipV="1">
                  <a:off x="5601" y="179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8" name="Line 51022"/>
                <p:cNvSpPr>
                  <a:spLocks noChangeShapeType="1"/>
                </p:cNvSpPr>
                <p:nvPr/>
              </p:nvSpPr>
              <p:spPr bwMode="auto">
                <a:xfrm>
                  <a:off x="5615" y="179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79" name="Line 51023"/>
                <p:cNvSpPr>
                  <a:spLocks noChangeShapeType="1"/>
                </p:cNvSpPr>
                <p:nvPr/>
              </p:nvSpPr>
              <p:spPr bwMode="auto">
                <a:xfrm flipV="1">
                  <a:off x="5619" y="180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0" name="Line 51024"/>
                <p:cNvSpPr>
                  <a:spLocks noChangeShapeType="1"/>
                </p:cNvSpPr>
                <p:nvPr/>
              </p:nvSpPr>
              <p:spPr bwMode="auto">
                <a:xfrm>
                  <a:off x="5634" y="1804"/>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1" name="Line 51025"/>
                <p:cNvSpPr>
                  <a:spLocks noChangeShapeType="1"/>
                </p:cNvSpPr>
                <p:nvPr/>
              </p:nvSpPr>
              <p:spPr bwMode="auto">
                <a:xfrm flipH="1">
                  <a:off x="5640" y="181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2" name="Line 51026"/>
                <p:cNvSpPr>
                  <a:spLocks noChangeShapeType="1"/>
                </p:cNvSpPr>
                <p:nvPr/>
              </p:nvSpPr>
              <p:spPr bwMode="auto">
                <a:xfrm flipH="1">
                  <a:off x="5634" y="182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3" name="Line 51027"/>
                <p:cNvSpPr>
                  <a:spLocks noChangeShapeType="1"/>
                </p:cNvSpPr>
                <p:nvPr/>
              </p:nvSpPr>
              <p:spPr bwMode="auto">
                <a:xfrm flipH="1">
                  <a:off x="5630" y="183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4" name="Line 51028"/>
                <p:cNvSpPr>
                  <a:spLocks noChangeShapeType="1"/>
                </p:cNvSpPr>
                <p:nvPr/>
              </p:nvSpPr>
              <p:spPr bwMode="auto">
                <a:xfrm flipH="1">
                  <a:off x="5618" y="184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5" name="Line 51029"/>
                <p:cNvSpPr>
                  <a:spLocks noChangeShapeType="1"/>
                </p:cNvSpPr>
                <p:nvPr/>
              </p:nvSpPr>
              <p:spPr bwMode="auto">
                <a:xfrm flipH="1">
                  <a:off x="5613" y="18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6" name="Line 51030"/>
                <p:cNvSpPr>
                  <a:spLocks noChangeShapeType="1"/>
                </p:cNvSpPr>
                <p:nvPr/>
              </p:nvSpPr>
              <p:spPr bwMode="auto">
                <a:xfrm flipH="1" flipV="1">
                  <a:off x="5598" y="1860"/>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7" name="Line 51031"/>
                <p:cNvSpPr>
                  <a:spLocks noChangeShapeType="1"/>
                </p:cNvSpPr>
                <p:nvPr/>
              </p:nvSpPr>
              <p:spPr bwMode="auto">
                <a:xfrm flipH="1">
                  <a:off x="5591" y="18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8" name="Line 51032"/>
                <p:cNvSpPr>
                  <a:spLocks noChangeShapeType="1"/>
                </p:cNvSpPr>
                <p:nvPr/>
              </p:nvSpPr>
              <p:spPr bwMode="auto">
                <a:xfrm>
                  <a:off x="5591" y="18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89" name="Line 51033"/>
                <p:cNvSpPr>
                  <a:spLocks noChangeShapeType="1"/>
                </p:cNvSpPr>
                <p:nvPr/>
              </p:nvSpPr>
              <p:spPr bwMode="auto">
                <a:xfrm>
                  <a:off x="5593" y="186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0" name="Line 51034"/>
                <p:cNvSpPr>
                  <a:spLocks noChangeShapeType="1"/>
                </p:cNvSpPr>
                <p:nvPr/>
              </p:nvSpPr>
              <p:spPr bwMode="auto">
                <a:xfrm>
                  <a:off x="5597" y="18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1" name="Line 51035"/>
                <p:cNvSpPr>
                  <a:spLocks noChangeShapeType="1"/>
                </p:cNvSpPr>
                <p:nvPr/>
              </p:nvSpPr>
              <p:spPr bwMode="auto">
                <a:xfrm>
                  <a:off x="5600" y="1889"/>
                  <a:ext cx="1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2" name="Line 51036"/>
                <p:cNvSpPr>
                  <a:spLocks noChangeShapeType="1"/>
                </p:cNvSpPr>
                <p:nvPr/>
              </p:nvSpPr>
              <p:spPr bwMode="auto">
                <a:xfrm>
                  <a:off x="5611" y="190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3" name="Line 51037"/>
                <p:cNvSpPr>
                  <a:spLocks noChangeShapeType="1"/>
                </p:cNvSpPr>
                <p:nvPr/>
              </p:nvSpPr>
              <p:spPr bwMode="auto">
                <a:xfrm>
                  <a:off x="5622" y="191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4" name="Line 51038"/>
                <p:cNvSpPr>
                  <a:spLocks noChangeShapeType="1"/>
                </p:cNvSpPr>
                <p:nvPr/>
              </p:nvSpPr>
              <p:spPr bwMode="auto">
                <a:xfrm>
                  <a:off x="5624" y="1921"/>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5" name="Line 51039"/>
                <p:cNvSpPr>
                  <a:spLocks noChangeShapeType="1"/>
                </p:cNvSpPr>
                <p:nvPr/>
              </p:nvSpPr>
              <p:spPr bwMode="auto">
                <a:xfrm>
                  <a:off x="5633" y="192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6" name="Line 51040"/>
                <p:cNvSpPr>
                  <a:spLocks noChangeShapeType="1"/>
                </p:cNvSpPr>
                <p:nvPr/>
              </p:nvSpPr>
              <p:spPr bwMode="auto">
                <a:xfrm flipH="1" flipV="1">
                  <a:off x="5646" y="1921"/>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7" name="Line 51041"/>
                <p:cNvSpPr>
                  <a:spLocks noChangeShapeType="1"/>
                </p:cNvSpPr>
                <p:nvPr/>
              </p:nvSpPr>
              <p:spPr bwMode="auto">
                <a:xfrm>
                  <a:off x="5646" y="1921"/>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8" name="Line 51042"/>
                <p:cNvSpPr>
                  <a:spLocks noChangeShapeType="1"/>
                </p:cNvSpPr>
                <p:nvPr/>
              </p:nvSpPr>
              <p:spPr bwMode="auto">
                <a:xfrm flipH="1">
                  <a:off x="5635" y="193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99" name="Line 51043"/>
                <p:cNvSpPr>
                  <a:spLocks noChangeShapeType="1"/>
                </p:cNvSpPr>
                <p:nvPr/>
              </p:nvSpPr>
              <p:spPr bwMode="auto">
                <a:xfrm flipH="1">
                  <a:off x="5629" y="193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0" name="Line 51044"/>
                <p:cNvSpPr>
                  <a:spLocks noChangeShapeType="1"/>
                </p:cNvSpPr>
                <p:nvPr/>
              </p:nvSpPr>
              <p:spPr bwMode="auto">
                <a:xfrm flipH="1">
                  <a:off x="5623" y="19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1" name="Line 51045"/>
                <p:cNvSpPr>
                  <a:spLocks noChangeShapeType="1"/>
                </p:cNvSpPr>
                <p:nvPr/>
              </p:nvSpPr>
              <p:spPr bwMode="auto">
                <a:xfrm flipH="1">
                  <a:off x="5616" y="19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2" name="Line 51046"/>
                <p:cNvSpPr>
                  <a:spLocks noChangeShapeType="1"/>
                </p:cNvSpPr>
                <p:nvPr/>
              </p:nvSpPr>
              <p:spPr bwMode="auto">
                <a:xfrm flipH="1">
                  <a:off x="5601" y="1945"/>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3" name="Line 51047"/>
                <p:cNvSpPr>
                  <a:spLocks noChangeShapeType="1"/>
                </p:cNvSpPr>
                <p:nvPr/>
              </p:nvSpPr>
              <p:spPr bwMode="auto">
                <a:xfrm flipH="1">
                  <a:off x="5595" y="19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4" name="Line 51048"/>
                <p:cNvSpPr>
                  <a:spLocks noChangeShapeType="1"/>
                </p:cNvSpPr>
                <p:nvPr/>
              </p:nvSpPr>
              <p:spPr bwMode="auto">
                <a:xfrm flipH="1">
                  <a:off x="5591" y="195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5" name="Line 51049"/>
                <p:cNvSpPr>
                  <a:spLocks noChangeShapeType="1"/>
                </p:cNvSpPr>
                <p:nvPr/>
              </p:nvSpPr>
              <p:spPr bwMode="auto">
                <a:xfrm>
                  <a:off x="5591" y="1960"/>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6" name="Line 51050"/>
                <p:cNvSpPr>
                  <a:spLocks noChangeShapeType="1"/>
                </p:cNvSpPr>
                <p:nvPr/>
              </p:nvSpPr>
              <p:spPr bwMode="auto">
                <a:xfrm flipH="1">
                  <a:off x="5593" y="1973"/>
                  <a:ext cx="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7" name="Line 51051"/>
                <p:cNvSpPr>
                  <a:spLocks noChangeShapeType="1"/>
                </p:cNvSpPr>
                <p:nvPr/>
              </p:nvSpPr>
              <p:spPr bwMode="auto">
                <a:xfrm>
                  <a:off x="5593" y="1990"/>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8" name="Line 51052"/>
                <p:cNvSpPr>
                  <a:spLocks noChangeShapeType="1"/>
                </p:cNvSpPr>
                <p:nvPr/>
              </p:nvSpPr>
              <p:spPr bwMode="auto">
                <a:xfrm>
                  <a:off x="5603" y="20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09" name="Line 51053"/>
                <p:cNvSpPr>
                  <a:spLocks noChangeShapeType="1"/>
                </p:cNvSpPr>
                <p:nvPr/>
              </p:nvSpPr>
              <p:spPr bwMode="auto">
                <a:xfrm>
                  <a:off x="5605" y="200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0" name="Line 51054"/>
                <p:cNvSpPr>
                  <a:spLocks noChangeShapeType="1"/>
                </p:cNvSpPr>
                <p:nvPr/>
              </p:nvSpPr>
              <p:spPr bwMode="auto">
                <a:xfrm flipH="1">
                  <a:off x="5602" y="202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1" name="Line 51055"/>
                <p:cNvSpPr>
                  <a:spLocks noChangeShapeType="1"/>
                </p:cNvSpPr>
                <p:nvPr/>
              </p:nvSpPr>
              <p:spPr bwMode="auto">
                <a:xfrm flipH="1" flipV="1">
                  <a:off x="5584" y="2015"/>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2" name="Line 51056"/>
                <p:cNvSpPr>
                  <a:spLocks noChangeShapeType="1"/>
                </p:cNvSpPr>
                <p:nvPr/>
              </p:nvSpPr>
              <p:spPr bwMode="auto">
                <a:xfrm flipH="1">
                  <a:off x="5577" y="20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3" name="Line 51057"/>
                <p:cNvSpPr>
                  <a:spLocks noChangeShapeType="1"/>
                </p:cNvSpPr>
                <p:nvPr/>
              </p:nvSpPr>
              <p:spPr bwMode="auto">
                <a:xfrm flipH="1">
                  <a:off x="5573" y="201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4" name="Line 51058"/>
                <p:cNvSpPr>
                  <a:spLocks noChangeShapeType="1"/>
                </p:cNvSpPr>
                <p:nvPr/>
              </p:nvSpPr>
              <p:spPr bwMode="auto">
                <a:xfrm flipH="1">
                  <a:off x="5550" y="2026"/>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5" name="Line 51059"/>
                <p:cNvSpPr>
                  <a:spLocks noChangeShapeType="1"/>
                </p:cNvSpPr>
                <p:nvPr/>
              </p:nvSpPr>
              <p:spPr bwMode="auto">
                <a:xfrm flipH="1">
                  <a:off x="5543" y="20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6" name="Line 51060"/>
                <p:cNvSpPr>
                  <a:spLocks noChangeShapeType="1"/>
                </p:cNvSpPr>
                <p:nvPr/>
              </p:nvSpPr>
              <p:spPr bwMode="auto">
                <a:xfrm flipH="1">
                  <a:off x="5538" y="20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7" name="Line 51061"/>
                <p:cNvSpPr>
                  <a:spLocks noChangeShapeType="1"/>
                </p:cNvSpPr>
                <p:nvPr/>
              </p:nvSpPr>
              <p:spPr bwMode="auto">
                <a:xfrm>
                  <a:off x="5538" y="203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8" name="Line 51062"/>
                <p:cNvSpPr>
                  <a:spLocks noChangeShapeType="1"/>
                </p:cNvSpPr>
                <p:nvPr/>
              </p:nvSpPr>
              <p:spPr bwMode="auto">
                <a:xfrm flipH="1">
                  <a:off x="5536" y="204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19" name="Line 51063"/>
                <p:cNvSpPr>
                  <a:spLocks noChangeShapeType="1"/>
                </p:cNvSpPr>
                <p:nvPr/>
              </p:nvSpPr>
              <p:spPr bwMode="auto">
                <a:xfrm flipH="1" flipV="1">
                  <a:off x="5524" y="20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0" name="Line 51064"/>
                <p:cNvSpPr>
                  <a:spLocks noChangeShapeType="1"/>
                </p:cNvSpPr>
                <p:nvPr/>
              </p:nvSpPr>
              <p:spPr bwMode="auto">
                <a:xfrm flipH="1" flipV="1">
                  <a:off x="5516" y="203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1" name="Line 51065"/>
                <p:cNvSpPr>
                  <a:spLocks noChangeShapeType="1"/>
                </p:cNvSpPr>
                <p:nvPr/>
              </p:nvSpPr>
              <p:spPr bwMode="auto">
                <a:xfrm flipH="1">
                  <a:off x="5513" y="2036"/>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2" name="Line 51066"/>
                <p:cNvSpPr>
                  <a:spLocks noChangeShapeType="1"/>
                </p:cNvSpPr>
                <p:nvPr/>
              </p:nvSpPr>
              <p:spPr bwMode="auto">
                <a:xfrm flipH="1" flipV="1">
                  <a:off x="5503" y="204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3" name="Line 51067"/>
                <p:cNvSpPr>
                  <a:spLocks noChangeShapeType="1"/>
                </p:cNvSpPr>
                <p:nvPr/>
              </p:nvSpPr>
              <p:spPr bwMode="auto">
                <a:xfrm flipH="1" flipV="1">
                  <a:off x="5495" y="204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4" name="Line 51068"/>
                <p:cNvSpPr>
                  <a:spLocks noChangeShapeType="1"/>
                </p:cNvSpPr>
                <p:nvPr/>
              </p:nvSpPr>
              <p:spPr bwMode="auto">
                <a:xfrm flipH="1">
                  <a:off x="5481" y="204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5" name="Line 51069"/>
                <p:cNvSpPr>
                  <a:spLocks noChangeShapeType="1"/>
                </p:cNvSpPr>
                <p:nvPr/>
              </p:nvSpPr>
              <p:spPr bwMode="auto">
                <a:xfrm flipH="1">
                  <a:off x="5476" y="204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6" name="Line 51070"/>
                <p:cNvSpPr>
                  <a:spLocks noChangeShapeType="1"/>
                </p:cNvSpPr>
                <p:nvPr/>
              </p:nvSpPr>
              <p:spPr bwMode="auto">
                <a:xfrm flipH="1">
                  <a:off x="5455" y="2055"/>
                  <a:ext cx="2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7" name="Line 51071"/>
                <p:cNvSpPr>
                  <a:spLocks noChangeShapeType="1"/>
                </p:cNvSpPr>
                <p:nvPr/>
              </p:nvSpPr>
              <p:spPr bwMode="auto">
                <a:xfrm flipH="1" flipV="1">
                  <a:off x="5446" y="205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28" name="Line 51072"/>
                <p:cNvSpPr>
                  <a:spLocks noChangeShapeType="1"/>
                </p:cNvSpPr>
                <p:nvPr/>
              </p:nvSpPr>
              <p:spPr bwMode="auto">
                <a:xfrm flipH="1">
                  <a:off x="5439" y="205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3" name="Group 51274"/>
              <p:cNvGrpSpPr>
                <a:grpSpLocks/>
              </p:cNvGrpSpPr>
              <p:nvPr/>
            </p:nvGrpSpPr>
            <p:grpSpPr bwMode="auto">
              <a:xfrm>
                <a:off x="8258175" y="2693988"/>
                <a:ext cx="1517650" cy="1123950"/>
                <a:chOff x="5202" y="1697"/>
                <a:chExt cx="956" cy="708"/>
              </a:xfrm>
              <a:grpFill/>
            </p:grpSpPr>
            <p:sp>
              <p:nvSpPr>
                <p:cNvPr id="59329" name="Line 51074"/>
                <p:cNvSpPr>
                  <a:spLocks noChangeShapeType="1"/>
                </p:cNvSpPr>
                <p:nvPr/>
              </p:nvSpPr>
              <p:spPr bwMode="auto">
                <a:xfrm flipH="1">
                  <a:off x="5410" y="2060"/>
                  <a:ext cx="2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0" name="Line 51075"/>
                <p:cNvSpPr>
                  <a:spLocks noChangeShapeType="1"/>
                </p:cNvSpPr>
                <p:nvPr/>
              </p:nvSpPr>
              <p:spPr bwMode="auto">
                <a:xfrm flipH="1" flipV="1">
                  <a:off x="5394" y="2058"/>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1" name="Line 51076"/>
                <p:cNvSpPr>
                  <a:spLocks noChangeShapeType="1"/>
                </p:cNvSpPr>
                <p:nvPr/>
              </p:nvSpPr>
              <p:spPr bwMode="auto">
                <a:xfrm flipH="1">
                  <a:off x="5371" y="2058"/>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2" name="Line 51077"/>
                <p:cNvSpPr>
                  <a:spLocks noChangeShapeType="1"/>
                </p:cNvSpPr>
                <p:nvPr/>
              </p:nvSpPr>
              <p:spPr bwMode="auto">
                <a:xfrm flipH="1">
                  <a:off x="5351" y="2059"/>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3" name="Line 51078"/>
                <p:cNvSpPr>
                  <a:spLocks noChangeShapeType="1"/>
                </p:cNvSpPr>
                <p:nvPr/>
              </p:nvSpPr>
              <p:spPr bwMode="auto">
                <a:xfrm flipH="1">
                  <a:off x="5331" y="2065"/>
                  <a:ext cx="20"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4" name="Line 51079"/>
                <p:cNvSpPr>
                  <a:spLocks noChangeShapeType="1"/>
                </p:cNvSpPr>
                <p:nvPr/>
              </p:nvSpPr>
              <p:spPr bwMode="auto">
                <a:xfrm flipH="1">
                  <a:off x="5318" y="2078"/>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5" name="Line 51080"/>
                <p:cNvSpPr>
                  <a:spLocks noChangeShapeType="1"/>
                </p:cNvSpPr>
                <p:nvPr/>
              </p:nvSpPr>
              <p:spPr bwMode="auto">
                <a:xfrm flipH="1">
                  <a:off x="5304" y="208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6" name="Line 51081"/>
                <p:cNvSpPr>
                  <a:spLocks noChangeShapeType="1"/>
                </p:cNvSpPr>
                <p:nvPr/>
              </p:nvSpPr>
              <p:spPr bwMode="auto">
                <a:xfrm flipH="1">
                  <a:off x="5293" y="208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7" name="Line 51082"/>
                <p:cNvSpPr>
                  <a:spLocks noChangeShapeType="1"/>
                </p:cNvSpPr>
                <p:nvPr/>
              </p:nvSpPr>
              <p:spPr bwMode="auto">
                <a:xfrm>
                  <a:off x="5293" y="209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8" name="Line 51083"/>
                <p:cNvSpPr>
                  <a:spLocks noChangeShapeType="1"/>
                </p:cNvSpPr>
                <p:nvPr/>
              </p:nvSpPr>
              <p:spPr bwMode="auto">
                <a:xfrm flipH="1">
                  <a:off x="5290" y="2105"/>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39" name="Line 51084"/>
                <p:cNvSpPr>
                  <a:spLocks noChangeShapeType="1"/>
                </p:cNvSpPr>
                <p:nvPr/>
              </p:nvSpPr>
              <p:spPr bwMode="auto">
                <a:xfrm flipH="1">
                  <a:off x="5286" y="211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0" name="Line 51085"/>
                <p:cNvSpPr>
                  <a:spLocks noChangeShapeType="1"/>
                </p:cNvSpPr>
                <p:nvPr/>
              </p:nvSpPr>
              <p:spPr bwMode="auto">
                <a:xfrm flipH="1" flipV="1">
                  <a:off x="5276" y="211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1" name="Line 51086"/>
                <p:cNvSpPr>
                  <a:spLocks noChangeShapeType="1"/>
                </p:cNvSpPr>
                <p:nvPr/>
              </p:nvSpPr>
              <p:spPr bwMode="auto">
                <a:xfrm flipH="1">
                  <a:off x="5269"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2" name="Line 51087"/>
                <p:cNvSpPr>
                  <a:spLocks noChangeShapeType="1"/>
                </p:cNvSpPr>
                <p:nvPr/>
              </p:nvSpPr>
              <p:spPr bwMode="auto">
                <a:xfrm flipH="1">
                  <a:off x="5267" y="212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3" name="Line 51088"/>
                <p:cNvSpPr>
                  <a:spLocks noChangeShapeType="1"/>
                </p:cNvSpPr>
                <p:nvPr/>
              </p:nvSpPr>
              <p:spPr bwMode="auto">
                <a:xfrm flipH="1" flipV="1">
                  <a:off x="5264" y="213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4" name="Line 51089"/>
                <p:cNvSpPr>
                  <a:spLocks noChangeShapeType="1"/>
                </p:cNvSpPr>
                <p:nvPr/>
              </p:nvSpPr>
              <p:spPr bwMode="auto">
                <a:xfrm flipH="1" flipV="1">
                  <a:off x="5261" y="2115"/>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5" name="Line 51090"/>
                <p:cNvSpPr>
                  <a:spLocks noChangeShapeType="1"/>
                </p:cNvSpPr>
                <p:nvPr/>
              </p:nvSpPr>
              <p:spPr bwMode="auto">
                <a:xfrm flipH="1" flipV="1">
                  <a:off x="5258" y="21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6" name="Line 51091"/>
                <p:cNvSpPr>
                  <a:spLocks noChangeShapeType="1"/>
                </p:cNvSpPr>
                <p:nvPr/>
              </p:nvSpPr>
              <p:spPr bwMode="auto">
                <a:xfrm flipH="1" flipV="1">
                  <a:off x="5256" y="21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7" name="Line 51092"/>
                <p:cNvSpPr>
                  <a:spLocks noChangeShapeType="1"/>
                </p:cNvSpPr>
                <p:nvPr/>
              </p:nvSpPr>
              <p:spPr bwMode="auto">
                <a:xfrm flipV="1">
                  <a:off x="5256" y="209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8" name="Line 51093"/>
                <p:cNvSpPr>
                  <a:spLocks noChangeShapeType="1"/>
                </p:cNvSpPr>
                <p:nvPr/>
              </p:nvSpPr>
              <p:spPr bwMode="auto">
                <a:xfrm flipH="1">
                  <a:off x="5248" y="209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49" name="Line 51094"/>
                <p:cNvSpPr>
                  <a:spLocks noChangeShapeType="1"/>
                </p:cNvSpPr>
                <p:nvPr/>
              </p:nvSpPr>
              <p:spPr bwMode="auto">
                <a:xfrm flipH="1" flipV="1">
                  <a:off x="5238" y="209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0" name="Line 51095"/>
                <p:cNvSpPr>
                  <a:spLocks noChangeShapeType="1"/>
                </p:cNvSpPr>
                <p:nvPr/>
              </p:nvSpPr>
              <p:spPr bwMode="auto">
                <a:xfrm flipV="1">
                  <a:off x="5238" y="208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1" name="Line 51096"/>
                <p:cNvSpPr>
                  <a:spLocks noChangeShapeType="1"/>
                </p:cNvSpPr>
                <p:nvPr/>
              </p:nvSpPr>
              <p:spPr bwMode="auto">
                <a:xfrm flipV="1">
                  <a:off x="5242" y="207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2" name="Line 51097"/>
                <p:cNvSpPr>
                  <a:spLocks noChangeShapeType="1"/>
                </p:cNvSpPr>
                <p:nvPr/>
              </p:nvSpPr>
              <p:spPr bwMode="auto">
                <a:xfrm flipV="1">
                  <a:off x="5248" y="206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3" name="Line 51098"/>
                <p:cNvSpPr>
                  <a:spLocks noChangeShapeType="1"/>
                </p:cNvSpPr>
                <p:nvPr/>
              </p:nvSpPr>
              <p:spPr bwMode="auto">
                <a:xfrm flipV="1">
                  <a:off x="5252" y="2054"/>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4" name="Line 51099"/>
                <p:cNvSpPr>
                  <a:spLocks noChangeShapeType="1"/>
                </p:cNvSpPr>
                <p:nvPr/>
              </p:nvSpPr>
              <p:spPr bwMode="auto">
                <a:xfrm flipH="1" flipV="1">
                  <a:off x="5260" y="2039"/>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5" name="Line 51100"/>
                <p:cNvSpPr>
                  <a:spLocks noChangeShapeType="1"/>
                </p:cNvSpPr>
                <p:nvPr/>
              </p:nvSpPr>
              <p:spPr bwMode="auto">
                <a:xfrm flipH="1" flipV="1">
                  <a:off x="5248" y="202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6" name="Line 51101"/>
                <p:cNvSpPr>
                  <a:spLocks noChangeShapeType="1"/>
                </p:cNvSpPr>
                <p:nvPr/>
              </p:nvSpPr>
              <p:spPr bwMode="auto">
                <a:xfrm flipV="1">
                  <a:off x="5248" y="2020"/>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7" name="Line 51102"/>
                <p:cNvSpPr>
                  <a:spLocks noChangeShapeType="1"/>
                </p:cNvSpPr>
                <p:nvPr/>
              </p:nvSpPr>
              <p:spPr bwMode="auto">
                <a:xfrm flipH="1" flipV="1">
                  <a:off x="5252" y="20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8" name="Line 51103"/>
                <p:cNvSpPr>
                  <a:spLocks noChangeShapeType="1"/>
                </p:cNvSpPr>
                <p:nvPr/>
              </p:nvSpPr>
              <p:spPr bwMode="auto">
                <a:xfrm flipH="1" flipV="1">
                  <a:off x="5242" y="200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59" name="Line 51104"/>
                <p:cNvSpPr>
                  <a:spLocks noChangeShapeType="1"/>
                </p:cNvSpPr>
                <p:nvPr/>
              </p:nvSpPr>
              <p:spPr bwMode="auto">
                <a:xfrm flipH="1" flipV="1">
                  <a:off x="5233" y="200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0" name="Line 51105"/>
                <p:cNvSpPr>
                  <a:spLocks noChangeShapeType="1"/>
                </p:cNvSpPr>
                <p:nvPr/>
              </p:nvSpPr>
              <p:spPr bwMode="auto">
                <a:xfrm flipH="1" flipV="1">
                  <a:off x="5224" y="199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1" name="Line 51106"/>
                <p:cNvSpPr>
                  <a:spLocks noChangeShapeType="1"/>
                </p:cNvSpPr>
                <p:nvPr/>
              </p:nvSpPr>
              <p:spPr bwMode="auto">
                <a:xfrm flipH="1" flipV="1">
                  <a:off x="5220" y="198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2" name="Line 51107"/>
                <p:cNvSpPr>
                  <a:spLocks noChangeShapeType="1"/>
                </p:cNvSpPr>
                <p:nvPr/>
              </p:nvSpPr>
              <p:spPr bwMode="auto">
                <a:xfrm flipH="1" flipV="1">
                  <a:off x="5209" y="197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3" name="Line 51108"/>
                <p:cNvSpPr>
                  <a:spLocks noChangeShapeType="1"/>
                </p:cNvSpPr>
                <p:nvPr/>
              </p:nvSpPr>
              <p:spPr bwMode="auto">
                <a:xfrm flipH="1" flipV="1">
                  <a:off x="5202" y="1952"/>
                  <a:ext cx="7"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4" name="Line 51109"/>
                <p:cNvSpPr>
                  <a:spLocks noChangeShapeType="1"/>
                </p:cNvSpPr>
                <p:nvPr/>
              </p:nvSpPr>
              <p:spPr bwMode="auto">
                <a:xfrm>
                  <a:off x="5202" y="1952"/>
                  <a:ext cx="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5" name="Line 51110"/>
                <p:cNvSpPr>
                  <a:spLocks noChangeShapeType="1"/>
                </p:cNvSpPr>
                <p:nvPr/>
              </p:nvSpPr>
              <p:spPr bwMode="auto">
                <a:xfrm flipV="1">
                  <a:off x="5204" y="1947"/>
                  <a:ext cx="1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6" name="Line 51111"/>
                <p:cNvSpPr>
                  <a:spLocks noChangeShapeType="1"/>
                </p:cNvSpPr>
                <p:nvPr/>
              </p:nvSpPr>
              <p:spPr bwMode="auto">
                <a:xfrm>
                  <a:off x="5216" y="19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7" name="Line 51112"/>
                <p:cNvSpPr>
                  <a:spLocks noChangeShapeType="1"/>
                </p:cNvSpPr>
                <p:nvPr/>
              </p:nvSpPr>
              <p:spPr bwMode="auto">
                <a:xfrm flipV="1">
                  <a:off x="5218" y="195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8" name="Line 51113"/>
                <p:cNvSpPr>
                  <a:spLocks noChangeShapeType="1"/>
                </p:cNvSpPr>
                <p:nvPr/>
              </p:nvSpPr>
              <p:spPr bwMode="auto">
                <a:xfrm flipV="1">
                  <a:off x="5232" y="1941"/>
                  <a:ext cx="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69" name="Line 51114"/>
                <p:cNvSpPr>
                  <a:spLocks noChangeShapeType="1"/>
                </p:cNvSpPr>
                <p:nvPr/>
              </p:nvSpPr>
              <p:spPr bwMode="auto">
                <a:xfrm flipV="1">
                  <a:off x="5239" y="192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0" name="Line 51115"/>
                <p:cNvSpPr>
                  <a:spLocks noChangeShapeType="1"/>
                </p:cNvSpPr>
                <p:nvPr/>
              </p:nvSpPr>
              <p:spPr bwMode="auto">
                <a:xfrm flipH="1">
                  <a:off x="5234" y="19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1" name="Line 51116"/>
                <p:cNvSpPr>
                  <a:spLocks noChangeShapeType="1"/>
                </p:cNvSpPr>
                <p:nvPr/>
              </p:nvSpPr>
              <p:spPr bwMode="auto">
                <a:xfrm flipV="1">
                  <a:off x="5234" y="192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2" name="Line 51117"/>
                <p:cNvSpPr>
                  <a:spLocks noChangeShapeType="1"/>
                </p:cNvSpPr>
                <p:nvPr/>
              </p:nvSpPr>
              <p:spPr bwMode="auto">
                <a:xfrm flipV="1">
                  <a:off x="5248" y="192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3" name="Line 51118"/>
                <p:cNvSpPr>
                  <a:spLocks noChangeShapeType="1"/>
                </p:cNvSpPr>
                <p:nvPr/>
              </p:nvSpPr>
              <p:spPr bwMode="auto">
                <a:xfrm flipV="1">
                  <a:off x="5254" y="190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4" name="Line 51119"/>
                <p:cNvSpPr>
                  <a:spLocks noChangeShapeType="1"/>
                </p:cNvSpPr>
                <p:nvPr/>
              </p:nvSpPr>
              <p:spPr bwMode="auto">
                <a:xfrm>
                  <a:off x="5266" y="19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5" name="Line 51120"/>
                <p:cNvSpPr>
                  <a:spLocks noChangeShapeType="1"/>
                </p:cNvSpPr>
                <p:nvPr/>
              </p:nvSpPr>
              <p:spPr bwMode="auto">
                <a:xfrm flipH="1" flipV="1">
                  <a:off x="527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6" name="Line 51121"/>
                <p:cNvSpPr>
                  <a:spLocks noChangeShapeType="1"/>
                </p:cNvSpPr>
                <p:nvPr/>
              </p:nvSpPr>
              <p:spPr bwMode="auto">
                <a:xfrm flipV="1">
                  <a:off x="5273" y="19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7" name="Line 51122"/>
                <p:cNvSpPr>
                  <a:spLocks noChangeShapeType="1"/>
                </p:cNvSpPr>
                <p:nvPr/>
              </p:nvSpPr>
              <p:spPr bwMode="auto">
                <a:xfrm flipV="1">
                  <a:off x="5280" y="188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8" name="Line 51123"/>
                <p:cNvSpPr>
                  <a:spLocks noChangeShapeType="1"/>
                </p:cNvSpPr>
                <p:nvPr/>
              </p:nvSpPr>
              <p:spPr bwMode="auto">
                <a:xfrm flipH="1" flipV="1">
                  <a:off x="5280" y="188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79" name="Line 51124"/>
                <p:cNvSpPr>
                  <a:spLocks noChangeShapeType="1"/>
                </p:cNvSpPr>
                <p:nvPr/>
              </p:nvSpPr>
              <p:spPr bwMode="auto">
                <a:xfrm flipH="1" flipV="1">
                  <a:off x="5273" y="1863"/>
                  <a:ext cx="7"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0" name="Line 51125"/>
                <p:cNvSpPr>
                  <a:spLocks noChangeShapeType="1"/>
                </p:cNvSpPr>
                <p:nvPr/>
              </p:nvSpPr>
              <p:spPr bwMode="auto">
                <a:xfrm flipH="1" flipV="1">
                  <a:off x="5272" y="185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1" name="Line 51126"/>
                <p:cNvSpPr>
                  <a:spLocks noChangeShapeType="1"/>
                </p:cNvSpPr>
                <p:nvPr/>
              </p:nvSpPr>
              <p:spPr bwMode="auto">
                <a:xfrm flipV="1">
                  <a:off x="5272" y="1840"/>
                  <a:ext cx="2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2" name="Line 51127"/>
                <p:cNvSpPr>
                  <a:spLocks noChangeShapeType="1"/>
                </p:cNvSpPr>
                <p:nvPr/>
              </p:nvSpPr>
              <p:spPr bwMode="auto">
                <a:xfrm flipH="1" flipV="1">
                  <a:off x="5295" y="18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3" name="Line 51128"/>
                <p:cNvSpPr>
                  <a:spLocks noChangeShapeType="1"/>
                </p:cNvSpPr>
                <p:nvPr/>
              </p:nvSpPr>
              <p:spPr bwMode="auto">
                <a:xfrm flipV="1">
                  <a:off x="5295" y="182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4" name="Line 51129"/>
                <p:cNvSpPr>
                  <a:spLocks noChangeShapeType="1"/>
                </p:cNvSpPr>
                <p:nvPr/>
              </p:nvSpPr>
              <p:spPr bwMode="auto">
                <a:xfrm flipV="1">
                  <a:off x="5316" y="180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5" name="Line 51130"/>
                <p:cNvSpPr>
                  <a:spLocks noChangeShapeType="1"/>
                </p:cNvSpPr>
                <p:nvPr/>
              </p:nvSpPr>
              <p:spPr bwMode="auto">
                <a:xfrm flipH="1">
                  <a:off x="5296" y="1808"/>
                  <a:ext cx="30"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6" name="Line 51131"/>
                <p:cNvSpPr>
                  <a:spLocks noChangeShapeType="1"/>
                </p:cNvSpPr>
                <p:nvPr/>
              </p:nvSpPr>
              <p:spPr bwMode="auto">
                <a:xfrm flipV="1">
                  <a:off x="5296" y="1778"/>
                  <a:ext cx="5" cy="3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7" name="Line 51132"/>
                <p:cNvSpPr>
                  <a:spLocks noChangeShapeType="1"/>
                </p:cNvSpPr>
                <p:nvPr/>
              </p:nvSpPr>
              <p:spPr bwMode="auto">
                <a:xfrm flipV="1">
                  <a:off x="5301" y="1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8" name="Line 51133"/>
                <p:cNvSpPr>
                  <a:spLocks noChangeShapeType="1"/>
                </p:cNvSpPr>
                <p:nvPr/>
              </p:nvSpPr>
              <p:spPr bwMode="auto">
                <a:xfrm flipV="1">
                  <a:off x="5308" y="17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89" name="Line 51134"/>
                <p:cNvSpPr>
                  <a:spLocks noChangeShapeType="1"/>
                </p:cNvSpPr>
                <p:nvPr/>
              </p:nvSpPr>
              <p:spPr bwMode="auto">
                <a:xfrm flipV="1">
                  <a:off x="5315" y="176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0" name="Line 51135"/>
                <p:cNvSpPr>
                  <a:spLocks noChangeShapeType="1"/>
                </p:cNvSpPr>
                <p:nvPr/>
              </p:nvSpPr>
              <p:spPr bwMode="auto">
                <a:xfrm>
                  <a:off x="5320" y="17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1" name="Line 51136"/>
                <p:cNvSpPr>
                  <a:spLocks noChangeShapeType="1"/>
                </p:cNvSpPr>
                <p:nvPr/>
              </p:nvSpPr>
              <p:spPr bwMode="auto">
                <a:xfrm flipV="1">
                  <a:off x="5329" y="175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2" name="Line 51137"/>
                <p:cNvSpPr>
                  <a:spLocks noChangeShapeType="1"/>
                </p:cNvSpPr>
                <p:nvPr/>
              </p:nvSpPr>
              <p:spPr bwMode="auto">
                <a:xfrm flipV="1">
                  <a:off x="5340" y="174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3" name="Line 51138"/>
                <p:cNvSpPr>
                  <a:spLocks noChangeShapeType="1"/>
                </p:cNvSpPr>
                <p:nvPr/>
              </p:nvSpPr>
              <p:spPr bwMode="auto">
                <a:xfrm flipH="1" flipV="1">
                  <a:off x="5337" y="1744"/>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4" name="Line 51139"/>
                <p:cNvSpPr>
                  <a:spLocks noChangeShapeType="1"/>
                </p:cNvSpPr>
                <p:nvPr/>
              </p:nvSpPr>
              <p:spPr bwMode="auto">
                <a:xfrm flipH="1" flipV="1">
                  <a:off x="5327" y="174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5" name="Line 51140"/>
                <p:cNvSpPr>
                  <a:spLocks noChangeShapeType="1"/>
                </p:cNvSpPr>
                <p:nvPr/>
              </p:nvSpPr>
              <p:spPr bwMode="auto">
                <a:xfrm flipV="1">
                  <a:off x="5327" y="172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6" name="Line 51141"/>
                <p:cNvSpPr>
                  <a:spLocks noChangeShapeType="1"/>
                </p:cNvSpPr>
                <p:nvPr/>
              </p:nvSpPr>
              <p:spPr bwMode="auto">
                <a:xfrm flipV="1">
                  <a:off x="5338" y="171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7" name="Line 51142"/>
                <p:cNvSpPr>
                  <a:spLocks noChangeShapeType="1"/>
                </p:cNvSpPr>
                <p:nvPr/>
              </p:nvSpPr>
              <p:spPr bwMode="auto">
                <a:xfrm flipV="1">
                  <a:off x="5350" y="17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8" name="Line 51143"/>
                <p:cNvSpPr>
                  <a:spLocks noChangeShapeType="1"/>
                </p:cNvSpPr>
                <p:nvPr/>
              </p:nvSpPr>
              <p:spPr bwMode="auto">
                <a:xfrm flipV="1">
                  <a:off x="5357" y="17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99" name="Line 51144"/>
                <p:cNvSpPr>
                  <a:spLocks noChangeShapeType="1"/>
                </p:cNvSpPr>
                <p:nvPr/>
              </p:nvSpPr>
              <p:spPr bwMode="auto">
                <a:xfrm>
                  <a:off x="5364" y="17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0" name="Line 51145"/>
                <p:cNvSpPr>
                  <a:spLocks noChangeShapeType="1"/>
                </p:cNvSpPr>
                <p:nvPr/>
              </p:nvSpPr>
              <p:spPr bwMode="auto">
                <a:xfrm flipV="1">
                  <a:off x="5366" y="171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1" name="Line 51146"/>
                <p:cNvSpPr>
                  <a:spLocks noChangeShapeType="1"/>
                </p:cNvSpPr>
                <p:nvPr/>
              </p:nvSpPr>
              <p:spPr bwMode="auto">
                <a:xfrm flipV="1">
                  <a:off x="5379" y="171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2" name="Line 51147"/>
                <p:cNvSpPr>
                  <a:spLocks noChangeShapeType="1"/>
                </p:cNvSpPr>
                <p:nvPr/>
              </p:nvSpPr>
              <p:spPr bwMode="auto">
                <a:xfrm flipV="1">
                  <a:off x="5394" y="170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3" name="Line 51148"/>
                <p:cNvSpPr>
                  <a:spLocks noChangeShapeType="1"/>
                </p:cNvSpPr>
                <p:nvPr/>
              </p:nvSpPr>
              <p:spPr bwMode="auto">
                <a:xfrm>
                  <a:off x="5408" y="170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4" name="Line 51149"/>
                <p:cNvSpPr>
                  <a:spLocks noChangeShapeType="1"/>
                </p:cNvSpPr>
                <p:nvPr/>
              </p:nvSpPr>
              <p:spPr bwMode="auto">
                <a:xfrm>
                  <a:off x="5417" y="17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5" name="Line 51150"/>
                <p:cNvSpPr>
                  <a:spLocks noChangeShapeType="1"/>
                </p:cNvSpPr>
                <p:nvPr/>
              </p:nvSpPr>
              <p:spPr bwMode="auto">
                <a:xfrm flipV="1">
                  <a:off x="5419" y="171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6" name="Line 51151"/>
                <p:cNvSpPr>
                  <a:spLocks noChangeShapeType="1"/>
                </p:cNvSpPr>
                <p:nvPr/>
              </p:nvSpPr>
              <p:spPr bwMode="auto">
                <a:xfrm flipV="1">
                  <a:off x="5425" y="170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7" name="Line 51152"/>
                <p:cNvSpPr>
                  <a:spLocks noChangeShapeType="1"/>
                </p:cNvSpPr>
                <p:nvPr/>
              </p:nvSpPr>
              <p:spPr bwMode="auto">
                <a:xfrm flipH="1" flipV="1">
                  <a:off x="5435" y="16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8" name="Line 51153"/>
                <p:cNvSpPr>
                  <a:spLocks noChangeShapeType="1"/>
                </p:cNvSpPr>
                <p:nvPr/>
              </p:nvSpPr>
              <p:spPr bwMode="auto">
                <a:xfrm flipV="1">
                  <a:off x="5435" y="16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09" name="Line 51154"/>
                <p:cNvSpPr>
                  <a:spLocks noChangeShapeType="1"/>
                </p:cNvSpPr>
                <p:nvPr/>
              </p:nvSpPr>
              <p:spPr bwMode="auto">
                <a:xfrm>
                  <a:off x="5442" y="169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0" name="Line 51155"/>
                <p:cNvSpPr>
                  <a:spLocks noChangeShapeType="1"/>
                </p:cNvSpPr>
                <p:nvPr/>
              </p:nvSpPr>
              <p:spPr bwMode="auto">
                <a:xfrm>
                  <a:off x="5458" y="169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1" name="Line 51156"/>
                <p:cNvSpPr>
                  <a:spLocks noChangeShapeType="1"/>
                </p:cNvSpPr>
                <p:nvPr/>
              </p:nvSpPr>
              <p:spPr bwMode="auto">
                <a:xfrm flipV="1">
                  <a:off x="5470" y="170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2" name="Line 51157"/>
                <p:cNvSpPr>
                  <a:spLocks noChangeShapeType="1"/>
                </p:cNvSpPr>
                <p:nvPr/>
              </p:nvSpPr>
              <p:spPr bwMode="auto">
                <a:xfrm>
                  <a:off x="5483" y="170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3" name="Line 51158"/>
                <p:cNvSpPr>
                  <a:spLocks noChangeShapeType="1"/>
                </p:cNvSpPr>
                <p:nvPr/>
              </p:nvSpPr>
              <p:spPr bwMode="auto">
                <a:xfrm flipH="1">
                  <a:off x="5480" y="171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4" name="Line 51159"/>
                <p:cNvSpPr>
                  <a:spLocks noChangeShapeType="1"/>
                </p:cNvSpPr>
                <p:nvPr/>
              </p:nvSpPr>
              <p:spPr bwMode="auto">
                <a:xfrm>
                  <a:off x="5480" y="172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5" name="Line 51160"/>
                <p:cNvSpPr>
                  <a:spLocks noChangeShapeType="1"/>
                </p:cNvSpPr>
                <p:nvPr/>
              </p:nvSpPr>
              <p:spPr bwMode="auto">
                <a:xfrm>
                  <a:off x="5482" y="1730"/>
                  <a:ext cx="2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6" name="Line 51161"/>
                <p:cNvSpPr>
                  <a:spLocks noChangeShapeType="1"/>
                </p:cNvSpPr>
                <p:nvPr/>
              </p:nvSpPr>
              <p:spPr bwMode="auto">
                <a:xfrm>
                  <a:off x="5502" y="1747"/>
                  <a:ext cx="1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7" name="Line 51162"/>
                <p:cNvSpPr>
                  <a:spLocks noChangeShapeType="1"/>
                </p:cNvSpPr>
                <p:nvPr/>
              </p:nvSpPr>
              <p:spPr bwMode="auto">
                <a:xfrm flipH="1">
                  <a:off x="5504" y="176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8" name="Line 51163"/>
                <p:cNvSpPr>
                  <a:spLocks noChangeShapeType="1"/>
                </p:cNvSpPr>
                <p:nvPr/>
              </p:nvSpPr>
              <p:spPr bwMode="auto">
                <a:xfrm flipV="1">
                  <a:off x="5504" y="1770"/>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19" name="Line 51164"/>
                <p:cNvSpPr>
                  <a:spLocks noChangeShapeType="1"/>
                </p:cNvSpPr>
                <p:nvPr/>
              </p:nvSpPr>
              <p:spPr bwMode="auto">
                <a:xfrm>
                  <a:off x="5525" y="17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0" name="Line 51165"/>
                <p:cNvSpPr>
                  <a:spLocks noChangeShapeType="1"/>
                </p:cNvSpPr>
                <p:nvPr/>
              </p:nvSpPr>
              <p:spPr bwMode="auto">
                <a:xfrm>
                  <a:off x="5527" y="17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1" name="Line 51166"/>
                <p:cNvSpPr>
                  <a:spLocks noChangeShapeType="1"/>
                </p:cNvSpPr>
                <p:nvPr/>
              </p:nvSpPr>
              <p:spPr bwMode="auto">
                <a:xfrm flipV="1">
                  <a:off x="5529" y="1782"/>
                  <a:ext cx="2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2" name="Line 51167"/>
                <p:cNvSpPr>
                  <a:spLocks noChangeShapeType="1"/>
                </p:cNvSpPr>
                <p:nvPr/>
              </p:nvSpPr>
              <p:spPr bwMode="auto">
                <a:xfrm flipV="1">
                  <a:off x="5552" y="178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3" name="Line 51168"/>
                <p:cNvSpPr>
                  <a:spLocks noChangeShapeType="1"/>
                </p:cNvSpPr>
                <p:nvPr/>
              </p:nvSpPr>
              <p:spPr bwMode="auto">
                <a:xfrm>
                  <a:off x="5559" y="178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4" name="Line 51169"/>
                <p:cNvSpPr>
                  <a:spLocks noChangeShapeType="1"/>
                </p:cNvSpPr>
                <p:nvPr/>
              </p:nvSpPr>
              <p:spPr bwMode="auto">
                <a:xfrm>
                  <a:off x="5575" y="178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5" name="Line 51170"/>
                <p:cNvSpPr>
                  <a:spLocks noChangeShapeType="1"/>
                </p:cNvSpPr>
                <p:nvPr/>
              </p:nvSpPr>
              <p:spPr bwMode="auto">
                <a:xfrm>
                  <a:off x="5579" y="17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6" name="Line 51171"/>
                <p:cNvSpPr>
                  <a:spLocks noChangeShapeType="1"/>
                </p:cNvSpPr>
                <p:nvPr/>
              </p:nvSpPr>
              <p:spPr bwMode="auto">
                <a:xfrm flipV="1">
                  <a:off x="5581" y="1799"/>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7" name="Line 51172"/>
                <p:cNvSpPr>
                  <a:spLocks noChangeShapeType="1"/>
                </p:cNvSpPr>
                <p:nvPr/>
              </p:nvSpPr>
              <p:spPr bwMode="auto">
                <a:xfrm flipV="1">
                  <a:off x="5594" y="17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8" name="Line 51173"/>
                <p:cNvSpPr>
                  <a:spLocks noChangeShapeType="1"/>
                </p:cNvSpPr>
                <p:nvPr/>
              </p:nvSpPr>
              <p:spPr bwMode="auto">
                <a:xfrm flipV="1">
                  <a:off x="5601" y="179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29" name="Line 51174"/>
                <p:cNvSpPr>
                  <a:spLocks noChangeShapeType="1"/>
                </p:cNvSpPr>
                <p:nvPr/>
              </p:nvSpPr>
              <p:spPr bwMode="auto">
                <a:xfrm>
                  <a:off x="5615" y="179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0" name="Line 51175"/>
                <p:cNvSpPr>
                  <a:spLocks noChangeShapeType="1"/>
                </p:cNvSpPr>
                <p:nvPr/>
              </p:nvSpPr>
              <p:spPr bwMode="auto">
                <a:xfrm flipV="1">
                  <a:off x="5619" y="180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1" name="Line 51176"/>
                <p:cNvSpPr>
                  <a:spLocks noChangeShapeType="1"/>
                </p:cNvSpPr>
                <p:nvPr/>
              </p:nvSpPr>
              <p:spPr bwMode="auto">
                <a:xfrm>
                  <a:off x="5634" y="1804"/>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2" name="Line 51177"/>
                <p:cNvSpPr>
                  <a:spLocks noChangeShapeType="1"/>
                </p:cNvSpPr>
                <p:nvPr/>
              </p:nvSpPr>
              <p:spPr bwMode="auto">
                <a:xfrm flipH="1">
                  <a:off x="5640" y="181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3" name="Line 51178"/>
                <p:cNvSpPr>
                  <a:spLocks noChangeShapeType="1"/>
                </p:cNvSpPr>
                <p:nvPr/>
              </p:nvSpPr>
              <p:spPr bwMode="auto">
                <a:xfrm flipH="1">
                  <a:off x="5634" y="182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4" name="Line 51179"/>
                <p:cNvSpPr>
                  <a:spLocks noChangeShapeType="1"/>
                </p:cNvSpPr>
                <p:nvPr/>
              </p:nvSpPr>
              <p:spPr bwMode="auto">
                <a:xfrm flipH="1">
                  <a:off x="5630" y="183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5" name="Line 51180"/>
                <p:cNvSpPr>
                  <a:spLocks noChangeShapeType="1"/>
                </p:cNvSpPr>
                <p:nvPr/>
              </p:nvSpPr>
              <p:spPr bwMode="auto">
                <a:xfrm flipH="1">
                  <a:off x="5618" y="184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6" name="Line 51181"/>
                <p:cNvSpPr>
                  <a:spLocks noChangeShapeType="1"/>
                </p:cNvSpPr>
                <p:nvPr/>
              </p:nvSpPr>
              <p:spPr bwMode="auto">
                <a:xfrm flipH="1">
                  <a:off x="5613" y="18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7" name="Line 51182"/>
                <p:cNvSpPr>
                  <a:spLocks noChangeShapeType="1"/>
                </p:cNvSpPr>
                <p:nvPr/>
              </p:nvSpPr>
              <p:spPr bwMode="auto">
                <a:xfrm flipH="1" flipV="1">
                  <a:off x="5598" y="1860"/>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8" name="Line 51183"/>
                <p:cNvSpPr>
                  <a:spLocks noChangeShapeType="1"/>
                </p:cNvSpPr>
                <p:nvPr/>
              </p:nvSpPr>
              <p:spPr bwMode="auto">
                <a:xfrm flipH="1">
                  <a:off x="5591" y="18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39" name="Line 51184"/>
                <p:cNvSpPr>
                  <a:spLocks noChangeShapeType="1"/>
                </p:cNvSpPr>
                <p:nvPr/>
              </p:nvSpPr>
              <p:spPr bwMode="auto">
                <a:xfrm>
                  <a:off x="5591" y="18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0" name="Line 51185"/>
                <p:cNvSpPr>
                  <a:spLocks noChangeShapeType="1"/>
                </p:cNvSpPr>
                <p:nvPr/>
              </p:nvSpPr>
              <p:spPr bwMode="auto">
                <a:xfrm>
                  <a:off x="5593" y="186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1" name="Line 51186"/>
                <p:cNvSpPr>
                  <a:spLocks noChangeShapeType="1"/>
                </p:cNvSpPr>
                <p:nvPr/>
              </p:nvSpPr>
              <p:spPr bwMode="auto">
                <a:xfrm>
                  <a:off x="5597" y="18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2" name="Line 51187"/>
                <p:cNvSpPr>
                  <a:spLocks noChangeShapeType="1"/>
                </p:cNvSpPr>
                <p:nvPr/>
              </p:nvSpPr>
              <p:spPr bwMode="auto">
                <a:xfrm>
                  <a:off x="5600" y="1889"/>
                  <a:ext cx="1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3" name="Line 51188"/>
                <p:cNvSpPr>
                  <a:spLocks noChangeShapeType="1"/>
                </p:cNvSpPr>
                <p:nvPr/>
              </p:nvSpPr>
              <p:spPr bwMode="auto">
                <a:xfrm>
                  <a:off x="5611" y="190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4" name="Line 51189"/>
                <p:cNvSpPr>
                  <a:spLocks noChangeShapeType="1"/>
                </p:cNvSpPr>
                <p:nvPr/>
              </p:nvSpPr>
              <p:spPr bwMode="auto">
                <a:xfrm>
                  <a:off x="5622" y="191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5" name="Line 51190"/>
                <p:cNvSpPr>
                  <a:spLocks noChangeShapeType="1"/>
                </p:cNvSpPr>
                <p:nvPr/>
              </p:nvSpPr>
              <p:spPr bwMode="auto">
                <a:xfrm>
                  <a:off x="5624" y="1921"/>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6" name="Line 51191"/>
                <p:cNvSpPr>
                  <a:spLocks noChangeShapeType="1"/>
                </p:cNvSpPr>
                <p:nvPr/>
              </p:nvSpPr>
              <p:spPr bwMode="auto">
                <a:xfrm>
                  <a:off x="5633" y="192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7" name="Line 51192"/>
                <p:cNvSpPr>
                  <a:spLocks noChangeShapeType="1"/>
                </p:cNvSpPr>
                <p:nvPr/>
              </p:nvSpPr>
              <p:spPr bwMode="auto">
                <a:xfrm flipH="1" flipV="1">
                  <a:off x="5646" y="1921"/>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8" name="Line 51193"/>
                <p:cNvSpPr>
                  <a:spLocks noChangeShapeType="1"/>
                </p:cNvSpPr>
                <p:nvPr/>
              </p:nvSpPr>
              <p:spPr bwMode="auto">
                <a:xfrm>
                  <a:off x="5646" y="1921"/>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49" name="Line 51194"/>
                <p:cNvSpPr>
                  <a:spLocks noChangeShapeType="1"/>
                </p:cNvSpPr>
                <p:nvPr/>
              </p:nvSpPr>
              <p:spPr bwMode="auto">
                <a:xfrm flipH="1">
                  <a:off x="5635" y="193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0" name="Line 51195"/>
                <p:cNvSpPr>
                  <a:spLocks noChangeShapeType="1"/>
                </p:cNvSpPr>
                <p:nvPr/>
              </p:nvSpPr>
              <p:spPr bwMode="auto">
                <a:xfrm flipH="1">
                  <a:off x="5629" y="193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1" name="Line 51196"/>
                <p:cNvSpPr>
                  <a:spLocks noChangeShapeType="1"/>
                </p:cNvSpPr>
                <p:nvPr/>
              </p:nvSpPr>
              <p:spPr bwMode="auto">
                <a:xfrm flipH="1">
                  <a:off x="5623" y="19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2" name="Line 51197"/>
                <p:cNvSpPr>
                  <a:spLocks noChangeShapeType="1"/>
                </p:cNvSpPr>
                <p:nvPr/>
              </p:nvSpPr>
              <p:spPr bwMode="auto">
                <a:xfrm flipH="1">
                  <a:off x="5616" y="19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3" name="Line 51198"/>
                <p:cNvSpPr>
                  <a:spLocks noChangeShapeType="1"/>
                </p:cNvSpPr>
                <p:nvPr/>
              </p:nvSpPr>
              <p:spPr bwMode="auto">
                <a:xfrm flipH="1">
                  <a:off x="5601" y="1945"/>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4" name="Line 51199"/>
                <p:cNvSpPr>
                  <a:spLocks noChangeShapeType="1"/>
                </p:cNvSpPr>
                <p:nvPr/>
              </p:nvSpPr>
              <p:spPr bwMode="auto">
                <a:xfrm flipH="1">
                  <a:off x="5595" y="19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5" name="Line 51200"/>
                <p:cNvSpPr>
                  <a:spLocks noChangeShapeType="1"/>
                </p:cNvSpPr>
                <p:nvPr/>
              </p:nvSpPr>
              <p:spPr bwMode="auto">
                <a:xfrm flipH="1">
                  <a:off x="5591" y="195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6" name="Line 51201"/>
                <p:cNvSpPr>
                  <a:spLocks noChangeShapeType="1"/>
                </p:cNvSpPr>
                <p:nvPr/>
              </p:nvSpPr>
              <p:spPr bwMode="auto">
                <a:xfrm>
                  <a:off x="5591" y="1960"/>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7" name="Line 51202"/>
                <p:cNvSpPr>
                  <a:spLocks noChangeShapeType="1"/>
                </p:cNvSpPr>
                <p:nvPr/>
              </p:nvSpPr>
              <p:spPr bwMode="auto">
                <a:xfrm flipH="1">
                  <a:off x="5593" y="1973"/>
                  <a:ext cx="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8" name="Line 51203"/>
                <p:cNvSpPr>
                  <a:spLocks noChangeShapeType="1"/>
                </p:cNvSpPr>
                <p:nvPr/>
              </p:nvSpPr>
              <p:spPr bwMode="auto">
                <a:xfrm>
                  <a:off x="5593" y="1990"/>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59" name="Line 51204"/>
                <p:cNvSpPr>
                  <a:spLocks noChangeShapeType="1"/>
                </p:cNvSpPr>
                <p:nvPr/>
              </p:nvSpPr>
              <p:spPr bwMode="auto">
                <a:xfrm>
                  <a:off x="5603" y="20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0" name="Line 51205"/>
                <p:cNvSpPr>
                  <a:spLocks noChangeShapeType="1"/>
                </p:cNvSpPr>
                <p:nvPr/>
              </p:nvSpPr>
              <p:spPr bwMode="auto">
                <a:xfrm>
                  <a:off x="5605" y="200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1" name="Line 51206"/>
                <p:cNvSpPr>
                  <a:spLocks noChangeShapeType="1"/>
                </p:cNvSpPr>
                <p:nvPr/>
              </p:nvSpPr>
              <p:spPr bwMode="auto">
                <a:xfrm flipH="1">
                  <a:off x="5602" y="202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2" name="Line 51207"/>
                <p:cNvSpPr>
                  <a:spLocks noChangeShapeType="1"/>
                </p:cNvSpPr>
                <p:nvPr/>
              </p:nvSpPr>
              <p:spPr bwMode="auto">
                <a:xfrm flipH="1" flipV="1">
                  <a:off x="5584" y="2015"/>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3" name="Line 51208"/>
                <p:cNvSpPr>
                  <a:spLocks noChangeShapeType="1"/>
                </p:cNvSpPr>
                <p:nvPr/>
              </p:nvSpPr>
              <p:spPr bwMode="auto">
                <a:xfrm flipH="1">
                  <a:off x="5577" y="20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4" name="Line 51209"/>
                <p:cNvSpPr>
                  <a:spLocks noChangeShapeType="1"/>
                </p:cNvSpPr>
                <p:nvPr/>
              </p:nvSpPr>
              <p:spPr bwMode="auto">
                <a:xfrm flipH="1">
                  <a:off x="5573" y="201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5" name="Line 51210"/>
                <p:cNvSpPr>
                  <a:spLocks noChangeShapeType="1"/>
                </p:cNvSpPr>
                <p:nvPr/>
              </p:nvSpPr>
              <p:spPr bwMode="auto">
                <a:xfrm flipH="1">
                  <a:off x="5550" y="2026"/>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6" name="Line 51211"/>
                <p:cNvSpPr>
                  <a:spLocks noChangeShapeType="1"/>
                </p:cNvSpPr>
                <p:nvPr/>
              </p:nvSpPr>
              <p:spPr bwMode="auto">
                <a:xfrm flipH="1">
                  <a:off x="5543" y="20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7" name="Line 51212"/>
                <p:cNvSpPr>
                  <a:spLocks noChangeShapeType="1"/>
                </p:cNvSpPr>
                <p:nvPr/>
              </p:nvSpPr>
              <p:spPr bwMode="auto">
                <a:xfrm flipH="1">
                  <a:off x="5538" y="20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8" name="Line 51213"/>
                <p:cNvSpPr>
                  <a:spLocks noChangeShapeType="1"/>
                </p:cNvSpPr>
                <p:nvPr/>
              </p:nvSpPr>
              <p:spPr bwMode="auto">
                <a:xfrm>
                  <a:off x="5538" y="203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69" name="Line 51214"/>
                <p:cNvSpPr>
                  <a:spLocks noChangeShapeType="1"/>
                </p:cNvSpPr>
                <p:nvPr/>
              </p:nvSpPr>
              <p:spPr bwMode="auto">
                <a:xfrm flipH="1">
                  <a:off x="5536" y="204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0" name="Line 51215"/>
                <p:cNvSpPr>
                  <a:spLocks noChangeShapeType="1"/>
                </p:cNvSpPr>
                <p:nvPr/>
              </p:nvSpPr>
              <p:spPr bwMode="auto">
                <a:xfrm flipH="1" flipV="1">
                  <a:off x="5524" y="20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1" name="Line 51216"/>
                <p:cNvSpPr>
                  <a:spLocks noChangeShapeType="1"/>
                </p:cNvSpPr>
                <p:nvPr/>
              </p:nvSpPr>
              <p:spPr bwMode="auto">
                <a:xfrm flipH="1" flipV="1">
                  <a:off x="5516" y="203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2" name="Line 51217"/>
                <p:cNvSpPr>
                  <a:spLocks noChangeShapeType="1"/>
                </p:cNvSpPr>
                <p:nvPr/>
              </p:nvSpPr>
              <p:spPr bwMode="auto">
                <a:xfrm flipH="1">
                  <a:off x="5513" y="2036"/>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3" name="Line 51218"/>
                <p:cNvSpPr>
                  <a:spLocks noChangeShapeType="1"/>
                </p:cNvSpPr>
                <p:nvPr/>
              </p:nvSpPr>
              <p:spPr bwMode="auto">
                <a:xfrm flipH="1" flipV="1">
                  <a:off x="5503" y="204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4" name="Line 51219"/>
                <p:cNvSpPr>
                  <a:spLocks noChangeShapeType="1"/>
                </p:cNvSpPr>
                <p:nvPr/>
              </p:nvSpPr>
              <p:spPr bwMode="auto">
                <a:xfrm flipH="1" flipV="1">
                  <a:off x="5495" y="204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5" name="Line 51220"/>
                <p:cNvSpPr>
                  <a:spLocks noChangeShapeType="1"/>
                </p:cNvSpPr>
                <p:nvPr/>
              </p:nvSpPr>
              <p:spPr bwMode="auto">
                <a:xfrm flipH="1">
                  <a:off x="5481" y="204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6" name="Line 51221"/>
                <p:cNvSpPr>
                  <a:spLocks noChangeShapeType="1"/>
                </p:cNvSpPr>
                <p:nvPr/>
              </p:nvSpPr>
              <p:spPr bwMode="auto">
                <a:xfrm flipH="1">
                  <a:off x="5476" y="204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7" name="Line 51222"/>
                <p:cNvSpPr>
                  <a:spLocks noChangeShapeType="1"/>
                </p:cNvSpPr>
                <p:nvPr/>
              </p:nvSpPr>
              <p:spPr bwMode="auto">
                <a:xfrm flipH="1">
                  <a:off x="5455" y="2055"/>
                  <a:ext cx="2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8" name="Line 51223"/>
                <p:cNvSpPr>
                  <a:spLocks noChangeShapeType="1"/>
                </p:cNvSpPr>
                <p:nvPr/>
              </p:nvSpPr>
              <p:spPr bwMode="auto">
                <a:xfrm flipH="1" flipV="1">
                  <a:off x="5446" y="205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79" name="Line 51224"/>
                <p:cNvSpPr>
                  <a:spLocks noChangeShapeType="1"/>
                </p:cNvSpPr>
                <p:nvPr/>
              </p:nvSpPr>
              <p:spPr bwMode="auto">
                <a:xfrm flipH="1">
                  <a:off x="5439" y="205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0" name="Line 51225"/>
                <p:cNvSpPr>
                  <a:spLocks noChangeShapeType="1"/>
                </p:cNvSpPr>
                <p:nvPr/>
              </p:nvSpPr>
              <p:spPr bwMode="auto">
                <a:xfrm flipH="1">
                  <a:off x="5410" y="2060"/>
                  <a:ext cx="2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1" name="Line 51226"/>
                <p:cNvSpPr>
                  <a:spLocks noChangeShapeType="1"/>
                </p:cNvSpPr>
                <p:nvPr/>
              </p:nvSpPr>
              <p:spPr bwMode="auto">
                <a:xfrm flipH="1" flipV="1">
                  <a:off x="5394" y="2058"/>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2" name="Line 51227"/>
                <p:cNvSpPr>
                  <a:spLocks noChangeShapeType="1"/>
                </p:cNvSpPr>
                <p:nvPr/>
              </p:nvSpPr>
              <p:spPr bwMode="auto">
                <a:xfrm flipH="1">
                  <a:off x="5371" y="2058"/>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3" name="Line 51228"/>
                <p:cNvSpPr>
                  <a:spLocks noChangeShapeType="1"/>
                </p:cNvSpPr>
                <p:nvPr/>
              </p:nvSpPr>
              <p:spPr bwMode="auto">
                <a:xfrm flipH="1">
                  <a:off x="5351" y="2059"/>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4" name="Line 51229"/>
                <p:cNvSpPr>
                  <a:spLocks noChangeShapeType="1"/>
                </p:cNvSpPr>
                <p:nvPr/>
              </p:nvSpPr>
              <p:spPr bwMode="auto">
                <a:xfrm flipH="1">
                  <a:off x="5331" y="2065"/>
                  <a:ext cx="20"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5" name="Line 51230"/>
                <p:cNvSpPr>
                  <a:spLocks noChangeShapeType="1"/>
                </p:cNvSpPr>
                <p:nvPr/>
              </p:nvSpPr>
              <p:spPr bwMode="auto">
                <a:xfrm flipH="1">
                  <a:off x="5318" y="2078"/>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6" name="Line 51231"/>
                <p:cNvSpPr>
                  <a:spLocks noChangeShapeType="1"/>
                </p:cNvSpPr>
                <p:nvPr/>
              </p:nvSpPr>
              <p:spPr bwMode="auto">
                <a:xfrm flipH="1">
                  <a:off x="5304" y="208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7" name="Line 51232"/>
                <p:cNvSpPr>
                  <a:spLocks noChangeShapeType="1"/>
                </p:cNvSpPr>
                <p:nvPr/>
              </p:nvSpPr>
              <p:spPr bwMode="auto">
                <a:xfrm flipH="1">
                  <a:off x="5293" y="208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8" name="Line 51233"/>
                <p:cNvSpPr>
                  <a:spLocks noChangeShapeType="1"/>
                </p:cNvSpPr>
                <p:nvPr/>
              </p:nvSpPr>
              <p:spPr bwMode="auto">
                <a:xfrm>
                  <a:off x="5293" y="209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89" name="Line 51234"/>
                <p:cNvSpPr>
                  <a:spLocks noChangeShapeType="1"/>
                </p:cNvSpPr>
                <p:nvPr/>
              </p:nvSpPr>
              <p:spPr bwMode="auto">
                <a:xfrm flipH="1">
                  <a:off x="5290" y="2105"/>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0" name="Line 51235"/>
                <p:cNvSpPr>
                  <a:spLocks noChangeShapeType="1"/>
                </p:cNvSpPr>
                <p:nvPr/>
              </p:nvSpPr>
              <p:spPr bwMode="auto">
                <a:xfrm flipH="1">
                  <a:off x="5286" y="211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1" name="Line 51236"/>
                <p:cNvSpPr>
                  <a:spLocks noChangeShapeType="1"/>
                </p:cNvSpPr>
                <p:nvPr/>
              </p:nvSpPr>
              <p:spPr bwMode="auto">
                <a:xfrm flipH="1" flipV="1">
                  <a:off x="5276" y="211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2" name="Line 51237"/>
                <p:cNvSpPr>
                  <a:spLocks noChangeShapeType="1"/>
                </p:cNvSpPr>
                <p:nvPr/>
              </p:nvSpPr>
              <p:spPr bwMode="auto">
                <a:xfrm flipH="1">
                  <a:off x="5269"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3" name="Line 51238"/>
                <p:cNvSpPr>
                  <a:spLocks noChangeShapeType="1"/>
                </p:cNvSpPr>
                <p:nvPr/>
              </p:nvSpPr>
              <p:spPr bwMode="auto">
                <a:xfrm flipH="1">
                  <a:off x="5267" y="212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4" name="Line 51239"/>
                <p:cNvSpPr>
                  <a:spLocks noChangeShapeType="1"/>
                </p:cNvSpPr>
                <p:nvPr/>
              </p:nvSpPr>
              <p:spPr bwMode="auto">
                <a:xfrm flipH="1" flipV="1">
                  <a:off x="5264" y="213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5" name="Freeform 51240"/>
                <p:cNvSpPr>
                  <a:spLocks/>
                </p:cNvSpPr>
                <p:nvPr/>
              </p:nvSpPr>
              <p:spPr bwMode="auto">
                <a:xfrm>
                  <a:off x="5258" y="1879"/>
                  <a:ext cx="900" cy="526"/>
                </a:xfrm>
                <a:custGeom>
                  <a:avLst/>
                  <a:gdLst>
                    <a:gd name="T0" fmla="*/ 1013 w 1800"/>
                    <a:gd name="T1" fmla="*/ 70 h 1054"/>
                    <a:gd name="T2" fmla="*/ 1106 w 1800"/>
                    <a:gd name="T3" fmla="*/ 72 h 1054"/>
                    <a:gd name="T4" fmla="*/ 1177 w 1800"/>
                    <a:gd name="T5" fmla="*/ 111 h 1054"/>
                    <a:gd name="T6" fmla="*/ 1263 w 1800"/>
                    <a:gd name="T7" fmla="*/ 145 h 1054"/>
                    <a:gd name="T8" fmla="*/ 1332 w 1800"/>
                    <a:gd name="T9" fmla="*/ 122 h 1054"/>
                    <a:gd name="T10" fmla="*/ 1452 w 1800"/>
                    <a:gd name="T11" fmla="*/ 116 h 1054"/>
                    <a:gd name="T12" fmla="*/ 1530 w 1800"/>
                    <a:gd name="T13" fmla="*/ 77 h 1054"/>
                    <a:gd name="T14" fmla="*/ 1600 w 1800"/>
                    <a:gd name="T15" fmla="*/ 56 h 1054"/>
                    <a:gd name="T16" fmla="*/ 1676 w 1800"/>
                    <a:gd name="T17" fmla="*/ 63 h 1054"/>
                    <a:gd name="T18" fmla="*/ 1730 w 1800"/>
                    <a:gd name="T19" fmla="*/ 91 h 1054"/>
                    <a:gd name="T20" fmla="*/ 1746 w 1800"/>
                    <a:gd name="T21" fmla="*/ 143 h 1054"/>
                    <a:gd name="T22" fmla="*/ 1787 w 1800"/>
                    <a:gd name="T23" fmla="*/ 224 h 1054"/>
                    <a:gd name="T24" fmla="*/ 1719 w 1800"/>
                    <a:gd name="T25" fmla="*/ 350 h 1054"/>
                    <a:gd name="T26" fmla="*/ 1693 w 1800"/>
                    <a:gd name="T27" fmla="*/ 509 h 1054"/>
                    <a:gd name="T28" fmla="*/ 1644 w 1800"/>
                    <a:gd name="T29" fmla="*/ 556 h 1054"/>
                    <a:gd name="T30" fmla="*/ 1593 w 1800"/>
                    <a:gd name="T31" fmla="*/ 631 h 1054"/>
                    <a:gd name="T32" fmla="*/ 1511 w 1800"/>
                    <a:gd name="T33" fmla="*/ 748 h 1054"/>
                    <a:gd name="T34" fmla="*/ 1448 w 1800"/>
                    <a:gd name="T35" fmla="*/ 797 h 1054"/>
                    <a:gd name="T36" fmla="*/ 1381 w 1800"/>
                    <a:gd name="T37" fmla="*/ 818 h 1054"/>
                    <a:gd name="T38" fmla="*/ 1338 w 1800"/>
                    <a:gd name="T39" fmla="*/ 877 h 1054"/>
                    <a:gd name="T40" fmla="*/ 1256 w 1800"/>
                    <a:gd name="T41" fmla="*/ 902 h 1054"/>
                    <a:gd name="T42" fmla="*/ 1149 w 1800"/>
                    <a:gd name="T43" fmla="*/ 906 h 1054"/>
                    <a:gd name="T44" fmla="*/ 1127 w 1800"/>
                    <a:gd name="T45" fmla="*/ 836 h 1054"/>
                    <a:gd name="T46" fmla="*/ 1113 w 1800"/>
                    <a:gd name="T47" fmla="*/ 884 h 1054"/>
                    <a:gd name="T48" fmla="*/ 1035 w 1800"/>
                    <a:gd name="T49" fmla="*/ 925 h 1054"/>
                    <a:gd name="T50" fmla="*/ 997 w 1800"/>
                    <a:gd name="T51" fmla="*/ 998 h 1054"/>
                    <a:gd name="T52" fmla="*/ 929 w 1800"/>
                    <a:gd name="T53" fmla="*/ 973 h 1054"/>
                    <a:gd name="T54" fmla="*/ 874 w 1800"/>
                    <a:gd name="T55" fmla="*/ 945 h 1054"/>
                    <a:gd name="T56" fmla="*/ 812 w 1800"/>
                    <a:gd name="T57" fmla="*/ 888 h 1054"/>
                    <a:gd name="T58" fmla="*/ 774 w 1800"/>
                    <a:gd name="T59" fmla="*/ 809 h 1054"/>
                    <a:gd name="T60" fmla="*/ 680 w 1800"/>
                    <a:gd name="T61" fmla="*/ 807 h 1054"/>
                    <a:gd name="T62" fmla="*/ 603 w 1800"/>
                    <a:gd name="T63" fmla="*/ 802 h 1054"/>
                    <a:gd name="T64" fmla="*/ 493 w 1800"/>
                    <a:gd name="T65" fmla="*/ 879 h 1054"/>
                    <a:gd name="T66" fmla="*/ 432 w 1800"/>
                    <a:gd name="T67" fmla="*/ 931 h 1054"/>
                    <a:gd name="T68" fmla="*/ 321 w 1800"/>
                    <a:gd name="T69" fmla="*/ 1009 h 1054"/>
                    <a:gd name="T70" fmla="*/ 193 w 1800"/>
                    <a:gd name="T71" fmla="*/ 1034 h 1054"/>
                    <a:gd name="T72" fmla="*/ 9 w 1800"/>
                    <a:gd name="T73" fmla="*/ 1029 h 1054"/>
                    <a:gd name="T74" fmla="*/ 45 w 1800"/>
                    <a:gd name="T75" fmla="*/ 900 h 1054"/>
                    <a:gd name="T76" fmla="*/ 54 w 1800"/>
                    <a:gd name="T77" fmla="*/ 731 h 1054"/>
                    <a:gd name="T78" fmla="*/ 106 w 1800"/>
                    <a:gd name="T79" fmla="*/ 652 h 1054"/>
                    <a:gd name="T80" fmla="*/ 66 w 1800"/>
                    <a:gd name="T81" fmla="*/ 575 h 1054"/>
                    <a:gd name="T82" fmla="*/ 20 w 1800"/>
                    <a:gd name="T83" fmla="*/ 515 h 1054"/>
                    <a:gd name="T84" fmla="*/ 72 w 1800"/>
                    <a:gd name="T85" fmla="*/ 452 h 1054"/>
                    <a:gd name="T86" fmla="*/ 189 w 1800"/>
                    <a:gd name="T87" fmla="*/ 372 h 1054"/>
                    <a:gd name="T88" fmla="*/ 378 w 1800"/>
                    <a:gd name="T89" fmla="*/ 357 h 1054"/>
                    <a:gd name="T90" fmla="*/ 493 w 1800"/>
                    <a:gd name="T91" fmla="*/ 336 h 1054"/>
                    <a:gd name="T92" fmla="*/ 559 w 1800"/>
                    <a:gd name="T93" fmla="*/ 334 h 1054"/>
                    <a:gd name="T94" fmla="*/ 641 w 1800"/>
                    <a:gd name="T95" fmla="*/ 277 h 1054"/>
                    <a:gd name="T96" fmla="*/ 689 w 1800"/>
                    <a:gd name="T97" fmla="*/ 249 h 1054"/>
                    <a:gd name="T98" fmla="*/ 687 w 1800"/>
                    <a:gd name="T99" fmla="*/ 132 h 1054"/>
                    <a:gd name="T100" fmla="*/ 787 w 1800"/>
                    <a:gd name="T101" fmla="*/ 111 h 1054"/>
                    <a:gd name="T102" fmla="*/ 856 w 1800"/>
                    <a:gd name="T103" fmla="*/ 47 h 1054"/>
                    <a:gd name="T104" fmla="*/ 947 w 1800"/>
                    <a:gd name="T105"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0" h="1054">
                      <a:moveTo>
                        <a:pt x="947" y="0"/>
                      </a:moveTo>
                      <a:lnTo>
                        <a:pt x="967" y="13"/>
                      </a:lnTo>
                      <a:lnTo>
                        <a:pt x="990" y="31"/>
                      </a:lnTo>
                      <a:lnTo>
                        <a:pt x="1004" y="43"/>
                      </a:lnTo>
                      <a:lnTo>
                        <a:pt x="1013" y="70"/>
                      </a:lnTo>
                      <a:lnTo>
                        <a:pt x="1022" y="99"/>
                      </a:lnTo>
                      <a:lnTo>
                        <a:pt x="1027" y="113"/>
                      </a:lnTo>
                      <a:lnTo>
                        <a:pt x="1054" y="104"/>
                      </a:lnTo>
                      <a:lnTo>
                        <a:pt x="1097" y="91"/>
                      </a:lnTo>
                      <a:lnTo>
                        <a:pt x="1106" y="72"/>
                      </a:lnTo>
                      <a:lnTo>
                        <a:pt x="1118" y="68"/>
                      </a:lnTo>
                      <a:lnTo>
                        <a:pt x="1124" y="82"/>
                      </a:lnTo>
                      <a:lnTo>
                        <a:pt x="1147" y="106"/>
                      </a:lnTo>
                      <a:lnTo>
                        <a:pt x="1174" y="99"/>
                      </a:lnTo>
                      <a:lnTo>
                        <a:pt x="1177" y="111"/>
                      </a:lnTo>
                      <a:lnTo>
                        <a:pt x="1202" y="149"/>
                      </a:lnTo>
                      <a:lnTo>
                        <a:pt x="1208" y="161"/>
                      </a:lnTo>
                      <a:lnTo>
                        <a:pt x="1224" y="157"/>
                      </a:lnTo>
                      <a:lnTo>
                        <a:pt x="1250" y="149"/>
                      </a:lnTo>
                      <a:lnTo>
                        <a:pt x="1263" y="145"/>
                      </a:lnTo>
                      <a:lnTo>
                        <a:pt x="1281" y="154"/>
                      </a:lnTo>
                      <a:lnTo>
                        <a:pt x="1291" y="136"/>
                      </a:lnTo>
                      <a:lnTo>
                        <a:pt x="1309" y="145"/>
                      </a:lnTo>
                      <a:lnTo>
                        <a:pt x="1323" y="141"/>
                      </a:lnTo>
                      <a:lnTo>
                        <a:pt x="1332" y="122"/>
                      </a:lnTo>
                      <a:lnTo>
                        <a:pt x="1352" y="88"/>
                      </a:lnTo>
                      <a:lnTo>
                        <a:pt x="1381" y="79"/>
                      </a:lnTo>
                      <a:lnTo>
                        <a:pt x="1384" y="91"/>
                      </a:lnTo>
                      <a:lnTo>
                        <a:pt x="1400" y="102"/>
                      </a:lnTo>
                      <a:lnTo>
                        <a:pt x="1452" y="116"/>
                      </a:lnTo>
                      <a:lnTo>
                        <a:pt x="1475" y="95"/>
                      </a:lnTo>
                      <a:lnTo>
                        <a:pt x="1470" y="81"/>
                      </a:lnTo>
                      <a:lnTo>
                        <a:pt x="1487" y="90"/>
                      </a:lnTo>
                      <a:lnTo>
                        <a:pt x="1505" y="99"/>
                      </a:lnTo>
                      <a:lnTo>
                        <a:pt x="1530" y="77"/>
                      </a:lnTo>
                      <a:lnTo>
                        <a:pt x="1534" y="90"/>
                      </a:lnTo>
                      <a:lnTo>
                        <a:pt x="1562" y="82"/>
                      </a:lnTo>
                      <a:lnTo>
                        <a:pt x="1557" y="68"/>
                      </a:lnTo>
                      <a:lnTo>
                        <a:pt x="1586" y="59"/>
                      </a:lnTo>
                      <a:lnTo>
                        <a:pt x="1600" y="56"/>
                      </a:lnTo>
                      <a:lnTo>
                        <a:pt x="1603" y="68"/>
                      </a:lnTo>
                      <a:lnTo>
                        <a:pt x="1621" y="81"/>
                      </a:lnTo>
                      <a:lnTo>
                        <a:pt x="1616" y="65"/>
                      </a:lnTo>
                      <a:lnTo>
                        <a:pt x="1643" y="56"/>
                      </a:lnTo>
                      <a:lnTo>
                        <a:pt x="1676" y="63"/>
                      </a:lnTo>
                      <a:lnTo>
                        <a:pt x="1703" y="56"/>
                      </a:lnTo>
                      <a:lnTo>
                        <a:pt x="1712" y="34"/>
                      </a:lnTo>
                      <a:lnTo>
                        <a:pt x="1728" y="31"/>
                      </a:lnTo>
                      <a:lnTo>
                        <a:pt x="1741" y="74"/>
                      </a:lnTo>
                      <a:lnTo>
                        <a:pt x="1730" y="91"/>
                      </a:lnTo>
                      <a:lnTo>
                        <a:pt x="1707" y="115"/>
                      </a:lnTo>
                      <a:lnTo>
                        <a:pt x="1698" y="132"/>
                      </a:lnTo>
                      <a:lnTo>
                        <a:pt x="1714" y="140"/>
                      </a:lnTo>
                      <a:lnTo>
                        <a:pt x="1742" y="131"/>
                      </a:lnTo>
                      <a:lnTo>
                        <a:pt x="1746" y="143"/>
                      </a:lnTo>
                      <a:lnTo>
                        <a:pt x="1737" y="163"/>
                      </a:lnTo>
                      <a:lnTo>
                        <a:pt x="1728" y="182"/>
                      </a:lnTo>
                      <a:lnTo>
                        <a:pt x="1732" y="195"/>
                      </a:lnTo>
                      <a:lnTo>
                        <a:pt x="1746" y="191"/>
                      </a:lnTo>
                      <a:lnTo>
                        <a:pt x="1787" y="224"/>
                      </a:lnTo>
                      <a:lnTo>
                        <a:pt x="1800" y="265"/>
                      </a:lnTo>
                      <a:lnTo>
                        <a:pt x="1798" y="313"/>
                      </a:lnTo>
                      <a:lnTo>
                        <a:pt x="1771" y="322"/>
                      </a:lnTo>
                      <a:lnTo>
                        <a:pt x="1728" y="334"/>
                      </a:lnTo>
                      <a:lnTo>
                        <a:pt x="1719" y="350"/>
                      </a:lnTo>
                      <a:lnTo>
                        <a:pt x="1719" y="397"/>
                      </a:lnTo>
                      <a:lnTo>
                        <a:pt x="1682" y="424"/>
                      </a:lnTo>
                      <a:lnTo>
                        <a:pt x="1703" y="491"/>
                      </a:lnTo>
                      <a:lnTo>
                        <a:pt x="1705" y="506"/>
                      </a:lnTo>
                      <a:lnTo>
                        <a:pt x="1693" y="509"/>
                      </a:lnTo>
                      <a:lnTo>
                        <a:pt x="1673" y="500"/>
                      </a:lnTo>
                      <a:lnTo>
                        <a:pt x="1678" y="513"/>
                      </a:lnTo>
                      <a:lnTo>
                        <a:pt x="1669" y="532"/>
                      </a:lnTo>
                      <a:lnTo>
                        <a:pt x="1655" y="536"/>
                      </a:lnTo>
                      <a:lnTo>
                        <a:pt x="1644" y="556"/>
                      </a:lnTo>
                      <a:lnTo>
                        <a:pt x="1639" y="586"/>
                      </a:lnTo>
                      <a:lnTo>
                        <a:pt x="1618" y="607"/>
                      </a:lnTo>
                      <a:lnTo>
                        <a:pt x="1635" y="618"/>
                      </a:lnTo>
                      <a:lnTo>
                        <a:pt x="1627" y="636"/>
                      </a:lnTo>
                      <a:lnTo>
                        <a:pt x="1593" y="631"/>
                      </a:lnTo>
                      <a:lnTo>
                        <a:pt x="1578" y="636"/>
                      </a:lnTo>
                      <a:lnTo>
                        <a:pt x="1570" y="654"/>
                      </a:lnTo>
                      <a:lnTo>
                        <a:pt x="1562" y="672"/>
                      </a:lnTo>
                      <a:lnTo>
                        <a:pt x="1537" y="693"/>
                      </a:lnTo>
                      <a:lnTo>
                        <a:pt x="1511" y="748"/>
                      </a:lnTo>
                      <a:lnTo>
                        <a:pt x="1495" y="754"/>
                      </a:lnTo>
                      <a:lnTo>
                        <a:pt x="1486" y="725"/>
                      </a:lnTo>
                      <a:lnTo>
                        <a:pt x="1463" y="747"/>
                      </a:lnTo>
                      <a:lnTo>
                        <a:pt x="1463" y="793"/>
                      </a:lnTo>
                      <a:lnTo>
                        <a:pt x="1448" y="797"/>
                      </a:lnTo>
                      <a:lnTo>
                        <a:pt x="1452" y="811"/>
                      </a:lnTo>
                      <a:lnTo>
                        <a:pt x="1439" y="815"/>
                      </a:lnTo>
                      <a:lnTo>
                        <a:pt x="1436" y="802"/>
                      </a:lnTo>
                      <a:lnTo>
                        <a:pt x="1393" y="815"/>
                      </a:lnTo>
                      <a:lnTo>
                        <a:pt x="1381" y="818"/>
                      </a:lnTo>
                      <a:lnTo>
                        <a:pt x="1372" y="836"/>
                      </a:lnTo>
                      <a:lnTo>
                        <a:pt x="1350" y="827"/>
                      </a:lnTo>
                      <a:lnTo>
                        <a:pt x="1338" y="831"/>
                      </a:lnTo>
                      <a:lnTo>
                        <a:pt x="1343" y="845"/>
                      </a:lnTo>
                      <a:lnTo>
                        <a:pt x="1338" y="877"/>
                      </a:lnTo>
                      <a:lnTo>
                        <a:pt x="1327" y="897"/>
                      </a:lnTo>
                      <a:lnTo>
                        <a:pt x="1302" y="857"/>
                      </a:lnTo>
                      <a:lnTo>
                        <a:pt x="1291" y="877"/>
                      </a:lnTo>
                      <a:lnTo>
                        <a:pt x="1277" y="881"/>
                      </a:lnTo>
                      <a:lnTo>
                        <a:pt x="1256" y="902"/>
                      </a:lnTo>
                      <a:lnTo>
                        <a:pt x="1220" y="943"/>
                      </a:lnTo>
                      <a:lnTo>
                        <a:pt x="1192" y="938"/>
                      </a:lnTo>
                      <a:lnTo>
                        <a:pt x="1158" y="932"/>
                      </a:lnTo>
                      <a:lnTo>
                        <a:pt x="1154" y="920"/>
                      </a:lnTo>
                      <a:lnTo>
                        <a:pt x="1149" y="906"/>
                      </a:lnTo>
                      <a:lnTo>
                        <a:pt x="1145" y="891"/>
                      </a:lnTo>
                      <a:lnTo>
                        <a:pt x="1174" y="882"/>
                      </a:lnTo>
                      <a:lnTo>
                        <a:pt x="1151" y="859"/>
                      </a:lnTo>
                      <a:lnTo>
                        <a:pt x="1145" y="845"/>
                      </a:lnTo>
                      <a:lnTo>
                        <a:pt x="1127" y="836"/>
                      </a:lnTo>
                      <a:lnTo>
                        <a:pt x="1106" y="813"/>
                      </a:lnTo>
                      <a:lnTo>
                        <a:pt x="1115" y="840"/>
                      </a:lnTo>
                      <a:lnTo>
                        <a:pt x="1118" y="854"/>
                      </a:lnTo>
                      <a:lnTo>
                        <a:pt x="1127" y="881"/>
                      </a:lnTo>
                      <a:lnTo>
                        <a:pt x="1113" y="884"/>
                      </a:lnTo>
                      <a:lnTo>
                        <a:pt x="1108" y="872"/>
                      </a:lnTo>
                      <a:lnTo>
                        <a:pt x="1095" y="877"/>
                      </a:lnTo>
                      <a:lnTo>
                        <a:pt x="1076" y="913"/>
                      </a:lnTo>
                      <a:lnTo>
                        <a:pt x="1052" y="936"/>
                      </a:lnTo>
                      <a:lnTo>
                        <a:pt x="1035" y="925"/>
                      </a:lnTo>
                      <a:lnTo>
                        <a:pt x="1020" y="929"/>
                      </a:lnTo>
                      <a:lnTo>
                        <a:pt x="1015" y="963"/>
                      </a:lnTo>
                      <a:lnTo>
                        <a:pt x="1027" y="1002"/>
                      </a:lnTo>
                      <a:lnTo>
                        <a:pt x="1015" y="1006"/>
                      </a:lnTo>
                      <a:lnTo>
                        <a:pt x="997" y="998"/>
                      </a:lnTo>
                      <a:lnTo>
                        <a:pt x="979" y="988"/>
                      </a:lnTo>
                      <a:lnTo>
                        <a:pt x="969" y="1007"/>
                      </a:lnTo>
                      <a:lnTo>
                        <a:pt x="965" y="991"/>
                      </a:lnTo>
                      <a:lnTo>
                        <a:pt x="947" y="982"/>
                      </a:lnTo>
                      <a:lnTo>
                        <a:pt x="929" y="973"/>
                      </a:lnTo>
                      <a:lnTo>
                        <a:pt x="912" y="963"/>
                      </a:lnTo>
                      <a:lnTo>
                        <a:pt x="906" y="948"/>
                      </a:lnTo>
                      <a:lnTo>
                        <a:pt x="903" y="936"/>
                      </a:lnTo>
                      <a:lnTo>
                        <a:pt x="888" y="940"/>
                      </a:lnTo>
                      <a:lnTo>
                        <a:pt x="874" y="945"/>
                      </a:lnTo>
                      <a:lnTo>
                        <a:pt x="867" y="916"/>
                      </a:lnTo>
                      <a:lnTo>
                        <a:pt x="842" y="893"/>
                      </a:lnTo>
                      <a:lnTo>
                        <a:pt x="830" y="898"/>
                      </a:lnTo>
                      <a:lnTo>
                        <a:pt x="817" y="902"/>
                      </a:lnTo>
                      <a:lnTo>
                        <a:pt x="812" y="888"/>
                      </a:lnTo>
                      <a:lnTo>
                        <a:pt x="803" y="859"/>
                      </a:lnTo>
                      <a:lnTo>
                        <a:pt x="796" y="832"/>
                      </a:lnTo>
                      <a:lnTo>
                        <a:pt x="783" y="836"/>
                      </a:lnTo>
                      <a:lnTo>
                        <a:pt x="780" y="823"/>
                      </a:lnTo>
                      <a:lnTo>
                        <a:pt x="774" y="809"/>
                      </a:lnTo>
                      <a:lnTo>
                        <a:pt x="740" y="804"/>
                      </a:lnTo>
                      <a:lnTo>
                        <a:pt x="744" y="818"/>
                      </a:lnTo>
                      <a:lnTo>
                        <a:pt x="712" y="811"/>
                      </a:lnTo>
                      <a:lnTo>
                        <a:pt x="696" y="802"/>
                      </a:lnTo>
                      <a:lnTo>
                        <a:pt x="680" y="807"/>
                      </a:lnTo>
                      <a:lnTo>
                        <a:pt x="673" y="823"/>
                      </a:lnTo>
                      <a:lnTo>
                        <a:pt x="655" y="815"/>
                      </a:lnTo>
                      <a:lnTo>
                        <a:pt x="635" y="804"/>
                      </a:lnTo>
                      <a:lnTo>
                        <a:pt x="607" y="813"/>
                      </a:lnTo>
                      <a:lnTo>
                        <a:pt x="603" y="802"/>
                      </a:lnTo>
                      <a:lnTo>
                        <a:pt x="564" y="815"/>
                      </a:lnTo>
                      <a:lnTo>
                        <a:pt x="553" y="831"/>
                      </a:lnTo>
                      <a:lnTo>
                        <a:pt x="542" y="850"/>
                      </a:lnTo>
                      <a:lnTo>
                        <a:pt x="507" y="875"/>
                      </a:lnTo>
                      <a:lnTo>
                        <a:pt x="493" y="879"/>
                      </a:lnTo>
                      <a:lnTo>
                        <a:pt x="475" y="870"/>
                      </a:lnTo>
                      <a:lnTo>
                        <a:pt x="478" y="884"/>
                      </a:lnTo>
                      <a:lnTo>
                        <a:pt x="452" y="891"/>
                      </a:lnTo>
                      <a:lnTo>
                        <a:pt x="437" y="897"/>
                      </a:lnTo>
                      <a:lnTo>
                        <a:pt x="432" y="931"/>
                      </a:lnTo>
                      <a:lnTo>
                        <a:pt x="418" y="934"/>
                      </a:lnTo>
                      <a:lnTo>
                        <a:pt x="391" y="943"/>
                      </a:lnTo>
                      <a:lnTo>
                        <a:pt x="364" y="950"/>
                      </a:lnTo>
                      <a:lnTo>
                        <a:pt x="343" y="988"/>
                      </a:lnTo>
                      <a:lnTo>
                        <a:pt x="321" y="1009"/>
                      </a:lnTo>
                      <a:lnTo>
                        <a:pt x="304" y="1000"/>
                      </a:lnTo>
                      <a:lnTo>
                        <a:pt x="270" y="995"/>
                      </a:lnTo>
                      <a:lnTo>
                        <a:pt x="261" y="1013"/>
                      </a:lnTo>
                      <a:lnTo>
                        <a:pt x="225" y="1038"/>
                      </a:lnTo>
                      <a:lnTo>
                        <a:pt x="193" y="1034"/>
                      </a:lnTo>
                      <a:lnTo>
                        <a:pt x="161" y="1029"/>
                      </a:lnTo>
                      <a:lnTo>
                        <a:pt x="107" y="1045"/>
                      </a:lnTo>
                      <a:lnTo>
                        <a:pt x="79" y="1054"/>
                      </a:lnTo>
                      <a:lnTo>
                        <a:pt x="47" y="1048"/>
                      </a:lnTo>
                      <a:lnTo>
                        <a:pt x="9" y="1029"/>
                      </a:lnTo>
                      <a:lnTo>
                        <a:pt x="0" y="1000"/>
                      </a:lnTo>
                      <a:lnTo>
                        <a:pt x="4" y="957"/>
                      </a:lnTo>
                      <a:lnTo>
                        <a:pt x="18" y="907"/>
                      </a:lnTo>
                      <a:lnTo>
                        <a:pt x="33" y="904"/>
                      </a:lnTo>
                      <a:lnTo>
                        <a:pt x="45" y="900"/>
                      </a:lnTo>
                      <a:lnTo>
                        <a:pt x="36" y="870"/>
                      </a:lnTo>
                      <a:lnTo>
                        <a:pt x="11" y="834"/>
                      </a:lnTo>
                      <a:lnTo>
                        <a:pt x="15" y="802"/>
                      </a:lnTo>
                      <a:lnTo>
                        <a:pt x="27" y="782"/>
                      </a:lnTo>
                      <a:lnTo>
                        <a:pt x="54" y="731"/>
                      </a:lnTo>
                      <a:lnTo>
                        <a:pt x="77" y="706"/>
                      </a:lnTo>
                      <a:lnTo>
                        <a:pt x="82" y="675"/>
                      </a:lnTo>
                      <a:lnTo>
                        <a:pt x="95" y="670"/>
                      </a:lnTo>
                      <a:lnTo>
                        <a:pt x="109" y="666"/>
                      </a:lnTo>
                      <a:lnTo>
                        <a:pt x="106" y="652"/>
                      </a:lnTo>
                      <a:lnTo>
                        <a:pt x="99" y="627"/>
                      </a:lnTo>
                      <a:lnTo>
                        <a:pt x="79" y="616"/>
                      </a:lnTo>
                      <a:lnTo>
                        <a:pt x="75" y="602"/>
                      </a:lnTo>
                      <a:lnTo>
                        <a:pt x="84" y="586"/>
                      </a:lnTo>
                      <a:lnTo>
                        <a:pt x="66" y="575"/>
                      </a:lnTo>
                      <a:lnTo>
                        <a:pt x="31" y="556"/>
                      </a:lnTo>
                      <a:lnTo>
                        <a:pt x="13" y="547"/>
                      </a:lnTo>
                      <a:lnTo>
                        <a:pt x="22" y="527"/>
                      </a:lnTo>
                      <a:lnTo>
                        <a:pt x="25" y="516"/>
                      </a:lnTo>
                      <a:lnTo>
                        <a:pt x="20" y="515"/>
                      </a:lnTo>
                      <a:lnTo>
                        <a:pt x="20" y="484"/>
                      </a:lnTo>
                      <a:lnTo>
                        <a:pt x="38" y="477"/>
                      </a:lnTo>
                      <a:lnTo>
                        <a:pt x="56" y="488"/>
                      </a:lnTo>
                      <a:lnTo>
                        <a:pt x="61" y="472"/>
                      </a:lnTo>
                      <a:lnTo>
                        <a:pt x="72" y="452"/>
                      </a:lnTo>
                      <a:lnTo>
                        <a:pt x="74" y="434"/>
                      </a:lnTo>
                      <a:lnTo>
                        <a:pt x="93" y="411"/>
                      </a:lnTo>
                      <a:lnTo>
                        <a:pt x="123" y="406"/>
                      </a:lnTo>
                      <a:lnTo>
                        <a:pt x="148" y="397"/>
                      </a:lnTo>
                      <a:lnTo>
                        <a:pt x="189" y="372"/>
                      </a:lnTo>
                      <a:lnTo>
                        <a:pt x="229" y="359"/>
                      </a:lnTo>
                      <a:lnTo>
                        <a:pt x="273" y="357"/>
                      </a:lnTo>
                      <a:lnTo>
                        <a:pt x="305" y="366"/>
                      </a:lnTo>
                      <a:lnTo>
                        <a:pt x="364" y="363"/>
                      </a:lnTo>
                      <a:lnTo>
                        <a:pt x="378" y="357"/>
                      </a:lnTo>
                      <a:lnTo>
                        <a:pt x="396" y="366"/>
                      </a:lnTo>
                      <a:lnTo>
                        <a:pt x="437" y="354"/>
                      </a:lnTo>
                      <a:lnTo>
                        <a:pt x="446" y="336"/>
                      </a:lnTo>
                      <a:lnTo>
                        <a:pt x="477" y="327"/>
                      </a:lnTo>
                      <a:lnTo>
                        <a:pt x="493" y="336"/>
                      </a:lnTo>
                      <a:lnTo>
                        <a:pt x="507" y="350"/>
                      </a:lnTo>
                      <a:lnTo>
                        <a:pt x="514" y="315"/>
                      </a:lnTo>
                      <a:lnTo>
                        <a:pt x="530" y="316"/>
                      </a:lnTo>
                      <a:lnTo>
                        <a:pt x="557" y="349"/>
                      </a:lnTo>
                      <a:lnTo>
                        <a:pt x="559" y="334"/>
                      </a:lnTo>
                      <a:lnTo>
                        <a:pt x="559" y="316"/>
                      </a:lnTo>
                      <a:lnTo>
                        <a:pt x="571" y="299"/>
                      </a:lnTo>
                      <a:lnTo>
                        <a:pt x="584" y="295"/>
                      </a:lnTo>
                      <a:lnTo>
                        <a:pt x="632" y="295"/>
                      </a:lnTo>
                      <a:lnTo>
                        <a:pt x="641" y="277"/>
                      </a:lnTo>
                      <a:lnTo>
                        <a:pt x="653" y="274"/>
                      </a:lnTo>
                      <a:lnTo>
                        <a:pt x="690" y="293"/>
                      </a:lnTo>
                      <a:lnTo>
                        <a:pt x="696" y="291"/>
                      </a:lnTo>
                      <a:lnTo>
                        <a:pt x="687" y="261"/>
                      </a:lnTo>
                      <a:lnTo>
                        <a:pt x="689" y="249"/>
                      </a:lnTo>
                      <a:lnTo>
                        <a:pt x="664" y="224"/>
                      </a:lnTo>
                      <a:lnTo>
                        <a:pt x="666" y="190"/>
                      </a:lnTo>
                      <a:lnTo>
                        <a:pt x="657" y="165"/>
                      </a:lnTo>
                      <a:lnTo>
                        <a:pt x="673" y="138"/>
                      </a:lnTo>
                      <a:lnTo>
                        <a:pt x="687" y="132"/>
                      </a:lnTo>
                      <a:lnTo>
                        <a:pt x="712" y="125"/>
                      </a:lnTo>
                      <a:lnTo>
                        <a:pt x="731" y="127"/>
                      </a:lnTo>
                      <a:lnTo>
                        <a:pt x="744" y="124"/>
                      </a:lnTo>
                      <a:lnTo>
                        <a:pt x="756" y="120"/>
                      </a:lnTo>
                      <a:lnTo>
                        <a:pt x="787" y="111"/>
                      </a:lnTo>
                      <a:lnTo>
                        <a:pt x="778" y="82"/>
                      </a:lnTo>
                      <a:lnTo>
                        <a:pt x="801" y="63"/>
                      </a:lnTo>
                      <a:lnTo>
                        <a:pt x="819" y="70"/>
                      </a:lnTo>
                      <a:lnTo>
                        <a:pt x="842" y="50"/>
                      </a:lnTo>
                      <a:lnTo>
                        <a:pt x="856" y="47"/>
                      </a:lnTo>
                      <a:lnTo>
                        <a:pt x="865" y="25"/>
                      </a:lnTo>
                      <a:lnTo>
                        <a:pt x="879" y="22"/>
                      </a:lnTo>
                      <a:lnTo>
                        <a:pt x="912" y="29"/>
                      </a:lnTo>
                      <a:lnTo>
                        <a:pt x="933" y="6"/>
                      </a:lnTo>
                      <a:lnTo>
                        <a:pt x="94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496" name="Line 51241"/>
                <p:cNvSpPr>
                  <a:spLocks noChangeShapeType="1"/>
                </p:cNvSpPr>
                <p:nvPr/>
              </p:nvSpPr>
              <p:spPr bwMode="auto">
                <a:xfrm flipV="1">
                  <a:off x="5742" y="237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7" name="Line 51242"/>
                <p:cNvSpPr>
                  <a:spLocks noChangeShapeType="1"/>
                </p:cNvSpPr>
                <p:nvPr/>
              </p:nvSpPr>
              <p:spPr bwMode="auto">
                <a:xfrm>
                  <a:off x="5748" y="237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8" name="Line 51243"/>
                <p:cNvSpPr>
                  <a:spLocks noChangeShapeType="1"/>
                </p:cNvSpPr>
                <p:nvPr/>
              </p:nvSpPr>
              <p:spPr bwMode="auto">
                <a:xfrm>
                  <a:off x="5757" y="237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99" name="Line 51244"/>
                <p:cNvSpPr>
                  <a:spLocks noChangeShapeType="1"/>
                </p:cNvSpPr>
                <p:nvPr/>
              </p:nvSpPr>
              <p:spPr bwMode="auto">
                <a:xfrm flipV="1">
                  <a:off x="5765" y="238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0" name="Line 51245"/>
                <p:cNvSpPr>
                  <a:spLocks noChangeShapeType="1"/>
                </p:cNvSpPr>
                <p:nvPr/>
              </p:nvSpPr>
              <p:spPr bwMode="auto">
                <a:xfrm flipH="1" flipV="1">
                  <a:off x="5765" y="2360"/>
                  <a:ext cx="7"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1" name="Line 51246"/>
                <p:cNvSpPr>
                  <a:spLocks noChangeShapeType="1"/>
                </p:cNvSpPr>
                <p:nvPr/>
              </p:nvSpPr>
              <p:spPr bwMode="auto">
                <a:xfrm flipV="1">
                  <a:off x="5765" y="2343"/>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2" name="Line 51247"/>
                <p:cNvSpPr>
                  <a:spLocks noChangeShapeType="1"/>
                </p:cNvSpPr>
                <p:nvPr/>
              </p:nvSpPr>
              <p:spPr bwMode="auto">
                <a:xfrm flipV="1">
                  <a:off x="5768"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3" name="Line 51248"/>
                <p:cNvSpPr>
                  <a:spLocks noChangeShapeType="1"/>
                </p:cNvSpPr>
                <p:nvPr/>
              </p:nvSpPr>
              <p:spPr bwMode="auto">
                <a:xfrm>
                  <a:off x="5775" y="23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4" name="Line 51249"/>
                <p:cNvSpPr>
                  <a:spLocks noChangeShapeType="1"/>
                </p:cNvSpPr>
                <p:nvPr/>
              </p:nvSpPr>
              <p:spPr bwMode="auto">
                <a:xfrm flipV="1">
                  <a:off x="5784" y="233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5" name="Line 51250"/>
                <p:cNvSpPr>
                  <a:spLocks noChangeShapeType="1"/>
                </p:cNvSpPr>
                <p:nvPr/>
              </p:nvSpPr>
              <p:spPr bwMode="auto">
                <a:xfrm flipV="1">
                  <a:off x="5796" y="2317"/>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6" name="Line 51251"/>
                <p:cNvSpPr>
                  <a:spLocks noChangeShapeType="1"/>
                </p:cNvSpPr>
                <p:nvPr/>
              </p:nvSpPr>
              <p:spPr bwMode="auto">
                <a:xfrm flipV="1">
                  <a:off x="5806" y="231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7" name="Line 51252"/>
                <p:cNvSpPr>
                  <a:spLocks noChangeShapeType="1"/>
                </p:cNvSpPr>
                <p:nvPr/>
              </p:nvSpPr>
              <p:spPr bwMode="auto">
                <a:xfrm>
                  <a:off x="5812" y="231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8" name="Line 51253"/>
                <p:cNvSpPr>
                  <a:spLocks noChangeShapeType="1"/>
                </p:cNvSpPr>
                <p:nvPr/>
              </p:nvSpPr>
              <p:spPr bwMode="auto">
                <a:xfrm flipV="1">
                  <a:off x="5815" y="23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09" name="Line 51254"/>
                <p:cNvSpPr>
                  <a:spLocks noChangeShapeType="1"/>
                </p:cNvSpPr>
                <p:nvPr/>
              </p:nvSpPr>
              <p:spPr bwMode="auto">
                <a:xfrm flipH="1" flipV="1">
                  <a:off x="5817" y="2305"/>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0" name="Line 51255"/>
                <p:cNvSpPr>
                  <a:spLocks noChangeShapeType="1"/>
                </p:cNvSpPr>
                <p:nvPr/>
              </p:nvSpPr>
              <p:spPr bwMode="auto">
                <a:xfrm flipH="1" flipV="1">
                  <a:off x="5815" y="22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1" name="Line 51256"/>
                <p:cNvSpPr>
                  <a:spLocks noChangeShapeType="1"/>
                </p:cNvSpPr>
                <p:nvPr/>
              </p:nvSpPr>
              <p:spPr bwMode="auto">
                <a:xfrm flipH="1" flipV="1">
                  <a:off x="5811" y="228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2" name="Line 51257"/>
                <p:cNvSpPr>
                  <a:spLocks noChangeShapeType="1"/>
                </p:cNvSpPr>
                <p:nvPr/>
              </p:nvSpPr>
              <p:spPr bwMode="auto">
                <a:xfrm>
                  <a:off x="5811" y="228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3" name="Line 51258"/>
                <p:cNvSpPr>
                  <a:spLocks noChangeShapeType="1"/>
                </p:cNvSpPr>
                <p:nvPr/>
              </p:nvSpPr>
              <p:spPr bwMode="auto">
                <a:xfrm>
                  <a:off x="5822" y="22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4" name="Line 51259"/>
                <p:cNvSpPr>
                  <a:spLocks noChangeShapeType="1"/>
                </p:cNvSpPr>
                <p:nvPr/>
              </p:nvSpPr>
              <p:spPr bwMode="auto">
                <a:xfrm>
                  <a:off x="5831" y="23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5" name="Line 51260"/>
                <p:cNvSpPr>
                  <a:spLocks noChangeShapeType="1"/>
                </p:cNvSpPr>
                <p:nvPr/>
              </p:nvSpPr>
              <p:spPr bwMode="auto">
                <a:xfrm>
                  <a:off x="5833" y="230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6" name="Line 51261"/>
                <p:cNvSpPr>
                  <a:spLocks noChangeShapeType="1"/>
                </p:cNvSpPr>
                <p:nvPr/>
              </p:nvSpPr>
              <p:spPr bwMode="auto">
                <a:xfrm flipH="1">
                  <a:off x="5831" y="232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7" name="Line 51262"/>
                <p:cNvSpPr>
                  <a:spLocks noChangeShapeType="1"/>
                </p:cNvSpPr>
                <p:nvPr/>
              </p:nvSpPr>
              <p:spPr bwMode="auto">
                <a:xfrm>
                  <a:off x="5831" y="23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8" name="Line 51263"/>
                <p:cNvSpPr>
                  <a:spLocks noChangeShapeType="1"/>
                </p:cNvSpPr>
                <p:nvPr/>
              </p:nvSpPr>
              <p:spPr bwMode="auto">
                <a:xfrm>
                  <a:off x="5832" y="23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19" name="Line 51264"/>
                <p:cNvSpPr>
                  <a:spLocks noChangeShapeType="1"/>
                </p:cNvSpPr>
                <p:nvPr/>
              </p:nvSpPr>
              <p:spPr bwMode="auto">
                <a:xfrm>
                  <a:off x="5835" y="233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0" name="Line 51265"/>
                <p:cNvSpPr>
                  <a:spLocks noChangeShapeType="1"/>
                </p:cNvSpPr>
                <p:nvPr/>
              </p:nvSpPr>
              <p:spPr bwMode="auto">
                <a:xfrm>
                  <a:off x="5837" y="2345"/>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1" name="Line 51266"/>
                <p:cNvSpPr>
                  <a:spLocks noChangeShapeType="1"/>
                </p:cNvSpPr>
                <p:nvPr/>
              </p:nvSpPr>
              <p:spPr bwMode="auto">
                <a:xfrm>
                  <a:off x="5854" y="2347"/>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2" name="Line 51267"/>
                <p:cNvSpPr>
                  <a:spLocks noChangeShapeType="1"/>
                </p:cNvSpPr>
                <p:nvPr/>
              </p:nvSpPr>
              <p:spPr bwMode="auto">
                <a:xfrm flipV="1">
                  <a:off x="5868" y="2330"/>
                  <a:ext cx="18"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3" name="Line 51268"/>
                <p:cNvSpPr>
                  <a:spLocks noChangeShapeType="1"/>
                </p:cNvSpPr>
                <p:nvPr/>
              </p:nvSpPr>
              <p:spPr bwMode="auto">
                <a:xfrm flipV="1">
                  <a:off x="5886" y="231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4" name="Line 51269"/>
                <p:cNvSpPr>
                  <a:spLocks noChangeShapeType="1"/>
                </p:cNvSpPr>
                <p:nvPr/>
              </p:nvSpPr>
              <p:spPr bwMode="auto">
                <a:xfrm flipV="1">
                  <a:off x="5897" y="231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5" name="Line 51270"/>
                <p:cNvSpPr>
                  <a:spLocks noChangeShapeType="1"/>
                </p:cNvSpPr>
                <p:nvPr/>
              </p:nvSpPr>
              <p:spPr bwMode="auto">
                <a:xfrm flipV="1">
                  <a:off x="5904" y="230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6" name="Line 51271"/>
                <p:cNvSpPr>
                  <a:spLocks noChangeShapeType="1"/>
                </p:cNvSpPr>
                <p:nvPr/>
              </p:nvSpPr>
              <p:spPr bwMode="auto">
                <a:xfrm>
                  <a:off x="5909" y="2307"/>
                  <a:ext cx="13"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7" name="Line 51272"/>
                <p:cNvSpPr>
                  <a:spLocks noChangeShapeType="1"/>
                </p:cNvSpPr>
                <p:nvPr/>
              </p:nvSpPr>
              <p:spPr bwMode="auto">
                <a:xfrm flipV="1">
                  <a:off x="5922" y="23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28" name="Line 51273"/>
                <p:cNvSpPr>
                  <a:spLocks noChangeShapeType="1"/>
                </p:cNvSpPr>
                <p:nvPr/>
              </p:nvSpPr>
              <p:spPr bwMode="auto">
                <a:xfrm flipV="1">
                  <a:off x="5927" y="2301"/>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4" name="Group 51475"/>
              <p:cNvGrpSpPr>
                <a:grpSpLocks/>
              </p:cNvGrpSpPr>
              <p:nvPr/>
            </p:nvGrpSpPr>
            <p:grpSpPr bwMode="auto">
              <a:xfrm>
                <a:off x="8347075" y="2982913"/>
                <a:ext cx="1428750" cy="835025"/>
                <a:chOff x="5258" y="1879"/>
                <a:chExt cx="900" cy="526"/>
              </a:xfrm>
              <a:grpFill/>
            </p:grpSpPr>
            <p:sp>
              <p:nvSpPr>
                <p:cNvPr id="59129" name="Line 51275"/>
                <p:cNvSpPr>
                  <a:spLocks noChangeShapeType="1"/>
                </p:cNvSpPr>
                <p:nvPr/>
              </p:nvSpPr>
              <p:spPr bwMode="auto">
                <a:xfrm flipH="1" flipV="1">
                  <a:off x="5927" y="229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0" name="Line 51276"/>
                <p:cNvSpPr>
                  <a:spLocks noChangeShapeType="1"/>
                </p:cNvSpPr>
                <p:nvPr/>
              </p:nvSpPr>
              <p:spPr bwMode="auto">
                <a:xfrm flipV="1">
                  <a:off x="5927" y="229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1" name="Line 51277"/>
                <p:cNvSpPr>
                  <a:spLocks noChangeShapeType="1"/>
                </p:cNvSpPr>
                <p:nvPr/>
              </p:nvSpPr>
              <p:spPr bwMode="auto">
                <a:xfrm>
                  <a:off x="5933" y="2292"/>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2" name="Line 51278"/>
                <p:cNvSpPr>
                  <a:spLocks noChangeShapeType="1"/>
                </p:cNvSpPr>
                <p:nvPr/>
              </p:nvSpPr>
              <p:spPr bwMode="auto">
                <a:xfrm flipV="1">
                  <a:off x="5944" y="228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3" name="Line 51279"/>
                <p:cNvSpPr>
                  <a:spLocks noChangeShapeType="1"/>
                </p:cNvSpPr>
                <p:nvPr/>
              </p:nvSpPr>
              <p:spPr bwMode="auto">
                <a:xfrm flipV="1">
                  <a:off x="5948" y="22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4" name="Line 51280"/>
                <p:cNvSpPr>
                  <a:spLocks noChangeShapeType="1"/>
                </p:cNvSpPr>
                <p:nvPr/>
              </p:nvSpPr>
              <p:spPr bwMode="auto">
                <a:xfrm flipV="1">
                  <a:off x="5954" y="2280"/>
                  <a:ext cx="2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5" name="Line 51281"/>
                <p:cNvSpPr>
                  <a:spLocks noChangeShapeType="1"/>
                </p:cNvSpPr>
                <p:nvPr/>
              </p:nvSpPr>
              <p:spPr bwMode="auto">
                <a:xfrm>
                  <a:off x="5976" y="228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6" name="Line 51282"/>
                <p:cNvSpPr>
                  <a:spLocks noChangeShapeType="1"/>
                </p:cNvSpPr>
                <p:nvPr/>
              </p:nvSpPr>
              <p:spPr bwMode="auto">
                <a:xfrm flipV="1">
                  <a:off x="5978" y="228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7" name="Line 51283"/>
                <p:cNvSpPr>
                  <a:spLocks noChangeShapeType="1"/>
                </p:cNvSpPr>
                <p:nvPr/>
              </p:nvSpPr>
              <p:spPr bwMode="auto">
                <a:xfrm flipH="1" flipV="1">
                  <a:off x="5982" y="22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8" name="Line 51284"/>
                <p:cNvSpPr>
                  <a:spLocks noChangeShapeType="1"/>
                </p:cNvSpPr>
                <p:nvPr/>
              </p:nvSpPr>
              <p:spPr bwMode="auto">
                <a:xfrm flipV="1">
                  <a:off x="5982" y="22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39" name="Line 51285"/>
                <p:cNvSpPr>
                  <a:spLocks noChangeShapeType="1"/>
                </p:cNvSpPr>
                <p:nvPr/>
              </p:nvSpPr>
              <p:spPr bwMode="auto">
                <a:xfrm flipV="1">
                  <a:off x="5989" y="2252"/>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0" name="Line 51286"/>
                <p:cNvSpPr>
                  <a:spLocks noChangeShapeType="1"/>
                </p:cNvSpPr>
                <p:nvPr/>
              </p:nvSpPr>
              <p:spPr bwMode="auto">
                <a:xfrm flipV="1">
                  <a:off x="5989" y="224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1" name="Line 51287"/>
                <p:cNvSpPr>
                  <a:spLocks noChangeShapeType="1"/>
                </p:cNvSpPr>
                <p:nvPr/>
              </p:nvSpPr>
              <p:spPr bwMode="auto">
                <a:xfrm>
                  <a:off x="6001" y="224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2" name="Line 51288"/>
                <p:cNvSpPr>
                  <a:spLocks noChangeShapeType="1"/>
                </p:cNvSpPr>
                <p:nvPr/>
              </p:nvSpPr>
              <p:spPr bwMode="auto">
                <a:xfrm flipV="1">
                  <a:off x="6005" y="225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3" name="Line 51289"/>
                <p:cNvSpPr>
                  <a:spLocks noChangeShapeType="1"/>
                </p:cNvSpPr>
                <p:nvPr/>
              </p:nvSpPr>
              <p:spPr bwMode="auto">
                <a:xfrm flipV="1">
                  <a:off x="6013" y="2225"/>
                  <a:ext cx="14"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4" name="Line 51290"/>
                <p:cNvSpPr>
                  <a:spLocks noChangeShapeType="1"/>
                </p:cNvSpPr>
                <p:nvPr/>
              </p:nvSpPr>
              <p:spPr bwMode="auto">
                <a:xfrm flipV="1">
                  <a:off x="6027" y="221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5" name="Line 51291"/>
                <p:cNvSpPr>
                  <a:spLocks noChangeShapeType="1"/>
                </p:cNvSpPr>
                <p:nvPr/>
              </p:nvSpPr>
              <p:spPr bwMode="auto">
                <a:xfrm flipV="1">
                  <a:off x="6039" y="22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6" name="Line 51292"/>
                <p:cNvSpPr>
                  <a:spLocks noChangeShapeType="1"/>
                </p:cNvSpPr>
                <p:nvPr/>
              </p:nvSpPr>
              <p:spPr bwMode="auto">
                <a:xfrm flipV="1">
                  <a:off x="6043" y="219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7" name="Line 51293"/>
                <p:cNvSpPr>
                  <a:spLocks noChangeShapeType="1"/>
                </p:cNvSpPr>
                <p:nvPr/>
              </p:nvSpPr>
              <p:spPr bwMode="auto">
                <a:xfrm flipV="1">
                  <a:off x="6047" y="21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8" name="Line 51294"/>
                <p:cNvSpPr>
                  <a:spLocks noChangeShapeType="1"/>
                </p:cNvSpPr>
                <p:nvPr/>
              </p:nvSpPr>
              <p:spPr bwMode="auto">
                <a:xfrm>
                  <a:off x="6054" y="2194"/>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49" name="Line 51295"/>
                <p:cNvSpPr>
                  <a:spLocks noChangeShapeType="1"/>
                </p:cNvSpPr>
                <p:nvPr/>
              </p:nvSpPr>
              <p:spPr bwMode="auto">
                <a:xfrm flipV="1">
                  <a:off x="6071" y="2188"/>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0" name="Line 51296"/>
                <p:cNvSpPr>
                  <a:spLocks noChangeShapeType="1"/>
                </p:cNvSpPr>
                <p:nvPr/>
              </p:nvSpPr>
              <p:spPr bwMode="auto">
                <a:xfrm flipH="1" flipV="1">
                  <a:off x="6067" y="218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1" name="Line 51297"/>
                <p:cNvSpPr>
                  <a:spLocks noChangeShapeType="1"/>
                </p:cNvSpPr>
                <p:nvPr/>
              </p:nvSpPr>
              <p:spPr bwMode="auto">
                <a:xfrm flipV="1">
                  <a:off x="6067" y="217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2" name="Line 51298"/>
                <p:cNvSpPr>
                  <a:spLocks noChangeShapeType="1"/>
                </p:cNvSpPr>
                <p:nvPr/>
              </p:nvSpPr>
              <p:spPr bwMode="auto">
                <a:xfrm flipV="1">
                  <a:off x="6078" y="2156"/>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3" name="Line 51299"/>
                <p:cNvSpPr>
                  <a:spLocks noChangeShapeType="1"/>
                </p:cNvSpPr>
                <p:nvPr/>
              </p:nvSpPr>
              <p:spPr bwMode="auto">
                <a:xfrm flipV="1">
                  <a:off x="6080" y="2146"/>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4" name="Line 51300"/>
                <p:cNvSpPr>
                  <a:spLocks noChangeShapeType="1"/>
                </p:cNvSpPr>
                <p:nvPr/>
              </p:nvSpPr>
              <p:spPr bwMode="auto">
                <a:xfrm flipV="1">
                  <a:off x="6086" y="21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5" name="Line 51301"/>
                <p:cNvSpPr>
                  <a:spLocks noChangeShapeType="1"/>
                </p:cNvSpPr>
                <p:nvPr/>
              </p:nvSpPr>
              <p:spPr bwMode="auto">
                <a:xfrm flipV="1">
                  <a:off x="6093" y="213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6" name="Line 51302"/>
                <p:cNvSpPr>
                  <a:spLocks noChangeShapeType="1"/>
                </p:cNvSpPr>
                <p:nvPr/>
              </p:nvSpPr>
              <p:spPr bwMode="auto">
                <a:xfrm flipH="1" flipV="1">
                  <a:off x="6094" y="212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7" name="Line 51303"/>
                <p:cNvSpPr>
                  <a:spLocks noChangeShapeType="1"/>
                </p:cNvSpPr>
                <p:nvPr/>
              </p:nvSpPr>
              <p:spPr bwMode="auto">
                <a:xfrm>
                  <a:off x="6094" y="212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8" name="Line 51304"/>
                <p:cNvSpPr>
                  <a:spLocks noChangeShapeType="1"/>
                </p:cNvSpPr>
                <p:nvPr/>
              </p:nvSpPr>
              <p:spPr bwMode="auto">
                <a:xfrm flipV="1">
                  <a:off x="6104" y="21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59" name="Line 51305"/>
                <p:cNvSpPr>
                  <a:spLocks noChangeShapeType="1"/>
                </p:cNvSpPr>
                <p:nvPr/>
              </p:nvSpPr>
              <p:spPr bwMode="auto">
                <a:xfrm flipH="1" flipV="1">
                  <a:off x="6110" y="21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0" name="Line 51306"/>
                <p:cNvSpPr>
                  <a:spLocks noChangeShapeType="1"/>
                </p:cNvSpPr>
                <p:nvPr/>
              </p:nvSpPr>
              <p:spPr bwMode="auto">
                <a:xfrm flipH="1" flipV="1">
                  <a:off x="6099" y="2090"/>
                  <a:ext cx="11" cy="3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1" name="Line 51307"/>
                <p:cNvSpPr>
                  <a:spLocks noChangeShapeType="1"/>
                </p:cNvSpPr>
                <p:nvPr/>
              </p:nvSpPr>
              <p:spPr bwMode="auto">
                <a:xfrm flipV="1">
                  <a:off x="6099" y="2077"/>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2" name="Line 51308"/>
                <p:cNvSpPr>
                  <a:spLocks noChangeShapeType="1"/>
                </p:cNvSpPr>
                <p:nvPr/>
              </p:nvSpPr>
              <p:spPr bwMode="auto">
                <a:xfrm flipV="1">
                  <a:off x="6118" y="2054"/>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3" name="Line 51309"/>
                <p:cNvSpPr>
                  <a:spLocks noChangeShapeType="1"/>
                </p:cNvSpPr>
                <p:nvPr/>
              </p:nvSpPr>
              <p:spPr bwMode="auto">
                <a:xfrm flipV="1">
                  <a:off x="6118" y="2046"/>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4" name="Line 51310"/>
                <p:cNvSpPr>
                  <a:spLocks noChangeShapeType="1"/>
                </p:cNvSpPr>
                <p:nvPr/>
              </p:nvSpPr>
              <p:spPr bwMode="auto">
                <a:xfrm flipV="1">
                  <a:off x="6122" y="2039"/>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5" name="Line 51311"/>
                <p:cNvSpPr>
                  <a:spLocks noChangeShapeType="1"/>
                </p:cNvSpPr>
                <p:nvPr/>
              </p:nvSpPr>
              <p:spPr bwMode="auto">
                <a:xfrm flipV="1">
                  <a:off x="6143" y="203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6" name="Line 51312"/>
                <p:cNvSpPr>
                  <a:spLocks noChangeShapeType="1"/>
                </p:cNvSpPr>
                <p:nvPr/>
              </p:nvSpPr>
              <p:spPr bwMode="auto">
                <a:xfrm flipV="1">
                  <a:off x="6157" y="2011"/>
                  <a:ext cx="1"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7" name="Line 51313"/>
                <p:cNvSpPr>
                  <a:spLocks noChangeShapeType="1"/>
                </p:cNvSpPr>
                <p:nvPr/>
              </p:nvSpPr>
              <p:spPr bwMode="auto">
                <a:xfrm flipH="1" flipV="1">
                  <a:off x="6152" y="1990"/>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8" name="Line 51314"/>
                <p:cNvSpPr>
                  <a:spLocks noChangeShapeType="1"/>
                </p:cNvSpPr>
                <p:nvPr/>
              </p:nvSpPr>
              <p:spPr bwMode="auto">
                <a:xfrm flipH="1" flipV="1">
                  <a:off x="6131" y="1974"/>
                  <a:ext cx="2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69" name="Line 51315"/>
                <p:cNvSpPr>
                  <a:spLocks noChangeShapeType="1"/>
                </p:cNvSpPr>
                <p:nvPr/>
              </p:nvSpPr>
              <p:spPr bwMode="auto">
                <a:xfrm flipH="1">
                  <a:off x="6124" y="19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0" name="Line 51316"/>
                <p:cNvSpPr>
                  <a:spLocks noChangeShapeType="1"/>
                </p:cNvSpPr>
                <p:nvPr/>
              </p:nvSpPr>
              <p:spPr bwMode="auto">
                <a:xfrm flipH="1" flipV="1">
                  <a:off x="6122" y="197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1" name="Line 51317"/>
                <p:cNvSpPr>
                  <a:spLocks noChangeShapeType="1"/>
                </p:cNvSpPr>
                <p:nvPr/>
              </p:nvSpPr>
              <p:spPr bwMode="auto">
                <a:xfrm flipV="1">
                  <a:off x="6122" y="196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2" name="Line 51318"/>
                <p:cNvSpPr>
                  <a:spLocks noChangeShapeType="1"/>
                </p:cNvSpPr>
                <p:nvPr/>
              </p:nvSpPr>
              <p:spPr bwMode="auto">
                <a:xfrm flipV="1">
                  <a:off x="6127" y="195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3" name="Line 51319"/>
                <p:cNvSpPr>
                  <a:spLocks noChangeShapeType="1"/>
                </p:cNvSpPr>
                <p:nvPr/>
              </p:nvSpPr>
              <p:spPr bwMode="auto">
                <a:xfrm flipH="1" flipV="1">
                  <a:off x="6129" y="194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4" name="Line 51320"/>
                <p:cNvSpPr>
                  <a:spLocks noChangeShapeType="1"/>
                </p:cNvSpPr>
                <p:nvPr/>
              </p:nvSpPr>
              <p:spPr bwMode="auto">
                <a:xfrm flipH="1">
                  <a:off x="6115" y="194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5" name="Line 51321"/>
                <p:cNvSpPr>
                  <a:spLocks noChangeShapeType="1"/>
                </p:cNvSpPr>
                <p:nvPr/>
              </p:nvSpPr>
              <p:spPr bwMode="auto">
                <a:xfrm flipH="1" flipV="1">
                  <a:off x="6107" y="194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6" name="Line 51322"/>
                <p:cNvSpPr>
                  <a:spLocks noChangeShapeType="1"/>
                </p:cNvSpPr>
                <p:nvPr/>
              </p:nvSpPr>
              <p:spPr bwMode="auto">
                <a:xfrm flipV="1">
                  <a:off x="6107" y="19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7" name="Line 51323"/>
                <p:cNvSpPr>
                  <a:spLocks noChangeShapeType="1"/>
                </p:cNvSpPr>
                <p:nvPr/>
              </p:nvSpPr>
              <p:spPr bwMode="auto">
                <a:xfrm flipV="1">
                  <a:off x="6111" y="192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8" name="Line 51324"/>
                <p:cNvSpPr>
                  <a:spLocks noChangeShapeType="1"/>
                </p:cNvSpPr>
                <p:nvPr/>
              </p:nvSpPr>
              <p:spPr bwMode="auto">
                <a:xfrm flipV="1">
                  <a:off x="6123" y="1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79" name="Line 51325"/>
                <p:cNvSpPr>
                  <a:spLocks noChangeShapeType="1"/>
                </p:cNvSpPr>
                <p:nvPr/>
              </p:nvSpPr>
              <p:spPr bwMode="auto">
                <a:xfrm flipH="1" flipV="1">
                  <a:off x="6122" y="1894"/>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0" name="Line 51326"/>
                <p:cNvSpPr>
                  <a:spLocks noChangeShapeType="1"/>
                </p:cNvSpPr>
                <p:nvPr/>
              </p:nvSpPr>
              <p:spPr bwMode="auto">
                <a:xfrm flipH="1">
                  <a:off x="6114" y="189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1" name="Line 51327"/>
                <p:cNvSpPr>
                  <a:spLocks noChangeShapeType="1"/>
                </p:cNvSpPr>
                <p:nvPr/>
              </p:nvSpPr>
              <p:spPr bwMode="auto">
                <a:xfrm flipH="1">
                  <a:off x="6110" y="189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2" name="Line 51328"/>
                <p:cNvSpPr>
                  <a:spLocks noChangeShapeType="1"/>
                </p:cNvSpPr>
                <p:nvPr/>
              </p:nvSpPr>
              <p:spPr bwMode="auto">
                <a:xfrm flipH="1">
                  <a:off x="6096" y="19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3" name="Line 51329"/>
                <p:cNvSpPr>
                  <a:spLocks noChangeShapeType="1"/>
                </p:cNvSpPr>
                <p:nvPr/>
              </p:nvSpPr>
              <p:spPr bwMode="auto">
                <a:xfrm flipH="1" flipV="1">
                  <a:off x="6079" y="1906"/>
                  <a:ext cx="1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4" name="Line 51330"/>
                <p:cNvSpPr>
                  <a:spLocks noChangeShapeType="1"/>
                </p:cNvSpPr>
                <p:nvPr/>
              </p:nvSpPr>
              <p:spPr bwMode="auto">
                <a:xfrm flipH="1">
                  <a:off x="6066" y="190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5" name="Line 51331"/>
                <p:cNvSpPr>
                  <a:spLocks noChangeShapeType="1"/>
                </p:cNvSpPr>
                <p:nvPr/>
              </p:nvSpPr>
              <p:spPr bwMode="auto">
                <a:xfrm>
                  <a:off x="6066" y="191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6" name="Line 51332"/>
                <p:cNvSpPr>
                  <a:spLocks noChangeShapeType="1"/>
                </p:cNvSpPr>
                <p:nvPr/>
              </p:nvSpPr>
              <p:spPr bwMode="auto">
                <a:xfrm flipH="1" flipV="1">
                  <a:off x="6060" y="191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7" name="Line 51333"/>
                <p:cNvSpPr>
                  <a:spLocks noChangeShapeType="1"/>
                </p:cNvSpPr>
                <p:nvPr/>
              </p:nvSpPr>
              <p:spPr bwMode="auto">
                <a:xfrm flipH="1" flipV="1">
                  <a:off x="6058" y="19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8" name="Line 51334"/>
                <p:cNvSpPr>
                  <a:spLocks noChangeShapeType="1"/>
                </p:cNvSpPr>
                <p:nvPr/>
              </p:nvSpPr>
              <p:spPr bwMode="auto">
                <a:xfrm flipH="1">
                  <a:off x="6051"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89" name="Line 51335"/>
                <p:cNvSpPr>
                  <a:spLocks noChangeShapeType="1"/>
                </p:cNvSpPr>
                <p:nvPr/>
              </p:nvSpPr>
              <p:spPr bwMode="auto">
                <a:xfrm flipH="1">
                  <a:off x="6037" y="190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0" name="Line 51336"/>
                <p:cNvSpPr>
                  <a:spLocks noChangeShapeType="1"/>
                </p:cNvSpPr>
                <p:nvPr/>
              </p:nvSpPr>
              <p:spPr bwMode="auto">
                <a:xfrm>
                  <a:off x="6037" y="19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1" name="Line 51337"/>
                <p:cNvSpPr>
                  <a:spLocks noChangeShapeType="1"/>
                </p:cNvSpPr>
                <p:nvPr/>
              </p:nvSpPr>
              <p:spPr bwMode="auto">
                <a:xfrm flipH="1">
                  <a:off x="6025" y="1920"/>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2" name="Line 51338"/>
                <p:cNvSpPr>
                  <a:spLocks noChangeShapeType="1"/>
                </p:cNvSpPr>
                <p:nvPr/>
              </p:nvSpPr>
              <p:spPr bwMode="auto">
                <a:xfrm flipH="1" flipV="1">
                  <a:off x="6023" y="19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3" name="Line 51339"/>
                <p:cNvSpPr>
                  <a:spLocks noChangeShapeType="1"/>
                </p:cNvSpPr>
                <p:nvPr/>
              </p:nvSpPr>
              <p:spPr bwMode="auto">
                <a:xfrm flipH="1">
                  <a:off x="6011" y="191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4" name="Line 51340"/>
                <p:cNvSpPr>
                  <a:spLocks noChangeShapeType="1"/>
                </p:cNvSpPr>
                <p:nvPr/>
              </p:nvSpPr>
              <p:spPr bwMode="auto">
                <a:xfrm flipH="1" flipV="1">
                  <a:off x="6002" y="192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5" name="Line 51341"/>
                <p:cNvSpPr>
                  <a:spLocks noChangeShapeType="1"/>
                </p:cNvSpPr>
                <p:nvPr/>
              </p:nvSpPr>
              <p:spPr bwMode="auto">
                <a:xfrm flipH="1" flipV="1">
                  <a:off x="5993" y="191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6" name="Line 51342"/>
                <p:cNvSpPr>
                  <a:spLocks noChangeShapeType="1"/>
                </p:cNvSpPr>
                <p:nvPr/>
              </p:nvSpPr>
              <p:spPr bwMode="auto">
                <a:xfrm>
                  <a:off x="5993" y="191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7" name="Line 51343"/>
                <p:cNvSpPr>
                  <a:spLocks noChangeShapeType="1"/>
                </p:cNvSpPr>
                <p:nvPr/>
              </p:nvSpPr>
              <p:spPr bwMode="auto">
                <a:xfrm flipH="1">
                  <a:off x="5984" y="192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8" name="Line 51344"/>
                <p:cNvSpPr>
                  <a:spLocks noChangeShapeType="1"/>
                </p:cNvSpPr>
                <p:nvPr/>
              </p:nvSpPr>
              <p:spPr bwMode="auto">
                <a:xfrm flipH="1" flipV="1">
                  <a:off x="5958" y="1930"/>
                  <a:ext cx="2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99" name="Line 51345"/>
                <p:cNvSpPr>
                  <a:spLocks noChangeShapeType="1"/>
                </p:cNvSpPr>
                <p:nvPr/>
              </p:nvSpPr>
              <p:spPr bwMode="auto">
                <a:xfrm flipH="1" flipV="1">
                  <a:off x="5950" y="1924"/>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0" name="Line 51346"/>
                <p:cNvSpPr>
                  <a:spLocks noChangeShapeType="1"/>
                </p:cNvSpPr>
                <p:nvPr/>
              </p:nvSpPr>
              <p:spPr bwMode="auto">
                <a:xfrm flipH="1" flipV="1">
                  <a:off x="5948" y="19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1" name="Line 51347"/>
                <p:cNvSpPr>
                  <a:spLocks noChangeShapeType="1"/>
                </p:cNvSpPr>
                <p:nvPr/>
              </p:nvSpPr>
              <p:spPr bwMode="auto">
                <a:xfrm flipH="1">
                  <a:off x="5934" y="191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2" name="Line 51348"/>
                <p:cNvSpPr>
                  <a:spLocks noChangeShapeType="1"/>
                </p:cNvSpPr>
                <p:nvPr/>
              </p:nvSpPr>
              <p:spPr bwMode="auto">
                <a:xfrm flipH="1">
                  <a:off x="5924" y="1922"/>
                  <a:ext cx="1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3" name="Line 51349"/>
                <p:cNvSpPr>
                  <a:spLocks noChangeShapeType="1"/>
                </p:cNvSpPr>
                <p:nvPr/>
              </p:nvSpPr>
              <p:spPr bwMode="auto">
                <a:xfrm flipH="1">
                  <a:off x="5920" y="19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4" name="Line 51350"/>
                <p:cNvSpPr>
                  <a:spLocks noChangeShapeType="1"/>
                </p:cNvSpPr>
                <p:nvPr/>
              </p:nvSpPr>
              <p:spPr bwMode="auto">
                <a:xfrm flipH="1">
                  <a:off x="5913" y="19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5" name="Line 51351"/>
                <p:cNvSpPr>
                  <a:spLocks noChangeShapeType="1"/>
                </p:cNvSpPr>
                <p:nvPr/>
              </p:nvSpPr>
              <p:spPr bwMode="auto">
                <a:xfrm flipH="1" flipV="1">
                  <a:off x="5904" y="194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6" name="Line 51352"/>
                <p:cNvSpPr>
                  <a:spLocks noChangeShapeType="1"/>
                </p:cNvSpPr>
                <p:nvPr/>
              </p:nvSpPr>
              <p:spPr bwMode="auto">
                <a:xfrm flipH="1">
                  <a:off x="5898" y="194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7" name="Line 51353"/>
                <p:cNvSpPr>
                  <a:spLocks noChangeShapeType="1"/>
                </p:cNvSpPr>
                <p:nvPr/>
              </p:nvSpPr>
              <p:spPr bwMode="auto">
                <a:xfrm flipH="1" flipV="1">
                  <a:off x="5889" y="195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8" name="Line 51354"/>
                <p:cNvSpPr>
                  <a:spLocks noChangeShapeType="1"/>
                </p:cNvSpPr>
                <p:nvPr/>
              </p:nvSpPr>
              <p:spPr bwMode="auto">
                <a:xfrm flipH="1">
                  <a:off x="5883" y="195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09" name="Line 51355"/>
                <p:cNvSpPr>
                  <a:spLocks noChangeShapeType="1"/>
                </p:cNvSpPr>
                <p:nvPr/>
              </p:nvSpPr>
              <p:spPr bwMode="auto">
                <a:xfrm flipH="1">
                  <a:off x="5870" y="195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0" name="Line 51356"/>
                <p:cNvSpPr>
                  <a:spLocks noChangeShapeType="1"/>
                </p:cNvSpPr>
                <p:nvPr/>
              </p:nvSpPr>
              <p:spPr bwMode="auto">
                <a:xfrm flipH="1">
                  <a:off x="5862" y="195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1" name="Line 51357"/>
                <p:cNvSpPr>
                  <a:spLocks noChangeShapeType="1"/>
                </p:cNvSpPr>
                <p:nvPr/>
              </p:nvSpPr>
              <p:spPr bwMode="auto">
                <a:xfrm flipH="1" flipV="1">
                  <a:off x="5859" y="195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2" name="Line 51358"/>
                <p:cNvSpPr>
                  <a:spLocks noChangeShapeType="1"/>
                </p:cNvSpPr>
                <p:nvPr/>
              </p:nvSpPr>
              <p:spPr bwMode="auto">
                <a:xfrm flipH="1" flipV="1">
                  <a:off x="5847" y="1934"/>
                  <a:ext cx="12"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3" name="Line 51359"/>
                <p:cNvSpPr>
                  <a:spLocks noChangeShapeType="1"/>
                </p:cNvSpPr>
                <p:nvPr/>
              </p:nvSpPr>
              <p:spPr bwMode="auto">
                <a:xfrm flipH="1" flipV="1">
                  <a:off x="5845" y="19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4" name="Line 51360"/>
                <p:cNvSpPr>
                  <a:spLocks noChangeShapeType="1"/>
                </p:cNvSpPr>
                <p:nvPr/>
              </p:nvSpPr>
              <p:spPr bwMode="auto">
                <a:xfrm flipH="1">
                  <a:off x="5831" y="1928"/>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5" name="Line 51361"/>
                <p:cNvSpPr>
                  <a:spLocks noChangeShapeType="1"/>
                </p:cNvSpPr>
                <p:nvPr/>
              </p:nvSpPr>
              <p:spPr bwMode="auto">
                <a:xfrm flipH="1" flipV="1">
                  <a:off x="5820" y="192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6" name="Line 51362"/>
                <p:cNvSpPr>
                  <a:spLocks noChangeShapeType="1"/>
                </p:cNvSpPr>
                <p:nvPr/>
              </p:nvSpPr>
              <p:spPr bwMode="auto">
                <a:xfrm flipH="1" flipV="1">
                  <a:off x="5817" y="19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7" name="Line 51363"/>
                <p:cNvSpPr>
                  <a:spLocks noChangeShapeType="1"/>
                </p:cNvSpPr>
                <p:nvPr/>
              </p:nvSpPr>
              <p:spPr bwMode="auto">
                <a:xfrm flipH="1">
                  <a:off x="5811" y="191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8" name="Line 51364"/>
                <p:cNvSpPr>
                  <a:spLocks noChangeShapeType="1"/>
                </p:cNvSpPr>
                <p:nvPr/>
              </p:nvSpPr>
              <p:spPr bwMode="auto">
                <a:xfrm flipH="1">
                  <a:off x="5807" y="191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19" name="Line 51365"/>
                <p:cNvSpPr>
                  <a:spLocks noChangeShapeType="1"/>
                </p:cNvSpPr>
                <p:nvPr/>
              </p:nvSpPr>
              <p:spPr bwMode="auto">
                <a:xfrm flipH="1">
                  <a:off x="5785" y="1924"/>
                  <a:ext cx="2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0" name="Line 51366"/>
                <p:cNvSpPr>
                  <a:spLocks noChangeShapeType="1"/>
                </p:cNvSpPr>
                <p:nvPr/>
              </p:nvSpPr>
              <p:spPr bwMode="auto">
                <a:xfrm flipH="1">
                  <a:off x="5772" y="1930"/>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1" name="Line 51367"/>
                <p:cNvSpPr>
                  <a:spLocks noChangeShapeType="1"/>
                </p:cNvSpPr>
                <p:nvPr/>
              </p:nvSpPr>
              <p:spPr bwMode="auto">
                <a:xfrm flipH="1" flipV="1">
                  <a:off x="5769" y="19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2" name="Line 51368"/>
                <p:cNvSpPr>
                  <a:spLocks noChangeShapeType="1"/>
                </p:cNvSpPr>
                <p:nvPr/>
              </p:nvSpPr>
              <p:spPr bwMode="auto">
                <a:xfrm flipH="1" flipV="1">
                  <a:off x="5765" y="19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3" name="Line 51369"/>
                <p:cNvSpPr>
                  <a:spLocks noChangeShapeType="1"/>
                </p:cNvSpPr>
                <p:nvPr/>
              </p:nvSpPr>
              <p:spPr bwMode="auto">
                <a:xfrm flipH="1" flipV="1">
                  <a:off x="5760" y="1900"/>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4" name="Line 51370"/>
                <p:cNvSpPr>
                  <a:spLocks noChangeShapeType="1"/>
                </p:cNvSpPr>
                <p:nvPr/>
              </p:nvSpPr>
              <p:spPr bwMode="auto">
                <a:xfrm flipH="1" flipV="1">
                  <a:off x="5753" y="1894"/>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5" name="Line 51371"/>
                <p:cNvSpPr>
                  <a:spLocks noChangeShapeType="1"/>
                </p:cNvSpPr>
                <p:nvPr/>
              </p:nvSpPr>
              <p:spPr bwMode="auto">
                <a:xfrm flipH="1" flipV="1">
                  <a:off x="5741" y="1885"/>
                  <a:ext cx="1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6" name="Line 51372"/>
                <p:cNvSpPr>
                  <a:spLocks noChangeShapeType="1"/>
                </p:cNvSpPr>
                <p:nvPr/>
              </p:nvSpPr>
              <p:spPr bwMode="auto">
                <a:xfrm flipH="1" flipV="1">
                  <a:off x="5732" y="187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7" name="Line 51373"/>
                <p:cNvSpPr>
                  <a:spLocks noChangeShapeType="1"/>
                </p:cNvSpPr>
                <p:nvPr/>
              </p:nvSpPr>
              <p:spPr bwMode="auto">
                <a:xfrm flipH="1">
                  <a:off x="5724" y="187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8" name="Line 51374"/>
                <p:cNvSpPr>
                  <a:spLocks noChangeShapeType="1"/>
                </p:cNvSpPr>
                <p:nvPr/>
              </p:nvSpPr>
              <p:spPr bwMode="auto">
                <a:xfrm flipH="1">
                  <a:off x="5714" y="1881"/>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29" name="Line 51375"/>
                <p:cNvSpPr>
                  <a:spLocks noChangeShapeType="1"/>
                </p:cNvSpPr>
                <p:nvPr/>
              </p:nvSpPr>
              <p:spPr bwMode="auto">
                <a:xfrm flipH="1" flipV="1">
                  <a:off x="5698" y="1889"/>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0" name="Line 51376"/>
                <p:cNvSpPr>
                  <a:spLocks noChangeShapeType="1"/>
                </p:cNvSpPr>
                <p:nvPr/>
              </p:nvSpPr>
              <p:spPr bwMode="auto">
                <a:xfrm flipH="1">
                  <a:off x="5691" y="18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1" name="Line 51377"/>
                <p:cNvSpPr>
                  <a:spLocks noChangeShapeType="1"/>
                </p:cNvSpPr>
                <p:nvPr/>
              </p:nvSpPr>
              <p:spPr bwMode="auto">
                <a:xfrm flipH="1">
                  <a:off x="5686" y="1891"/>
                  <a:ext cx="5"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2" name="Line 51378"/>
                <p:cNvSpPr>
                  <a:spLocks noChangeShapeType="1"/>
                </p:cNvSpPr>
                <p:nvPr/>
              </p:nvSpPr>
              <p:spPr bwMode="auto">
                <a:xfrm flipH="1">
                  <a:off x="5679" y="19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3" name="Line 51379"/>
                <p:cNvSpPr>
                  <a:spLocks noChangeShapeType="1"/>
                </p:cNvSpPr>
                <p:nvPr/>
              </p:nvSpPr>
              <p:spPr bwMode="auto">
                <a:xfrm flipH="1">
                  <a:off x="5667" y="1904"/>
                  <a:ext cx="1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4" name="Line 51380"/>
                <p:cNvSpPr>
                  <a:spLocks noChangeShapeType="1"/>
                </p:cNvSpPr>
                <p:nvPr/>
              </p:nvSpPr>
              <p:spPr bwMode="auto">
                <a:xfrm flipH="1" flipV="1">
                  <a:off x="5659" y="191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5" name="Line 51381"/>
                <p:cNvSpPr>
                  <a:spLocks noChangeShapeType="1"/>
                </p:cNvSpPr>
                <p:nvPr/>
              </p:nvSpPr>
              <p:spPr bwMode="auto">
                <a:xfrm flipH="1">
                  <a:off x="5647" y="1910"/>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6" name="Line 51382"/>
                <p:cNvSpPr>
                  <a:spLocks noChangeShapeType="1"/>
                </p:cNvSpPr>
                <p:nvPr/>
              </p:nvSpPr>
              <p:spPr bwMode="auto">
                <a:xfrm>
                  <a:off x="5647" y="192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7" name="Line 51383"/>
                <p:cNvSpPr>
                  <a:spLocks noChangeShapeType="1"/>
                </p:cNvSpPr>
                <p:nvPr/>
              </p:nvSpPr>
              <p:spPr bwMode="auto">
                <a:xfrm flipH="1" flipV="1">
                  <a:off x="5647" y="192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8" name="Line 51384"/>
                <p:cNvSpPr>
                  <a:spLocks noChangeShapeType="1"/>
                </p:cNvSpPr>
                <p:nvPr/>
              </p:nvSpPr>
              <p:spPr bwMode="auto">
                <a:xfrm>
                  <a:off x="5647" y="19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39" name="Line 51385"/>
                <p:cNvSpPr>
                  <a:spLocks noChangeShapeType="1"/>
                </p:cNvSpPr>
                <p:nvPr/>
              </p:nvSpPr>
              <p:spPr bwMode="auto">
                <a:xfrm flipH="1">
                  <a:off x="5636" y="193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0" name="Line 51386"/>
                <p:cNvSpPr>
                  <a:spLocks noChangeShapeType="1"/>
                </p:cNvSpPr>
                <p:nvPr/>
              </p:nvSpPr>
              <p:spPr bwMode="auto">
                <a:xfrm flipH="1">
                  <a:off x="5630" y="193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1" name="Line 51387"/>
                <p:cNvSpPr>
                  <a:spLocks noChangeShapeType="1"/>
                </p:cNvSpPr>
                <p:nvPr/>
              </p:nvSpPr>
              <p:spPr bwMode="auto">
                <a:xfrm flipH="1">
                  <a:off x="5624" y="19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2" name="Line 51388"/>
                <p:cNvSpPr>
                  <a:spLocks noChangeShapeType="1"/>
                </p:cNvSpPr>
                <p:nvPr/>
              </p:nvSpPr>
              <p:spPr bwMode="auto">
                <a:xfrm flipH="1" flipV="1">
                  <a:off x="5614" y="1941"/>
                  <a:ext cx="10"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3" name="Line 51389"/>
                <p:cNvSpPr>
                  <a:spLocks noChangeShapeType="1"/>
                </p:cNvSpPr>
                <p:nvPr/>
              </p:nvSpPr>
              <p:spPr bwMode="auto">
                <a:xfrm flipH="1">
                  <a:off x="5601" y="1941"/>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4" name="Line 51390"/>
                <p:cNvSpPr>
                  <a:spLocks noChangeShapeType="1"/>
                </p:cNvSpPr>
                <p:nvPr/>
              </p:nvSpPr>
              <p:spPr bwMode="auto">
                <a:xfrm flipH="1">
                  <a:off x="5594" y="19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5" name="Line 51391"/>
                <p:cNvSpPr>
                  <a:spLocks noChangeShapeType="1"/>
                </p:cNvSpPr>
                <p:nvPr/>
              </p:nvSpPr>
              <p:spPr bwMode="auto">
                <a:xfrm flipH="1">
                  <a:off x="5586" y="1947"/>
                  <a:ext cx="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6" name="Line 51392"/>
                <p:cNvSpPr>
                  <a:spLocks noChangeShapeType="1"/>
                </p:cNvSpPr>
                <p:nvPr/>
              </p:nvSpPr>
              <p:spPr bwMode="auto">
                <a:xfrm>
                  <a:off x="5586" y="1961"/>
                  <a:ext cx="5"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7" name="Line 51393"/>
                <p:cNvSpPr>
                  <a:spLocks noChangeShapeType="1"/>
                </p:cNvSpPr>
                <p:nvPr/>
              </p:nvSpPr>
              <p:spPr bwMode="auto">
                <a:xfrm flipH="1">
                  <a:off x="5590" y="1973"/>
                  <a:ext cx="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8" name="Line 51394"/>
                <p:cNvSpPr>
                  <a:spLocks noChangeShapeType="1"/>
                </p:cNvSpPr>
                <p:nvPr/>
              </p:nvSpPr>
              <p:spPr bwMode="auto">
                <a:xfrm>
                  <a:off x="5590" y="1990"/>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49" name="Line 51395"/>
                <p:cNvSpPr>
                  <a:spLocks noChangeShapeType="1"/>
                </p:cNvSpPr>
                <p:nvPr/>
              </p:nvSpPr>
              <p:spPr bwMode="auto">
                <a:xfrm flipH="1">
                  <a:off x="5601" y="2003"/>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0" name="Line 51396"/>
                <p:cNvSpPr>
                  <a:spLocks noChangeShapeType="1"/>
                </p:cNvSpPr>
                <p:nvPr/>
              </p:nvSpPr>
              <p:spPr bwMode="auto">
                <a:xfrm>
                  <a:off x="5601" y="2009"/>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1" name="Line 51397"/>
                <p:cNvSpPr>
                  <a:spLocks noChangeShapeType="1"/>
                </p:cNvSpPr>
                <p:nvPr/>
              </p:nvSpPr>
              <p:spPr bwMode="auto">
                <a:xfrm flipH="1">
                  <a:off x="5603" y="2024"/>
                  <a:ext cx="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2" name="Line 51398"/>
                <p:cNvSpPr>
                  <a:spLocks noChangeShapeType="1"/>
                </p:cNvSpPr>
                <p:nvPr/>
              </p:nvSpPr>
              <p:spPr bwMode="auto">
                <a:xfrm flipH="1" flipV="1">
                  <a:off x="5585" y="2015"/>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3" name="Line 51399"/>
                <p:cNvSpPr>
                  <a:spLocks noChangeShapeType="1"/>
                </p:cNvSpPr>
                <p:nvPr/>
              </p:nvSpPr>
              <p:spPr bwMode="auto">
                <a:xfrm flipH="1">
                  <a:off x="5578" y="20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4" name="Line 51400"/>
                <p:cNvSpPr>
                  <a:spLocks noChangeShapeType="1"/>
                </p:cNvSpPr>
                <p:nvPr/>
              </p:nvSpPr>
              <p:spPr bwMode="auto">
                <a:xfrm flipH="1">
                  <a:off x="5574" y="201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5" name="Line 51401"/>
                <p:cNvSpPr>
                  <a:spLocks noChangeShapeType="1"/>
                </p:cNvSpPr>
                <p:nvPr/>
              </p:nvSpPr>
              <p:spPr bwMode="auto">
                <a:xfrm flipH="1">
                  <a:off x="5550" y="2026"/>
                  <a:ext cx="24"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6" name="Line 51402"/>
                <p:cNvSpPr>
                  <a:spLocks noChangeShapeType="1"/>
                </p:cNvSpPr>
                <p:nvPr/>
              </p:nvSpPr>
              <p:spPr bwMode="auto">
                <a:xfrm flipH="1">
                  <a:off x="5544" y="202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7" name="Line 51403"/>
                <p:cNvSpPr>
                  <a:spLocks noChangeShapeType="1"/>
                </p:cNvSpPr>
                <p:nvPr/>
              </p:nvSpPr>
              <p:spPr bwMode="auto">
                <a:xfrm flipH="1">
                  <a:off x="5537" y="2028"/>
                  <a:ext cx="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8" name="Line 51404"/>
                <p:cNvSpPr>
                  <a:spLocks noChangeShapeType="1"/>
                </p:cNvSpPr>
                <p:nvPr/>
              </p:nvSpPr>
              <p:spPr bwMode="auto">
                <a:xfrm>
                  <a:off x="5537" y="2037"/>
                  <a:ext cx="0"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59" name="Line 51405"/>
                <p:cNvSpPr>
                  <a:spLocks noChangeShapeType="1"/>
                </p:cNvSpPr>
                <p:nvPr/>
              </p:nvSpPr>
              <p:spPr bwMode="auto">
                <a:xfrm flipH="1">
                  <a:off x="5536" y="204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0" name="Line 51406"/>
                <p:cNvSpPr>
                  <a:spLocks noChangeShapeType="1"/>
                </p:cNvSpPr>
                <p:nvPr/>
              </p:nvSpPr>
              <p:spPr bwMode="auto">
                <a:xfrm flipH="1" flipV="1">
                  <a:off x="5523" y="2037"/>
                  <a:ext cx="1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1" name="Line 51407"/>
                <p:cNvSpPr>
                  <a:spLocks noChangeShapeType="1"/>
                </p:cNvSpPr>
                <p:nvPr/>
              </p:nvSpPr>
              <p:spPr bwMode="auto">
                <a:xfrm flipH="1" flipV="1">
                  <a:off x="5515" y="2036"/>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2" name="Line 51408"/>
                <p:cNvSpPr>
                  <a:spLocks noChangeShapeType="1"/>
                </p:cNvSpPr>
                <p:nvPr/>
              </p:nvSpPr>
              <p:spPr bwMode="auto">
                <a:xfrm flipH="1">
                  <a:off x="5511" y="2036"/>
                  <a:ext cx="4"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3" name="Line 51409"/>
                <p:cNvSpPr>
                  <a:spLocks noChangeShapeType="1"/>
                </p:cNvSpPr>
                <p:nvPr/>
              </p:nvSpPr>
              <p:spPr bwMode="auto">
                <a:xfrm flipH="1" flipV="1">
                  <a:off x="5504" y="2047"/>
                  <a:ext cx="7"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4" name="Line 51410"/>
                <p:cNvSpPr>
                  <a:spLocks noChangeShapeType="1"/>
                </p:cNvSpPr>
                <p:nvPr/>
              </p:nvSpPr>
              <p:spPr bwMode="auto">
                <a:xfrm flipH="1" flipV="1">
                  <a:off x="5496" y="204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5" name="Line 51411"/>
                <p:cNvSpPr>
                  <a:spLocks noChangeShapeType="1"/>
                </p:cNvSpPr>
                <p:nvPr/>
              </p:nvSpPr>
              <p:spPr bwMode="auto">
                <a:xfrm flipH="1">
                  <a:off x="5481" y="2042"/>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6" name="Line 51412"/>
                <p:cNvSpPr>
                  <a:spLocks noChangeShapeType="1"/>
                </p:cNvSpPr>
                <p:nvPr/>
              </p:nvSpPr>
              <p:spPr bwMode="auto">
                <a:xfrm flipH="1">
                  <a:off x="5477" y="204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7" name="Line 51413"/>
                <p:cNvSpPr>
                  <a:spLocks noChangeShapeType="1"/>
                </p:cNvSpPr>
                <p:nvPr/>
              </p:nvSpPr>
              <p:spPr bwMode="auto">
                <a:xfrm flipH="1">
                  <a:off x="5456" y="2055"/>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8" name="Line 51414"/>
                <p:cNvSpPr>
                  <a:spLocks noChangeShapeType="1"/>
                </p:cNvSpPr>
                <p:nvPr/>
              </p:nvSpPr>
              <p:spPr bwMode="auto">
                <a:xfrm flipH="1" flipV="1">
                  <a:off x="5447"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69" name="Line 51415"/>
                <p:cNvSpPr>
                  <a:spLocks noChangeShapeType="1"/>
                </p:cNvSpPr>
                <p:nvPr/>
              </p:nvSpPr>
              <p:spPr bwMode="auto">
                <a:xfrm flipH="1">
                  <a:off x="5440" y="205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0" name="Line 51416"/>
                <p:cNvSpPr>
                  <a:spLocks noChangeShapeType="1"/>
                </p:cNvSpPr>
                <p:nvPr/>
              </p:nvSpPr>
              <p:spPr bwMode="auto">
                <a:xfrm flipH="1">
                  <a:off x="5411" y="2060"/>
                  <a:ext cx="2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1" name="Line 51417"/>
                <p:cNvSpPr>
                  <a:spLocks noChangeShapeType="1"/>
                </p:cNvSpPr>
                <p:nvPr/>
              </p:nvSpPr>
              <p:spPr bwMode="auto">
                <a:xfrm flipH="1" flipV="1">
                  <a:off x="5395" y="2057"/>
                  <a:ext cx="1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2" name="Line 51418"/>
                <p:cNvSpPr>
                  <a:spLocks noChangeShapeType="1"/>
                </p:cNvSpPr>
                <p:nvPr/>
              </p:nvSpPr>
              <p:spPr bwMode="auto">
                <a:xfrm flipH="1">
                  <a:off x="5372" y="2057"/>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3" name="Line 51419"/>
                <p:cNvSpPr>
                  <a:spLocks noChangeShapeType="1"/>
                </p:cNvSpPr>
                <p:nvPr/>
              </p:nvSpPr>
              <p:spPr bwMode="auto">
                <a:xfrm flipH="1">
                  <a:off x="5353" y="2058"/>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4" name="Line 51420"/>
                <p:cNvSpPr>
                  <a:spLocks noChangeShapeType="1"/>
                </p:cNvSpPr>
                <p:nvPr/>
              </p:nvSpPr>
              <p:spPr bwMode="auto">
                <a:xfrm flipH="1">
                  <a:off x="5332" y="2064"/>
                  <a:ext cx="2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5" name="Line 51421"/>
                <p:cNvSpPr>
                  <a:spLocks noChangeShapeType="1"/>
                </p:cNvSpPr>
                <p:nvPr/>
              </p:nvSpPr>
              <p:spPr bwMode="auto">
                <a:xfrm flipH="1">
                  <a:off x="5320" y="2077"/>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6" name="Line 51422"/>
                <p:cNvSpPr>
                  <a:spLocks noChangeShapeType="1"/>
                </p:cNvSpPr>
                <p:nvPr/>
              </p:nvSpPr>
              <p:spPr bwMode="auto">
                <a:xfrm flipH="1">
                  <a:off x="5305" y="208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7" name="Line 51423"/>
                <p:cNvSpPr>
                  <a:spLocks noChangeShapeType="1"/>
                </p:cNvSpPr>
                <p:nvPr/>
              </p:nvSpPr>
              <p:spPr bwMode="auto">
                <a:xfrm flipH="1">
                  <a:off x="5295" y="2084"/>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8" name="Line 51424"/>
                <p:cNvSpPr>
                  <a:spLocks noChangeShapeType="1"/>
                </p:cNvSpPr>
                <p:nvPr/>
              </p:nvSpPr>
              <p:spPr bwMode="auto">
                <a:xfrm flipH="1">
                  <a:off x="5294" y="2096"/>
                  <a:ext cx="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79" name="Line 51425"/>
                <p:cNvSpPr>
                  <a:spLocks noChangeShapeType="1"/>
                </p:cNvSpPr>
                <p:nvPr/>
              </p:nvSpPr>
              <p:spPr bwMode="auto">
                <a:xfrm flipH="1">
                  <a:off x="5289" y="210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0" name="Line 51426"/>
                <p:cNvSpPr>
                  <a:spLocks noChangeShapeType="1"/>
                </p:cNvSpPr>
                <p:nvPr/>
              </p:nvSpPr>
              <p:spPr bwMode="auto">
                <a:xfrm flipH="1">
                  <a:off x="5286" y="211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1" name="Line 51427"/>
                <p:cNvSpPr>
                  <a:spLocks noChangeShapeType="1"/>
                </p:cNvSpPr>
                <p:nvPr/>
              </p:nvSpPr>
              <p:spPr bwMode="auto">
                <a:xfrm flipH="1" flipV="1">
                  <a:off x="5277" y="211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2" name="Line 51428"/>
                <p:cNvSpPr>
                  <a:spLocks noChangeShapeType="1"/>
                </p:cNvSpPr>
                <p:nvPr/>
              </p:nvSpPr>
              <p:spPr bwMode="auto">
                <a:xfrm flipH="1">
                  <a:off x="5268" y="211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3" name="Line 51429"/>
                <p:cNvSpPr>
                  <a:spLocks noChangeShapeType="1"/>
                </p:cNvSpPr>
                <p:nvPr/>
              </p:nvSpPr>
              <p:spPr bwMode="auto">
                <a:xfrm>
                  <a:off x="5268" y="2121"/>
                  <a:ext cx="0"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4" name="Line 51430"/>
                <p:cNvSpPr>
                  <a:spLocks noChangeShapeType="1"/>
                </p:cNvSpPr>
                <p:nvPr/>
              </p:nvSpPr>
              <p:spPr bwMode="auto">
                <a:xfrm>
                  <a:off x="5268" y="2136"/>
                  <a:ext cx="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5" name="Line 51431"/>
                <p:cNvSpPr>
                  <a:spLocks noChangeShapeType="1"/>
                </p:cNvSpPr>
                <p:nvPr/>
              </p:nvSpPr>
              <p:spPr bwMode="auto">
                <a:xfrm flipH="1">
                  <a:off x="5269" y="2137"/>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6" name="Line 51432"/>
                <p:cNvSpPr>
                  <a:spLocks noChangeShapeType="1"/>
                </p:cNvSpPr>
                <p:nvPr/>
              </p:nvSpPr>
              <p:spPr bwMode="auto">
                <a:xfrm flipH="1">
                  <a:off x="5264" y="21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7" name="Line 51433"/>
                <p:cNvSpPr>
                  <a:spLocks noChangeShapeType="1"/>
                </p:cNvSpPr>
                <p:nvPr/>
              </p:nvSpPr>
              <p:spPr bwMode="auto">
                <a:xfrm>
                  <a:off x="5264" y="215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8" name="Line 51434"/>
                <p:cNvSpPr>
                  <a:spLocks noChangeShapeType="1"/>
                </p:cNvSpPr>
                <p:nvPr/>
              </p:nvSpPr>
              <p:spPr bwMode="auto">
                <a:xfrm>
                  <a:off x="5273" y="2156"/>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89" name="Line 51435"/>
                <p:cNvSpPr>
                  <a:spLocks noChangeShapeType="1"/>
                </p:cNvSpPr>
                <p:nvPr/>
              </p:nvSpPr>
              <p:spPr bwMode="auto">
                <a:xfrm>
                  <a:off x="5291" y="21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0" name="Line 51436"/>
                <p:cNvSpPr>
                  <a:spLocks noChangeShapeType="1"/>
                </p:cNvSpPr>
                <p:nvPr/>
              </p:nvSpPr>
              <p:spPr bwMode="auto">
                <a:xfrm flipH="1">
                  <a:off x="5296" y="217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1" name="Line 51437"/>
                <p:cNvSpPr>
                  <a:spLocks noChangeShapeType="1"/>
                </p:cNvSpPr>
                <p:nvPr/>
              </p:nvSpPr>
              <p:spPr bwMode="auto">
                <a:xfrm>
                  <a:off x="5296" y="218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2" name="Line 51438"/>
                <p:cNvSpPr>
                  <a:spLocks noChangeShapeType="1"/>
                </p:cNvSpPr>
                <p:nvPr/>
              </p:nvSpPr>
              <p:spPr bwMode="auto">
                <a:xfrm>
                  <a:off x="5297" y="218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3" name="Line 51439"/>
                <p:cNvSpPr>
                  <a:spLocks noChangeShapeType="1"/>
                </p:cNvSpPr>
                <p:nvPr/>
              </p:nvSpPr>
              <p:spPr bwMode="auto">
                <a:xfrm>
                  <a:off x="5307" y="219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4" name="Line 51440"/>
                <p:cNvSpPr>
                  <a:spLocks noChangeShapeType="1"/>
                </p:cNvSpPr>
                <p:nvPr/>
              </p:nvSpPr>
              <p:spPr bwMode="auto">
                <a:xfrm>
                  <a:off x="531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5" name="Line 51441"/>
                <p:cNvSpPr>
                  <a:spLocks noChangeShapeType="1"/>
                </p:cNvSpPr>
                <p:nvPr/>
              </p:nvSpPr>
              <p:spPr bwMode="auto">
                <a:xfrm flipH="1">
                  <a:off x="5305" y="2212"/>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6" name="Line 51442"/>
                <p:cNvSpPr>
                  <a:spLocks noChangeShapeType="1"/>
                </p:cNvSpPr>
                <p:nvPr/>
              </p:nvSpPr>
              <p:spPr bwMode="auto">
                <a:xfrm flipH="1">
                  <a:off x="5299" y="2213"/>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7" name="Line 51443"/>
                <p:cNvSpPr>
                  <a:spLocks noChangeShapeType="1"/>
                </p:cNvSpPr>
                <p:nvPr/>
              </p:nvSpPr>
              <p:spPr bwMode="auto">
                <a:xfrm flipH="1">
                  <a:off x="5297" y="2216"/>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8" name="Line 51444"/>
                <p:cNvSpPr>
                  <a:spLocks noChangeShapeType="1"/>
                </p:cNvSpPr>
                <p:nvPr/>
              </p:nvSpPr>
              <p:spPr bwMode="auto">
                <a:xfrm flipH="1">
                  <a:off x="5285" y="2231"/>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99" name="Line 51445"/>
                <p:cNvSpPr>
                  <a:spLocks noChangeShapeType="1"/>
                </p:cNvSpPr>
                <p:nvPr/>
              </p:nvSpPr>
              <p:spPr bwMode="auto">
                <a:xfrm flipH="1">
                  <a:off x="5272" y="2244"/>
                  <a:ext cx="13"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0" name="Line 51446"/>
                <p:cNvSpPr>
                  <a:spLocks noChangeShapeType="1"/>
                </p:cNvSpPr>
                <p:nvPr/>
              </p:nvSpPr>
              <p:spPr bwMode="auto">
                <a:xfrm flipH="1">
                  <a:off x="5265" y="2270"/>
                  <a:ext cx="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1" name="Line 51447"/>
                <p:cNvSpPr>
                  <a:spLocks noChangeShapeType="1"/>
                </p:cNvSpPr>
                <p:nvPr/>
              </p:nvSpPr>
              <p:spPr bwMode="auto">
                <a:xfrm flipH="1">
                  <a:off x="5264" y="2280"/>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2" name="Line 51448"/>
                <p:cNvSpPr>
                  <a:spLocks noChangeShapeType="1"/>
                </p:cNvSpPr>
                <p:nvPr/>
              </p:nvSpPr>
              <p:spPr bwMode="auto">
                <a:xfrm>
                  <a:off x="5264" y="2296"/>
                  <a:ext cx="1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3" name="Line 51449"/>
                <p:cNvSpPr>
                  <a:spLocks noChangeShapeType="1"/>
                </p:cNvSpPr>
                <p:nvPr/>
              </p:nvSpPr>
              <p:spPr bwMode="auto">
                <a:xfrm>
                  <a:off x="5276" y="2313"/>
                  <a:ext cx="5"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4" name="Line 51450"/>
                <p:cNvSpPr>
                  <a:spLocks noChangeShapeType="1"/>
                </p:cNvSpPr>
                <p:nvPr/>
              </p:nvSpPr>
              <p:spPr bwMode="auto">
                <a:xfrm flipH="1">
                  <a:off x="5274" y="23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5" name="Line 51451"/>
                <p:cNvSpPr>
                  <a:spLocks noChangeShapeType="1"/>
                </p:cNvSpPr>
                <p:nvPr/>
              </p:nvSpPr>
              <p:spPr bwMode="auto">
                <a:xfrm flipH="1">
                  <a:off x="5267" y="23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6" name="Line 51452"/>
                <p:cNvSpPr>
                  <a:spLocks noChangeShapeType="1"/>
                </p:cNvSpPr>
                <p:nvPr/>
              </p:nvSpPr>
              <p:spPr bwMode="auto">
                <a:xfrm flipH="1">
                  <a:off x="5260" y="2332"/>
                  <a:ext cx="7"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7" name="Line 51453"/>
                <p:cNvSpPr>
                  <a:spLocks noChangeShapeType="1"/>
                </p:cNvSpPr>
                <p:nvPr/>
              </p:nvSpPr>
              <p:spPr bwMode="auto">
                <a:xfrm flipH="1">
                  <a:off x="5258" y="2357"/>
                  <a:ext cx="2"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8" name="Line 51454"/>
                <p:cNvSpPr>
                  <a:spLocks noChangeShapeType="1"/>
                </p:cNvSpPr>
                <p:nvPr/>
              </p:nvSpPr>
              <p:spPr bwMode="auto">
                <a:xfrm>
                  <a:off x="5258" y="237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09" name="Line 51455"/>
                <p:cNvSpPr>
                  <a:spLocks noChangeShapeType="1"/>
                </p:cNvSpPr>
                <p:nvPr/>
              </p:nvSpPr>
              <p:spPr bwMode="auto">
                <a:xfrm>
                  <a:off x="5263" y="2393"/>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0" name="Line 51456"/>
                <p:cNvSpPr>
                  <a:spLocks noChangeShapeType="1"/>
                </p:cNvSpPr>
                <p:nvPr/>
              </p:nvSpPr>
              <p:spPr bwMode="auto">
                <a:xfrm>
                  <a:off x="5281" y="240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1" name="Line 51457"/>
                <p:cNvSpPr>
                  <a:spLocks noChangeShapeType="1"/>
                </p:cNvSpPr>
                <p:nvPr/>
              </p:nvSpPr>
              <p:spPr bwMode="auto">
                <a:xfrm flipV="1">
                  <a:off x="5297" y="240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2" name="Line 51458"/>
                <p:cNvSpPr>
                  <a:spLocks noChangeShapeType="1"/>
                </p:cNvSpPr>
                <p:nvPr/>
              </p:nvSpPr>
              <p:spPr bwMode="auto">
                <a:xfrm flipV="1">
                  <a:off x="5312" y="2393"/>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3" name="Line 51459"/>
                <p:cNvSpPr>
                  <a:spLocks noChangeShapeType="1"/>
                </p:cNvSpPr>
                <p:nvPr/>
              </p:nvSpPr>
              <p:spPr bwMode="auto">
                <a:xfrm>
                  <a:off x="5338" y="2393"/>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4" name="Line 51460"/>
                <p:cNvSpPr>
                  <a:spLocks noChangeShapeType="1"/>
                </p:cNvSpPr>
                <p:nvPr/>
              </p:nvSpPr>
              <p:spPr bwMode="auto">
                <a:xfrm>
                  <a:off x="5355" y="2396"/>
                  <a:ext cx="1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5" name="Line 51461"/>
                <p:cNvSpPr>
                  <a:spLocks noChangeShapeType="1"/>
                </p:cNvSpPr>
                <p:nvPr/>
              </p:nvSpPr>
              <p:spPr bwMode="auto">
                <a:xfrm flipV="1">
                  <a:off x="5371" y="2385"/>
                  <a:ext cx="1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6" name="Line 51462"/>
                <p:cNvSpPr>
                  <a:spLocks noChangeShapeType="1"/>
                </p:cNvSpPr>
                <p:nvPr/>
              </p:nvSpPr>
              <p:spPr bwMode="auto">
                <a:xfrm flipV="1">
                  <a:off x="5388" y="237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7" name="Line 51463"/>
                <p:cNvSpPr>
                  <a:spLocks noChangeShapeType="1"/>
                </p:cNvSpPr>
                <p:nvPr/>
              </p:nvSpPr>
              <p:spPr bwMode="auto">
                <a:xfrm>
                  <a:off x="5393" y="237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8" name="Line 51464"/>
                <p:cNvSpPr>
                  <a:spLocks noChangeShapeType="1"/>
                </p:cNvSpPr>
                <p:nvPr/>
              </p:nvSpPr>
              <p:spPr bwMode="auto">
                <a:xfrm>
                  <a:off x="5410" y="237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19" name="Line 51465"/>
                <p:cNvSpPr>
                  <a:spLocks noChangeShapeType="1"/>
                </p:cNvSpPr>
                <p:nvPr/>
              </p:nvSpPr>
              <p:spPr bwMode="auto">
                <a:xfrm flipV="1">
                  <a:off x="5419" y="2372"/>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0" name="Line 51466"/>
                <p:cNvSpPr>
                  <a:spLocks noChangeShapeType="1"/>
                </p:cNvSpPr>
                <p:nvPr/>
              </p:nvSpPr>
              <p:spPr bwMode="auto">
                <a:xfrm flipV="1">
                  <a:off x="5429" y="2354"/>
                  <a:ext cx="11"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1" name="Line 51467"/>
                <p:cNvSpPr>
                  <a:spLocks noChangeShapeType="1"/>
                </p:cNvSpPr>
                <p:nvPr/>
              </p:nvSpPr>
              <p:spPr bwMode="auto">
                <a:xfrm flipV="1">
                  <a:off x="5440" y="2350"/>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2" name="Line 51468"/>
                <p:cNvSpPr>
                  <a:spLocks noChangeShapeType="1"/>
                </p:cNvSpPr>
                <p:nvPr/>
              </p:nvSpPr>
              <p:spPr bwMode="auto">
                <a:xfrm flipV="1">
                  <a:off x="5453" y="23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3" name="Line 51469"/>
                <p:cNvSpPr>
                  <a:spLocks noChangeShapeType="1"/>
                </p:cNvSpPr>
                <p:nvPr/>
              </p:nvSpPr>
              <p:spPr bwMode="auto">
                <a:xfrm flipV="1">
                  <a:off x="5467" y="23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4" name="Line 51470"/>
                <p:cNvSpPr>
                  <a:spLocks noChangeShapeType="1"/>
                </p:cNvSpPr>
                <p:nvPr/>
              </p:nvSpPr>
              <p:spPr bwMode="auto">
                <a:xfrm flipV="1">
                  <a:off x="5474" y="2327"/>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5" name="Line 51471"/>
                <p:cNvSpPr>
                  <a:spLocks noChangeShapeType="1"/>
                </p:cNvSpPr>
                <p:nvPr/>
              </p:nvSpPr>
              <p:spPr bwMode="auto">
                <a:xfrm flipV="1">
                  <a:off x="5477" y="23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6" name="Line 51472"/>
                <p:cNvSpPr>
                  <a:spLocks noChangeShapeType="1"/>
                </p:cNvSpPr>
                <p:nvPr/>
              </p:nvSpPr>
              <p:spPr bwMode="auto">
                <a:xfrm flipV="1">
                  <a:off x="5484" y="2321"/>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7" name="Line 51473"/>
                <p:cNvSpPr>
                  <a:spLocks noChangeShapeType="1"/>
                </p:cNvSpPr>
                <p:nvPr/>
              </p:nvSpPr>
              <p:spPr bwMode="auto">
                <a:xfrm flipH="1" flipV="1">
                  <a:off x="5495" y="231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28" name="Line 51474"/>
                <p:cNvSpPr>
                  <a:spLocks noChangeShapeType="1"/>
                </p:cNvSpPr>
                <p:nvPr/>
              </p:nvSpPr>
              <p:spPr bwMode="auto">
                <a:xfrm>
                  <a:off x="5495" y="23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5" name="Group 51676"/>
              <p:cNvGrpSpPr>
                <a:grpSpLocks/>
              </p:cNvGrpSpPr>
              <p:nvPr/>
            </p:nvGrpSpPr>
            <p:grpSpPr bwMode="auto">
              <a:xfrm>
                <a:off x="8737600" y="2982913"/>
                <a:ext cx="1038225" cy="798513"/>
                <a:chOff x="5504" y="1879"/>
                <a:chExt cx="654" cy="503"/>
              </a:xfrm>
              <a:grpFill/>
            </p:grpSpPr>
            <p:sp>
              <p:nvSpPr>
                <p:cNvPr id="58929" name="Line 51476"/>
                <p:cNvSpPr>
                  <a:spLocks noChangeShapeType="1"/>
                </p:cNvSpPr>
                <p:nvPr/>
              </p:nvSpPr>
              <p:spPr bwMode="auto">
                <a:xfrm flipV="1">
                  <a:off x="5504" y="23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0" name="Line 51477"/>
                <p:cNvSpPr>
                  <a:spLocks noChangeShapeType="1"/>
                </p:cNvSpPr>
                <p:nvPr/>
              </p:nvSpPr>
              <p:spPr bwMode="auto">
                <a:xfrm flipV="1">
                  <a:off x="5511" y="2304"/>
                  <a:ext cx="18"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1" name="Line 51478"/>
                <p:cNvSpPr>
                  <a:spLocks noChangeShapeType="1"/>
                </p:cNvSpPr>
                <p:nvPr/>
              </p:nvSpPr>
              <p:spPr bwMode="auto">
                <a:xfrm flipV="1">
                  <a:off x="5529" y="229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2" name="Line 51479"/>
                <p:cNvSpPr>
                  <a:spLocks noChangeShapeType="1"/>
                </p:cNvSpPr>
                <p:nvPr/>
              </p:nvSpPr>
              <p:spPr bwMode="auto">
                <a:xfrm flipV="1">
                  <a:off x="5535" y="228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3" name="Line 51480"/>
                <p:cNvSpPr>
                  <a:spLocks noChangeShapeType="1"/>
                </p:cNvSpPr>
                <p:nvPr/>
              </p:nvSpPr>
              <p:spPr bwMode="auto">
                <a:xfrm flipV="1">
                  <a:off x="5540" y="2280"/>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4" name="Line 51481"/>
                <p:cNvSpPr>
                  <a:spLocks noChangeShapeType="1"/>
                </p:cNvSpPr>
                <p:nvPr/>
              </p:nvSpPr>
              <p:spPr bwMode="auto">
                <a:xfrm>
                  <a:off x="5560" y="2280"/>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5" name="Line 51482"/>
                <p:cNvSpPr>
                  <a:spLocks noChangeShapeType="1"/>
                </p:cNvSpPr>
                <p:nvPr/>
              </p:nvSpPr>
              <p:spPr bwMode="auto">
                <a:xfrm flipV="1">
                  <a:off x="5561" y="228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6" name="Line 51483"/>
                <p:cNvSpPr>
                  <a:spLocks noChangeShapeType="1"/>
                </p:cNvSpPr>
                <p:nvPr/>
              </p:nvSpPr>
              <p:spPr bwMode="auto">
                <a:xfrm>
                  <a:off x="5576" y="228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7" name="Line 51484"/>
                <p:cNvSpPr>
                  <a:spLocks noChangeShapeType="1"/>
                </p:cNvSpPr>
                <p:nvPr/>
              </p:nvSpPr>
              <p:spPr bwMode="auto">
                <a:xfrm>
                  <a:off x="5585" y="228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8" name="Line 51485"/>
                <p:cNvSpPr>
                  <a:spLocks noChangeShapeType="1"/>
                </p:cNvSpPr>
                <p:nvPr/>
              </p:nvSpPr>
              <p:spPr bwMode="auto">
                <a:xfrm flipV="1">
                  <a:off x="5594" y="2282"/>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39" name="Line 51486"/>
                <p:cNvSpPr>
                  <a:spLocks noChangeShapeType="1"/>
                </p:cNvSpPr>
                <p:nvPr/>
              </p:nvSpPr>
              <p:spPr bwMode="auto">
                <a:xfrm flipV="1">
                  <a:off x="5598" y="22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0" name="Line 51487"/>
                <p:cNvSpPr>
                  <a:spLocks noChangeShapeType="1"/>
                </p:cNvSpPr>
                <p:nvPr/>
              </p:nvSpPr>
              <p:spPr bwMode="auto">
                <a:xfrm>
                  <a:off x="5606" y="228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1" name="Line 51488"/>
                <p:cNvSpPr>
                  <a:spLocks noChangeShapeType="1"/>
                </p:cNvSpPr>
                <p:nvPr/>
              </p:nvSpPr>
              <p:spPr bwMode="auto">
                <a:xfrm>
                  <a:off x="5614" y="228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2" name="Line 51489"/>
                <p:cNvSpPr>
                  <a:spLocks noChangeShapeType="1"/>
                </p:cNvSpPr>
                <p:nvPr/>
              </p:nvSpPr>
              <p:spPr bwMode="auto">
                <a:xfrm flipH="1" flipV="1">
                  <a:off x="5628" y="228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3" name="Line 51490"/>
                <p:cNvSpPr>
                  <a:spLocks noChangeShapeType="1"/>
                </p:cNvSpPr>
                <p:nvPr/>
              </p:nvSpPr>
              <p:spPr bwMode="auto">
                <a:xfrm>
                  <a:off x="5628" y="228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4" name="Line 51491"/>
                <p:cNvSpPr>
                  <a:spLocks noChangeShapeType="1"/>
                </p:cNvSpPr>
                <p:nvPr/>
              </p:nvSpPr>
              <p:spPr bwMode="auto">
                <a:xfrm>
                  <a:off x="5645" y="22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5" name="Line 51492"/>
                <p:cNvSpPr>
                  <a:spLocks noChangeShapeType="1"/>
                </p:cNvSpPr>
                <p:nvPr/>
              </p:nvSpPr>
              <p:spPr bwMode="auto">
                <a:xfrm>
                  <a:off x="5648"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6" name="Line 51493"/>
                <p:cNvSpPr>
                  <a:spLocks noChangeShapeType="1"/>
                </p:cNvSpPr>
                <p:nvPr/>
              </p:nvSpPr>
              <p:spPr bwMode="auto">
                <a:xfrm flipV="1">
                  <a:off x="5650" y="229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7" name="Line 51494"/>
                <p:cNvSpPr>
                  <a:spLocks noChangeShapeType="1"/>
                </p:cNvSpPr>
                <p:nvPr/>
              </p:nvSpPr>
              <p:spPr bwMode="auto">
                <a:xfrm>
                  <a:off x="5656" y="2295"/>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8" name="Line 51495"/>
                <p:cNvSpPr>
                  <a:spLocks noChangeShapeType="1"/>
                </p:cNvSpPr>
                <p:nvPr/>
              </p:nvSpPr>
              <p:spPr bwMode="auto">
                <a:xfrm>
                  <a:off x="5659" y="230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49" name="Line 51496"/>
                <p:cNvSpPr>
                  <a:spLocks noChangeShapeType="1"/>
                </p:cNvSpPr>
                <p:nvPr/>
              </p:nvSpPr>
              <p:spPr bwMode="auto">
                <a:xfrm>
                  <a:off x="5664" y="232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0" name="Line 51497"/>
                <p:cNvSpPr>
                  <a:spLocks noChangeShapeType="1"/>
                </p:cNvSpPr>
                <p:nvPr/>
              </p:nvSpPr>
              <p:spPr bwMode="auto">
                <a:xfrm flipV="1">
                  <a:off x="5667" y="23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1" name="Line 51498"/>
                <p:cNvSpPr>
                  <a:spLocks noChangeShapeType="1"/>
                </p:cNvSpPr>
                <p:nvPr/>
              </p:nvSpPr>
              <p:spPr bwMode="auto">
                <a:xfrm flipV="1">
                  <a:off x="5673" y="232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2" name="Line 51499"/>
                <p:cNvSpPr>
                  <a:spLocks noChangeShapeType="1"/>
                </p:cNvSpPr>
                <p:nvPr/>
              </p:nvSpPr>
              <p:spPr bwMode="auto">
                <a:xfrm>
                  <a:off x="5679" y="2325"/>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3" name="Line 51500"/>
                <p:cNvSpPr>
                  <a:spLocks noChangeShapeType="1"/>
                </p:cNvSpPr>
                <p:nvPr/>
              </p:nvSpPr>
              <p:spPr bwMode="auto">
                <a:xfrm>
                  <a:off x="5692" y="2337"/>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4" name="Line 51501"/>
                <p:cNvSpPr>
                  <a:spLocks noChangeShapeType="1"/>
                </p:cNvSpPr>
                <p:nvPr/>
              </p:nvSpPr>
              <p:spPr bwMode="auto">
                <a:xfrm flipV="1">
                  <a:off x="5695" y="234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5" name="Line 51502"/>
                <p:cNvSpPr>
                  <a:spLocks noChangeShapeType="1"/>
                </p:cNvSpPr>
                <p:nvPr/>
              </p:nvSpPr>
              <p:spPr bwMode="auto">
                <a:xfrm flipV="1">
                  <a:off x="5702" y="23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6" name="Line 51503"/>
                <p:cNvSpPr>
                  <a:spLocks noChangeShapeType="1"/>
                </p:cNvSpPr>
                <p:nvPr/>
              </p:nvSpPr>
              <p:spPr bwMode="auto">
                <a:xfrm>
                  <a:off x="5709" y="23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7" name="Line 51504"/>
                <p:cNvSpPr>
                  <a:spLocks noChangeShapeType="1"/>
                </p:cNvSpPr>
                <p:nvPr/>
              </p:nvSpPr>
              <p:spPr bwMode="auto">
                <a:xfrm>
                  <a:off x="5711" y="235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8" name="Line 51505"/>
                <p:cNvSpPr>
                  <a:spLocks noChangeShapeType="1"/>
                </p:cNvSpPr>
                <p:nvPr/>
              </p:nvSpPr>
              <p:spPr bwMode="auto">
                <a:xfrm>
                  <a:off x="5714" y="23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59" name="Line 51506"/>
                <p:cNvSpPr>
                  <a:spLocks noChangeShapeType="1"/>
                </p:cNvSpPr>
                <p:nvPr/>
              </p:nvSpPr>
              <p:spPr bwMode="auto">
                <a:xfrm>
                  <a:off x="5723" y="23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0" name="Line 51507"/>
                <p:cNvSpPr>
                  <a:spLocks noChangeShapeType="1"/>
                </p:cNvSpPr>
                <p:nvPr/>
              </p:nvSpPr>
              <p:spPr bwMode="auto">
                <a:xfrm>
                  <a:off x="5732" y="237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1" name="Line 51508"/>
                <p:cNvSpPr>
                  <a:spLocks noChangeShapeType="1"/>
                </p:cNvSpPr>
                <p:nvPr/>
              </p:nvSpPr>
              <p:spPr bwMode="auto">
                <a:xfrm>
                  <a:off x="5741" y="2374"/>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2" name="Line 51509"/>
                <p:cNvSpPr>
                  <a:spLocks noChangeShapeType="1"/>
                </p:cNvSpPr>
                <p:nvPr/>
              </p:nvSpPr>
              <p:spPr bwMode="auto">
                <a:xfrm flipV="1">
                  <a:off x="5742" y="237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3" name="Line 51510"/>
                <p:cNvSpPr>
                  <a:spLocks noChangeShapeType="1"/>
                </p:cNvSpPr>
                <p:nvPr/>
              </p:nvSpPr>
              <p:spPr bwMode="auto">
                <a:xfrm>
                  <a:off x="5748" y="237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4" name="Line 51511"/>
                <p:cNvSpPr>
                  <a:spLocks noChangeShapeType="1"/>
                </p:cNvSpPr>
                <p:nvPr/>
              </p:nvSpPr>
              <p:spPr bwMode="auto">
                <a:xfrm>
                  <a:off x="5757" y="237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5" name="Line 51512"/>
                <p:cNvSpPr>
                  <a:spLocks noChangeShapeType="1"/>
                </p:cNvSpPr>
                <p:nvPr/>
              </p:nvSpPr>
              <p:spPr bwMode="auto">
                <a:xfrm flipV="1">
                  <a:off x="5765" y="238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6" name="Line 51513"/>
                <p:cNvSpPr>
                  <a:spLocks noChangeShapeType="1"/>
                </p:cNvSpPr>
                <p:nvPr/>
              </p:nvSpPr>
              <p:spPr bwMode="auto">
                <a:xfrm flipH="1" flipV="1">
                  <a:off x="5765" y="2360"/>
                  <a:ext cx="7"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7" name="Line 51514"/>
                <p:cNvSpPr>
                  <a:spLocks noChangeShapeType="1"/>
                </p:cNvSpPr>
                <p:nvPr/>
              </p:nvSpPr>
              <p:spPr bwMode="auto">
                <a:xfrm flipV="1">
                  <a:off x="5765" y="2343"/>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8" name="Line 51515"/>
                <p:cNvSpPr>
                  <a:spLocks noChangeShapeType="1"/>
                </p:cNvSpPr>
                <p:nvPr/>
              </p:nvSpPr>
              <p:spPr bwMode="auto">
                <a:xfrm flipV="1">
                  <a:off x="5768"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69" name="Line 51516"/>
                <p:cNvSpPr>
                  <a:spLocks noChangeShapeType="1"/>
                </p:cNvSpPr>
                <p:nvPr/>
              </p:nvSpPr>
              <p:spPr bwMode="auto">
                <a:xfrm>
                  <a:off x="5775" y="23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0" name="Line 51517"/>
                <p:cNvSpPr>
                  <a:spLocks noChangeShapeType="1"/>
                </p:cNvSpPr>
                <p:nvPr/>
              </p:nvSpPr>
              <p:spPr bwMode="auto">
                <a:xfrm flipV="1">
                  <a:off x="5784" y="233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1" name="Line 51518"/>
                <p:cNvSpPr>
                  <a:spLocks noChangeShapeType="1"/>
                </p:cNvSpPr>
                <p:nvPr/>
              </p:nvSpPr>
              <p:spPr bwMode="auto">
                <a:xfrm flipV="1">
                  <a:off x="5796" y="2317"/>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2" name="Line 51519"/>
                <p:cNvSpPr>
                  <a:spLocks noChangeShapeType="1"/>
                </p:cNvSpPr>
                <p:nvPr/>
              </p:nvSpPr>
              <p:spPr bwMode="auto">
                <a:xfrm flipV="1">
                  <a:off x="5806" y="231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3" name="Line 51520"/>
                <p:cNvSpPr>
                  <a:spLocks noChangeShapeType="1"/>
                </p:cNvSpPr>
                <p:nvPr/>
              </p:nvSpPr>
              <p:spPr bwMode="auto">
                <a:xfrm>
                  <a:off x="5812" y="231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4" name="Line 51521"/>
                <p:cNvSpPr>
                  <a:spLocks noChangeShapeType="1"/>
                </p:cNvSpPr>
                <p:nvPr/>
              </p:nvSpPr>
              <p:spPr bwMode="auto">
                <a:xfrm flipV="1">
                  <a:off x="5815" y="23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5" name="Line 51522"/>
                <p:cNvSpPr>
                  <a:spLocks noChangeShapeType="1"/>
                </p:cNvSpPr>
                <p:nvPr/>
              </p:nvSpPr>
              <p:spPr bwMode="auto">
                <a:xfrm flipH="1" flipV="1">
                  <a:off x="5817" y="2305"/>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6" name="Line 51523"/>
                <p:cNvSpPr>
                  <a:spLocks noChangeShapeType="1"/>
                </p:cNvSpPr>
                <p:nvPr/>
              </p:nvSpPr>
              <p:spPr bwMode="auto">
                <a:xfrm flipH="1" flipV="1">
                  <a:off x="5815" y="22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7" name="Line 51524"/>
                <p:cNvSpPr>
                  <a:spLocks noChangeShapeType="1"/>
                </p:cNvSpPr>
                <p:nvPr/>
              </p:nvSpPr>
              <p:spPr bwMode="auto">
                <a:xfrm flipH="1" flipV="1">
                  <a:off x="5811" y="228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8" name="Line 51525"/>
                <p:cNvSpPr>
                  <a:spLocks noChangeShapeType="1"/>
                </p:cNvSpPr>
                <p:nvPr/>
              </p:nvSpPr>
              <p:spPr bwMode="auto">
                <a:xfrm>
                  <a:off x="5811" y="228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79" name="Line 51526"/>
                <p:cNvSpPr>
                  <a:spLocks noChangeShapeType="1"/>
                </p:cNvSpPr>
                <p:nvPr/>
              </p:nvSpPr>
              <p:spPr bwMode="auto">
                <a:xfrm>
                  <a:off x="5822" y="22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0" name="Line 51527"/>
                <p:cNvSpPr>
                  <a:spLocks noChangeShapeType="1"/>
                </p:cNvSpPr>
                <p:nvPr/>
              </p:nvSpPr>
              <p:spPr bwMode="auto">
                <a:xfrm>
                  <a:off x="5831" y="23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1" name="Line 51528"/>
                <p:cNvSpPr>
                  <a:spLocks noChangeShapeType="1"/>
                </p:cNvSpPr>
                <p:nvPr/>
              </p:nvSpPr>
              <p:spPr bwMode="auto">
                <a:xfrm>
                  <a:off x="5833" y="230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2" name="Line 51529"/>
                <p:cNvSpPr>
                  <a:spLocks noChangeShapeType="1"/>
                </p:cNvSpPr>
                <p:nvPr/>
              </p:nvSpPr>
              <p:spPr bwMode="auto">
                <a:xfrm flipH="1">
                  <a:off x="5831" y="232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3" name="Line 51530"/>
                <p:cNvSpPr>
                  <a:spLocks noChangeShapeType="1"/>
                </p:cNvSpPr>
                <p:nvPr/>
              </p:nvSpPr>
              <p:spPr bwMode="auto">
                <a:xfrm>
                  <a:off x="5831" y="23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4" name="Line 51531"/>
                <p:cNvSpPr>
                  <a:spLocks noChangeShapeType="1"/>
                </p:cNvSpPr>
                <p:nvPr/>
              </p:nvSpPr>
              <p:spPr bwMode="auto">
                <a:xfrm>
                  <a:off x="5832" y="23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5" name="Line 51532"/>
                <p:cNvSpPr>
                  <a:spLocks noChangeShapeType="1"/>
                </p:cNvSpPr>
                <p:nvPr/>
              </p:nvSpPr>
              <p:spPr bwMode="auto">
                <a:xfrm>
                  <a:off x="5835" y="233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6" name="Line 51533"/>
                <p:cNvSpPr>
                  <a:spLocks noChangeShapeType="1"/>
                </p:cNvSpPr>
                <p:nvPr/>
              </p:nvSpPr>
              <p:spPr bwMode="auto">
                <a:xfrm>
                  <a:off x="5837" y="2345"/>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7" name="Line 51534"/>
                <p:cNvSpPr>
                  <a:spLocks noChangeShapeType="1"/>
                </p:cNvSpPr>
                <p:nvPr/>
              </p:nvSpPr>
              <p:spPr bwMode="auto">
                <a:xfrm>
                  <a:off x="5854" y="2347"/>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8" name="Line 51535"/>
                <p:cNvSpPr>
                  <a:spLocks noChangeShapeType="1"/>
                </p:cNvSpPr>
                <p:nvPr/>
              </p:nvSpPr>
              <p:spPr bwMode="auto">
                <a:xfrm flipV="1">
                  <a:off x="5868" y="2330"/>
                  <a:ext cx="18"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89" name="Line 51536"/>
                <p:cNvSpPr>
                  <a:spLocks noChangeShapeType="1"/>
                </p:cNvSpPr>
                <p:nvPr/>
              </p:nvSpPr>
              <p:spPr bwMode="auto">
                <a:xfrm flipV="1">
                  <a:off x="5886" y="231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0" name="Line 51537"/>
                <p:cNvSpPr>
                  <a:spLocks noChangeShapeType="1"/>
                </p:cNvSpPr>
                <p:nvPr/>
              </p:nvSpPr>
              <p:spPr bwMode="auto">
                <a:xfrm flipV="1">
                  <a:off x="5897" y="231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1" name="Line 51538"/>
                <p:cNvSpPr>
                  <a:spLocks noChangeShapeType="1"/>
                </p:cNvSpPr>
                <p:nvPr/>
              </p:nvSpPr>
              <p:spPr bwMode="auto">
                <a:xfrm flipV="1">
                  <a:off x="5904" y="230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2" name="Line 51539"/>
                <p:cNvSpPr>
                  <a:spLocks noChangeShapeType="1"/>
                </p:cNvSpPr>
                <p:nvPr/>
              </p:nvSpPr>
              <p:spPr bwMode="auto">
                <a:xfrm>
                  <a:off x="5909" y="2307"/>
                  <a:ext cx="13"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3" name="Line 51540"/>
                <p:cNvSpPr>
                  <a:spLocks noChangeShapeType="1"/>
                </p:cNvSpPr>
                <p:nvPr/>
              </p:nvSpPr>
              <p:spPr bwMode="auto">
                <a:xfrm flipV="1">
                  <a:off x="5922" y="23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4" name="Line 51541"/>
                <p:cNvSpPr>
                  <a:spLocks noChangeShapeType="1"/>
                </p:cNvSpPr>
                <p:nvPr/>
              </p:nvSpPr>
              <p:spPr bwMode="auto">
                <a:xfrm flipV="1">
                  <a:off x="5927" y="2301"/>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5" name="Line 51542"/>
                <p:cNvSpPr>
                  <a:spLocks noChangeShapeType="1"/>
                </p:cNvSpPr>
                <p:nvPr/>
              </p:nvSpPr>
              <p:spPr bwMode="auto">
                <a:xfrm flipH="1" flipV="1">
                  <a:off x="5927" y="229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6" name="Line 51543"/>
                <p:cNvSpPr>
                  <a:spLocks noChangeShapeType="1"/>
                </p:cNvSpPr>
                <p:nvPr/>
              </p:nvSpPr>
              <p:spPr bwMode="auto">
                <a:xfrm flipV="1">
                  <a:off x="5927" y="229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7" name="Line 51544"/>
                <p:cNvSpPr>
                  <a:spLocks noChangeShapeType="1"/>
                </p:cNvSpPr>
                <p:nvPr/>
              </p:nvSpPr>
              <p:spPr bwMode="auto">
                <a:xfrm>
                  <a:off x="5933" y="2292"/>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8" name="Line 51545"/>
                <p:cNvSpPr>
                  <a:spLocks noChangeShapeType="1"/>
                </p:cNvSpPr>
                <p:nvPr/>
              </p:nvSpPr>
              <p:spPr bwMode="auto">
                <a:xfrm flipV="1">
                  <a:off x="5944" y="228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99" name="Line 51546"/>
                <p:cNvSpPr>
                  <a:spLocks noChangeShapeType="1"/>
                </p:cNvSpPr>
                <p:nvPr/>
              </p:nvSpPr>
              <p:spPr bwMode="auto">
                <a:xfrm flipV="1">
                  <a:off x="5948" y="22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0" name="Line 51547"/>
                <p:cNvSpPr>
                  <a:spLocks noChangeShapeType="1"/>
                </p:cNvSpPr>
                <p:nvPr/>
              </p:nvSpPr>
              <p:spPr bwMode="auto">
                <a:xfrm flipV="1">
                  <a:off x="5954" y="2280"/>
                  <a:ext cx="2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1" name="Line 51548"/>
                <p:cNvSpPr>
                  <a:spLocks noChangeShapeType="1"/>
                </p:cNvSpPr>
                <p:nvPr/>
              </p:nvSpPr>
              <p:spPr bwMode="auto">
                <a:xfrm>
                  <a:off x="5976" y="228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2" name="Line 51549"/>
                <p:cNvSpPr>
                  <a:spLocks noChangeShapeType="1"/>
                </p:cNvSpPr>
                <p:nvPr/>
              </p:nvSpPr>
              <p:spPr bwMode="auto">
                <a:xfrm flipV="1">
                  <a:off x="5978" y="228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3" name="Line 51550"/>
                <p:cNvSpPr>
                  <a:spLocks noChangeShapeType="1"/>
                </p:cNvSpPr>
                <p:nvPr/>
              </p:nvSpPr>
              <p:spPr bwMode="auto">
                <a:xfrm flipH="1" flipV="1">
                  <a:off x="5982" y="22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4" name="Line 51551"/>
                <p:cNvSpPr>
                  <a:spLocks noChangeShapeType="1"/>
                </p:cNvSpPr>
                <p:nvPr/>
              </p:nvSpPr>
              <p:spPr bwMode="auto">
                <a:xfrm flipV="1">
                  <a:off x="5982" y="22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5" name="Line 51552"/>
                <p:cNvSpPr>
                  <a:spLocks noChangeShapeType="1"/>
                </p:cNvSpPr>
                <p:nvPr/>
              </p:nvSpPr>
              <p:spPr bwMode="auto">
                <a:xfrm flipV="1">
                  <a:off x="5989" y="2252"/>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6" name="Line 51553"/>
                <p:cNvSpPr>
                  <a:spLocks noChangeShapeType="1"/>
                </p:cNvSpPr>
                <p:nvPr/>
              </p:nvSpPr>
              <p:spPr bwMode="auto">
                <a:xfrm flipV="1">
                  <a:off x="5989" y="224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7" name="Line 51554"/>
                <p:cNvSpPr>
                  <a:spLocks noChangeShapeType="1"/>
                </p:cNvSpPr>
                <p:nvPr/>
              </p:nvSpPr>
              <p:spPr bwMode="auto">
                <a:xfrm>
                  <a:off x="6001" y="224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8" name="Line 51555"/>
                <p:cNvSpPr>
                  <a:spLocks noChangeShapeType="1"/>
                </p:cNvSpPr>
                <p:nvPr/>
              </p:nvSpPr>
              <p:spPr bwMode="auto">
                <a:xfrm flipV="1">
                  <a:off x="6005" y="225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09" name="Line 51556"/>
                <p:cNvSpPr>
                  <a:spLocks noChangeShapeType="1"/>
                </p:cNvSpPr>
                <p:nvPr/>
              </p:nvSpPr>
              <p:spPr bwMode="auto">
                <a:xfrm flipV="1">
                  <a:off x="6013" y="2225"/>
                  <a:ext cx="14"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0" name="Line 51557"/>
                <p:cNvSpPr>
                  <a:spLocks noChangeShapeType="1"/>
                </p:cNvSpPr>
                <p:nvPr/>
              </p:nvSpPr>
              <p:spPr bwMode="auto">
                <a:xfrm flipV="1">
                  <a:off x="6027" y="221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1" name="Line 51558"/>
                <p:cNvSpPr>
                  <a:spLocks noChangeShapeType="1"/>
                </p:cNvSpPr>
                <p:nvPr/>
              </p:nvSpPr>
              <p:spPr bwMode="auto">
                <a:xfrm flipV="1">
                  <a:off x="6039" y="22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2" name="Line 51559"/>
                <p:cNvSpPr>
                  <a:spLocks noChangeShapeType="1"/>
                </p:cNvSpPr>
                <p:nvPr/>
              </p:nvSpPr>
              <p:spPr bwMode="auto">
                <a:xfrm flipV="1">
                  <a:off x="6043" y="219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3" name="Line 51560"/>
                <p:cNvSpPr>
                  <a:spLocks noChangeShapeType="1"/>
                </p:cNvSpPr>
                <p:nvPr/>
              </p:nvSpPr>
              <p:spPr bwMode="auto">
                <a:xfrm flipV="1">
                  <a:off x="6047" y="21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4" name="Line 51561"/>
                <p:cNvSpPr>
                  <a:spLocks noChangeShapeType="1"/>
                </p:cNvSpPr>
                <p:nvPr/>
              </p:nvSpPr>
              <p:spPr bwMode="auto">
                <a:xfrm>
                  <a:off x="6054" y="2194"/>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5" name="Line 51562"/>
                <p:cNvSpPr>
                  <a:spLocks noChangeShapeType="1"/>
                </p:cNvSpPr>
                <p:nvPr/>
              </p:nvSpPr>
              <p:spPr bwMode="auto">
                <a:xfrm flipV="1">
                  <a:off x="6071" y="2188"/>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6" name="Line 51563"/>
                <p:cNvSpPr>
                  <a:spLocks noChangeShapeType="1"/>
                </p:cNvSpPr>
                <p:nvPr/>
              </p:nvSpPr>
              <p:spPr bwMode="auto">
                <a:xfrm flipH="1" flipV="1">
                  <a:off x="6067" y="218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7" name="Line 51564"/>
                <p:cNvSpPr>
                  <a:spLocks noChangeShapeType="1"/>
                </p:cNvSpPr>
                <p:nvPr/>
              </p:nvSpPr>
              <p:spPr bwMode="auto">
                <a:xfrm flipV="1">
                  <a:off x="6067" y="217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8" name="Line 51565"/>
                <p:cNvSpPr>
                  <a:spLocks noChangeShapeType="1"/>
                </p:cNvSpPr>
                <p:nvPr/>
              </p:nvSpPr>
              <p:spPr bwMode="auto">
                <a:xfrm flipV="1">
                  <a:off x="6078" y="2156"/>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19" name="Line 51566"/>
                <p:cNvSpPr>
                  <a:spLocks noChangeShapeType="1"/>
                </p:cNvSpPr>
                <p:nvPr/>
              </p:nvSpPr>
              <p:spPr bwMode="auto">
                <a:xfrm flipV="1">
                  <a:off x="6080" y="2146"/>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0" name="Line 51567"/>
                <p:cNvSpPr>
                  <a:spLocks noChangeShapeType="1"/>
                </p:cNvSpPr>
                <p:nvPr/>
              </p:nvSpPr>
              <p:spPr bwMode="auto">
                <a:xfrm flipV="1">
                  <a:off x="6086" y="21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1" name="Line 51568"/>
                <p:cNvSpPr>
                  <a:spLocks noChangeShapeType="1"/>
                </p:cNvSpPr>
                <p:nvPr/>
              </p:nvSpPr>
              <p:spPr bwMode="auto">
                <a:xfrm flipV="1">
                  <a:off x="6093" y="213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2" name="Line 51569"/>
                <p:cNvSpPr>
                  <a:spLocks noChangeShapeType="1"/>
                </p:cNvSpPr>
                <p:nvPr/>
              </p:nvSpPr>
              <p:spPr bwMode="auto">
                <a:xfrm flipH="1" flipV="1">
                  <a:off x="6094" y="212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3" name="Line 51570"/>
                <p:cNvSpPr>
                  <a:spLocks noChangeShapeType="1"/>
                </p:cNvSpPr>
                <p:nvPr/>
              </p:nvSpPr>
              <p:spPr bwMode="auto">
                <a:xfrm>
                  <a:off x="6094" y="212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4" name="Line 51571"/>
                <p:cNvSpPr>
                  <a:spLocks noChangeShapeType="1"/>
                </p:cNvSpPr>
                <p:nvPr/>
              </p:nvSpPr>
              <p:spPr bwMode="auto">
                <a:xfrm flipV="1">
                  <a:off x="6104" y="21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5" name="Line 51572"/>
                <p:cNvSpPr>
                  <a:spLocks noChangeShapeType="1"/>
                </p:cNvSpPr>
                <p:nvPr/>
              </p:nvSpPr>
              <p:spPr bwMode="auto">
                <a:xfrm flipH="1" flipV="1">
                  <a:off x="6110" y="21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6" name="Line 51573"/>
                <p:cNvSpPr>
                  <a:spLocks noChangeShapeType="1"/>
                </p:cNvSpPr>
                <p:nvPr/>
              </p:nvSpPr>
              <p:spPr bwMode="auto">
                <a:xfrm flipH="1" flipV="1">
                  <a:off x="6099" y="2090"/>
                  <a:ext cx="11" cy="3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7" name="Line 51574"/>
                <p:cNvSpPr>
                  <a:spLocks noChangeShapeType="1"/>
                </p:cNvSpPr>
                <p:nvPr/>
              </p:nvSpPr>
              <p:spPr bwMode="auto">
                <a:xfrm flipV="1">
                  <a:off x="6099" y="2077"/>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8" name="Line 51575"/>
                <p:cNvSpPr>
                  <a:spLocks noChangeShapeType="1"/>
                </p:cNvSpPr>
                <p:nvPr/>
              </p:nvSpPr>
              <p:spPr bwMode="auto">
                <a:xfrm flipV="1">
                  <a:off x="6118" y="2054"/>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29" name="Line 51576"/>
                <p:cNvSpPr>
                  <a:spLocks noChangeShapeType="1"/>
                </p:cNvSpPr>
                <p:nvPr/>
              </p:nvSpPr>
              <p:spPr bwMode="auto">
                <a:xfrm flipV="1">
                  <a:off x="6118" y="2046"/>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0" name="Line 51577"/>
                <p:cNvSpPr>
                  <a:spLocks noChangeShapeType="1"/>
                </p:cNvSpPr>
                <p:nvPr/>
              </p:nvSpPr>
              <p:spPr bwMode="auto">
                <a:xfrm flipV="1">
                  <a:off x="6122" y="2039"/>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1" name="Line 51578"/>
                <p:cNvSpPr>
                  <a:spLocks noChangeShapeType="1"/>
                </p:cNvSpPr>
                <p:nvPr/>
              </p:nvSpPr>
              <p:spPr bwMode="auto">
                <a:xfrm flipV="1">
                  <a:off x="6143" y="203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2" name="Line 51579"/>
                <p:cNvSpPr>
                  <a:spLocks noChangeShapeType="1"/>
                </p:cNvSpPr>
                <p:nvPr/>
              </p:nvSpPr>
              <p:spPr bwMode="auto">
                <a:xfrm flipV="1">
                  <a:off x="6157" y="2011"/>
                  <a:ext cx="1"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3" name="Line 51580"/>
                <p:cNvSpPr>
                  <a:spLocks noChangeShapeType="1"/>
                </p:cNvSpPr>
                <p:nvPr/>
              </p:nvSpPr>
              <p:spPr bwMode="auto">
                <a:xfrm flipH="1" flipV="1">
                  <a:off x="6152" y="1990"/>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4" name="Line 51581"/>
                <p:cNvSpPr>
                  <a:spLocks noChangeShapeType="1"/>
                </p:cNvSpPr>
                <p:nvPr/>
              </p:nvSpPr>
              <p:spPr bwMode="auto">
                <a:xfrm flipH="1" flipV="1">
                  <a:off x="6131" y="1974"/>
                  <a:ext cx="2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5" name="Line 51582"/>
                <p:cNvSpPr>
                  <a:spLocks noChangeShapeType="1"/>
                </p:cNvSpPr>
                <p:nvPr/>
              </p:nvSpPr>
              <p:spPr bwMode="auto">
                <a:xfrm flipH="1">
                  <a:off x="6124" y="19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6" name="Line 51583"/>
                <p:cNvSpPr>
                  <a:spLocks noChangeShapeType="1"/>
                </p:cNvSpPr>
                <p:nvPr/>
              </p:nvSpPr>
              <p:spPr bwMode="auto">
                <a:xfrm flipH="1" flipV="1">
                  <a:off x="6122" y="197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7" name="Line 51584"/>
                <p:cNvSpPr>
                  <a:spLocks noChangeShapeType="1"/>
                </p:cNvSpPr>
                <p:nvPr/>
              </p:nvSpPr>
              <p:spPr bwMode="auto">
                <a:xfrm flipV="1">
                  <a:off x="6122" y="196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8" name="Line 51585"/>
                <p:cNvSpPr>
                  <a:spLocks noChangeShapeType="1"/>
                </p:cNvSpPr>
                <p:nvPr/>
              </p:nvSpPr>
              <p:spPr bwMode="auto">
                <a:xfrm flipV="1">
                  <a:off x="6127" y="195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39" name="Line 51586"/>
                <p:cNvSpPr>
                  <a:spLocks noChangeShapeType="1"/>
                </p:cNvSpPr>
                <p:nvPr/>
              </p:nvSpPr>
              <p:spPr bwMode="auto">
                <a:xfrm flipH="1" flipV="1">
                  <a:off x="6129" y="194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0" name="Line 51587"/>
                <p:cNvSpPr>
                  <a:spLocks noChangeShapeType="1"/>
                </p:cNvSpPr>
                <p:nvPr/>
              </p:nvSpPr>
              <p:spPr bwMode="auto">
                <a:xfrm flipH="1">
                  <a:off x="6115" y="194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1" name="Line 51588"/>
                <p:cNvSpPr>
                  <a:spLocks noChangeShapeType="1"/>
                </p:cNvSpPr>
                <p:nvPr/>
              </p:nvSpPr>
              <p:spPr bwMode="auto">
                <a:xfrm flipH="1" flipV="1">
                  <a:off x="6107" y="194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2" name="Line 51589"/>
                <p:cNvSpPr>
                  <a:spLocks noChangeShapeType="1"/>
                </p:cNvSpPr>
                <p:nvPr/>
              </p:nvSpPr>
              <p:spPr bwMode="auto">
                <a:xfrm flipV="1">
                  <a:off x="6107" y="19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3" name="Line 51590"/>
                <p:cNvSpPr>
                  <a:spLocks noChangeShapeType="1"/>
                </p:cNvSpPr>
                <p:nvPr/>
              </p:nvSpPr>
              <p:spPr bwMode="auto">
                <a:xfrm flipV="1">
                  <a:off x="6111" y="192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4" name="Line 51591"/>
                <p:cNvSpPr>
                  <a:spLocks noChangeShapeType="1"/>
                </p:cNvSpPr>
                <p:nvPr/>
              </p:nvSpPr>
              <p:spPr bwMode="auto">
                <a:xfrm flipV="1">
                  <a:off x="6123" y="1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5" name="Line 51592"/>
                <p:cNvSpPr>
                  <a:spLocks noChangeShapeType="1"/>
                </p:cNvSpPr>
                <p:nvPr/>
              </p:nvSpPr>
              <p:spPr bwMode="auto">
                <a:xfrm flipH="1" flipV="1">
                  <a:off x="6122" y="1894"/>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6" name="Line 51593"/>
                <p:cNvSpPr>
                  <a:spLocks noChangeShapeType="1"/>
                </p:cNvSpPr>
                <p:nvPr/>
              </p:nvSpPr>
              <p:spPr bwMode="auto">
                <a:xfrm flipH="1">
                  <a:off x="6114" y="189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7" name="Line 51594"/>
                <p:cNvSpPr>
                  <a:spLocks noChangeShapeType="1"/>
                </p:cNvSpPr>
                <p:nvPr/>
              </p:nvSpPr>
              <p:spPr bwMode="auto">
                <a:xfrm flipH="1">
                  <a:off x="6110" y="189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8" name="Line 51595"/>
                <p:cNvSpPr>
                  <a:spLocks noChangeShapeType="1"/>
                </p:cNvSpPr>
                <p:nvPr/>
              </p:nvSpPr>
              <p:spPr bwMode="auto">
                <a:xfrm flipH="1">
                  <a:off x="6096" y="19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49" name="Line 51596"/>
                <p:cNvSpPr>
                  <a:spLocks noChangeShapeType="1"/>
                </p:cNvSpPr>
                <p:nvPr/>
              </p:nvSpPr>
              <p:spPr bwMode="auto">
                <a:xfrm flipH="1" flipV="1">
                  <a:off x="6079" y="1906"/>
                  <a:ext cx="1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0" name="Line 51597"/>
                <p:cNvSpPr>
                  <a:spLocks noChangeShapeType="1"/>
                </p:cNvSpPr>
                <p:nvPr/>
              </p:nvSpPr>
              <p:spPr bwMode="auto">
                <a:xfrm flipH="1">
                  <a:off x="6066" y="190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1" name="Line 51598"/>
                <p:cNvSpPr>
                  <a:spLocks noChangeShapeType="1"/>
                </p:cNvSpPr>
                <p:nvPr/>
              </p:nvSpPr>
              <p:spPr bwMode="auto">
                <a:xfrm>
                  <a:off x="6066" y="191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2" name="Line 51599"/>
                <p:cNvSpPr>
                  <a:spLocks noChangeShapeType="1"/>
                </p:cNvSpPr>
                <p:nvPr/>
              </p:nvSpPr>
              <p:spPr bwMode="auto">
                <a:xfrm flipH="1" flipV="1">
                  <a:off x="6060" y="191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3" name="Line 51600"/>
                <p:cNvSpPr>
                  <a:spLocks noChangeShapeType="1"/>
                </p:cNvSpPr>
                <p:nvPr/>
              </p:nvSpPr>
              <p:spPr bwMode="auto">
                <a:xfrm flipH="1" flipV="1">
                  <a:off x="6058" y="19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4" name="Line 51601"/>
                <p:cNvSpPr>
                  <a:spLocks noChangeShapeType="1"/>
                </p:cNvSpPr>
                <p:nvPr/>
              </p:nvSpPr>
              <p:spPr bwMode="auto">
                <a:xfrm flipH="1">
                  <a:off x="6051"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5" name="Line 51602"/>
                <p:cNvSpPr>
                  <a:spLocks noChangeShapeType="1"/>
                </p:cNvSpPr>
                <p:nvPr/>
              </p:nvSpPr>
              <p:spPr bwMode="auto">
                <a:xfrm flipH="1">
                  <a:off x="6037" y="190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6" name="Line 51603"/>
                <p:cNvSpPr>
                  <a:spLocks noChangeShapeType="1"/>
                </p:cNvSpPr>
                <p:nvPr/>
              </p:nvSpPr>
              <p:spPr bwMode="auto">
                <a:xfrm>
                  <a:off x="6037" y="19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7" name="Line 51604"/>
                <p:cNvSpPr>
                  <a:spLocks noChangeShapeType="1"/>
                </p:cNvSpPr>
                <p:nvPr/>
              </p:nvSpPr>
              <p:spPr bwMode="auto">
                <a:xfrm flipH="1">
                  <a:off x="6025" y="1920"/>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8" name="Line 51605"/>
                <p:cNvSpPr>
                  <a:spLocks noChangeShapeType="1"/>
                </p:cNvSpPr>
                <p:nvPr/>
              </p:nvSpPr>
              <p:spPr bwMode="auto">
                <a:xfrm flipH="1" flipV="1">
                  <a:off x="6023" y="19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59" name="Line 51606"/>
                <p:cNvSpPr>
                  <a:spLocks noChangeShapeType="1"/>
                </p:cNvSpPr>
                <p:nvPr/>
              </p:nvSpPr>
              <p:spPr bwMode="auto">
                <a:xfrm flipH="1">
                  <a:off x="6011" y="191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0" name="Line 51607"/>
                <p:cNvSpPr>
                  <a:spLocks noChangeShapeType="1"/>
                </p:cNvSpPr>
                <p:nvPr/>
              </p:nvSpPr>
              <p:spPr bwMode="auto">
                <a:xfrm flipH="1" flipV="1">
                  <a:off x="6002" y="192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1" name="Line 51608"/>
                <p:cNvSpPr>
                  <a:spLocks noChangeShapeType="1"/>
                </p:cNvSpPr>
                <p:nvPr/>
              </p:nvSpPr>
              <p:spPr bwMode="auto">
                <a:xfrm flipH="1" flipV="1">
                  <a:off x="5993" y="191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2" name="Line 51609"/>
                <p:cNvSpPr>
                  <a:spLocks noChangeShapeType="1"/>
                </p:cNvSpPr>
                <p:nvPr/>
              </p:nvSpPr>
              <p:spPr bwMode="auto">
                <a:xfrm>
                  <a:off x="5993" y="191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3" name="Line 51610"/>
                <p:cNvSpPr>
                  <a:spLocks noChangeShapeType="1"/>
                </p:cNvSpPr>
                <p:nvPr/>
              </p:nvSpPr>
              <p:spPr bwMode="auto">
                <a:xfrm flipH="1">
                  <a:off x="5984" y="192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4" name="Line 51611"/>
                <p:cNvSpPr>
                  <a:spLocks noChangeShapeType="1"/>
                </p:cNvSpPr>
                <p:nvPr/>
              </p:nvSpPr>
              <p:spPr bwMode="auto">
                <a:xfrm flipH="1" flipV="1">
                  <a:off x="5958" y="1930"/>
                  <a:ext cx="2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5" name="Line 51612"/>
                <p:cNvSpPr>
                  <a:spLocks noChangeShapeType="1"/>
                </p:cNvSpPr>
                <p:nvPr/>
              </p:nvSpPr>
              <p:spPr bwMode="auto">
                <a:xfrm flipH="1" flipV="1">
                  <a:off x="5950" y="1924"/>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6" name="Line 51613"/>
                <p:cNvSpPr>
                  <a:spLocks noChangeShapeType="1"/>
                </p:cNvSpPr>
                <p:nvPr/>
              </p:nvSpPr>
              <p:spPr bwMode="auto">
                <a:xfrm flipH="1" flipV="1">
                  <a:off x="5948" y="19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7" name="Line 51614"/>
                <p:cNvSpPr>
                  <a:spLocks noChangeShapeType="1"/>
                </p:cNvSpPr>
                <p:nvPr/>
              </p:nvSpPr>
              <p:spPr bwMode="auto">
                <a:xfrm flipH="1">
                  <a:off x="5934" y="191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8" name="Line 51615"/>
                <p:cNvSpPr>
                  <a:spLocks noChangeShapeType="1"/>
                </p:cNvSpPr>
                <p:nvPr/>
              </p:nvSpPr>
              <p:spPr bwMode="auto">
                <a:xfrm flipH="1">
                  <a:off x="5924" y="1922"/>
                  <a:ext cx="1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69" name="Line 51616"/>
                <p:cNvSpPr>
                  <a:spLocks noChangeShapeType="1"/>
                </p:cNvSpPr>
                <p:nvPr/>
              </p:nvSpPr>
              <p:spPr bwMode="auto">
                <a:xfrm flipH="1">
                  <a:off x="5920" y="19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0" name="Line 51617"/>
                <p:cNvSpPr>
                  <a:spLocks noChangeShapeType="1"/>
                </p:cNvSpPr>
                <p:nvPr/>
              </p:nvSpPr>
              <p:spPr bwMode="auto">
                <a:xfrm flipH="1">
                  <a:off x="5913" y="19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1" name="Line 51618"/>
                <p:cNvSpPr>
                  <a:spLocks noChangeShapeType="1"/>
                </p:cNvSpPr>
                <p:nvPr/>
              </p:nvSpPr>
              <p:spPr bwMode="auto">
                <a:xfrm flipH="1" flipV="1">
                  <a:off x="5904" y="194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2" name="Line 51619"/>
                <p:cNvSpPr>
                  <a:spLocks noChangeShapeType="1"/>
                </p:cNvSpPr>
                <p:nvPr/>
              </p:nvSpPr>
              <p:spPr bwMode="auto">
                <a:xfrm flipH="1">
                  <a:off x="5898" y="194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3" name="Line 51620"/>
                <p:cNvSpPr>
                  <a:spLocks noChangeShapeType="1"/>
                </p:cNvSpPr>
                <p:nvPr/>
              </p:nvSpPr>
              <p:spPr bwMode="auto">
                <a:xfrm flipH="1" flipV="1">
                  <a:off x="5889" y="195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4" name="Line 51621"/>
                <p:cNvSpPr>
                  <a:spLocks noChangeShapeType="1"/>
                </p:cNvSpPr>
                <p:nvPr/>
              </p:nvSpPr>
              <p:spPr bwMode="auto">
                <a:xfrm flipH="1">
                  <a:off x="5883" y="195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5" name="Line 51622"/>
                <p:cNvSpPr>
                  <a:spLocks noChangeShapeType="1"/>
                </p:cNvSpPr>
                <p:nvPr/>
              </p:nvSpPr>
              <p:spPr bwMode="auto">
                <a:xfrm flipH="1">
                  <a:off x="5870" y="195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6" name="Line 51623"/>
                <p:cNvSpPr>
                  <a:spLocks noChangeShapeType="1"/>
                </p:cNvSpPr>
                <p:nvPr/>
              </p:nvSpPr>
              <p:spPr bwMode="auto">
                <a:xfrm flipH="1">
                  <a:off x="5862" y="195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7" name="Line 51624"/>
                <p:cNvSpPr>
                  <a:spLocks noChangeShapeType="1"/>
                </p:cNvSpPr>
                <p:nvPr/>
              </p:nvSpPr>
              <p:spPr bwMode="auto">
                <a:xfrm flipH="1" flipV="1">
                  <a:off x="5859" y="195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8" name="Line 51625"/>
                <p:cNvSpPr>
                  <a:spLocks noChangeShapeType="1"/>
                </p:cNvSpPr>
                <p:nvPr/>
              </p:nvSpPr>
              <p:spPr bwMode="auto">
                <a:xfrm flipH="1" flipV="1">
                  <a:off x="5847" y="1934"/>
                  <a:ext cx="12"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79" name="Line 51626"/>
                <p:cNvSpPr>
                  <a:spLocks noChangeShapeType="1"/>
                </p:cNvSpPr>
                <p:nvPr/>
              </p:nvSpPr>
              <p:spPr bwMode="auto">
                <a:xfrm flipH="1" flipV="1">
                  <a:off x="5845" y="19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0" name="Line 51627"/>
                <p:cNvSpPr>
                  <a:spLocks noChangeShapeType="1"/>
                </p:cNvSpPr>
                <p:nvPr/>
              </p:nvSpPr>
              <p:spPr bwMode="auto">
                <a:xfrm flipH="1">
                  <a:off x="5831" y="1928"/>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1" name="Line 51628"/>
                <p:cNvSpPr>
                  <a:spLocks noChangeShapeType="1"/>
                </p:cNvSpPr>
                <p:nvPr/>
              </p:nvSpPr>
              <p:spPr bwMode="auto">
                <a:xfrm flipH="1" flipV="1">
                  <a:off x="5820" y="192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2" name="Line 51629"/>
                <p:cNvSpPr>
                  <a:spLocks noChangeShapeType="1"/>
                </p:cNvSpPr>
                <p:nvPr/>
              </p:nvSpPr>
              <p:spPr bwMode="auto">
                <a:xfrm flipH="1" flipV="1">
                  <a:off x="5817" y="19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3" name="Line 51630"/>
                <p:cNvSpPr>
                  <a:spLocks noChangeShapeType="1"/>
                </p:cNvSpPr>
                <p:nvPr/>
              </p:nvSpPr>
              <p:spPr bwMode="auto">
                <a:xfrm flipH="1">
                  <a:off x="5811" y="191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4" name="Line 51631"/>
                <p:cNvSpPr>
                  <a:spLocks noChangeShapeType="1"/>
                </p:cNvSpPr>
                <p:nvPr/>
              </p:nvSpPr>
              <p:spPr bwMode="auto">
                <a:xfrm flipH="1">
                  <a:off x="5807" y="191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5" name="Line 51632"/>
                <p:cNvSpPr>
                  <a:spLocks noChangeShapeType="1"/>
                </p:cNvSpPr>
                <p:nvPr/>
              </p:nvSpPr>
              <p:spPr bwMode="auto">
                <a:xfrm flipH="1">
                  <a:off x="5785" y="1924"/>
                  <a:ext cx="2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6" name="Line 51633"/>
                <p:cNvSpPr>
                  <a:spLocks noChangeShapeType="1"/>
                </p:cNvSpPr>
                <p:nvPr/>
              </p:nvSpPr>
              <p:spPr bwMode="auto">
                <a:xfrm flipH="1">
                  <a:off x="5772" y="1930"/>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7" name="Line 51634"/>
                <p:cNvSpPr>
                  <a:spLocks noChangeShapeType="1"/>
                </p:cNvSpPr>
                <p:nvPr/>
              </p:nvSpPr>
              <p:spPr bwMode="auto">
                <a:xfrm flipH="1" flipV="1">
                  <a:off x="5769" y="19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8" name="Line 51635"/>
                <p:cNvSpPr>
                  <a:spLocks noChangeShapeType="1"/>
                </p:cNvSpPr>
                <p:nvPr/>
              </p:nvSpPr>
              <p:spPr bwMode="auto">
                <a:xfrm flipH="1" flipV="1">
                  <a:off x="5765" y="19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89" name="Line 51636"/>
                <p:cNvSpPr>
                  <a:spLocks noChangeShapeType="1"/>
                </p:cNvSpPr>
                <p:nvPr/>
              </p:nvSpPr>
              <p:spPr bwMode="auto">
                <a:xfrm flipH="1" flipV="1">
                  <a:off x="5760" y="1900"/>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0" name="Line 51637"/>
                <p:cNvSpPr>
                  <a:spLocks noChangeShapeType="1"/>
                </p:cNvSpPr>
                <p:nvPr/>
              </p:nvSpPr>
              <p:spPr bwMode="auto">
                <a:xfrm flipH="1" flipV="1">
                  <a:off x="5753" y="1894"/>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1" name="Line 51638"/>
                <p:cNvSpPr>
                  <a:spLocks noChangeShapeType="1"/>
                </p:cNvSpPr>
                <p:nvPr/>
              </p:nvSpPr>
              <p:spPr bwMode="auto">
                <a:xfrm flipH="1" flipV="1">
                  <a:off x="5741" y="1885"/>
                  <a:ext cx="1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2" name="Line 51639"/>
                <p:cNvSpPr>
                  <a:spLocks noChangeShapeType="1"/>
                </p:cNvSpPr>
                <p:nvPr/>
              </p:nvSpPr>
              <p:spPr bwMode="auto">
                <a:xfrm flipH="1" flipV="1">
                  <a:off x="5732" y="187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3" name="Line 51640"/>
                <p:cNvSpPr>
                  <a:spLocks noChangeShapeType="1"/>
                </p:cNvSpPr>
                <p:nvPr/>
              </p:nvSpPr>
              <p:spPr bwMode="auto">
                <a:xfrm flipH="1">
                  <a:off x="5724" y="187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4" name="Line 51641"/>
                <p:cNvSpPr>
                  <a:spLocks noChangeShapeType="1"/>
                </p:cNvSpPr>
                <p:nvPr/>
              </p:nvSpPr>
              <p:spPr bwMode="auto">
                <a:xfrm flipH="1">
                  <a:off x="5714" y="1881"/>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5" name="Line 51642"/>
                <p:cNvSpPr>
                  <a:spLocks noChangeShapeType="1"/>
                </p:cNvSpPr>
                <p:nvPr/>
              </p:nvSpPr>
              <p:spPr bwMode="auto">
                <a:xfrm flipH="1" flipV="1">
                  <a:off x="5698" y="1889"/>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6" name="Line 51643"/>
                <p:cNvSpPr>
                  <a:spLocks noChangeShapeType="1"/>
                </p:cNvSpPr>
                <p:nvPr/>
              </p:nvSpPr>
              <p:spPr bwMode="auto">
                <a:xfrm flipH="1">
                  <a:off x="5691" y="18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7" name="Line 51644"/>
                <p:cNvSpPr>
                  <a:spLocks noChangeShapeType="1"/>
                </p:cNvSpPr>
                <p:nvPr/>
              </p:nvSpPr>
              <p:spPr bwMode="auto">
                <a:xfrm flipH="1">
                  <a:off x="5686" y="1891"/>
                  <a:ext cx="5"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8" name="Line 51645"/>
                <p:cNvSpPr>
                  <a:spLocks noChangeShapeType="1"/>
                </p:cNvSpPr>
                <p:nvPr/>
              </p:nvSpPr>
              <p:spPr bwMode="auto">
                <a:xfrm flipH="1">
                  <a:off x="5679" y="19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99" name="Line 51646"/>
                <p:cNvSpPr>
                  <a:spLocks noChangeShapeType="1"/>
                </p:cNvSpPr>
                <p:nvPr/>
              </p:nvSpPr>
              <p:spPr bwMode="auto">
                <a:xfrm flipH="1">
                  <a:off x="5667" y="1904"/>
                  <a:ext cx="1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0" name="Line 51647"/>
                <p:cNvSpPr>
                  <a:spLocks noChangeShapeType="1"/>
                </p:cNvSpPr>
                <p:nvPr/>
              </p:nvSpPr>
              <p:spPr bwMode="auto">
                <a:xfrm flipH="1" flipV="1">
                  <a:off x="5659" y="191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1" name="Line 51648"/>
                <p:cNvSpPr>
                  <a:spLocks noChangeShapeType="1"/>
                </p:cNvSpPr>
                <p:nvPr/>
              </p:nvSpPr>
              <p:spPr bwMode="auto">
                <a:xfrm flipH="1">
                  <a:off x="5647" y="1910"/>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2" name="Line 51649"/>
                <p:cNvSpPr>
                  <a:spLocks noChangeShapeType="1"/>
                </p:cNvSpPr>
                <p:nvPr/>
              </p:nvSpPr>
              <p:spPr bwMode="auto">
                <a:xfrm>
                  <a:off x="5647" y="192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3" name="Line 51650"/>
                <p:cNvSpPr>
                  <a:spLocks noChangeShapeType="1"/>
                </p:cNvSpPr>
                <p:nvPr/>
              </p:nvSpPr>
              <p:spPr bwMode="auto">
                <a:xfrm flipH="1" flipV="1">
                  <a:off x="5647" y="192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4" name="Line 51651"/>
                <p:cNvSpPr>
                  <a:spLocks noChangeShapeType="1"/>
                </p:cNvSpPr>
                <p:nvPr/>
              </p:nvSpPr>
              <p:spPr bwMode="auto">
                <a:xfrm>
                  <a:off x="5647" y="19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5" name="Line 51652"/>
                <p:cNvSpPr>
                  <a:spLocks noChangeShapeType="1"/>
                </p:cNvSpPr>
                <p:nvPr/>
              </p:nvSpPr>
              <p:spPr bwMode="auto">
                <a:xfrm flipH="1">
                  <a:off x="5636" y="193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6" name="Line 51653"/>
                <p:cNvSpPr>
                  <a:spLocks noChangeShapeType="1"/>
                </p:cNvSpPr>
                <p:nvPr/>
              </p:nvSpPr>
              <p:spPr bwMode="auto">
                <a:xfrm flipH="1">
                  <a:off x="5630" y="193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7" name="Line 51654"/>
                <p:cNvSpPr>
                  <a:spLocks noChangeShapeType="1"/>
                </p:cNvSpPr>
                <p:nvPr/>
              </p:nvSpPr>
              <p:spPr bwMode="auto">
                <a:xfrm flipH="1">
                  <a:off x="5624" y="19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8" name="Line 51655"/>
                <p:cNvSpPr>
                  <a:spLocks noChangeShapeType="1"/>
                </p:cNvSpPr>
                <p:nvPr/>
              </p:nvSpPr>
              <p:spPr bwMode="auto">
                <a:xfrm flipH="1" flipV="1">
                  <a:off x="5614" y="1941"/>
                  <a:ext cx="10"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09" name="Line 51656"/>
                <p:cNvSpPr>
                  <a:spLocks noChangeShapeType="1"/>
                </p:cNvSpPr>
                <p:nvPr/>
              </p:nvSpPr>
              <p:spPr bwMode="auto">
                <a:xfrm flipH="1">
                  <a:off x="5601" y="1941"/>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0" name="Line 51657"/>
                <p:cNvSpPr>
                  <a:spLocks noChangeShapeType="1"/>
                </p:cNvSpPr>
                <p:nvPr/>
              </p:nvSpPr>
              <p:spPr bwMode="auto">
                <a:xfrm flipH="1">
                  <a:off x="5594" y="19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1" name="Line 51658"/>
                <p:cNvSpPr>
                  <a:spLocks noChangeShapeType="1"/>
                </p:cNvSpPr>
                <p:nvPr/>
              </p:nvSpPr>
              <p:spPr bwMode="auto">
                <a:xfrm flipH="1">
                  <a:off x="5586" y="1947"/>
                  <a:ext cx="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2" name="Line 51659"/>
                <p:cNvSpPr>
                  <a:spLocks noChangeShapeType="1"/>
                </p:cNvSpPr>
                <p:nvPr/>
              </p:nvSpPr>
              <p:spPr bwMode="auto">
                <a:xfrm>
                  <a:off x="5586" y="1961"/>
                  <a:ext cx="5"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3" name="Line 51660"/>
                <p:cNvSpPr>
                  <a:spLocks noChangeShapeType="1"/>
                </p:cNvSpPr>
                <p:nvPr/>
              </p:nvSpPr>
              <p:spPr bwMode="auto">
                <a:xfrm flipH="1">
                  <a:off x="5590" y="1973"/>
                  <a:ext cx="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4" name="Line 51661"/>
                <p:cNvSpPr>
                  <a:spLocks noChangeShapeType="1"/>
                </p:cNvSpPr>
                <p:nvPr/>
              </p:nvSpPr>
              <p:spPr bwMode="auto">
                <a:xfrm>
                  <a:off x="5590" y="1990"/>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5" name="Line 51662"/>
                <p:cNvSpPr>
                  <a:spLocks noChangeShapeType="1"/>
                </p:cNvSpPr>
                <p:nvPr/>
              </p:nvSpPr>
              <p:spPr bwMode="auto">
                <a:xfrm flipH="1">
                  <a:off x="5601" y="2003"/>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6" name="Line 51663"/>
                <p:cNvSpPr>
                  <a:spLocks noChangeShapeType="1"/>
                </p:cNvSpPr>
                <p:nvPr/>
              </p:nvSpPr>
              <p:spPr bwMode="auto">
                <a:xfrm>
                  <a:off x="5601" y="2009"/>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7" name="Line 51664"/>
                <p:cNvSpPr>
                  <a:spLocks noChangeShapeType="1"/>
                </p:cNvSpPr>
                <p:nvPr/>
              </p:nvSpPr>
              <p:spPr bwMode="auto">
                <a:xfrm flipH="1">
                  <a:off x="5603" y="2024"/>
                  <a:ext cx="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8" name="Line 51665"/>
                <p:cNvSpPr>
                  <a:spLocks noChangeShapeType="1"/>
                </p:cNvSpPr>
                <p:nvPr/>
              </p:nvSpPr>
              <p:spPr bwMode="auto">
                <a:xfrm flipH="1" flipV="1">
                  <a:off x="5585" y="2015"/>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19" name="Line 51666"/>
                <p:cNvSpPr>
                  <a:spLocks noChangeShapeType="1"/>
                </p:cNvSpPr>
                <p:nvPr/>
              </p:nvSpPr>
              <p:spPr bwMode="auto">
                <a:xfrm flipH="1">
                  <a:off x="5578" y="20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0" name="Line 51667"/>
                <p:cNvSpPr>
                  <a:spLocks noChangeShapeType="1"/>
                </p:cNvSpPr>
                <p:nvPr/>
              </p:nvSpPr>
              <p:spPr bwMode="auto">
                <a:xfrm flipH="1">
                  <a:off x="5574" y="201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1" name="Line 51668"/>
                <p:cNvSpPr>
                  <a:spLocks noChangeShapeType="1"/>
                </p:cNvSpPr>
                <p:nvPr/>
              </p:nvSpPr>
              <p:spPr bwMode="auto">
                <a:xfrm flipH="1">
                  <a:off x="5550" y="2026"/>
                  <a:ext cx="24"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2" name="Line 51669"/>
                <p:cNvSpPr>
                  <a:spLocks noChangeShapeType="1"/>
                </p:cNvSpPr>
                <p:nvPr/>
              </p:nvSpPr>
              <p:spPr bwMode="auto">
                <a:xfrm flipH="1">
                  <a:off x="5544" y="202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3" name="Line 51670"/>
                <p:cNvSpPr>
                  <a:spLocks noChangeShapeType="1"/>
                </p:cNvSpPr>
                <p:nvPr/>
              </p:nvSpPr>
              <p:spPr bwMode="auto">
                <a:xfrm flipH="1">
                  <a:off x="5537" y="2028"/>
                  <a:ext cx="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4" name="Line 51671"/>
                <p:cNvSpPr>
                  <a:spLocks noChangeShapeType="1"/>
                </p:cNvSpPr>
                <p:nvPr/>
              </p:nvSpPr>
              <p:spPr bwMode="auto">
                <a:xfrm>
                  <a:off x="5537" y="2037"/>
                  <a:ext cx="0"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5" name="Line 51672"/>
                <p:cNvSpPr>
                  <a:spLocks noChangeShapeType="1"/>
                </p:cNvSpPr>
                <p:nvPr/>
              </p:nvSpPr>
              <p:spPr bwMode="auto">
                <a:xfrm flipH="1">
                  <a:off x="5536" y="204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6" name="Line 51673"/>
                <p:cNvSpPr>
                  <a:spLocks noChangeShapeType="1"/>
                </p:cNvSpPr>
                <p:nvPr/>
              </p:nvSpPr>
              <p:spPr bwMode="auto">
                <a:xfrm flipH="1" flipV="1">
                  <a:off x="5523" y="2037"/>
                  <a:ext cx="1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7" name="Line 51674"/>
                <p:cNvSpPr>
                  <a:spLocks noChangeShapeType="1"/>
                </p:cNvSpPr>
                <p:nvPr/>
              </p:nvSpPr>
              <p:spPr bwMode="auto">
                <a:xfrm flipH="1" flipV="1">
                  <a:off x="5515" y="2036"/>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28" name="Line 51675"/>
                <p:cNvSpPr>
                  <a:spLocks noChangeShapeType="1"/>
                </p:cNvSpPr>
                <p:nvPr/>
              </p:nvSpPr>
              <p:spPr bwMode="auto">
                <a:xfrm flipH="1">
                  <a:off x="5511" y="2036"/>
                  <a:ext cx="4"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6" name="Group 51877"/>
              <p:cNvGrpSpPr>
                <a:grpSpLocks/>
              </p:cNvGrpSpPr>
              <p:nvPr/>
            </p:nvGrpSpPr>
            <p:grpSpPr bwMode="auto">
              <a:xfrm>
                <a:off x="8347075" y="3241676"/>
                <a:ext cx="819150" cy="727075"/>
                <a:chOff x="5258" y="2042"/>
                <a:chExt cx="516" cy="458"/>
              </a:xfrm>
              <a:grpFill/>
            </p:grpSpPr>
            <p:sp>
              <p:nvSpPr>
                <p:cNvPr id="58729" name="Line 51677"/>
                <p:cNvSpPr>
                  <a:spLocks noChangeShapeType="1"/>
                </p:cNvSpPr>
                <p:nvPr/>
              </p:nvSpPr>
              <p:spPr bwMode="auto">
                <a:xfrm flipH="1" flipV="1">
                  <a:off x="5504" y="2047"/>
                  <a:ext cx="7"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0" name="Line 51678"/>
                <p:cNvSpPr>
                  <a:spLocks noChangeShapeType="1"/>
                </p:cNvSpPr>
                <p:nvPr/>
              </p:nvSpPr>
              <p:spPr bwMode="auto">
                <a:xfrm flipH="1" flipV="1">
                  <a:off x="5496" y="204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1" name="Line 51679"/>
                <p:cNvSpPr>
                  <a:spLocks noChangeShapeType="1"/>
                </p:cNvSpPr>
                <p:nvPr/>
              </p:nvSpPr>
              <p:spPr bwMode="auto">
                <a:xfrm flipH="1">
                  <a:off x="5481" y="2042"/>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2" name="Line 51680"/>
                <p:cNvSpPr>
                  <a:spLocks noChangeShapeType="1"/>
                </p:cNvSpPr>
                <p:nvPr/>
              </p:nvSpPr>
              <p:spPr bwMode="auto">
                <a:xfrm flipH="1">
                  <a:off x="5477" y="204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3" name="Line 51681"/>
                <p:cNvSpPr>
                  <a:spLocks noChangeShapeType="1"/>
                </p:cNvSpPr>
                <p:nvPr/>
              </p:nvSpPr>
              <p:spPr bwMode="auto">
                <a:xfrm flipH="1">
                  <a:off x="5456" y="2055"/>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4" name="Line 51682"/>
                <p:cNvSpPr>
                  <a:spLocks noChangeShapeType="1"/>
                </p:cNvSpPr>
                <p:nvPr/>
              </p:nvSpPr>
              <p:spPr bwMode="auto">
                <a:xfrm flipH="1" flipV="1">
                  <a:off x="5447"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5" name="Line 51683"/>
                <p:cNvSpPr>
                  <a:spLocks noChangeShapeType="1"/>
                </p:cNvSpPr>
                <p:nvPr/>
              </p:nvSpPr>
              <p:spPr bwMode="auto">
                <a:xfrm flipH="1">
                  <a:off x="5440" y="205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6" name="Line 51684"/>
                <p:cNvSpPr>
                  <a:spLocks noChangeShapeType="1"/>
                </p:cNvSpPr>
                <p:nvPr/>
              </p:nvSpPr>
              <p:spPr bwMode="auto">
                <a:xfrm flipH="1">
                  <a:off x="5411" y="2060"/>
                  <a:ext cx="2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7" name="Line 51685"/>
                <p:cNvSpPr>
                  <a:spLocks noChangeShapeType="1"/>
                </p:cNvSpPr>
                <p:nvPr/>
              </p:nvSpPr>
              <p:spPr bwMode="auto">
                <a:xfrm flipH="1" flipV="1">
                  <a:off x="5395" y="2057"/>
                  <a:ext cx="1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8" name="Line 51686"/>
                <p:cNvSpPr>
                  <a:spLocks noChangeShapeType="1"/>
                </p:cNvSpPr>
                <p:nvPr/>
              </p:nvSpPr>
              <p:spPr bwMode="auto">
                <a:xfrm flipH="1">
                  <a:off x="5372" y="2057"/>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39" name="Line 51687"/>
                <p:cNvSpPr>
                  <a:spLocks noChangeShapeType="1"/>
                </p:cNvSpPr>
                <p:nvPr/>
              </p:nvSpPr>
              <p:spPr bwMode="auto">
                <a:xfrm flipH="1">
                  <a:off x="5353" y="2058"/>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0" name="Line 51688"/>
                <p:cNvSpPr>
                  <a:spLocks noChangeShapeType="1"/>
                </p:cNvSpPr>
                <p:nvPr/>
              </p:nvSpPr>
              <p:spPr bwMode="auto">
                <a:xfrm flipH="1">
                  <a:off x="5332" y="2064"/>
                  <a:ext cx="2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1" name="Line 51689"/>
                <p:cNvSpPr>
                  <a:spLocks noChangeShapeType="1"/>
                </p:cNvSpPr>
                <p:nvPr/>
              </p:nvSpPr>
              <p:spPr bwMode="auto">
                <a:xfrm flipH="1">
                  <a:off x="5320" y="2077"/>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2" name="Line 51690"/>
                <p:cNvSpPr>
                  <a:spLocks noChangeShapeType="1"/>
                </p:cNvSpPr>
                <p:nvPr/>
              </p:nvSpPr>
              <p:spPr bwMode="auto">
                <a:xfrm flipH="1">
                  <a:off x="5305" y="208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3" name="Line 51691"/>
                <p:cNvSpPr>
                  <a:spLocks noChangeShapeType="1"/>
                </p:cNvSpPr>
                <p:nvPr/>
              </p:nvSpPr>
              <p:spPr bwMode="auto">
                <a:xfrm flipH="1">
                  <a:off x="5295" y="2084"/>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4" name="Line 51692"/>
                <p:cNvSpPr>
                  <a:spLocks noChangeShapeType="1"/>
                </p:cNvSpPr>
                <p:nvPr/>
              </p:nvSpPr>
              <p:spPr bwMode="auto">
                <a:xfrm flipH="1">
                  <a:off x="5294" y="2096"/>
                  <a:ext cx="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5" name="Line 51693"/>
                <p:cNvSpPr>
                  <a:spLocks noChangeShapeType="1"/>
                </p:cNvSpPr>
                <p:nvPr/>
              </p:nvSpPr>
              <p:spPr bwMode="auto">
                <a:xfrm flipH="1">
                  <a:off x="5289" y="210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6" name="Line 51694"/>
                <p:cNvSpPr>
                  <a:spLocks noChangeShapeType="1"/>
                </p:cNvSpPr>
                <p:nvPr/>
              </p:nvSpPr>
              <p:spPr bwMode="auto">
                <a:xfrm flipH="1">
                  <a:off x="5286" y="211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7" name="Line 51695"/>
                <p:cNvSpPr>
                  <a:spLocks noChangeShapeType="1"/>
                </p:cNvSpPr>
                <p:nvPr/>
              </p:nvSpPr>
              <p:spPr bwMode="auto">
                <a:xfrm flipH="1" flipV="1">
                  <a:off x="5277" y="211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8" name="Line 51696"/>
                <p:cNvSpPr>
                  <a:spLocks noChangeShapeType="1"/>
                </p:cNvSpPr>
                <p:nvPr/>
              </p:nvSpPr>
              <p:spPr bwMode="auto">
                <a:xfrm flipH="1">
                  <a:off x="5268" y="211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49" name="Line 51697"/>
                <p:cNvSpPr>
                  <a:spLocks noChangeShapeType="1"/>
                </p:cNvSpPr>
                <p:nvPr/>
              </p:nvSpPr>
              <p:spPr bwMode="auto">
                <a:xfrm>
                  <a:off x="5268" y="2121"/>
                  <a:ext cx="0"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0" name="Line 51698"/>
                <p:cNvSpPr>
                  <a:spLocks noChangeShapeType="1"/>
                </p:cNvSpPr>
                <p:nvPr/>
              </p:nvSpPr>
              <p:spPr bwMode="auto">
                <a:xfrm>
                  <a:off x="5268" y="2136"/>
                  <a:ext cx="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1" name="Line 51699"/>
                <p:cNvSpPr>
                  <a:spLocks noChangeShapeType="1"/>
                </p:cNvSpPr>
                <p:nvPr/>
              </p:nvSpPr>
              <p:spPr bwMode="auto">
                <a:xfrm flipH="1">
                  <a:off x="5269" y="2137"/>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2" name="Line 51700"/>
                <p:cNvSpPr>
                  <a:spLocks noChangeShapeType="1"/>
                </p:cNvSpPr>
                <p:nvPr/>
              </p:nvSpPr>
              <p:spPr bwMode="auto">
                <a:xfrm flipH="1">
                  <a:off x="5264" y="21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3" name="Line 51701"/>
                <p:cNvSpPr>
                  <a:spLocks noChangeShapeType="1"/>
                </p:cNvSpPr>
                <p:nvPr/>
              </p:nvSpPr>
              <p:spPr bwMode="auto">
                <a:xfrm>
                  <a:off x="5264" y="215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4" name="Line 51702"/>
                <p:cNvSpPr>
                  <a:spLocks noChangeShapeType="1"/>
                </p:cNvSpPr>
                <p:nvPr/>
              </p:nvSpPr>
              <p:spPr bwMode="auto">
                <a:xfrm>
                  <a:off x="5273" y="2156"/>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5" name="Line 51703"/>
                <p:cNvSpPr>
                  <a:spLocks noChangeShapeType="1"/>
                </p:cNvSpPr>
                <p:nvPr/>
              </p:nvSpPr>
              <p:spPr bwMode="auto">
                <a:xfrm>
                  <a:off x="5291" y="21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6" name="Line 51704"/>
                <p:cNvSpPr>
                  <a:spLocks noChangeShapeType="1"/>
                </p:cNvSpPr>
                <p:nvPr/>
              </p:nvSpPr>
              <p:spPr bwMode="auto">
                <a:xfrm flipH="1">
                  <a:off x="5296" y="217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7" name="Line 51705"/>
                <p:cNvSpPr>
                  <a:spLocks noChangeShapeType="1"/>
                </p:cNvSpPr>
                <p:nvPr/>
              </p:nvSpPr>
              <p:spPr bwMode="auto">
                <a:xfrm>
                  <a:off x="5296" y="218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8" name="Line 51706"/>
                <p:cNvSpPr>
                  <a:spLocks noChangeShapeType="1"/>
                </p:cNvSpPr>
                <p:nvPr/>
              </p:nvSpPr>
              <p:spPr bwMode="auto">
                <a:xfrm>
                  <a:off x="5297" y="218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59" name="Line 51707"/>
                <p:cNvSpPr>
                  <a:spLocks noChangeShapeType="1"/>
                </p:cNvSpPr>
                <p:nvPr/>
              </p:nvSpPr>
              <p:spPr bwMode="auto">
                <a:xfrm>
                  <a:off x="5307" y="219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0" name="Line 51708"/>
                <p:cNvSpPr>
                  <a:spLocks noChangeShapeType="1"/>
                </p:cNvSpPr>
                <p:nvPr/>
              </p:nvSpPr>
              <p:spPr bwMode="auto">
                <a:xfrm>
                  <a:off x="531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1" name="Line 51709"/>
                <p:cNvSpPr>
                  <a:spLocks noChangeShapeType="1"/>
                </p:cNvSpPr>
                <p:nvPr/>
              </p:nvSpPr>
              <p:spPr bwMode="auto">
                <a:xfrm flipH="1">
                  <a:off x="5305" y="2212"/>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2" name="Line 51710"/>
                <p:cNvSpPr>
                  <a:spLocks noChangeShapeType="1"/>
                </p:cNvSpPr>
                <p:nvPr/>
              </p:nvSpPr>
              <p:spPr bwMode="auto">
                <a:xfrm flipH="1">
                  <a:off x="5299" y="2213"/>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3" name="Line 51711"/>
                <p:cNvSpPr>
                  <a:spLocks noChangeShapeType="1"/>
                </p:cNvSpPr>
                <p:nvPr/>
              </p:nvSpPr>
              <p:spPr bwMode="auto">
                <a:xfrm flipH="1">
                  <a:off x="5297" y="2216"/>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4" name="Line 51712"/>
                <p:cNvSpPr>
                  <a:spLocks noChangeShapeType="1"/>
                </p:cNvSpPr>
                <p:nvPr/>
              </p:nvSpPr>
              <p:spPr bwMode="auto">
                <a:xfrm flipH="1">
                  <a:off x="5285" y="2231"/>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5" name="Line 51713"/>
                <p:cNvSpPr>
                  <a:spLocks noChangeShapeType="1"/>
                </p:cNvSpPr>
                <p:nvPr/>
              </p:nvSpPr>
              <p:spPr bwMode="auto">
                <a:xfrm flipH="1">
                  <a:off x="5272" y="2244"/>
                  <a:ext cx="13"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6" name="Line 51714"/>
                <p:cNvSpPr>
                  <a:spLocks noChangeShapeType="1"/>
                </p:cNvSpPr>
                <p:nvPr/>
              </p:nvSpPr>
              <p:spPr bwMode="auto">
                <a:xfrm flipH="1">
                  <a:off x="5265" y="2270"/>
                  <a:ext cx="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7" name="Line 51715"/>
                <p:cNvSpPr>
                  <a:spLocks noChangeShapeType="1"/>
                </p:cNvSpPr>
                <p:nvPr/>
              </p:nvSpPr>
              <p:spPr bwMode="auto">
                <a:xfrm flipH="1">
                  <a:off x="5264" y="2280"/>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8" name="Line 51716"/>
                <p:cNvSpPr>
                  <a:spLocks noChangeShapeType="1"/>
                </p:cNvSpPr>
                <p:nvPr/>
              </p:nvSpPr>
              <p:spPr bwMode="auto">
                <a:xfrm>
                  <a:off x="5264" y="2296"/>
                  <a:ext cx="1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69" name="Line 51717"/>
                <p:cNvSpPr>
                  <a:spLocks noChangeShapeType="1"/>
                </p:cNvSpPr>
                <p:nvPr/>
              </p:nvSpPr>
              <p:spPr bwMode="auto">
                <a:xfrm>
                  <a:off x="5276" y="2313"/>
                  <a:ext cx="5"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0" name="Line 51718"/>
                <p:cNvSpPr>
                  <a:spLocks noChangeShapeType="1"/>
                </p:cNvSpPr>
                <p:nvPr/>
              </p:nvSpPr>
              <p:spPr bwMode="auto">
                <a:xfrm flipH="1">
                  <a:off x="5274" y="23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1" name="Line 51719"/>
                <p:cNvSpPr>
                  <a:spLocks noChangeShapeType="1"/>
                </p:cNvSpPr>
                <p:nvPr/>
              </p:nvSpPr>
              <p:spPr bwMode="auto">
                <a:xfrm flipH="1">
                  <a:off x="5267" y="23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2" name="Line 51720"/>
                <p:cNvSpPr>
                  <a:spLocks noChangeShapeType="1"/>
                </p:cNvSpPr>
                <p:nvPr/>
              </p:nvSpPr>
              <p:spPr bwMode="auto">
                <a:xfrm flipH="1">
                  <a:off x="5260" y="2332"/>
                  <a:ext cx="7"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3" name="Line 51721"/>
                <p:cNvSpPr>
                  <a:spLocks noChangeShapeType="1"/>
                </p:cNvSpPr>
                <p:nvPr/>
              </p:nvSpPr>
              <p:spPr bwMode="auto">
                <a:xfrm flipH="1">
                  <a:off x="5258" y="2357"/>
                  <a:ext cx="2"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4" name="Line 51722"/>
                <p:cNvSpPr>
                  <a:spLocks noChangeShapeType="1"/>
                </p:cNvSpPr>
                <p:nvPr/>
              </p:nvSpPr>
              <p:spPr bwMode="auto">
                <a:xfrm>
                  <a:off x="5258" y="237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5" name="Line 51723"/>
                <p:cNvSpPr>
                  <a:spLocks noChangeShapeType="1"/>
                </p:cNvSpPr>
                <p:nvPr/>
              </p:nvSpPr>
              <p:spPr bwMode="auto">
                <a:xfrm>
                  <a:off x="5263" y="2393"/>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6" name="Line 51724"/>
                <p:cNvSpPr>
                  <a:spLocks noChangeShapeType="1"/>
                </p:cNvSpPr>
                <p:nvPr/>
              </p:nvSpPr>
              <p:spPr bwMode="auto">
                <a:xfrm>
                  <a:off x="5281" y="240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7" name="Line 51725"/>
                <p:cNvSpPr>
                  <a:spLocks noChangeShapeType="1"/>
                </p:cNvSpPr>
                <p:nvPr/>
              </p:nvSpPr>
              <p:spPr bwMode="auto">
                <a:xfrm flipV="1">
                  <a:off x="5297" y="240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8" name="Line 51726"/>
                <p:cNvSpPr>
                  <a:spLocks noChangeShapeType="1"/>
                </p:cNvSpPr>
                <p:nvPr/>
              </p:nvSpPr>
              <p:spPr bwMode="auto">
                <a:xfrm flipV="1">
                  <a:off x="5312" y="2393"/>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79" name="Line 51727"/>
                <p:cNvSpPr>
                  <a:spLocks noChangeShapeType="1"/>
                </p:cNvSpPr>
                <p:nvPr/>
              </p:nvSpPr>
              <p:spPr bwMode="auto">
                <a:xfrm>
                  <a:off x="5338" y="2393"/>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0" name="Line 51728"/>
                <p:cNvSpPr>
                  <a:spLocks noChangeShapeType="1"/>
                </p:cNvSpPr>
                <p:nvPr/>
              </p:nvSpPr>
              <p:spPr bwMode="auto">
                <a:xfrm>
                  <a:off x="5355" y="2396"/>
                  <a:ext cx="1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1" name="Line 51729"/>
                <p:cNvSpPr>
                  <a:spLocks noChangeShapeType="1"/>
                </p:cNvSpPr>
                <p:nvPr/>
              </p:nvSpPr>
              <p:spPr bwMode="auto">
                <a:xfrm flipV="1">
                  <a:off x="5371" y="2385"/>
                  <a:ext cx="1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2" name="Line 51730"/>
                <p:cNvSpPr>
                  <a:spLocks noChangeShapeType="1"/>
                </p:cNvSpPr>
                <p:nvPr/>
              </p:nvSpPr>
              <p:spPr bwMode="auto">
                <a:xfrm flipV="1">
                  <a:off x="5388" y="237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3" name="Line 51731"/>
                <p:cNvSpPr>
                  <a:spLocks noChangeShapeType="1"/>
                </p:cNvSpPr>
                <p:nvPr/>
              </p:nvSpPr>
              <p:spPr bwMode="auto">
                <a:xfrm>
                  <a:off x="5393" y="237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4" name="Line 51732"/>
                <p:cNvSpPr>
                  <a:spLocks noChangeShapeType="1"/>
                </p:cNvSpPr>
                <p:nvPr/>
              </p:nvSpPr>
              <p:spPr bwMode="auto">
                <a:xfrm>
                  <a:off x="5410" y="237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5" name="Line 51733"/>
                <p:cNvSpPr>
                  <a:spLocks noChangeShapeType="1"/>
                </p:cNvSpPr>
                <p:nvPr/>
              </p:nvSpPr>
              <p:spPr bwMode="auto">
                <a:xfrm flipV="1">
                  <a:off x="5419" y="2372"/>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6" name="Line 51734"/>
                <p:cNvSpPr>
                  <a:spLocks noChangeShapeType="1"/>
                </p:cNvSpPr>
                <p:nvPr/>
              </p:nvSpPr>
              <p:spPr bwMode="auto">
                <a:xfrm flipV="1">
                  <a:off x="5429" y="2354"/>
                  <a:ext cx="11"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7" name="Line 51735"/>
                <p:cNvSpPr>
                  <a:spLocks noChangeShapeType="1"/>
                </p:cNvSpPr>
                <p:nvPr/>
              </p:nvSpPr>
              <p:spPr bwMode="auto">
                <a:xfrm flipV="1">
                  <a:off x="5440" y="2350"/>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8" name="Line 51736"/>
                <p:cNvSpPr>
                  <a:spLocks noChangeShapeType="1"/>
                </p:cNvSpPr>
                <p:nvPr/>
              </p:nvSpPr>
              <p:spPr bwMode="auto">
                <a:xfrm flipV="1">
                  <a:off x="5453" y="23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89" name="Line 51737"/>
                <p:cNvSpPr>
                  <a:spLocks noChangeShapeType="1"/>
                </p:cNvSpPr>
                <p:nvPr/>
              </p:nvSpPr>
              <p:spPr bwMode="auto">
                <a:xfrm flipV="1">
                  <a:off x="5467" y="23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0" name="Line 51738"/>
                <p:cNvSpPr>
                  <a:spLocks noChangeShapeType="1"/>
                </p:cNvSpPr>
                <p:nvPr/>
              </p:nvSpPr>
              <p:spPr bwMode="auto">
                <a:xfrm flipV="1">
                  <a:off x="5474" y="2327"/>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1" name="Line 51739"/>
                <p:cNvSpPr>
                  <a:spLocks noChangeShapeType="1"/>
                </p:cNvSpPr>
                <p:nvPr/>
              </p:nvSpPr>
              <p:spPr bwMode="auto">
                <a:xfrm flipV="1">
                  <a:off x="5477" y="23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2" name="Line 51740"/>
                <p:cNvSpPr>
                  <a:spLocks noChangeShapeType="1"/>
                </p:cNvSpPr>
                <p:nvPr/>
              </p:nvSpPr>
              <p:spPr bwMode="auto">
                <a:xfrm flipV="1">
                  <a:off x="5484" y="2321"/>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3" name="Line 51741"/>
                <p:cNvSpPr>
                  <a:spLocks noChangeShapeType="1"/>
                </p:cNvSpPr>
                <p:nvPr/>
              </p:nvSpPr>
              <p:spPr bwMode="auto">
                <a:xfrm flipH="1" flipV="1">
                  <a:off x="5495" y="231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4" name="Line 51742"/>
                <p:cNvSpPr>
                  <a:spLocks noChangeShapeType="1"/>
                </p:cNvSpPr>
                <p:nvPr/>
              </p:nvSpPr>
              <p:spPr bwMode="auto">
                <a:xfrm>
                  <a:off x="5495" y="23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5" name="Line 51743"/>
                <p:cNvSpPr>
                  <a:spLocks noChangeShapeType="1"/>
                </p:cNvSpPr>
                <p:nvPr/>
              </p:nvSpPr>
              <p:spPr bwMode="auto">
                <a:xfrm flipV="1">
                  <a:off x="5504" y="23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6" name="Line 51744"/>
                <p:cNvSpPr>
                  <a:spLocks noChangeShapeType="1"/>
                </p:cNvSpPr>
                <p:nvPr/>
              </p:nvSpPr>
              <p:spPr bwMode="auto">
                <a:xfrm flipV="1">
                  <a:off x="5511" y="2304"/>
                  <a:ext cx="18"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7" name="Line 51745"/>
                <p:cNvSpPr>
                  <a:spLocks noChangeShapeType="1"/>
                </p:cNvSpPr>
                <p:nvPr/>
              </p:nvSpPr>
              <p:spPr bwMode="auto">
                <a:xfrm flipV="1">
                  <a:off x="5529" y="229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8" name="Line 51746"/>
                <p:cNvSpPr>
                  <a:spLocks noChangeShapeType="1"/>
                </p:cNvSpPr>
                <p:nvPr/>
              </p:nvSpPr>
              <p:spPr bwMode="auto">
                <a:xfrm flipV="1">
                  <a:off x="5535" y="228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99" name="Line 51747"/>
                <p:cNvSpPr>
                  <a:spLocks noChangeShapeType="1"/>
                </p:cNvSpPr>
                <p:nvPr/>
              </p:nvSpPr>
              <p:spPr bwMode="auto">
                <a:xfrm flipV="1">
                  <a:off x="5540" y="2280"/>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0" name="Line 51748"/>
                <p:cNvSpPr>
                  <a:spLocks noChangeShapeType="1"/>
                </p:cNvSpPr>
                <p:nvPr/>
              </p:nvSpPr>
              <p:spPr bwMode="auto">
                <a:xfrm>
                  <a:off x="5560" y="2280"/>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1" name="Line 51749"/>
                <p:cNvSpPr>
                  <a:spLocks noChangeShapeType="1"/>
                </p:cNvSpPr>
                <p:nvPr/>
              </p:nvSpPr>
              <p:spPr bwMode="auto">
                <a:xfrm flipV="1">
                  <a:off x="5561" y="228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2" name="Line 51750"/>
                <p:cNvSpPr>
                  <a:spLocks noChangeShapeType="1"/>
                </p:cNvSpPr>
                <p:nvPr/>
              </p:nvSpPr>
              <p:spPr bwMode="auto">
                <a:xfrm>
                  <a:off x="5576" y="228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3" name="Line 51751"/>
                <p:cNvSpPr>
                  <a:spLocks noChangeShapeType="1"/>
                </p:cNvSpPr>
                <p:nvPr/>
              </p:nvSpPr>
              <p:spPr bwMode="auto">
                <a:xfrm>
                  <a:off x="5585" y="228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4" name="Line 51752"/>
                <p:cNvSpPr>
                  <a:spLocks noChangeShapeType="1"/>
                </p:cNvSpPr>
                <p:nvPr/>
              </p:nvSpPr>
              <p:spPr bwMode="auto">
                <a:xfrm flipV="1">
                  <a:off x="5594" y="2282"/>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5" name="Line 51753"/>
                <p:cNvSpPr>
                  <a:spLocks noChangeShapeType="1"/>
                </p:cNvSpPr>
                <p:nvPr/>
              </p:nvSpPr>
              <p:spPr bwMode="auto">
                <a:xfrm flipV="1">
                  <a:off x="5598" y="22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6" name="Line 51754"/>
                <p:cNvSpPr>
                  <a:spLocks noChangeShapeType="1"/>
                </p:cNvSpPr>
                <p:nvPr/>
              </p:nvSpPr>
              <p:spPr bwMode="auto">
                <a:xfrm>
                  <a:off x="5606" y="228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7" name="Line 51755"/>
                <p:cNvSpPr>
                  <a:spLocks noChangeShapeType="1"/>
                </p:cNvSpPr>
                <p:nvPr/>
              </p:nvSpPr>
              <p:spPr bwMode="auto">
                <a:xfrm>
                  <a:off x="5614" y="228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8" name="Line 51756"/>
                <p:cNvSpPr>
                  <a:spLocks noChangeShapeType="1"/>
                </p:cNvSpPr>
                <p:nvPr/>
              </p:nvSpPr>
              <p:spPr bwMode="auto">
                <a:xfrm flipH="1" flipV="1">
                  <a:off x="5628" y="228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09" name="Line 51757"/>
                <p:cNvSpPr>
                  <a:spLocks noChangeShapeType="1"/>
                </p:cNvSpPr>
                <p:nvPr/>
              </p:nvSpPr>
              <p:spPr bwMode="auto">
                <a:xfrm>
                  <a:off x="5628" y="228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0" name="Line 51758"/>
                <p:cNvSpPr>
                  <a:spLocks noChangeShapeType="1"/>
                </p:cNvSpPr>
                <p:nvPr/>
              </p:nvSpPr>
              <p:spPr bwMode="auto">
                <a:xfrm>
                  <a:off x="5645" y="22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1" name="Line 51759"/>
                <p:cNvSpPr>
                  <a:spLocks noChangeShapeType="1"/>
                </p:cNvSpPr>
                <p:nvPr/>
              </p:nvSpPr>
              <p:spPr bwMode="auto">
                <a:xfrm>
                  <a:off x="5648"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2" name="Line 51760"/>
                <p:cNvSpPr>
                  <a:spLocks noChangeShapeType="1"/>
                </p:cNvSpPr>
                <p:nvPr/>
              </p:nvSpPr>
              <p:spPr bwMode="auto">
                <a:xfrm flipV="1">
                  <a:off x="5650" y="229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3" name="Line 51761"/>
                <p:cNvSpPr>
                  <a:spLocks noChangeShapeType="1"/>
                </p:cNvSpPr>
                <p:nvPr/>
              </p:nvSpPr>
              <p:spPr bwMode="auto">
                <a:xfrm>
                  <a:off x="5656" y="2295"/>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4" name="Line 51762"/>
                <p:cNvSpPr>
                  <a:spLocks noChangeShapeType="1"/>
                </p:cNvSpPr>
                <p:nvPr/>
              </p:nvSpPr>
              <p:spPr bwMode="auto">
                <a:xfrm>
                  <a:off x="5659" y="230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5" name="Line 51763"/>
                <p:cNvSpPr>
                  <a:spLocks noChangeShapeType="1"/>
                </p:cNvSpPr>
                <p:nvPr/>
              </p:nvSpPr>
              <p:spPr bwMode="auto">
                <a:xfrm>
                  <a:off x="5664" y="232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6" name="Line 51764"/>
                <p:cNvSpPr>
                  <a:spLocks noChangeShapeType="1"/>
                </p:cNvSpPr>
                <p:nvPr/>
              </p:nvSpPr>
              <p:spPr bwMode="auto">
                <a:xfrm flipV="1">
                  <a:off x="5667" y="23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7" name="Line 51765"/>
                <p:cNvSpPr>
                  <a:spLocks noChangeShapeType="1"/>
                </p:cNvSpPr>
                <p:nvPr/>
              </p:nvSpPr>
              <p:spPr bwMode="auto">
                <a:xfrm flipV="1">
                  <a:off x="5673" y="232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8" name="Line 51766"/>
                <p:cNvSpPr>
                  <a:spLocks noChangeShapeType="1"/>
                </p:cNvSpPr>
                <p:nvPr/>
              </p:nvSpPr>
              <p:spPr bwMode="auto">
                <a:xfrm>
                  <a:off x="5679" y="2325"/>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19" name="Line 51767"/>
                <p:cNvSpPr>
                  <a:spLocks noChangeShapeType="1"/>
                </p:cNvSpPr>
                <p:nvPr/>
              </p:nvSpPr>
              <p:spPr bwMode="auto">
                <a:xfrm>
                  <a:off x="5692" y="2337"/>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0" name="Line 51768"/>
                <p:cNvSpPr>
                  <a:spLocks noChangeShapeType="1"/>
                </p:cNvSpPr>
                <p:nvPr/>
              </p:nvSpPr>
              <p:spPr bwMode="auto">
                <a:xfrm flipV="1">
                  <a:off x="5695" y="234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1" name="Line 51769"/>
                <p:cNvSpPr>
                  <a:spLocks noChangeShapeType="1"/>
                </p:cNvSpPr>
                <p:nvPr/>
              </p:nvSpPr>
              <p:spPr bwMode="auto">
                <a:xfrm flipV="1">
                  <a:off x="5702" y="23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2" name="Line 51770"/>
                <p:cNvSpPr>
                  <a:spLocks noChangeShapeType="1"/>
                </p:cNvSpPr>
                <p:nvPr/>
              </p:nvSpPr>
              <p:spPr bwMode="auto">
                <a:xfrm>
                  <a:off x="5709" y="23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3" name="Line 51771"/>
                <p:cNvSpPr>
                  <a:spLocks noChangeShapeType="1"/>
                </p:cNvSpPr>
                <p:nvPr/>
              </p:nvSpPr>
              <p:spPr bwMode="auto">
                <a:xfrm>
                  <a:off x="5711" y="235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4" name="Line 51772"/>
                <p:cNvSpPr>
                  <a:spLocks noChangeShapeType="1"/>
                </p:cNvSpPr>
                <p:nvPr/>
              </p:nvSpPr>
              <p:spPr bwMode="auto">
                <a:xfrm>
                  <a:off x="5714" y="23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5" name="Line 51773"/>
                <p:cNvSpPr>
                  <a:spLocks noChangeShapeType="1"/>
                </p:cNvSpPr>
                <p:nvPr/>
              </p:nvSpPr>
              <p:spPr bwMode="auto">
                <a:xfrm>
                  <a:off x="5723" y="23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6" name="Line 51774"/>
                <p:cNvSpPr>
                  <a:spLocks noChangeShapeType="1"/>
                </p:cNvSpPr>
                <p:nvPr/>
              </p:nvSpPr>
              <p:spPr bwMode="auto">
                <a:xfrm>
                  <a:off x="5732" y="237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7" name="Line 51775"/>
                <p:cNvSpPr>
                  <a:spLocks noChangeShapeType="1"/>
                </p:cNvSpPr>
                <p:nvPr/>
              </p:nvSpPr>
              <p:spPr bwMode="auto">
                <a:xfrm>
                  <a:off x="5741" y="2374"/>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28" name="Freeform 51776"/>
                <p:cNvSpPr>
                  <a:spLocks/>
                </p:cNvSpPr>
                <p:nvPr/>
              </p:nvSpPr>
              <p:spPr bwMode="auto">
                <a:xfrm>
                  <a:off x="5504" y="2280"/>
                  <a:ext cx="270" cy="220"/>
                </a:xfrm>
                <a:custGeom>
                  <a:avLst/>
                  <a:gdLst>
                    <a:gd name="T0" fmla="*/ 115 w 538"/>
                    <a:gd name="T1" fmla="*/ 11 h 441"/>
                    <a:gd name="T2" fmla="*/ 164 w 538"/>
                    <a:gd name="T3" fmla="*/ 13 h 441"/>
                    <a:gd name="T4" fmla="*/ 189 w 538"/>
                    <a:gd name="T5" fmla="*/ 4 h 441"/>
                    <a:gd name="T6" fmla="*/ 221 w 538"/>
                    <a:gd name="T7" fmla="*/ 9 h 441"/>
                    <a:gd name="T8" fmla="*/ 247 w 538"/>
                    <a:gd name="T9" fmla="*/ 0 h 441"/>
                    <a:gd name="T10" fmla="*/ 287 w 538"/>
                    <a:gd name="T11" fmla="*/ 21 h 441"/>
                    <a:gd name="T12" fmla="*/ 304 w 538"/>
                    <a:gd name="T13" fmla="*/ 30 h 441"/>
                    <a:gd name="T14" fmla="*/ 321 w 538"/>
                    <a:gd name="T15" fmla="*/ 86 h 441"/>
                    <a:gd name="T16" fmla="*/ 338 w 538"/>
                    <a:gd name="T17" fmla="*/ 95 h 441"/>
                    <a:gd name="T18" fmla="*/ 376 w 538"/>
                    <a:gd name="T19" fmla="*/ 114 h 441"/>
                    <a:gd name="T20" fmla="*/ 397 w 538"/>
                    <a:gd name="T21" fmla="*/ 138 h 441"/>
                    <a:gd name="T22" fmla="*/ 415 w 538"/>
                    <a:gd name="T23" fmla="*/ 145 h 441"/>
                    <a:gd name="T24" fmla="*/ 438 w 538"/>
                    <a:gd name="T25" fmla="*/ 170 h 441"/>
                    <a:gd name="T26" fmla="*/ 474 w 538"/>
                    <a:gd name="T27" fmla="*/ 189 h 441"/>
                    <a:gd name="T28" fmla="*/ 463 w 538"/>
                    <a:gd name="T29" fmla="*/ 209 h 441"/>
                    <a:gd name="T30" fmla="*/ 497 w 538"/>
                    <a:gd name="T31" fmla="*/ 225 h 441"/>
                    <a:gd name="T32" fmla="*/ 529 w 538"/>
                    <a:gd name="T33" fmla="*/ 232 h 441"/>
                    <a:gd name="T34" fmla="*/ 526 w 538"/>
                    <a:gd name="T35" fmla="*/ 262 h 441"/>
                    <a:gd name="T36" fmla="*/ 501 w 538"/>
                    <a:gd name="T37" fmla="*/ 286 h 441"/>
                    <a:gd name="T38" fmla="*/ 465 w 538"/>
                    <a:gd name="T39" fmla="*/ 312 h 441"/>
                    <a:gd name="T40" fmla="*/ 447 w 538"/>
                    <a:gd name="T41" fmla="*/ 302 h 441"/>
                    <a:gd name="T42" fmla="*/ 442 w 538"/>
                    <a:gd name="T43" fmla="*/ 336 h 441"/>
                    <a:gd name="T44" fmla="*/ 463 w 538"/>
                    <a:gd name="T45" fmla="*/ 359 h 441"/>
                    <a:gd name="T46" fmla="*/ 458 w 538"/>
                    <a:gd name="T47" fmla="*/ 389 h 441"/>
                    <a:gd name="T48" fmla="*/ 438 w 538"/>
                    <a:gd name="T49" fmla="*/ 380 h 441"/>
                    <a:gd name="T50" fmla="*/ 413 w 538"/>
                    <a:gd name="T51" fmla="*/ 387 h 441"/>
                    <a:gd name="T52" fmla="*/ 394 w 538"/>
                    <a:gd name="T53" fmla="*/ 425 h 441"/>
                    <a:gd name="T54" fmla="*/ 351 w 538"/>
                    <a:gd name="T55" fmla="*/ 437 h 441"/>
                    <a:gd name="T56" fmla="*/ 319 w 538"/>
                    <a:gd name="T57" fmla="*/ 432 h 441"/>
                    <a:gd name="T58" fmla="*/ 288 w 538"/>
                    <a:gd name="T59" fmla="*/ 427 h 441"/>
                    <a:gd name="T60" fmla="*/ 272 w 538"/>
                    <a:gd name="T61" fmla="*/ 371 h 441"/>
                    <a:gd name="T62" fmla="*/ 278 w 538"/>
                    <a:gd name="T63" fmla="*/ 339 h 441"/>
                    <a:gd name="T64" fmla="*/ 255 w 538"/>
                    <a:gd name="T65" fmla="*/ 316 h 441"/>
                    <a:gd name="T66" fmla="*/ 256 w 538"/>
                    <a:gd name="T67" fmla="*/ 273 h 441"/>
                    <a:gd name="T68" fmla="*/ 224 w 538"/>
                    <a:gd name="T69" fmla="*/ 221 h 441"/>
                    <a:gd name="T70" fmla="*/ 197 w 538"/>
                    <a:gd name="T71" fmla="*/ 184 h 441"/>
                    <a:gd name="T72" fmla="*/ 153 w 538"/>
                    <a:gd name="T73" fmla="*/ 182 h 441"/>
                    <a:gd name="T74" fmla="*/ 130 w 538"/>
                    <a:gd name="T75" fmla="*/ 159 h 441"/>
                    <a:gd name="T76" fmla="*/ 83 w 538"/>
                    <a:gd name="T77" fmla="*/ 159 h 441"/>
                    <a:gd name="T78" fmla="*/ 48 w 538"/>
                    <a:gd name="T79" fmla="*/ 139 h 441"/>
                    <a:gd name="T80" fmla="*/ 23 w 538"/>
                    <a:gd name="T81" fmla="*/ 102 h 441"/>
                    <a:gd name="T82" fmla="*/ 16 w 538"/>
                    <a:gd name="T83" fmla="*/ 71 h 441"/>
                    <a:gd name="T84" fmla="*/ 62 w 538"/>
                    <a:gd name="T85" fmla="*/ 27 h 441"/>
                    <a:gd name="T86" fmla="*/ 112 w 538"/>
                    <a:gd name="T8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41">
                      <a:moveTo>
                        <a:pt x="112" y="0"/>
                      </a:moveTo>
                      <a:lnTo>
                        <a:pt x="115" y="11"/>
                      </a:lnTo>
                      <a:lnTo>
                        <a:pt x="144" y="2"/>
                      </a:lnTo>
                      <a:lnTo>
                        <a:pt x="164" y="13"/>
                      </a:lnTo>
                      <a:lnTo>
                        <a:pt x="181" y="21"/>
                      </a:lnTo>
                      <a:lnTo>
                        <a:pt x="189" y="4"/>
                      </a:lnTo>
                      <a:lnTo>
                        <a:pt x="205" y="0"/>
                      </a:lnTo>
                      <a:lnTo>
                        <a:pt x="221" y="9"/>
                      </a:lnTo>
                      <a:lnTo>
                        <a:pt x="253" y="16"/>
                      </a:lnTo>
                      <a:lnTo>
                        <a:pt x="247" y="0"/>
                      </a:lnTo>
                      <a:lnTo>
                        <a:pt x="283" y="7"/>
                      </a:lnTo>
                      <a:lnTo>
                        <a:pt x="287" y="21"/>
                      </a:lnTo>
                      <a:lnTo>
                        <a:pt x="290" y="34"/>
                      </a:lnTo>
                      <a:lnTo>
                        <a:pt x="304" y="30"/>
                      </a:lnTo>
                      <a:lnTo>
                        <a:pt x="312" y="57"/>
                      </a:lnTo>
                      <a:lnTo>
                        <a:pt x="321" y="86"/>
                      </a:lnTo>
                      <a:lnTo>
                        <a:pt x="326" y="100"/>
                      </a:lnTo>
                      <a:lnTo>
                        <a:pt x="338" y="95"/>
                      </a:lnTo>
                      <a:lnTo>
                        <a:pt x="351" y="91"/>
                      </a:lnTo>
                      <a:lnTo>
                        <a:pt x="376" y="114"/>
                      </a:lnTo>
                      <a:lnTo>
                        <a:pt x="385" y="141"/>
                      </a:lnTo>
                      <a:lnTo>
                        <a:pt x="397" y="138"/>
                      </a:lnTo>
                      <a:lnTo>
                        <a:pt x="411" y="134"/>
                      </a:lnTo>
                      <a:lnTo>
                        <a:pt x="415" y="145"/>
                      </a:lnTo>
                      <a:lnTo>
                        <a:pt x="420" y="161"/>
                      </a:lnTo>
                      <a:lnTo>
                        <a:pt x="438" y="170"/>
                      </a:lnTo>
                      <a:lnTo>
                        <a:pt x="456" y="180"/>
                      </a:lnTo>
                      <a:lnTo>
                        <a:pt x="474" y="189"/>
                      </a:lnTo>
                      <a:lnTo>
                        <a:pt x="476" y="205"/>
                      </a:lnTo>
                      <a:lnTo>
                        <a:pt x="463" y="209"/>
                      </a:lnTo>
                      <a:lnTo>
                        <a:pt x="467" y="221"/>
                      </a:lnTo>
                      <a:lnTo>
                        <a:pt x="497" y="225"/>
                      </a:lnTo>
                      <a:lnTo>
                        <a:pt x="511" y="221"/>
                      </a:lnTo>
                      <a:lnTo>
                        <a:pt x="529" y="232"/>
                      </a:lnTo>
                      <a:lnTo>
                        <a:pt x="538" y="259"/>
                      </a:lnTo>
                      <a:lnTo>
                        <a:pt x="526" y="262"/>
                      </a:lnTo>
                      <a:lnTo>
                        <a:pt x="511" y="268"/>
                      </a:lnTo>
                      <a:lnTo>
                        <a:pt x="501" y="286"/>
                      </a:lnTo>
                      <a:lnTo>
                        <a:pt x="476" y="295"/>
                      </a:lnTo>
                      <a:lnTo>
                        <a:pt x="465" y="312"/>
                      </a:lnTo>
                      <a:lnTo>
                        <a:pt x="461" y="298"/>
                      </a:lnTo>
                      <a:lnTo>
                        <a:pt x="447" y="302"/>
                      </a:lnTo>
                      <a:lnTo>
                        <a:pt x="436" y="321"/>
                      </a:lnTo>
                      <a:lnTo>
                        <a:pt x="442" y="336"/>
                      </a:lnTo>
                      <a:lnTo>
                        <a:pt x="460" y="345"/>
                      </a:lnTo>
                      <a:lnTo>
                        <a:pt x="463" y="359"/>
                      </a:lnTo>
                      <a:lnTo>
                        <a:pt x="472" y="386"/>
                      </a:lnTo>
                      <a:lnTo>
                        <a:pt x="458" y="389"/>
                      </a:lnTo>
                      <a:lnTo>
                        <a:pt x="454" y="375"/>
                      </a:lnTo>
                      <a:lnTo>
                        <a:pt x="438" y="380"/>
                      </a:lnTo>
                      <a:lnTo>
                        <a:pt x="422" y="371"/>
                      </a:lnTo>
                      <a:lnTo>
                        <a:pt x="413" y="387"/>
                      </a:lnTo>
                      <a:lnTo>
                        <a:pt x="404" y="405"/>
                      </a:lnTo>
                      <a:lnTo>
                        <a:pt x="394" y="425"/>
                      </a:lnTo>
                      <a:lnTo>
                        <a:pt x="365" y="434"/>
                      </a:lnTo>
                      <a:lnTo>
                        <a:pt x="351" y="437"/>
                      </a:lnTo>
                      <a:lnTo>
                        <a:pt x="340" y="441"/>
                      </a:lnTo>
                      <a:lnTo>
                        <a:pt x="319" y="432"/>
                      </a:lnTo>
                      <a:lnTo>
                        <a:pt x="292" y="441"/>
                      </a:lnTo>
                      <a:lnTo>
                        <a:pt x="288" y="427"/>
                      </a:lnTo>
                      <a:lnTo>
                        <a:pt x="280" y="400"/>
                      </a:lnTo>
                      <a:lnTo>
                        <a:pt x="272" y="371"/>
                      </a:lnTo>
                      <a:lnTo>
                        <a:pt x="267" y="357"/>
                      </a:lnTo>
                      <a:lnTo>
                        <a:pt x="278" y="339"/>
                      </a:lnTo>
                      <a:lnTo>
                        <a:pt x="258" y="330"/>
                      </a:lnTo>
                      <a:lnTo>
                        <a:pt x="255" y="316"/>
                      </a:lnTo>
                      <a:lnTo>
                        <a:pt x="263" y="296"/>
                      </a:lnTo>
                      <a:lnTo>
                        <a:pt x="256" y="273"/>
                      </a:lnTo>
                      <a:lnTo>
                        <a:pt x="233" y="248"/>
                      </a:lnTo>
                      <a:lnTo>
                        <a:pt x="224" y="221"/>
                      </a:lnTo>
                      <a:lnTo>
                        <a:pt x="203" y="198"/>
                      </a:lnTo>
                      <a:lnTo>
                        <a:pt x="197" y="184"/>
                      </a:lnTo>
                      <a:lnTo>
                        <a:pt x="165" y="179"/>
                      </a:lnTo>
                      <a:lnTo>
                        <a:pt x="153" y="182"/>
                      </a:lnTo>
                      <a:lnTo>
                        <a:pt x="133" y="173"/>
                      </a:lnTo>
                      <a:lnTo>
                        <a:pt x="130" y="159"/>
                      </a:lnTo>
                      <a:lnTo>
                        <a:pt x="117" y="164"/>
                      </a:lnTo>
                      <a:lnTo>
                        <a:pt x="83" y="159"/>
                      </a:lnTo>
                      <a:lnTo>
                        <a:pt x="66" y="148"/>
                      </a:lnTo>
                      <a:lnTo>
                        <a:pt x="48" y="139"/>
                      </a:lnTo>
                      <a:lnTo>
                        <a:pt x="35" y="98"/>
                      </a:lnTo>
                      <a:lnTo>
                        <a:pt x="23" y="102"/>
                      </a:lnTo>
                      <a:lnTo>
                        <a:pt x="0" y="77"/>
                      </a:lnTo>
                      <a:lnTo>
                        <a:pt x="16" y="71"/>
                      </a:lnTo>
                      <a:lnTo>
                        <a:pt x="51" y="46"/>
                      </a:lnTo>
                      <a:lnTo>
                        <a:pt x="62" y="27"/>
                      </a:lnTo>
                      <a:lnTo>
                        <a:pt x="73" y="13"/>
                      </a:lnTo>
                      <a:lnTo>
                        <a:pt x="112"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829" name="Line 51777"/>
                <p:cNvSpPr>
                  <a:spLocks noChangeShapeType="1"/>
                </p:cNvSpPr>
                <p:nvPr/>
              </p:nvSpPr>
              <p:spPr bwMode="auto">
                <a:xfrm>
                  <a:off x="5504" y="231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0" name="Line 51778"/>
                <p:cNvSpPr>
                  <a:spLocks noChangeShapeType="1"/>
                </p:cNvSpPr>
                <p:nvPr/>
              </p:nvSpPr>
              <p:spPr bwMode="auto">
                <a:xfrm flipV="1">
                  <a:off x="5516" y="2329"/>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1" name="Line 51779"/>
                <p:cNvSpPr>
                  <a:spLocks noChangeShapeType="1"/>
                </p:cNvSpPr>
                <p:nvPr/>
              </p:nvSpPr>
              <p:spPr bwMode="auto">
                <a:xfrm>
                  <a:off x="5522" y="2329"/>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2" name="Line 51780"/>
                <p:cNvSpPr>
                  <a:spLocks noChangeShapeType="1"/>
                </p:cNvSpPr>
                <p:nvPr/>
              </p:nvSpPr>
              <p:spPr bwMode="auto">
                <a:xfrm>
                  <a:off x="5528" y="234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3" name="Line 51781"/>
                <p:cNvSpPr>
                  <a:spLocks noChangeShapeType="1"/>
                </p:cNvSpPr>
                <p:nvPr/>
              </p:nvSpPr>
              <p:spPr bwMode="auto">
                <a:xfrm>
                  <a:off x="5537" y="23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4" name="Line 51782"/>
                <p:cNvSpPr>
                  <a:spLocks noChangeShapeType="1"/>
                </p:cNvSpPr>
                <p:nvPr/>
              </p:nvSpPr>
              <p:spPr bwMode="auto">
                <a:xfrm>
                  <a:off x="5546" y="2359"/>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5" name="Line 51783"/>
                <p:cNvSpPr>
                  <a:spLocks noChangeShapeType="1"/>
                </p:cNvSpPr>
                <p:nvPr/>
              </p:nvSpPr>
              <p:spPr bwMode="auto">
                <a:xfrm flipV="1">
                  <a:off x="5563" y="235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6" name="Line 51784"/>
                <p:cNvSpPr>
                  <a:spLocks noChangeShapeType="1"/>
                </p:cNvSpPr>
                <p:nvPr/>
              </p:nvSpPr>
              <p:spPr bwMode="auto">
                <a:xfrm>
                  <a:off x="5569" y="23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7" name="Line 51785"/>
                <p:cNvSpPr>
                  <a:spLocks noChangeShapeType="1"/>
                </p:cNvSpPr>
                <p:nvPr/>
              </p:nvSpPr>
              <p:spPr bwMode="auto">
                <a:xfrm>
                  <a:off x="5571" y="236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8" name="Line 51786"/>
                <p:cNvSpPr>
                  <a:spLocks noChangeShapeType="1"/>
                </p:cNvSpPr>
                <p:nvPr/>
              </p:nvSpPr>
              <p:spPr bwMode="auto">
                <a:xfrm flipV="1">
                  <a:off x="5581" y="23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39" name="Line 51787"/>
                <p:cNvSpPr>
                  <a:spLocks noChangeShapeType="1"/>
                </p:cNvSpPr>
                <p:nvPr/>
              </p:nvSpPr>
              <p:spPr bwMode="auto">
                <a:xfrm>
                  <a:off x="5587" y="236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0" name="Line 51788"/>
                <p:cNvSpPr>
                  <a:spLocks noChangeShapeType="1"/>
                </p:cNvSpPr>
                <p:nvPr/>
              </p:nvSpPr>
              <p:spPr bwMode="auto">
                <a:xfrm>
                  <a:off x="5603" y="237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1" name="Line 51789"/>
                <p:cNvSpPr>
                  <a:spLocks noChangeShapeType="1"/>
                </p:cNvSpPr>
                <p:nvPr/>
              </p:nvSpPr>
              <p:spPr bwMode="auto">
                <a:xfrm>
                  <a:off x="5606" y="237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2" name="Line 51790"/>
                <p:cNvSpPr>
                  <a:spLocks noChangeShapeType="1"/>
                </p:cNvSpPr>
                <p:nvPr/>
              </p:nvSpPr>
              <p:spPr bwMode="auto">
                <a:xfrm>
                  <a:off x="5617" y="239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3" name="Line 51791"/>
                <p:cNvSpPr>
                  <a:spLocks noChangeShapeType="1"/>
                </p:cNvSpPr>
                <p:nvPr/>
              </p:nvSpPr>
              <p:spPr bwMode="auto">
                <a:xfrm>
                  <a:off x="5621" y="240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4" name="Line 51792"/>
                <p:cNvSpPr>
                  <a:spLocks noChangeShapeType="1"/>
                </p:cNvSpPr>
                <p:nvPr/>
              </p:nvSpPr>
              <p:spPr bwMode="auto">
                <a:xfrm>
                  <a:off x="5633" y="2416"/>
                  <a:ext cx="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5" name="Line 51793"/>
                <p:cNvSpPr>
                  <a:spLocks noChangeShapeType="1"/>
                </p:cNvSpPr>
                <p:nvPr/>
              </p:nvSpPr>
              <p:spPr bwMode="auto">
                <a:xfrm flipH="1">
                  <a:off x="5632" y="242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6" name="Line 51794"/>
                <p:cNvSpPr>
                  <a:spLocks noChangeShapeType="1"/>
                </p:cNvSpPr>
                <p:nvPr/>
              </p:nvSpPr>
              <p:spPr bwMode="auto">
                <a:xfrm>
                  <a:off x="5632" y="243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7" name="Line 51795"/>
                <p:cNvSpPr>
                  <a:spLocks noChangeShapeType="1"/>
                </p:cNvSpPr>
                <p:nvPr/>
              </p:nvSpPr>
              <p:spPr bwMode="auto">
                <a:xfrm>
                  <a:off x="5634" y="24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8" name="Line 51796"/>
                <p:cNvSpPr>
                  <a:spLocks noChangeShapeType="1"/>
                </p:cNvSpPr>
                <p:nvPr/>
              </p:nvSpPr>
              <p:spPr bwMode="auto">
                <a:xfrm flipH="1">
                  <a:off x="5638" y="24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49" name="Line 51797"/>
                <p:cNvSpPr>
                  <a:spLocks noChangeShapeType="1"/>
                </p:cNvSpPr>
                <p:nvPr/>
              </p:nvSpPr>
              <p:spPr bwMode="auto">
                <a:xfrm>
                  <a:off x="5638" y="245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0" name="Line 51798"/>
                <p:cNvSpPr>
                  <a:spLocks noChangeShapeType="1"/>
                </p:cNvSpPr>
                <p:nvPr/>
              </p:nvSpPr>
              <p:spPr bwMode="auto">
                <a:xfrm>
                  <a:off x="5641" y="2465"/>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1" name="Line 51799"/>
                <p:cNvSpPr>
                  <a:spLocks noChangeShapeType="1"/>
                </p:cNvSpPr>
                <p:nvPr/>
              </p:nvSpPr>
              <p:spPr bwMode="auto">
                <a:xfrm>
                  <a:off x="5644" y="247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2" name="Line 51800"/>
                <p:cNvSpPr>
                  <a:spLocks noChangeShapeType="1"/>
                </p:cNvSpPr>
                <p:nvPr/>
              </p:nvSpPr>
              <p:spPr bwMode="auto">
                <a:xfrm>
                  <a:off x="5649" y="249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3" name="Line 51801"/>
                <p:cNvSpPr>
                  <a:spLocks noChangeShapeType="1"/>
                </p:cNvSpPr>
                <p:nvPr/>
              </p:nvSpPr>
              <p:spPr bwMode="auto">
                <a:xfrm flipV="1">
                  <a:off x="5650" y="249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4" name="Line 51802"/>
                <p:cNvSpPr>
                  <a:spLocks noChangeShapeType="1"/>
                </p:cNvSpPr>
                <p:nvPr/>
              </p:nvSpPr>
              <p:spPr bwMode="auto">
                <a:xfrm>
                  <a:off x="5664" y="2496"/>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5" name="Line 51803"/>
                <p:cNvSpPr>
                  <a:spLocks noChangeShapeType="1"/>
                </p:cNvSpPr>
                <p:nvPr/>
              </p:nvSpPr>
              <p:spPr bwMode="auto">
                <a:xfrm flipV="1">
                  <a:off x="5675" y="2498"/>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6" name="Line 51804"/>
                <p:cNvSpPr>
                  <a:spLocks noChangeShapeType="1"/>
                </p:cNvSpPr>
                <p:nvPr/>
              </p:nvSpPr>
              <p:spPr bwMode="auto">
                <a:xfrm flipV="1">
                  <a:off x="5680"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7" name="Line 51805"/>
                <p:cNvSpPr>
                  <a:spLocks noChangeShapeType="1"/>
                </p:cNvSpPr>
                <p:nvPr/>
              </p:nvSpPr>
              <p:spPr bwMode="auto">
                <a:xfrm flipV="1">
                  <a:off x="5687" y="24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8" name="Line 51806"/>
                <p:cNvSpPr>
                  <a:spLocks noChangeShapeType="1"/>
                </p:cNvSpPr>
                <p:nvPr/>
              </p:nvSpPr>
              <p:spPr bwMode="auto">
                <a:xfrm flipV="1">
                  <a:off x="5701" y="248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59" name="Line 51807"/>
                <p:cNvSpPr>
                  <a:spLocks noChangeShapeType="1"/>
                </p:cNvSpPr>
                <p:nvPr/>
              </p:nvSpPr>
              <p:spPr bwMode="auto">
                <a:xfrm flipV="1">
                  <a:off x="5707" y="247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0" name="Line 51808"/>
                <p:cNvSpPr>
                  <a:spLocks noChangeShapeType="1"/>
                </p:cNvSpPr>
                <p:nvPr/>
              </p:nvSpPr>
              <p:spPr bwMode="auto">
                <a:xfrm flipV="1">
                  <a:off x="5711" y="246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1" name="Line 51809"/>
                <p:cNvSpPr>
                  <a:spLocks noChangeShapeType="1"/>
                </p:cNvSpPr>
                <p:nvPr/>
              </p:nvSpPr>
              <p:spPr bwMode="auto">
                <a:xfrm>
                  <a:off x="5716" y="246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2" name="Line 51810"/>
                <p:cNvSpPr>
                  <a:spLocks noChangeShapeType="1"/>
                </p:cNvSpPr>
                <p:nvPr/>
              </p:nvSpPr>
              <p:spPr bwMode="auto">
                <a:xfrm flipV="1">
                  <a:off x="5724" y="246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3" name="Line 51811"/>
                <p:cNvSpPr>
                  <a:spLocks noChangeShapeType="1"/>
                </p:cNvSpPr>
                <p:nvPr/>
              </p:nvSpPr>
              <p:spPr bwMode="auto">
                <a:xfrm>
                  <a:off x="5732" y="246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4" name="Line 51812"/>
                <p:cNvSpPr>
                  <a:spLocks noChangeShapeType="1"/>
                </p:cNvSpPr>
                <p:nvPr/>
              </p:nvSpPr>
              <p:spPr bwMode="auto">
                <a:xfrm flipV="1">
                  <a:off x="5733" y="247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5" name="Line 51813"/>
                <p:cNvSpPr>
                  <a:spLocks noChangeShapeType="1"/>
                </p:cNvSpPr>
                <p:nvPr/>
              </p:nvSpPr>
              <p:spPr bwMode="auto">
                <a:xfrm flipH="1" flipV="1">
                  <a:off x="5736" y="245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6" name="Line 51814"/>
                <p:cNvSpPr>
                  <a:spLocks noChangeShapeType="1"/>
                </p:cNvSpPr>
                <p:nvPr/>
              </p:nvSpPr>
              <p:spPr bwMode="auto">
                <a:xfrm flipH="1" flipV="1">
                  <a:off x="5734" y="24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7" name="Line 51815"/>
                <p:cNvSpPr>
                  <a:spLocks noChangeShapeType="1"/>
                </p:cNvSpPr>
                <p:nvPr/>
              </p:nvSpPr>
              <p:spPr bwMode="auto">
                <a:xfrm flipH="1" flipV="1">
                  <a:off x="5725" y="24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8" name="Line 51816"/>
                <p:cNvSpPr>
                  <a:spLocks noChangeShapeType="1"/>
                </p:cNvSpPr>
                <p:nvPr/>
              </p:nvSpPr>
              <p:spPr bwMode="auto">
                <a:xfrm flipH="1" flipV="1">
                  <a:off x="5723" y="24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69" name="Line 51817"/>
                <p:cNvSpPr>
                  <a:spLocks noChangeShapeType="1"/>
                </p:cNvSpPr>
                <p:nvPr/>
              </p:nvSpPr>
              <p:spPr bwMode="auto">
                <a:xfrm flipV="1">
                  <a:off x="5723" y="243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0" name="Line 51818"/>
                <p:cNvSpPr>
                  <a:spLocks noChangeShapeType="1"/>
                </p:cNvSpPr>
                <p:nvPr/>
              </p:nvSpPr>
              <p:spPr bwMode="auto">
                <a:xfrm flipV="1">
                  <a:off x="5728" y="24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1" name="Line 51819"/>
                <p:cNvSpPr>
                  <a:spLocks noChangeShapeType="1"/>
                </p:cNvSpPr>
                <p:nvPr/>
              </p:nvSpPr>
              <p:spPr bwMode="auto">
                <a:xfrm>
                  <a:off x="5735" y="24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2" name="Line 51820"/>
                <p:cNvSpPr>
                  <a:spLocks noChangeShapeType="1"/>
                </p:cNvSpPr>
                <p:nvPr/>
              </p:nvSpPr>
              <p:spPr bwMode="auto">
                <a:xfrm flipV="1">
                  <a:off x="5737" y="242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3" name="Line 51821"/>
                <p:cNvSpPr>
                  <a:spLocks noChangeShapeType="1"/>
                </p:cNvSpPr>
                <p:nvPr/>
              </p:nvSpPr>
              <p:spPr bwMode="auto">
                <a:xfrm flipV="1">
                  <a:off x="5742" y="2422"/>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4" name="Line 51822"/>
                <p:cNvSpPr>
                  <a:spLocks noChangeShapeType="1"/>
                </p:cNvSpPr>
                <p:nvPr/>
              </p:nvSpPr>
              <p:spPr bwMode="auto">
                <a:xfrm flipV="1">
                  <a:off x="5755" y="241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5" name="Line 51823"/>
                <p:cNvSpPr>
                  <a:spLocks noChangeShapeType="1"/>
                </p:cNvSpPr>
                <p:nvPr/>
              </p:nvSpPr>
              <p:spPr bwMode="auto">
                <a:xfrm flipV="1">
                  <a:off x="5760" y="24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6" name="Line 51824"/>
                <p:cNvSpPr>
                  <a:spLocks noChangeShapeType="1"/>
                </p:cNvSpPr>
                <p:nvPr/>
              </p:nvSpPr>
              <p:spPr bwMode="auto">
                <a:xfrm flipV="1">
                  <a:off x="5767" y="24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7" name="Line 51825"/>
                <p:cNvSpPr>
                  <a:spLocks noChangeShapeType="1"/>
                </p:cNvSpPr>
                <p:nvPr/>
              </p:nvSpPr>
              <p:spPr bwMode="auto">
                <a:xfrm flipH="1" flipV="1">
                  <a:off x="5769" y="2396"/>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8" name="Line 51826"/>
                <p:cNvSpPr>
                  <a:spLocks noChangeShapeType="1"/>
                </p:cNvSpPr>
                <p:nvPr/>
              </p:nvSpPr>
              <p:spPr bwMode="auto">
                <a:xfrm flipH="1" flipV="1">
                  <a:off x="5760" y="239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79" name="Line 51827"/>
                <p:cNvSpPr>
                  <a:spLocks noChangeShapeType="1"/>
                </p:cNvSpPr>
                <p:nvPr/>
              </p:nvSpPr>
              <p:spPr bwMode="auto">
                <a:xfrm flipH="1">
                  <a:off x="5753"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0" name="Line 51828"/>
                <p:cNvSpPr>
                  <a:spLocks noChangeShapeType="1"/>
                </p:cNvSpPr>
                <p:nvPr/>
              </p:nvSpPr>
              <p:spPr bwMode="auto">
                <a:xfrm flipH="1" flipV="1">
                  <a:off x="5738" y="2390"/>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1" name="Line 51829"/>
                <p:cNvSpPr>
                  <a:spLocks noChangeShapeType="1"/>
                </p:cNvSpPr>
                <p:nvPr/>
              </p:nvSpPr>
              <p:spPr bwMode="auto">
                <a:xfrm flipH="1" flipV="1">
                  <a:off x="5736" y="23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2" name="Line 51830"/>
                <p:cNvSpPr>
                  <a:spLocks noChangeShapeType="1"/>
                </p:cNvSpPr>
                <p:nvPr/>
              </p:nvSpPr>
              <p:spPr bwMode="auto">
                <a:xfrm flipV="1">
                  <a:off x="5736" y="238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3" name="Line 51831"/>
                <p:cNvSpPr>
                  <a:spLocks noChangeShapeType="1"/>
                </p:cNvSpPr>
                <p:nvPr/>
              </p:nvSpPr>
              <p:spPr bwMode="auto">
                <a:xfrm flipH="1" flipV="1">
                  <a:off x="5741" y="2374"/>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4" name="Line 51832"/>
                <p:cNvSpPr>
                  <a:spLocks noChangeShapeType="1"/>
                </p:cNvSpPr>
                <p:nvPr/>
              </p:nvSpPr>
              <p:spPr bwMode="auto">
                <a:xfrm flipH="1" flipV="1">
                  <a:off x="5733" y="237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5" name="Line 51833"/>
                <p:cNvSpPr>
                  <a:spLocks noChangeShapeType="1"/>
                </p:cNvSpPr>
                <p:nvPr/>
              </p:nvSpPr>
              <p:spPr bwMode="auto">
                <a:xfrm flipH="1" flipV="1">
                  <a:off x="5724" y="23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6" name="Line 51834"/>
                <p:cNvSpPr>
                  <a:spLocks noChangeShapeType="1"/>
                </p:cNvSpPr>
                <p:nvPr/>
              </p:nvSpPr>
              <p:spPr bwMode="auto">
                <a:xfrm flipH="1" flipV="1">
                  <a:off x="5715" y="23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7" name="Line 51835"/>
                <p:cNvSpPr>
                  <a:spLocks noChangeShapeType="1"/>
                </p:cNvSpPr>
                <p:nvPr/>
              </p:nvSpPr>
              <p:spPr bwMode="auto">
                <a:xfrm flipH="1" flipV="1">
                  <a:off x="5712" y="235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8" name="Line 51836"/>
                <p:cNvSpPr>
                  <a:spLocks noChangeShapeType="1"/>
                </p:cNvSpPr>
                <p:nvPr/>
              </p:nvSpPr>
              <p:spPr bwMode="auto">
                <a:xfrm flipH="1" flipV="1">
                  <a:off x="5710" y="234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89" name="Line 51837"/>
                <p:cNvSpPr>
                  <a:spLocks noChangeShapeType="1"/>
                </p:cNvSpPr>
                <p:nvPr/>
              </p:nvSpPr>
              <p:spPr bwMode="auto">
                <a:xfrm flipH="1">
                  <a:off x="5703" y="23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0" name="Line 51838"/>
                <p:cNvSpPr>
                  <a:spLocks noChangeShapeType="1"/>
                </p:cNvSpPr>
                <p:nvPr/>
              </p:nvSpPr>
              <p:spPr bwMode="auto">
                <a:xfrm flipH="1">
                  <a:off x="5697" y="23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1" name="Line 51839"/>
                <p:cNvSpPr>
                  <a:spLocks noChangeShapeType="1"/>
                </p:cNvSpPr>
                <p:nvPr/>
              </p:nvSpPr>
              <p:spPr bwMode="auto">
                <a:xfrm flipH="1" flipV="1">
                  <a:off x="5692" y="2337"/>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2" name="Line 51840"/>
                <p:cNvSpPr>
                  <a:spLocks noChangeShapeType="1"/>
                </p:cNvSpPr>
                <p:nvPr/>
              </p:nvSpPr>
              <p:spPr bwMode="auto">
                <a:xfrm flipH="1" flipV="1">
                  <a:off x="5680" y="232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3" name="Line 51841"/>
                <p:cNvSpPr>
                  <a:spLocks noChangeShapeType="1"/>
                </p:cNvSpPr>
                <p:nvPr/>
              </p:nvSpPr>
              <p:spPr bwMode="auto">
                <a:xfrm flipH="1">
                  <a:off x="5674" y="23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4" name="Line 51842"/>
                <p:cNvSpPr>
                  <a:spLocks noChangeShapeType="1"/>
                </p:cNvSpPr>
                <p:nvPr/>
              </p:nvSpPr>
              <p:spPr bwMode="auto">
                <a:xfrm flipH="1">
                  <a:off x="5667" y="232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5" name="Line 51843"/>
                <p:cNvSpPr>
                  <a:spLocks noChangeShapeType="1"/>
                </p:cNvSpPr>
                <p:nvPr/>
              </p:nvSpPr>
              <p:spPr bwMode="auto">
                <a:xfrm flipH="1" flipV="1">
                  <a:off x="5665" y="232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6" name="Line 51844"/>
                <p:cNvSpPr>
                  <a:spLocks noChangeShapeType="1"/>
                </p:cNvSpPr>
                <p:nvPr/>
              </p:nvSpPr>
              <p:spPr bwMode="auto">
                <a:xfrm flipH="1" flipV="1">
                  <a:off x="5660" y="230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7" name="Line 51845"/>
                <p:cNvSpPr>
                  <a:spLocks noChangeShapeType="1"/>
                </p:cNvSpPr>
                <p:nvPr/>
              </p:nvSpPr>
              <p:spPr bwMode="auto">
                <a:xfrm flipH="1" flipV="1">
                  <a:off x="5657" y="2295"/>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8" name="Line 51846"/>
                <p:cNvSpPr>
                  <a:spLocks noChangeShapeType="1"/>
                </p:cNvSpPr>
                <p:nvPr/>
              </p:nvSpPr>
              <p:spPr bwMode="auto">
                <a:xfrm flipH="1">
                  <a:off x="5650" y="229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99" name="Line 51847"/>
                <p:cNvSpPr>
                  <a:spLocks noChangeShapeType="1"/>
                </p:cNvSpPr>
                <p:nvPr/>
              </p:nvSpPr>
              <p:spPr bwMode="auto">
                <a:xfrm flipH="1" flipV="1">
                  <a:off x="5648"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0" name="Line 51848"/>
                <p:cNvSpPr>
                  <a:spLocks noChangeShapeType="1"/>
                </p:cNvSpPr>
                <p:nvPr/>
              </p:nvSpPr>
              <p:spPr bwMode="auto">
                <a:xfrm flipH="1" flipV="1">
                  <a:off x="5646" y="22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1" name="Line 51849"/>
                <p:cNvSpPr>
                  <a:spLocks noChangeShapeType="1"/>
                </p:cNvSpPr>
                <p:nvPr/>
              </p:nvSpPr>
              <p:spPr bwMode="auto">
                <a:xfrm flipH="1" flipV="1">
                  <a:off x="5628" y="2280"/>
                  <a:ext cx="1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2" name="Line 51850"/>
                <p:cNvSpPr>
                  <a:spLocks noChangeShapeType="1"/>
                </p:cNvSpPr>
                <p:nvPr/>
              </p:nvSpPr>
              <p:spPr bwMode="auto">
                <a:xfrm>
                  <a:off x="5628" y="228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3" name="Line 51851"/>
                <p:cNvSpPr>
                  <a:spLocks noChangeShapeType="1"/>
                </p:cNvSpPr>
                <p:nvPr/>
              </p:nvSpPr>
              <p:spPr bwMode="auto">
                <a:xfrm flipH="1" flipV="1">
                  <a:off x="5615" y="228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4" name="Line 51852"/>
                <p:cNvSpPr>
                  <a:spLocks noChangeShapeType="1"/>
                </p:cNvSpPr>
                <p:nvPr/>
              </p:nvSpPr>
              <p:spPr bwMode="auto">
                <a:xfrm flipH="1" flipV="1">
                  <a:off x="5607" y="228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5" name="Line 51853"/>
                <p:cNvSpPr>
                  <a:spLocks noChangeShapeType="1"/>
                </p:cNvSpPr>
                <p:nvPr/>
              </p:nvSpPr>
              <p:spPr bwMode="auto">
                <a:xfrm flipH="1">
                  <a:off x="5599" y="228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6" name="Line 51854"/>
                <p:cNvSpPr>
                  <a:spLocks noChangeShapeType="1"/>
                </p:cNvSpPr>
                <p:nvPr/>
              </p:nvSpPr>
              <p:spPr bwMode="auto">
                <a:xfrm flipH="1">
                  <a:off x="5595" y="228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7" name="Line 51855"/>
                <p:cNvSpPr>
                  <a:spLocks noChangeShapeType="1"/>
                </p:cNvSpPr>
                <p:nvPr/>
              </p:nvSpPr>
              <p:spPr bwMode="auto">
                <a:xfrm flipH="1" flipV="1">
                  <a:off x="5586" y="228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8" name="Line 51856"/>
                <p:cNvSpPr>
                  <a:spLocks noChangeShapeType="1"/>
                </p:cNvSpPr>
                <p:nvPr/>
              </p:nvSpPr>
              <p:spPr bwMode="auto">
                <a:xfrm flipH="1" flipV="1">
                  <a:off x="5576" y="228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09" name="Line 51857"/>
                <p:cNvSpPr>
                  <a:spLocks noChangeShapeType="1"/>
                </p:cNvSpPr>
                <p:nvPr/>
              </p:nvSpPr>
              <p:spPr bwMode="auto">
                <a:xfrm flipH="1">
                  <a:off x="5562" y="228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0" name="Line 51858"/>
                <p:cNvSpPr>
                  <a:spLocks noChangeShapeType="1"/>
                </p:cNvSpPr>
                <p:nvPr/>
              </p:nvSpPr>
              <p:spPr bwMode="auto">
                <a:xfrm flipH="1" flipV="1">
                  <a:off x="5560" y="2280"/>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1" name="Line 51859"/>
                <p:cNvSpPr>
                  <a:spLocks noChangeShapeType="1"/>
                </p:cNvSpPr>
                <p:nvPr/>
              </p:nvSpPr>
              <p:spPr bwMode="auto">
                <a:xfrm flipH="1">
                  <a:off x="5541" y="2280"/>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2" name="Line 51860"/>
                <p:cNvSpPr>
                  <a:spLocks noChangeShapeType="1"/>
                </p:cNvSpPr>
                <p:nvPr/>
              </p:nvSpPr>
              <p:spPr bwMode="auto">
                <a:xfrm flipH="1">
                  <a:off x="5535" y="2286"/>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3" name="Line 51861"/>
                <p:cNvSpPr>
                  <a:spLocks noChangeShapeType="1"/>
                </p:cNvSpPr>
                <p:nvPr/>
              </p:nvSpPr>
              <p:spPr bwMode="auto">
                <a:xfrm flipH="1">
                  <a:off x="5530" y="229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4" name="Line 51862"/>
                <p:cNvSpPr>
                  <a:spLocks noChangeShapeType="1"/>
                </p:cNvSpPr>
                <p:nvPr/>
              </p:nvSpPr>
              <p:spPr bwMode="auto">
                <a:xfrm flipH="1">
                  <a:off x="5512" y="2303"/>
                  <a:ext cx="18"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5" name="Line 51863"/>
                <p:cNvSpPr>
                  <a:spLocks noChangeShapeType="1"/>
                </p:cNvSpPr>
                <p:nvPr/>
              </p:nvSpPr>
              <p:spPr bwMode="auto">
                <a:xfrm flipH="1">
                  <a:off x="5504" y="231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6" name="Line 51864"/>
                <p:cNvSpPr>
                  <a:spLocks noChangeShapeType="1"/>
                </p:cNvSpPr>
                <p:nvPr/>
              </p:nvSpPr>
              <p:spPr bwMode="auto">
                <a:xfrm>
                  <a:off x="5504" y="231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7" name="Line 51865"/>
                <p:cNvSpPr>
                  <a:spLocks noChangeShapeType="1"/>
                </p:cNvSpPr>
                <p:nvPr/>
              </p:nvSpPr>
              <p:spPr bwMode="auto">
                <a:xfrm flipV="1">
                  <a:off x="5516" y="2329"/>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8" name="Line 51866"/>
                <p:cNvSpPr>
                  <a:spLocks noChangeShapeType="1"/>
                </p:cNvSpPr>
                <p:nvPr/>
              </p:nvSpPr>
              <p:spPr bwMode="auto">
                <a:xfrm>
                  <a:off x="5522" y="2329"/>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19" name="Line 51867"/>
                <p:cNvSpPr>
                  <a:spLocks noChangeShapeType="1"/>
                </p:cNvSpPr>
                <p:nvPr/>
              </p:nvSpPr>
              <p:spPr bwMode="auto">
                <a:xfrm>
                  <a:off x="5528" y="234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0" name="Line 51868"/>
                <p:cNvSpPr>
                  <a:spLocks noChangeShapeType="1"/>
                </p:cNvSpPr>
                <p:nvPr/>
              </p:nvSpPr>
              <p:spPr bwMode="auto">
                <a:xfrm>
                  <a:off x="5537" y="23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1" name="Line 51869"/>
                <p:cNvSpPr>
                  <a:spLocks noChangeShapeType="1"/>
                </p:cNvSpPr>
                <p:nvPr/>
              </p:nvSpPr>
              <p:spPr bwMode="auto">
                <a:xfrm>
                  <a:off x="5546" y="2359"/>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2" name="Line 51870"/>
                <p:cNvSpPr>
                  <a:spLocks noChangeShapeType="1"/>
                </p:cNvSpPr>
                <p:nvPr/>
              </p:nvSpPr>
              <p:spPr bwMode="auto">
                <a:xfrm flipV="1">
                  <a:off x="5563" y="235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3" name="Line 51871"/>
                <p:cNvSpPr>
                  <a:spLocks noChangeShapeType="1"/>
                </p:cNvSpPr>
                <p:nvPr/>
              </p:nvSpPr>
              <p:spPr bwMode="auto">
                <a:xfrm>
                  <a:off x="5569" y="23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4" name="Line 51872"/>
                <p:cNvSpPr>
                  <a:spLocks noChangeShapeType="1"/>
                </p:cNvSpPr>
                <p:nvPr/>
              </p:nvSpPr>
              <p:spPr bwMode="auto">
                <a:xfrm>
                  <a:off x="5571" y="236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5" name="Line 51873"/>
                <p:cNvSpPr>
                  <a:spLocks noChangeShapeType="1"/>
                </p:cNvSpPr>
                <p:nvPr/>
              </p:nvSpPr>
              <p:spPr bwMode="auto">
                <a:xfrm flipV="1">
                  <a:off x="5581" y="23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6" name="Line 51874"/>
                <p:cNvSpPr>
                  <a:spLocks noChangeShapeType="1"/>
                </p:cNvSpPr>
                <p:nvPr/>
              </p:nvSpPr>
              <p:spPr bwMode="auto">
                <a:xfrm>
                  <a:off x="5587" y="236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7" name="Line 51875"/>
                <p:cNvSpPr>
                  <a:spLocks noChangeShapeType="1"/>
                </p:cNvSpPr>
                <p:nvPr/>
              </p:nvSpPr>
              <p:spPr bwMode="auto">
                <a:xfrm>
                  <a:off x="5603" y="237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28" name="Line 51876"/>
                <p:cNvSpPr>
                  <a:spLocks noChangeShapeType="1"/>
                </p:cNvSpPr>
                <p:nvPr/>
              </p:nvSpPr>
              <p:spPr bwMode="auto">
                <a:xfrm>
                  <a:off x="5606" y="237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7" name="Group 52078"/>
              <p:cNvGrpSpPr>
                <a:grpSpLocks/>
              </p:cNvGrpSpPr>
              <p:nvPr/>
            </p:nvGrpSpPr>
            <p:grpSpPr bwMode="auto">
              <a:xfrm>
                <a:off x="5643563" y="3619501"/>
                <a:ext cx="3522663" cy="2103438"/>
                <a:chOff x="3555" y="2280"/>
                <a:chExt cx="2219" cy="1325"/>
              </a:xfrm>
              <a:grpFill/>
            </p:grpSpPr>
            <p:sp>
              <p:nvSpPr>
                <p:cNvPr id="58529" name="Line 51878"/>
                <p:cNvSpPr>
                  <a:spLocks noChangeShapeType="1"/>
                </p:cNvSpPr>
                <p:nvPr/>
              </p:nvSpPr>
              <p:spPr bwMode="auto">
                <a:xfrm>
                  <a:off x="5617" y="239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0" name="Line 51879"/>
                <p:cNvSpPr>
                  <a:spLocks noChangeShapeType="1"/>
                </p:cNvSpPr>
                <p:nvPr/>
              </p:nvSpPr>
              <p:spPr bwMode="auto">
                <a:xfrm>
                  <a:off x="5621" y="240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1" name="Line 51880"/>
                <p:cNvSpPr>
                  <a:spLocks noChangeShapeType="1"/>
                </p:cNvSpPr>
                <p:nvPr/>
              </p:nvSpPr>
              <p:spPr bwMode="auto">
                <a:xfrm>
                  <a:off x="5633" y="2416"/>
                  <a:ext cx="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2" name="Line 51881"/>
                <p:cNvSpPr>
                  <a:spLocks noChangeShapeType="1"/>
                </p:cNvSpPr>
                <p:nvPr/>
              </p:nvSpPr>
              <p:spPr bwMode="auto">
                <a:xfrm flipH="1">
                  <a:off x="5632" y="242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3" name="Line 51882"/>
                <p:cNvSpPr>
                  <a:spLocks noChangeShapeType="1"/>
                </p:cNvSpPr>
                <p:nvPr/>
              </p:nvSpPr>
              <p:spPr bwMode="auto">
                <a:xfrm>
                  <a:off x="5632" y="243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4" name="Line 51883"/>
                <p:cNvSpPr>
                  <a:spLocks noChangeShapeType="1"/>
                </p:cNvSpPr>
                <p:nvPr/>
              </p:nvSpPr>
              <p:spPr bwMode="auto">
                <a:xfrm>
                  <a:off x="5634" y="24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5" name="Line 51884"/>
                <p:cNvSpPr>
                  <a:spLocks noChangeShapeType="1"/>
                </p:cNvSpPr>
                <p:nvPr/>
              </p:nvSpPr>
              <p:spPr bwMode="auto">
                <a:xfrm flipH="1">
                  <a:off x="5638" y="24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6" name="Line 51885"/>
                <p:cNvSpPr>
                  <a:spLocks noChangeShapeType="1"/>
                </p:cNvSpPr>
                <p:nvPr/>
              </p:nvSpPr>
              <p:spPr bwMode="auto">
                <a:xfrm>
                  <a:off x="5638" y="245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7" name="Line 51886"/>
                <p:cNvSpPr>
                  <a:spLocks noChangeShapeType="1"/>
                </p:cNvSpPr>
                <p:nvPr/>
              </p:nvSpPr>
              <p:spPr bwMode="auto">
                <a:xfrm>
                  <a:off x="5641" y="2465"/>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8" name="Line 51887"/>
                <p:cNvSpPr>
                  <a:spLocks noChangeShapeType="1"/>
                </p:cNvSpPr>
                <p:nvPr/>
              </p:nvSpPr>
              <p:spPr bwMode="auto">
                <a:xfrm>
                  <a:off x="5644" y="247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39" name="Line 51888"/>
                <p:cNvSpPr>
                  <a:spLocks noChangeShapeType="1"/>
                </p:cNvSpPr>
                <p:nvPr/>
              </p:nvSpPr>
              <p:spPr bwMode="auto">
                <a:xfrm>
                  <a:off x="5649" y="249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0" name="Line 51889"/>
                <p:cNvSpPr>
                  <a:spLocks noChangeShapeType="1"/>
                </p:cNvSpPr>
                <p:nvPr/>
              </p:nvSpPr>
              <p:spPr bwMode="auto">
                <a:xfrm flipV="1">
                  <a:off x="5650" y="249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1" name="Line 51890"/>
                <p:cNvSpPr>
                  <a:spLocks noChangeShapeType="1"/>
                </p:cNvSpPr>
                <p:nvPr/>
              </p:nvSpPr>
              <p:spPr bwMode="auto">
                <a:xfrm>
                  <a:off x="5664" y="2496"/>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2" name="Line 51891"/>
                <p:cNvSpPr>
                  <a:spLocks noChangeShapeType="1"/>
                </p:cNvSpPr>
                <p:nvPr/>
              </p:nvSpPr>
              <p:spPr bwMode="auto">
                <a:xfrm flipV="1">
                  <a:off x="5675" y="2498"/>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3" name="Line 51892"/>
                <p:cNvSpPr>
                  <a:spLocks noChangeShapeType="1"/>
                </p:cNvSpPr>
                <p:nvPr/>
              </p:nvSpPr>
              <p:spPr bwMode="auto">
                <a:xfrm flipV="1">
                  <a:off x="5680"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4" name="Line 51893"/>
                <p:cNvSpPr>
                  <a:spLocks noChangeShapeType="1"/>
                </p:cNvSpPr>
                <p:nvPr/>
              </p:nvSpPr>
              <p:spPr bwMode="auto">
                <a:xfrm flipV="1">
                  <a:off x="5687" y="24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5" name="Line 51894"/>
                <p:cNvSpPr>
                  <a:spLocks noChangeShapeType="1"/>
                </p:cNvSpPr>
                <p:nvPr/>
              </p:nvSpPr>
              <p:spPr bwMode="auto">
                <a:xfrm flipV="1">
                  <a:off x="5701" y="248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6" name="Line 51895"/>
                <p:cNvSpPr>
                  <a:spLocks noChangeShapeType="1"/>
                </p:cNvSpPr>
                <p:nvPr/>
              </p:nvSpPr>
              <p:spPr bwMode="auto">
                <a:xfrm flipV="1">
                  <a:off x="5707" y="247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7" name="Line 51896"/>
                <p:cNvSpPr>
                  <a:spLocks noChangeShapeType="1"/>
                </p:cNvSpPr>
                <p:nvPr/>
              </p:nvSpPr>
              <p:spPr bwMode="auto">
                <a:xfrm flipV="1">
                  <a:off x="5711" y="246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8" name="Line 51897"/>
                <p:cNvSpPr>
                  <a:spLocks noChangeShapeType="1"/>
                </p:cNvSpPr>
                <p:nvPr/>
              </p:nvSpPr>
              <p:spPr bwMode="auto">
                <a:xfrm>
                  <a:off x="5716" y="246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49" name="Line 51898"/>
                <p:cNvSpPr>
                  <a:spLocks noChangeShapeType="1"/>
                </p:cNvSpPr>
                <p:nvPr/>
              </p:nvSpPr>
              <p:spPr bwMode="auto">
                <a:xfrm flipV="1">
                  <a:off x="5724" y="246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0" name="Line 51899"/>
                <p:cNvSpPr>
                  <a:spLocks noChangeShapeType="1"/>
                </p:cNvSpPr>
                <p:nvPr/>
              </p:nvSpPr>
              <p:spPr bwMode="auto">
                <a:xfrm>
                  <a:off x="5732" y="246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1" name="Line 51900"/>
                <p:cNvSpPr>
                  <a:spLocks noChangeShapeType="1"/>
                </p:cNvSpPr>
                <p:nvPr/>
              </p:nvSpPr>
              <p:spPr bwMode="auto">
                <a:xfrm flipV="1">
                  <a:off x="5733" y="247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2" name="Line 51901"/>
                <p:cNvSpPr>
                  <a:spLocks noChangeShapeType="1"/>
                </p:cNvSpPr>
                <p:nvPr/>
              </p:nvSpPr>
              <p:spPr bwMode="auto">
                <a:xfrm flipH="1" flipV="1">
                  <a:off x="5736" y="245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3" name="Line 51902"/>
                <p:cNvSpPr>
                  <a:spLocks noChangeShapeType="1"/>
                </p:cNvSpPr>
                <p:nvPr/>
              </p:nvSpPr>
              <p:spPr bwMode="auto">
                <a:xfrm flipH="1" flipV="1">
                  <a:off x="5734" y="24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4" name="Line 51903"/>
                <p:cNvSpPr>
                  <a:spLocks noChangeShapeType="1"/>
                </p:cNvSpPr>
                <p:nvPr/>
              </p:nvSpPr>
              <p:spPr bwMode="auto">
                <a:xfrm flipH="1" flipV="1">
                  <a:off x="5725" y="24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5" name="Line 51904"/>
                <p:cNvSpPr>
                  <a:spLocks noChangeShapeType="1"/>
                </p:cNvSpPr>
                <p:nvPr/>
              </p:nvSpPr>
              <p:spPr bwMode="auto">
                <a:xfrm flipH="1" flipV="1">
                  <a:off x="5723" y="24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6" name="Line 51905"/>
                <p:cNvSpPr>
                  <a:spLocks noChangeShapeType="1"/>
                </p:cNvSpPr>
                <p:nvPr/>
              </p:nvSpPr>
              <p:spPr bwMode="auto">
                <a:xfrm flipV="1">
                  <a:off x="5723" y="243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7" name="Line 51906"/>
                <p:cNvSpPr>
                  <a:spLocks noChangeShapeType="1"/>
                </p:cNvSpPr>
                <p:nvPr/>
              </p:nvSpPr>
              <p:spPr bwMode="auto">
                <a:xfrm flipV="1">
                  <a:off x="5728" y="24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8" name="Line 51907"/>
                <p:cNvSpPr>
                  <a:spLocks noChangeShapeType="1"/>
                </p:cNvSpPr>
                <p:nvPr/>
              </p:nvSpPr>
              <p:spPr bwMode="auto">
                <a:xfrm>
                  <a:off x="5735" y="24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59" name="Line 51908"/>
                <p:cNvSpPr>
                  <a:spLocks noChangeShapeType="1"/>
                </p:cNvSpPr>
                <p:nvPr/>
              </p:nvSpPr>
              <p:spPr bwMode="auto">
                <a:xfrm flipV="1">
                  <a:off x="5737" y="242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0" name="Line 51909"/>
                <p:cNvSpPr>
                  <a:spLocks noChangeShapeType="1"/>
                </p:cNvSpPr>
                <p:nvPr/>
              </p:nvSpPr>
              <p:spPr bwMode="auto">
                <a:xfrm flipV="1">
                  <a:off x="5742" y="2422"/>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1" name="Line 51910"/>
                <p:cNvSpPr>
                  <a:spLocks noChangeShapeType="1"/>
                </p:cNvSpPr>
                <p:nvPr/>
              </p:nvSpPr>
              <p:spPr bwMode="auto">
                <a:xfrm flipV="1">
                  <a:off x="5755" y="241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2" name="Line 51911"/>
                <p:cNvSpPr>
                  <a:spLocks noChangeShapeType="1"/>
                </p:cNvSpPr>
                <p:nvPr/>
              </p:nvSpPr>
              <p:spPr bwMode="auto">
                <a:xfrm flipV="1">
                  <a:off x="5760" y="24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3" name="Line 51912"/>
                <p:cNvSpPr>
                  <a:spLocks noChangeShapeType="1"/>
                </p:cNvSpPr>
                <p:nvPr/>
              </p:nvSpPr>
              <p:spPr bwMode="auto">
                <a:xfrm flipV="1">
                  <a:off x="5767" y="24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4" name="Line 51913"/>
                <p:cNvSpPr>
                  <a:spLocks noChangeShapeType="1"/>
                </p:cNvSpPr>
                <p:nvPr/>
              </p:nvSpPr>
              <p:spPr bwMode="auto">
                <a:xfrm flipH="1" flipV="1">
                  <a:off x="5769" y="2396"/>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5" name="Line 51914"/>
                <p:cNvSpPr>
                  <a:spLocks noChangeShapeType="1"/>
                </p:cNvSpPr>
                <p:nvPr/>
              </p:nvSpPr>
              <p:spPr bwMode="auto">
                <a:xfrm flipH="1" flipV="1">
                  <a:off x="5760" y="239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6" name="Line 51915"/>
                <p:cNvSpPr>
                  <a:spLocks noChangeShapeType="1"/>
                </p:cNvSpPr>
                <p:nvPr/>
              </p:nvSpPr>
              <p:spPr bwMode="auto">
                <a:xfrm flipH="1">
                  <a:off x="5753"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7" name="Line 51916"/>
                <p:cNvSpPr>
                  <a:spLocks noChangeShapeType="1"/>
                </p:cNvSpPr>
                <p:nvPr/>
              </p:nvSpPr>
              <p:spPr bwMode="auto">
                <a:xfrm flipH="1" flipV="1">
                  <a:off x="5738" y="2390"/>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8" name="Line 51917"/>
                <p:cNvSpPr>
                  <a:spLocks noChangeShapeType="1"/>
                </p:cNvSpPr>
                <p:nvPr/>
              </p:nvSpPr>
              <p:spPr bwMode="auto">
                <a:xfrm flipH="1" flipV="1">
                  <a:off x="5736" y="23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69" name="Line 51918"/>
                <p:cNvSpPr>
                  <a:spLocks noChangeShapeType="1"/>
                </p:cNvSpPr>
                <p:nvPr/>
              </p:nvSpPr>
              <p:spPr bwMode="auto">
                <a:xfrm flipV="1">
                  <a:off x="5736" y="238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0" name="Line 51919"/>
                <p:cNvSpPr>
                  <a:spLocks noChangeShapeType="1"/>
                </p:cNvSpPr>
                <p:nvPr/>
              </p:nvSpPr>
              <p:spPr bwMode="auto">
                <a:xfrm flipH="1" flipV="1">
                  <a:off x="5741" y="2374"/>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1" name="Line 51920"/>
                <p:cNvSpPr>
                  <a:spLocks noChangeShapeType="1"/>
                </p:cNvSpPr>
                <p:nvPr/>
              </p:nvSpPr>
              <p:spPr bwMode="auto">
                <a:xfrm flipH="1" flipV="1">
                  <a:off x="5733" y="237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2" name="Line 51921"/>
                <p:cNvSpPr>
                  <a:spLocks noChangeShapeType="1"/>
                </p:cNvSpPr>
                <p:nvPr/>
              </p:nvSpPr>
              <p:spPr bwMode="auto">
                <a:xfrm flipH="1" flipV="1">
                  <a:off x="5724" y="23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3" name="Line 51922"/>
                <p:cNvSpPr>
                  <a:spLocks noChangeShapeType="1"/>
                </p:cNvSpPr>
                <p:nvPr/>
              </p:nvSpPr>
              <p:spPr bwMode="auto">
                <a:xfrm flipH="1" flipV="1">
                  <a:off x="5715" y="23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4" name="Line 51923"/>
                <p:cNvSpPr>
                  <a:spLocks noChangeShapeType="1"/>
                </p:cNvSpPr>
                <p:nvPr/>
              </p:nvSpPr>
              <p:spPr bwMode="auto">
                <a:xfrm flipH="1" flipV="1">
                  <a:off x="5712" y="235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5" name="Line 51924"/>
                <p:cNvSpPr>
                  <a:spLocks noChangeShapeType="1"/>
                </p:cNvSpPr>
                <p:nvPr/>
              </p:nvSpPr>
              <p:spPr bwMode="auto">
                <a:xfrm flipH="1" flipV="1">
                  <a:off x="5710" y="234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6" name="Line 51925"/>
                <p:cNvSpPr>
                  <a:spLocks noChangeShapeType="1"/>
                </p:cNvSpPr>
                <p:nvPr/>
              </p:nvSpPr>
              <p:spPr bwMode="auto">
                <a:xfrm flipH="1">
                  <a:off x="5703" y="23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7" name="Line 51926"/>
                <p:cNvSpPr>
                  <a:spLocks noChangeShapeType="1"/>
                </p:cNvSpPr>
                <p:nvPr/>
              </p:nvSpPr>
              <p:spPr bwMode="auto">
                <a:xfrm flipH="1">
                  <a:off x="5697" y="23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8" name="Line 51927"/>
                <p:cNvSpPr>
                  <a:spLocks noChangeShapeType="1"/>
                </p:cNvSpPr>
                <p:nvPr/>
              </p:nvSpPr>
              <p:spPr bwMode="auto">
                <a:xfrm flipH="1" flipV="1">
                  <a:off x="5692" y="2337"/>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79" name="Line 51928"/>
                <p:cNvSpPr>
                  <a:spLocks noChangeShapeType="1"/>
                </p:cNvSpPr>
                <p:nvPr/>
              </p:nvSpPr>
              <p:spPr bwMode="auto">
                <a:xfrm flipH="1" flipV="1">
                  <a:off x="5680" y="232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0" name="Line 51929"/>
                <p:cNvSpPr>
                  <a:spLocks noChangeShapeType="1"/>
                </p:cNvSpPr>
                <p:nvPr/>
              </p:nvSpPr>
              <p:spPr bwMode="auto">
                <a:xfrm flipH="1">
                  <a:off x="5674" y="23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1" name="Line 51930"/>
                <p:cNvSpPr>
                  <a:spLocks noChangeShapeType="1"/>
                </p:cNvSpPr>
                <p:nvPr/>
              </p:nvSpPr>
              <p:spPr bwMode="auto">
                <a:xfrm flipH="1">
                  <a:off x="5667" y="232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2" name="Line 51931"/>
                <p:cNvSpPr>
                  <a:spLocks noChangeShapeType="1"/>
                </p:cNvSpPr>
                <p:nvPr/>
              </p:nvSpPr>
              <p:spPr bwMode="auto">
                <a:xfrm flipH="1" flipV="1">
                  <a:off x="5665" y="232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3" name="Line 51932"/>
                <p:cNvSpPr>
                  <a:spLocks noChangeShapeType="1"/>
                </p:cNvSpPr>
                <p:nvPr/>
              </p:nvSpPr>
              <p:spPr bwMode="auto">
                <a:xfrm flipH="1" flipV="1">
                  <a:off x="5660" y="230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4" name="Line 51933"/>
                <p:cNvSpPr>
                  <a:spLocks noChangeShapeType="1"/>
                </p:cNvSpPr>
                <p:nvPr/>
              </p:nvSpPr>
              <p:spPr bwMode="auto">
                <a:xfrm flipH="1" flipV="1">
                  <a:off x="5657" y="2295"/>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5" name="Line 51934"/>
                <p:cNvSpPr>
                  <a:spLocks noChangeShapeType="1"/>
                </p:cNvSpPr>
                <p:nvPr/>
              </p:nvSpPr>
              <p:spPr bwMode="auto">
                <a:xfrm flipH="1">
                  <a:off x="5650" y="229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6" name="Line 51935"/>
                <p:cNvSpPr>
                  <a:spLocks noChangeShapeType="1"/>
                </p:cNvSpPr>
                <p:nvPr/>
              </p:nvSpPr>
              <p:spPr bwMode="auto">
                <a:xfrm flipH="1" flipV="1">
                  <a:off x="5648"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7" name="Line 51936"/>
                <p:cNvSpPr>
                  <a:spLocks noChangeShapeType="1"/>
                </p:cNvSpPr>
                <p:nvPr/>
              </p:nvSpPr>
              <p:spPr bwMode="auto">
                <a:xfrm flipH="1" flipV="1">
                  <a:off x="5646" y="22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8" name="Line 51937"/>
                <p:cNvSpPr>
                  <a:spLocks noChangeShapeType="1"/>
                </p:cNvSpPr>
                <p:nvPr/>
              </p:nvSpPr>
              <p:spPr bwMode="auto">
                <a:xfrm flipH="1" flipV="1">
                  <a:off x="5628" y="2280"/>
                  <a:ext cx="1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89" name="Line 51938"/>
                <p:cNvSpPr>
                  <a:spLocks noChangeShapeType="1"/>
                </p:cNvSpPr>
                <p:nvPr/>
              </p:nvSpPr>
              <p:spPr bwMode="auto">
                <a:xfrm>
                  <a:off x="5628" y="228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0" name="Line 51939"/>
                <p:cNvSpPr>
                  <a:spLocks noChangeShapeType="1"/>
                </p:cNvSpPr>
                <p:nvPr/>
              </p:nvSpPr>
              <p:spPr bwMode="auto">
                <a:xfrm flipH="1" flipV="1">
                  <a:off x="5615" y="228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1" name="Line 51940"/>
                <p:cNvSpPr>
                  <a:spLocks noChangeShapeType="1"/>
                </p:cNvSpPr>
                <p:nvPr/>
              </p:nvSpPr>
              <p:spPr bwMode="auto">
                <a:xfrm flipH="1" flipV="1">
                  <a:off x="5607" y="228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2" name="Line 51941"/>
                <p:cNvSpPr>
                  <a:spLocks noChangeShapeType="1"/>
                </p:cNvSpPr>
                <p:nvPr/>
              </p:nvSpPr>
              <p:spPr bwMode="auto">
                <a:xfrm flipH="1">
                  <a:off x="5599" y="228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3" name="Line 51942"/>
                <p:cNvSpPr>
                  <a:spLocks noChangeShapeType="1"/>
                </p:cNvSpPr>
                <p:nvPr/>
              </p:nvSpPr>
              <p:spPr bwMode="auto">
                <a:xfrm flipH="1">
                  <a:off x="5595" y="228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4" name="Line 51943"/>
                <p:cNvSpPr>
                  <a:spLocks noChangeShapeType="1"/>
                </p:cNvSpPr>
                <p:nvPr/>
              </p:nvSpPr>
              <p:spPr bwMode="auto">
                <a:xfrm flipH="1" flipV="1">
                  <a:off x="5586" y="228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5" name="Line 51944"/>
                <p:cNvSpPr>
                  <a:spLocks noChangeShapeType="1"/>
                </p:cNvSpPr>
                <p:nvPr/>
              </p:nvSpPr>
              <p:spPr bwMode="auto">
                <a:xfrm flipH="1" flipV="1">
                  <a:off x="5576" y="228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6" name="Line 51945"/>
                <p:cNvSpPr>
                  <a:spLocks noChangeShapeType="1"/>
                </p:cNvSpPr>
                <p:nvPr/>
              </p:nvSpPr>
              <p:spPr bwMode="auto">
                <a:xfrm flipH="1">
                  <a:off x="5562" y="228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7" name="Line 51946"/>
                <p:cNvSpPr>
                  <a:spLocks noChangeShapeType="1"/>
                </p:cNvSpPr>
                <p:nvPr/>
              </p:nvSpPr>
              <p:spPr bwMode="auto">
                <a:xfrm flipH="1" flipV="1">
                  <a:off x="5560" y="2280"/>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8" name="Line 51947"/>
                <p:cNvSpPr>
                  <a:spLocks noChangeShapeType="1"/>
                </p:cNvSpPr>
                <p:nvPr/>
              </p:nvSpPr>
              <p:spPr bwMode="auto">
                <a:xfrm flipH="1">
                  <a:off x="5541" y="2280"/>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99" name="Line 51948"/>
                <p:cNvSpPr>
                  <a:spLocks noChangeShapeType="1"/>
                </p:cNvSpPr>
                <p:nvPr/>
              </p:nvSpPr>
              <p:spPr bwMode="auto">
                <a:xfrm flipH="1">
                  <a:off x="5535" y="2286"/>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0" name="Line 51949"/>
                <p:cNvSpPr>
                  <a:spLocks noChangeShapeType="1"/>
                </p:cNvSpPr>
                <p:nvPr/>
              </p:nvSpPr>
              <p:spPr bwMode="auto">
                <a:xfrm flipH="1">
                  <a:off x="5530" y="229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1" name="Line 51950"/>
                <p:cNvSpPr>
                  <a:spLocks noChangeShapeType="1"/>
                </p:cNvSpPr>
                <p:nvPr/>
              </p:nvSpPr>
              <p:spPr bwMode="auto">
                <a:xfrm flipH="1">
                  <a:off x="5512" y="2303"/>
                  <a:ext cx="18"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2" name="Line 51951"/>
                <p:cNvSpPr>
                  <a:spLocks noChangeShapeType="1"/>
                </p:cNvSpPr>
                <p:nvPr/>
              </p:nvSpPr>
              <p:spPr bwMode="auto">
                <a:xfrm flipH="1">
                  <a:off x="5504" y="231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3" name="Freeform 51952"/>
                <p:cNvSpPr>
                  <a:spLocks noEditPoints="1"/>
                </p:cNvSpPr>
                <p:nvPr/>
              </p:nvSpPr>
              <p:spPr bwMode="auto">
                <a:xfrm>
                  <a:off x="3555" y="2982"/>
                  <a:ext cx="753" cy="623"/>
                </a:xfrm>
                <a:custGeom>
                  <a:avLst/>
                  <a:gdLst>
                    <a:gd name="T0" fmla="*/ 27 w 1505"/>
                    <a:gd name="T1" fmla="*/ 163 h 1246"/>
                    <a:gd name="T2" fmla="*/ 255 w 1505"/>
                    <a:gd name="T3" fmla="*/ 61 h 1246"/>
                    <a:gd name="T4" fmla="*/ 356 w 1505"/>
                    <a:gd name="T5" fmla="*/ 43 h 1246"/>
                    <a:gd name="T6" fmla="*/ 453 w 1505"/>
                    <a:gd name="T7" fmla="*/ 59 h 1246"/>
                    <a:gd name="T8" fmla="*/ 549 w 1505"/>
                    <a:gd name="T9" fmla="*/ 77 h 1246"/>
                    <a:gd name="T10" fmla="*/ 638 w 1505"/>
                    <a:gd name="T11" fmla="*/ 64 h 1246"/>
                    <a:gd name="T12" fmla="*/ 752 w 1505"/>
                    <a:gd name="T13" fmla="*/ 89 h 1246"/>
                    <a:gd name="T14" fmla="*/ 858 w 1505"/>
                    <a:gd name="T15" fmla="*/ 88 h 1246"/>
                    <a:gd name="T16" fmla="*/ 931 w 1505"/>
                    <a:gd name="T17" fmla="*/ 125 h 1246"/>
                    <a:gd name="T18" fmla="*/ 998 w 1505"/>
                    <a:gd name="T19" fmla="*/ 150 h 1246"/>
                    <a:gd name="T20" fmla="*/ 1120 w 1505"/>
                    <a:gd name="T21" fmla="*/ 189 h 1246"/>
                    <a:gd name="T22" fmla="*/ 1212 w 1505"/>
                    <a:gd name="T23" fmla="*/ 191 h 1246"/>
                    <a:gd name="T24" fmla="*/ 1280 w 1505"/>
                    <a:gd name="T25" fmla="*/ 214 h 1246"/>
                    <a:gd name="T26" fmla="*/ 1359 w 1505"/>
                    <a:gd name="T27" fmla="*/ 222 h 1246"/>
                    <a:gd name="T28" fmla="*/ 1446 w 1505"/>
                    <a:gd name="T29" fmla="*/ 211 h 1246"/>
                    <a:gd name="T30" fmla="*/ 1501 w 1505"/>
                    <a:gd name="T31" fmla="*/ 239 h 1246"/>
                    <a:gd name="T32" fmla="*/ 1480 w 1505"/>
                    <a:gd name="T33" fmla="*/ 322 h 1246"/>
                    <a:gd name="T34" fmla="*/ 1405 w 1505"/>
                    <a:gd name="T35" fmla="*/ 373 h 1246"/>
                    <a:gd name="T36" fmla="*/ 1325 w 1505"/>
                    <a:gd name="T37" fmla="*/ 414 h 1246"/>
                    <a:gd name="T38" fmla="*/ 1219 w 1505"/>
                    <a:gd name="T39" fmla="*/ 463 h 1246"/>
                    <a:gd name="T40" fmla="*/ 1180 w 1505"/>
                    <a:gd name="T41" fmla="*/ 534 h 1246"/>
                    <a:gd name="T42" fmla="*/ 1095 w 1505"/>
                    <a:gd name="T43" fmla="*/ 654 h 1246"/>
                    <a:gd name="T44" fmla="*/ 1095 w 1505"/>
                    <a:gd name="T45" fmla="*/ 759 h 1246"/>
                    <a:gd name="T46" fmla="*/ 1121 w 1505"/>
                    <a:gd name="T47" fmla="*/ 843 h 1246"/>
                    <a:gd name="T48" fmla="*/ 1052 w 1505"/>
                    <a:gd name="T49" fmla="*/ 911 h 1246"/>
                    <a:gd name="T50" fmla="*/ 1004 w 1505"/>
                    <a:gd name="T51" fmla="*/ 1002 h 1246"/>
                    <a:gd name="T52" fmla="*/ 891 w 1505"/>
                    <a:gd name="T53" fmla="*/ 1036 h 1246"/>
                    <a:gd name="T54" fmla="*/ 870 w 1505"/>
                    <a:gd name="T55" fmla="*/ 1120 h 1246"/>
                    <a:gd name="T56" fmla="*/ 792 w 1505"/>
                    <a:gd name="T57" fmla="*/ 1113 h 1246"/>
                    <a:gd name="T58" fmla="*/ 667 w 1505"/>
                    <a:gd name="T59" fmla="*/ 1150 h 1246"/>
                    <a:gd name="T60" fmla="*/ 538 w 1505"/>
                    <a:gd name="T61" fmla="*/ 1130 h 1246"/>
                    <a:gd name="T62" fmla="*/ 463 w 1505"/>
                    <a:gd name="T63" fmla="*/ 1184 h 1246"/>
                    <a:gd name="T64" fmla="*/ 385 w 1505"/>
                    <a:gd name="T65" fmla="*/ 1223 h 1246"/>
                    <a:gd name="T66" fmla="*/ 307 w 1505"/>
                    <a:gd name="T67" fmla="*/ 1171 h 1246"/>
                    <a:gd name="T68" fmla="*/ 308 w 1505"/>
                    <a:gd name="T69" fmla="*/ 1125 h 1246"/>
                    <a:gd name="T70" fmla="*/ 258 w 1505"/>
                    <a:gd name="T71" fmla="*/ 1064 h 1246"/>
                    <a:gd name="T72" fmla="*/ 176 w 1505"/>
                    <a:gd name="T73" fmla="*/ 1043 h 1246"/>
                    <a:gd name="T74" fmla="*/ 178 w 1505"/>
                    <a:gd name="T75" fmla="*/ 952 h 1246"/>
                    <a:gd name="T76" fmla="*/ 225 w 1505"/>
                    <a:gd name="T77" fmla="*/ 907 h 1246"/>
                    <a:gd name="T78" fmla="*/ 194 w 1505"/>
                    <a:gd name="T79" fmla="*/ 857 h 1246"/>
                    <a:gd name="T80" fmla="*/ 219 w 1505"/>
                    <a:gd name="T81" fmla="*/ 788 h 1246"/>
                    <a:gd name="T82" fmla="*/ 198 w 1505"/>
                    <a:gd name="T83" fmla="*/ 718 h 1246"/>
                    <a:gd name="T84" fmla="*/ 226 w 1505"/>
                    <a:gd name="T85" fmla="*/ 663 h 1246"/>
                    <a:gd name="T86" fmla="*/ 262 w 1505"/>
                    <a:gd name="T87" fmla="*/ 577 h 1246"/>
                    <a:gd name="T88" fmla="*/ 258 w 1505"/>
                    <a:gd name="T89" fmla="*/ 516 h 1246"/>
                    <a:gd name="T90" fmla="*/ 278 w 1505"/>
                    <a:gd name="T91" fmla="*/ 434 h 1246"/>
                    <a:gd name="T92" fmla="*/ 312 w 1505"/>
                    <a:gd name="T93" fmla="*/ 393 h 1246"/>
                    <a:gd name="T94" fmla="*/ 346 w 1505"/>
                    <a:gd name="T95" fmla="*/ 352 h 1246"/>
                    <a:gd name="T96" fmla="*/ 314 w 1505"/>
                    <a:gd name="T97" fmla="*/ 300 h 1246"/>
                    <a:gd name="T98" fmla="*/ 235 w 1505"/>
                    <a:gd name="T99" fmla="*/ 295 h 1246"/>
                    <a:gd name="T100" fmla="*/ 171 w 1505"/>
                    <a:gd name="T101" fmla="*/ 284 h 1246"/>
                    <a:gd name="T102" fmla="*/ 116 w 1505"/>
                    <a:gd name="T103" fmla="*/ 256 h 1246"/>
                    <a:gd name="T104" fmla="*/ 32 w 1505"/>
                    <a:gd name="T105" fmla="*/ 280 h 1246"/>
                    <a:gd name="T106" fmla="*/ 57 w 1505"/>
                    <a:gd name="T107" fmla="*/ 213 h 1246"/>
                    <a:gd name="T108" fmla="*/ 55 w 1505"/>
                    <a:gd name="T109" fmla="*/ 154 h 1246"/>
                    <a:gd name="T110" fmla="*/ 18 w 1505"/>
                    <a:gd name="T111" fmla="*/ 134 h 1246"/>
                    <a:gd name="T112" fmla="*/ 43 w 1505"/>
                    <a:gd name="T113" fmla="*/ 64 h 1246"/>
                    <a:gd name="T114" fmla="*/ 110 w 1505"/>
                    <a:gd name="T115" fmla="*/ 89 h 1246"/>
                    <a:gd name="T116" fmla="*/ 141 w 1505"/>
                    <a:gd name="T117" fmla="*/ 34 h 1246"/>
                    <a:gd name="T118" fmla="*/ 205 w 1505"/>
                    <a:gd name="T119"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5" h="1246">
                      <a:moveTo>
                        <a:pt x="27" y="163"/>
                      </a:moveTo>
                      <a:lnTo>
                        <a:pt x="30" y="173"/>
                      </a:lnTo>
                      <a:lnTo>
                        <a:pt x="16" y="179"/>
                      </a:lnTo>
                      <a:lnTo>
                        <a:pt x="12" y="166"/>
                      </a:lnTo>
                      <a:lnTo>
                        <a:pt x="27" y="163"/>
                      </a:lnTo>
                      <a:close/>
                      <a:moveTo>
                        <a:pt x="205" y="0"/>
                      </a:moveTo>
                      <a:lnTo>
                        <a:pt x="210" y="13"/>
                      </a:lnTo>
                      <a:lnTo>
                        <a:pt x="214" y="27"/>
                      </a:lnTo>
                      <a:lnTo>
                        <a:pt x="232" y="38"/>
                      </a:lnTo>
                      <a:lnTo>
                        <a:pt x="255" y="61"/>
                      </a:lnTo>
                      <a:lnTo>
                        <a:pt x="278" y="38"/>
                      </a:lnTo>
                      <a:lnTo>
                        <a:pt x="296" y="48"/>
                      </a:lnTo>
                      <a:lnTo>
                        <a:pt x="315" y="56"/>
                      </a:lnTo>
                      <a:lnTo>
                        <a:pt x="342" y="48"/>
                      </a:lnTo>
                      <a:lnTo>
                        <a:pt x="356" y="43"/>
                      </a:lnTo>
                      <a:lnTo>
                        <a:pt x="374" y="54"/>
                      </a:lnTo>
                      <a:lnTo>
                        <a:pt x="403" y="45"/>
                      </a:lnTo>
                      <a:lnTo>
                        <a:pt x="406" y="57"/>
                      </a:lnTo>
                      <a:lnTo>
                        <a:pt x="439" y="64"/>
                      </a:lnTo>
                      <a:lnTo>
                        <a:pt x="453" y="59"/>
                      </a:lnTo>
                      <a:lnTo>
                        <a:pt x="485" y="64"/>
                      </a:lnTo>
                      <a:lnTo>
                        <a:pt x="499" y="61"/>
                      </a:lnTo>
                      <a:lnTo>
                        <a:pt x="519" y="70"/>
                      </a:lnTo>
                      <a:lnTo>
                        <a:pt x="537" y="81"/>
                      </a:lnTo>
                      <a:lnTo>
                        <a:pt x="549" y="77"/>
                      </a:lnTo>
                      <a:lnTo>
                        <a:pt x="563" y="72"/>
                      </a:lnTo>
                      <a:lnTo>
                        <a:pt x="581" y="81"/>
                      </a:lnTo>
                      <a:lnTo>
                        <a:pt x="597" y="77"/>
                      </a:lnTo>
                      <a:lnTo>
                        <a:pt x="624" y="68"/>
                      </a:lnTo>
                      <a:lnTo>
                        <a:pt x="638" y="64"/>
                      </a:lnTo>
                      <a:lnTo>
                        <a:pt x="656" y="73"/>
                      </a:lnTo>
                      <a:lnTo>
                        <a:pt x="683" y="64"/>
                      </a:lnTo>
                      <a:lnTo>
                        <a:pt x="706" y="88"/>
                      </a:lnTo>
                      <a:lnTo>
                        <a:pt x="724" y="98"/>
                      </a:lnTo>
                      <a:lnTo>
                        <a:pt x="752" y="89"/>
                      </a:lnTo>
                      <a:lnTo>
                        <a:pt x="767" y="84"/>
                      </a:lnTo>
                      <a:lnTo>
                        <a:pt x="779" y="81"/>
                      </a:lnTo>
                      <a:lnTo>
                        <a:pt x="799" y="89"/>
                      </a:lnTo>
                      <a:lnTo>
                        <a:pt x="831" y="95"/>
                      </a:lnTo>
                      <a:lnTo>
                        <a:pt x="858" y="88"/>
                      </a:lnTo>
                      <a:lnTo>
                        <a:pt x="877" y="97"/>
                      </a:lnTo>
                      <a:lnTo>
                        <a:pt x="890" y="93"/>
                      </a:lnTo>
                      <a:lnTo>
                        <a:pt x="909" y="102"/>
                      </a:lnTo>
                      <a:lnTo>
                        <a:pt x="927" y="111"/>
                      </a:lnTo>
                      <a:lnTo>
                        <a:pt x="931" y="125"/>
                      </a:lnTo>
                      <a:lnTo>
                        <a:pt x="936" y="139"/>
                      </a:lnTo>
                      <a:lnTo>
                        <a:pt x="950" y="134"/>
                      </a:lnTo>
                      <a:lnTo>
                        <a:pt x="968" y="145"/>
                      </a:lnTo>
                      <a:lnTo>
                        <a:pt x="986" y="154"/>
                      </a:lnTo>
                      <a:lnTo>
                        <a:pt x="998" y="150"/>
                      </a:lnTo>
                      <a:lnTo>
                        <a:pt x="1038" y="168"/>
                      </a:lnTo>
                      <a:lnTo>
                        <a:pt x="1050" y="164"/>
                      </a:lnTo>
                      <a:lnTo>
                        <a:pt x="1082" y="170"/>
                      </a:lnTo>
                      <a:lnTo>
                        <a:pt x="1088" y="184"/>
                      </a:lnTo>
                      <a:lnTo>
                        <a:pt x="1120" y="189"/>
                      </a:lnTo>
                      <a:lnTo>
                        <a:pt x="1134" y="184"/>
                      </a:lnTo>
                      <a:lnTo>
                        <a:pt x="1166" y="189"/>
                      </a:lnTo>
                      <a:lnTo>
                        <a:pt x="1178" y="186"/>
                      </a:lnTo>
                      <a:lnTo>
                        <a:pt x="1184" y="200"/>
                      </a:lnTo>
                      <a:lnTo>
                        <a:pt x="1212" y="191"/>
                      </a:lnTo>
                      <a:lnTo>
                        <a:pt x="1223" y="172"/>
                      </a:lnTo>
                      <a:lnTo>
                        <a:pt x="1248" y="181"/>
                      </a:lnTo>
                      <a:lnTo>
                        <a:pt x="1264" y="188"/>
                      </a:lnTo>
                      <a:lnTo>
                        <a:pt x="1278" y="197"/>
                      </a:lnTo>
                      <a:lnTo>
                        <a:pt x="1280" y="214"/>
                      </a:lnTo>
                      <a:lnTo>
                        <a:pt x="1298" y="225"/>
                      </a:lnTo>
                      <a:lnTo>
                        <a:pt x="1312" y="222"/>
                      </a:lnTo>
                      <a:lnTo>
                        <a:pt x="1326" y="216"/>
                      </a:lnTo>
                      <a:lnTo>
                        <a:pt x="1339" y="213"/>
                      </a:lnTo>
                      <a:lnTo>
                        <a:pt x="1359" y="222"/>
                      </a:lnTo>
                      <a:lnTo>
                        <a:pt x="1376" y="232"/>
                      </a:lnTo>
                      <a:lnTo>
                        <a:pt x="1391" y="227"/>
                      </a:lnTo>
                      <a:lnTo>
                        <a:pt x="1419" y="218"/>
                      </a:lnTo>
                      <a:lnTo>
                        <a:pt x="1437" y="227"/>
                      </a:lnTo>
                      <a:lnTo>
                        <a:pt x="1446" y="211"/>
                      </a:lnTo>
                      <a:lnTo>
                        <a:pt x="1464" y="218"/>
                      </a:lnTo>
                      <a:lnTo>
                        <a:pt x="1478" y="214"/>
                      </a:lnTo>
                      <a:lnTo>
                        <a:pt x="1482" y="202"/>
                      </a:lnTo>
                      <a:lnTo>
                        <a:pt x="1492" y="211"/>
                      </a:lnTo>
                      <a:lnTo>
                        <a:pt x="1501" y="239"/>
                      </a:lnTo>
                      <a:lnTo>
                        <a:pt x="1505" y="252"/>
                      </a:lnTo>
                      <a:lnTo>
                        <a:pt x="1496" y="272"/>
                      </a:lnTo>
                      <a:lnTo>
                        <a:pt x="1499" y="284"/>
                      </a:lnTo>
                      <a:lnTo>
                        <a:pt x="1490" y="302"/>
                      </a:lnTo>
                      <a:lnTo>
                        <a:pt x="1480" y="322"/>
                      </a:lnTo>
                      <a:lnTo>
                        <a:pt x="1467" y="325"/>
                      </a:lnTo>
                      <a:lnTo>
                        <a:pt x="1457" y="343"/>
                      </a:lnTo>
                      <a:lnTo>
                        <a:pt x="1442" y="348"/>
                      </a:lnTo>
                      <a:lnTo>
                        <a:pt x="1414" y="357"/>
                      </a:lnTo>
                      <a:lnTo>
                        <a:pt x="1405" y="373"/>
                      </a:lnTo>
                      <a:lnTo>
                        <a:pt x="1391" y="379"/>
                      </a:lnTo>
                      <a:lnTo>
                        <a:pt x="1367" y="402"/>
                      </a:lnTo>
                      <a:lnTo>
                        <a:pt x="1353" y="405"/>
                      </a:lnTo>
                      <a:lnTo>
                        <a:pt x="1341" y="409"/>
                      </a:lnTo>
                      <a:lnTo>
                        <a:pt x="1325" y="414"/>
                      </a:lnTo>
                      <a:lnTo>
                        <a:pt x="1298" y="423"/>
                      </a:lnTo>
                      <a:lnTo>
                        <a:pt x="1269" y="432"/>
                      </a:lnTo>
                      <a:lnTo>
                        <a:pt x="1243" y="439"/>
                      </a:lnTo>
                      <a:lnTo>
                        <a:pt x="1228" y="445"/>
                      </a:lnTo>
                      <a:lnTo>
                        <a:pt x="1219" y="463"/>
                      </a:lnTo>
                      <a:lnTo>
                        <a:pt x="1223" y="477"/>
                      </a:lnTo>
                      <a:lnTo>
                        <a:pt x="1209" y="480"/>
                      </a:lnTo>
                      <a:lnTo>
                        <a:pt x="1214" y="495"/>
                      </a:lnTo>
                      <a:lnTo>
                        <a:pt x="1189" y="518"/>
                      </a:lnTo>
                      <a:lnTo>
                        <a:pt x="1180" y="534"/>
                      </a:lnTo>
                      <a:lnTo>
                        <a:pt x="1161" y="572"/>
                      </a:lnTo>
                      <a:lnTo>
                        <a:pt x="1150" y="591"/>
                      </a:lnTo>
                      <a:lnTo>
                        <a:pt x="1136" y="595"/>
                      </a:lnTo>
                      <a:lnTo>
                        <a:pt x="1118" y="630"/>
                      </a:lnTo>
                      <a:lnTo>
                        <a:pt x="1095" y="654"/>
                      </a:lnTo>
                      <a:lnTo>
                        <a:pt x="1086" y="672"/>
                      </a:lnTo>
                      <a:lnTo>
                        <a:pt x="1075" y="691"/>
                      </a:lnTo>
                      <a:lnTo>
                        <a:pt x="1082" y="718"/>
                      </a:lnTo>
                      <a:lnTo>
                        <a:pt x="1091" y="747"/>
                      </a:lnTo>
                      <a:lnTo>
                        <a:pt x="1095" y="759"/>
                      </a:lnTo>
                      <a:lnTo>
                        <a:pt x="1100" y="773"/>
                      </a:lnTo>
                      <a:lnTo>
                        <a:pt x="1120" y="782"/>
                      </a:lnTo>
                      <a:lnTo>
                        <a:pt x="1123" y="796"/>
                      </a:lnTo>
                      <a:lnTo>
                        <a:pt x="1141" y="807"/>
                      </a:lnTo>
                      <a:lnTo>
                        <a:pt x="1121" y="843"/>
                      </a:lnTo>
                      <a:lnTo>
                        <a:pt x="1093" y="852"/>
                      </a:lnTo>
                      <a:lnTo>
                        <a:pt x="1080" y="855"/>
                      </a:lnTo>
                      <a:lnTo>
                        <a:pt x="1055" y="879"/>
                      </a:lnTo>
                      <a:lnTo>
                        <a:pt x="1061" y="893"/>
                      </a:lnTo>
                      <a:lnTo>
                        <a:pt x="1052" y="911"/>
                      </a:lnTo>
                      <a:lnTo>
                        <a:pt x="1038" y="914"/>
                      </a:lnTo>
                      <a:lnTo>
                        <a:pt x="1027" y="932"/>
                      </a:lnTo>
                      <a:lnTo>
                        <a:pt x="1036" y="961"/>
                      </a:lnTo>
                      <a:lnTo>
                        <a:pt x="1014" y="982"/>
                      </a:lnTo>
                      <a:lnTo>
                        <a:pt x="1004" y="1002"/>
                      </a:lnTo>
                      <a:lnTo>
                        <a:pt x="970" y="996"/>
                      </a:lnTo>
                      <a:lnTo>
                        <a:pt x="957" y="1000"/>
                      </a:lnTo>
                      <a:lnTo>
                        <a:pt x="929" y="1009"/>
                      </a:lnTo>
                      <a:lnTo>
                        <a:pt x="920" y="1027"/>
                      </a:lnTo>
                      <a:lnTo>
                        <a:pt x="891" y="1036"/>
                      </a:lnTo>
                      <a:lnTo>
                        <a:pt x="897" y="1050"/>
                      </a:lnTo>
                      <a:lnTo>
                        <a:pt x="872" y="1071"/>
                      </a:lnTo>
                      <a:lnTo>
                        <a:pt x="877" y="1086"/>
                      </a:lnTo>
                      <a:lnTo>
                        <a:pt x="881" y="1100"/>
                      </a:lnTo>
                      <a:lnTo>
                        <a:pt x="870" y="1120"/>
                      </a:lnTo>
                      <a:lnTo>
                        <a:pt x="858" y="1123"/>
                      </a:lnTo>
                      <a:lnTo>
                        <a:pt x="852" y="1109"/>
                      </a:lnTo>
                      <a:lnTo>
                        <a:pt x="840" y="1113"/>
                      </a:lnTo>
                      <a:lnTo>
                        <a:pt x="820" y="1104"/>
                      </a:lnTo>
                      <a:lnTo>
                        <a:pt x="792" y="1113"/>
                      </a:lnTo>
                      <a:lnTo>
                        <a:pt x="783" y="1130"/>
                      </a:lnTo>
                      <a:lnTo>
                        <a:pt x="751" y="1125"/>
                      </a:lnTo>
                      <a:lnTo>
                        <a:pt x="736" y="1129"/>
                      </a:lnTo>
                      <a:lnTo>
                        <a:pt x="695" y="1143"/>
                      </a:lnTo>
                      <a:lnTo>
                        <a:pt x="667" y="1150"/>
                      </a:lnTo>
                      <a:lnTo>
                        <a:pt x="645" y="1127"/>
                      </a:lnTo>
                      <a:lnTo>
                        <a:pt x="617" y="1136"/>
                      </a:lnTo>
                      <a:lnTo>
                        <a:pt x="599" y="1127"/>
                      </a:lnTo>
                      <a:lnTo>
                        <a:pt x="565" y="1121"/>
                      </a:lnTo>
                      <a:lnTo>
                        <a:pt x="538" y="1130"/>
                      </a:lnTo>
                      <a:lnTo>
                        <a:pt x="533" y="1163"/>
                      </a:lnTo>
                      <a:lnTo>
                        <a:pt x="519" y="1166"/>
                      </a:lnTo>
                      <a:lnTo>
                        <a:pt x="488" y="1161"/>
                      </a:lnTo>
                      <a:lnTo>
                        <a:pt x="474" y="1166"/>
                      </a:lnTo>
                      <a:lnTo>
                        <a:pt x="463" y="1184"/>
                      </a:lnTo>
                      <a:lnTo>
                        <a:pt x="435" y="1193"/>
                      </a:lnTo>
                      <a:lnTo>
                        <a:pt x="412" y="1214"/>
                      </a:lnTo>
                      <a:lnTo>
                        <a:pt x="415" y="1229"/>
                      </a:lnTo>
                      <a:lnTo>
                        <a:pt x="406" y="1246"/>
                      </a:lnTo>
                      <a:lnTo>
                        <a:pt x="385" y="1223"/>
                      </a:lnTo>
                      <a:lnTo>
                        <a:pt x="365" y="1214"/>
                      </a:lnTo>
                      <a:lnTo>
                        <a:pt x="353" y="1218"/>
                      </a:lnTo>
                      <a:lnTo>
                        <a:pt x="333" y="1209"/>
                      </a:lnTo>
                      <a:lnTo>
                        <a:pt x="324" y="1180"/>
                      </a:lnTo>
                      <a:lnTo>
                        <a:pt x="307" y="1171"/>
                      </a:lnTo>
                      <a:lnTo>
                        <a:pt x="335" y="1163"/>
                      </a:lnTo>
                      <a:lnTo>
                        <a:pt x="330" y="1148"/>
                      </a:lnTo>
                      <a:lnTo>
                        <a:pt x="337" y="1116"/>
                      </a:lnTo>
                      <a:lnTo>
                        <a:pt x="323" y="1120"/>
                      </a:lnTo>
                      <a:lnTo>
                        <a:pt x="308" y="1125"/>
                      </a:lnTo>
                      <a:lnTo>
                        <a:pt x="317" y="1107"/>
                      </a:lnTo>
                      <a:lnTo>
                        <a:pt x="314" y="1093"/>
                      </a:lnTo>
                      <a:lnTo>
                        <a:pt x="294" y="1082"/>
                      </a:lnTo>
                      <a:lnTo>
                        <a:pt x="262" y="1079"/>
                      </a:lnTo>
                      <a:lnTo>
                        <a:pt x="258" y="1064"/>
                      </a:lnTo>
                      <a:lnTo>
                        <a:pt x="241" y="1054"/>
                      </a:lnTo>
                      <a:lnTo>
                        <a:pt x="223" y="1045"/>
                      </a:lnTo>
                      <a:lnTo>
                        <a:pt x="205" y="1034"/>
                      </a:lnTo>
                      <a:lnTo>
                        <a:pt x="191" y="1039"/>
                      </a:lnTo>
                      <a:lnTo>
                        <a:pt x="176" y="1043"/>
                      </a:lnTo>
                      <a:lnTo>
                        <a:pt x="167" y="1014"/>
                      </a:lnTo>
                      <a:lnTo>
                        <a:pt x="159" y="989"/>
                      </a:lnTo>
                      <a:lnTo>
                        <a:pt x="169" y="970"/>
                      </a:lnTo>
                      <a:lnTo>
                        <a:pt x="164" y="955"/>
                      </a:lnTo>
                      <a:lnTo>
                        <a:pt x="178" y="952"/>
                      </a:lnTo>
                      <a:lnTo>
                        <a:pt x="175" y="938"/>
                      </a:lnTo>
                      <a:lnTo>
                        <a:pt x="189" y="934"/>
                      </a:lnTo>
                      <a:lnTo>
                        <a:pt x="203" y="929"/>
                      </a:lnTo>
                      <a:lnTo>
                        <a:pt x="210" y="911"/>
                      </a:lnTo>
                      <a:lnTo>
                        <a:pt x="225" y="907"/>
                      </a:lnTo>
                      <a:lnTo>
                        <a:pt x="221" y="893"/>
                      </a:lnTo>
                      <a:lnTo>
                        <a:pt x="217" y="879"/>
                      </a:lnTo>
                      <a:lnTo>
                        <a:pt x="203" y="884"/>
                      </a:lnTo>
                      <a:lnTo>
                        <a:pt x="185" y="873"/>
                      </a:lnTo>
                      <a:lnTo>
                        <a:pt x="194" y="857"/>
                      </a:lnTo>
                      <a:lnTo>
                        <a:pt x="189" y="841"/>
                      </a:lnTo>
                      <a:lnTo>
                        <a:pt x="200" y="823"/>
                      </a:lnTo>
                      <a:lnTo>
                        <a:pt x="214" y="820"/>
                      </a:lnTo>
                      <a:lnTo>
                        <a:pt x="209" y="804"/>
                      </a:lnTo>
                      <a:lnTo>
                        <a:pt x="219" y="788"/>
                      </a:lnTo>
                      <a:lnTo>
                        <a:pt x="230" y="770"/>
                      </a:lnTo>
                      <a:lnTo>
                        <a:pt x="225" y="754"/>
                      </a:lnTo>
                      <a:lnTo>
                        <a:pt x="221" y="741"/>
                      </a:lnTo>
                      <a:lnTo>
                        <a:pt x="201" y="732"/>
                      </a:lnTo>
                      <a:lnTo>
                        <a:pt x="198" y="718"/>
                      </a:lnTo>
                      <a:lnTo>
                        <a:pt x="192" y="704"/>
                      </a:lnTo>
                      <a:lnTo>
                        <a:pt x="185" y="677"/>
                      </a:lnTo>
                      <a:lnTo>
                        <a:pt x="217" y="680"/>
                      </a:lnTo>
                      <a:lnTo>
                        <a:pt x="232" y="677"/>
                      </a:lnTo>
                      <a:lnTo>
                        <a:pt x="226" y="663"/>
                      </a:lnTo>
                      <a:lnTo>
                        <a:pt x="235" y="645"/>
                      </a:lnTo>
                      <a:lnTo>
                        <a:pt x="232" y="630"/>
                      </a:lnTo>
                      <a:lnTo>
                        <a:pt x="251" y="593"/>
                      </a:lnTo>
                      <a:lnTo>
                        <a:pt x="248" y="580"/>
                      </a:lnTo>
                      <a:lnTo>
                        <a:pt x="262" y="577"/>
                      </a:lnTo>
                      <a:lnTo>
                        <a:pt x="274" y="572"/>
                      </a:lnTo>
                      <a:lnTo>
                        <a:pt x="271" y="557"/>
                      </a:lnTo>
                      <a:lnTo>
                        <a:pt x="267" y="543"/>
                      </a:lnTo>
                      <a:lnTo>
                        <a:pt x="262" y="530"/>
                      </a:lnTo>
                      <a:lnTo>
                        <a:pt x="258" y="516"/>
                      </a:lnTo>
                      <a:lnTo>
                        <a:pt x="267" y="497"/>
                      </a:lnTo>
                      <a:lnTo>
                        <a:pt x="264" y="484"/>
                      </a:lnTo>
                      <a:lnTo>
                        <a:pt x="273" y="466"/>
                      </a:lnTo>
                      <a:lnTo>
                        <a:pt x="269" y="452"/>
                      </a:lnTo>
                      <a:lnTo>
                        <a:pt x="278" y="434"/>
                      </a:lnTo>
                      <a:lnTo>
                        <a:pt x="292" y="430"/>
                      </a:lnTo>
                      <a:lnTo>
                        <a:pt x="287" y="414"/>
                      </a:lnTo>
                      <a:lnTo>
                        <a:pt x="301" y="411"/>
                      </a:lnTo>
                      <a:lnTo>
                        <a:pt x="315" y="405"/>
                      </a:lnTo>
                      <a:lnTo>
                        <a:pt x="312" y="393"/>
                      </a:lnTo>
                      <a:lnTo>
                        <a:pt x="326" y="389"/>
                      </a:lnTo>
                      <a:lnTo>
                        <a:pt x="339" y="384"/>
                      </a:lnTo>
                      <a:lnTo>
                        <a:pt x="335" y="370"/>
                      </a:lnTo>
                      <a:lnTo>
                        <a:pt x="349" y="366"/>
                      </a:lnTo>
                      <a:lnTo>
                        <a:pt x="346" y="352"/>
                      </a:lnTo>
                      <a:lnTo>
                        <a:pt x="326" y="343"/>
                      </a:lnTo>
                      <a:lnTo>
                        <a:pt x="314" y="347"/>
                      </a:lnTo>
                      <a:lnTo>
                        <a:pt x="308" y="332"/>
                      </a:lnTo>
                      <a:lnTo>
                        <a:pt x="305" y="320"/>
                      </a:lnTo>
                      <a:lnTo>
                        <a:pt x="314" y="300"/>
                      </a:lnTo>
                      <a:lnTo>
                        <a:pt x="296" y="291"/>
                      </a:lnTo>
                      <a:lnTo>
                        <a:pt x="267" y="300"/>
                      </a:lnTo>
                      <a:lnTo>
                        <a:pt x="264" y="286"/>
                      </a:lnTo>
                      <a:lnTo>
                        <a:pt x="250" y="291"/>
                      </a:lnTo>
                      <a:lnTo>
                        <a:pt x="235" y="295"/>
                      </a:lnTo>
                      <a:lnTo>
                        <a:pt x="239" y="309"/>
                      </a:lnTo>
                      <a:lnTo>
                        <a:pt x="223" y="298"/>
                      </a:lnTo>
                      <a:lnTo>
                        <a:pt x="203" y="289"/>
                      </a:lnTo>
                      <a:lnTo>
                        <a:pt x="189" y="293"/>
                      </a:lnTo>
                      <a:lnTo>
                        <a:pt x="171" y="284"/>
                      </a:lnTo>
                      <a:lnTo>
                        <a:pt x="157" y="288"/>
                      </a:lnTo>
                      <a:lnTo>
                        <a:pt x="128" y="297"/>
                      </a:lnTo>
                      <a:lnTo>
                        <a:pt x="125" y="282"/>
                      </a:lnTo>
                      <a:lnTo>
                        <a:pt x="119" y="268"/>
                      </a:lnTo>
                      <a:lnTo>
                        <a:pt x="116" y="256"/>
                      </a:lnTo>
                      <a:lnTo>
                        <a:pt x="103" y="259"/>
                      </a:lnTo>
                      <a:lnTo>
                        <a:pt x="71" y="254"/>
                      </a:lnTo>
                      <a:lnTo>
                        <a:pt x="75" y="268"/>
                      </a:lnTo>
                      <a:lnTo>
                        <a:pt x="61" y="272"/>
                      </a:lnTo>
                      <a:lnTo>
                        <a:pt x="32" y="280"/>
                      </a:lnTo>
                      <a:lnTo>
                        <a:pt x="23" y="254"/>
                      </a:lnTo>
                      <a:lnTo>
                        <a:pt x="34" y="236"/>
                      </a:lnTo>
                      <a:lnTo>
                        <a:pt x="52" y="245"/>
                      </a:lnTo>
                      <a:lnTo>
                        <a:pt x="62" y="227"/>
                      </a:lnTo>
                      <a:lnTo>
                        <a:pt x="57" y="213"/>
                      </a:lnTo>
                      <a:lnTo>
                        <a:pt x="43" y="216"/>
                      </a:lnTo>
                      <a:lnTo>
                        <a:pt x="53" y="198"/>
                      </a:lnTo>
                      <a:lnTo>
                        <a:pt x="50" y="184"/>
                      </a:lnTo>
                      <a:lnTo>
                        <a:pt x="59" y="166"/>
                      </a:lnTo>
                      <a:lnTo>
                        <a:pt x="55" y="154"/>
                      </a:lnTo>
                      <a:lnTo>
                        <a:pt x="27" y="163"/>
                      </a:lnTo>
                      <a:lnTo>
                        <a:pt x="36" y="143"/>
                      </a:lnTo>
                      <a:lnTo>
                        <a:pt x="32" y="129"/>
                      </a:lnTo>
                      <a:lnTo>
                        <a:pt x="21" y="147"/>
                      </a:lnTo>
                      <a:lnTo>
                        <a:pt x="18" y="134"/>
                      </a:lnTo>
                      <a:lnTo>
                        <a:pt x="0" y="123"/>
                      </a:lnTo>
                      <a:lnTo>
                        <a:pt x="9" y="106"/>
                      </a:lnTo>
                      <a:lnTo>
                        <a:pt x="20" y="88"/>
                      </a:lnTo>
                      <a:lnTo>
                        <a:pt x="37" y="97"/>
                      </a:lnTo>
                      <a:lnTo>
                        <a:pt x="43" y="64"/>
                      </a:lnTo>
                      <a:lnTo>
                        <a:pt x="61" y="75"/>
                      </a:lnTo>
                      <a:lnTo>
                        <a:pt x="75" y="70"/>
                      </a:lnTo>
                      <a:lnTo>
                        <a:pt x="89" y="66"/>
                      </a:lnTo>
                      <a:lnTo>
                        <a:pt x="107" y="75"/>
                      </a:lnTo>
                      <a:lnTo>
                        <a:pt x="110" y="89"/>
                      </a:lnTo>
                      <a:lnTo>
                        <a:pt x="121" y="72"/>
                      </a:lnTo>
                      <a:lnTo>
                        <a:pt x="130" y="52"/>
                      </a:lnTo>
                      <a:lnTo>
                        <a:pt x="112" y="43"/>
                      </a:lnTo>
                      <a:lnTo>
                        <a:pt x="126" y="39"/>
                      </a:lnTo>
                      <a:lnTo>
                        <a:pt x="141" y="34"/>
                      </a:lnTo>
                      <a:lnTo>
                        <a:pt x="153" y="31"/>
                      </a:lnTo>
                      <a:lnTo>
                        <a:pt x="150" y="16"/>
                      </a:lnTo>
                      <a:lnTo>
                        <a:pt x="167" y="25"/>
                      </a:lnTo>
                      <a:lnTo>
                        <a:pt x="182" y="22"/>
                      </a:lnTo>
                      <a:lnTo>
                        <a:pt x="20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604" name="Line 51953"/>
                <p:cNvSpPr>
                  <a:spLocks noChangeShapeType="1"/>
                </p:cNvSpPr>
                <p:nvPr/>
              </p:nvSpPr>
              <p:spPr bwMode="auto">
                <a:xfrm flipH="1">
                  <a:off x="3994" y="3029"/>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5" name="Line 51954"/>
                <p:cNvSpPr>
                  <a:spLocks noChangeShapeType="1"/>
                </p:cNvSpPr>
                <p:nvPr/>
              </p:nvSpPr>
              <p:spPr bwMode="auto">
                <a:xfrm flipH="1" flipV="1">
                  <a:off x="3984" y="302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6" name="Line 51955"/>
                <p:cNvSpPr>
                  <a:spLocks noChangeShapeType="1"/>
                </p:cNvSpPr>
                <p:nvPr/>
              </p:nvSpPr>
              <p:spPr bwMode="auto">
                <a:xfrm flipH="1">
                  <a:off x="3971" y="3026"/>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7" name="Line 51956"/>
                <p:cNvSpPr>
                  <a:spLocks noChangeShapeType="1"/>
                </p:cNvSpPr>
                <p:nvPr/>
              </p:nvSpPr>
              <p:spPr bwMode="auto">
                <a:xfrm flipH="1" flipV="1">
                  <a:off x="3955" y="302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8" name="Line 51957"/>
                <p:cNvSpPr>
                  <a:spLocks noChangeShapeType="1"/>
                </p:cNvSpPr>
                <p:nvPr/>
              </p:nvSpPr>
              <p:spPr bwMode="auto">
                <a:xfrm flipH="1" flipV="1">
                  <a:off x="3945" y="302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09" name="Line 51958"/>
                <p:cNvSpPr>
                  <a:spLocks noChangeShapeType="1"/>
                </p:cNvSpPr>
                <p:nvPr/>
              </p:nvSpPr>
              <p:spPr bwMode="auto">
                <a:xfrm flipH="1">
                  <a:off x="3939" y="30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0" name="Line 51959"/>
                <p:cNvSpPr>
                  <a:spLocks noChangeShapeType="1"/>
                </p:cNvSpPr>
                <p:nvPr/>
              </p:nvSpPr>
              <p:spPr bwMode="auto">
                <a:xfrm flipH="1">
                  <a:off x="3932" y="30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1" name="Line 51960"/>
                <p:cNvSpPr>
                  <a:spLocks noChangeShapeType="1"/>
                </p:cNvSpPr>
                <p:nvPr/>
              </p:nvSpPr>
              <p:spPr bwMode="auto">
                <a:xfrm flipH="1">
                  <a:off x="3917" y="302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2" name="Line 51961"/>
                <p:cNvSpPr>
                  <a:spLocks noChangeShapeType="1"/>
                </p:cNvSpPr>
                <p:nvPr/>
              </p:nvSpPr>
              <p:spPr bwMode="auto">
                <a:xfrm flipH="1" flipV="1">
                  <a:off x="3908" y="30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3" name="Line 51962"/>
                <p:cNvSpPr>
                  <a:spLocks noChangeShapeType="1"/>
                </p:cNvSpPr>
                <p:nvPr/>
              </p:nvSpPr>
              <p:spPr bwMode="auto">
                <a:xfrm flipH="1" flipV="1">
                  <a:off x="3897" y="301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4" name="Line 51963"/>
                <p:cNvSpPr>
                  <a:spLocks noChangeShapeType="1"/>
                </p:cNvSpPr>
                <p:nvPr/>
              </p:nvSpPr>
              <p:spPr bwMode="auto">
                <a:xfrm flipH="1">
                  <a:off x="3884" y="301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5" name="Line 51964"/>
                <p:cNvSpPr>
                  <a:spLocks noChangeShapeType="1"/>
                </p:cNvSpPr>
                <p:nvPr/>
              </p:nvSpPr>
              <p:spPr bwMode="auto">
                <a:xfrm flipH="1" flipV="1">
                  <a:off x="3875" y="301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6" name="Line 51965"/>
                <p:cNvSpPr>
                  <a:spLocks noChangeShapeType="1"/>
                </p:cNvSpPr>
                <p:nvPr/>
              </p:nvSpPr>
              <p:spPr bwMode="auto">
                <a:xfrm flipH="1">
                  <a:off x="3867" y="301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7" name="Line 51966"/>
                <p:cNvSpPr>
                  <a:spLocks noChangeShapeType="1"/>
                </p:cNvSpPr>
                <p:nvPr/>
              </p:nvSpPr>
              <p:spPr bwMode="auto">
                <a:xfrm flipH="1">
                  <a:off x="3854" y="301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8" name="Line 51967"/>
                <p:cNvSpPr>
                  <a:spLocks noChangeShapeType="1"/>
                </p:cNvSpPr>
                <p:nvPr/>
              </p:nvSpPr>
              <p:spPr bwMode="auto">
                <a:xfrm flipH="1">
                  <a:off x="3846" y="302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19" name="Line 51968"/>
                <p:cNvSpPr>
                  <a:spLocks noChangeShapeType="1"/>
                </p:cNvSpPr>
                <p:nvPr/>
              </p:nvSpPr>
              <p:spPr bwMode="auto">
                <a:xfrm flipH="1" flipV="1">
                  <a:off x="3837" y="30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0" name="Line 51969"/>
                <p:cNvSpPr>
                  <a:spLocks noChangeShapeType="1"/>
                </p:cNvSpPr>
                <p:nvPr/>
              </p:nvSpPr>
              <p:spPr bwMode="auto">
                <a:xfrm flipH="1">
                  <a:off x="3830" y="30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1" name="Line 51970"/>
                <p:cNvSpPr>
                  <a:spLocks noChangeShapeType="1"/>
                </p:cNvSpPr>
                <p:nvPr/>
              </p:nvSpPr>
              <p:spPr bwMode="auto">
                <a:xfrm flipH="1">
                  <a:off x="3824" y="30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2" name="Line 51971"/>
                <p:cNvSpPr>
                  <a:spLocks noChangeShapeType="1"/>
                </p:cNvSpPr>
                <p:nvPr/>
              </p:nvSpPr>
              <p:spPr bwMode="auto">
                <a:xfrm flipH="1" flipV="1">
                  <a:off x="3815" y="301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3" name="Line 51972"/>
                <p:cNvSpPr>
                  <a:spLocks noChangeShapeType="1"/>
                </p:cNvSpPr>
                <p:nvPr/>
              </p:nvSpPr>
              <p:spPr bwMode="auto">
                <a:xfrm flipH="1" flipV="1">
                  <a:off x="3805" y="301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4" name="Line 51973"/>
                <p:cNvSpPr>
                  <a:spLocks noChangeShapeType="1"/>
                </p:cNvSpPr>
                <p:nvPr/>
              </p:nvSpPr>
              <p:spPr bwMode="auto">
                <a:xfrm flipH="1">
                  <a:off x="3798" y="30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5" name="Line 51974"/>
                <p:cNvSpPr>
                  <a:spLocks noChangeShapeType="1"/>
                </p:cNvSpPr>
                <p:nvPr/>
              </p:nvSpPr>
              <p:spPr bwMode="auto">
                <a:xfrm flipH="1" flipV="1">
                  <a:off x="3782" y="30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6" name="Line 51975"/>
                <p:cNvSpPr>
                  <a:spLocks noChangeShapeType="1"/>
                </p:cNvSpPr>
                <p:nvPr/>
              </p:nvSpPr>
              <p:spPr bwMode="auto">
                <a:xfrm flipH="1">
                  <a:off x="3775" y="30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7" name="Line 51976"/>
                <p:cNvSpPr>
                  <a:spLocks noChangeShapeType="1"/>
                </p:cNvSpPr>
                <p:nvPr/>
              </p:nvSpPr>
              <p:spPr bwMode="auto">
                <a:xfrm flipH="1" flipV="1">
                  <a:off x="3759" y="301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8" name="Line 51977"/>
                <p:cNvSpPr>
                  <a:spLocks noChangeShapeType="1"/>
                </p:cNvSpPr>
                <p:nvPr/>
              </p:nvSpPr>
              <p:spPr bwMode="auto">
                <a:xfrm flipH="1" flipV="1">
                  <a:off x="3757" y="30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29" name="Line 51978"/>
                <p:cNvSpPr>
                  <a:spLocks noChangeShapeType="1"/>
                </p:cNvSpPr>
                <p:nvPr/>
              </p:nvSpPr>
              <p:spPr bwMode="auto">
                <a:xfrm flipH="1">
                  <a:off x="3743" y="300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0" name="Line 51979"/>
                <p:cNvSpPr>
                  <a:spLocks noChangeShapeType="1"/>
                </p:cNvSpPr>
                <p:nvPr/>
              </p:nvSpPr>
              <p:spPr bwMode="auto">
                <a:xfrm flipH="1" flipV="1">
                  <a:off x="3734" y="300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1" name="Line 51980"/>
                <p:cNvSpPr>
                  <a:spLocks noChangeShapeType="1"/>
                </p:cNvSpPr>
                <p:nvPr/>
              </p:nvSpPr>
              <p:spPr bwMode="auto">
                <a:xfrm flipH="1">
                  <a:off x="3727" y="30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2" name="Line 51981"/>
                <p:cNvSpPr>
                  <a:spLocks noChangeShapeType="1"/>
                </p:cNvSpPr>
                <p:nvPr/>
              </p:nvSpPr>
              <p:spPr bwMode="auto">
                <a:xfrm flipH="1">
                  <a:off x="3713" y="30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3" name="Line 51982"/>
                <p:cNvSpPr>
                  <a:spLocks noChangeShapeType="1"/>
                </p:cNvSpPr>
                <p:nvPr/>
              </p:nvSpPr>
              <p:spPr bwMode="auto">
                <a:xfrm flipH="1" flipV="1">
                  <a:off x="3703" y="300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4" name="Line 51983"/>
                <p:cNvSpPr>
                  <a:spLocks noChangeShapeType="1"/>
                </p:cNvSpPr>
                <p:nvPr/>
              </p:nvSpPr>
              <p:spPr bwMode="auto">
                <a:xfrm flipH="1" flipV="1">
                  <a:off x="3695" y="3001"/>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5" name="Line 51984"/>
                <p:cNvSpPr>
                  <a:spLocks noChangeShapeType="1"/>
                </p:cNvSpPr>
                <p:nvPr/>
              </p:nvSpPr>
              <p:spPr bwMode="auto">
                <a:xfrm flipH="1">
                  <a:off x="3683" y="300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6" name="Line 51985"/>
                <p:cNvSpPr>
                  <a:spLocks noChangeShapeType="1"/>
                </p:cNvSpPr>
                <p:nvPr/>
              </p:nvSpPr>
              <p:spPr bwMode="auto">
                <a:xfrm flipH="1" flipV="1">
                  <a:off x="3671" y="300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7" name="Line 51986"/>
                <p:cNvSpPr>
                  <a:spLocks noChangeShapeType="1"/>
                </p:cNvSpPr>
                <p:nvPr/>
              </p:nvSpPr>
              <p:spPr bwMode="auto">
                <a:xfrm flipH="1" flipV="1">
                  <a:off x="3662" y="299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8" name="Line 51987"/>
                <p:cNvSpPr>
                  <a:spLocks noChangeShapeType="1"/>
                </p:cNvSpPr>
                <p:nvPr/>
              </p:nvSpPr>
              <p:spPr bwMode="auto">
                <a:xfrm flipH="1" flipV="1">
                  <a:off x="3661" y="298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39" name="Line 51988"/>
                <p:cNvSpPr>
                  <a:spLocks noChangeShapeType="1"/>
                </p:cNvSpPr>
                <p:nvPr/>
              </p:nvSpPr>
              <p:spPr bwMode="auto">
                <a:xfrm flipH="1" flipV="1">
                  <a:off x="3658" y="298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0" name="Line 51989"/>
                <p:cNvSpPr>
                  <a:spLocks noChangeShapeType="1"/>
                </p:cNvSpPr>
                <p:nvPr/>
              </p:nvSpPr>
              <p:spPr bwMode="auto">
                <a:xfrm flipH="1">
                  <a:off x="3646" y="298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1" name="Line 51990"/>
                <p:cNvSpPr>
                  <a:spLocks noChangeShapeType="1"/>
                </p:cNvSpPr>
                <p:nvPr/>
              </p:nvSpPr>
              <p:spPr bwMode="auto">
                <a:xfrm flipH="1">
                  <a:off x="3639" y="29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2" name="Line 51991"/>
                <p:cNvSpPr>
                  <a:spLocks noChangeShapeType="1"/>
                </p:cNvSpPr>
                <p:nvPr/>
              </p:nvSpPr>
              <p:spPr bwMode="auto">
                <a:xfrm flipH="1" flipV="1">
                  <a:off x="3630" y="29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3" name="Line 51992"/>
                <p:cNvSpPr>
                  <a:spLocks noChangeShapeType="1"/>
                </p:cNvSpPr>
                <p:nvPr/>
              </p:nvSpPr>
              <p:spPr bwMode="auto">
                <a:xfrm>
                  <a:off x="3630" y="29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4" name="Line 51993"/>
                <p:cNvSpPr>
                  <a:spLocks noChangeShapeType="1"/>
                </p:cNvSpPr>
                <p:nvPr/>
              </p:nvSpPr>
              <p:spPr bwMode="auto">
                <a:xfrm flipH="1">
                  <a:off x="3626" y="299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5" name="Line 51994"/>
                <p:cNvSpPr>
                  <a:spLocks noChangeShapeType="1"/>
                </p:cNvSpPr>
                <p:nvPr/>
              </p:nvSpPr>
              <p:spPr bwMode="auto">
                <a:xfrm flipH="1">
                  <a:off x="3619" y="29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6" name="Line 51995"/>
                <p:cNvSpPr>
                  <a:spLocks noChangeShapeType="1"/>
                </p:cNvSpPr>
                <p:nvPr/>
              </p:nvSpPr>
              <p:spPr bwMode="auto">
                <a:xfrm flipH="1">
                  <a:off x="3612" y="30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7" name="Line 51996"/>
                <p:cNvSpPr>
                  <a:spLocks noChangeShapeType="1"/>
                </p:cNvSpPr>
                <p:nvPr/>
              </p:nvSpPr>
              <p:spPr bwMode="auto">
                <a:xfrm>
                  <a:off x="3612" y="30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8" name="Line 51997"/>
                <p:cNvSpPr>
                  <a:spLocks noChangeShapeType="1"/>
                </p:cNvSpPr>
                <p:nvPr/>
              </p:nvSpPr>
              <p:spPr bwMode="auto">
                <a:xfrm flipH="1">
                  <a:off x="3616" y="300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49" name="Line 51998"/>
                <p:cNvSpPr>
                  <a:spLocks noChangeShapeType="1"/>
                </p:cNvSpPr>
                <p:nvPr/>
              </p:nvSpPr>
              <p:spPr bwMode="auto">
                <a:xfrm flipH="1">
                  <a:off x="3611" y="301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0" name="Line 51999"/>
                <p:cNvSpPr>
                  <a:spLocks noChangeShapeType="1"/>
                </p:cNvSpPr>
                <p:nvPr/>
              </p:nvSpPr>
              <p:spPr bwMode="auto">
                <a:xfrm flipH="1" flipV="1">
                  <a:off x="3609" y="30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1" name="Line 52000"/>
                <p:cNvSpPr>
                  <a:spLocks noChangeShapeType="1"/>
                </p:cNvSpPr>
                <p:nvPr/>
              </p:nvSpPr>
              <p:spPr bwMode="auto">
                <a:xfrm flipH="1" flipV="1">
                  <a:off x="3600" y="30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2" name="Line 52001"/>
                <p:cNvSpPr>
                  <a:spLocks noChangeShapeType="1"/>
                </p:cNvSpPr>
                <p:nvPr/>
              </p:nvSpPr>
              <p:spPr bwMode="auto">
                <a:xfrm flipH="1">
                  <a:off x="3593" y="30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3" name="Line 52002"/>
                <p:cNvSpPr>
                  <a:spLocks noChangeShapeType="1"/>
                </p:cNvSpPr>
                <p:nvPr/>
              </p:nvSpPr>
              <p:spPr bwMode="auto">
                <a:xfrm flipH="1">
                  <a:off x="3586" y="30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4" name="Line 52003"/>
                <p:cNvSpPr>
                  <a:spLocks noChangeShapeType="1"/>
                </p:cNvSpPr>
                <p:nvPr/>
              </p:nvSpPr>
              <p:spPr bwMode="auto">
                <a:xfrm flipH="1" flipV="1">
                  <a:off x="3577" y="30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5" name="Line 52004"/>
                <p:cNvSpPr>
                  <a:spLocks noChangeShapeType="1"/>
                </p:cNvSpPr>
                <p:nvPr/>
              </p:nvSpPr>
              <p:spPr bwMode="auto">
                <a:xfrm flipH="1">
                  <a:off x="3574" y="301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6" name="Line 52005"/>
                <p:cNvSpPr>
                  <a:spLocks noChangeShapeType="1"/>
                </p:cNvSpPr>
                <p:nvPr/>
              </p:nvSpPr>
              <p:spPr bwMode="auto">
                <a:xfrm flipH="1" flipV="1">
                  <a:off x="3565" y="302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7" name="Line 52006"/>
                <p:cNvSpPr>
                  <a:spLocks noChangeShapeType="1"/>
                </p:cNvSpPr>
                <p:nvPr/>
              </p:nvSpPr>
              <p:spPr bwMode="auto">
                <a:xfrm flipH="1">
                  <a:off x="3560" y="3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8" name="Line 52007"/>
                <p:cNvSpPr>
                  <a:spLocks noChangeShapeType="1"/>
                </p:cNvSpPr>
                <p:nvPr/>
              </p:nvSpPr>
              <p:spPr bwMode="auto">
                <a:xfrm flipH="1">
                  <a:off x="3555" y="30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59" name="Line 52008"/>
                <p:cNvSpPr>
                  <a:spLocks noChangeShapeType="1"/>
                </p:cNvSpPr>
                <p:nvPr/>
              </p:nvSpPr>
              <p:spPr bwMode="auto">
                <a:xfrm>
                  <a:off x="3555" y="304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0" name="Line 52009"/>
                <p:cNvSpPr>
                  <a:spLocks noChangeShapeType="1"/>
                </p:cNvSpPr>
                <p:nvPr/>
              </p:nvSpPr>
              <p:spPr bwMode="auto">
                <a:xfrm>
                  <a:off x="3564" y="304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1" name="Line 52010"/>
                <p:cNvSpPr>
                  <a:spLocks noChangeShapeType="1"/>
                </p:cNvSpPr>
                <p:nvPr/>
              </p:nvSpPr>
              <p:spPr bwMode="auto">
                <a:xfrm flipV="1">
                  <a:off x="3566" y="30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2" name="Line 52011"/>
                <p:cNvSpPr>
                  <a:spLocks noChangeShapeType="1"/>
                </p:cNvSpPr>
                <p:nvPr/>
              </p:nvSpPr>
              <p:spPr bwMode="auto">
                <a:xfrm>
                  <a:off x="3571" y="304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3" name="Line 52012"/>
                <p:cNvSpPr>
                  <a:spLocks noChangeShapeType="1"/>
                </p:cNvSpPr>
                <p:nvPr/>
              </p:nvSpPr>
              <p:spPr bwMode="auto">
                <a:xfrm flipH="1">
                  <a:off x="3569" y="305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4" name="Line 52013"/>
                <p:cNvSpPr>
                  <a:spLocks noChangeShapeType="1"/>
                </p:cNvSpPr>
                <p:nvPr/>
              </p:nvSpPr>
              <p:spPr bwMode="auto">
                <a:xfrm flipH="1">
                  <a:off x="3562" y="30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5" name="Line 52014"/>
                <p:cNvSpPr>
                  <a:spLocks noChangeShapeType="1"/>
                </p:cNvSpPr>
                <p:nvPr/>
              </p:nvSpPr>
              <p:spPr bwMode="auto">
                <a:xfrm>
                  <a:off x="3562" y="3065"/>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6" name="Line 52015"/>
                <p:cNvSpPr>
                  <a:spLocks noChangeShapeType="1"/>
                </p:cNvSpPr>
                <p:nvPr/>
              </p:nvSpPr>
              <p:spPr bwMode="auto">
                <a:xfrm flipV="1">
                  <a:off x="3563" y="306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7" name="Line 52016"/>
                <p:cNvSpPr>
                  <a:spLocks noChangeShapeType="1"/>
                </p:cNvSpPr>
                <p:nvPr/>
              </p:nvSpPr>
              <p:spPr bwMode="auto">
                <a:xfrm flipH="1" flipV="1">
                  <a:off x="3569" y="30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8" name="Line 52017"/>
                <p:cNvSpPr>
                  <a:spLocks noChangeShapeType="1"/>
                </p:cNvSpPr>
                <p:nvPr/>
              </p:nvSpPr>
              <p:spPr bwMode="auto">
                <a:xfrm flipV="1">
                  <a:off x="3569" y="305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69" name="Line 52018"/>
                <p:cNvSpPr>
                  <a:spLocks noChangeShapeType="1"/>
                </p:cNvSpPr>
                <p:nvPr/>
              </p:nvSpPr>
              <p:spPr bwMode="auto">
                <a:xfrm>
                  <a:off x="3583" y="30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0" name="Line 52019"/>
                <p:cNvSpPr>
                  <a:spLocks noChangeShapeType="1"/>
                </p:cNvSpPr>
                <p:nvPr/>
              </p:nvSpPr>
              <p:spPr bwMode="auto">
                <a:xfrm flipH="1">
                  <a:off x="3580" y="30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1" name="Line 52020"/>
                <p:cNvSpPr>
                  <a:spLocks noChangeShapeType="1"/>
                </p:cNvSpPr>
                <p:nvPr/>
              </p:nvSpPr>
              <p:spPr bwMode="auto">
                <a:xfrm>
                  <a:off x="3580" y="30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2" name="Line 52021"/>
                <p:cNvSpPr>
                  <a:spLocks noChangeShapeType="1"/>
                </p:cNvSpPr>
                <p:nvPr/>
              </p:nvSpPr>
              <p:spPr bwMode="auto">
                <a:xfrm flipH="1">
                  <a:off x="3577" y="30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3" name="Line 52022"/>
                <p:cNvSpPr>
                  <a:spLocks noChangeShapeType="1"/>
                </p:cNvSpPr>
                <p:nvPr/>
              </p:nvSpPr>
              <p:spPr bwMode="auto">
                <a:xfrm flipV="1">
                  <a:off x="3577" y="30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4" name="Line 52023"/>
                <p:cNvSpPr>
                  <a:spLocks noChangeShapeType="1"/>
                </p:cNvSpPr>
                <p:nvPr/>
              </p:nvSpPr>
              <p:spPr bwMode="auto">
                <a:xfrm>
                  <a:off x="3584" y="30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5" name="Line 52024"/>
                <p:cNvSpPr>
                  <a:spLocks noChangeShapeType="1"/>
                </p:cNvSpPr>
                <p:nvPr/>
              </p:nvSpPr>
              <p:spPr bwMode="auto">
                <a:xfrm flipH="1">
                  <a:off x="3581" y="309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6" name="Line 52025"/>
                <p:cNvSpPr>
                  <a:spLocks noChangeShapeType="1"/>
                </p:cNvSpPr>
                <p:nvPr/>
              </p:nvSpPr>
              <p:spPr bwMode="auto">
                <a:xfrm flipH="1" flipV="1">
                  <a:off x="3572" y="310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7" name="Line 52026"/>
                <p:cNvSpPr>
                  <a:spLocks noChangeShapeType="1"/>
                </p:cNvSpPr>
                <p:nvPr/>
              </p:nvSpPr>
              <p:spPr bwMode="auto">
                <a:xfrm flipH="1">
                  <a:off x="3567" y="31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8" name="Line 52027"/>
                <p:cNvSpPr>
                  <a:spLocks noChangeShapeType="1"/>
                </p:cNvSpPr>
                <p:nvPr/>
              </p:nvSpPr>
              <p:spPr bwMode="auto">
                <a:xfrm>
                  <a:off x="3567" y="310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79" name="Line 52028"/>
                <p:cNvSpPr>
                  <a:spLocks noChangeShapeType="1"/>
                </p:cNvSpPr>
                <p:nvPr/>
              </p:nvSpPr>
              <p:spPr bwMode="auto">
                <a:xfrm flipV="1">
                  <a:off x="3571" y="3118"/>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0" name="Line 52029"/>
                <p:cNvSpPr>
                  <a:spLocks noChangeShapeType="1"/>
                </p:cNvSpPr>
                <p:nvPr/>
              </p:nvSpPr>
              <p:spPr bwMode="auto">
                <a:xfrm flipV="1">
                  <a:off x="3586" y="31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1" name="Line 52030"/>
                <p:cNvSpPr>
                  <a:spLocks noChangeShapeType="1"/>
                </p:cNvSpPr>
                <p:nvPr/>
              </p:nvSpPr>
              <p:spPr bwMode="auto">
                <a:xfrm flipH="1" flipV="1">
                  <a:off x="3591" y="3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2" name="Line 52031"/>
                <p:cNvSpPr>
                  <a:spLocks noChangeShapeType="1"/>
                </p:cNvSpPr>
                <p:nvPr/>
              </p:nvSpPr>
              <p:spPr bwMode="auto">
                <a:xfrm>
                  <a:off x="3591" y="31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3" name="Line 52032"/>
                <p:cNvSpPr>
                  <a:spLocks noChangeShapeType="1"/>
                </p:cNvSpPr>
                <p:nvPr/>
              </p:nvSpPr>
              <p:spPr bwMode="auto">
                <a:xfrm flipV="1">
                  <a:off x="3607" y="31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4" name="Line 52033"/>
                <p:cNvSpPr>
                  <a:spLocks noChangeShapeType="1"/>
                </p:cNvSpPr>
                <p:nvPr/>
              </p:nvSpPr>
              <p:spPr bwMode="auto">
                <a:xfrm>
                  <a:off x="3613" y="311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5" name="Line 52034"/>
                <p:cNvSpPr>
                  <a:spLocks noChangeShapeType="1"/>
                </p:cNvSpPr>
                <p:nvPr/>
              </p:nvSpPr>
              <p:spPr bwMode="auto">
                <a:xfrm>
                  <a:off x="3615" y="311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6" name="Line 52035"/>
                <p:cNvSpPr>
                  <a:spLocks noChangeShapeType="1"/>
                </p:cNvSpPr>
                <p:nvPr/>
              </p:nvSpPr>
              <p:spPr bwMode="auto">
                <a:xfrm>
                  <a:off x="3618" y="31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7" name="Line 52036"/>
                <p:cNvSpPr>
                  <a:spLocks noChangeShapeType="1"/>
                </p:cNvSpPr>
                <p:nvPr/>
              </p:nvSpPr>
              <p:spPr bwMode="auto">
                <a:xfrm flipV="1">
                  <a:off x="3620" y="31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8" name="Line 52037"/>
                <p:cNvSpPr>
                  <a:spLocks noChangeShapeType="1"/>
                </p:cNvSpPr>
                <p:nvPr/>
              </p:nvSpPr>
              <p:spPr bwMode="auto">
                <a:xfrm flipV="1">
                  <a:off x="3627" y="31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89" name="Line 52038"/>
                <p:cNvSpPr>
                  <a:spLocks noChangeShapeType="1"/>
                </p:cNvSpPr>
                <p:nvPr/>
              </p:nvSpPr>
              <p:spPr bwMode="auto">
                <a:xfrm flipV="1">
                  <a:off x="3634" y="31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0" name="Line 52039"/>
                <p:cNvSpPr>
                  <a:spLocks noChangeShapeType="1"/>
                </p:cNvSpPr>
                <p:nvPr/>
              </p:nvSpPr>
              <p:spPr bwMode="auto">
                <a:xfrm>
                  <a:off x="3641" y="312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1" name="Line 52040"/>
                <p:cNvSpPr>
                  <a:spLocks noChangeShapeType="1"/>
                </p:cNvSpPr>
                <p:nvPr/>
              </p:nvSpPr>
              <p:spPr bwMode="auto">
                <a:xfrm flipV="1">
                  <a:off x="3650" y="312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2" name="Line 52041"/>
                <p:cNvSpPr>
                  <a:spLocks noChangeShapeType="1"/>
                </p:cNvSpPr>
                <p:nvPr/>
              </p:nvSpPr>
              <p:spPr bwMode="auto">
                <a:xfrm>
                  <a:off x="3657" y="312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3" name="Line 52042"/>
                <p:cNvSpPr>
                  <a:spLocks noChangeShapeType="1"/>
                </p:cNvSpPr>
                <p:nvPr/>
              </p:nvSpPr>
              <p:spPr bwMode="auto">
                <a:xfrm>
                  <a:off x="3667" y="3131"/>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4" name="Line 52043"/>
                <p:cNvSpPr>
                  <a:spLocks noChangeShapeType="1"/>
                </p:cNvSpPr>
                <p:nvPr/>
              </p:nvSpPr>
              <p:spPr bwMode="auto">
                <a:xfrm flipH="1" flipV="1">
                  <a:off x="3673" y="312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5" name="Line 52044"/>
                <p:cNvSpPr>
                  <a:spLocks noChangeShapeType="1"/>
                </p:cNvSpPr>
                <p:nvPr/>
              </p:nvSpPr>
              <p:spPr bwMode="auto">
                <a:xfrm flipV="1">
                  <a:off x="3673" y="31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6" name="Line 52045"/>
                <p:cNvSpPr>
                  <a:spLocks noChangeShapeType="1"/>
                </p:cNvSpPr>
                <p:nvPr/>
              </p:nvSpPr>
              <p:spPr bwMode="auto">
                <a:xfrm flipV="1">
                  <a:off x="3680" y="31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7" name="Line 52046"/>
                <p:cNvSpPr>
                  <a:spLocks noChangeShapeType="1"/>
                </p:cNvSpPr>
                <p:nvPr/>
              </p:nvSpPr>
              <p:spPr bwMode="auto">
                <a:xfrm>
                  <a:off x="3687" y="31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8" name="Line 52047"/>
                <p:cNvSpPr>
                  <a:spLocks noChangeShapeType="1"/>
                </p:cNvSpPr>
                <p:nvPr/>
              </p:nvSpPr>
              <p:spPr bwMode="auto">
                <a:xfrm flipV="1">
                  <a:off x="3689" y="312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99" name="Line 52048"/>
                <p:cNvSpPr>
                  <a:spLocks noChangeShapeType="1"/>
                </p:cNvSpPr>
                <p:nvPr/>
              </p:nvSpPr>
              <p:spPr bwMode="auto">
                <a:xfrm>
                  <a:off x="3703" y="31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0" name="Line 52049"/>
                <p:cNvSpPr>
                  <a:spLocks noChangeShapeType="1"/>
                </p:cNvSpPr>
                <p:nvPr/>
              </p:nvSpPr>
              <p:spPr bwMode="auto">
                <a:xfrm flipH="1">
                  <a:off x="3708" y="313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1" name="Line 52050"/>
                <p:cNvSpPr>
                  <a:spLocks noChangeShapeType="1"/>
                </p:cNvSpPr>
                <p:nvPr/>
              </p:nvSpPr>
              <p:spPr bwMode="auto">
                <a:xfrm>
                  <a:off x="3708" y="314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2" name="Line 52051"/>
                <p:cNvSpPr>
                  <a:spLocks noChangeShapeType="1"/>
                </p:cNvSpPr>
                <p:nvPr/>
              </p:nvSpPr>
              <p:spPr bwMode="auto">
                <a:xfrm>
                  <a:off x="3710" y="31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3" name="Line 52052"/>
                <p:cNvSpPr>
                  <a:spLocks noChangeShapeType="1"/>
                </p:cNvSpPr>
                <p:nvPr/>
              </p:nvSpPr>
              <p:spPr bwMode="auto">
                <a:xfrm flipV="1">
                  <a:off x="3712" y="31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4" name="Line 52053"/>
                <p:cNvSpPr>
                  <a:spLocks noChangeShapeType="1"/>
                </p:cNvSpPr>
                <p:nvPr/>
              </p:nvSpPr>
              <p:spPr bwMode="auto">
                <a:xfrm>
                  <a:off x="3719" y="315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5" name="Line 52054"/>
                <p:cNvSpPr>
                  <a:spLocks noChangeShapeType="1"/>
                </p:cNvSpPr>
                <p:nvPr/>
              </p:nvSpPr>
              <p:spPr bwMode="auto">
                <a:xfrm>
                  <a:off x="3728" y="31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6" name="Line 52055"/>
                <p:cNvSpPr>
                  <a:spLocks noChangeShapeType="1"/>
                </p:cNvSpPr>
                <p:nvPr/>
              </p:nvSpPr>
              <p:spPr bwMode="auto">
                <a:xfrm flipH="1">
                  <a:off x="3723" y="31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7" name="Line 52056"/>
                <p:cNvSpPr>
                  <a:spLocks noChangeShapeType="1"/>
                </p:cNvSpPr>
                <p:nvPr/>
              </p:nvSpPr>
              <p:spPr bwMode="auto">
                <a:xfrm>
                  <a:off x="3723" y="31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8" name="Line 52057"/>
                <p:cNvSpPr>
                  <a:spLocks noChangeShapeType="1"/>
                </p:cNvSpPr>
                <p:nvPr/>
              </p:nvSpPr>
              <p:spPr bwMode="auto">
                <a:xfrm flipH="1">
                  <a:off x="3719" y="317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09" name="Line 52058"/>
                <p:cNvSpPr>
                  <a:spLocks noChangeShapeType="1"/>
                </p:cNvSpPr>
                <p:nvPr/>
              </p:nvSpPr>
              <p:spPr bwMode="auto">
                <a:xfrm flipH="1">
                  <a:off x="3711" y="317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0" name="Line 52059"/>
                <p:cNvSpPr>
                  <a:spLocks noChangeShapeType="1"/>
                </p:cNvSpPr>
                <p:nvPr/>
              </p:nvSpPr>
              <p:spPr bwMode="auto">
                <a:xfrm>
                  <a:off x="3711" y="31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1" name="Line 52060"/>
                <p:cNvSpPr>
                  <a:spLocks noChangeShapeType="1"/>
                </p:cNvSpPr>
                <p:nvPr/>
              </p:nvSpPr>
              <p:spPr bwMode="auto">
                <a:xfrm flipH="1">
                  <a:off x="3706" y="31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2" name="Line 52061"/>
                <p:cNvSpPr>
                  <a:spLocks noChangeShapeType="1"/>
                </p:cNvSpPr>
                <p:nvPr/>
              </p:nvSpPr>
              <p:spPr bwMode="auto">
                <a:xfrm flipH="1">
                  <a:off x="3699" y="31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3" name="Line 52062"/>
                <p:cNvSpPr>
                  <a:spLocks noChangeShapeType="1"/>
                </p:cNvSpPr>
                <p:nvPr/>
              </p:nvSpPr>
              <p:spPr bwMode="auto">
                <a:xfrm>
                  <a:off x="3699" y="318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4" name="Line 52063"/>
                <p:cNvSpPr>
                  <a:spLocks noChangeShapeType="1"/>
                </p:cNvSpPr>
                <p:nvPr/>
              </p:nvSpPr>
              <p:spPr bwMode="auto">
                <a:xfrm flipH="1">
                  <a:off x="3695" y="31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5" name="Line 52064"/>
                <p:cNvSpPr>
                  <a:spLocks noChangeShapeType="1"/>
                </p:cNvSpPr>
                <p:nvPr/>
              </p:nvSpPr>
              <p:spPr bwMode="auto">
                <a:xfrm flipH="1">
                  <a:off x="3690" y="31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6" name="Line 52065"/>
                <p:cNvSpPr>
                  <a:spLocks noChangeShapeType="1"/>
                </p:cNvSpPr>
                <p:nvPr/>
              </p:nvSpPr>
              <p:spPr bwMode="auto">
                <a:xfrm>
                  <a:off x="3690" y="32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7" name="Line 52066"/>
                <p:cNvSpPr>
                  <a:spLocks noChangeShapeType="1"/>
                </p:cNvSpPr>
                <p:nvPr/>
              </p:nvSpPr>
              <p:spPr bwMode="auto">
                <a:xfrm flipH="1">
                  <a:off x="3687" y="32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8" name="Line 52067"/>
                <p:cNvSpPr>
                  <a:spLocks noChangeShapeType="1"/>
                </p:cNvSpPr>
                <p:nvPr/>
              </p:nvSpPr>
              <p:spPr bwMode="auto">
                <a:xfrm>
                  <a:off x="3687" y="322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19" name="Line 52068"/>
                <p:cNvSpPr>
                  <a:spLocks noChangeShapeType="1"/>
                </p:cNvSpPr>
                <p:nvPr/>
              </p:nvSpPr>
              <p:spPr bwMode="auto">
                <a:xfrm flipH="1">
                  <a:off x="3685" y="323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0" name="Line 52069"/>
                <p:cNvSpPr>
                  <a:spLocks noChangeShapeType="1"/>
                </p:cNvSpPr>
                <p:nvPr/>
              </p:nvSpPr>
              <p:spPr bwMode="auto">
                <a:xfrm>
                  <a:off x="3685" y="324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1" name="Line 52070"/>
                <p:cNvSpPr>
                  <a:spLocks noChangeShapeType="1"/>
                </p:cNvSpPr>
                <p:nvPr/>
              </p:nvSpPr>
              <p:spPr bwMode="auto">
                <a:xfrm>
                  <a:off x="3686" y="324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2" name="Line 52071"/>
                <p:cNvSpPr>
                  <a:spLocks noChangeShapeType="1"/>
                </p:cNvSpPr>
                <p:nvPr/>
              </p:nvSpPr>
              <p:spPr bwMode="auto">
                <a:xfrm>
                  <a:off x="3689" y="325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3" name="Line 52072"/>
                <p:cNvSpPr>
                  <a:spLocks noChangeShapeType="1"/>
                </p:cNvSpPr>
                <p:nvPr/>
              </p:nvSpPr>
              <p:spPr bwMode="auto">
                <a:xfrm>
                  <a:off x="3691" y="32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4" name="Line 52073"/>
                <p:cNvSpPr>
                  <a:spLocks noChangeShapeType="1"/>
                </p:cNvSpPr>
                <p:nvPr/>
              </p:nvSpPr>
              <p:spPr bwMode="auto">
                <a:xfrm flipH="1">
                  <a:off x="3686" y="3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5" name="Line 52074"/>
                <p:cNvSpPr>
                  <a:spLocks noChangeShapeType="1"/>
                </p:cNvSpPr>
                <p:nvPr/>
              </p:nvSpPr>
              <p:spPr bwMode="auto">
                <a:xfrm flipH="1">
                  <a:off x="3679" y="32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6" name="Line 52075"/>
                <p:cNvSpPr>
                  <a:spLocks noChangeShapeType="1"/>
                </p:cNvSpPr>
                <p:nvPr/>
              </p:nvSpPr>
              <p:spPr bwMode="auto">
                <a:xfrm>
                  <a:off x="3679" y="327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7" name="Line 52076"/>
                <p:cNvSpPr>
                  <a:spLocks noChangeShapeType="1"/>
                </p:cNvSpPr>
                <p:nvPr/>
              </p:nvSpPr>
              <p:spPr bwMode="auto">
                <a:xfrm flipH="1">
                  <a:off x="3671" y="327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28" name="Line 52077"/>
                <p:cNvSpPr>
                  <a:spLocks noChangeShapeType="1"/>
                </p:cNvSpPr>
                <p:nvPr/>
              </p:nvSpPr>
              <p:spPr bwMode="auto">
                <a:xfrm>
                  <a:off x="3671" y="32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8" name="Group 52279"/>
              <p:cNvGrpSpPr>
                <a:grpSpLocks/>
              </p:cNvGrpSpPr>
              <p:nvPr/>
            </p:nvGrpSpPr>
            <p:grpSpPr bwMode="auto">
              <a:xfrm>
                <a:off x="5770563" y="4779963"/>
                <a:ext cx="1068388" cy="942975"/>
                <a:chOff x="3635" y="3011"/>
                <a:chExt cx="673" cy="594"/>
              </a:xfrm>
              <a:grpFill/>
            </p:grpSpPr>
            <p:sp>
              <p:nvSpPr>
                <p:cNvPr id="58329" name="Line 52079"/>
                <p:cNvSpPr>
                  <a:spLocks noChangeShapeType="1"/>
                </p:cNvSpPr>
                <p:nvPr/>
              </p:nvSpPr>
              <p:spPr bwMode="auto">
                <a:xfrm flipH="1">
                  <a:off x="3669" y="33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0" name="Line 52080"/>
                <p:cNvSpPr>
                  <a:spLocks noChangeShapeType="1"/>
                </p:cNvSpPr>
                <p:nvPr/>
              </p:nvSpPr>
              <p:spPr bwMode="auto">
                <a:xfrm>
                  <a:off x="3669" y="33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1" name="Line 52081"/>
                <p:cNvSpPr>
                  <a:spLocks noChangeShapeType="1"/>
                </p:cNvSpPr>
                <p:nvPr/>
              </p:nvSpPr>
              <p:spPr bwMode="auto">
                <a:xfrm flipH="1">
                  <a:off x="3664" y="33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2" name="Line 52082"/>
                <p:cNvSpPr>
                  <a:spLocks noChangeShapeType="1"/>
                </p:cNvSpPr>
                <p:nvPr/>
              </p:nvSpPr>
              <p:spPr bwMode="auto">
                <a:xfrm flipH="1" flipV="1">
                  <a:off x="3648" y="3320"/>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3" name="Line 52083"/>
                <p:cNvSpPr>
                  <a:spLocks noChangeShapeType="1"/>
                </p:cNvSpPr>
                <p:nvPr/>
              </p:nvSpPr>
              <p:spPr bwMode="auto">
                <a:xfrm>
                  <a:off x="3648" y="33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4" name="Line 52084"/>
                <p:cNvSpPr>
                  <a:spLocks noChangeShapeType="1"/>
                </p:cNvSpPr>
                <p:nvPr/>
              </p:nvSpPr>
              <p:spPr bwMode="auto">
                <a:xfrm>
                  <a:off x="3652" y="33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5" name="Line 52085"/>
                <p:cNvSpPr>
                  <a:spLocks noChangeShapeType="1"/>
                </p:cNvSpPr>
                <p:nvPr/>
              </p:nvSpPr>
              <p:spPr bwMode="auto">
                <a:xfrm>
                  <a:off x="3654" y="33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6" name="Line 52086"/>
                <p:cNvSpPr>
                  <a:spLocks noChangeShapeType="1"/>
                </p:cNvSpPr>
                <p:nvPr/>
              </p:nvSpPr>
              <p:spPr bwMode="auto">
                <a:xfrm>
                  <a:off x="3656" y="33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7" name="Line 52087"/>
                <p:cNvSpPr>
                  <a:spLocks noChangeShapeType="1"/>
                </p:cNvSpPr>
                <p:nvPr/>
              </p:nvSpPr>
              <p:spPr bwMode="auto">
                <a:xfrm>
                  <a:off x="3666" y="335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8" name="Line 52088"/>
                <p:cNvSpPr>
                  <a:spLocks noChangeShapeType="1"/>
                </p:cNvSpPr>
                <p:nvPr/>
              </p:nvSpPr>
              <p:spPr bwMode="auto">
                <a:xfrm>
                  <a:off x="3668" y="335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39" name="Line 52089"/>
                <p:cNvSpPr>
                  <a:spLocks noChangeShapeType="1"/>
                </p:cNvSpPr>
                <p:nvPr/>
              </p:nvSpPr>
              <p:spPr bwMode="auto">
                <a:xfrm flipH="1">
                  <a:off x="3665" y="3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0" name="Line 52090"/>
                <p:cNvSpPr>
                  <a:spLocks noChangeShapeType="1"/>
                </p:cNvSpPr>
                <p:nvPr/>
              </p:nvSpPr>
              <p:spPr bwMode="auto">
                <a:xfrm flipH="1">
                  <a:off x="3660" y="337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1" name="Line 52091"/>
                <p:cNvSpPr>
                  <a:spLocks noChangeShapeType="1"/>
                </p:cNvSpPr>
                <p:nvPr/>
              </p:nvSpPr>
              <p:spPr bwMode="auto">
                <a:xfrm>
                  <a:off x="3660" y="33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2" name="Line 52092"/>
                <p:cNvSpPr>
                  <a:spLocks noChangeShapeType="1"/>
                </p:cNvSpPr>
                <p:nvPr/>
              </p:nvSpPr>
              <p:spPr bwMode="auto">
                <a:xfrm flipH="1">
                  <a:off x="3655" y="339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3" name="Line 52093"/>
                <p:cNvSpPr>
                  <a:spLocks noChangeShapeType="1"/>
                </p:cNvSpPr>
                <p:nvPr/>
              </p:nvSpPr>
              <p:spPr bwMode="auto">
                <a:xfrm flipH="1">
                  <a:off x="3650" y="33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4" name="Line 52094"/>
                <p:cNvSpPr>
                  <a:spLocks noChangeShapeType="1"/>
                </p:cNvSpPr>
                <p:nvPr/>
              </p:nvSpPr>
              <p:spPr bwMode="auto">
                <a:xfrm>
                  <a:off x="3650" y="340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5" name="Line 52095"/>
                <p:cNvSpPr>
                  <a:spLocks noChangeShapeType="1"/>
                </p:cNvSpPr>
                <p:nvPr/>
              </p:nvSpPr>
              <p:spPr bwMode="auto">
                <a:xfrm flipH="1">
                  <a:off x="3648" y="341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6" name="Line 52096"/>
                <p:cNvSpPr>
                  <a:spLocks noChangeShapeType="1"/>
                </p:cNvSpPr>
                <p:nvPr/>
              </p:nvSpPr>
              <p:spPr bwMode="auto">
                <a:xfrm>
                  <a:off x="3648" y="341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7" name="Line 52097"/>
                <p:cNvSpPr>
                  <a:spLocks noChangeShapeType="1"/>
                </p:cNvSpPr>
                <p:nvPr/>
              </p:nvSpPr>
              <p:spPr bwMode="auto">
                <a:xfrm flipV="1">
                  <a:off x="3657" y="342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8" name="Line 52098"/>
                <p:cNvSpPr>
                  <a:spLocks noChangeShapeType="1"/>
                </p:cNvSpPr>
                <p:nvPr/>
              </p:nvSpPr>
              <p:spPr bwMode="auto">
                <a:xfrm>
                  <a:off x="3664" y="34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49" name="Line 52099"/>
                <p:cNvSpPr>
                  <a:spLocks noChangeShapeType="1"/>
                </p:cNvSpPr>
                <p:nvPr/>
              </p:nvSpPr>
              <p:spPr bwMode="auto">
                <a:xfrm>
                  <a:off x="3666" y="342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0" name="Line 52100"/>
                <p:cNvSpPr>
                  <a:spLocks noChangeShapeType="1"/>
                </p:cNvSpPr>
                <p:nvPr/>
              </p:nvSpPr>
              <p:spPr bwMode="auto">
                <a:xfrm flipH="1">
                  <a:off x="3661" y="343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1" name="Line 52101"/>
                <p:cNvSpPr>
                  <a:spLocks noChangeShapeType="1"/>
                </p:cNvSpPr>
                <p:nvPr/>
              </p:nvSpPr>
              <p:spPr bwMode="auto">
                <a:xfrm flipH="1">
                  <a:off x="3657" y="34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2" name="Line 52102"/>
                <p:cNvSpPr>
                  <a:spLocks noChangeShapeType="1"/>
                </p:cNvSpPr>
                <p:nvPr/>
              </p:nvSpPr>
              <p:spPr bwMode="auto">
                <a:xfrm flipH="1">
                  <a:off x="3650" y="344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3" name="Line 52103"/>
                <p:cNvSpPr>
                  <a:spLocks noChangeShapeType="1"/>
                </p:cNvSpPr>
                <p:nvPr/>
              </p:nvSpPr>
              <p:spPr bwMode="auto">
                <a:xfrm flipH="1">
                  <a:off x="3643" y="34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4" name="Line 52104"/>
                <p:cNvSpPr>
                  <a:spLocks noChangeShapeType="1"/>
                </p:cNvSpPr>
                <p:nvPr/>
              </p:nvSpPr>
              <p:spPr bwMode="auto">
                <a:xfrm>
                  <a:off x="3643" y="34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5" name="Line 52105"/>
                <p:cNvSpPr>
                  <a:spLocks noChangeShapeType="1"/>
                </p:cNvSpPr>
                <p:nvPr/>
              </p:nvSpPr>
              <p:spPr bwMode="auto">
                <a:xfrm flipH="1">
                  <a:off x="3637" y="345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6" name="Line 52106"/>
                <p:cNvSpPr>
                  <a:spLocks noChangeShapeType="1"/>
                </p:cNvSpPr>
                <p:nvPr/>
              </p:nvSpPr>
              <p:spPr bwMode="auto">
                <a:xfrm>
                  <a:off x="3637" y="346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7" name="Line 52107"/>
                <p:cNvSpPr>
                  <a:spLocks noChangeShapeType="1"/>
                </p:cNvSpPr>
                <p:nvPr/>
              </p:nvSpPr>
              <p:spPr bwMode="auto">
                <a:xfrm flipH="1">
                  <a:off x="3635" y="34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8" name="Line 52108"/>
                <p:cNvSpPr>
                  <a:spLocks noChangeShapeType="1"/>
                </p:cNvSpPr>
                <p:nvPr/>
              </p:nvSpPr>
              <p:spPr bwMode="auto">
                <a:xfrm>
                  <a:off x="3635" y="3477"/>
                  <a:ext cx="4"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59" name="Line 52109"/>
                <p:cNvSpPr>
                  <a:spLocks noChangeShapeType="1"/>
                </p:cNvSpPr>
                <p:nvPr/>
              </p:nvSpPr>
              <p:spPr bwMode="auto">
                <a:xfrm>
                  <a:off x="3639" y="348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0" name="Line 52110"/>
                <p:cNvSpPr>
                  <a:spLocks noChangeShapeType="1"/>
                </p:cNvSpPr>
                <p:nvPr/>
              </p:nvSpPr>
              <p:spPr bwMode="auto">
                <a:xfrm flipV="1">
                  <a:off x="3644" y="350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1" name="Line 52111"/>
                <p:cNvSpPr>
                  <a:spLocks noChangeShapeType="1"/>
                </p:cNvSpPr>
                <p:nvPr/>
              </p:nvSpPr>
              <p:spPr bwMode="auto">
                <a:xfrm flipV="1">
                  <a:off x="3651" y="34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2" name="Line 52112"/>
                <p:cNvSpPr>
                  <a:spLocks noChangeShapeType="1"/>
                </p:cNvSpPr>
                <p:nvPr/>
              </p:nvSpPr>
              <p:spPr bwMode="auto">
                <a:xfrm>
                  <a:off x="3658" y="34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3" name="Line 52113"/>
                <p:cNvSpPr>
                  <a:spLocks noChangeShapeType="1"/>
                </p:cNvSpPr>
                <p:nvPr/>
              </p:nvSpPr>
              <p:spPr bwMode="auto">
                <a:xfrm>
                  <a:off x="3667" y="350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4" name="Line 52114"/>
                <p:cNvSpPr>
                  <a:spLocks noChangeShapeType="1"/>
                </p:cNvSpPr>
                <p:nvPr/>
              </p:nvSpPr>
              <p:spPr bwMode="auto">
                <a:xfrm>
                  <a:off x="3676" y="35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5" name="Line 52115"/>
                <p:cNvSpPr>
                  <a:spLocks noChangeShapeType="1"/>
                </p:cNvSpPr>
                <p:nvPr/>
              </p:nvSpPr>
              <p:spPr bwMode="auto">
                <a:xfrm>
                  <a:off x="3685" y="351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6" name="Line 52116"/>
                <p:cNvSpPr>
                  <a:spLocks noChangeShapeType="1"/>
                </p:cNvSpPr>
                <p:nvPr/>
              </p:nvSpPr>
              <p:spPr bwMode="auto">
                <a:xfrm>
                  <a:off x="3686" y="3521"/>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7" name="Line 52117"/>
                <p:cNvSpPr>
                  <a:spLocks noChangeShapeType="1"/>
                </p:cNvSpPr>
                <p:nvPr/>
              </p:nvSpPr>
              <p:spPr bwMode="auto">
                <a:xfrm>
                  <a:off x="3703" y="352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8" name="Line 52118"/>
                <p:cNvSpPr>
                  <a:spLocks noChangeShapeType="1"/>
                </p:cNvSpPr>
                <p:nvPr/>
              </p:nvSpPr>
              <p:spPr bwMode="auto">
                <a:xfrm>
                  <a:off x="3712" y="352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69" name="Line 52119"/>
                <p:cNvSpPr>
                  <a:spLocks noChangeShapeType="1"/>
                </p:cNvSpPr>
                <p:nvPr/>
              </p:nvSpPr>
              <p:spPr bwMode="auto">
                <a:xfrm flipH="1">
                  <a:off x="3710" y="35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0" name="Line 52120"/>
                <p:cNvSpPr>
                  <a:spLocks noChangeShapeType="1"/>
                </p:cNvSpPr>
                <p:nvPr/>
              </p:nvSpPr>
              <p:spPr bwMode="auto">
                <a:xfrm flipV="1">
                  <a:off x="3710" y="35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1" name="Line 52121"/>
                <p:cNvSpPr>
                  <a:spLocks noChangeShapeType="1"/>
                </p:cNvSpPr>
                <p:nvPr/>
              </p:nvSpPr>
              <p:spPr bwMode="auto">
                <a:xfrm flipV="1">
                  <a:off x="3717" y="35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2" name="Line 52122"/>
                <p:cNvSpPr>
                  <a:spLocks noChangeShapeType="1"/>
                </p:cNvSpPr>
                <p:nvPr/>
              </p:nvSpPr>
              <p:spPr bwMode="auto">
                <a:xfrm flipH="1">
                  <a:off x="3720" y="3540"/>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3" name="Line 52123"/>
                <p:cNvSpPr>
                  <a:spLocks noChangeShapeType="1"/>
                </p:cNvSpPr>
                <p:nvPr/>
              </p:nvSpPr>
              <p:spPr bwMode="auto">
                <a:xfrm>
                  <a:off x="3720" y="355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4" name="Line 52124"/>
                <p:cNvSpPr>
                  <a:spLocks noChangeShapeType="1"/>
                </p:cNvSpPr>
                <p:nvPr/>
              </p:nvSpPr>
              <p:spPr bwMode="auto">
                <a:xfrm flipH="1">
                  <a:off x="3709" y="356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5" name="Line 52125"/>
                <p:cNvSpPr>
                  <a:spLocks noChangeShapeType="1"/>
                </p:cNvSpPr>
                <p:nvPr/>
              </p:nvSpPr>
              <p:spPr bwMode="auto">
                <a:xfrm>
                  <a:off x="3709" y="35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6" name="Line 52126"/>
                <p:cNvSpPr>
                  <a:spLocks noChangeShapeType="1"/>
                </p:cNvSpPr>
                <p:nvPr/>
              </p:nvSpPr>
              <p:spPr bwMode="auto">
                <a:xfrm>
                  <a:off x="3718" y="357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7" name="Line 52127"/>
                <p:cNvSpPr>
                  <a:spLocks noChangeShapeType="1"/>
                </p:cNvSpPr>
                <p:nvPr/>
              </p:nvSpPr>
              <p:spPr bwMode="auto">
                <a:xfrm>
                  <a:off x="3722" y="358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8" name="Line 52128"/>
                <p:cNvSpPr>
                  <a:spLocks noChangeShapeType="1"/>
                </p:cNvSpPr>
                <p:nvPr/>
              </p:nvSpPr>
              <p:spPr bwMode="auto">
                <a:xfrm flipV="1">
                  <a:off x="3732" y="358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79" name="Line 52129"/>
                <p:cNvSpPr>
                  <a:spLocks noChangeShapeType="1"/>
                </p:cNvSpPr>
                <p:nvPr/>
              </p:nvSpPr>
              <p:spPr bwMode="auto">
                <a:xfrm>
                  <a:off x="3738" y="358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0" name="Line 52130"/>
                <p:cNvSpPr>
                  <a:spLocks noChangeShapeType="1"/>
                </p:cNvSpPr>
                <p:nvPr/>
              </p:nvSpPr>
              <p:spPr bwMode="auto">
                <a:xfrm>
                  <a:off x="3748" y="3594"/>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1" name="Line 52131"/>
                <p:cNvSpPr>
                  <a:spLocks noChangeShapeType="1"/>
                </p:cNvSpPr>
                <p:nvPr/>
              </p:nvSpPr>
              <p:spPr bwMode="auto">
                <a:xfrm flipV="1">
                  <a:off x="3759" y="359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2" name="Line 52132"/>
                <p:cNvSpPr>
                  <a:spLocks noChangeShapeType="1"/>
                </p:cNvSpPr>
                <p:nvPr/>
              </p:nvSpPr>
              <p:spPr bwMode="auto">
                <a:xfrm flipH="1" flipV="1">
                  <a:off x="3761" y="35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3" name="Line 52133"/>
                <p:cNvSpPr>
                  <a:spLocks noChangeShapeType="1"/>
                </p:cNvSpPr>
                <p:nvPr/>
              </p:nvSpPr>
              <p:spPr bwMode="auto">
                <a:xfrm flipV="1">
                  <a:off x="3761" y="357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4" name="Line 52134"/>
                <p:cNvSpPr>
                  <a:spLocks noChangeShapeType="1"/>
                </p:cNvSpPr>
                <p:nvPr/>
              </p:nvSpPr>
              <p:spPr bwMode="auto">
                <a:xfrm flipV="1">
                  <a:off x="3773" y="35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5" name="Line 52135"/>
                <p:cNvSpPr>
                  <a:spLocks noChangeShapeType="1"/>
                </p:cNvSpPr>
                <p:nvPr/>
              </p:nvSpPr>
              <p:spPr bwMode="auto">
                <a:xfrm flipV="1">
                  <a:off x="3787" y="356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6" name="Line 52136"/>
                <p:cNvSpPr>
                  <a:spLocks noChangeShapeType="1"/>
                </p:cNvSpPr>
                <p:nvPr/>
              </p:nvSpPr>
              <p:spPr bwMode="auto">
                <a:xfrm flipV="1">
                  <a:off x="3793" y="356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7" name="Line 52137"/>
                <p:cNvSpPr>
                  <a:spLocks noChangeShapeType="1"/>
                </p:cNvSpPr>
                <p:nvPr/>
              </p:nvSpPr>
              <p:spPr bwMode="auto">
                <a:xfrm>
                  <a:off x="3800" y="3562"/>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8" name="Line 52138"/>
                <p:cNvSpPr>
                  <a:spLocks noChangeShapeType="1"/>
                </p:cNvSpPr>
                <p:nvPr/>
              </p:nvSpPr>
              <p:spPr bwMode="auto">
                <a:xfrm flipV="1">
                  <a:off x="3815" y="35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89" name="Line 52139"/>
                <p:cNvSpPr>
                  <a:spLocks noChangeShapeType="1"/>
                </p:cNvSpPr>
                <p:nvPr/>
              </p:nvSpPr>
              <p:spPr bwMode="auto">
                <a:xfrm flipV="1">
                  <a:off x="3822" y="354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0" name="Line 52140"/>
                <p:cNvSpPr>
                  <a:spLocks noChangeShapeType="1"/>
                </p:cNvSpPr>
                <p:nvPr/>
              </p:nvSpPr>
              <p:spPr bwMode="auto">
                <a:xfrm flipV="1">
                  <a:off x="3825" y="354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1" name="Line 52141"/>
                <p:cNvSpPr>
                  <a:spLocks noChangeShapeType="1"/>
                </p:cNvSpPr>
                <p:nvPr/>
              </p:nvSpPr>
              <p:spPr bwMode="auto">
                <a:xfrm>
                  <a:off x="3838" y="3543"/>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2" name="Line 52142"/>
                <p:cNvSpPr>
                  <a:spLocks noChangeShapeType="1"/>
                </p:cNvSpPr>
                <p:nvPr/>
              </p:nvSpPr>
              <p:spPr bwMode="auto">
                <a:xfrm>
                  <a:off x="3855" y="35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3" name="Line 52143"/>
                <p:cNvSpPr>
                  <a:spLocks noChangeShapeType="1"/>
                </p:cNvSpPr>
                <p:nvPr/>
              </p:nvSpPr>
              <p:spPr bwMode="auto">
                <a:xfrm flipV="1">
                  <a:off x="3864" y="354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4" name="Line 52144"/>
                <p:cNvSpPr>
                  <a:spLocks noChangeShapeType="1"/>
                </p:cNvSpPr>
                <p:nvPr/>
              </p:nvSpPr>
              <p:spPr bwMode="auto">
                <a:xfrm>
                  <a:off x="3878" y="35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5" name="Line 52145"/>
                <p:cNvSpPr>
                  <a:spLocks noChangeShapeType="1"/>
                </p:cNvSpPr>
                <p:nvPr/>
              </p:nvSpPr>
              <p:spPr bwMode="auto">
                <a:xfrm flipV="1">
                  <a:off x="3889" y="355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6" name="Line 52146"/>
                <p:cNvSpPr>
                  <a:spLocks noChangeShapeType="1"/>
                </p:cNvSpPr>
                <p:nvPr/>
              </p:nvSpPr>
              <p:spPr bwMode="auto">
                <a:xfrm flipV="1">
                  <a:off x="3903" y="354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7" name="Line 52147"/>
                <p:cNvSpPr>
                  <a:spLocks noChangeShapeType="1"/>
                </p:cNvSpPr>
                <p:nvPr/>
              </p:nvSpPr>
              <p:spPr bwMode="auto">
                <a:xfrm flipV="1">
                  <a:off x="3924" y="35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8" name="Line 52148"/>
                <p:cNvSpPr>
                  <a:spLocks noChangeShapeType="1"/>
                </p:cNvSpPr>
                <p:nvPr/>
              </p:nvSpPr>
              <p:spPr bwMode="auto">
                <a:xfrm>
                  <a:off x="3931" y="354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99" name="Line 52149"/>
                <p:cNvSpPr>
                  <a:spLocks noChangeShapeType="1"/>
                </p:cNvSpPr>
                <p:nvPr/>
              </p:nvSpPr>
              <p:spPr bwMode="auto">
                <a:xfrm flipV="1">
                  <a:off x="3947" y="353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0" name="Line 52150"/>
                <p:cNvSpPr>
                  <a:spLocks noChangeShapeType="1"/>
                </p:cNvSpPr>
                <p:nvPr/>
              </p:nvSpPr>
              <p:spPr bwMode="auto">
                <a:xfrm flipV="1">
                  <a:off x="3951" y="353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1" name="Line 52151"/>
                <p:cNvSpPr>
                  <a:spLocks noChangeShapeType="1"/>
                </p:cNvSpPr>
                <p:nvPr/>
              </p:nvSpPr>
              <p:spPr bwMode="auto">
                <a:xfrm>
                  <a:off x="3966" y="353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2" name="Line 52152"/>
                <p:cNvSpPr>
                  <a:spLocks noChangeShapeType="1"/>
                </p:cNvSpPr>
                <p:nvPr/>
              </p:nvSpPr>
              <p:spPr bwMode="auto">
                <a:xfrm flipV="1">
                  <a:off x="3975" y="35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3" name="Line 52153"/>
                <p:cNvSpPr>
                  <a:spLocks noChangeShapeType="1"/>
                </p:cNvSpPr>
                <p:nvPr/>
              </p:nvSpPr>
              <p:spPr bwMode="auto">
                <a:xfrm>
                  <a:off x="3982" y="353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4" name="Line 52154"/>
                <p:cNvSpPr>
                  <a:spLocks noChangeShapeType="1"/>
                </p:cNvSpPr>
                <p:nvPr/>
              </p:nvSpPr>
              <p:spPr bwMode="auto">
                <a:xfrm flipV="1">
                  <a:off x="3984" y="354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5" name="Line 52155"/>
                <p:cNvSpPr>
                  <a:spLocks noChangeShapeType="1"/>
                </p:cNvSpPr>
                <p:nvPr/>
              </p:nvSpPr>
              <p:spPr bwMode="auto">
                <a:xfrm flipV="1">
                  <a:off x="3991" y="353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6" name="Line 52156"/>
                <p:cNvSpPr>
                  <a:spLocks noChangeShapeType="1"/>
                </p:cNvSpPr>
                <p:nvPr/>
              </p:nvSpPr>
              <p:spPr bwMode="auto">
                <a:xfrm flipH="1" flipV="1">
                  <a:off x="3994" y="35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7" name="Line 52157"/>
                <p:cNvSpPr>
                  <a:spLocks noChangeShapeType="1"/>
                </p:cNvSpPr>
                <p:nvPr/>
              </p:nvSpPr>
              <p:spPr bwMode="auto">
                <a:xfrm flipH="1" flipV="1">
                  <a:off x="3991" y="351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8" name="Line 52158"/>
                <p:cNvSpPr>
                  <a:spLocks noChangeShapeType="1"/>
                </p:cNvSpPr>
                <p:nvPr/>
              </p:nvSpPr>
              <p:spPr bwMode="auto">
                <a:xfrm flipV="1">
                  <a:off x="3991" y="3507"/>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09" name="Line 52159"/>
                <p:cNvSpPr>
                  <a:spLocks noChangeShapeType="1"/>
                </p:cNvSpPr>
                <p:nvPr/>
              </p:nvSpPr>
              <p:spPr bwMode="auto">
                <a:xfrm flipH="1" flipV="1">
                  <a:off x="4001" y="350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0" name="Line 52160"/>
                <p:cNvSpPr>
                  <a:spLocks noChangeShapeType="1"/>
                </p:cNvSpPr>
                <p:nvPr/>
              </p:nvSpPr>
              <p:spPr bwMode="auto">
                <a:xfrm flipV="1">
                  <a:off x="4001" y="349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1" name="Line 52161"/>
                <p:cNvSpPr>
                  <a:spLocks noChangeShapeType="1"/>
                </p:cNvSpPr>
                <p:nvPr/>
              </p:nvSpPr>
              <p:spPr bwMode="auto">
                <a:xfrm flipV="1">
                  <a:off x="4015" y="348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2" name="Line 52162"/>
                <p:cNvSpPr>
                  <a:spLocks noChangeShapeType="1"/>
                </p:cNvSpPr>
                <p:nvPr/>
              </p:nvSpPr>
              <p:spPr bwMode="auto">
                <a:xfrm flipV="1">
                  <a:off x="4020" y="34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3" name="Line 52163"/>
                <p:cNvSpPr>
                  <a:spLocks noChangeShapeType="1"/>
                </p:cNvSpPr>
                <p:nvPr/>
              </p:nvSpPr>
              <p:spPr bwMode="auto">
                <a:xfrm flipV="1">
                  <a:off x="4034" y="348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4" name="Line 52164"/>
                <p:cNvSpPr>
                  <a:spLocks noChangeShapeType="1"/>
                </p:cNvSpPr>
                <p:nvPr/>
              </p:nvSpPr>
              <p:spPr bwMode="auto">
                <a:xfrm>
                  <a:off x="4040" y="348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5" name="Line 52165"/>
                <p:cNvSpPr>
                  <a:spLocks noChangeShapeType="1"/>
                </p:cNvSpPr>
                <p:nvPr/>
              </p:nvSpPr>
              <p:spPr bwMode="auto">
                <a:xfrm flipV="1">
                  <a:off x="4057" y="3473"/>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6" name="Line 52166"/>
                <p:cNvSpPr>
                  <a:spLocks noChangeShapeType="1"/>
                </p:cNvSpPr>
                <p:nvPr/>
              </p:nvSpPr>
              <p:spPr bwMode="auto">
                <a:xfrm flipV="1">
                  <a:off x="4063" y="3462"/>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7" name="Line 52167"/>
                <p:cNvSpPr>
                  <a:spLocks noChangeShapeType="1"/>
                </p:cNvSpPr>
                <p:nvPr/>
              </p:nvSpPr>
              <p:spPr bwMode="auto">
                <a:xfrm flipH="1" flipV="1">
                  <a:off x="4069" y="344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8" name="Line 52168"/>
                <p:cNvSpPr>
                  <a:spLocks noChangeShapeType="1"/>
                </p:cNvSpPr>
                <p:nvPr/>
              </p:nvSpPr>
              <p:spPr bwMode="auto">
                <a:xfrm flipV="1">
                  <a:off x="4069" y="343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19" name="Line 52169"/>
                <p:cNvSpPr>
                  <a:spLocks noChangeShapeType="1"/>
                </p:cNvSpPr>
                <p:nvPr/>
              </p:nvSpPr>
              <p:spPr bwMode="auto">
                <a:xfrm flipV="1">
                  <a:off x="4074" y="34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0" name="Line 52170"/>
                <p:cNvSpPr>
                  <a:spLocks noChangeShapeType="1"/>
                </p:cNvSpPr>
                <p:nvPr/>
              </p:nvSpPr>
              <p:spPr bwMode="auto">
                <a:xfrm flipV="1">
                  <a:off x="4081" y="34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1" name="Line 52171"/>
                <p:cNvSpPr>
                  <a:spLocks noChangeShapeType="1"/>
                </p:cNvSpPr>
                <p:nvPr/>
              </p:nvSpPr>
              <p:spPr bwMode="auto">
                <a:xfrm flipH="1" flipV="1">
                  <a:off x="4083" y="34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2" name="Line 52172"/>
                <p:cNvSpPr>
                  <a:spLocks noChangeShapeType="1"/>
                </p:cNvSpPr>
                <p:nvPr/>
              </p:nvSpPr>
              <p:spPr bwMode="auto">
                <a:xfrm flipV="1">
                  <a:off x="4083" y="3410"/>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3" name="Line 52173"/>
                <p:cNvSpPr>
                  <a:spLocks noChangeShapeType="1"/>
                </p:cNvSpPr>
                <p:nvPr/>
              </p:nvSpPr>
              <p:spPr bwMode="auto">
                <a:xfrm flipV="1">
                  <a:off x="4096" y="340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4" name="Line 52174"/>
                <p:cNvSpPr>
                  <a:spLocks noChangeShapeType="1"/>
                </p:cNvSpPr>
                <p:nvPr/>
              </p:nvSpPr>
              <p:spPr bwMode="auto">
                <a:xfrm flipV="1">
                  <a:off x="4102" y="340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5" name="Line 52175"/>
                <p:cNvSpPr>
                  <a:spLocks noChangeShapeType="1"/>
                </p:cNvSpPr>
                <p:nvPr/>
              </p:nvSpPr>
              <p:spPr bwMode="auto">
                <a:xfrm flipV="1">
                  <a:off x="4116" y="3386"/>
                  <a:ext cx="1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6" name="Line 52176"/>
                <p:cNvSpPr>
                  <a:spLocks noChangeShapeType="1"/>
                </p:cNvSpPr>
                <p:nvPr/>
              </p:nvSpPr>
              <p:spPr bwMode="auto">
                <a:xfrm flipH="1" flipV="1">
                  <a:off x="4117" y="338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7" name="Line 52177"/>
                <p:cNvSpPr>
                  <a:spLocks noChangeShapeType="1"/>
                </p:cNvSpPr>
                <p:nvPr/>
              </p:nvSpPr>
              <p:spPr bwMode="auto">
                <a:xfrm flipH="1" flipV="1">
                  <a:off x="4115" y="3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8" name="Line 52178"/>
                <p:cNvSpPr>
                  <a:spLocks noChangeShapeType="1"/>
                </p:cNvSpPr>
                <p:nvPr/>
              </p:nvSpPr>
              <p:spPr bwMode="auto">
                <a:xfrm flipH="1" flipV="1">
                  <a:off x="4106" y="33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29" name="Line 52179"/>
                <p:cNvSpPr>
                  <a:spLocks noChangeShapeType="1"/>
                </p:cNvSpPr>
                <p:nvPr/>
              </p:nvSpPr>
              <p:spPr bwMode="auto">
                <a:xfrm flipH="1" flipV="1">
                  <a:off x="4103" y="336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0" name="Line 52180"/>
                <p:cNvSpPr>
                  <a:spLocks noChangeShapeType="1"/>
                </p:cNvSpPr>
                <p:nvPr/>
              </p:nvSpPr>
              <p:spPr bwMode="auto">
                <a:xfrm flipH="1" flipV="1">
                  <a:off x="4101" y="33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1" name="Line 52181"/>
                <p:cNvSpPr>
                  <a:spLocks noChangeShapeType="1"/>
                </p:cNvSpPr>
                <p:nvPr/>
              </p:nvSpPr>
              <p:spPr bwMode="auto">
                <a:xfrm flipH="1" flipV="1">
                  <a:off x="4097" y="334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2" name="Line 52182"/>
                <p:cNvSpPr>
                  <a:spLocks noChangeShapeType="1"/>
                </p:cNvSpPr>
                <p:nvPr/>
              </p:nvSpPr>
              <p:spPr bwMode="auto">
                <a:xfrm flipH="1" flipV="1">
                  <a:off x="4093" y="3328"/>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3" name="Line 52183"/>
                <p:cNvSpPr>
                  <a:spLocks noChangeShapeType="1"/>
                </p:cNvSpPr>
                <p:nvPr/>
              </p:nvSpPr>
              <p:spPr bwMode="auto">
                <a:xfrm flipV="1">
                  <a:off x="4093" y="331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4" name="Line 52184"/>
                <p:cNvSpPr>
                  <a:spLocks noChangeShapeType="1"/>
                </p:cNvSpPr>
                <p:nvPr/>
              </p:nvSpPr>
              <p:spPr bwMode="auto">
                <a:xfrm flipV="1">
                  <a:off x="4098" y="33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5" name="Line 52185"/>
                <p:cNvSpPr>
                  <a:spLocks noChangeShapeType="1"/>
                </p:cNvSpPr>
                <p:nvPr/>
              </p:nvSpPr>
              <p:spPr bwMode="auto">
                <a:xfrm flipV="1">
                  <a:off x="4103" y="329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6" name="Line 52186"/>
                <p:cNvSpPr>
                  <a:spLocks noChangeShapeType="1"/>
                </p:cNvSpPr>
                <p:nvPr/>
              </p:nvSpPr>
              <p:spPr bwMode="auto">
                <a:xfrm flipV="1">
                  <a:off x="4114" y="327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7" name="Line 52187"/>
                <p:cNvSpPr>
                  <a:spLocks noChangeShapeType="1"/>
                </p:cNvSpPr>
                <p:nvPr/>
              </p:nvSpPr>
              <p:spPr bwMode="auto">
                <a:xfrm flipV="1">
                  <a:off x="4123" y="32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8" name="Line 52188"/>
                <p:cNvSpPr>
                  <a:spLocks noChangeShapeType="1"/>
                </p:cNvSpPr>
                <p:nvPr/>
              </p:nvSpPr>
              <p:spPr bwMode="auto">
                <a:xfrm flipV="1">
                  <a:off x="4130" y="326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39" name="Line 52189"/>
                <p:cNvSpPr>
                  <a:spLocks noChangeShapeType="1"/>
                </p:cNvSpPr>
                <p:nvPr/>
              </p:nvSpPr>
              <p:spPr bwMode="auto">
                <a:xfrm flipV="1">
                  <a:off x="4136" y="3249"/>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0" name="Line 52190"/>
                <p:cNvSpPr>
                  <a:spLocks noChangeShapeType="1"/>
                </p:cNvSpPr>
                <p:nvPr/>
              </p:nvSpPr>
              <p:spPr bwMode="auto">
                <a:xfrm flipV="1">
                  <a:off x="4146" y="324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1" name="Line 52191"/>
                <p:cNvSpPr>
                  <a:spLocks noChangeShapeType="1"/>
                </p:cNvSpPr>
                <p:nvPr/>
              </p:nvSpPr>
              <p:spPr bwMode="auto">
                <a:xfrm flipV="1">
                  <a:off x="4150" y="3229"/>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2" name="Line 52192"/>
                <p:cNvSpPr>
                  <a:spLocks noChangeShapeType="1"/>
                </p:cNvSpPr>
                <p:nvPr/>
              </p:nvSpPr>
              <p:spPr bwMode="auto">
                <a:xfrm flipV="1">
                  <a:off x="4163" y="32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3" name="Line 52193"/>
                <p:cNvSpPr>
                  <a:spLocks noChangeShapeType="1"/>
                </p:cNvSpPr>
                <p:nvPr/>
              </p:nvSpPr>
              <p:spPr bwMode="auto">
                <a:xfrm flipH="1">
                  <a:off x="4163" y="32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4" name="Line 52194"/>
                <p:cNvSpPr>
                  <a:spLocks noChangeShapeType="1"/>
                </p:cNvSpPr>
                <p:nvPr/>
              </p:nvSpPr>
              <p:spPr bwMode="auto">
                <a:xfrm flipH="1" flipV="1">
                  <a:off x="4160" y="322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5" name="Line 52195"/>
                <p:cNvSpPr>
                  <a:spLocks noChangeShapeType="1"/>
                </p:cNvSpPr>
                <p:nvPr/>
              </p:nvSpPr>
              <p:spPr bwMode="auto">
                <a:xfrm flipV="1">
                  <a:off x="4160" y="32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6" name="Line 52196"/>
                <p:cNvSpPr>
                  <a:spLocks noChangeShapeType="1"/>
                </p:cNvSpPr>
                <p:nvPr/>
              </p:nvSpPr>
              <p:spPr bwMode="auto">
                <a:xfrm flipH="1" flipV="1">
                  <a:off x="4165" y="32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7" name="Line 52197"/>
                <p:cNvSpPr>
                  <a:spLocks noChangeShapeType="1"/>
                </p:cNvSpPr>
                <p:nvPr/>
              </p:nvSpPr>
              <p:spPr bwMode="auto">
                <a:xfrm flipV="1">
                  <a:off x="4165" y="32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8" name="Line 52198"/>
                <p:cNvSpPr>
                  <a:spLocks noChangeShapeType="1"/>
                </p:cNvSpPr>
                <p:nvPr/>
              </p:nvSpPr>
              <p:spPr bwMode="auto">
                <a:xfrm flipV="1">
                  <a:off x="4170" y="32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49" name="Line 52199"/>
                <p:cNvSpPr>
                  <a:spLocks noChangeShapeType="1"/>
                </p:cNvSpPr>
                <p:nvPr/>
              </p:nvSpPr>
              <p:spPr bwMode="auto">
                <a:xfrm flipV="1">
                  <a:off x="4177" y="319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0" name="Line 52200"/>
                <p:cNvSpPr>
                  <a:spLocks noChangeShapeType="1"/>
                </p:cNvSpPr>
                <p:nvPr/>
              </p:nvSpPr>
              <p:spPr bwMode="auto">
                <a:xfrm flipV="1">
                  <a:off x="4190" y="319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1" name="Line 52201"/>
                <p:cNvSpPr>
                  <a:spLocks noChangeShapeType="1"/>
                </p:cNvSpPr>
                <p:nvPr/>
              </p:nvSpPr>
              <p:spPr bwMode="auto">
                <a:xfrm flipV="1">
                  <a:off x="4204" y="318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2" name="Line 52202"/>
                <p:cNvSpPr>
                  <a:spLocks noChangeShapeType="1"/>
                </p:cNvSpPr>
                <p:nvPr/>
              </p:nvSpPr>
              <p:spPr bwMode="auto">
                <a:xfrm flipV="1">
                  <a:off x="4218" y="318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3" name="Line 52203"/>
                <p:cNvSpPr>
                  <a:spLocks noChangeShapeType="1"/>
                </p:cNvSpPr>
                <p:nvPr/>
              </p:nvSpPr>
              <p:spPr bwMode="auto">
                <a:xfrm flipV="1">
                  <a:off x="4226" y="31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4" name="Line 52204"/>
                <p:cNvSpPr>
                  <a:spLocks noChangeShapeType="1"/>
                </p:cNvSpPr>
                <p:nvPr/>
              </p:nvSpPr>
              <p:spPr bwMode="auto">
                <a:xfrm flipV="1">
                  <a:off x="4232" y="31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5" name="Line 52205"/>
                <p:cNvSpPr>
                  <a:spLocks noChangeShapeType="1"/>
                </p:cNvSpPr>
                <p:nvPr/>
              </p:nvSpPr>
              <p:spPr bwMode="auto">
                <a:xfrm flipV="1">
                  <a:off x="4239" y="317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6" name="Line 52206"/>
                <p:cNvSpPr>
                  <a:spLocks noChangeShapeType="1"/>
                </p:cNvSpPr>
                <p:nvPr/>
              </p:nvSpPr>
              <p:spPr bwMode="auto">
                <a:xfrm flipV="1">
                  <a:off x="4251" y="31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7" name="Line 52207"/>
                <p:cNvSpPr>
                  <a:spLocks noChangeShapeType="1"/>
                </p:cNvSpPr>
                <p:nvPr/>
              </p:nvSpPr>
              <p:spPr bwMode="auto">
                <a:xfrm flipV="1">
                  <a:off x="4258" y="316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8" name="Line 52208"/>
                <p:cNvSpPr>
                  <a:spLocks noChangeShapeType="1"/>
                </p:cNvSpPr>
                <p:nvPr/>
              </p:nvSpPr>
              <p:spPr bwMode="auto">
                <a:xfrm flipV="1">
                  <a:off x="4262" y="315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59" name="Line 52209"/>
                <p:cNvSpPr>
                  <a:spLocks noChangeShapeType="1"/>
                </p:cNvSpPr>
                <p:nvPr/>
              </p:nvSpPr>
              <p:spPr bwMode="auto">
                <a:xfrm flipV="1">
                  <a:off x="4277" y="315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0" name="Line 52210"/>
                <p:cNvSpPr>
                  <a:spLocks noChangeShapeType="1"/>
                </p:cNvSpPr>
                <p:nvPr/>
              </p:nvSpPr>
              <p:spPr bwMode="auto">
                <a:xfrm flipV="1">
                  <a:off x="4284" y="314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1" name="Line 52211"/>
                <p:cNvSpPr>
                  <a:spLocks noChangeShapeType="1"/>
                </p:cNvSpPr>
                <p:nvPr/>
              </p:nvSpPr>
              <p:spPr bwMode="auto">
                <a:xfrm flipV="1">
                  <a:off x="4289" y="31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2" name="Line 52212"/>
                <p:cNvSpPr>
                  <a:spLocks noChangeShapeType="1"/>
                </p:cNvSpPr>
                <p:nvPr/>
              </p:nvSpPr>
              <p:spPr bwMode="auto">
                <a:xfrm flipV="1">
                  <a:off x="4295" y="3133"/>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3" name="Line 52213"/>
                <p:cNvSpPr>
                  <a:spLocks noChangeShapeType="1"/>
                </p:cNvSpPr>
                <p:nvPr/>
              </p:nvSpPr>
              <p:spPr bwMode="auto">
                <a:xfrm flipV="1">
                  <a:off x="4301" y="312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4" name="Line 52214"/>
                <p:cNvSpPr>
                  <a:spLocks noChangeShapeType="1"/>
                </p:cNvSpPr>
                <p:nvPr/>
              </p:nvSpPr>
              <p:spPr bwMode="auto">
                <a:xfrm flipH="1" flipV="1">
                  <a:off x="4303" y="31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5" name="Line 52215"/>
                <p:cNvSpPr>
                  <a:spLocks noChangeShapeType="1"/>
                </p:cNvSpPr>
                <p:nvPr/>
              </p:nvSpPr>
              <p:spPr bwMode="auto">
                <a:xfrm flipV="1">
                  <a:off x="4303" y="310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6" name="Line 52216"/>
                <p:cNvSpPr>
                  <a:spLocks noChangeShapeType="1"/>
                </p:cNvSpPr>
                <p:nvPr/>
              </p:nvSpPr>
              <p:spPr bwMode="auto">
                <a:xfrm flipH="1" flipV="1">
                  <a:off x="4306" y="31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7" name="Line 52217"/>
                <p:cNvSpPr>
                  <a:spLocks noChangeShapeType="1"/>
                </p:cNvSpPr>
                <p:nvPr/>
              </p:nvSpPr>
              <p:spPr bwMode="auto">
                <a:xfrm flipH="1" flipV="1">
                  <a:off x="4302" y="308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8" name="Line 52218"/>
                <p:cNvSpPr>
                  <a:spLocks noChangeShapeType="1"/>
                </p:cNvSpPr>
                <p:nvPr/>
              </p:nvSpPr>
              <p:spPr bwMode="auto">
                <a:xfrm flipH="1" flipV="1">
                  <a:off x="4296" y="3083"/>
                  <a:ext cx="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69" name="Line 52219"/>
                <p:cNvSpPr>
                  <a:spLocks noChangeShapeType="1"/>
                </p:cNvSpPr>
                <p:nvPr/>
              </p:nvSpPr>
              <p:spPr bwMode="auto">
                <a:xfrm flipH="1">
                  <a:off x="4295" y="3083"/>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0" name="Line 52220"/>
                <p:cNvSpPr>
                  <a:spLocks noChangeShapeType="1"/>
                </p:cNvSpPr>
                <p:nvPr/>
              </p:nvSpPr>
              <p:spPr bwMode="auto">
                <a:xfrm flipH="1">
                  <a:off x="4287" y="30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1" name="Line 52221"/>
                <p:cNvSpPr>
                  <a:spLocks noChangeShapeType="1"/>
                </p:cNvSpPr>
                <p:nvPr/>
              </p:nvSpPr>
              <p:spPr bwMode="auto">
                <a:xfrm flipH="1" flipV="1">
                  <a:off x="4278" y="308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2" name="Line 52222"/>
                <p:cNvSpPr>
                  <a:spLocks noChangeShapeType="1"/>
                </p:cNvSpPr>
                <p:nvPr/>
              </p:nvSpPr>
              <p:spPr bwMode="auto">
                <a:xfrm flipH="1">
                  <a:off x="4274" y="308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3" name="Line 52223"/>
                <p:cNvSpPr>
                  <a:spLocks noChangeShapeType="1"/>
                </p:cNvSpPr>
                <p:nvPr/>
              </p:nvSpPr>
              <p:spPr bwMode="auto">
                <a:xfrm flipH="1" flipV="1">
                  <a:off x="4265" y="309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4" name="Line 52224"/>
                <p:cNvSpPr>
                  <a:spLocks noChangeShapeType="1"/>
                </p:cNvSpPr>
                <p:nvPr/>
              </p:nvSpPr>
              <p:spPr bwMode="auto">
                <a:xfrm flipH="1">
                  <a:off x="4251" y="309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5" name="Line 52225"/>
                <p:cNvSpPr>
                  <a:spLocks noChangeShapeType="1"/>
                </p:cNvSpPr>
                <p:nvPr/>
              </p:nvSpPr>
              <p:spPr bwMode="auto">
                <a:xfrm flipH="1">
                  <a:off x="4244" y="309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6" name="Line 52226"/>
                <p:cNvSpPr>
                  <a:spLocks noChangeShapeType="1"/>
                </p:cNvSpPr>
                <p:nvPr/>
              </p:nvSpPr>
              <p:spPr bwMode="auto">
                <a:xfrm flipH="1" flipV="1">
                  <a:off x="4235" y="309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7" name="Line 52227"/>
                <p:cNvSpPr>
                  <a:spLocks noChangeShapeType="1"/>
                </p:cNvSpPr>
                <p:nvPr/>
              </p:nvSpPr>
              <p:spPr bwMode="auto">
                <a:xfrm flipH="1" flipV="1">
                  <a:off x="4225" y="308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8" name="Line 52228"/>
                <p:cNvSpPr>
                  <a:spLocks noChangeShapeType="1"/>
                </p:cNvSpPr>
                <p:nvPr/>
              </p:nvSpPr>
              <p:spPr bwMode="auto">
                <a:xfrm flipH="1">
                  <a:off x="4219" y="30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79" name="Line 52229"/>
                <p:cNvSpPr>
                  <a:spLocks noChangeShapeType="1"/>
                </p:cNvSpPr>
                <p:nvPr/>
              </p:nvSpPr>
              <p:spPr bwMode="auto">
                <a:xfrm flipH="1">
                  <a:off x="4212" y="30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0" name="Line 52230"/>
                <p:cNvSpPr>
                  <a:spLocks noChangeShapeType="1"/>
                </p:cNvSpPr>
                <p:nvPr/>
              </p:nvSpPr>
              <p:spPr bwMode="auto">
                <a:xfrm flipH="1">
                  <a:off x="4204" y="309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1" name="Line 52231"/>
                <p:cNvSpPr>
                  <a:spLocks noChangeShapeType="1"/>
                </p:cNvSpPr>
                <p:nvPr/>
              </p:nvSpPr>
              <p:spPr bwMode="auto">
                <a:xfrm flipH="1" flipV="1">
                  <a:off x="4196" y="308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2" name="Line 52232"/>
                <p:cNvSpPr>
                  <a:spLocks noChangeShapeType="1"/>
                </p:cNvSpPr>
                <p:nvPr/>
              </p:nvSpPr>
              <p:spPr bwMode="auto">
                <a:xfrm flipH="1" flipV="1">
                  <a:off x="4195" y="3080"/>
                  <a:ext cx="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3" name="Line 52233"/>
                <p:cNvSpPr>
                  <a:spLocks noChangeShapeType="1"/>
                </p:cNvSpPr>
                <p:nvPr/>
              </p:nvSpPr>
              <p:spPr bwMode="auto">
                <a:xfrm flipH="1" flipV="1">
                  <a:off x="4188" y="3076"/>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4" name="Line 52234"/>
                <p:cNvSpPr>
                  <a:spLocks noChangeShapeType="1"/>
                </p:cNvSpPr>
                <p:nvPr/>
              </p:nvSpPr>
              <p:spPr bwMode="auto">
                <a:xfrm flipH="1" flipV="1">
                  <a:off x="4180" y="3072"/>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5" name="Line 52235"/>
                <p:cNvSpPr>
                  <a:spLocks noChangeShapeType="1"/>
                </p:cNvSpPr>
                <p:nvPr/>
              </p:nvSpPr>
              <p:spPr bwMode="auto">
                <a:xfrm flipH="1" flipV="1">
                  <a:off x="4167" y="306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6" name="Line 52236"/>
                <p:cNvSpPr>
                  <a:spLocks noChangeShapeType="1"/>
                </p:cNvSpPr>
                <p:nvPr/>
              </p:nvSpPr>
              <p:spPr bwMode="auto">
                <a:xfrm flipH="1">
                  <a:off x="4162" y="306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7" name="Line 52237"/>
                <p:cNvSpPr>
                  <a:spLocks noChangeShapeType="1"/>
                </p:cNvSpPr>
                <p:nvPr/>
              </p:nvSpPr>
              <p:spPr bwMode="auto">
                <a:xfrm flipH="1">
                  <a:off x="4147" y="3078"/>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8" name="Line 52238"/>
                <p:cNvSpPr>
                  <a:spLocks noChangeShapeType="1"/>
                </p:cNvSpPr>
                <p:nvPr/>
              </p:nvSpPr>
              <p:spPr bwMode="auto">
                <a:xfrm flipH="1" flipV="1">
                  <a:off x="4145" y="3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89" name="Line 52239"/>
                <p:cNvSpPr>
                  <a:spLocks noChangeShapeType="1"/>
                </p:cNvSpPr>
                <p:nvPr/>
              </p:nvSpPr>
              <p:spPr bwMode="auto">
                <a:xfrm flipH="1">
                  <a:off x="4138" y="30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0" name="Line 52240"/>
                <p:cNvSpPr>
                  <a:spLocks noChangeShapeType="1"/>
                </p:cNvSpPr>
                <p:nvPr/>
              </p:nvSpPr>
              <p:spPr bwMode="auto">
                <a:xfrm flipH="1" flipV="1">
                  <a:off x="4122" y="30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1" name="Line 52241"/>
                <p:cNvSpPr>
                  <a:spLocks noChangeShapeType="1"/>
                </p:cNvSpPr>
                <p:nvPr/>
              </p:nvSpPr>
              <p:spPr bwMode="auto">
                <a:xfrm flipH="1">
                  <a:off x="4115" y="307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2" name="Line 52242"/>
                <p:cNvSpPr>
                  <a:spLocks noChangeShapeType="1"/>
                </p:cNvSpPr>
                <p:nvPr/>
              </p:nvSpPr>
              <p:spPr bwMode="auto">
                <a:xfrm flipH="1" flipV="1">
                  <a:off x="4099" y="30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3" name="Line 52243"/>
                <p:cNvSpPr>
                  <a:spLocks noChangeShapeType="1"/>
                </p:cNvSpPr>
                <p:nvPr/>
              </p:nvSpPr>
              <p:spPr bwMode="auto">
                <a:xfrm flipH="1" flipV="1">
                  <a:off x="4097" y="30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4" name="Line 52244"/>
                <p:cNvSpPr>
                  <a:spLocks noChangeShapeType="1"/>
                </p:cNvSpPr>
                <p:nvPr/>
              </p:nvSpPr>
              <p:spPr bwMode="auto">
                <a:xfrm flipH="1" flipV="1">
                  <a:off x="4081" y="306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5" name="Line 52245"/>
                <p:cNvSpPr>
                  <a:spLocks noChangeShapeType="1"/>
                </p:cNvSpPr>
                <p:nvPr/>
              </p:nvSpPr>
              <p:spPr bwMode="auto">
                <a:xfrm flipH="1">
                  <a:off x="4074" y="30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6" name="Line 52246"/>
                <p:cNvSpPr>
                  <a:spLocks noChangeShapeType="1"/>
                </p:cNvSpPr>
                <p:nvPr/>
              </p:nvSpPr>
              <p:spPr bwMode="auto">
                <a:xfrm flipH="1" flipV="1">
                  <a:off x="4055" y="3057"/>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7" name="Line 52247"/>
                <p:cNvSpPr>
                  <a:spLocks noChangeShapeType="1"/>
                </p:cNvSpPr>
                <p:nvPr/>
              </p:nvSpPr>
              <p:spPr bwMode="auto">
                <a:xfrm flipH="1">
                  <a:off x="4048" y="30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8" name="Line 52248"/>
                <p:cNvSpPr>
                  <a:spLocks noChangeShapeType="1"/>
                </p:cNvSpPr>
                <p:nvPr/>
              </p:nvSpPr>
              <p:spPr bwMode="auto">
                <a:xfrm flipH="1" flipV="1">
                  <a:off x="4040" y="305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99" name="Line 52249"/>
                <p:cNvSpPr>
                  <a:spLocks noChangeShapeType="1"/>
                </p:cNvSpPr>
                <p:nvPr/>
              </p:nvSpPr>
              <p:spPr bwMode="auto">
                <a:xfrm flipH="1" flipV="1">
                  <a:off x="4031" y="304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0" name="Line 52250"/>
                <p:cNvSpPr>
                  <a:spLocks noChangeShapeType="1"/>
                </p:cNvSpPr>
                <p:nvPr/>
              </p:nvSpPr>
              <p:spPr bwMode="auto">
                <a:xfrm flipH="1">
                  <a:off x="4023" y="304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1" name="Line 52251"/>
                <p:cNvSpPr>
                  <a:spLocks noChangeShapeType="1"/>
                </p:cNvSpPr>
                <p:nvPr/>
              </p:nvSpPr>
              <p:spPr bwMode="auto">
                <a:xfrm flipH="1" flipV="1">
                  <a:off x="4021" y="304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2" name="Line 52252"/>
                <p:cNvSpPr>
                  <a:spLocks noChangeShapeType="1"/>
                </p:cNvSpPr>
                <p:nvPr/>
              </p:nvSpPr>
              <p:spPr bwMode="auto">
                <a:xfrm flipH="1" flipV="1">
                  <a:off x="4019" y="303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3" name="Line 52253"/>
                <p:cNvSpPr>
                  <a:spLocks noChangeShapeType="1"/>
                </p:cNvSpPr>
                <p:nvPr/>
              </p:nvSpPr>
              <p:spPr bwMode="auto">
                <a:xfrm flipH="1" flipV="1">
                  <a:off x="4010" y="303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4" name="Line 52254"/>
                <p:cNvSpPr>
                  <a:spLocks noChangeShapeType="1"/>
                </p:cNvSpPr>
                <p:nvPr/>
              </p:nvSpPr>
              <p:spPr bwMode="auto">
                <a:xfrm flipH="1" flipV="1">
                  <a:off x="4000" y="302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5" name="Line 52255"/>
                <p:cNvSpPr>
                  <a:spLocks noChangeShapeType="1"/>
                </p:cNvSpPr>
                <p:nvPr/>
              </p:nvSpPr>
              <p:spPr bwMode="auto">
                <a:xfrm flipH="1">
                  <a:off x="3994" y="3029"/>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6" name="Line 52256"/>
                <p:cNvSpPr>
                  <a:spLocks noChangeShapeType="1"/>
                </p:cNvSpPr>
                <p:nvPr/>
              </p:nvSpPr>
              <p:spPr bwMode="auto">
                <a:xfrm flipH="1" flipV="1">
                  <a:off x="3984" y="302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7" name="Line 52257"/>
                <p:cNvSpPr>
                  <a:spLocks noChangeShapeType="1"/>
                </p:cNvSpPr>
                <p:nvPr/>
              </p:nvSpPr>
              <p:spPr bwMode="auto">
                <a:xfrm flipH="1">
                  <a:off x="3971" y="3026"/>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8" name="Line 52258"/>
                <p:cNvSpPr>
                  <a:spLocks noChangeShapeType="1"/>
                </p:cNvSpPr>
                <p:nvPr/>
              </p:nvSpPr>
              <p:spPr bwMode="auto">
                <a:xfrm flipH="1" flipV="1">
                  <a:off x="3955" y="302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09" name="Line 52259"/>
                <p:cNvSpPr>
                  <a:spLocks noChangeShapeType="1"/>
                </p:cNvSpPr>
                <p:nvPr/>
              </p:nvSpPr>
              <p:spPr bwMode="auto">
                <a:xfrm flipH="1" flipV="1">
                  <a:off x="3945" y="302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0" name="Line 52260"/>
                <p:cNvSpPr>
                  <a:spLocks noChangeShapeType="1"/>
                </p:cNvSpPr>
                <p:nvPr/>
              </p:nvSpPr>
              <p:spPr bwMode="auto">
                <a:xfrm flipH="1">
                  <a:off x="3939" y="30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1" name="Line 52261"/>
                <p:cNvSpPr>
                  <a:spLocks noChangeShapeType="1"/>
                </p:cNvSpPr>
                <p:nvPr/>
              </p:nvSpPr>
              <p:spPr bwMode="auto">
                <a:xfrm flipH="1">
                  <a:off x="3932" y="30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2" name="Line 52262"/>
                <p:cNvSpPr>
                  <a:spLocks noChangeShapeType="1"/>
                </p:cNvSpPr>
                <p:nvPr/>
              </p:nvSpPr>
              <p:spPr bwMode="auto">
                <a:xfrm flipH="1">
                  <a:off x="3917" y="302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3" name="Line 52263"/>
                <p:cNvSpPr>
                  <a:spLocks noChangeShapeType="1"/>
                </p:cNvSpPr>
                <p:nvPr/>
              </p:nvSpPr>
              <p:spPr bwMode="auto">
                <a:xfrm flipH="1" flipV="1">
                  <a:off x="3908" y="30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4" name="Line 52264"/>
                <p:cNvSpPr>
                  <a:spLocks noChangeShapeType="1"/>
                </p:cNvSpPr>
                <p:nvPr/>
              </p:nvSpPr>
              <p:spPr bwMode="auto">
                <a:xfrm flipH="1" flipV="1">
                  <a:off x="3897" y="301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5" name="Line 52265"/>
                <p:cNvSpPr>
                  <a:spLocks noChangeShapeType="1"/>
                </p:cNvSpPr>
                <p:nvPr/>
              </p:nvSpPr>
              <p:spPr bwMode="auto">
                <a:xfrm flipH="1">
                  <a:off x="3884" y="301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6" name="Line 52266"/>
                <p:cNvSpPr>
                  <a:spLocks noChangeShapeType="1"/>
                </p:cNvSpPr>
                <p:nvPr/>
              </p:nvSpPr>
              <p:spPr bwMode="auto">
                <a:xfrm flipH="1" flipV="1">
                  <a:off x="3875" y="301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7" name="Line 52267"/>
                <p:cNvSpPr>
                  <a:spLocks noChangeShapeType="1"/>
                </p:cNvSpPr>
                <p:nvPr/>
              </p:nvSpPr>
              <p:spPr bwMode="auto">
                <a:xfrm flipH="1">
                  <a:off x="3867" y="301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8" name="Line 52268"/>
                <p:cNvSpPr>
                  <a:spLocks noChangeShapeType="1"/>
                </p:cNvSpPr>
                <p:nvPr/>
              </p:nvSpPr>
              <p:spPr bwMode="auto">
                <a:xfrm flipH="1">
                  <a:off x="3854" y="301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19" name="Line 52269"/>
                <p:cNvSpPr>
                  <a:spLocks noChangeShapeType="1"/>
                </p:cNvSpPr>
                <p:nvPr/>
              </p:nvSpPr>
              <p:spPr bwMode="auto">
                <a:xfrm flipH="1">
                  <a:off x="3846" y="302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0" name="Line 52270"/>
                <p:cNvSpPr>
                  <a:spLocks noChangeShapeType="1"/>
                </p:cNvSpPr>
                <p:nvPr/>
              </p:nvSpPr>
              <p:spPr bwMode="auto">
                <a:xfrm flipH="1" flipV="1">
                  <a:off x="3837" y="30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1" name="Line 52271"/>
                <p:cNvSpPr>
                  <a:spLocks noChangeShapeType="1"/>
                </p:cNvSpPr>
                <p:nvPr/>
              </p:nvSpPr>
              <p:spPr bwMode="auto">
                <a:xfrm flipH="1">
                  <a:off x="3830" y="30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2" name="Line 52272"/>
                <p:cNvSpPr>
                  <a:spLocks noChangeShapeType="1"/>
                </p:cNvSpPr>
                <p:nvPr/>
              </p:nvSpPr>
              <p:spPr bwMode="auto">
                <a:xfrm flipH="1">
                  <a:off x="3824" y="30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3" name="Line 52273"/>
                <p:cNvSpPr>
                  <a:spLocks noChangeShapeType="1"/>
                </p:cNvSpPr>
                <p:nvPr/>
              </p:nvSpPr>
              <p:spPr bwMode="auto">
                <a:xfrm flipH="1" flipV="1">
                  <a:off x="3815" y="301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4" name="Line 52274"/>
                <p:cNvSpPr>
                  <a:spLocks noChangeShapeType="1"/>
                </p:cNvSpPr>
                <p:nvPr/>
              </p:nvSpPr>
              <p:spPr bwMode="auto">
                <a:xfrm flipH="1" flipV="1">
                  <a:off x="3805" y="301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5" name="Line 52275"/>
                <p:cNvSpPr>
                  <a:spLocks noChangeShapeType="1"/>
                </p:cNvSpPr>
                <p:nvPr/>
              </p:nvSpPr>
              <p:spPr bwMode="auto">
                <a:xfrm flipH="1">
                  <a:off x="3798" y="30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6" name="Line 52276"/>
                <p:cNvSpPr>
                  <a:spLocks noChangeShapeType="1"/>
                </p:cNvSpPr>
                <p:nvPr/>
              </p:nvSpPr>
              <p:spPr bwMode="auto">
                <a:xfrm flipH="1" flipV="1">
                  <a:off x="3782" y="30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7" name="Line 52277"/>
                <p:cNvSpPr>
                  <a:spLocks noChangeShapeType="1"/>
                </p:cNvSpPr>
                <p:nvPr/>
              </p:nvSpPr>
              <p:spPr bwMode="auto">
                <a:xfrm flipH="1">
                  <a:off x="3775" y="30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28" name="Line 52278"/>
                <p:cNvSpPr>
                  <a:spLocks noChangeShapeType="1"/>
                </p:cNvSpPr>
                <p:nvPr/>
              </p:nvSpPr>
              <p:spPr bwMode="auto">
                <a:xfrm flipH="1" flipV="1">
                  <a:off x="3759" y="301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89" name="Group 52480"/>
              <p:cNvGrpSpPr>
                <a:grpSpLocks/>
              </p:cNvGrpSpPr>
              <p:nvPr/>
            </p:nvGrpSpPr>
            <p:grpSpPr bwMode="auto">
              <a:xfrm>
                <a:off x="5643563" y="4733926"/>
                <a:ext cx="906463" cy="989013"/>
                <a:chOff x="3555" y="2982"/>
                <a:chExt cx="571" cy="623"/>
              </a:xfrm>
              <a:grpFill/>
            </p:grpSpPr>
            <p:sp>
              <p:nvSpPr>
                <p:cNvPr id="58129" name="Line 52280"/>
                <p:cNvSpPr>
                  <a:spLocks noChangeShapeType="1"/>
                </p:cNvSpPr>
                <p:nvPr/>
              </p:nvSpPr>
              <p:spPr bwMode="auto">
                <a:xfrm flipH="1" flipV="1">
                  <a:off x="3757" y="30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0" name="Line 52281"/>
                <p:cNvSpPr>
                  <a:spLocks noChangeShapeType="1"/>
                </p:cNvSpPr>
                <p:nvPr/>
              </p:nvSpPr>
              <p:spPr bwMode="auto">
                <a:xfrm flipH="1">
                  <a:off x="3743" y="300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1" name="Line 52282"/>
                <p:cNvSpPr>
                  <a:spLocks noChangeShapeType="1"/>
                </p:cNvSpPr>
                <p:nvPr/>
              </p:nvSpPr>
              <p:spPr bwMode="auto">
                <a:xfrm flipH="1" flipV="1">
                  <a:off x="3734" y="300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2" name="Line 52283"/>
                <p:cNvSpPr>
                  <a:spLocks noChangeShapeType="1"/>
                </p:cNvSpPr>
                <p:nvPr/>
              </p:nvSpPr>
              <p:spPr bwMode="auto">
                <a:xfrm flipH="1">
                  <a:off x="3727" y="30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3" name="Line 52284"/>
                <p:cNvSpPr>
                  <a:spLocks noChangeShapeType="1"/>
                </p:cNvSpPr>
                <p:nvPr/>
              </p:nvSpPr>
              <p:spPr bwMode="auto">
                <a:xfrm flipH="1">
                  <a:off x="3713" y="30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4" name="Line 52285"/>
                <p:cNvSpPr>
                  <a:spLocks noChangeShapeType="1"/>
                </p:cNvSpPr>
                <p:nvPr/>
              </p:nvSpPr>
              <p:spPr bwMode="auto">
                <a:xfrm flipH="1" flipV="1">
                  <a:off x="3703" y="300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5" name="Line 52286"/>
                <p:cNvSpPr>
                  <a:spLocks noChangeShapeType="1"/>
                </p:cNvSpPr>
                <p:nvPr/>
              </p:nvSpPr>
              <p:spPr bwMode="auto">
                <a:xfrm flipH="1" flipV="1">
                  <a:off x="3695" y="3001"/>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6" name="Line 52287"/>
                <p:cNvSpPr>
                  <a:spLocks noChangeShapeType="1"/>
                </p:cNvSpPr>
                <p:nvPr/>
              </p:nvSpPr>
              <p:spPr bwMode="auto">
                <a:xfrm flipH="1">
                  <a:off x="3683" y="300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7" name="Line 52288"/>
                <p:cNvSpPr>
                  <a:spLocks noChangeShapeType="1"/>
                </p:cNvSpPr>
                <p:nvPr/>
              </p:nvSpPr>
              <p:spPr bwMode="auto">
                <a:xfrm flipH="1" flipV="1">
                  <a:off x="3671" y="300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8" name="Line 52289"/>
                <p:cNvSpPr>
                  <a:spLocks noChangeShapeType="1"/>
                </p:cNvSpPr>
                <p:nvPr/>
              </p:nvSpPr>
              <p:spPr bwMode="auto">
                <a:xfrm flipH="1" flipV="1">
                  <a:off x="3662" y="299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39" name="Line 52290"/>
                <p:cNvSpPr>
                  <a:spLocks noChangeShapeType="1"/>
                </p:cNvSpPr>
                <p:nvPr/>
              </p:nvSpPr>
              <p:spPr bwMode="auto">
                <a:xfrm flipH="1" flipV="1">
                  <a:off x="3661" y="298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0" name="Line 52291"/>
                <p:cNvSpPr>
                  <a:spLocks noChangeShapeType="1"/>
                </p:cNvSpPr>
                <p:nvPr/>
              </p:nvSpPr>
              <p:spPr bwMode="auto">
                <a:xfrm flipH="1" flipV="1">
                  <a:off x="3658" y="298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1" name="Line 52292"/>
                <p:cNvSpPr>
                  <a:spLocks noChangeShapeType="1"/>
                </p:cNvSpPr>
                <p:nvPr/>
              </p:nvSpPr>
              <p:spPr bwMode="auto">
                <a:xfrm flipH="1">
                  <a:off x="3646" y="298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2" name="Line 52293"/>
                <p:cNvSpPr>
                  <a:spLocks noChangeShapeType="1"/>
                </p:cNvSpPr>
                <p:nvPr/>
              </p:nvSpPr>
              <p:spPr bwMode="auto">
                <a:xfrm flipH="1">
                  <a:off x="3639" y="29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3" name="Line 52294"/>
                <p:cNvSpPr>
                  <a:spLocks noChangeShapeType="1"/>
                </p:cNvSpPr>
                <p:nvPr/>
              </p:nvSpPr>
              <p:spPr bwMode="auto">
                <a:xfrm flipH="1" flipV="1">
                  <a:off x="3630" y="29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4" name="Line 52295"/>
                <p:cNvSpPr>
                  <a:spLocks noChangeShapeType="1"/>
                </p:cNvSpPr>
                <p:nvPr/>
              </p:nvSpPr>
              <p:spPr bwMode="auto">
                <a:xfrm>
                  <a:off x="3630" y="29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5" name="Line 52296"/>
                <p:cNvSpPr>
                  <a:spLocks noChangeShapeType="1"/>
                </p:cNvSpPr>
                <p:nvPr/>
              </p:nvSpPr>
              <p:spPr bwMode="auto">
                <a:xfrm flipH="1">
                  <a:off x="3626" y="299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6" name="Line 52297"/>
                <p:cNvSpPr>
                  <a:spLocks noChangeShapeType="1"/>
                </p:cNvSpPr>
                <p:nvPr/>
              </p:nvSpPr>
              <p:spPr bwMode="auto">
                <a:xfrm flipH="1">
                  <a:off x="3619" y="29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7" name="Line 52298"/>
                <p:cNvSpPr>
                  <a:spLocks noChangeShapeType="1"/>
                </p:cNvSpPr>
                <p:nvPr/>
              </p:nvSpPr>
              <p:spPr bwMode="auto">
                <a:xfrm flipH="1">
                  <a:off x="3612" y="30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8" name="Line 52299"/>
                <p:cNvSpPr>
                  <a:spLocks noChangeShapeType="1"/>
                </p:cNvSpPr>
                <p:nvPr/>
              </p:nvSpPr>
              <p:spPr bwMode="auto">
                <a:xfrm>
                  <a:off x="3612" y="30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49" name="Line 52300"/>
                <p:cNvSpPr>
                  <a:spLocks noChangeShapeType="1"/>
                </p:cNvSpPr>
                <p:nvPr/>
              </p:nvSpPr>
              <p:spPr bwMode="auto">
                <a:xfrm flipH="1">
                  <a:off x="3616" y="300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0" name="Line 52301"/>
                <p:cNvSpPr>
                  <a:spLocks noChangeShapeType="1"/>
                </p:cNvSpPr>
                <p:nvPr/>
              </p:nvSpPr>
              <p:spPr bwMode="auto">
                <a:xfrm flipH="1">
                  <a:off x="3611" y="301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1" name="Line 52302"/>
                <p:cNvSpPr>
                  <a:spLocks noChangeShapeType="1"/>
                </p:cNvSpPr>
                <p:nvPr/>
              </p:nvSpPr>
              <p:spPr bwMode="auto">
                <a:xfrm flipH="1" flipV="1">
                  <a:off x="3609" y="30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2" name="Line 52303"/>
                <p:cNvSpPr>
                  <a:spLocks noChangeShapeType="1"/>
                </p:cNvSpPr>
                <p:nvPr/>
              </p:nvSpPr>
              <p:spPr bwMode="auto">
                <a:xfrm flipH="1" flipV="1">
                  <a:off x="3600" y="30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3" name="Line 52304"/>
                <p:cNvSpPr>
                  <a:spLocks noChangeShapeType="1"/>
                </p:cNvSpPr>
                <p:nvPr/>
              </p:nvSpPr>
              <p:spPr bwMode="auto">
                <a:xfrm flipH="1">
                  <a:off x="3593" y="30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4" name="Line 52305"/>
                <p:cNvSpPr>
                  <a:spLocks noChangeShapeType="1"/>
                </p:cNvSpPr>
                <p:nvPr/>
              </p:nvSpPr>
              <p:spPr bwMode="auto">
                <a:xfrm flipH="1">
                  <a:off x="3586" y="30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5" name="Line 52306"/>
                <p:cNvSpPr>
                  <a:spLocks noChangeShapeType="1"/>
                </p:cNvSpPr>
                <p:nvPr/>
              </p:nvSpPr>
              <p:spPr bwMode="auto">
                <a:xfrm flipH="1" flipV="1">
                  <a:off x="3577" y="30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6" name="Line 52307"/>
                <p:cNvSpPr>
                  <a:spLocks noChangeShapeType="1"/>
                </p:cNvSpPr>
                <p:nvPr/>
              </p:nvSpPr>
              <p:spPr bwMode="auto">
                <a:xfrm flipH="1">
                  <a:off x="3574" y="301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7" name="Line 52308"/>
                <p:cNvSpPr>
                  <a:spLocks noChangeShapeType="1"/>
                </p:cNvSpPr>
                <p:nvPr/>
              </p:nvSpPr>
              <p:spPr bwMode="auto">
                <a:xfrm flipH="1" flipV="1">
                  <a:off x="3565" y="302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8" name="Line 52309"/>
                <p:cNvSpPr>
                  <a:spLocks noChangeShapeType="1"/>
                </p:cNvSpPr>
                <p:nvPr/>
              </p:nvSpPr>
              <p:spPr bwMode="auto">
                <a:xfrm flipH="1">
                  <a:off x="3560" y="3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59" name="Line 52310"/>
                <p:cNvSpPr>
                  <a:spLocks noChangeShapeType="1"/>
                </p:cNvSpPr>
                <p:nvPr/>
              </p:nvSpPr>
              <p:spPr bwMode="auto">
                <a:xfrm flipH="1">
                  <a:off x="3555" y="30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0" name="Line 52311"/>
                <p:cNvSpPr>
                  <a:spLocks noChangeShapeType="1"/>
                </p:cNvSpPr>
                <p:nvPr/>
              </p:nvSpPr>
              <p:spPr bwMode="auto">
                <a:xfrm>
                  <a:off x="3555" y="304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1" name="Line 52312"/>
                <p:cNvSpPr>
                  <a:spLocks noChangeShapeType="1"/>
                </p:cNvSpPr>
                <p:nvPr/>
              </p:nvSpPr>
              <p:spPr bwMode="auto">
                <a:xfrm>
                  <a:off x="3564" y="304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2" name="Line 52313"/>
                <p:cNvSpPr>
                  <a:spLocks noChangeShapeType="1"/>
                </p:cNvSpPr>
                <p:nvPr/>
              </p:nvSpPr>
              <p:spPr bwMode="auto">
                <a:xfrm flipV="1">
                  <a:off x="3566" y="30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3" name="Line 52314"/>
                <p:cNvSpPr>
                  <a:spLocks noChangeShapeType="1"/>
                </p:cNvSpPr>
                <p:nvPr/>
              </p:nvSpPr>
              <p:spPr bwMode="auto">
                <a:xfrm>
                  <a:off x="3571" y="304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4" name="Line 52315"/>
                <p:cNvSpPr>
                  <a:spLocks noChangeShapeType="1"/>
                </p:cNvSpPr>
                <p:nvPr/>
              </p:nvSpPr>
              <p:spPr bwMode="auto">
                <a:xfrm flipH="1">
                  <a:off x="3569" y="305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5" name="Line 52316"/>
                <p:cNvSpPr>
                  <a:spLocks noChangeShapeType="1"/>
                </p:cNvSpPr>
                <p:nvPr/>
              </p:nvSpPr>
              <p:spPr bwMode="auto">
                <a:xfrm flipH="1">
                  <a:off x="3562" y="30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6" name="Line 52317"/>
                <p:cNvSpPr>
                  <a:spLocks noChangeShapeType="1"/>
                </p:cNvSpPr>
                <p:nvPr/>
              </p:nvSpPr>
              <p:spPr bwMode="auto">
                <a:xfrm>
                  <a:off x="3562" y="3065"/>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7" name="Line 52318"/>
                <p:cNvSpPr>
                  <a:spLocks noChangeShapeType="1"/>
                </p:cNvSpPr>
                <p:nvPr/>
              </p:nvSpPr>
              <p:spPr bwMode="auto">
                <a:xfrm flipV="1">
                  <a:off x="3563" y="306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8" name="Line 52319"/>
                <p:cNvSpPr>
                  <a:spLocks noChangeShapeType="1"/>
                </p:cNvSpPr>
                <p:nvPr/>
              </p:nvSpPr>
              <p:spPr bwMode="auto">
                <a:xfrm flipH="1" flipV="1">
                  <a:off x="3569" y="30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69" name="Line 52320"/>
                <p:cNvSpPr>
                  <a:spLocks noChangeShapeType="1"/>
                </p:cNvSpPr>
                <p:nvPr/>
              </p:nvSpPr>
              <p:spPr bwMode="auto">
                <a:xfrm flipV="1">
                  <a:off x="3569" y="305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0" name="Line 52321"/>
                <p:cNvSpPr>
                  <a:spLocks noChangeShapeType="1"/>
                </p:cNvSpPr>
                <p:nvPr/>
              </p:nvSpPr>
              <p:spPr bwMode="auto">
                <a:xfrm>
                  <a:off x="3583" y="30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1" name="Line 52322"/>
                <p:cNvSpPr>
                  <a:spLocks noChangeShapeType="1"/>
                </p:cNvSpPr>
                <p:nvPr/>
              </p:nvSpPr>
              <p:spPr bwMode="auto">
                <a:xfrm flipH="1">
                  <a:off x="3580" y="30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2" name="Line 52323"/>
                <p:cNvSpPr>
                  <a:spLocks noChangeShapeType="1"/>
                </p:cNvSpPr>
                <p:nvPr/>
              </p:nvSpPr>
              <p:spPr bwMode="auto">
                <a:xfrm>
                  <a:off x="3580" y="30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3" name="Line 52324"/>
                <p:cNvSpPr>
                  <a:spLocks noChangeShapeType="1"/>
                </p:cNvSpPr>
                <p:nvPr/>
              </p:nvSpPr>
              <p:spPr bwMode="auto">
                <a:xfrm flipH="1">
                  <a:off x="3577" y="30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4" name="Line 52325"/>
                <p:cNvSpPr>
                  <a:spLocks noChangeShapeType="1"/>
                </p:cNvSpPr>
                <p:nvPr/>
              </p:nvSpPr>
              <p:spPr bwMode="auto">
                <a:xfrm flipV="1">
                  <a:off x="3577" y="30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5" name="Line 52326"/>
                <p:cNvSpPr>
                  <a:spLocks noChangeShapeType="1"/>
                </p:cNvSpPr>
                <p:nvPr/>
              </p:nvSpPr>
              <p:spPr bwMode="auto">
                <a:xfrm>
                  <a:off x="3584" y="30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6" name="Line 52327"/>
                <p:cNvSpPr>
                  <a:spLocks noChangeShapeType="1"/>
                </p:cNvSpPr>
                <p:nvPr/>
              </p:nvSpPr>
              <p:spPr bwMode="auto">
                <a:xfrm flipH="1">
                  <a:off x="3581" y="309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7" name="Line 52328"/>
                <p:cNvSpPr>
                  <a:spLocks noChangeShapeType="1"/>
                </p:cNvSpPr>
                <p:nvPr/>
              </p:nvSpPr>
              <p:spPr bwMode="auto">
                <a:xfrm flipH="1" flipV="1">
                  <a:off x="3572" y="310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8" name="Line 52329"/>
                <p:cNvSpPr>
                  <a:spLocks noChangeShapeType="1"/>
                </p:cNvSpPr>
                <p:nvPr/>
              </p:nvSpPr>
              <p:spPr bwMode="auto">
                <a:xfrm flipH="1">
                  <a:off x="3567" y="31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79" name="Line 52330"/>
                <p:cNvSpPr>
                  <a:spLocks noChangeShapeType="1"/>
                </p:cNvSpPr>
                <p:nvPr/>
              </p:nvSpPr>
              <p:spPr bwMode="auto">
                <a:xfrm>
                  <a:off x="3567" y="310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0" name="Line 52331"/>
                <p:cNvSpPr>
                  <a:spLocks noChangeShapeType="1"/>
                </p:cNvSpPr>
                <p:nvPr/>
              </p:nvSpPr>
              <p:spPr bwMode="auto">
                <a:xfrm flipV="1">
                  <a:off x="3571" y="3118"/>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1" name="Line 52332"/>
                <p:cNvSpPr>
                  <a:spLocks noChangeShapeType="1"/>
                </p:cNvSpPr>
                <p:nvPr/>
              </p:nvSpPr>
              <p:spPr bwMode="auto">
                <a:xfrm flipV="1">
                  <a:off x="3586" y="31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2" name="Line 52333"/>
                <p:cNvSpPr>
                  <a:spLocks noChangeShapeType="1"/>
                </p:cNvSpPr>
                <p:nvPr/>
              </p:nvSpPr>
              <p:spPr bwMode="auto">
                <a:xfrm flipH="1" flipV="1">
                  <a:off x="3591" y="3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3" name="Line 52334"/>
                <p:cNvSpPr>
                  <a:spLocks noChangeShapeType="1"/>
                </p:cNvSpPr>
                <p:nvPr/>
              </p:nvSpPr>
              <p:spPr bwMode="auto">
                <a:xfrm>
                  <a:off x="3591" y="31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4" name="Line 52335"/>
                <p:cNvSpPr>
                  <a:spLocks noChangeShapeType="1"/>
                </p:cNvSpPr>
                <p:nvPr/>
              </p:nvSpPr>
              <p:spPr bwMode="auto">
                <a:xfrm flipV="1">
                  <a:off x="3607" y="31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5" name="Line 52336"/>
                <p:cNvSpPr>
                  <a:spLocks noChangeShapeType="1"/>
                </p:cNvSpPr>
                <p:nvPr/>
              </p:nvSpPr>
              <p:spPr bwMode="auto">
                <a:xfrm>
                  <a:off x="3613" y="311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6" name="Line 52337"/>
                <p:cNvSpPr>
                  <a:spLocks noChangeShapeType="1"/>
                </p:cNvSpPr>
                <p:nvPr/>
              </p:nvSpPr>
              <p:spPr bwMode="auto">
                <a:xfrm>
                  <a:off x="3615" y="311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7" name="Line 52338"/>
                <p:cNvSpPr>
                  <a:spLocks noChangeShapeType="1"/>
                </p:cNvSpPr>
                <p:nvPr/>
              </p:nvSpPr>
              <p:spPr bwMode="auto">
                <a:xfrm>
                  <a:off x="3618" y="31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8" name="Line 52339"/>
                <p:cNvSpPr>
                  <a:spLocks noChangeShapeType="1"/>
                </p:cNvSpPr>
                <p:nvPr/>
              </p:nvSpPr>
              <p:spPr bwMode="auto">
                <a:xfrm flipV="1">
                  <a:off x="3620" y="31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89" name="Line 52340"/>
                <p:cNvSpPr>
                  <a:spLocks noChangeShapeType="1"/>
                </p:cNvSpPr>
                <p:nvPr/>
              </p:nvSpPr>
              <p:spPr bwMode="auto">
                <a:xfrm flipV="1">
                  <a:off x="3627" y="31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0" name="Line 52341"/>
                <p:cNvSpPr>
                  <a:spLocks noChangeShapeType="1"/>
                </p:cNvSpPr>
                <p:nvPr/>
              </p:nvSpPr>
              <p:spPr bwMode="auto">
                <a:xfrm flipV="1">
                  <a:off x="3634" y="31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1" name="Line 52342"/>
                <p:cNvSpPr>
                  <a:spLocks noChangeShapeType="1"/>
                </p:cNvSpPr>
                <p:nvPr/>
              </p:nvSpPr>
              <p:spPr bwMode="auto">
                <a:xfrm>
                  <a:off x="3641" y="312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2" name="Line 52343"/>
                <p:cNvSpPr>
                  <a:spLocks noChangeShapeType="1"/>
                </p:cNvSpPr>
                <p:nvPr/>
              </p:nvSpPr>
              <p:spPr bwMode="auto">
                <a:xfrm flipV="1">
                  <a:off x="3650" y="312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3" name="Line 52344"/>
                <p:cNvSpPr>
                  <a:spLocks noChangeShapeType="1"/>
                </p:cNvSpPr>
                <p:nvPr/>
              </p:nvSpPr>
              <p:spPr bwMode="auto">
                <a:xfrm>
                  <a:off x="3657" y="312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4" name="Line 52345"/>
                <p:cNvSpPr>
                  <a:spLocks noChangeShapeType="1"/>
                </p:cNvSpPr>
                <p:nvPr/>
              </p:nvSpPr>
              <p:spPr bwMode="auto">
                <a:xfrm>
                  <a:off x="3667" y="3131"/>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5" name="Line 52346"/>
                <p:cNvSpPr>
                  <a:spLocks noChangeShapeType="1"/>
                </p:cNvSpPr>
                <p:nvPr/>
              </p:nvSpPr>
              <p:spPr bwMode="auto">
                <a:xfrm flipH="1" flipV="1">
                  <a:off x="3673" y="312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6" name="Line 52347"/>
                <p:cNvSpPr>
                  <a:spLocks noChangeShapeType="1"/>
                </p:cNvSpPr>
                <p:nvPr/>
              </p:nvSpPr>
              <p:spPr bwMode="auto">
                <a:xfrm flipV="1">
                  <a:off x="3673" y="31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7" name="Line 52348"/>
                <p:cNvSpPr>
                  <a:spLocks noChangeShapeType="1"/>
                </p:cNvSpPr>
                <p:nvPr/>
              </p:nvSpPr>
              <p:spPr bwMode="auto">
                <a:xfrm flipV="1">
                  <a:off x="3680" y="31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8" name="Line 52349"/>
                <p:cNvSpPr>
                  <a:spLocks noChangeShapeType="1"/>
                </p:cNvSpPr>
                <p:nvPr/>
              </p:nvSpPr>
              <p:spPr bwMode="auto">
                <a:xfrm>
                  <a:off x="3687" y="31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99" name="Line 52350"/>
                <p:cNvSpPr>
                  <a:spLocks noChangeShapeType="1"/>
                </p:cNvSpPr>
                <p:nvPr/>
              </p:nvSpPr>
              <p:spPr bwMode="auto">
                <a:xfrm flipV="1">
                  <a:off x="3689" y="312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0" name="Line 52351"/>
                <p:cNvSpPr>
                  <a:spLocks noChangeShapeType="1"/>
                </p:cNvSpPr>
                <p:nvPr/>
              </p:nvSpPr>
              <p:spPr bwMode="auto">
                <a:xfrm>
                  <a:off x="3703" y="31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1" name="Line 52352"/>
                <p:cNvSpPr>
                  <a:spLocks noChangeShapeType="1"/>
                </p:cNvSpPr>
                <p:nvPr/>
              </p:nvSpPr>
              <p:spPr bwMode="auto">
                <a:xfrm flipH="1">
                  <a:off x="3708" y="313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2" name="Line 52353"/>
                <p:cNvSpPr>
                  <a:spLocks noChangeShapeType="1"/>
                </p:cNvSpPr>
                <p:nvPr/>
              </p:nvSpPr>
              <p:spPr bwMode="auto">
                <a:xfrm>
                  <a:off x="3708" y="314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3" name="Line 52354"/>
                <p:cNvSpPr>
                  <a:spLocks noChangeShapeType="1"/>
                </p:cNvSpPr>
                <p:nvPr/>
              </p:nvSpPr>
              <p:spPr bwMode="auto">
                <a:xfrm>
                  <a:off x="3710" y="31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4" name="Line 52355"/>
                <p:cNvSpPr>
                  <a:spLocks noChangeShapeType="1"/>
                </p:cNvSpPr>
                <p:nvPr/>
              </p:nvSpPr>
              <p:spPr bwMode="auto">
                <a:xfrm flipV="1">
                  <a:off x="3712" y="31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5" name="Line 52356"/>
                <p:cNvSpPr>
                  <a:spLocks noChangeShapeType="1"/>
                </p:cNvSpPr>
                <p:nvPr/>
              </p:nvSpPr>
              <p:spPr bwMode="auto">
                <a:xfrm>
                  <a:off x="3719" y="315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6" name="Line 52357"/>
                <p:cNvSpPr>
                  <a:spLocks noChangeShapeType="1"/>
                </p:cNvSpPr>
                <p:nvPr/>
              </p:nvSpPr>
              <p:spPr bwMode="auto">
                <a:xfrm>
                  <a:off x="3728" y="31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7" name="Line 52358"/>
                <p:cNvSpPr>
                  <a:spLocks noChangeShapeType="1"/>
                </p:cNvSpPr>
                <p:nvPr/>
              </p:nvSpPr>
              <p:spPr bwMode="auto">
                <a:xfrm flipH="1">
                  <a:off x="3723" y="31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8" name="Line 52359"/>
                <p:cNvSpPr>
                  <a:spLocks noChangeShapeType="1"/>
                </p:cNvSpPr>
                <p:nvPr/>
              </p:nvSpPr>
              <p:spPr bwMode="auto">
                <a:xfrm>
                  <a:off x="3723" y="31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09" name="Line 52360"/>
                <p:cNvSpPr>
                  <a:spLocks noChangeShapeType="1"/>
                </p:cNvSpPr>
                <p:nvPr/>
              </p:nvSpPr>
              <p:spPr bwMode="auto">
                <a:xfrm flipH="1">
                  <a:off x="3719" y="317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0" name="Line 52361"/>
                <p:cNvSpPr>
                  <a:spLocks noChangeShapeType="1"/>
                </p:cNvSpPr>
                <p:nvPr/>
              </p:nvSpPr>
              <p:spPr bwMode="auto">
                <a:xfrm flipH="1">
                  <a:off x="3711" y="317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1" name="Line 52362"/>
                <p:cNvSpPr>
                  <a:spLocks noChangeShapeType="1"/>
                </p:cNvSpPr>
                <p:nvPr/>
              </p:nvSpPr>
              <p:spPr bwMode="auto">
                <a:xfrm>
                  <a:off x="3711" y="31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2" name="Line 52363"/>
                <p:cNvSpPr>
                  <a:spLocks noChangeShapeType="1"/>
                </p:cNvSpPr>
                <p:nvPr/>
              </p:nvSpPr>
              <p:spPr bwMode="auto">
                <a:xfrm flipH="1">
                  <a:off x="3706" y="31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3" name="Line 52364"/>
                <p:cNvSpPr>
                  <a:spLocks noChangeShapeType="1"/>
                </p:cNvSpPr>
                <p:nvPr/>
              </p:nvSpPr>
              <p:spPr bwMode="auto">
                <a:xfrm flipH="1">
                  <a:off x="3699" y="31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4" name="Line 52365"/>
                <p:cNvSpPr>
                  <a:spLocks noChangeShapeType="1"/>
                </p:cNvSpPr>
                <p:nvPr/>
              </p:nvSpPr>
              <p:spPr bwMode="auto">
                <a:xfrm>
                  <a:off x="3699" y="318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5" name="Line 52366"/>
                <p:cNvSpPr>
                  <a:spLocks noChangeShapeType="1"/>
                </p:cNvSpPr>
                <p:nvPr/>
              </p:nvSpPr>
              <p:spPr bwMode="auto">
                <a:xfrm flipH="1">
                  <a:off x="3695" y="31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6" name="Line 52367"/>
                <p:cNvSpPr>
                  <a:spLocks noChangeShapeType="1"/>
                </p:cNvSpPr>
                <p:nvPr/>
              </p:nvSpPr>
              <p:spPr bwMode="auto">
                <a:xfrm flipH="1">
                  <a:off x="3690" y="31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7" name="Line 52368"/>
                <p:cNvSpPr>
                  <a:spLocks noChangeShapeType="1"/>
                </p:cNvSpPr>
                <p:nvPr/>
              </p:nvSpPr>
              <p:spPr bwMode="auto">
                <a:xfrm>
                  <a:off x="3690" y="32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8" name="Line 52369"/>
                <p:cNvSpPr>
                  <a:spLocks noChangeShapeType="1"/>
                </p:cNvSpPr>
                <p:nvPr/>
              </p:nvSpPr>
              <p:spPr bwMode="auto">
                <a:xfrm flipH="1">
                  <a:off x="3687" y="32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19" name="Line 52370"/>
                <p:cNvSpPr>
                  <a:spLocks noChangeShapeType="1"/>
                </p:cNvSpPr>
                <p:nvPr/>
              </p:nvSpPr>
              <p:spPr bwMode="auto">
                <a:xfrm>
                  <a:off x="3687" y="322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0" name="Line 52371"/>
                <p:cNvSpPr>
                  <a:spLocks noChangeShapeType="1"/>
                </p:cNvSpPr>
                <p:nvPr/>
              </p:nvSpPr>
              <p:spPr bwMode="auto">
                <a:xfrm flipH="1">
                  <a:off x="3685" y="323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1" name="Line 52372"/>
                <p:cNvSpPr>
                  <a:spLocks noChangeShapeType="1"/>
                </p:cNvSpPr>
                <p:nvPr/>
              </p:nvSpPr>
              <p:spPr bwMode="auto">
                <a:xfrm>
                  <a:off x="3685" y="324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2" name="Line 52373"/>
                <p:cNvSpPr>
                  <a:spLocks noChangeShapeType="1"/>
                </p:cNvSpPr>
                <p:nvPr/>
              </p:nvSpPr>
              <p:spPr bwMode="auto">
                <a:xfrm>
                  <a:off x="3686" y="324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3" name="Line 52374"/>
                <p:cNvSpPr>
                  <a:spLocks noChangeShapeType="1"/>
                </p:cNvSpPr>
                <p:nvPr/>
              </p:nvSpPr>
              <p:spPr bwMode="auto">
                <a:xfrm>
                  <a:off x="3689" y="325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4" name="Line 52375"/>
                <p:cNvSpPr>
                  <a:spLocks noChangeShapeType="1"/>
                </p:cNvSpPr>
                <p:nvPr/>
              </p:nvSpPr>
              <p:spPr bwMode="auto">
                <a:xfrm>
                  <a:off x="3691" y="32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5" name="Line 52376"/>
                <p:cNvSpPr>
                  <a:spLocks noChangeShapeType="1"/>
                </p:cNvSpPr>
                <p:nvPr/>
              </p:nvSpPr>
              <p:spPr bwMode="auto">
                <a:xfrm flipH="1">
                  <a:off x="3686" y="3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6" name="Line 52377"/>
                <p:cNvSpPr>
                  <a:spLocks noChangeShapeType="1"/>
                </p:cNvSpPr>
                <p:nvPr/>
              </p:nvSpPr>
              <p:spPr bwMode="auto">
                <a:xfrm flipH="1">
                  <a:off x="3679" y="32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7" name="Line 52378"/>
                <p:cNvSpPr>
                  <a:spLocks noChangeShapeType="1"/>
                </p:cNvSpPr>
                <p:nvPr/>
              </p:nvSpPr>
              <p:spPr bwMode="auto">
                <a:xfrm>
                  <a:off x="3679" y="327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8" name="Line 52379"/>
                <p:cNvSpPr>
                  <a:spLocks noChangeShapeType="1"/>
                </p:cNvSpPr>
                <p:nvPr/>
              </p:nvSpPr>
              <p:spPr bwMode="auto">
                <a:xfrm flipH="1">
                  <a:off x="3671" y="327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29" name="Line 52380"/>
                <p:cNvSpPr>
                  <a:spLocks noChangeShapeType="1"/>
                </p:cNvSpPr>
                <p:nvPr/>
              </p:nvSpPr>
              <p:spPr bwMode="auto">
                <a:xfrm>
                  <a:off x="3671" y="32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0" name="Line 52381"/>
                <p:cNvSpPr>
                  <a:spLocks noChangeShapeType="1"/>
                </p:cNvSpPr>
                <p:nvPr/>
              </p:nvSpPr>
              <p:spPr bwMode="auto">
                <a:xfrm flipH="1">
                  <a:off x="3669" y="33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1" name="Line 52382"/>
                <p:cNvSpPr>
                  <a:spLocks noChangeShapeType="1"/>
                </p:cNvSpPr>
                <p:nvPr/>
              </p:nvSpPr>
              <p:spPr bwMode="auto">
                <a:xfrm>
                  <a:off x="3669" y="33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2" name="Line 52383"/>
                <p:cNvSpPr>
                  <a:spLocks noChangeShapeType="1"/>
                </p:cNvSpPr>
                <p:nvPr/>
              </p:nvSpPr>
              <p:spPr bwMode="auto">
                <a:xfrm flipH="1">
                  <a:off x="3664" y="33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3" name="Line 52384"/>
                <p:cNvSpPr>
                  <a:spLocks noChangeShapeType="1"/>
                </p:cNvSpPr>
                <p:nvPr/>
              </p:nvSpPr>
              <p:spPr bwMode="auto">
                <a:xfrm flipH="1" flipV="1">
                  <a:off x="3648" y="3320"/>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4" name="Line 52385"/>
                <p:cNvSpPr>
                  <a:spLocks noChangeShapeType="1"/>
                </p:cNvSpPr>
                <p:nvPr/>
              </p:nvSpPr>
              <p:spPr bwMode="auto">
                <a:xfrm>
                  <a:off x="3648" y="33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5" name="Line 52386"/>
                <p:cNvSpPr>
                  <a:spLocks noChangeShapeType="1"/>
                </p:cNvSpPr>
                <p:nvPr/>
              </p:nvSpPr>
              <p:spPr bwMode="auto">
                <a:xfrm>
                  <a:off x="3652" y="33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6" name="Line 52387"/>
                <p:cNvSpPr>
                  <a:spLocks noChangeShapeType="1"/>
                </p:cNvSpPr>
                <p:nvPr/>
              </p:nvSpPr>
              <p:spPr bwMode="auto">
                <a:xfrm>
                  <a:off x="3654" y="33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7" name="Line 52388"/>
                <p:cNvSpPr>
                  <a:spLocks noChangeShapeType="1"/>
                </p:cNvSpPr>
                <p:nvPr/>
              </p:nvSpPr>
              <p:spPr bwMode="auto">
                <a:xfrm>
                  <a:off x="3656" y="33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8" name="Line 52389"/>
                <p:cNvSpPr>
                  <a:spLocks noChangeShapeType="1"/>
                </p:cNvSpPr>
                <p:nvPr/>
              </p:nvSpPr>
              <p:spPr bwMode="auto">
                <a:xfrm>
                  <a:off x="3666" y="335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39" name="Line 52390"/>
                <p:cNvSpPr>
                  <a:spLocks noChangeShapeType="1"/>
                </p:cNvSpPr>
                <p:nvPr/>
              </p:nvSpPr>
              <p:spPr bwMode="auto">
                <a:xfrm>
                  <a:off x="3668" y="335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0" name="Line 52391"/>
                <p:cNvSpPr>
                  <a:spLocks noChangeShapeType="1"/>
                </p:cNvSpPr>
                <p:nvPr/>
              </p:nvSpPr>
              <p:spPr bwMode="auto">
                <a:xfrm flipH="1">
                  <a:off x="3665" y="3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1" name="Line 52392"/>
                <p:cNvSpPr>
                  <a:spLocks noChangeShapeType="1"/>
                </p:cNvSpPr>
                <p:nvPr/>
              </p:nvSpPr>
              <p:spPr bwMode="auto">
                <a:xfrm flipH="1">
                  <a:off x="3660" y="337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2" name="Line 52393"/>
                <p:cNvSpPr>
                  <a:spLocks noChangeShapeType="1"/>
                </p:cNvSpPr>
                <p:nvPr/>
              </p:nvSpPr>
              <p:spPr bwMode="auto">
                <a:xfrm>
                  <a:off x="3660" y="33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3" name="Line 52394"/>
                <p:cNvSpPr>
                  <a:spLocks noChangeShapeType="1"/>
                </p:cNvSpPr>
                <p:nvPr/>
              </p:nvSpPr>
              <p:spPr bwMode="auto">
                <a:xfrm flipH="1">
                  <a:off x="3655" y="339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4" name="Line 52395"/>
                <p:cNvSpPr>
                  <a:spLocks noChangeShapeType="1"/>
                </p:cNvSpPr>
                <p:nvPr/>
              </p:nvSpPr>
              <p:spPr bwMode="auto">
                <a:xfrm flipH="1">
                  <a:off x="3650" y="33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5" name="Line 52396"/>
                <p:cNvSpPr>
                  <a:spLocks noChangeShapeType="1"/>
                </p:cNvSpPr>
                <p:nvPr/>
              </p:nvSpPr>
              <p:spPr bwMode="auto">
                <a:xfrm>
                  <a:off x="3650" y="340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6" name="Line 52397"/>
                <p:cNvSpPr>
                  <a:spLocks noChangeShapeType="1"/>
                </p:cNvSpPr>
                <p:nvPr/>
              </p:nvSpPr>
              <p:spPr bwMode="auto">
                <a:xfrm flipH="1">
                  <a:off x="3648" y="341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7" name="Line 52398"/>
                <p:cNvSpPr>
                  <a:spLocks noChangeShapeType="1"/>
                </p:cNvSpPr>
                <p:nvPr/>
              </p:nvSpPr>
              <p:spPr bwMode="auto">
                <a:xfrm>
                  <a:off x="3648" y="341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8" name="Line 52399"/>
                <p:cNvSpPr>
                  <a:spLocks noChangeShapeType="1"/>
                </p:cNvSpPr>
                <p:nvPr/>
              </p:nvSpPr>
              <p:spPr bwMode="auto">
                <a:xfrm flipV="1">
                  <a:off x="3657" y="342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49" name="Line 52400"/>
                <p:cNvSpPr>
                  <a:spLocks noChangeShapeType="1"/>
                </p:cNvSpPr>
                <p:nvPr/>
              </p:nvSpPr>
              <p:spPr bwMode="auto">
                <a:xfrm>
                  <a:off x="3664" y="34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0" name="Line 52401"/>
                <p:cNvSpPr>
                  <a:spLocks noChangeShapeType="1"/>
                </p:cNvSpPr>
                <p:nvPr/>
              </p:nvSpPr>
              <p:spPr bwMode="auto">
                <a:xfrm>
                  <a:off x="3666" y="342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1" name="Line 52402"/>
                <p:cNvSpPr>
                  <a:spLocks noChangeShapeType="1"/>
                </p:cNvSpPr>
                <p:nvPr/>
              </p:nvSpPr>
              <p:spPr bwMode="auto">
                <a:xfrm flipH="1">
                  <a:off x="3661" y="343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2" name="Line 52403"/>
                <p:cNvSpPr>
                  <a:spLocks noChangeShapeType="1"/>
                </p:cNvSpPr>
                <p:nvPr/>
              </p:nvSpPr>
              <p:spPr bwMode="auto">
                <a:xfrm flipH="1">
                  <a:off x="3657" y="34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3" name="Line 52404"/>
                <p:cNvSpPr>
                  <a:spLocks noChangeShapeType="1"/>
                </p:cNvSpPr>
                <p:nvPr/>
              </p:nvSpPr>
              <p:spPr bwMode="auto">
                <a:xfrm flipH="1">
                  <a:off x="3650" y="344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4" name="Line 52405"/>
                <p:cNvSpPr>
                  <a:spLocks noChangeShapeType="1"/>
                </p:cNvSpPr>
                <p:nvPr/>
              </p:nvSpPr>
              <p:spPr bwMode="auto">
                <a:xfrm flipH="1">
                  <a:off x="3643" y="34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5" name="Line 52406"/>
                <p:cNvSpPr>
                  <a:spLocks noChangeShapeType="1"/>
                </p:cNvSpPr>
                <p:nvPr/>
              </p:nvSpPr>
              <p:spPr bwMode="auto">
                <a:xfrm>
                  <a:off x="3643" y="34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6" name="Line 52407"/>
                <p:cNvSpPr>
                  <a:spLocks noChangeShapeType="1"/>
                </p:cNvSpPr>
                <p:nvPr/>
              </p:nvSpPr>
              <p:spPr bwMode="auto">
                <a:xfrm flipH="1">
                  <a:off x="3637" y="345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7" name="Line 52408"/>
                <p:cNvSpPr>
                  <a:spLocks noChangeShapeType="1"/>
                </p:cNvSpPr>
                <p:nvPr/>
              </p:nvSpPr>
              <p:spPr bwMode="auto">
                <a:xfrm>
                  <a:off x="3637" y="346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8" name="Line 52409"/>
                <p:cNvSpPr>
                  <a:spLocks noChangeShapeType="1"/>
                </p:cNvSpPr>
                <p:nvPr/>
              </p:nvSpPr>
              <p:spPr bwMode="auto">
                <a:xfrm flipH="1">
                  <a:off x="3635" y="34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59" name="Line 52410"/>
                <p:cNvSpPr>
                  <a:spLocks noChangeShapeType="1"/>
                </p:cNvSpPr>
                <p:nvPr/>
              </p:nvSpPr>
              <p:spPr bwMode="auto">
                <a:xfrm>
                  <a:off x="3635" y="3477"/>
                  <a:ext cx="4"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0" name="Line 52411"/>
                <p:cNvSpPr>
                  <a:spLocks noChangeShapeType="1"/>
                </p:cNvSpPr>
                <p:nvPr/>
              </p:nvSpPr>
              <p:spPr bwMode="auto">
                <a:xfrm>
                  <a:off x="3639" y="348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1" name="Line 52412"/>
                <p:cNvSpPr>
                  <a:spLocks noChangeShapeType="1"/>
                </p:cNvSpPr>
                <p:nvPr/>
              </p:nvSpPr>
              <p:spPr bwMode="auto">
                <a:xfrm flipV="1">
                  <a:off x="3644" y="350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2" name="Line 52413"/>
                <p:cNvSpPr>
                  <a:spLocks noChangeShapeType="1"/>
                </p:cNvSpPr>
                <p:nvPr/>
              </p:nvSpPr>
              <p:spPr bwMode="auto">
                <a:xfrm flipV="1">
                  <a:off x="3651" y="34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3" name="Line 52414"/>
                <p:cNvSpPr>
                  <a:spLocks noChangeShapeType="1"/>
                </p:cNvSpPr>
                <p:nvPr/>
              </p:nvSpPr>
              <p:spPr bwMode="auto">
                <a:xfrm>
                  <a:off x="3658" y="34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4" name="Line 52415"/>
                <p:cNvSpPr>
                  <a:spLocks noChangeShapeType="1"/>
                </p:cNvSpPr>
                <p:nvPr/>
              </p:nvSpPr>
              <p:spPr bwMode="auto">
                <a:xfrm>
                  <a:off x="3667" y="350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5" name="Line 52416"/>
                <p:cNvSpPr>
                  <a:spLocks noChangeShapeType="1"/>
                </p:cNvSpPr>
                <p:nvPr/>
              </p:nvSpPr>
              <p:spPr bwMode="auto">
                <a:xfrm>
                  <a:off x="3676" y="35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6" name="Line 52417"/>
                <p:cNvSpPr>
                  <a:spLocks noChangeShapeType="1"/>
                </p:cNvSpPr>
                <p:nvPr/>
              </p:nvSpPr>
              <p:spPr bwMode="auto">
                <a:xfrm>
                  <a:off x="3685" y="351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7" name="Line 52418"/>
                <p:cNvSpPr>
                  <a:spLocks noChangeShapeType="1"/>
                </p:cNvSpPr>
                <p:nvPr/>
              </p:nvSpPr>
              <p:spPr bwMode="auto">
                <a:xfrm>
                  <a:off x="3686" y="3521"/>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8" name="Line 52419"/>
                <p:cNvSpPr>
                  <a:spLocks noChangeShapeType="1"/>
                </p:cNvSpPr>
                <p:nvPr/>
              </p:nvSpPr>
              <p:spPr bwMode="auto">
                <a:xfrm>
                  <a:off x="3703" y="352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69" name="Line 52420"/>
                <p:cNvSpPr>
                  <a:spLocks noChangeShapeType="1"/>
                </p:cNvSpPr>
                <p:nvPr/>
              </p:nvSpPr>
              <p:spPr bwMode="auto">
                <a:xfrm>
                  <a:off x="3712" y="352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0" name="Line 52421"/>
                <p:cNvSpPr>
                  <a:spLocks noChangeShapeType="1"/>
                </p:cNvSpPr>
                <p:nvPr/>
              </p:nvSpPr>
              <p:spPr bwMode="auto">
                <a:xfrm flipH="1">
                  <a:off x="3710" y="35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1" name="Line 52422"/>
                <p:cNvSpPr>
                  <a:spLocks noChangeShapeType="1"/>
                </p:cNvSpPr>
                <p:nvPr/>
              </p:nvSpPr>
              <p:spPr bwMode="auto">
                <a:xfrm flipV="1">
                  <a:off x="3710" y="35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2" name="Line 52423"/>
                <p:cNvSpPr>
                  <a:spLocks noChangeShapeType="1"/>
                </p:cNvSpPr>
                <p:nvPr/>
              </p:nvSpPr>
              <p:spPr bwMode="auto">
                <a:xfrm flipV="1">
                  <a:off x="3717" y="35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3" name="Line 52424"/>
                <p:cNvSpPr>
                  <a:spLocks noChangeShapeType="1"/>
                </p:cNvSpPr>
                <p:nvPr/>
              </p:nvSpPr>
              <p:spPr bwMode="auto">
                <a:xfrm flipH="1">
                  <a:off x="3720" y="3540"/>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4" name="Line 52425"/>
                <p:cNvSpPr>
                  <a:spLocks noChangeShapeType="1"/>
                </p:cNvSpPr>
                <p:nvPr/>
              </p:nvSpPr>
              <p:spPr bwMode="auto">
                <a:xfrm>
                  <a:off x="3720" y="355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5" name="Line 52426"/>
                <p:cNvSpPr>
                  <a:spLocks noChangeShapeType="1"/>
                </p:cNvSpPr>
                <p:nvPr/>
              </p:nvSpPr>
              <p:spPr bwMode="auto">
                <a:xfrm flipH="1">
                  <a:off x="3709" y="356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6" name="Line 52427"/>
                <p:cNvSpPr>
                  <a:spLocks noChangeShapeType="1"/>
                </p:cNvSpPr>
                <p:nvPr/>
              </p:nvSpPr>
              <p:spPr bwMode="auto">
                <a:xfrm>
                  <a:off x="3709" y="35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7" name="Line 52428"/>
                <p:cNvSpPr>
                  <a:spLocks noChangeShapeType="1"/>
                </p:cNvSpPr>
                <p:nvPr/>
              </p:nvSpPr>
              <p:spPr bwMode="auto">
                <a:xfrm>
                  <a:off x="3718" y="357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8" name="Line 52429"/>
                <p:cNvSpPr>
                  <a:spLocks noChangeShapeType="1"/>
                </p:cNvSpPr>
                <p:nvPr/>
              </p:nvSpPr>
              <p:spPr bwMode="auto">
                <a:xfrm>
                  <a:off x="3722" y="358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79" name="Line 52430"/>
                <p:cNvSpPr>
                  <a:spLocks noChangeShapeType="1"/>
                </p:cNvSpPr>
                <p:nvPr/>
              </p:nvSpPr>
              <p:spPr bwMode="auto">
                <a:xfrm flipV="1">
                  <a:off x="3732" y="358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0" name="Line 52431"/>
                <p:cNvSpPr>
                  <a:spLocks noChangeShapeType="1"/>
                </p:cNvSpPr>
                <p:nvPr/>
              </p:nvSpPr>
              <p:spPr bwMode="auto">
                <a:xfrm>
                  <a:off x="3738" y="358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1" name="Line 52432"/>
                <p:cNvSpPr>
                  <a:spLocks noChangeShapeType="1"/>
                </p:cNvSpPr>
                <p:nvPr/>
              </p:nvSpPr>
              <p:spPr bwMode="auto">
                <a:xfrm>
                  <a:off x="3748" y="3594"/>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2" name="Line 52433"/>
                <p:cNvSpPr>
                  <a:spLocks noChangeShapeType="1"/>
                </p:cNvSpPr>
                <p:nvPr/>
              </p:nvSpPr>
              <p:spPr bwMode="auto">
                <a:xfrm flipV="1">
                  <a:off x="3759" y="359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3" name="Line 52434"/>
                <p:cNvSpPr>
                  <a:spLocks noChangeShapeType="1"/>
                </p:cNvSpPr>
                <p:nvPr/>
              </p:nvSpPr>
              <p:spPr bwMode="auto">
                <a:xfrm flipH="1" flipV="1">
                  <a:off x="3761" y="35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4" name="Line 52435"/>
                <p:cNvSpPr>
                  <a:spLocks noChangeShapeType="1"/>
                </p:cNvSpPr>
                <p:nvPr/>
              </p:nvSpPr>
              <p:spPr bwMode="auto">
                <a:xfrm flipV="1">
                  <a:off x="3761" y="357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5" name="Line 52436"/>
                <p:cNvSpPr>
                  <a:spLocks noChangeShapeType="1"/>
                </p:cNvSpPr>
                <p:nvPr/>
              </p:nvSpPr>
              <p:spPr bwMode="auto">
                <a:xfrm flipV="1">
                  <a:off x="3773" y="35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6" name="Line 52437"/>
                <p:cNvSpPr>
                  <a:spLocks noChangeShapeType="1"/>
                </p:cNvSpPr>
                <p:nvPr/>
              </p:nvSpPr>
              <p:spPr bwMode="auto">
                <a:xfrm flipV="1">
                  <a:off x="3787" y="356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7" name="Line 52438"/>
                <p:cNvSpPr>
                  <a:spLocks noChangeShapeType="1"/>
                </p:cNvSpPr>
                <p:nvPr/>
              </p:nvSpPr>
              <p:spPr bwMode="auto">
                <a:xfrm flipV="1">
                  <a:off x="3793" y="356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8" name="Line 52439"/>
                <p:cNvSpPr>
                  <a:spLocks noChangeShapeType="1"/>
                </p:cNvSpPr>
                <p:nvPr/>
              </p:nvSpPr>
              <p:spPr bwMode="auto">
                <a:xfrm>
                  <a:off x="3800" y="3562"/>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89" name="Line 52440"/>
                <p:cNvSpPr>
                  <a:spLocks noChangeShapeType="1"/>
                </p:cNvSpPr>
                <p:nvPr/>
              </p:nvSpPr>
              <p:spPr bwMode="auto">
                <a:xfrm flipV="1">
                  <a:off x="3815" y="35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0" name="Line 52441"/>
                <p:cNvSpPr>
                  <a:spLocks noChangeShapeType="1"/>
                </p:cNvSpPr>
                <p:nvPr/>
              </p:nvSpPr>
              <p:spPr bwMode="auto">
                <a:xfrm flipV="1">
                  <a:off x="3822" y="354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1" name="Line 52442"/>
                <p:cNvSpPr>
                  <a:spLocks noChangeShapeType="1"/>
                </p:cNvSpPr>
                <p:nvPr/>
              </p:nvSpPr>
              <p:spPr bwMode="auto">
                <a:xfrm flipV="1">
                  <a:off x="3825" y="354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2" name="Line 52443"/>
                <p:cNvSpPr>
                  <a:spLocks noChangeShapeType="1"/>
                </p:cNvSpPr>
                <p:nvPr/>
              </p:nvSpPr>
              <p:spPr bwMode="auto">
                <a:xfrm>
                  <a:off x="3838" y="3543"/>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3" name="Line 52444"/>
                <p:cNvSpPr>
                  <a:spLocks noChangeShapeType="1"/>
                </p:cNvSpPr>
                <p:nvPr/>
              </p:nvSpPr>
              <p:spPr bwMode="auto">
                <a:xfrm>
                  <a:off x="3855" y="35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4" name="Line 52445"/>
                <p:cNvSpPr>
                  <a:spLocks noChangeShapeType="1"/>
                </p:cNvSpPr>
                <p:nvPr/>
              </p:nvSpPr>
              <p:spPr bwMode="auto">
                <a:xfrm flipV="1">
                  <a:off x="3864" y="354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5" name="Line 52446"/>
                <p:cNvSpPr>
                  <a:spLocks noChangeShapeType="1"/>
                </p:cNvSpPr>
                <p:nvPr/>
              </p:nvSpPr>
              <p:spPr bwMode="auto">
                <a:xfrm>
                  <a:off x="3878" y="35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6" name="Line 52447"/>
                <p:cNvSpPr>
                  <a:spLocks noChangeShapeType="1"/>
                </p:cNvSpPr>
                <p:nvPr/>
              </p:nvSpPr>
              <p:spPr bwMode="auto">
                <a:xfrm flipV="1">
                  <a:off x="3889" y="355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7" name="Line 52448"/>
                <p:cNvSpPr>
                  <a:spLocks noChangeShapeType="1"/>
                </p:cNvSpPr>
                <p:nvPr/>
              </p:nvSpPr>
              <p:spPr bwMode="auto">
                <a:xfrm flipV="1">
                  <a:off x="3903" y="354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8" name="Line 52449"/>
                <p:cNvSpPr>
                  <a:spLocks noChangeShapeType="1"/>
                </p:cNvSpPr>
                <p:nvPr/>
              </p:nvSpPr>
              <p:spPr bwMode="auto">
                <a:xfrm flipV="1">
                  <a:off x="3924" y="35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99" name="Line 52450"/>
                <p:cNvSpPr>
                  <a:spLocks noChangeShapeType="1"/>
                </p:cNvSpPr>
                <p:nvPr/>
              </p:nvSpPr>
              <p:spPr bwMode="auto">
                <a:xfrm>
                  <a:off x="3931" y="354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0" name="Line 52451"/>
                <p:cNvSpPr>
                  <a:spLocks noChangeShapeType="1"/>
                </p:cNvSpPr>
                <p:nvPr/>
              </p:nvSpPr>
              <p:spPr bwMode="auto">
                <a:xfrm flipV="1">
                  <a:off x="3947" y="353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1" name="Line 52452"/>
                <p:cNvSpPr>
                  <a:spLocks noChangeShapeType="1"/>
                </p:cNvSpPr>
                <p:nvPr/>
              </p:nvSpPr>
              <p:spPr bwMode="auto">
                <a:xfrm flipV="1">
                  <a:off x="3951" y="353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2" name="Line 52453"/>
                <p:cNvSpPr>
                  <a:spLocks noChangeShapeType="1"/>
                </p:cNvSpPr>
                <p:nvPr/>
              </p:nvSpPr>
              <p:spPr bwMode="auto">
                <a:xfrm>
                  <a:off x="3966" y="353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3" name="Line 52454"/>
                <p:cNvSpPr>
                  <a:spLocks noChangeShapeType="1"/>
                </p:cNvSpPr>
                <p:nvPr/>
              </p:nvSpPr>
              <p:spPr bwMode="auto">
                <a:xfrm flipV="1">
                  <a:off x="3975" y="35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4" name="Line 52455"/>
                <p:cNvSpPr>
                  <a:spLocks noChangeShapeType="1"/>
                </p:cNvSpPr>
                <p:nvPr/>
              </p:nvSpPr>
              <p:spPr bwMode="auto">
                <a:xfrm>
                  <a:off x="3982" y="353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5" name="Line 52456"/>
                <p:cNvSpPr>
                  <a:spLocks noChangeShapeType="1"/>
                </p:cNvSpPr>
                <p:nvPr/>
              </p:nvSpPr>
              <p:spPr bwMode="auto">
                <a:xfrm flipV="1">
                  <a:off x="3984" y="354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6" name="Line 52457"/>
                <p:cNvSpPr>
                  <a:spLocks noChangeShapeType="1"/>
                </p:cNvSpPr>
                <p:nvPr/>
              </p:nvSpPr>
              <p:spPr bwMode="auto">
                <a:xfrm flipV="1">
                  <a:off x="3991" y="353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7" name="Line 52458"/>
                <p:cNvSpPr>
                  <a:spLocks noChangeShapeType="1"/>
                </p:cNvSpPr>
                <p:nvPr/>
              </p:nvSpPr>
              <p:spPr bwMode="auto">
                <a:xfrm flipH="1" flipV="1">
                  <a:off x="3994" y="35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8" name="Line 52459"/>
                <p:cNvSpPr>
                  <a:spLocks noChangeShapeType="1"/>
                </p:cNvSpPr>
                <p:nvPr/>
              </p:nvSpPr>
              <p:spPr bwMode="auto">
                <a:xfrm flipH="1" flipV="1">
                  <a:off x="3991" y="351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09" name="Line 52460"/>
                <p:cNvSpPr>
                  <a:spLocks noChangeShapeType="1"/>
                </p:cNvSpPr>
                <p:nvPr/>
              </p:nvSpPr>
              <p:spPr bwMode="auto">
                <a:xfrm flipV="1">
                  <a:off x="3991" y="3507"/>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0" name="Line 52461"/>
                <p:cNvSpPr>
                  <a:spLocks noChangeShapeType="1"/>
                </p:cNvSpPr>
                <p:nvPr/>
              </p:nvSpPr>
              <p:spPr bwMode="auto">
                <a:xfrm flipH="1" flipV="1">
                  <a:off x="4001" y="350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1" name="Line 52462"/>
                <p:cNvSpPr>
                  <a:spLocks noChangeShapeType="1"/>
                </p:cNvSpPr>
                <p:nvPr/>
              </p:nvSpPr>
              <p:spPr bwMode="auto">
                <a:xfrm flipV="1">
                  <a:off x="4001" y="349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2" name="Line 52463"/>
                <p:cNvSpPr>
                  <a:spLocks noChangeShapeType="1"/>
                </p:cNvSpPr>
                <p:nvPr/>
              </p:nvSpPr>
              <p:spPr bwMode="auto">
                <a:xfrm flipV="1">
                  <a:off x="4015" y="348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3" name="Line 52464"/>
                <p:cNvSpPr>
                  <a:spLocks noChangeShapeType="1"/>
                </p:cNvSpPr>
                <p:nvPr/>
              </p:nvSpPr>
              <p:spPr bwMode="auto">
                <a:xfrm flipV="1">
                  <a:off x="4020" y="34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4" name="Line 52465"/>
                <p:cNvSpPr>
                  <a:spLocks noChangeShapeType="1"/>
                </p:cNvSpPr>
                <p:nvPr/>
              </p:nvSpPr>
              <p:spPr bwMode="auto">
                <a:xfrm flipV="1">
                  <a:off x="4034" y="348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5" name="Line 52466"/>
                <p:cNvSpPr>
                  <a:spLocks noChangeShapeType="1"/>
                </p:cNvSpPr>
                <p:nvPr/>
              </p:nvSpPr>
              <p:spPr bwMode="auto">
                <a:xfrm>
                  <a:off x="4040" y="348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6" name="Line 52467"/>
                <p:cNvSpPr>
                  <a:spLocks noChangeShapeType="1"/>
                </p:cNvSpPr>
                <p:nvPr/>
              </p:nvSpPr>
              <p:spPr bwMode="auto">
                <a:xfrm flipV="1">
                  <a:off x="4057" y="3473"/>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7" name="Line 52468"/>
                <p:cNvSpPr>
                  <a:spLocks noChangeShapeType="1"/>
                </p:cNvSpPr>
                <p:nvPr/>
              </p:nvSpPr>
              <p:spPr bwMode="auto">
                <a:xfrm flipV="1">
                  <a:off x="4063" y="3462"/>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8" name="Line 52469"/>
                <p:cNvSpPr>
                  <a:spLocks noChangeShapeType="1"/>
                </p:cNvSpPr>
                <p:nvPr/>
              </p:nvSpPr>
              <p:spPr bwMode="auto">
                <a:xfrm flipH="1" flipV="1">
                  <a:off x="4069" y="344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19" name="Line 52470"/>
                <p:cNvSpPr>
                  <a:spLocks noChangeShapeType="1"/>
                </p:cNvSpPr>
                <p:nvPr/>
              </p:nvSpPr>
              <p:spPr bwMode="auto">
                <a:xfrm flipV="1">
                  <a:off x="4069" y="343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0" name="Line 52471"/>
                <p:cNvSpPr>
                  <a:spLocks noChangeShapeType="1"/>
                </p:cNvSpPr>
                <p:nvPr/>
              </p:nvSpPr>
              <p:spPr bwMode="auto">
                <a:xfrm flipV="1">
                  <a:off x="4074" y="34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1" name="Line 52472"/>
                <p:cNvSpPr>
                  <a:spLocks noChangeShapeType="1"/>
                </p:cNvSpPr>
                <p:nvPr/>
              </p:nvSpPr>
              <p:spPr bwMode="auto">
                <a:xfrm flipV="1">
                  <a:off x="4081" y="34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2" name="Line 52473"/>
                <p:cNvSpPr>
                  <a:spLocks noChangeShapeType="1"/>
                </p:cNvSpPr>
                <p:nvPr/>
              </p:nvSpPr>
              <p:spPr bwMode="auto">
                <a:xfrm flipH="1" flipV="1">
                  <a:off x="4083" y="34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3" name="Line 52474"/>
                <p:cNvSpPr>
                  <a:spLocks noChangeShapeType="1"/>
                </p:cNvSpPr>
                <p:nvPr/>
              </p:nvSpPr>
              <p:spPr bwMode="auto">
                <a:xfrm flipV="1">
                  <a:off x="4083" y="3410"/>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4" name="Line 52475"/>
                <p:cNvSpPr>
                  <a:spLocks noChangeShapeType="1"/>
                </p:cNvSpPr>
                <p:nvPr/>
              </p:nvSpPr>
              <p:spPr bwMode="auto">
                <a:xfrm flipV="1">
                  <a:off x="4096" y="340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5" name="Line 52476"/>
                <p:cNvSpPr>
                  <a:spLocks noChangeShapeType="1"/>
                </p:cNvSpPr>
                <p:nvPr/>
              </p:nvSpPr>
              <p:spPr bwMode="auto">
                <a:xfrm flipV="1">
                  <a:off x="4102" y="340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6" name="Line 52477"/>
                <p:cNvSpPr>
                  <a:spLocks noChangeShapeType="1"/>
                </p:cNvSpPr>
                <p:nvPr/>
              </p:nvSpPr>
              <p:spPr bwMode="auto">
                <a:xfrm flipV="1">
                  <a:off x="4116" y="3386"/>
                  <a:ext cx="1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7" name="Line 52478"/>
                <p:cNvSpPr>
                  <a:spLocks noChangeShapeType="1"/>
                </p:cNvSpPr>
                <p:nvPr/>
              </p:nvSpPr>
              <p:spPr bwMode="auto">
                <a:xfrm flipH="1" flipV="1">
                  <a:off x="4117" y="338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28" name="Line 52479"/>
                <p:cNvSpPr>
                  <a:spLocks noChangeShapeType="1"/>
                </p:cNvSpPr>
                <p:nvPr/>
              </p:nvSpPr>
              <p:spPr bwMode="auto">
                <a:xfrm flipH="1" flipV="1">
                  <a:off x="4115" y="3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0" name="Group 52681"/>
              <p:cNvGrpSpPr>
                <a:grpSpLocks/>
              </p:cNvGrpSpPr>
              <p:nvPr/>
            </p:nvGrpSpPr>
            <p:grpSpPr bwMode="auto">
              <a:xfrm>
                <a:off x="5586413" y="4808538"/>
                <a:ext cx="1252538" cy="777875"/>
                <a:chOff x="3519" y="3029"/>
                <a:chExt cx="789" cy="490"/>
              </a:xfrm>
              <a:grpFill/>
            </p:grpSpPr>
            <p:sp>
              <p:nvSpPr>
                <p:cNvPr id="57929" name="Line 52481"/>
                <p:cNvSpPr>
                  <a:spLocks noChangeShapeType="1"/>
                </p:cNvSpPr>
                <p:nvPr/>
              </p:nvSpPr>
              <p:spPr bwMode="auto">
                <a:xfrm flipH="1" flipV="1">
                  <a:off x="4106" y="33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0" name="Line 52482"/>
                <p:cNvSpPr>
                  <a:spLocks noChangeShapeType="1"/>
                </p:cNvSpPr>
                <p:nvPr/>
              </p:nvSpPr>
              <p:spPr bwMode="auto">
                <a:xfrm flipH="1" flipV="1">
                  <a:off x="4103" y="336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1" name="Line 52483"/>
                <p:cNvSpPr>
                  <a:spLocks noChangeShapeType="1"/>
                </p:cNvSpPr>
                <p:nvPr/>
              </p:nvSpPr>
              <p:spPr bwMode="auto">
                <a:xfrm flipH="1" flipV="1">
                  <a:off x="4101" y="33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2" name="Line 52484"/>
                <p:cNvSpPr>
                  <a:spLocks noChangeShapeType="1"/>
                </p:cNvSpPr>
                <p:nvPr/>
              </p:nvSpPr>
              <p:spPr bwMode="auto">
                <a:xfrm flipH="1" flipV="1">
                  <a:off x="4097" y="334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3" name="Line 52485"/>
                <p:cNvSpPr>
                  <a:spLocks noChangeShapeType="1"/>
                </p:cNvSpPr>
                <p:nvPr/>
              </p:nvSpPr>
              <p:spPr bwMode="auto">
                <a:xfrm flipH="1" flipV="1">
                  <a:off x="4093" y="3328"/>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4" name="Line 52486"/>
                <p:cNvSpPr>
                  <a:spLocks noChangeShapeType="1"/>
                </p:cNvSpPr>
                <p:nvPr/>
              </p:nvSpPr>
              <p:spPr bwMode="auto">
                <a:xfrm flipV="1">
                  <a:off x="4093" y="331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5" name="Line 52487"/>
                <p:cNvSpPr>
                  <a:spLocks noChangeShapeType="1"/>
                </p:cNvSpPr>
                <p:nvPr/>
              </p:nvSpPr>
              <p:spPr bwMode="auto">
                <a:xfrm flipV="1">
                  <a:off x="4098" y="33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6" name="Line 52488"/>
                <p:cNvSpPr>
                  <a:spLocks noChangeShapeType="1"/>
                </p:cNvSpPr>
                <p:nvPr/>
              </p:nvSpPr>
              <p:spPr bwMode="auto">
                <a:xfrm flipV="1">
                  <a:off x="4103" y="329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7" name="Line 52489"/>
                <p:cNvSpPr>
                  <a:spLocks noChangeShapeType="1"/>
                </p:cNvSpPr>
                <p:nvPr/>
              </p:nvSpPr>
              <p:spPr bwMode="auto">
                <a:xfrm flipV="1">
                  <a:off x="4114" y="327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8" name="Line 52490"/>
                <p:cNvSpPr>
                  <a:spLocks noChangeShapeType="1"/>
                </p:cNvSpPr>
                <p:nvPr/>
              </p:nvSpPr>
              <p:spPr bwMode="auto">
                <a:xfrm flipV="1">
                  <a:off x="4123" y="32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39" name="Line 52491"/>
                <p:cNvSpPr>
                  <a:spLocks noChangeShapeType="1"/>
                </p:cNvSpPr>
                <p:nvPr/>
              </p:nvSpPr>
              <p:spPr bwMode="auto">
                <a:xfrm flipV="1">
                  <a:off x="4130" y="326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0" name="Line 52492"/>
                <p:cNvSpPr>
                  <a:spLocks noChangeShapeType="1"/>
                </p:cNvSpPr>
                <p:nvPr/>
              </p:nvSpPr>
              <p:spPr bwMode="auto">
                <a:xfrm flipV="1">
                  <a:off x="4136" y="3249"/>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1" name="Line 52493"/>
                <p:cNvSpPr>
                  <a:spLocks noChangeShapeType="1"/>
                </p:cNvSpPr>
                <p:nvPr/>
              </p:nvSpPr>
              <p:spPr bwMode="auto">
                <a:xfrm flipV="1">
                  <a:off x="4146" y="324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2" name="Line 52494"/>
                <p:cNvSpPr>
                  <a:spLocks noChangeShapeType="1"/>
                </p:cNvSpPr>
                <p:nvPr/>
              </p:nvSpPr>
              <p:spPr bwMode="auto">
                <a:xfrm flipV="1">
                  <a:off x="4150" y="3229"/>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3" name="Line 52495"/>
                <p:cNvSpPr>
                  <a:spLocks noChangeShapeType="1"/>
                </p:cNvSpPr>
                <p:nvPr/>
              </p:nvSpPr>
              <p:spPr bwMode="auto">
                <a:xfrm flipV="1">
                  <a:off x="4163" y="32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4" name="Line 52496"/>
                <p:cNvSpPr>
                  <a:spLocks noChangeShapeType="1"/>
                </p:cNvSpPr>
                <p:nvPr/>
              </p:nvSpPr>
              <p:spPr bwMode="auto">
                <a:xfrm flipH="1">
                  <a:off x="4163" y="32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5" name="Line 52497"/>
                <p:cNvSpPr>
                  <a:spLocks noChangeShapeType="1"/>
                </p:cNvSpPr>
                <p:nvPr/>
              </p:nvSpPr>
              <p:spPr bwMode="auto">
                <a:xfrm flipH="1" flipV="1">
                  <a:off x="4160" y="322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6" name="Line 52498"/>
                <p:cNvSpPr>
                  <a:spLocks noChangeShapeType="1"/>
                </p:cNvSpPr>
                <p:nvPr/>
              </p:nvSpPr>
              <p:spPr bwMode="auto">
                <a:xfrm flipV="1">
                  <a:off x="4160" y="32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7" name="Line 52499"/>
                <p:cNvSpPr>
                  <a:spLocks noChangeShapeType="1"/>
                </p:cNvSpPr>
                <p:nvPr/>
              </p:nvSpPr>
              <p:spPr bwMode="auto">
                <a:xfrm flipH="1" flipV="1">
                  <a:off x="4165" y="32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8" name="Line 52500"/>
                <p:cNvSpPr>
                  <a:spLocks noChangeShapeType="1"/>
                </p:cNvSpPr>
                <p:nvPr/>
              </p:nvSpPr>
              <p:spPr bwMode="auto">
                <a:xfrm flipV="1">
                  <a:off x="4165" y="32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49" name="Line 52501"/>
                <p:cNvSpPr>
                  <a:spLocks noChangeShapeType="1"/>
                </p:cNvSpPr>
                <p:nvPr/>
              </p:nvSpPr>
              <p:spPr bwMode="auto">
                <a:xfrm flipV="1">
                  <a:off x="4170" y="32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0" name="Line 52502"/>
                <p:cNvSpPr>
                  <a:spLocks noChangeShapeType="1"/>
                </p:cNvSpPr>
                <p:nvPr/>
              </p:nvSpPr>
              <p:spPr bwMode="auto">
                <a:xfrm flipV="1">
                  <a:off x="4177" y="319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1" name="Line 52503"/>
                <p:cNvSpPr>
                  <a:spLocks noChangeShapeType="1"/>
                </p:cNvSpPr>
                <p:nvPr/>
              </p:nvSpPr>
              <p:spPr bwMode="auto">
                <a:xfrm flipV="1">
                  <a:off x="4190" y="319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2" name="Line 52504"/>
                <p:cNvSpPr>
                  <a:spLocks noChangeShapeType="1"/>
                </p:cNvSpPr>
                <p:nvPr/>
              </p:nvSpPr>
              <p:spPr bwMode="auto">
                <a:xfrm flipV="1">
                  <a:off x="4204" y="318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3" name="Line 52505"/>
                <p:cNvSpPr>
                  <a:spLocks noChangeShapeType="1"/>
                </p:cNvSpPr>
                <p:nvPr/>
              </p:nvSpPr>
              <p:spPr bwMode="auto">
                <a:xfrm flipV="1">
                  <a:off x="4218" y="318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4" name="Line 52506"/>
                <p:cNvSpPr>
                  <a:spLocks noChangeShapeType="1"/>
                </p:cNvSpPr>
                <p:nvPr/>
              </p:nvSpPr>
              <p:spPr bwMode="auto">
                <a:xfrm flipV="1">
                  <a:off x="4226" y="31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5" name="Line 52507"/>
                <p:cNvSpPr>
                  <a:spLocks noChangeShapeType="1"/>
                </p:cNvSpPr>
                <p:nvPr/>
              </p:nvSpPr>
              <p:spPr bwMode="auto">
                <a:xfrm flipV="1">
                  <a:off x="4232" y="31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6" name="Line 52508"/>
                <p:cNvSpPr>
                  <a:spLocks noChangeShapeType="1"/>
                </p:cNvSpPr>
                <p:nvPr/>
              </p:nvSpPr>
              <p:spPr bwMode="auto">
                <a:xfrm flipV="1">
                  <a:off x="4239" y="317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7" name="Line 52509"/>
                <p:cNvSpPr>
                  <a:spLocks noChangeShapeType="1"/>
                </p:cNvSpPr>
                <p:nvPr/>
              </p:nvSpPr>
              <p:spPr bwMode="auto">
                <a:xfrm flipV="1">
                  <a:off x="4251" y="31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8" name="Line 52510"/>
                <p:cNvSpPr>
                  <a:spLocks noChangeShapeType="1"/>
                </p:cNvSpPr>
                <p:nvPr/>
              </p:nvSpPr>
              <p:spPr bwMode="auto">
                <a:xfrm flipV="1">
                  <a:off x="4258" y="316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59" name="Line 52511"/>
                <p:cNvSpPr>
                  <a:spLocks noChangeShapeType="1"/>
                </p:cNvSpPr>
                <p:nvPr/>
              </p:nvSpPr>
              <p:spPr bwMode="auto">
                <a:xfrm flipV="1">
                  <a:off x="4262" y="315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0" name="Line 52512"/>
                <p:cNvSpPr>
                  <a:spLocks noChangeShapeType="1"/>
                </p:cNvSpPr>
                <p:nvPr/>
              </p:nvSpPr>
              <p:spPr bwMode="auto">
                <a:xfrm flipV="1">
                  <a:off x="4277" y="315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1" name="Line 52513"/>
                <p:cNvSpPr>
                  <a:spLocks noChangeShapeType="1"/>
                </p:cNvSpPr>
                <p:nvPr/>
              </p:nvSpPr>
              <p:spPr bwMode="auto">
                <a:xfrm flipV="1">
                  <a:off x="4284" y="314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2" name="Line 52514"/>
                <p:cNvSpPr>
                  <a:spLocks noChangeShapeType="1"/>
                </p:cNvSpPr>
                <p:nvPr/>
              </p:nvSpPr>
              <p:spPr bwMode="auto">
                <a:xfrm flipV="1">
                  <a:off x="4289" y="31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3" name="Line 52515"/>
                <p:cNvSpPr>
                  <a:spLocks noChangeShapeType="1"/>
                </p:cNvSpPr>
                <p:nvPr/>
              </p:nvSpPr>
              <p:spPr bwMode="auto">
                <a:xfrm flipV="1">
                  <a:off x="4295" y="3133"/>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4" name="Line 52516"/>
                <p:cNvSpPr>
                  <a:spLocks noChangeShapeType="1"/>
                </p:cNvSpPr>
                <p:nvPr/>
              </p:nvSpPr>
              <p:spPr bwMode="auto">
                <a:xfrm flipV="1">
                  <a:off x="4301" y="312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5" name="Line 52517"/>
                <p:cNvSpPr>
                  <a:spLocks noChangeShapeType="1"/>
                </p:cNvSpPr>
                <p:nvPr/>
              </p:nvSpPr>
              <p:spPr bwMode="auto">
                <a:xfrm flipH="1" flipV="1">
                  <a:off x="4303" y="31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6" name="Line 52518"/>
                <p:cNvSpPr>
                  <a:spLocks noChangeShapeType="1"/>
                </p:cNvSpPr>
                <p:nvPr/>
              </p:nvSpPr>
              <p:spPr bwMode="auto">
                <a:xfrm flipV="1">
                  <a:off x="4303" y="310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7" name="Line 52519"/>
                <p:cNvSpPr>
                  <a:spLocks noChangeShapeType="1"/>
                </p:cNvSpPr>
                <p:nvPr/>
              </p:nvSpPr>
              <p:spPr bwMode="auto">
                <a:xfrm flipH="1" flipV="1">
                  <a:off x="4306" y="31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8" name="Line 52520"/>
                <p:cNvSpPr>
                  <a:spLocks noChangeShapeType="1"/>
                </p:cNvSpPr>
                <p:nvPr/>
              </p:nvSpPr>
              <p:spPr bwMode="auto">
                <a:xfrm flipH="1" flipV="1">
                  <a:off x="4302" y="308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69" name="Line 52521"/>
                <p:cNvSpPr>
                  <a:spLocks noChangeShapeType="1"/>
                </p:cNvSpPr>
                <p:nvPr/>
              </p:nvSpPr>
              <p:spPr bwMode="auto">
                <a:xfrm flipH="1" flipV="1">
                  <a:off x="4296" y="3083"/>
                  <a:ext cx="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0" name="Line 52522"/>
                <p:cNvSpPr>
                  <a:spLocks noChangeShapeType="1"/>
                </p:cNvSpPr>
                <p:nvPr/>
              </p:nvSpPr>
              <p:spPr bwMode="auto">
                <a:xfrm flipH="1">
                  <a:off x="4295" y="3083"/>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1" name="Line 52523"/>
                <p:cNvSpPr>
                  <a:spLocks noChangeShapeType="1"/>
                </p:cNvSpPr>
                <p:nvPr/>
              </p:nvSpPr>
              <p:spPr bwMode="auto">
                <a:xfrm flipH="1">
                  <a:off x="4287" y="30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2" name="Line 52524"/>
                <p:cNvSpPr>
                  <a:spLocks noChangeShapeType="1"/>
                </p:cNvSpPr>
                <p:nvPr/>
              </p:nvSpPr>
              <p:spPr bwMode="auto">
                <a:xfrm flipH="1" flipV="1">
                  <a:off x="4278" y="308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3" name="Line 52525"/>
                <p:cNvSpPr>
                  <a:spLocks noChangeShapeType="1"/>
                </p:cNvSpPr>
                <p:nvPr/>
              </p:nvSpPr>
              <p:spPr bwMode="auto">
                <a:xfrm flipH="1">
                  <a:off x="4274" y="308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4" name="Line 52526"/>
                <p:cNvSpPr>
                  <a:spLocks noChangeShapeType="1"/>
                </p:cNvSpPr>
                <p:nvPr/>
              </p:nvSpPr>
              <p:spPr bwMode="auto">
                <a:xfrm flipH="1" flipV="1">
                  <a:off x="4265" y="309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5" name="Line 52527"/>
                <p:cNvSpPr>
                  <a:spLocks noChangeShapeType="1"/>
                </p:cNvSpPr>
                <p:nvPr/>
              </p:nvSpPr>
              <p:spPr bwMode="auto">
                <a:xfrm flipH="1">
                  <a:off x="4251" y="309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6" name="Line 52528"/>
                <p:cNvSpPr>
                  <a:spLocks noChangeShapeType="1"/>
                </p:cNvSpPr>
                <p:nvPr/>
              </p:nvSpPr>
              <p:spPr bwMode="auto">
                <a:xfrm flipH="1">
                  <a:off x="4244" y="309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7" name="Line 52529"/>
                <p:cNvSpPr>
                  <a:spLocks noChangeShapeType="1"/>
                </p:cNvSpPr>
                <p:nvPr/>
              </p:nvSpPr>
              <p:spPr bwMode="auto">
                <a:xfrm flipH="1" flipV="1">
                  <a:off x="4235" y="309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8" name="Line 52530"/>
                <p:cNvSpPr>
                  <a:spLocks noChangeShapeType="1"/>
                </p:cNvSpPr>
                <p:nvPr/>
              </p:nvSpPr>
              <p:spPr bwMode="auto">
                <a:xfrm flipH="1" flipV="1">
                  <a:off x="4225" y="308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79" name="Line 52531"/>
                <p:cNvSpPr>
                  <a:spLocks noChangeShapeType="1"/>
                </p:cNvSpPr>
                <p:nvPr/>
              </p:nvSpPr>
              <p:spPr bwMode="auto">
                <a:xfrm flipH="1">
                  <a:off x="4219" y="30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0" name="Line 52532"/>
                <p:cNvSpPr>
                  <a:spLocks noChangeShapeType="1"/>
                </p:cNvSpPr>
                <p:nvPr/>
              </p:nvSpPr>
              <p:spPr bwMode="auto">
                <a:xfrm flipH="1">
                  <a:off x="4212" y="30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1" name="Line 52533"/>
                <p:cNvSpPr>
                  <a:spLocks noChangeShapeType="1"/>
                </p:cNvSpPr>
                <p:nvPr/>
              </p:nvSpPr>
              <p:spPr bwMode="auto">
                <a:xfrm flipH="1">
                  <a:off x="4204" y="309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2" name="Line 52534"/>
                <p:cNvSpPr>
                  <a:spLocks noChangeShapeType="1"/>
                </p:cNvSpPr>
                <p:nvPr/>
              </p:nvSpPr>
              <p:spPr bwMode="auto">
                <a:xfrm flipH="1" flipV="1">
                  <a:off x="4196" y="308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3" name="Line 52535"/>
                <p:cNvSpPr>
                  <a:spLocks noChangeShapeType="1"/>
                </p:cNvSpPr>
                <p:nvPr/>
              </p:nvSpPr>
              <p:spPr bwMode="auto">
                <a:xfrm flipH="1" flipV="1">
                  <a:off x="4195" y="3080"/>
                  <a:ext cx="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4" name="Line 52536"/>
                <p:cNvSpPr>
                  <a:spLocks noChangeShapeType="1"/>
                </p:cNvSpPr>
                <p:nvPr/>
              </p:nvSpPr>
              <p:spPr bwMode="auto">
                <a:xfrm flipH="1" flipV="1">
                  <a:off x="4188" y="3076"/>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5" name="Line 52537"/>
                <p:cNvSpPr>
                  <a:spLocks noChangeShapeType="1"/>
                </p:cNvSpPr>
                <p:nvPr/>
              </p:nvSpPr>
              <p:spPr bwMode="auto">
                <a:xfrm flipH="1" flipV="1">
                  <a:off x="4180" y="3072"/>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6" name="Line 52538"/>
                <p:cNvSpPr>
                  <a:spLocks noChangeShapeType="1"/>
                </p:cNvSpPr>
                <p:nvPr/>
              </p:nvSpPr>
              <p:spPr bwMode="auto">
                <a:xfrm flipH="1" flipV="1">
                  <a:off x="4167" y="306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7" name="Line 52539"/>
                <p:cNvSpPr>
                  <a:spLocks noChangeShapeType="1"/>
                </p:cNvSpPr>
                <p:nvPr/>
              </p:nvSpPr>
              <p:spPr bwMode="auto">
                <a:xfrm flipH="1">
                  <a:off x="4162" y="306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8" name="Line 52540"/>
                <p:cNvSpPr>
                  <a:spLocks noChangeShapeType="1"/>
                </p:cNvSpPr>
                <p:nvPr/>
              </p:nvSpPr>
              <p:spPr bwMode="auto">
                <a:xfrm flipH="1">
                  <a:off x="4147" y="3078"/>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89" name="Line 52541"/>
                <p:cNvSpPr>
                  <a:spLocks noChangeShapeType="1"/>
                </p:cNvSpPr>
                <p:nvPr/>
              </p:nvSpPr>
              <p:spPr bwMode="auto">
                <a:xfrm flipH="1" flipV="1">
                  <a:off x="4145" y="3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0" name="Line 52542"/>
                <p:cNvSpPr>
                  <a:spLocks noChangeShapeType="1"/>
                </p:cNvSpPr>
                <p:nvPr/>
              </p:nvSpPr>
              <p:spPr bwMode="auto">
                <a:xfrm flipH="1">
                  <a:off x="4138" y="30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1" name="Line 52543"/>
                <p:cNvSpPr>
                  <a:spLocks noChangeShapeType="1"/>
                </p:cNvSpPr>
                <p:nvPr/>
              </p:nvSpPr>
              <p:spPr bwMode="auto">
                <a:xfrm flipH="1" flipV="1">
                  <a:off x="4122" y="30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2" name="Line 52544"/>
                <p:cNvSpPr>
                  <a:spLocks noChangeShapeType="1"/>
                </p:cNvSpPr>
                <p:nvPr/>
              </p:nvSpPr>
              <p:spPr bwMode="auto">
                <a:xfrm flipH="1">
                  <a:off x="4115" y="307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3" name="Line 52545"/>
                <p:cNvSpPr>
                  <a:spLocks noChangeShapeType="1"/>
                </p:cNvSpPr>
                <p:nvPr/>
              </p:nvSpPr>
              <p:spPr bwMode="auto">
                <a:xfrm flipH="1" flipV="1">
                  <a:off x="4099" y="30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4" name="Line 52546"/>
                <p:cNvSpPr>
                  <a:spLocks noChangeShapeType="1"/>
                </p:cNvSpPr>
                <p:nvPr/>
              </p:nvSpPr>
              <p:spPr bwMode="auto">
                <a:xfrm flipH="1" flipV="1">
                  <a:off x="4097" y="30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5" name="Line 52547"/>
                <p:cNvSpPr>
                  <a:spLocks noChangeShapeType="1"/>
                </p:cNvSpPr>
                <p:nvPr/>
              </p:nvSpPr>
              <p:spPr bwMode="auto">
                <a:xfrm flipH="1" flipV="1">
                  <a:off x="4081" y="306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6" name="Line 52548"/>
                <p:cNvSpPr>
                  <a:spLocks noChangeShapeType="1"/>
                </p:cNvSpPr>
                <p:nvPr/>
              </p:nvSpPr>
              <p:spPr bwMode="auto">
                <a:xfrm flipH="1">
                  <a:off x="4074" y="30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7" name="Line 52549"/>
                <p:cNvSpPr>
                  <a:spLocks noChangeShapeType="1"/>
                </p:cNvSpPr>
                <p:nvPr/>
              </p:nvSpPr>
              <p:spPr bwMode="auto">
                <a:xfrm flipH="1" flipV="1">
                  <a:off x="4055" y="3057"/>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8" name="Line 52550"/>
                <p:cNvSpPr>
                  <a:spLocks noChangeShapeType="1"/>
                </p:cNvSpPr>
                <p:nvPr/>
              </p:nvSpPr>
              <p:spPr bwMode="auto">
                <a:xfrm flipH="1">
                  <a:off x="4048" y="30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99" name="Line 52551"/>
                <p:cNvSpPr>
                  <a:spLocks noChangeShapeType="1"/>
                </p:cNvSpPr>
                <p:nvPr/>
              </p:nvSpPr>
              <p:spPr bwMode="auto">
                <a:xfrm flipH="1" flipV="1">
                  <a:off x="4040" y="305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0" name="Line 52552"/>
                <p:cNvSpPr>
                  <a:spLocks noChangeShapeType="1"/>
                </p:cNvSpPr>
                <p:nvPr/>
              </p:nvSpPr>
              <p:spPr bwMode="auto">
                <a:xfrm flipH="1" flipV="1">
                  <a:off x="4031" y="304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1" name="Line 52553"/>
                <p:cNvSpPr>
                  <a:spLocks noChangeShapeType="1"/>
                </p:cNvSpPr>
                <p:nvPr/>
              </p:nvSpPr>
              <p:spPr bwMode="auto">
                <a:xfrm flipH="1">
                  <a:off x="4023" y="304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2" name="Line 52554"/>
                <p:cNvSpPr>
                  <a:spLocks noChangeShapeType="1"/>
                </p:cNvSpPr>
                <p:nvPr/>
              </p:nvSpPr>
              <p:spPr bwMode="auto">
                <a:xfrm flipH="1" flipV="1">
                  <a:off x="4021" y="304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3" name="Line 52555"/>
                <p:cNvSpPr>
                  <a:spLocks noChangeShapeType="1"/>
                </p:cNvSpPr>
                <p:nvPr/>
              </p:nvSpPr>
              <p:spPr bwMode="auto">
                <a:xfrm flipH="1" flipV="1">
                  <a:off x="4019" y="303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4" name="Line 52556"/>
                <p:cNvSpPr>
                  <a:spLocks noChangeShapeType="1"/>
                </p:cNvSpPr>
                <p:nvPr/>
              </p:nvSpPr>
              <p:spPr bwMode="auto">
                <a:xfrm flipH="1" flipV="1">
                  <a:off x="4010" y="303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5" name="Line 52557"/>
                <p:cNvSpPr>
                  <a:spLocks noChangeShapeType="1"/>
                </p:cNvSpPr>
                <p:nvPr/>
              </p:nvSpPr>
              <p:spPr bwMode="auto">
                <a:xfrm flipH="1" flipV="1">
                  <a:off x="4000" y="302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6" name="Freeform 52558"/>
                <p:cNvSpPr>
                  <a:spLocks/>
                </p:cNvSpPr>
                <p:nvPr/>
              </p:nvSpPr>
              <p:spPr bwMode="auto">
                <a:xfrm>
                  <a:off x="3519" y="3108"/>
                  <a:ext cx="212" cy="411"/>
                </a:xfrm>
                <a:custGeom>
                  <a:avLst/>
                  <a:gdLst>
                    <a:gd name="T0" fmla="*/ 191 w 424"/>
                    <a:gd name="T1" fmla="*/ 2 h 821"/>
                    <a:gd name="T2" fmla="*/ 205 w 424"/>
                    <a:gd name="T3" fmla="*/ 43 h 821"/>
                    <a:gd name="T4" fmla="*/ 246 w 424"/>
                    <a:gd name="T5" fmla="*/ 30 h 821"/>
                    <a:gd name="T6" fmla="*/ 296 w 424"/>
                    <a:gd name="T7" fmla="*/ 45 h 821"/>
                    <a:gd name="T8" fmla="*/ 324 w 424"/>
                    <a:gd name="T9" fmla="*/ 36 h 821"/>
                    <a:gd name="T10" fmla="*/ 356 w 424"/>
                    <a:gd name="T11" fmla="*/ 41 h 821"/>
                    <a:gd name="T12" fmla="*/ 380 w 424"/>
                    <a:gd name="T13" fmla="*/ 64 h 821"/>
                    <a:gd name="T14" fmla="*/ 401 w 424"/>
                    <a:gd name="T15" fmla="*/ 89 h 821"/>
                    <a:gd name="T16" fmla="*/ 408 w 424"/>
                    <a:gd name="T17" fmla="*/ 116 h 821"/>
                    <a:gd name="T18" fmla="*/ 387 w 424"/>
                    <a:gd name="T19" fmla="*/ 139 h 821"/>
                    <a:gd name="T20" fmla="*/ 364 w 424"/>
                    <a:gd name="T21" fmla="*/ 161 h 821"/>
                    <a:gd name="T22" fmla="*/ 344 w 424"/>
                    <a:gd name="T23" fmla="*/ 198 h 821"/>
                    <a:gd name="T24" fmla="*/ 342 w 424"/>
                    <a:gd name="T25" fmla="*/ 243 h 821"/>
                    <a:gd name="T26" fmla="*/ 342 w 424"/>
                    <a:gd name="T27" fmla="*/ 289 h 821"/>
                    <a:gd name="T28" fmla="*/ 335 w 424"/>
                    <a:gd name="T29" fmla="*/ 321 h 821"/>
                    <a:gd name="T30" fmla="*/ 306 w 424"/>
                    <a:gd name="T31" fmla="*/ 377 h 821"/>
                    <a:gd name="T32" fmla="*/ 306 w 424"/>
                    <a:gd name="T33" fmla="*/ 423 h 821"/>
                    <a:gd name="T34" fmla="*/ 269 w 424"/>
                    <a:gd name="T35" fmla="*/ 448 h 821"/>
                    <a:gd name="T36" fmla="*/ 296 w 424"/>
                    <a:gd name="T37" fmla="*/ 486 h 821"/>
                    <a:gd name="T38" fmla="*/ 294 w 424"/>
                    <a:gd name="T39" fmla="*/ 534 h 821"/>
                    <a:gd name="T40" fmla="*/ 274 w 424"/>
                    <a:gd name="T41" fmla="*/ 569 h 821"/>
                    <a:gd name="T42" fmla="*/ 260 w 424"/>
                    <a:gd name="T43" fmla="*/ 619 h 821"/>
                    <a:gd name="T44" fmla="*/ 296 w 424"/>
                    <a:gd name="T45" fmla="*/ 639 h 821"/>
                    <a:gd name="T46" fmla="*/ 276 w 424"/>
                    <a:gd name="T47" fmla="*/ 675 h 821"/>
                    <a:gd name="T48" fmla="*/ 253 w 424"/>
                    <a:gd name="T49" fmla="*/ 698 h 821"/>
                    <a:gd name="T50" fmla="*/ 233 w 424"/>
                    <a:gd name="T51" fmla="*/ 734 h 821"/>
                    <a:gd name="T52" fmla="*/ 265 w 424"/>
                    <a:gd name="T53" fmla="*/ 786 h 821"/>
                    <a:gd name="T54" fmla="*/ 208 w 424"/>
                    <a:gd name="T55" fmla="*/ 803 h 821"/>
                    <a:gd name="T56" fmla="*/ 148 w 424"/>
                    <a:gd name="T57" fmla="*/ 805 h 821"/>
                    <a:gd name="T58" fmla="*/ 103 w 424"/>
                    <a:gd name="T59" fmla="*/ 803 h 821"/>
                    <a:gd name="T60" fmla="*/ 71 w 424"/>
                    <a:gd name="T61" fmla="*/ 800 h 821"/>
                    <a:gd name="T62" fmla="*/ 37 w 424"/>
                    <a:gd name="T63" fmla="*/ 794 h 821"/>
                    <a:gd name="T64" fmla="*/ 50 w 424"/>
                    <a:gd name="T65" fmla="*/ 730 h 821"/>
                    <a:gd name="T66" fmla="*/ 69 w 424"/>
                    <a:gd name="T67" fmla="*/ 693 h 821"/>
                    <a:gd name="T68" fmla="*/ 66 w 424"/>
                    <a:gd name="T69" fmla="*/ 634 h 821"/>
                    <a:gd name="T70" fmla="*/ 80 w 424"/>
                    <a:gd name="T71" fmla="*/ 584 h 821"/>
                    <a:gd name="T72" fmla="*/ 53 w 424"/>
                    <a:gd name="T73" fmla="*/ 546 h 821"/>
                    <a:gd name="T74" fmla="*/ 3 w 424"/>
                    <a:gd name="T75" fmla="*/ 530 h 821"/>
                    <a:gd name="T76" fmla="*/ 18 w 424"/>
                    <a:gd name="T77" fmla="*/ 480 h 821"/>
                    <a:gd name="T78" fmla="*/ 5 w 424"/>
                    <a:gd name="T79" fmla="*/ 437 h 821"/>
                    <a:gd name="T80" fmla="*/ 57 w 424"/>
                    <a:gd name="T81" fmla="*/ 409 h 821"/>
                    <a:gd name="T82" fmla="*/ 68 w 424"/>
                    <a:gd name="T83" fmla="*/ 345 h 821"/>
                    <a:gd name="T84" fmla="*/ 93 w 424"/>
                    <a:gd name="T85" fmla="*/ 275 h 821"/>
                    <a:gd name="T86" fmla="*/ 103 w 424"/>
                    <a:gd name="T87" fmla="*/ 211 h 821"/>
                    <a:gd name="T88" fmla="*/ 114 w 424"/>
                    <a:gd name="T89" fmla="*/ 146 h 821"/>
                    <a:gd name="T90" fmla="*/ 110 w 424"/>
                    <a:gd name="T91" fmla="*/ 86 h 821"/>
                    <a:gd name="T92" fmla="*/ 110 w 424"/>
                    <a:gd name="T93" fmla="*/ 41 h 821"/>
                    <a:gd name="T94" fmla="*/ 150 w 424"/>
                    <a:gd name="T95" fmla="*/ 1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821">
                      <a:moveTo>
                        <a:pt x="146" y="0"/>
                      </a:moveTo>
                      <a:lnTo>
                        <a:pt x="178" y="5"/>
                      </a:lnTo>
                      <a:lnTo>
                        <a:pt x="191" y="2"/>
                      </a:lnTo>
                      <a:lnTo>
                        <a:pt x="196" y="14"/>
                      </a:lnTo>
                      <a:lnTo>
                        <a:pt x="199" y="28"/>
                      </a:lnTo>
                      <a:lnTo>
                        <a:pt x="205" y="43"/>
                      </a:lnTo>
                      <a:lnTo>
                        <a:pt x="217" y="37"/>
                      </a:lnTo>
                      <a:lnTo>
                        <a:pt x="232" y="34"/>
                      </a:lnTo>
                      <a:lnTo>
                        <a:pt x="246" y="30"/>
                      </a:lnTo>
                      <a:lnTo>
                        <a:pt x="265" y="39"/>
                      </a:lnTo>
                      <a:lnTo>
                        <a:pt x="280" y="34"/>
                      </a:lnTo>
                      <a:lnTo>
                        <a:pt x="296" y="45"/>
                      </a:lnTo>
                      <a:lnTo>
                        <a:pt x="314" y="53"/>
                      </a:lnTo>
                      <a:lnTo>
                        <a:pt x="310" y="41"/>
                      </a:lnTo>
                      <a:lnTo>
                        <a:pt x="324" y="36"/>
                      </a:lnTo>
                      <a:lnTo>
                        <a:pt x="339" y="32"/>
                      </a:lnTo>
                      <a:lnTo>
                        <a:pt x="342" y="45"/>
                      </a:lnTo>
                      <a:lnTo>
                        <a:pt x="356" y="41"/>
                      </a:lnTo>
                      <a:lnTo>
                        <a:pt x="371" y="36"/>
                      </a:lnTo>
                      <a:lnTo>
                        <a:pt x="387" y="48"/>
                      </a:lnTo>
                      <a:lnTo>
                        <a:pt x="380" y="64"/>
                      </a:lnTo>
                      <a:lnTo>
                        <a:pt x="383" y="78"/>
                      </a:lnTo>
                      <a:lnTo>
                        <a:pt x="388" y="93"/>
                      </a:lnTo>
                      <a:lnTo>
                        <a:pt x="401" y="89"/>
                      </a:lnTo>
                      <a:lnTo>
                        <a:pt x="421" y="98"/>
                      </a:lnTo>
                      <a:lnTo>
                        <a:pt x="424" y="111"/>
                      </a:lnTo>
                      <a:lnTo>
                        <a:pt x="408" y="116"/>
                      </a:lnTo>
                      <a:lnTo>
                        <a:pt x="413" y="130"/>
                      </a:lnTo>
                      <a:lnTo>
                        <a:pt x="401" y="134"/>
                      </a:lnTo>
                      <a:lnTo>
                        <a:pt x="387" y="139"/>
                      </a:lnTo>
                      <a:lnTo>
                        <a:pt x="390" y="153"/>
                      </a:lnTo>
                      <a:lnTo>
                        <a:pt x="378" y="157"/>
                      </a:lnTo>
                      <a:lnTo>
                        <a:pt x="364" y="161"/>
                      </a:lnTo>
                      <a:lnTo>
                        <a:pt x="367" y="175"/>
                      </a:lnTo>
                      <a:lnTo>
                        <a:pt x="353" y="180"/>
                      </a:lnTo>
                      <a:lnTo>
                        <a:pt x="344" y="198"/>
                      </a:lnTo>
                      <a:lnTo>
                        <a:pt x="347" y="211"/>
                      </a:lnTo>
                      <a:lnTo>
                        <a:pt x="339" y="230"/>
                      </a:lnTo>
                      <a:lnTo>
                        <a:pt x="342" y="243"/>
                      </a:lnTo>
                      <a:lnTo>
                        <a:pt x="333" y="262"/>
                      </a:lnTo>
                      <a:lnTo>
                        <a:pt x="337" y="275"/>
                      </a:lnTo>
                      <a:lnTo>
                        <a:pt x="342" y="289"/>
                      </a:lnTo>
                      <a:lnTo>
                        <a:pt x="346" y="303"/>
                      </a:lnTo>
                      <a:lnTo>
                        <a:pt x="351" y="318"/>
                      </a:lnTo>
                      <a:lnTo>
                        <a:pt x="335" y="321"/>
                      </a:lnTo>
                      <a:lnTo>
                        <a:pt x="323" y="327"/>
                      </a:lnTo>
                      <a:lnTo>
                        <a:pt x="326" y="339"/>
                      </a:lnTo>
                      <a:lnTo>
                        <a:pt x="306" y="377"/>
                      </a:lnTo>
                      <a:lnTo>
                        <a:pt x="312" y="391"/>
                      </a:lnTo>
                      <a:lnTo>
                        <a:pt x="301" y="409"/>
                      </a:lnTo>
                      <a:lnTo>
                        <a:pt x="306" y="423"/>
                      </a:lnTo>
                      <a:lnTo>
                        <a:pt x="292" y="427"/>
                      </a:lnTo>
                      <a:lnTo>
                        <a:pt x="260" y="421"/>
                      </a:lnTo>
                      <a:lnTo>
                        <a:pt x="269" y="448"/>
                      </a:lnTo>
                      <a:lnTo>
                        <a:pt x="273" y="462"/>
                      </a:lnTo>
                      <a:lnTo>
                        <a:pt x="278" y="477"/>
                      </a:lnTo>
                      <a:lnTo>
                        <a:pt x="296" y="486"/>
                      </a:lnTo>
                      <a:lnTo>
                        <a:pt x="299" y="500"/>
                      </a:lnTo>
                      <a:lnTo>
                        <a:pt x="305" y="514"/>
                      </a:lnTo>
                      <a:lnTo>
                        <a:pt x="294" y="534"/>
                      </a:lnTo>
                      <a:lnTo>
                        <a:pt x="285" y="550"/>
                      </a:lnTo>
                      <a:lnTo>
                        <a:pt x="289" y="564"/>
                      </a:lnTo>
                      <a:lnTo>
                        <a:pt x="274" y="569"/>
                      </a:lnTo>
                      <a:lnTo>
                        <a:pt x="265" y="587"/>
                      </a:lnTo>
                      <a:lnTo>
                        <a:pt x="269" y="602"/>
                      </a:lnTo>
                      <a:lnTo>
                        <a:pt x="260" y="619"/>
                      </a:lnTo>
                      <a:lnTo>
                        <a:pt x="278" y="628"/>
                      </a:lnTo>
                      <a:lnTo>
                        <a:pt x="290" y="625"/>
                      </a:lnTo>
                      <a:lnTo>
                        <a:pt x="296" y="639"/>
                      </a:lnTo>
                      <a:lnTo>
                        <a:pt x="299" y="652"/>
                      </a:lnTo>
                      <a:lnTo>
                        <a:pt x="287" y="657"/>
                      </a:lnTo>
                      <a:lnTo>
                        <a:pt x="276" y="675"/>
                      </a:lnTo>
                      <a:lnTo>
                        <a:pt x="264" y="680"/>
                      </a:lnTo>
                      <a:lnTo>
                        <a:pt x="249" y="684"/>
                      </a:lnTo>
                      <a:lnTo>
                        <a:pt x="253" y="698"/>
                      </a:lnTo>
                      <a:lnTo>
                        <a:pt x="240" y="702"/>
                      </a:lnTo>
                      <a:lnTo>
                        <a:pt x="244" y="716"/>
                      </a:lnTo>
                      <a:lnTo>
                        <a:pt x="233" y="734"/>
                      </a:lnTo>
                      <a:lnTo>
                        <a:pt x="242" y="761"/>
                      </a:lnTo>
                      <a:lnTo>
                        <a:pt x="251" y="789"/>
                      </a:lnTo>
                      <a:lnTo>
                        <a:pt x="265" y="786"/>
                      </a:lnTo>
                      <a:lnTo>
                        <a:pt x="228" y="812"/>
                      </a:lnTo>
                      <a:lnTo>
                        <a:pt x="214" y="816"/>
                      </a:lnTo>
                      <a:lnTo>
                        <a:pt x="208" y="803"/>
                      </a:lnTo>
                      <a:lnTo>
                        <a:pt x="201" y="821"/>
                      </a:lnTo>
                      <a:lnTo>
                        <a:pt x="182" y="811"/>
                      </a:lnTo>
                      <a:lnTo>
                        <a:pt x="148" y="805"/>
                      </a:lnTo>
                      <a:lnTo>
                        <a:pt x="132" y="796"/>
                      </a:lnTo>
                      <a:lnTo>
                        <a:pt x="117" y="800"/>
                      </a:lnTo>
                      <a:lnTo>
                        <a:pt x="103" y="803"/>
                      </a:lnTo>
                      <a:lnTo>
                        <a:pt x="100" y="791"/>
                      </a:lnTo>
                      <a:lnTo>
                        <a:pt x="82" y="782"/>
                      </a:lnTo>
                      <a:lnTo>
                        <a:pt x="71" y="800"/>
                      </a:lnTo>
                      <a:lnTo>
                        <a:pt x="57" y="803"/>
                      </a:lnTo>
                      <a:lnTo>
                        <a:pt x="43" y="809"/>
                      </a:lnTo>
                      <a:lnTo>
                        <a:pt x="37" y="794"/>
                      </a:lnTo>
                      <a:lnTo>
                        <a:pt x="50" y="777"/>
                      </a:lnTo>
                      <a:lnTo>
                        <a:pt x="53" y="744"/>
                      </a:lnTo>
                      <a:lnTo>
                        <a:pt x="50" y="730"/>
                      </a:lnTo>
                      <a:lnTo>
                        <a:pt x="60" y="712"/>
                      </a:lnTo>
                      <a:lnTo>
                        <a:pt x="75" y="707"/>
                      </a:lnTo>
                      <a:lnTo>
                        <a:pt x="69" y="693"/>
                      </a:lnTo>
                      <a:lnTo>
                        <a:pt x="75" y="662"/>
                      </a:lnTo>
                      <a:lnTo>
                        <a:pt x="57" y="652"/>
                      </a:lnTo>
                      <a:lnTo>
                        <a:pt x="66" y="634"/>
                      </a:lnTo>
                      <a:lnTo>
                        <a:pt x="60" y="619"/>
                      </a:lnTo>
                      <a:lnTo>
                        <a:pt x="71" y="602"/>
                      </a:lnTo>
                      <a:lnTo>
                        <a:pt x="80" y="584"/>
                      </a:lnTo>
                      <a:lnTo>
                        <a:pt x="76" y="569"/>
                      </a:lnTo>
                      <a:lnTo>
                        <a:pt x="68" y="541"/>
                      </a:lnTo>
                      <a:lnTo>
                        <a:pt x="53" y="546"/>
                      </a:lnTo>
                      <a:lnTo>
                        <a:pt x="35" y="536"/>
                      </a:lnTo>
                      <a:lnTo>
                        <a:pt x="9" y="544"/>
                      </a:lnTo>
                      <a:lnTo>
                        <a:pt x="3" y="530"/>
                      </a:lnTo>
                      <a:lnTo>
                        <a:pt x="0" y="518"/>
                      </a:lnTo>
                      <a:lnTo>
                        <a:pt x="10" y="498"/>
                      </a:lnTo>
                      <a:lnTo>
                        <a:pt x="18" y="480"/>
                      </a:lnTo>
                      <a:lnTo>
                        <a:pt x="14" y="466"/>
                      </a:lnTo>
                      <a:lnTo>
                        <a:pt x="10" y="452"/>
                      </a:lnTo>
                      <a:lnTo>
                        <a:pt x="5" y="437"/>
                      </a:lnTo>
                      <a:lnTo>
                        <a:pt x="16" y="421"/>
                      </a:lnTo>
                      <a:lnTo>
                        <a:pt x="44" y="412"/>
                      </a:lnTo>
                      <a:lnTo>
                        <a:pt x="57" y="409"/>
                      </a:lnTo>
                      <a:lnTo>
                        <a:pt x="64" y="375"/>
                      </a:lnTo>
                      <a:lnTo>
                        <a:pt x="71" y="357"/>
                      </a:lnTo>
                      <a:lnTo>
                        <a:pt x="68" y="345"/>
                      </a:lnTo>
                      <a:lnTo>
                        <a:pt x="76" y="325"/>
                      </a:lnTo>
                      <a:lnTo>
                        <a:pt x="87" y="307"/>
                      </a:lnTo>
                      <a:lnTo>
                        <a:pt x="93" y="275"/>
                      </a:lnTo>
                      <a:lnTo>
                        <a:pt x="103" y="257"/>
                      </a:lnTo>
                      <a:lnTo>
                        <a:pt x="94" y="228"/>
                      </a:lnTo>
                      <a:lnTo>
                        <a:pt x="103" y="211"/>
                      </a:lnTo>
                      <a:lnTo>
                        <a:pt x="114" y="193"/>
                      </a:lnTo>
                      <a:lnTo>
                        <a:pt x="105" y="164"/>
                      </a:lnTo>
                      <a:lnTo>
                        <a:pt x="114" y="146"/>
                      </a:lnTo>
                      <a:lnTo>
                        <a:pt x="125" y="128"/>
                      </a:lnTo>
                      <a:lnTo>
                        <a:pt x="116" y="100"/>
                      </a:lnTo>
                      <a:lnTo>
                        <a:pt x="110" y="86"/>
                      </a:lnTo>
                      <a:lnTo>
                        <a:pt x="119" y="68"/>
                      </a:lnTo>
                      <a:lnTo>
                        <a:pt x="116" y="55"/>
                      </a:lnTo>
                      <a:lnTo>
                        <a:pt x="110" y="41"/>
                      </a:lnTo>
                      <a:lnTo>
                        <a:pt x="107" y="27"/>
                      </a:lnTo>
                      <a:lnTo>
                        <a:pt x="135" y="18"/>
                      </a:lnTo>
                      <a:lnTo>
                        <a:pt x="150" y="14"/>
                      </a:lnTo>
                      <a:lnTo>
                        <a:pt x="14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007" name="Line 52559"/>
                <p:cNvSpPr>
                  <a:spLocks noChangeShapeType="1"/>
                </p:cNvSpPr>
                <p:nvPr/>
              </p:nvSpPr>
              <p:spPr bwMode="auto">
                <a:xfrm flipH="1">
                  <a:off x="3633" y="3501"/>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8" name="Line 52560"/>
                <p:cNvSpPr>
                  <a:spLocks noChangeShapeType="1"/>
                </p:cNvSpPr>
                <p:nvPr/>
              </p:nvSpPr>
              <p:spPr bwMode="auto">
                <a:xfrm flipH="1">
                  <a:off x="3626" y="35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09" name="Line 52561"/>
                <p:cNvSpPr>
                  <a:spLocks noChangeShapeType="1"/>
                </p:cNvSpPr>
                <p:nvPr/>
              </p:nvSpPr>
              <p:spPr bwMode="auto">
                <a:xfrm flipH="1" flipV="1">
                  <a:off x="3623" y="351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0" name="Line 52562"/>
                <p:cNvSpPr>
                  <a:spLocks noChangeShapeType="1"/>
                </p:cNvSpPr>
                <p:nvPr/>
              </p:nvSpPr>
              <p:spPr bwMode="auto">
                <a:xfrm flipH="1">
                  <a:off x="3620" y="3510"/>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1" name="Line 52563"/>
                <p:cNvSpPr>
                  <a:spLocks noChangeShapeType="1"/>
                </p:cNvSpPr>
                <p:nvPr/>
              </p:nvSpPr>
              <p:spPr bwMode="auto">
                <a:xfrm flipH="1" flipV="1">
                  <a:off x="3610" y="351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2" name="Line 52564"/>
                <p:cNvSpPr>
                  <a:spLocks noChangeShapeType="1"/>
                </p:cNvSpPr>
                <p:nvPr/>
              </p:nvSpPr>
              <p:spPr bwMode="auto">
                <a:xfrm flipH="1" flipV="1">
                  <a:off x="3593" y="3511"/>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3" name="Line 52565"/>
                <p:cNvSpPr>
                  <a:spLocks noChangeShapeType="1"/>
                </p:cNvSpPr>
                <p:nvPr/>
              </p:nvSpPr>
              <p:spPr bwMode="auto">
                <a:xfrm flipH="1" flipV="1">
                  <a:off x="3585" y="350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4" name="Line 52566"/>
                <p:cNvSpPr>
                  <a:spLocks noChangeShapeType="1"/>
                </p:cNvSpPr>
                <p:nvPr/>
              </p:nvSpPr>
              <p:spPr bwMode="auto">
                <a:xfrm flipH="1">
                  <a:off x="3578" y="35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5" name="Line 52567"/>
                <p:cNvSpPr>
                  <a:spLocks noChangeShapeType="1"/>
                </p:cNvSpPr>
                <p:nvPr/>
              </p:nvSpPr>
              <p:spPr bwMode="auto">
                <a:xfrm flipH="1">
                  <a:off x="3571" y="35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6" name="Line 52568"/>
                <p:cNvSpPr>
                  <a:spLocks noChangeShapeType="1"/>
                </p:cNvSpPr>
                <p:nvPr/>
              </p:nvSpPr>
              <p:spPr bwMode="auto">
                <a:xfrm flipH="1" flipV="1">
                  <a:off x="3569" y="35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7" name="Line 52569"/>
                <p:cNvSpPr>
                  <a:spLocks noChangeShapeType="1"/>
                </p:cNvSpPr>
                <p:nvPr/>
              </p:nvSpPr>
              <p:spPr bwMode="auto">
                <a:xfrm flipH="1" flipV="1">
                  <a:off x="3560" y="349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8" name="Line 52570"/>
                <p:cNvSpPr>
                  <a:spLocks noChangeShapeType="1"/>
                </p:cNvSpPr>
                <p:nvPr/>
              </p:nvSpPr>
              <p:spPr bwMode="auto">
                <a:xfrm flipH="1">
                  <a:off x="3555" y="34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19" name="Line 52571"/>
                <p:cNvSpPr>
                  <a:spLocks noChangeShapeType="1"/>
                </p:cNvSpPr>
                <p:nvPr/>
              </p:nvSpPr>
              <p:spPr bwMode="auto">
                <a:xfrm flipH="1">
                  <a:off x="3547" y="350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0" name="Line 52572"/>
                <p:cNvSpPr>
                  <a:spLocks noChangeShapeType="1"/>
                </p:cNvSpPr>
                <p:nvPr/>
              </p:nvSpPr>
              <p:spPr bwMode="auto">
                <a:xfrm flipH="1">
                  <a:off x="3540" y="35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1" name="Line 52573"/>
                <p:cNvSpPr>
                  <a:spLocks noChangeShapeType="1"/>
                </p:cNvSpPr>
                <p:nvPr/>
              </p:nvSpPr>
              <p:spPr bwMode="auto">
                <a:xfrm flipH="1" flipV="1">
                  <a:off x="3538" y="35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2" name="Line 52574"/>
                <p:cNvSpPr>
                  <a:spLocks noChangeShapeType="1"/>
                </p:cNvSpPr>
                <p:nvPr/>
              </p:nvSpPr>
              <p:spPr bwMode="auto">
                <a:xfrm flipV="1">
                  <a:off x="3538" y="34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3" name="Line 52575"/>
                <p:cNvSpPr>
                  <a:spLocks noChangeShapeType="1"/>
                </p:cNvSpPr>
                <p:nvPr/>
              </p:nvSpPr>
              <p:spPr bwMode="auto">
                <a:xfrm flipV="1">
                  <a:off x="3544" y="348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4" name="Line 52576"/>
                <p:cNvSpPr>
                  <a:spLocks noChangeShapeType="1"/>
                </p:cNvSpPr>
                <p:nvPr/>
              </p:nvSpPr>
              <p:spPr bwMode="auto">
                <a:xfrm flipH="1" flipV="1">
                  <a:off x="3544" y="34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5" name="Line 52577"/>
                <p:cNvSpPr>
                  <a:spLocks noChangeShapeType="1"/>
                </p:cNvSpPr>
                <p:nvPr/>
              </p:nvSpPr>
              <p:spPr bwMode="auto">
                <a:xfrm flipV="1">
                  <a:off x="3544" y="346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6" name="Line 52578"/>
                <p:cNvSpPr>
                  <a:spLocks noChangeShapeType="1"/>
                </p:cNvSpPr>
                <p:nvPr/>
              </p:nvSpPr>
              <p:spPr bwMode="auto">
                <a:xfrm flipV="1">
                  <a:off x="3549" y="346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7" name="Line 52579"/>
                <p:cNvSpPr>
                  <a:spLocks noChangeShapeType="1"/>
                </p:cNvSpPr>
                <p:nvPr/>
              </p:nvSpPr>
              <p:spPr bwMode="auto">
                <a:xfrm flipH="1" flipV="1">
                  <a:off x="3554" y="345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8" name="Line 52580"/>
                <p:cNvSpPr>
                  <a:spLocks noChangeShapeType="1"/>
                </p:cNvSpPr>
                <p:nvPr/>
              </p:nvSpPr>
              <p:spPr bwMode="auto">
                <a:xfrm flipV="1">
                  <a:off x="3554" y="3439"/>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29" name="Line 52581"/>
                <p:cNvSpPr>
                  <a:spLocks noChangeShapeType="1"/>
                </p:cNvSpPr>
                <p:nvPr/>
              </p:nvSpPr>
              <p:spPr bwMode="auto">
                <a:xfrm flipH="1" flipV="1">
                  <a:off x="3547" y="343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0" name="Line 52582"/>
                <p:cNvSpPr>
                  <a:spLocks noChangeShapeType="1"/>
                </p:cNvSpPr>
                <p:nvPr/>
              </p:nvSpPr>
              <p:spPr bwMode="auto">
                <a:xfrm flipV="1">
                  <a:off x="3547" y="34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1" name="Line 52583"/>
                <p:cNvSpPr>
                  <a:spLocks noChangeShapeType="1"/>
                </p:cNvSpPr>
                <p:nvPr/>
              </p:nvSpPr>
              <p:spPr bwMode="auto">
                <a:xfrm flipH="1" flipV="1">
                  <a:off x="3549" y="341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2" name="Line 52584"/>
                <p:cNvSpPr>
                  <a:spLocks noChangeShapeType="1"/>
                </p:cNvSpPr>
                <p:nvPr/>
              </p:nvSpPr>
              <p:spPr bwMode="auto">
                <a:xfrm flipV="1">
                  <a:off x="3549" y="340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3" name="Line 52585"/>
                <p:cNvSpPr>
                  <a:spLocks noChangeShapeType="1"/>
                </p:cNvSpPr>
                <p:nvPr/>
              </p:nvSpPr>
              <p:spPr bwMode="auto">
                <a:xfrm flipV="1">
                  <a:off x="3555" y="340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4" name="Line 52586"/>
                <p:cNvSpPr>
                  <a:spLocks noChangeShapeType="1"/>
                </p:cNvSpPr>
                <p:nvPr/>
              </p:nvSpPr>
              <p:spPr bwMode="auto">
                <a:xfrm flipH="1" flipV="1">
                  <a:off x="3557" y="33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5" name="Line 52587"/>
                <p:cNvSpPr>
                  <a:spLocks noChangeShapeType="1"/>
                </p:cNvSpPr>
                <p:nvPr/>
              </p:nvSpPr>
              <p:spPr bwMode="auto">
                <a:xfrm flipH="1" flipV="1">
                  <a:off x="3553" y="3378"/>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6" name="Line 52588"/>
                <p:cNvSpPr>
                  <a:spLocks noChangeShapeType="1"/>
                </p:cNvSpPr>
                <p:nvPr/>
              </p:nvSpPr>
              <p:spPr bwMode="auto">
                <a:xfrm flipH="1">
                  <a:off x="3546" y="337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7" name="Line 52589"/>
                <p:cNvSpPr>
                  <a:spLocks noChangeShapeType="1"/>
                </p:cNvSpPr>
                <p:nvPr/>
              </p:nvSpPr>
              <p:spPr bwMode="auto">
                <a:xfrm flipH="1" flipV="1">
                  <a:off x="3537" y="33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8" name="Line 52590"/>
                <p:cNvSpPr>
                  <a:spLocks noChangeShapeType="1"/>
                </p:cNvSpPr>
                <p:nvPr/>
              </p:nvSpPr>
              <p:spPr bwMode="auto">
                <a:xfrm flipH="1">
                  <a:off x="3523" y="337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39" name="Line 52591"/>
                <p:cNvSpPr>
                  <a:spLocks noChangeShapeType="1"/>
                </p:cNvSpPr>
                <p:nvPr/>
              </p:nvSpPr>
              <p:spPr bwMode="auto">
                <a:xfrm flipH="1" flipV="1">
                  <a:off x="3521" y="3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0" name="Line 52592"/>
                <p:cNvSpPr>
                  <a:spLocks noChangeShapeType="1"/>
                </p:cNvSpPr>
                <p:nvPr/>
              </p:nvSpPr>
              <p:spPr bwMode="auto">
                <a:xfrm flipH="1" flipV="1">
                  <a:off x="3519" y="336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1" name="Line 52593"/>
                <p:cNvSpPr>
                  <a:spLocks noChangeShapeType="1"/>
                </p:cNvSpPr>
                <p:nvPr/>
              </p:nvSpPr>
              <p:spPr bwMode="auto">
                <a:xfrm flipV="1">
                  <a:off x="3519" y="33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2" name="Line 52594"/>
                <p:cNvSpPr>
                  <a:spLocks noChangeShapeType="1"/>
                </p:cNvSpPr>
                <p:nvPr/>
              </p:nvSpPr>
              <p:spPr bwMode="auto">
                <a:xfrm flipV="1">
                  <a:off x="3524" y="334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3" name="Line 52595"/>
                <p:cNvSpPr>
                  <a:spLocks noChangeShapeType="1"/>
                </p:cNvSpPr>
                <p:nvPr/>
              </p:nvSpPr>
              <p:spPr bwMode="auto">
                <a:xfrm flipH="1" flipV="1">
                  <a:off x="3526" y="33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4" name="Line 52596"/>
                <p:cNvSpPr>
                  <a:spLocks noChangeShapeType="1"/>
                </p:cNvSpPr>
                <p:nvPr/>
              </p:nvSpPr>
              <p:spPr bwMode="auto">
                <a:xfrm flipH="1" flipV="1">
                  <a:off x="3524" y="33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5" name="Line 52597"/>
                <p:cNvSpPr>
                  <a:spLocks noChangeShapeType="1"/>
                </p:cNvSpPr>
                <p:nvPr/>
              </p:nvSpPr>
              <p:spPr bwMode="auto">
                <a:xfrm flipH="1" flipV="1">
                  <a:off x="3522" y="33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6" name="Line 52598"/>
                <p:cNvSpPr>
                  <a:spLocks noChangeShapeType="1"/>
                </p:cNvSpPr>
                <p:nvPr/>
              </p:nvSpPr>
              <p:spPr bwMode="auto">
                <a:xfrm flipV="1">
                  <a:off x="3522" y="331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7" name="Line 52599"/>
                <p:cNvSpPr>
                  <a:spLocks noChangeShapeType="1"/>
                </p:cNvSpPr>
                <p:nvPr/>
              </p:nvSpPr>
              <p:spPr bwMode="auto">
                <a:xfrm flipV="1">
                  <a:off x="3527" y="331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8" name="Line 52600"/>
                <p:cNvSpPr>
                  <a:spLocks noChangeShapeType="1"/>
                </p:cNvSpPr>
                <p:nvPr/>
              </p:nvSpPr>
              <p:spPr bwMode="auto">
                <a:xfrm flipV="1">
                  <a:off x="3541" y="33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49" name="Line 52601"/>
                <p:cNvSpPr>
                  <a:spLocks noChangeShapeType="1"/>
                </p:cNvSpPr>
                <p:nvPr/>
              </p:nvSpPr>
              <p:spPr bwMode="auto">
                <a:xfrm flipV="1">
                  <a:off x="3547" y="3295"/>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0" name="Line 52602"/>
                <p:cNvSpPr>
                  <a:spLocks noChangeShapeType="1"/>
                </p:cNvSpPr>
                <p:nvPr/>
              </p:nvSpPr>
              <p:spPr bwMode="auto">
                <a:xfrm flipV="1">
                  <a:off x="3551" y="328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1" name="Line 52603"/>
                <p:cNvSpPr>
                  <a:spLocks noChangeShapeType="1"/>
                </p:cNvSpPr>
                <p:nvPr/>
              </p:nvSpPr>
              <p:spPr bwMode="auto">
                <a:xfrm flipH="1" flipV="1">
                  <a:off x="3553" y="32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2" name="Line 52604"/>
                <p:cNvSpPr>
                  <a:spLocks noChangeShapeType="1"/>
                </p:cNvSpPr>
                <p:nvPr/>
              </p:nvSpPr>
              <p:spPr bwMode="auto">
                <a:xfrm flipV="1">
                  <a:off x="3553" y="327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3" name="Line 52605"/>
                <p:cNvSpPr>
                  <a:spLocks noChangeShapeType="1"/>
                </p:cNvSpPr>
                <p:nvPr/>
              </p:nvSpPr>
              <p:spPr bwMode="auto">
                <a:xfrm flipV="1">
                  <a:off x="3557" y="326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4" name="Line 52606"/>
                <p:cNvSpPr>
                  <a:spLocks noChangeShapeType="1"/>
                </p:cNvSpPr>
                <p:nvPr/>
              </p:nvSpPr>
              <p:spPr bwMode="auto">
                <a:xfrm flipV="1">
                  <a:off x="3563" y="3245"/>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5" name="Line 52607"/>
                <p:cNvSpPr>
                  <a:spLocks noChangeShapeType="1"/>
                </p:cNvSpPr>
                <p:nvPr/>
              </p:nvSpPr>
              <p:spPr bwMode="auto">
                <a:xfrm flipV="1">
                  <a:off x="3565" y="323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6" name="Line 52608"/>
                <p:cNvSpPr>
                  <a:spLocks noChangeShapeType="1"/>
                </p:cNvSpPr>
                <p:nvPr/>
              </p:nvSpPr>
              <p:spPr bwMode="auto">
                <a:xfrm flipH="1" flipV="1">
                  <a:off x="3566" y="3222"/>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7" name="Line 52609"/>
                <p:cNvSpPr>
                  <a:spLocks noChangeShapeType="1"/>
                </p:cNvSpPr>
                <p:nvPr/>
              </p:nvSpPr>
              <p:spPr bwMode="auto">
                <a:xfrm flipV="1">
                  <a:off x="3566" y="321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8" name="Line 52610"/>
                <p:cNvSpPr>
                  <a:spLocks noChangeShapeType="1"/>
                </p:cNvSpPr>
                <p:nvPr/>
              </p:nvSpPr>
              <p:spPr bwMode="auto">
                <a:xfrm flipV="1">
                  <a:off x="3571" y="32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59" name="Line 52611"/>
                <p:cNvSpPr>
                  <a:spLocks noChangeShapeType="1"/>
                </p:cNvSpPr>
                <p:nvPr/>
              </p:nvSpPr>
              <p:spPr bwMode="auto">
                <a:xfrm flipH="1" flipV="1">
                  <a:off x="3571" y="31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0" name="Line 52612"/>
                <p:cNvSpPr>
                  <a:spLocks noChangeShapeType="1"/>
                </p:cNvSpPr>
                <p:nvPr/>
              </p:nvSpPr>
              <p:spPr bwMode="auto">
                <a:xfrm flipV="1">
                  <a:off x="3571" y="31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1" name="Line 52613"/>
                <p:cNvSpPr>
                  <a:spLocks noChangeShapeType="1"/>
                </p:cNvSpPr>
                <p:nvPr/>
              </p:nvSpPr>
              <p:spPr bwMode="auto">
                <a:xfrm flipV="1">
                  <a:off x="3576" y="31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2" name="Line 52614"/>
                <p:cNvSpPr>
                  <a:spLocks noChangeShapeType="1"/>
                </p:cNvSpPr>
                <p:nvPr/>
              </p:nvSpPr>
              <p:spPr bwMode="auto">
                <a:xfrm flipH="1" flipV="1">
                  <a:off x="3577" y="315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3" name="Line 52615"/>
                <p:cNvSpPr>
                  <a:spLocks noChangeShapeType="1"/>
                </p:cNvSpPr>
                <p:nvPr/>
              </p:nvSpPr>
              <p:spPr bwMode="auto">
                <a:xfrm flipH="1" flipV="1">
                  <a:off x="3574" y="315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4" name="Line 52616"/>
                <p:cNvSpPr>
                  <a:spLocks noChangeShapeType="1"/>
                </p:cNvSpPr>
                <p:nvPr/>
              </p:nvSpPr>
              <p:spPr bwMode="auto">
                <a:xfrm flipV="1">
                  <a:off x="3574" y="314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5" name="Line 52617"/>
                <p:cNvSpPr>
                  <a:spLocks noChangeShapeType="1"/>
                </p:cNvSpPr>
                <p:nvPr/>
              </p:nvSpPr>
              <p:spPr bwMode="auto">
                <a:xfrm flipH="1" flipV="1">
                  <a:off x="3577" y="313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6" name="Line 52618"/>
                <p:cNvSpPr>
                  <a:spLocks noChangeShapeType="1"/>
                </p:cNvSpPr>
                <p:nvPr/>
              </p:nvSpPr>
              <p:spPr bwMode="auto">
                <a:xfrm flipH="1" flipV="1">
                  <a:off x="3574" y="312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7" name="Line 52619"/>
                <p:cNvSpPr>
                  <a:spLocks noChangeShapeType="1"/>
                </p:cNvSpPr>
                <p:nvPr/>
              </p:nvSpPr>
              <p:spPr bwMode="auto">
                <a:xfrm flipH="1" flipV="1">
                  <a:off x="3572" y="3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8" name="Line 52620"/>
                <p:cNvSpPr>
                  <a:spLocks noChangeShapeType="1"/>
                </p:cNvSpPr>
                <p:nvPr/>
              </p:nvSpPr>
              <p:spPr bwMode="auto">
                <a:xfrm flipV="1">
                  <a:off x="3572" y="311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69" name="Line 52621"/>
                <p:cNvSpPr>
                  <a:spLocks noChangeShapeType="1"/>
                </p:cNvSpPr>
                <p:nvPr/>
              </p:nvSpPr>
              <p:spPr bwMode="auto">
                <a:xfrm flipV="1">
                  <a:off x="3587" y="31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0" name="Line 52622"/>
                <p:cNvSpPr>
                  <a:spLocks noChangeShapeType="1"/>
                </p:cNvSpPr>
                <p:nvPr/>
              </p:nvSpPr>
              <p:spPr bwMode="auto">
                <a:xfrm flipH="1" flipV="1">
                  <a:off x="3592" y="31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1" name="Line 52623"/>
                <p:cNvSpPr>
                  <a:spLocks noChangeShapeType="1"/>
                </p:cNvSpPr>
                <p:nvPr/>
              </p:nvSpPr>
              <p:spPr bwMode="auto">
                <a:xfrm>
                  <a:off x="3592" y="3108"/>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2" name="Line 52624"/>
                <p:cNvSpPr>
                  <a:spLocks noChangeShapeType="1"/>
                </p:cNvSpPr>
                <p:nvPr/>
              </p:nvSpPr>
              <p:spPr bwMode="auto">
                <a:xfrm flipV="1">
                  <a:off x="3608" y="31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3" name="Line 52625"/>
                <p:cNvSpPr>
                  <a:spLocks noChangeShapeType="1"/>
                </p:cNvSpPr>
                <p:nvPr/>
              </p:nvSpPr>
              <p:spPr bwMode="auto">
                <a:xfrm>
                  <a:off x="3614" y="310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4" name="Line 52626"/>
                <p:cNvSpPr>
                  <a:spLocks noChangeShapeType="1"/>
                </p:cNvSpPr>
                <p:nvPr/>
              </p:nvSpPr>
              <p:spPr bwMode="auto">
                <a:xfrm>
                  <a:off x="3617" y="31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5" name="Line 52627"/>
                <p:cNvSpPr>
                  <a:spLocks noChangeShapeType="1"/>
                </p:cNvSpPr>
                <p:nvPr/>
              </p:nvSpPr>
              <p:spPr bwMode="auto">
                <a:xfrm>
                  <a:off x="3619" y="31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6" name="Line 52628"/>
                <p:cNvSpPr>
                  <a:spLocks noChangeShapeType="1"/>
                </p:cNvSpPr>
                <p:nvPr/>
              </p:nvSpPr>
              <p:spPr bwMode="auto">
                <a:xfrm flipV="1">
                  <a:off x="3621" y="31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7" name="Line 52629"/>
                <p:cNvSpPr>
                  <a:spLocks noChangeShapeType="1"/>
                </p:cNvSpPr>
                <p:nvPr/>
              </p:nvSpPr>
              <p:spPr bwMode="auto">
                <a:xfrm flipV="1">
                  <a:off x="3628" y="31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8" name="Line 52630"/>
                <p:cNvSpPr>
                  <a:spLocks noChangeShapeType="1"/>
                </p:cNvSpPr>
                <p:nvPr/>
              </p:nvSpPr>
              <p:spPr bwMode="auto">
                <a:xfrm flipV="1">
                  <a:off x="3635" y="31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79" name="Line 52631"/>
                <p:cNvSpPr>
                  <a:spLocks noChangeShapeType="1"/>
                </p:cNvSpPr>
                <p:nvPr/>
              </p:nvSpPr>
              <p:spPr bwMode="auto">
                <a:xfrm>
                  <a:off x="3642" y="312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0" name="Line 52632"/>
                <p:cNvSpPr>
                  <a:spLocks noChangeShapeType="1"/>
                </p:cNvSpPr>
                <p:nvPr/>
              </p:nvSpPr>
              <p:spPr bwMode="auto">
                <a:xfrm flipV="1">
                  <a:off x="3652" y="31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1" name="Line 52633"/>
                <p:cNvSpPr>
                  <a:spLocks noChangeShapeType="1"/>
                </p:cNvSpPr>
                <p:nvPr/>
              </p:nvSpPr>
              <p:spPr bwMode="auto">
                <a:xfrm>
                  <a:off x="3659" y="312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2" name="Line 52634"/>
                <p:cNvSpPr>
                  <a:spLocks noChangeShapeType="1"/>
                </p:cNvSpPr>
                <p:nvPr/>
              </p:nvSpPr>
              <p:spPr bwMode="auto">
                <a:xfrm>
                  <a:off x="3667" y="3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3" name="Line 52635"/>
                <p:cNvSpPr>
                  <a:spLocks noChangeShapeType="1"/>
                </p:cNvSpPr>
                <p:nvPr/>
              </p:nvSpPr>
              <p:spPr bwMode="auto">
                <a:xfrm flipH="1" flipV="1">
                  <a:off x="3674" y="3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4" name="Line 52636"/>
                <p:cNvSpPr>
                  <a:spLocks noChangeShapeType="1"/>
                </p:cNvSpPr>
                <p:nvPr/>
              </p:nvSpPr>
              <p:spPr bwMode="auto">
                <a:xfrm flipV="1">
                  <a:off x="3674" y="31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5" name="Line 52637"/>
                <p:cNvSpPr>
                  <a:spLocks noChangeShapeType="1"/>
                </p:cNvSpPr>
                <p:nvPr/>
              </p:nvSpPr>
              <p:spPr bwMode="auto">
                <a:xfrm flipV="1">
                  <a:off x="3681" y="31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6" name="Line 52638"/>
                <p:cNvSpPr>
                  <a:spLocks noChangeShapeType="1"/>
                </p:cNvSpPr>
                <p:nvPr/>
              </p:nvSpPr>
              <p:spPr bwMode="auto">
                <a:xfrm>
                  <a:off x="3688" y="312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7" name="Line 52639"/>
                <p:cNvSpPr>
                  <a:spLocks noChangeShapeType="1"/>
                </p:cNvSpPr>
                <p:nvPr/>
              </p:nvSpPr>
              <p:spPr bwMode="auto">
                <a:xfrm flipV="1">
                  <a:off x="3690" y="31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8" name="Line 52640"/>
                <p:cNvSpPr>
                  <a:spLocks noChangeShapeType="1"/>
                </p:cNvSpPr>
                <p:nvPr/>
              </p:nvSpPr>
              <p:spPr bwMode="auto">
                <a:xfrm flipV="1">
                  <a:off x="3697" y="31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89" name="Line 52641"/>
                <p:cNvSpPr>
                  <a:spLocks noChangeShapeType="1"/>
                </p:cNvSpPr>
                <p:nvPr/>
              </p:nvSpPr>
              <p:spPr bwMode="auto">
                <a:xfrm>
                  <a:off x="3704" y="3126"/>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0" name="Line 52642"/>
                <p:cNvSpPr>
                  <a:spLocks noChangeShapeType="1"/>
                </p:cNvSpPr>
                <p:nvPr/>
              </p:nvSpPr>
              <p:spPr bwMode="auto">
                <a:xfrm flipH="1">
                  <a:off x="3709" y="313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1" name="Line 52643"/>
                <p:cNvSpPr>
                  <a:spLocks noChangeShapeType="1"/>
                </p:cNvSpPr>
                <p:nvPr/>
              </p:nvSpPr>
              <p:spPr bwMode="auto">
                <a:xfrm>
                  <a:off x="3709" y="3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2" name="Line 52644"/>
                <p:cNvSpPr>
                  <a:spLocks noChangeShapeType="1"/>
                </p:cNvSpPr>
                <p:nvPr/>
              </p:nvSpPr>
              <p:spPr bwMode="auto">
                <a:xfrm>
                  <a:off x="3711" y="31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3" name="Line 52645"/>
                <p:cNvSpPr>
                  <a:spLocks noChangeShapeType="1"/>
                </p:cNvSpPr>
                <p:nvPr/>
              </p:nvSpPr>
              <p:spPr bwMode="auto">
                <a:xfrm flipV="1">
                  <a:off x="3713" y="315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4" name="Line 52646"/>
                <p:cNvSpPr>
                  <a:spLocks noChangeShapeType="1"/>
                </p:cNvSpPr>
                <p:nvPr/>
              </p:nvSpPr>
              <p:spPr bwMode="auto">
                <a:xfrm>
                  <a:off x="3719" y="315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5" name="Line 52647"/>
                <p:cNvSpPr>
                  <a:spLocks noChangeShapeType="1"/>
                </p:cNvSpPr>
                <p:nvPr/>
              </p:nvSpPr>
              <p:spPr bwMode="auto">
                <a:xfrm>
                  <a:off x="3729" y="315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6" name="Line 52648"/>
                <p:cNvSpPr>
                  <a:spLocks noChangeShapeType="1"/>
                </p:cNvSpPr>
                <p:nvPr/>
              </p:nvSpPr>
              <p:spPr bwMode="auto">
                <a:xfrm flipH="1">
                  <a:off x="3723" y="316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7" name="Line 52649"/>
                <p:cNvSpPr>
                  <a:spLocks noChangeShapeType="1"/>
                </p:cNvSpPr>
                <p:nvPr/>
              </p:nvSpPr>
              <p:spPr bwMode="auto">
                <a:xfrm>
                  <a:off x="3723" y="316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8" name="Line 52650"/>
                <p:cNvSpPr>
                  <a:spLocks noChangeShapeType="1"/>
                </p:cNvSpPr>
                <p:nvPr/>
              </p:nvSpPr>
              <p:spPr bwMode="auto">
                <a:xfrm flipH="1">
                  <a:off x="3719" y="317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99" name="Line 52651"/>
                <p:cNvSpPr>
                  <a:spLocks noChangeShapeType="1"/>
                </p:cNvSpPr>
                <p:nvPr/>
              </p:nvSpPr>
              <p:spPr bwMode="auto">
                <a:xfrm flipH="1">
                  <a:off x="3712" y="317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0" name="Line 52652"/>
                <p:cNvSpPr>
                  <a:spLocks noChangeShapeType="1"/>
                </p:cNvSpPr>
                <p:nvPr/>
              </p:nvSpPr>
              <p:spPr bwMode="auto">
                <a:xfrm>
                  <a:off x="3712" y="31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1" name="Line 52653"/>
                <p:cNvSpPr>
                  <a:spLocks noChangeShapeType="1"/>
                </p:cNvSpPr>
                <p:nvPr/>
              </p:nvSpPr>
              <p:spPr bwMode="auto">
                <a:xfrm flipH="1">
                  <a:off x="3708" y="31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2" name="Line 52654"/>
                <p:cNvSpPr>
                  <a:spLocks noChangeShapeType="1"/>
                </p:cNvSpPr>
                <p:nvPr/>
              </p:nvSpPr>
              <p:spPr bwMode="auto">
                <a:xfrm flipH="1">
                  <a:off x="3701" y="318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3" name="Line 52655"/>
                <p:cNvSpPr>
                  <a:spLocks noChangeShapeType="1"/>
                </p:cNvSpPr>
                <p:nvPr/>
              </p:nvSpPr>
              <p:spPr bwMode="auto">
                <a:xfrm>
                  <a:off x="3701" y="31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4" name="Line 52656"/>
                <p:cNvSpPr>
                  <a:spLocks noChangeShapeType="1"/>
                </p:cNvSpPr>
                <p:nvPr/>
              </p:nvSpPr>
              <p:spPr bwMode="auto">
                <a:xfrm flipH="1">
                  <a:off x="3695" y="319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5" name="Line 52657"/>
                <p:cNvSpPr>
                  <a:spLocks noChangeShapeType="1"/>
                </p:cNvSpPr>
                <p:nvPr/>
              </p:nvSpPr>
              <p:spPr bwMode="auto">
                <a:xfrm flipH="1">
                  <a:off x="3691" y="319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6" name="Line 52658"/>
                <p:cNvSpPr>
                  <a:spLocks noChangeShapeType="1"/>
                </p:cNvSpPr>
                <p:nvPr/>
              </p:nvSpPr>
              <p:spPr bwMode="auto">
                <a:xfrm>
                  <a:off x="3691" y="32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7" name="Line 52659"/>
                <p:cNvSpPr>
                  <a:spLocks noChangeShapeType="1"/>
                </p:cNvSpPr>
                <p:nvPr/>
              </p:nvSpPr>
              <p:spPr bwMode="auto">
                <a:xfrm flipH="1">
                  <a:off x="3688" y="321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8" name="Line 52660"/>
                <p:cNvSpPr>
                  <a:spLocks noChangeShapeType="1"/>
                </p:cNvSpPr>
                <p:nvPr/>
              </p:nvSpPr>
              <p:spPr bwMode="auto">
                <a:xfrm>
                  <a:off x="3688" y="322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09" name="Line 52661"/>
                <p:cNvSpPr>
                  <a:spLocks noChangeShapeType="1"/>
                </p:cNvSpPr>
                <p:nvPr/>
              </p:nvSpPr>
              <p:spPr bwMode="auto">
                <a:xfrm flipH="1">
                  <a:off x="3686" y="322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0" name="Line 52662"/>
                <p:cNvSpPr>
                  <a:spLocks noChangeShapeType="1"/>
                </p:cNvSpPr>
                <p:nvPr/>
              </p:nvSpPr>
              <p:spPr bwMode="auto">
                <a:xfrm>
                  <a:off x="3686" y="323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1" name="Line 52663"/>
                <p:cNvSpPr>
                  <a:spLocks noChangeShapeType="1"/>
                </p:cNvSpPr>
                <p:nvPr/>
              </p:nvSpPr>
              <p:spPr bwMode="auto">
                <a:xfrm>
                  <a:off x="3687" y="324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2" name="Line 52664"/>
                <p:cNvSpPr>
                  <a:spLocks noChangeShapeType="1"/>
                </p:cNvSpPr>
                <p:nvPr/>
              </p:nvSpPr>
              <p:spPr bwMode="auto">
                <a:xfrm>
                  <a:off x="3690" y="3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3" name="Line 52665"/>
                <p:cNvSpPr>
                  <a:spLocks noChangeShapeType="1"/>
                </p:cNvSpPr>
                <p:nvPr/>
              </p:nvSpPr>
              <p:spPr bwMode="auto">
                <a:xfrm>
                  <a:off x="3692" y="326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4" name="Line 52666"/>
                <p:cNvSpPr>
                  <a:spLocks noChangeShapeType="1"/>
                </p:cNvSpPr>
                <p:nvPr/>
              </p:nvSpPr>
              <p:spPr bwMode="auto">
                <a:xfrm flipH="1">
                  <a:off x="3686" y="3267"/>
                  <a:ext cx="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5" name="Line 52667"/>
                <p:cNvSpPr>
                  <a:spLocks noChangeShapeType="1"/>
                </p:cNvSpPr>
                <p:nvPr/>
              </p:nvSpPr>
              <p:spPr bwMode="auto">
                <a:xfrm flipH="1">
                  <a:off x="3680" y="32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6" name="Line 52668"/>
                <p:cNvSpPr>
                  <a:spLocks noChangeShapeType="1"/>
                </p:cNvSpPr>
                <p:nvPr/>
              </p:nvSpPr>
              <p:spPr bwMode="auto">
                <a:xfrm>
                  <a:off x="3680" y="327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7" name="Line 52669"/>
                <p:cNvSpPr>
                  <a:spLocks noChangeShapeType="1"/>
                </p:cNvSpPr>
                <p:nvPr/>
              </p:nvSpPr>
              <p:spPr bwMode="auto">
                <a:xfrm flipH="1">
                  <a:off x="3672" y="327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8" name="Line 52670"/>
                <p:cNvSpPr>
                  <a:spLocks noChangeShapeType="1"/>
                </p:cNvSpPr>
                <p:nvPr/>
              </p:nvSpPr>
              <p:spPr bwMode="auto">
                <a:xfrm>
                  <a:off x="3672" y="3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19" name="Line 52671"/>
                <p:cNvSpPr>
                  <a:spLocks noChangeShapeType="1"/>
                </p:cNvSpPr>
                <p:nvPr/>
              </p:nvSpPr>
              <p:spPr bwMode="auto">
                <a:xfrm flipH="1">
                  <a:off x="3670" y="3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0" name="Line 52672"/>
                <p:cNvSpPr>
                  <a:spLocks noChangeShapeType="1"/>
                </p:cNvSpPr>
                <p:nvPr/>
              </p:nvSpPr>
              <p:spPr bwMode="auto">
                <a:xfrm>
                  <a:off x="3670" y="33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1" name="Line 52673"/>
                <p:cNvSpPr>
                  <a:spLocks noChangeShapeType="1"/>
                </p:cNvSpPr>
                <p:nvPr/>
              </p:nvSpPr>
              <p:spPr bwMode="auto">
                <a:xfrm flipH="1">
                  <a:off x="3665" y="332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2" name="Line 52674"/>
                <p:cNvSpPr>
                  <a:spLocks noChangeShapeType="1"/>
                </p:cNvSpPr>
                <p:nvPr/>
              </p:nvSpPr>
              <p:spPr bwMode="auto">
                <a:xfrm flipH="1" flipV="1">
                  <a:off x="3649" y="331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3" name="Line 52675"/>
                <p:cNvSpPr>
                  <a:spLocks noChangeShapeType="1"/>
                </p:cNvSpPr>
                <p:nvPr/>
              </p:nvSpPr>
              <p:spPr bwMode="auto">
                <a:xfrm>
                  <a:off x="3649" y="331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4" name="Line 52676"/>
                <p:cNvSpPr>
                  <a:spLocks noChangeShapeType="1"/>
                </p:cNvSpPr>
                <p:nvPr/>
              </p:nvSpPr>
              <p:spPr bwMode="auto">
                <a:xfrm>
                  <a:off x="3654" y="333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5" name="Line 52677"/>
                <p:cNvSpPr>
                  <a:spLocks noChangeShapeType="1"/>
                </p:cNvSpPr>
                <p:nvPr/>
              </p:nvSpPr>
              <p:spPr bwMode="auto">
                <a:xfrm>
                  <a:off x="3655" y="333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6" name="Line 52678"/>
                <p:cNvSpPr>
                  <a:spLocks noChangeShapeType="1"/>
                </p:cNvSpPr>
                <p:nvPr/>
              </p:nvSpPr>
              <p:spPr bwMode="auto">
                <a:xfrm>
                  <a:off x="3658" y="33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7" name="Line 52679"/>
                <p:cNvSpPr>
                  <a:spLocks noChangeShapeType="1"/>
                </p:cNvSpPr>
                <p:nvPr/>
              </p:nvSpPr>
              <p:spPr bwMode="auto">
                <a:xfrm>
                  <a:off x="3667" y="33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28" name="Line 52680"/>
                <p:cNvSpPr>
                  <a:spLocks noChangeShapeType="1"/>
                </p:cNvSpPr>
                <p:nvPr/>
              </p:nvSpPr>
              <p:spPr bwMode="auto">
                <a:xfrm>
                  <a:off x="3669" y="33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1" name="Group 52882"/>
              <p:cNvGrpSpPr>
                <a:grpSpLocks/>
              </p:cNvGrpSpPr>
              <p:nvPr/>
            </p:nvGrpSpPr>
            <p:grpSpPr bwMode="auto">
              <a:xfrm>
                <a:off x="5586413" y="3829051"/>
                <a:ext cx="1641475" cy="1757363"/>
                <a:chOff x="3519" y="2412"/>
                <a:chExt cx="1034" cy="1107"/>
              </a:xfrm>
              <a:grpFill/>
            </p:grpSpPr>
            <p:sp>
              <p:nvSpPr>
                <p:cNvPr id="57729" name="Line 52682"/>
                <p:cNvSpPr>
                  <a:spLocks noChangeShapeType="1"/>
                </p:cNvSpPr>
                <p:nvPr/>
              </p:nvSpPr>
              <p:spPr bwMode="auto">
                <a:xfrm flipH="1">
                  <a:off x="3666" y="336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0" name="Line 52683"/>
                <p:cNvSpPr>
                  <a:spLocks noChangeShapeType="1"/>
                </p:cNvSpPr>
                <p:nvPr/>
              </p:nvSpPr>
              <p:spPr bwMode="auto">
                <a:xfrm flipH="1">
                  <a:off x="3662" y="3375"/>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1" name="Line 52684"/>
                <p:cNvSpPr>
                  <a:spLocks noChangeShapeType="1"/>
                </p:cNvSpPr>
                <p:nvPr/>
              </p:nvSpPr>
              <p:spPr bwMode="auto">
                <a:xfrm>
                  <a:off x="3662" y="338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2" name="Line 52685"/>
                <p:cNvSpPr>
                  <a:spLocks noChangeShapeType="1"/>
                </p:cNvSpPr>
                <p:nvPr/>
              </p:nvSpPr>
              <p:spPr bwMode="auto">
                <a:xfrm flipH="1">
                  <a:off x="3656" y="33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3" name="Line 52686"/>
                <p:cNvSpPr>
                  <a:spLocks noChangeShapeType="1"/>
                </p:cNvSpPr>
                <p:nvPr/>
              </p:nvSpPr>
              <p:spPr bwMode="auto">
                <a:xfrm flipH="1">
                  <a:off x="3652" y="339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4" name="Line 52687"/>
                <p:cNvSpPr>
                  <a:spLocks noChangeShapeType="1"/>
                </p:cNvSpPr>
                <p:nvPr/>
              </p:nvSpPr>
              <p:spPr bwMode="auto">
                <a:xfrm>
                  <a:off x="3652" y="34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5" name="Line 52688"/>
                <p:cNvSpPr>
                  <a:spLocks noChangeShapeType="1"/>
                </p:cNvSpPr>
                <p:nvPr/>
              </p:nvSpPr>
              <p:spPr bwMode="auto">
                <a:xfrm flipH="1">
                  <a:off x="3649" y="34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6" name="Line 52689"/>
                <p:cNvSpPr>
                  <a:spLocks noChangeShapeType="1"/>
                </p:cNvSpPr>
                <p:nvPr/>
              </p:nvSpPr>
              <p:spPr bwMode="auto">
                <a:xfrm>
                  <a:off x="3649" y="34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7" name="Line 52690"/>
                <p:cNvSpPr>
                  <a:spLocks noChangeShapeType="1"/>
                </p:cNvSpPr>
                <p:nvPr/>
              </p:nvSpPr>
              <p:spPr bwMode="auto">
                <a:xfrm flipV="1">
                  <a:off x="3658" y="34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8" name="Line 52691"/>
                <p:cNvSpPr>
                  <a:spLocks noChangeShapeType="1"/>
                </p:cNvSpPr>
                <p:nvPr/>
              </p:nvSpPr>
              <p:spPr bwMode="auto">
                <a:xfrm>
                  <a:off x="3664" y="342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39" name="Line 52692"/>
                <p:cNvSpPr>
                  <a:spLocks noChangeShapeType="1"/>
                </p:cNvSpPr>
                <p:nvPr/>
              </p:nvSpPr>
              <p:spPr bwMode="auto">
                <a:xfrm>
                  <a:off x="3667" y="34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0" name="Line 52693"/>
                <p:cNvSpPr>
                  <a:spLocks noChangeShapeType="1"/>
                </p:cNvSpPr>
                <p:nvPr/>
              </p:nvSpPr>
              <p:spPr bwMode="auto">
                <a:xfrm flipH="1">
                  <a:off x="3662" y="3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1" name="Line 52694"/>
                <p:cNvSpPr>
                  <a:spLocks noChangeShapeType="1"/>
                </p:cNvSpPr>
                <p:nvPr/>
              </p:nvSpPr>
              <p:spPr bwMode="auto">
                <a:xfrm flipH="1">
                  <a:off x="3657" y="343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2" name="Line 52695"/>
                <p:cNvSpPr>
                  <a:spLocks noChangeShapeType="1"/>
                </p:cNvSpPr>
                <p:nvPr/>
              </p:nvSpPr>
              <p:spPr bwMode="auto">
                <a:xfrm flipH="1">
                  <a:off x="3651" y="344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3" name="Line 52696"/>
                <p:cNvSpPr>
                  <a:spLocks noChangeShapeType="1"/>
                </p:cNvSpPr>
                <p:nvPr/>
              </p:nvSpPr>
              <p:spPr bwMode="auto">
                <a:xfrm flipH="1">
                  <a:off x="3644" y="34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4" name="Line 52697"/>
                <p:cNvSpPr>
                  <a:spLocks noChangeShapeType="1"/>
                </p:cNvSpPr>
                <p:nvPr/>
              </p:nvSpPr>
              <p:spPr bwMode="auto">
                <a:xfrm>
                  <a:off x="3644" y="345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5" name="Line 52698"/>
                <p:cNvSpPr>
                  <a:spLocks noChangeShapeType="1"/>
                </p:cNvSpPr>
                <p:nvPr/>
              </p:nvSpPr>
              <p:spPr bwMode="auto">
                <a:xfrm flipH="1">
                  <a:off x="3639" y="345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6" name="Line 52699"/>
                <p:cNvSpPr>
                  <a:spLocks noChangeShapeType="1"/>
                </p:cNvSpPr>
                <p:nvPr/>
              </p:nvSpPr>
              <p:spPr bwMode="auto">
                <a:xfrm>
                  <a:off x="3639" y="34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7" name="Line 52700"/>
                <p:cNvSpPr>
                  <a:spLocks noChangeShapeType="1"/>
                </p:cNvSpPr>
                <p:nvPr/>
              </p:nvSpPr>
              <p:spPr bwMode="auto">
                <a:xfrm flipH="1">
                  <a:off x="3636" y="34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8" name="Line 52701"/>
                <p:cNvSpPr>
                  <a:spLocks noChangeShapeType="1"/>
                </p:cNvSpPr>
                <p:nvPr/>
              </p:nvSpPr>
              <p:spPr bwMode="auto">
                <a:xfrm>
                  <a:off x="3636" y="347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49" name="Line 52702"/>
                <p:cNvSpPr>
                  <a:spLocks noChangeShapeType="1"/>
                </p:cNvSpPr>
                <p:nvPr/>
              </p:nvSpPr>
              <p:spPr bwMode="auto">
                <a:xfrm>
                  <a:off x="3640" y="3488"/>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0" name="Line 52703"/>
                <p:cNvSpPr>
                  <a:spLocks noChangeShapeType="1"/>
                </p:cNvSpPr>
                <p:nvPr/>
              </p:nvSpPr>
              <p:spPr bwMode="auto">
                <a:xfrm flipV="1">
                  <a:off x="3645" y="35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1" name="Line 52704"/>
                <p:cNvSpPr>
                  <a:spLocks noChangeShapeType="1"/>
                </p:cNvSpPr>
                <p:nvPr/>
              </p:nvSpPr>
              <p:spPr bwMode="auto">
                <a:xfrm flipH="1">
                  <a:off x="3633" y="3501"/>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2" name="Line 52705"/>
                <p:cNvSpPr>
                  <a:spLocks noChangeShapeType="1"/>
                </p:cNvSpPr>
                <p:nvPr/>
              </p:nvSpPr>
              <p:spPr bwMode="auto">
                <a:xfrm flipH="1">
                  <a:off x="3626" y="35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3" name="Line 52706"/>
                <p:cNvSpPr>
                  <a:spLocks noChangeShapeType="1"/>
                </p:cNvSpPr>
                <p:nvPr/>
              </p:nvSpPr>
              <p:spPr bwMode="auto">
                <a:xfrm flipH="1" flipV="1">
                  <a:off x="3623" y="351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4" name="Line 52707"/>
                <p:cNvSpPr>
                  <a:spLocks noChangeShapeType="1"/>
                </p:cNvSpPr>
                <p:nvPr/>
              </p:nvSpPr>
              <p:spPr bwMode="auto">
                <a:xfrm flipH="1">
                  <a:off x="3620" y="3510"/>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5" name="Line 52708"/>
                <p:cNvSpPr>
                  <a:spLocks noChangeShapeType="1"/>
                </p:cNvSpPr>
                <p:nvPr/>
              </p:nvSpPr>
              <p:spPr bwMode="auto">
                <a:xfrm flipH="1" flipV="1">
                  <a:off x="3610" y="351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6" name="Line 52709"/>
                <p:cNvSpPr>
                  <a:spLocks noChangeShapeType="1"/>
                </p:cNvSpPr>
                <p:nvPr/>
              </p:nvSpPr>
              <p:spPr bwMode="auto">
                <a:xfrm flipH="1" flipV="1">
                  <a:off x="3593" y="3511"/>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7" name="Line 52710"/>
                <p:cNvSpPr>
                  <a:spLocks noChangeShapeType="1"/>
                </p:cNvSpPr>
                <p:nvPr/>
              </p:nvSpPr>
              <p:spPr bwMode="auto">
                <a:xfrm flipH="1" flipV="1">
                  <a:off x="3585" y="350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8" name="Line 52711"/>
                <p:cNvSpPr>
                  <a:spLocks noChangeShapeType="1"/>
                </p:cNvSpPr>
                <p:nvPr/>
              </p:nvSpPr>
              <p:spPr bwMode="auto">
                <a:xfrm flipH="1">
                  <a:off x="3578" y="35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59" name="Line 52712"/>
                <p:cNvSpPr>
                  <a:spLocks noChangeShapeType="1"/>
                </p:cNvSpPr>
                <p:nvPr/>
              </p:nvSpPr>
              <p:spPr bwMode="auto">
                <a:xfrm flipH="1">
                  <a:off x="3571" y="35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0" name="Line 52713"/>
                <p:cNvSpPr>
                  <a:spLocks noChangeShapeType="1"/>
                </p:cNvSpPr>
                <p:nvPr/>
              </p:nvSpPr>
              <p:spPr bwMode="auto">
                <a:xfrm flipH="1" flipV="1">
                  <a:off x="3569" y="35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1" name="Line 52714"/>
                <p:cNvSpPr>
                  <a:spLocks noChangeShapeType="1"/>
                </p:cNvSpPr>
                <p:nvPr/>
              </p:nvSpPr>
              <p:spPr bwMode="auto">
                <a:xfrm flipH="1" flipV="1">
                  <a:off x="3560" y="349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2" name="Line 52715"/>
                <p:cNvSpPr>
                  <a:spLocks noChangeShapeType="1"/>
                </p:cNvSpPr>
                <p:nvPr/>
              </p:nvSpPr>
              <p:spPr bwMode="auto">
                <a:xfrm flipH="1">
                  <a:off x="3555" y="34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3" name="Line 52716"/>
                <p:cNvSpPr>
                  <a:spLocks noChangeShapeType="1"/>
                </p:cNvSpPr>
                <p:nvPr/>
              </p:nvSpPr>
              <p:spPr bwMode="auto">
                <a:xfrm flipH="1">
                  <a:off x="3547" y="350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4" name="Line 52717"/>
                <p:cNvSpPr>
                  <a:spLocks noChangeShapeType="1"/>
                </p:cNvSpPr>
                <p:nvPr/>
              </p:nvSpPr>
              <p:spPr bwMode="auto">
                <a:xfrm flipH="1">
                  <a:off x="3540" y="35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5" name="Line 52718"/>
                <p:cNvSpPr>
                  <a:spLocks noChangeShapeType="1"/>
                </p:cNvSpPr>
                <p:nvPr/>
              </p:nvSpPr>
              <p:spPr bwMode="auto">
                <a:xfrm flipH="1" flipV="1">
                  <a:off x="3538" y="35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6" name="Line 52719"/>
                <p:cNvSpPr>
                  <a:spLocks noChangeShapeType="1"/>
                </p:cNvSpPr>
                <p:nvPr/>
              </p:nvSpPr>
              <p:spPr bwMode="auto">
                <a:xfrm flipV="1">
                  <a:off x="3538" y="34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7" name="Line 52720"/>
                <p:cNvSpPr>
                  <a:spLocks noChangeShapeType="1"/>
                </p:cNvSpPr>
                <p:nvPr/>
              </p:nvSpPr>
              <p:spPr bwMode="auto">
                <a:xfrm flipV="1">
                  <a:off x="3544" y="348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8" name="Line 52721"/>
                <p:cNvSpPr>
                  <a:spLocks noChangeShapeType="1"/>
                </p:cNvSpPr>
                <p:nvPr/>
              </p:nvSpPr>
              <p:spPr bwMode="auto">
                <a:xfrm flipH="1" flipV="1">
                  <a:off x="3544" y="34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69" name="Line 52722"/>
                <p:cNvSpPr>
                  <a:spLocks noChangeShapeType="1"/>
                </p:cNvSpPr>
                <p:nvPr/>
              </p:nvSpPr>
              <p:spPr bwMode="auto">
                <a:xfrm flipV="1">
                  <a:off x="3544" y="346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0" name="Line 52723"/>
                <p:cNvSpPr>
                  <a:spLocks noChangeShapeType="1"/>
                </p:cNvSpPr>
                <p:nvPr/>
              </p:nvSpPr>
              <p:spPr bwMode="auto">
                <a:xfrm flipV="1">
                  <a:off x="3549" y="346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1" name="Line 52724"/>
                <p:cNvSpPr>
                  <a:spLocks noChangeShapeType="1"/>
                </p:cNvSpPr>
                <p:nvPr/>
              </p:nvSpPr>
              <p:spPr bwMode="auto">
                <a:xfrm flipH="1" flipV="1">
                  <a:off x="3554" y="345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2" name="Line 52725"/>
                <p:cNvSpPr>
                  <a:spLocks noChangeShapeType="1"/>
                </p:cNvSpPr>
                <p:nvPr/>
              </p:nvSpPr>
              <p:spPr bwMode="auto">
                <a:xfrm flipV="1">
                  <a:off x="3554" y="3439"/>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3" name="Line 52726"/>
                <p:cNvSpPr>
                  <a:spLocks noChangeShapeType="1"/>
                </p:cNvSpPr>
                <p:nvPr/>
              </p:nvSpPr>
              <p:spPr bwMode="auto">
                <a:xfrm flipH="1" flipV="1">
                  <a:off x="3547" y="343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4" name="Line 52727"/>
                <p:cNvSpPr>
                  <a:spLocks noChangeShapeType="1"/>
                </p:cNvSpPr>
                <p:nvPr/>
              </p:nvSpPr>
              <p:spPr bwMode="auto">
                <a:xfrm flipV="1">
                  <a:off x="3547" y="34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5" name="Line 52728"/>
                <p:cNvSpPr>
                  <a:spLocks noChangeShapeType="1"/>
                </p:cNvSpPr>
                <p:nvPr/>
              </p:nvSpPr>
              <p:spPr bwMode="auto">
                <a:xfrm flipH="1" flipV="1">
                  <a:off x="3549" y="341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6" name="Line 52729"/>
                <p:cNvSpPr>
                  <a:spLocks noChangeShapeType="1"/>
                </p:cNvSpPr>
                <p:nvPr/>
              </p:nvSpPr>
              <p:spPr bwMode="auto">
                <a:xfrm flipV="1">
                  <a:off x="3549" y="340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7" name="Line 52730"/>
                <p:cNvSpPr>
                  <a:spLocks noChangeShapeType="1"/>
                </p:cNvSpPr>
                <p:nvPr/>
              </p:nvSpPr>
              <p:spPr bwMode="auto">
                <a:xfrm flipV="1">
                  <a:off x="3555" y="340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8" name="Line 52731"/>
                <p:cNvSpPr>
                  <a:spLocks noChangeShapeType="1"/>
                </p:cNvSpPr>
                <p:nvPr/>
              </p:nvSpPr>
              <p:spPr bwMode="auto">
                <a:xfrm flipH="1" flipV="1">
                  <a:off x="3557" y="33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79" name="Line 52732"/>
                <p:cNvSpPr>
                  <a:spLocks noChangeShapeType="1"/>
                </p:cNvSpPr>
                <p:nvPr/>
              </p:nvSpPr>
              <p:spPr bwMode="auto">
                <a:xfrm flipH="1" flipV="1">
                  <a:off x="3553" y="3378"/>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0" name="Line 52733"/>
                <p:cNvSpPr>
                  <a:spLocks noChangeShapeType="1"/>
                </p:cNvSpPr>
                <p:nvPr/>
              </p:nvSpPr>
              <p:spPr bwMode="auto">
                <a:xfrm flipH="1">
                  <a:off x="3546" y="337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1" name="Line 52734"/>
                <p:cNvSpPr>
                  <a:spLocks noChangeShapeType="1"/>
                </p:cNvSpPr>
                <p:nvPr/>
              </p:nvSpPr>
              <p:spPr bwMode="auto">
                <a:xfrm flipH="1" flipV="1">
                  <a:off x="3537" y="33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2" name="Line 52735"/>
                <p:cNvSpPr>
                  <a:spLocks noChangeShapeType="1"/>
                </p:cNvSpPr>
                <p:nvPr/>
              </p:nvSpPr>
              <p:spPr bwMode="auto">
                <a:xfrm flipH="1">
                  <a:off x="3523" y="337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3" name="Line 52736"/>
                <p:cNvSpPr>
                  <a:spLocks noChangeShapeType="1"/>
                </p:cNvSpPr>
                <p:nvPr/>
              </p:nvSpPr>
              <p:spPr bwMode="auto">
                <a:xfrm flipH="1" flipV="1">
                  <a:off x="3521" y="3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4" name="Line 52737"/>
                <p:cNvSpPr>
                  <a:spLocks noChangeShapeType="1"/>
                </p:cNvSpPr>
                <p:nvPr/>
              </p:nvSpPr>
              <p:spPr bwMode="auto">
                <a:xfrm flipH="1" flipV="1">
                  <a:off x="3519" y="336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5" name="Line 52738"/>
                <p:cNvSpPr>
                  <a:spLocks noChangeShapeType="1"/>
                </p:cNvSpPr>
                <p:nvPr/>
              </p:nvSpPr>
              <p:spPr bwMode="auto">
                <a:xfrm flipV="1">
                  <a:off x="3519" y="33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6" name="Line 52739"/>
                <p:cNvSpPr>
                  <a:spLocks noChangeShapeType="1"/>
                </p:cNvSpPr>
                <p:nvPr/>
              </p:nvSpPr>
              <p:spPr bwMode="auto">
                <a:xfrm flipV="1">
                  <a:off x="3524" y="334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7" name="Line 52740"/>
                <p:cNvSpPr>
                  <a:spLocks noChangeShapeType="1"/>
                </p:cNvSpPr>
                <p:nvPr/>
              </p:nvSpPr>
              <p:spPr bwMode="auto">
                <a:xfrm flipH="1" flipV="1">
                  <a:off x="3526" y="33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8" name="Line 52741"/>
                <p:cNvSpPr>
                  <a:spLocks noChangeShapeType="1"/>
                </p:cNvSpPr>
                <p:nvPr/>
              </p:nvSpPr>
              <p:spPr bwMode="auto">
                <a:xfrm flipH="1" flipV="1">
                  <a:off x="3524" y="33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89" name="Line 52742"/>
                <p:cNvSpPr>
                  <a:spLocks noChangeShapeType="1"/>
                </p:cNvSpPr>
                <p:nvPr/>
              </p:nvSpPr>
              <p:spPr bwMode="auto">
                <a:xfrm flipH="1" flipV="1">
                  <a:off x="3522" y="33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0" name="Line 52743"/>
                <p:cNvSpPr>
                  <a:spLocks noChangeShapeType="1"/>
                </p:cNvSpPr>
                <p:nvPr/>
              </p:nvSpPr>
              <p:spPr bwMode="auto">
                <a:xfrm flipV="1">
                  <a:off x="3522" y="331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1" name="Line 52744"/>
                <p:cNvSpPr>
                  <a:spLocks noChangeShapeType="1"/>
                </p:cNvSpPr>
                <p:nvPr/>
              </p:nvSpPr>
              <p:spPr bwMode="auto">
                <a:xfrm flipV="1">
                  <a:off x="3527" y="331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2" name="Line 52745"/>
                <p:cNvSpPr>
                  <a:spLocks noChangeShapeType="1"/>
                </p:cNvSpPr>
                <p:nvPr/>
              </p:nvSpPr>
              <p:spPr bwMode="auto">
                <a:xfrm flipV="1">
                  <a:off x="3541" y="33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3" name="Line 52746"/>
                <p:cNvSpPr>
                  <a:spLocks noChangeShapeType="1"/>
                </p:cNvSpPr>
                <p:nvPr/>
              </p:nvSpPr>
              <p:spPr bwMode="auto">
                <a:xfrm flipV="1">
                  <a:off x="3547" y="3295"/>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4" name="Line 52747"/>
                <p:cNvSpPr>
                  <a:spLocks noChangeShapeType="1"/>
                </p:cNvSpPr>
                <p:nvPr/>
              </p:nvSpPr>
              <p:spPr bwMode="auto">
                <a:xfrm flipV="1">
                  <a:off x="3551" y="328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5" name="Line 52748"/>
                <p:cNvSpPr>
                  <a:spLocks noChangeShapeType="1"/>
                </p:cNvSpPr>
                <p:nvPr/>
              </p:nvSpPr>
              <p:spPr bwMode="auto">
                <a:xfrm flipH="1" flipV="1">
                  <a:off x="3553" y="32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6" name="Line 52749"/>
                <p:cNvSpPr>
                  <a:spLocks noChangeShapeType="1"/>
                </p:cNvSpPr>
                <p:nvPr/>
              </p:nvSpPr>
              <p:spPr bwMode="auto">
                <a:xfrm flipV="1">
                  <a:off x="3553" y="327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7" name="Line 52750"/>
                <p:cNvSpPr>
                  <a:spLocks noChangeShapeType="1"/>
                </p:cNvSpPr>
                <p:nvPr/>
              </p:nvSpPr>
              <p:spPr bwMode="auto">
                <a:xfrm flipV="1">
                  <a:off x="3557" y="326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8" name="Line 52751"/>
                <p:cNvSpPr>
                  <a:spLocks noChangeShapeType="1"/>
                </p:cNvSpPr>
                <p:nvPr/>
              </p:nvSpPr>
              <p:spPr bwMode="auto">
                <a:xfrm flipV="1">
                  <a:off x="3563" y="3245"/>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99" name="Line 52752"/>
                <p:cNvSpPr>
                  <a:spLocks noChangeShapeType="1"/>
                </p:cNvSpPr>
                <p:nvPr/>
              </p:nvSpPr>
              <p:spPr bwMode="auto">
                <a:xfrm flipV="1">
                  <a:off x="3565" y="323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0" name="Line 52753"/>
                <p:cNvSpPr>
                  <a:spLocks noChangeShapeType="1"/>
                </p:cNvSpPr>
                <p:nvPr/>
              </p:nvSpPr>
              <p:spPr bwMode="auto">
                <a:xfrm flipH="1" flipV="1">
                  <a:off x="3566" y="3222"/>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1" name="Line 52754"/>
                <p:cNvSpPr>
                  <a:spLocks noChangeShapeType="1"/>
                </p:cNvSpPr>
                <p:nvPr/>
              </p:nvSpPr>
              <p:spPr bwMode="auto">
                <a:xfrm flipV="1">
                  <a:off x="3566" y="321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2" name="Line 52755"/>
                <p:cNvSpPr>
                  <a:spLocks noChangeShapeType="1"/>
                </p:cNvSpPr>
                <p:nvPr/>
              </p:nvSpPr>
              <p:spPr bwMode="auto">
                <a:xfrm flipV="1">
                  <a:off x="3571" y="32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3" name="Line 52756"/>
                <p:cNvSpPr>
                  <a:spLocks noChangeShapeType="1"/>
                </p:cNvSpPr>
                <p:nvPr/>
              </p:nvSpPr>
              <p:spPr bwMode="auto">
                <a:xfrm flipH="1" flipV="1">
                  <a:off x="3571" y="31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4" name="Line 52757"/>
                <p:cNvSpPr>
                  <a:spLocks noChangeShapeType="1"/>
                </p:cNvSpPr>
                <p:nvPr/>
              </p:nvSpPr>
              <p:spPr bwMode="auto">
                <a:xfrm flipV="1">
                  <a:off x="3571" y="31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5" name="Line 52758"/>
                <p:cNvSpPr>
                  <a:spLocks noChangeShapeType="1"/>
                </p:cNvSpPr>
                <p:nvPr/>
              </p:nvSpPr>
              <p:spPr bwMode="auto">
                <a:xfrm flipV="1">
                  <a:off x="3576" y="31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6" name="Line 52759"/>
                <p:cNvSpPr>
                  <a:spLocks noChangeShapeType="1"/>
                </p:cNvSpPr>
                <p:nvPr/>
              </p:nvSpPr>
              <p:spPr bwMode="auto">
                <a:xfrm flipH="1" flipV="1">
                  <a:off x="3577" y="315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7" name="Line 52760"/>
                <p:cNvSpPr>
                  <a:spLocks noChangeShapeType="1"/>
                </p:cNvSpPr>
                <p:nvPr/>
              </p:nvSpPr>
              <p:spPr bwMode="auto">
                <a:xfrm flipH="1" flipV="1">
                  <a:off x="3574" y="315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8" name="Line 52761"/>
                <p:cNvSpPr>
                  <a:spLocks noChangeShapeType="1"/>
                </p:cNvSpPr>
                <p:nvPr/>
              </p:nvSpPr>
              <p:spPr bwMode="auto">
                <a:xfrm flipV="1">
                  <a:off x="3574" y="314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09" name="Line 52762"/>
                <p:cNvSpPr>
                  <a:spLocks noChangeShapeType="1"/>
                </p:cNvSpPr>
                <p:nvPr/>
              </p:nvSpPr>
              <p:spPr bwMode="auto">
                <a:xfrm flipH="1" flipV="1">
                  <a:off x="3577" y="313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0" name="Line 52763"/>
                <p:cNvSpPr>
                  <a:spLocks noChangeShapeType="1"/>
                </p:cNvSpPr>
                <p:nvPr/>
              </p:nvSpPr>
              <p:spPr bwMode="auto">
                <a:xfrm flipH="1" flipV="1">
                  <a:off x="3574" y="312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1" name="Line 52764"/>
                <p:cNvSpPr>
                  <a:spLocks noChangeShapeType="1"/>
                </p:cNvSpPr>
                <p:nvPr/>
              </p:nvSpPr>
              <p:spPr bwMode="auto">
                <a:xfrm flipH="1" flipV="1">
                  <a:off x="3572" y="3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2" name="Line 52765"/>
                <p:cNvSpPr>
                  <a:spLocks noChangeShapeType="1"/>
                </p:cNvSpPr>
                <p:nvPr/>
              </p:nvSpPr>
              <p:spPr bwMode="auto">
                <a:xfrm flipV="1">
                  <a:off x="3572" y="311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3" name="Line 52766"/>
                <p:cNvSpPr>
                  <a:spLocks noChangeShapeType="1"/>
                </p:cNvSpPr>
                <p:nvPr/>
              </p:nvSpPr>
              <p:spPr bwMode="auto">
                <a:xfrm flipV="1">
                  <a:off x="3587" y="31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4" name="Line 52767"/>
                <p:cNvSpPr>
                  <a:spLocks noChangeShapeType="1"/>
                </p:cNvSpPr>
                <p:nvPr/>
              </p:nvSpPr>
              <p:spPr bwMode="auto">
                <a:xfrm flipH="1" flipV="1">
                  <a:off x="3592" y="31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5" name="Line 52768"/>
                <p:cNvSpPr>
                  <a:spLocks noChangeShapeType="1"/>
                </p:cNvSpPr>
                <p:nvPr/>
              </p:nvSpPr>
              <p:spPr bwMode="auto">
                <a:xfrm>
                  <a:off x="3592" y="3108"/>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6" name="Line 52769"/>
                <p:cNvSpPr>
                  <a:spLocks noChangeShapeType="1"/>
                </p:cNvSpPr>
                <p:nvPr/>
              </p:nvSpPr>
              <p:spPr bwMode="auto">
                <a:xfrm flipV="1">
                  <a:off x="3608" y="31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7" name="Line 52770"/>
                <p:cNvSpPr>
                  <a:spLocks noChangeShapeType="1"/>
                </p:cNvSpPr>
                <p:nvPr/>
              </p:nvSpPr>
              <p:spPr bwMode="auto">
                <a:xfrm>
                  <a:off x="3614" y="310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8" name="Line 52771"/>
                <p:cNvSpPr>
                  <a:spLocks noChangeShapeType="1"/>
                </p:cNvSpPr>
                <p:nvPr/>
              </p:nvSpPr>
              <p:spPr bwMode="auto">
                <a:xfrm>
                  <a:off x="3617" y="31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19" name="Line 52772"/>
                <p:cNvSpPr>
                  <a:spLocks noChangeShapeType="1"/>
                </p:cNvSpPr>
                <p:nvPr/>
              </p:nvSpPr>
              <p:spPr bwMode="auto">
                <a:xfrm>
                  <a:off x="3619" y="31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0" name="Line 52773"/>
                <p:cNvSpPr>
                  <a:spLocks noChangeShapeType="1"/>
                </p:cNvSpPr>
                <p:nvPr/>
              </p:nvSpPr>
              <p:spPr bwMode="auto">
                <a:xfrm flipV="1">
                  <a:off x="3621" y="31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1" name="Line 52774"/>
                <p:cNvSpPr>
                  <a:spLocks noChangeShapeType="1"/>
                </p:cNvSpPr>
                <p:nvPr/>
              </p:nvSpPr>
              <p:spPr bwMode="auto">
                <a:xfrm flipV="1">
                  <a:off x="3628" y="31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2" name="Line 52775"/>
                <p:cNvSpPr>
                  <a:spLocks noChangeShapeType="1"/>
                </p:cNvSpPr>
                <p:nvPr/>
              </p:nvSpPr>
              <p:spPr bwMode="auto">
                <a:xfrm flipV="1">
                  <a:off x="3635" y="31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3" name="Line 52776"/>
                <p:cNvSpPr>
                  <a:spLocks noChangeShapeType="1"/>
                </p:cNvSpPr>
                <p:nvPr/>
              </p:nvSpPr>
              <p:spPr bwMode="auto">
                <a:xfrm>
                  <a:off x="3642" y="312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4" name="Line 52777"/>
                <p:cNvSpPr>
                  <a:spLocks noChangeShapeType="1"/>
                </p:cNvSpPr>
                <p:nvPr/>
              </p:nvSpPr>
              <p:spPr bwMode="auto">
                <a:xfrm flipV="1">
                  <a:off x="3652" y="31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5" name="Line 52778"/>
                <p:cNvSpPr>
                  <a:spLocks noChangeShapeType="1"/>
                </p:cNvSpPr>
                <p:nvPr/>
              </p:nvSpPr>
              <p:spPr bwMode="auto">
                <a:xfrm>
                  <a:off x="3659" y="312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6" name="Line 52779"/>
                <p:cNvSpPr>
                  <a:spLocks noChangeShapeType="1"/>
                </p:cNvSpPr>
                <p:nvPr/>
              </p:nvSpPr>
              <p:spPr bwMode="auto">
                <a:xfrm>
                  <a:off x="3667" y="3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7" name="Line 52780"/>
                <p:cNvSpPr>
                  <a:spLocks noChangeShapeType="1"/>
                </p:cNvSpPr>
                <p:nvPr/>
              </p:nvSpPr>
              <p:spPr bwMode="auto">
                <a:xfrm flipH="1" flipV="1">
                  <a:off x="3674" y="3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8" name="Line 52781"/>
                <p:cNvSpPr>
                  <a:spLocks noChangeShapeType="1"/>
                </p:cNvSpPr>
                <p:nvPr/>
              </p:nvSpPr>
              <p:spPr bwMode="auto">
                <a:xfrm flipV="1">
                  <a:off x="3674" y="31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29" name="Line 52782"/>
                <p:cNvSpPr>
                  <a:spLocks noChangeShapeType="1"/>
                </p:cNvSpPr>
                <p:nvPr/>
              </p:nvSpPr>
              <p:spPr bwMode="auto">
                <a:xfrm flipV="1">
                  <a:off x="3681" y="31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0" name="Line 52783"/>
                <p:cNvSpPr>
                  <a:spLocks noChangeShapeType="1"/>
                </p:cNvSpPr>
                <p:nvPr/>
              </p:nvSpPr>
              <p:spPr bwMode="auto">
                <a:xfrm>
                  <a:off x="3688" y="312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1" name="Line 52784"/>
                <p:cNvSpPr>
                  <a:spLocks noChangeShapeType="1"/>
                </p:cNvSpPr>
                <p:nvPr/>
              </p:nvSpPr>
              <p:spPr bwMode="auto">
                <a:xfrm flipV="1">
                  <a:off x="3690" y="31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2" name="Line 52785"/>
                <p:cNvSpPr>
                  <a:spLocks noChangeShapeType="1"/>
                </p:cNvSpPr>
                <p:nvPr/>
              </p:nvSpPr>
              <p:spPr bwMode="auto">
                <a:xfrm flipV="1">
                  <a:off x="3697" y="31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3" name="Line 52786"/>
                <p:cNvSpPr>
                  <a:spLocks noChangeShapeType="1"/>
                </p:cNvSpPr>
                <p:nvPr/>
              </p:nvSpPr>
              <p:spPr bwMode="auto">
                <a:xfrm>
                  <a:off x="3704" y="3126"/>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4" name="Line 52787"/>
                <p:cNvSpPr>
                  <a:spLocks noChangeShapeType="1"/>
                </p:cNvSpPr>
                <p:nvPr/>
              </p:nvSpPr>
              <p:spPr bwMode="auto">
                <a:xfrm flipH="1">
                  <a:off x="3709" y="313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5" name="Line 52788"/>
                <p:cNvSpPr>
                  <a:spLocks noChangeShapeType="1"/>
                </p:cNvSpPr>
                <p:nvPr/>
              </p:nvSpPr>
              <p:spPr bwMode="auto">
                <a:xfrm>
                  <a:off x="3709" y="3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6" name="Line 52789"/>
                <p:cNvSpPr>
                  <a:spLocks noChangeShapeType="1"/>
                </p:cNvSpPr>
                <p:nvPr/>
              </p:nvSpPr>
              <p:spPr bwMode="auto">
                <a:xfrm>
                  <a:off x="3711" y="31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7" name="Line 52790"/>
                <p:cNvSpPr>
                  <a:spLocks noChangeShapeType="1"/>
                </p:cNvSpPr>
                <p:nvPr/>
              </p:nvSpPr>
              <p:spPr bwMode="auto">
                <a:xfrm flipV="1">
                  <a:off x="3713" y="315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8" name="Line 52791"/>
                <p:cNvSpPr>
                  <a:spLocks noChangeShapeType="1"/>
                </p:cNvSpPr>
                <p:nvPr/>
              </p:nvSpPr>
              <p:spPr bwMode="auto">
                <a:xfrm>
                  <a:off x="3719" y="315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39" name="Line 52792"/>
                <p:cNvSpPr>
                  <a:spLocks noChangeShapeType="1"/>
                </p:cNvSpPr>
                <p:nvPr/>
              </p:nvSpPr>
              <p:spPr bwMode="auto">
                <a:xfrm>
                  <a:off x="3729" y="315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0" name="Line 52793"/>
                <p:cNvSpPr>
                  <a:spLocks noChangeShapeType="1"/>
                </p:cNvSpPr>
                <p:nvPr/>
              </p:nvSpPr>
              <p:spPr bwMode="auto">
                <a:xfrm flipH="1">
                  <a:off x="3723" y="316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1" name="Line 52794"/>
                <p:cNvSpPr>
                  <a:spLocks noChangeShapeType="1"/>
                </p:cNvSpPr>
                <p:nvPr/>
              </p:nvSpPr>
              <p:spPr bwMode="auto">
                <a:xfrm>
                  <a:off x="3723" y="316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2" name="Line 52795"/>
                <p:cNvSpPr>
                  <a:spLocks noChangeShapeType="1"/>
                </p:cNvSpPr>
                <p:nvPr/>
              </p:nvSpPr>
              <p:spPr bwMode="auto">
                <a:xfrm flipH="1">
                  <a:off x="3719" y="317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3" name="Line 52796"/>
                <p:cNvSpPr>
                  <a:spLocks noChangeShapeType="1"/>
                </p:cNvSpPr>
                <p:nvPr/>
              </p:nvSpPr>
              <p:spPr bwMode="auto">
                <a:xfrm flipH="1">
                  <a:off x="3712" y="317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4" name="Line 52797"/>
                <p:cNvSpPr>
                  <a:spLocks noChangeShapeType="1"/>
                </p:cNvSpPr>
                <p:nvPr/>
              </p:nvSpPr>
              <p:spPr bwMode="auto">
                <a:xfrm>
                  <a:off x="3712" y="31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5" name="Line 52798"/>
                <p:cNvSpPr>
                  <a:spLocks noChangeShapeType="1"/>
                </p:cNvSpPr>
                <p:nvPr/>
              </p:nvSpPr>
              <p:spPr bwMode="auto">
                <a:xfrm flipH="1">
                  <a:off x="3708" y="31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6" name="Line 52799"/>
                <p:cNvSpPr>
                  <a:spLocks noChangeShapeType="1"/>
                </p:cNvSpPr>
                <p:nvPr/>
              </p:nvSpPr>
              <p:spPr bwMode="auto">
                <a:xfrm flipH="1">
                  <a:off x="3701" y="318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7" name="Line 52800"/>
                <p:cNvSpPr>
                  <a:spLocks noChangeShapeType="1"/>
                </p:cNvSpPr>
                <p:nvPr/>
              </p:nvSpPr>
              <p:spPr bwMode="auto">
                <a:xfrm>
                  <a:off x="3701" y="31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8" name="Line 52801"/>
                <p:cNvSpPr>
                  <a:spLocks noChangeShapeType="1"/>
                </p:cNvSpPr>
                <p:nvPr/>
              </p:nvSpPr>
              <p:spPr bwMode="auto">
                <a:xfrm flipH="1">
                  <a:off x="3695" y="319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49" name="Line 52802"/>
                <p:cNvSpPr>
                  <a:spLocks noChangeShapeType="1"/>
                </p:cNvSpPr>
                <p:nvPr/>
              </p:nvSpPr>
              <p:spPr bwMode="auto">
                <a:xfrm flipH="1">
                  <a:off x="3691" y="319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0" name="Line 52803"/>
                <p:cNvSpPr>
                  <a:spLocks noChangeShapeType="1"/>
                </p:cNvSpPr>
                <p:nvPr/>
              </p:nvSpPr>
              <p:spPr bwMode="auto">
                <a:xfrm>
                  <a:off x="3691" y="32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1" name="Line 52804"/>
                <p:cNvSpPr>
                  <a:spLocks noChangeShapeType="1"/>
                </p:cNvSpPr>
                <p:nvPr/>
              </p:nvSpPr>
              <p:spPr bwMode="auto">
                <a:xfrm flipH="1">
                  <a:off x="3688" y="321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2" name="Line 52805"/>
                <p:cNvSpPr>
                  <a:spLocks noChangeShapeType="1"/>
                </p:cNvSpPr>
                <p:nvPr/>
              </p:nvSpPr>
              <p:spPr bwMode="auto">
                <a:xfrm>
                  <a:off x="3688" y="322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3" name="Line 52806"/>
                <p:cNvSpPr>
                  <a:spLocks noChangeShapeType="1"/>
                </p:cNvSpPr>
                <p:nvPr/>
              </p:nvSpPr>
              <p:spPr bwMode="auto">
                <a:xfrm flipH="1">
                  <a:off x="3686" y="322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4" name="Line 52807"/>
                <p:cNvSpPr>
                  <a:spLocks noChangeShapeType="1"/>
                </p:cNvSpPr>
                <p:nvPr/>
              </p:nvSpPr>
              <p:spPr bwMode="auto">
                <a:xfrm>
                  <a:off x="3686" y="323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5" name="Line 52808"/>
                <p:cNvSpPr>
                  <a:spLocks noChangeShapeType="1"/>
                </p:cNvSpPr>
                <p:nvPr/>
              </p:nvSpPr>
              <p:spPr bwMode="auto">
                <a:xfrm>
                  <a:off x="3687" y="324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6" name="Line 52809"/>
                <p:cNvSpPr>
                  <a:spLocks noChangeShapeType="1"/>
                </p:cNvSpPr>
                <p:nvPr/>
              </p:nvSpPr>
              <p:spPr bwMode="auto">
                <a:xfrm>
                  <a:off x="3690" y="3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7" name="Line 52810"/>
                <p:cNvSpPr>
                  <a:spLocks noChangeShapeType="1"/>
                </p:cNvSpPr>
                <p:nvPr/>
              </p:nvSpPr>
              <p:spPr bwMode="auto">
                <a:xfrm>
                  <a:off x="3692" y="326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8" name="Line 52811"/>
                <p:cNvSpPr>
                  <a:spLocks noChangeShapeType="1"/>
                </p:cNvSpPr>
                <p:nvPr/>
              </p:nvSpPr>
              <p:spPr bwMode="auto">
                <a:xfrm flipH="1">
                  <a:off x="3686" y="3267"/>
                  <a:ext cx="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59" name="Line 52812"/>
                <p:cNvSpPr>
                  <a:spLocks noChangeShapeType="1"/>
                </p:cNvSpPr>
                <p:nvPr/>
              </p:nvSpPr>
              <p:spPr bwMode="auto">
                <a:xfrm flipH="1">
                  <a:off x="3680" y="32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0" name="Line 52813"/>
                <p:cNvSpPr>
                  <a:spLocks noChangeShapeType="1"/>
                </p:cNvSpPr>
                <p:nvPr/>
              </p:nvSpPr>
              <p:spPr bwMode="auto">
                <a:xfrm>
                  <a:off x="3680" y="327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1" name="Line 52814"/>
                <p:cNvSpPr>
                  <a:spLocks noChangeShapeType="1"/>
                </p:cNvSpPr>
                <p:nvPr/>
              </p:nvSpPr>
              <p:spPr bwMode="auto">
                <a:xfrm flipH="1">
                  <a:off x="3672" y="327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2" name="Line 52815"/>
                <p:cNvSpPr>
                  <a:spLocks noChangeShapeType="1"/>
                </p:cNvSpPr>
                <p:nvPr/>
              </p:nvSpPr>
              <p:spPr bwMode="auto">
                <a:xfrm>
                  <a:off x="3672" y="3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3" name="Line 52816"/>
                <p:cNvSpPr>
                  <a:spLocks noChangeShapeType="1"/>
                </p:cNvSpPr>
                <p:nvPr/>
              </p:nvSpPr>
              <p:spPr bwMode="auto">
                <a:xfrm flipH="1">
                  <a:off x="3670" y="3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4" name="Line 52817"/>
                <p:cNvSpPr>
                  <a:spLocks noChangeShapeType="1"/>
                </p:cNvSpPr>
                <p:nvPr/>
              </p:nvSpPr>
              <p:spPr bwMode="auto">
                <a:xfrm>
                  <a:off x="3670" y="33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5" name="Line 52818"/>
                <p:cNvSpPr>
                  <a:spLocks noChangeShapeType="1"/>
                </p:cNvSpPr>
                <p:nvPr/>
              </p:nvSpPr>
              <p:spPr bwMode="auto">
                <a:xfrm flipH="1">
                  <a:off x="3665" y="332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6" name="Line 52819"/>
                <p:cNvSpPr>
                  <a:spLocks noChangeShapeType="1"/>
                </p:cNvSpPr>
                <p:nvPr/>
              </p:nvSpPr>
              <p:spPr bwMode="auto">
                <a:xfrm flipH="1" flipV="1">
                  <a:off x="3649" y="331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7" name="Line 52820"/>
                <p:cNvSpPr>
                  <a:spLocks noChangeShapeType="1"/>
                </p:cNvSpPr>
                <p:nvPr/>
              </p:nvSpPr>
              <p:spPr bwMode="auto">
                <a:xfrm>
                  <a:off x="3649" y="331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8" name="Line 52821"/>
                <p:cNvSpPr>
                  <a:spLocks noChangeShapeType="1"/>
                </p:cNvSpPr>
                <p:nvPr/>
              </p:nvSpPr>
              <p:spPr bwMode="auto">
                <a:xfrm>
                  <a:off x="3654" y="333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69" name="Line 52822"/>
                <p:cNvSpPr>
                  <a:spLocks noChangeShapeType="1"/>
                </p:cNvSpPr>
                <p:nvPr/>
              </p:nvSpPr>
              <p:spPr bwMode="auto">
                <a:xfrm>
                  <a:off x="3655" y="333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0" name="Line 52823"/>
                <p:cNvSpPr>
                  <a:spLocks noChangeShapeType="1"/>
                </p:cNvSpPr>
                <p:nvPr/>
              </p:nvSpPr>
              <p:spPr bwMode="auto">
                <a:xfrm>
                  <a:off x="3658" y="33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1" name="Line 52824"/>
                <p:cNvSpPr>
                  <a:spLocks noChangeShapeType="1"/>
                </p:cNvSpPr>
                <p:nvPr/>
              </p:nvSpPr>
              <p:spPr bwMode="auto">
                <a:xfrm>
                  <a:off x="3667" y="33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2" name="Line 52825"/>
                <p:cNvSpPr>
                  <a:spLocks noChangeShapeType="1"/>
                </p:cNvSpPr>
                <p:nvPr/>
              </p:nvSpPr>
              <p:spPr bwMode="auto">
                <a:xfrm>
                  <a:off x="3669" y="33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3" name="Line 52826"/>
                <p:cNvSpPr>
                  <a:spLocks noChangeShapeType="1"/>
                </p:cNvSpPr>
                <p:nvPr/>
              </p:nvSpPr>
              <p:spPr bwMode="auto">
                <a:xfrm flipH="1">
                  <a:off x="3666" y="336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4" name="Line 52827"/>
                <p:cNvSpPr>
                  <a:spLocks noChangeShapeType="1"/>
                </p:cNvSpPr>
                <p:nvPr/>
              </p:nvSpPr>
              <p:spPr bwMode="auto">
                <a:xfrm flipH="1">
                  <a:off x="3662" y="3375"/>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5" name="Line 52828"/>
                <p:cNvSpPr>
                  <a:spLocks noChangeShapeType="1"/>
                </p:cNvSpPr>
                <p:nvPr/>
              </p:nvSpPr>
              <p:spPr bwMode="auto">
                <a:xfrm>
                  <a:off x="3662" y="338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6" name="Line 52829"/>
                <p:cNvSpPr>
                  <a:spLocks noChangeShapeType="1"/>
                </p:cNvSpPr>
                <p:nvPr/>
              </p:nvSpPr>
              <p:spPr bwMode="auto">
                <a:xfrm flipH="1">
                  <a:off x="3656" y="33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7" name="Line 52830"/>
                <p:cNvSpPr>
                  <a:spLocks noChangeShapeType="1"/>
                </p:cNvSpPr>
                <p:nvPr/>
              </p:nvSpPr>
              <p:spPr bwMode="auto">
                <a:xfrm flipH="1">
                  <a:off x="3652" y="339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8" name="Line 52831"/>
                <p:cNvSpPr>
                  <a:spLocks noChangeShapeType="1"/>
                </p:cNvSpPr>
                <p:nvPr/>
              </p:nvSpPr>
              <p:spPr bwMode="auto">
                <a:xfrm>
                  <a:off x="3652" y="34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79" name="Line 52832"/>
                <p:cNvSpPr>
                  <a:spLocks noChangeShapeType="1"/>
                </p:cNvSpPr>
                <p:nvPr/>
              </p:nvSpPr>
              <p:spPr bwMode="auto">
                <a:xfrm flipH="1">
                  <a:off x="3649" y="34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0" name="Line 52833"/>
                <p:cNvSpPr>
                  <a:spLocks noChangeShapeType="1"/>
                </p:cNvSpPr>
                <p:nvPr/>
              </p:nvSpPr>
              <p:spPr bwMode="auto">
                <a:xfrm>
                  <a:off x="3649" y="34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1" name="Line 52834"/>
                <p:cNvSpPr>
                  <a:spLocks noChangeShapeType="1"/>
                </p:cNvSpPr>
                <p:nvPr/>
              </p:nvSpPr>
              <p:spPr bwMode="auto">
                <a:xfrm flipV="1">
                  <a:off x="3658" y="34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2" name="Line 52835"/>
                <p:cNvSpPr>
                  <a:spLocks noChangeShapeType="1"/>
                </p:cNvSpPr>
                <p:nvPr/>
              </p:nvSpPr>
              <p:spPr bwMode="auto">
                <a:xfrm>
                  <a:off x="3664" y="342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3" name="Line 52836"/>
                <p:cNvSpPr>
                  <a:spLocks noChangeShapeType="1"/>
                </p:cNvSpPr>
                <p:nvPr/>
              </p:nvSpPr>
              <p:spPr bwMode="auto">
                <a:xfrm>
                  <a:off x="3667" y="34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4" name="Line 52837"/>
                <p:cNvSpPr>
                  <a:spLocks noChangeShapeType="1"/>
                </p:cNvSpPr>
                <p:nvPr/>
              </p:nvSpPr>
              <p:spPr bwMode="auto">
                <a:xfrm flipH="1">
                  <a:off x="3662" y="3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5" name="Line 52838"/>
                <p:cNvSpPr>
                  <a:spLocks noChangeShapeType="1"/>
                </p:cNvSpPr>
                <p:nvPr/>
              </p:nvSpPr>
              <p:spPr bwMode="auto">
                <a:xfrm flipH="1">
                  <a:off x="3657" y="343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6" name="Line 52839"/>
                <p:cNvSpPr>
                  <a:spLocks noChangeShapeType="1"/>
                </p:cNvSpPr>
                <p:nvPr/>
              </p:nvSpPr>
              <p:spPr bwMode="auto">
                <a:xfrm flipH="1">
                  <a:off x="3651" y="344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7" name="Line 52840"/>
                <p:cNvSpPr>
                  <a:spLocks noChangeShapeType="1"/>
                </p:cNvSpPr>
                <p:nvPr/>
              </p:nvSpPr>
              <p:spPr bwMode="auto">
                <a:xfrm flipH="1">
                  <a:off x="3644" y="34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8" name="Line 52841"/>
                <p:cNvSpPr>
                  <a:spLocks noChangeShapeType="1"/>
                </p:cNvSpPr>
                <p:nvPr/>
              </p:nvSpPr>
              <p:spPr bwMode="auto">
                <a:xfrm>
                  <a:off x="3644" y="345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89" name="Line 52842"/>
                <p:cNvSpPr>
                  <a:spLocks noChangeShapeType="1"/>
                </p:cNvSpPr>
                <p:nvPr/>
              </p:nvSpPr>
              <p:spPr bwMode="auto">
                <a:xfrm flipH="1">
                  <a:off x="3639" y="345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0" name="Line 52843"/>
                <p:cNvSpPr>
                  <a:spLocks noChangeShapeType="1"/>
                </p:cNvSpPr>
                <p:nvPr/>
              </p:nvSpPr>
              <p:spPr bwMode="auto">
                <a:xfrm>
                  <a:off x="3639" y="34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1" name="Line 52844"/>
                <p:cNvSpPr>
                  <a:spLocks noChangeShapeType="1"/>
                </p:cNvSpPr>
                <p:nvPr/>
              </p:nvSpPr>
              <p:spPr bwMode="auto">
                <a:xfrm flipH="1">
                  <a:off x="3636" y="34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2" name="Line 52845"/>
                <p:cNvSpPr>
                  <a:spLocks noChangeShapeType="1"/>
                </p:cNvSpPr>
                <p:nvPr/>
              </p:nvSpPr>
              <p:spPr bwMode="auto">
                <a:xfrm>
                  <a:off x="3636" y="347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3" name="Line 52846"/>
                <p:cNvSpPr>
                  <a:spLocks noChangeShapeType="1"/>
                </p:cNvSpPr>
                <p:nvPr/>
              </p:nvSpPr>
              <p:spPr bwMode="auto">
                <a:xfrm>
                  <a:off x="3640" y="3488"/>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4" name="Line 52847"/>
                <p:cNvSpPr>
                  <a:spLocks noChangeShapeType="1"/>
                </p:cNvSpPr>
                <p:nvPr/>
              </p:nvSpPr>
              <p:spPr bwMode="auto">
                <a:xfrm flipV="1">
                  <a:off x="3645" y="35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5" name="Freeform 52848"/>
                <p:cNvSpPr>
                  <a:spLocks/>
                </p:cNvSpPr>
                <p:nvPr/>
              </p:nvSpPr>
              <p:spPr bwMode="auto">
                <a:xfrm>
                  <a:off x="3832" y="2412"/>
                  <a:ext cx="721" cy="689"/>
                </a:xfrm>
                <a:custGeom>
                  <a:avLst/>
                  <a:gdLst>
                    <a:gd name="T0" fmla="*/ 820 w 1442"/>
                    <a:gd name="T1" fmla="*/ 65 h 1379"/>
                    <a:gd name="T2" fmla="*/ 884 w 1442"/>
                    <a:gd name="T3" fmla="*/ 77 h 1379"/>
                    <a:gd name="T4" fmla="*/ 961 w 1442"/>
                    <a:gd name="T5" fmla="*/ 129 h 1379"/>
                    <a:gd name="T6" fmla="*/ 998 w 1442"/>
                    <a:gd name="T7" fmla="*/ 147 h 1379"/>
                    <a:gd name="T8" fmla="*/ 1061 w 1442"/>
                    <a:gd name="T9" fmla="*/ 204 h 1379"/>
                    <a:gd name="T10" fmla="*/ 1141 w 1442"/>
                    <a:gd name="T11" fmla="*/ 211 h 1379"/>
                    <a:gd name="T12" fmla="*/ 1264 w 1442"/>
                    <a:gd name="T13" fmla="*/ 263 h 1379"/>
                    <a:gd name="T14" fmla="*/ 1387 w 1442"/>
                    <a:gd name="T15" fmla="*/ 272 h 1379"/>
                    <a:gd name="T16" fmla="*/ 1351 w 1442"/>
                    <a:gd name="T17" fmla="*/ 404 h 1379"/>
                    <a:gd name="T18" fmla="*/ 1346 w 1442"/>
                    <a:gd name="T19" fmla="*/ 529 h 1379"/>
                    <a:gd name="T20" fmla="*/ 1273 w 1442"/>
                    <a:gd name="T21" fmla="*/ 595 h 1379"/>
                    <a:gd name="T22" fmla="*/ 1237 w 1442"/>
                    <a:gd name="T23" fmla="*/ 729 h 1379"/>
                    <a:gd name="T24" fmla="*/ 1312 w 1442"/>
                    <a:gd name="T25" fmla="*/ 673 h 1379"/>
                    <a:gd name="T26" fmla="*/ 1299 w 1442"/>
                    <a:gd name="T27" fmla="*/ 725 h 1379"/>
                    <a:gd name="T28" fmla="*/ 1321 w 1442"/>
                    <a:gd name="T29" fmla="*/ 795 h 1379"/>
                    <a:gd name="T30" fmla="*/ 1332 w 1442"/>
                    <a:gd name="T31" fmla="*/ 882 h 1379"/>
                    <a:gd name="T32" fmla="*/ 1326 w 1442"/>
                    <a:gd name="T33" fmla="*/ 914 h 1379"/>
                    <a:gd name="T34" fmla="*/ 1357 w 1442"/>
                    <a:gd name="T35" fmla="*/ 1011 h 1379"/>
                    <a:gd name="T36" fmla="*/ 1433 w 1442"/>
                    <a:gd name="T37" fmla="*/ 1064 h 1379"/>
                    <a:gd name="T38" fmla="*/ 1376 w 1442"/>
                    <a:gd name="T39" fmla="*/ 1127 h 1379"/>
                    <a:gd name="T40" fmla="*/ 1348 w 1442"/>
                    <a:gd name="T41" fmla="*/ 1182 h 1379"/>
                    <a:gd name="T42" fmla="*/ 1267 w 1442"/>
                    <a:gd name="T43" fmla="*/ 1222 h 1379"/>
                    <a:gd name="T44" fmla="*/ 1194 w 1442"/>
                    <a:gd name="T45" fmla="*/ 1182 h 1379"/>
                    <a:gd name="T46" fmla="*/ 1141 w 1442"/>
                    <a:gd name="T47" fmla="*/ 1154 h 1379"/>
                    <a:gd name="T48" fmla="*/ 1057 w 1442"/>
                    <a:gd name="T49" fmla="*/ 1180 h 1379"/>
                    <a:gd name="T50" fmla="*/ 971 w 1442"/>
                    <a:gd name="T51" fmla="*/ 1205 h 1379"/>
                    <a:gd name="T52" fmla="*/ 916 w 1442"/>
                    <a:gd name="T53" fmla="*/ 1270 h 1379"/>
                    <a:gd name="T54" fmla="*/ 937 w 1442"/>
                    <a:gd name="T55" fmla="*/ 1345 h 1379"/>
                    <a:gd name="T56" fmla="*/ 854 w 1442"/>
                    <a:gd name="T57" fmla="*/ 1366 h 1379"/>
                    <a:gd name="T58" fmla="*/ 747 w 1442"/>
                    <a:gd name="T59" fmla="*/ 1368 h 1379"/>
                    <a:gd name="T60" fmla="*/ 652 w 1442"/>
                    <a:gd name="T61" fmla="*/ 1338 h 1379"/>
                    <a:gd name="T62" fmla="*/ 517 w 1442"/>
                    <a:gd name="T63" fmla="*/ 1316 h 1379"/>
                    <a:gd name="T64" fmla="*/ 399 w 1442"/>
                    <a:gd name="T65" fmla="*/ 1277 h 1379"/>
                    <a:gd name="T66" fmla="*/ 326 w 1442"/>
                    <a:gd name="T67" fmla="*/ 1239 h 1379"/>
                    <a:gd name="T68" fmla="*/ 376 w 1442"/>
                    <a:gd name="T69" fmla="*/ 1102 h 1379"/>
                    <a:gd name="T70" fmla="*/ 415 w 1442"/>
                    <a:gd name="T71" fmla="*/ 1027 h 1379"/>
                    <a:gd name="T72" fmla="*/ 401 w 1442"/>
                    <a:gd name="T73" fmla="*/ 941 h 1379"/>
                    <a:gd name="T74" fmla="*/ 444 w 1442"/>
                    <a:gd name="T75" fmla="*/ 929 h 1379"/>
                    <a:gd name="T76" fmla="*/ 454 w 1442"/>
                    <a:gd name="T77" fmla="*/ 909 h 1379"/>
                    <a:gd name="T78" fmla="*/ 419 w 1442"/>
                    <a:gd name="T79" fmla="*/ 845 h 1379"/>
                    <a:gd name="T80" fmla="*/ 406 w 1442"/>
                    <a:gd name="T81" fmla="*/ 756 h 1379"/>
                    <a:gd name="T82" fmla="*/ 328 w 1442"/>
                    <a:gd name="T83" fmla="*/ 704 h 1379"/>
                    <a:gd name="T84" fmla="*/ 290 w 1442"/>
                    <a:gd name="T85" fmla="*/ 625 h 1379"/>
                    <a:gd name="T86" fmla="*/ 226 w 1442"/>
                    <a:gd name="T87" fmla="*/ 570 h 1379"/>
                    <a:gd name="T88" fmla="*/ 158 w 1442"/>
                    <a:gd name="T89" fmla="*/ 543 h 1379"/>
                    <a:gd name="T90" fmla="*/ 89 w 1442"/>
                    <a:gd name="T91" fmla="*/ 520 h 1379"/>
                    <a:gd name="T92" fmla="*/ 17 w 1442"/>
                    <a:gd name="T93" fmla="*/ 481 h 1379"/>
                    <a:gd name="T94" fmla="*/ 44 w 1442"/>
                    <a:gd name="T95" fmla="*/ 427 h 1379"/>
                    <a:gd name="T96" fmla="*/ 28 w 1442"/>
                    <a:gd name="T97" fmla="*/ 418 h 1379"/>
                    <a:gd name="T98" fmla="*/ 116 w 1442"/>
                    <a:gd name="T99" fmla="*/ 404 h 1379"/>
                    <a:gd name="T100" fmla="*/ 198 w 1442"/>
                    <a:gd name="T101" fmla="*/ 379 h 1379"/>
                    <a:gd name="T102" fmla="*/ 267 w 1442"/>
                    <a:gd name="T103" fmla="*/ 404 h 1379"/>
                    <a:gd name="T104" fmla="*/ 360 w 1442"/>
                    <a:gd name="T105" fmla="*/ 406 h 1379"/>
                    <a:gd name="T106" fmla="*/ 367 w 1442"/>
                    <a:gd name="T107" fmla="*/ 327 h 1379"/>
                    <a:gd name="T108" fmla="*/ 351 w 1442"/>
                    <a:gd name="T109" fmla="*/ 225 h 1379"/>
                    <a:gd name="T110" fmla="*/ 410 w 1442"/>
                    <a:gd name="T111" fmla="*/ 268 h 1379"/>
                    <a:gd name="T112" fmla="*/ 518 w 1442"/>
                    <a:gd name="T113" fmla="*/ 281 h 1379"/>
                    <a:gd name="T114" fmla="*/ 622 w 1442"/>
                    <a:gd name="T115" fmla="*/ 265 h 1379"/>
                    <a:gd name="T116" fmla="*/ 608 w 1442"/>
                    <a:gd name="T117" fmla="*/ 222 h 1379"/>
                    <a:gd name="T118" fmla="*/ 707 w 1442"/>
                    <a:gd name="T119" fmla="*/ 147 h 1379"/>
                    <a:gd name="T120" fmla="*/ 691 w 1442"/>
                    <a:gd name="T121" fmla="*/ 45 h 1379"/>
                    <a:gd name="T122" fmla="*/ 784 w 1442"/>
                    <a:gd name="T123"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2" h="1379">
                      <a:moveTo>
                        <a:pt x="784" y="0"/>
                      </a:moveTo>
                      <a:lnTo>
                        <a:pt x="790" y="15"/>
                      </a:lnTo>
                      <a:lnTo>
                        <a:pt x="793" y="29"/>
                      </a:lnTo>
                      <a:lnTo>
                        <a:pt x="797" y="41"/>
                      </a:lnTo>
                      <a:lnTo>
                        <a:pt x="816" y="52"/>
                      </a:lnTo>
                      <a:lnTo>
                        <a:pt x="820" y="65"/>
                      </a:lnTo>
                      <a:lnTo>
                        <a:pt x="834" y="61"/>
                      </a:lnTo>
                      <a:lnTo>
                        <a:pt x="847" y="57"/>
                      </a:lnTo>
                      <a:lnTo>
                        <a:pt x="852" y="72"/>
                      </a:lnTo>
                      <a:lnTo>
                        <a:pt x="855" y="86"/>
                      </a:lnTo>
                      <a:lnTo>
                        <a:pt x="870" y="81"/>
                      </a:lnTo>
                      <a:lnTo>
                        <a:pt x="884" y="77"/>
                      </a:lnTo>
                      <a:lnTo>
                        <a:pt x="889" y="91"/>
                      </a:lnTo>
                      <a:lnTo>
                        <a:pt x="911" y="113"/>
                      </a:lnTo>
                      <a:lnTo>
                        <a:pt x="925" y="109"/>
                      </a:lnTo>
                      <a:lnTo>
                        <a:pt x="937" y="106"/>
                      </a:lnTo>
                      <a:lnTo>
                        <a:pt x="952" y="100"/>
                      </a:lnTo>
                      <a:lnTo>
                        <a:pt x="961" y="129"/>
                      </a:lnTo>
                      <a:lnTo>
                        <a:pt x="964" y="141"/>
                      </a:lnTo>
                      <a:lnTo>
                        <a:pt x="955" y="161"/>
                      </a:lnTo>
                      <a:lnTo>
                        <a:pt x="975" y="172"/>
                      </a:lnTo>
                      <a:lnTo>
                        <a:pt x="989" y="166"/>
                      </a:lnTo>
                      <a:lnTo>
                        <a:pt x="1002" y="163"/>
                      </a:lnTo>
                      <a:lnTo>
                        <a:pt x="998" y="147"/>
                      </a:lnTo>
                      <a:lnTo>
                        <a:pt x="1012" y="143"/>
                      </a:lnTo>
                      <a:lnTo>
                        <a:pt x="1018" y="157"/>
                      </a:lnTo>
                      <a:lnTo>
                        <a:pt x="1034" y="166"/>
                      </a:lnTo>
                      <a:lnTo>
                        <a:pt x="1039" y="181"/>
                      </a:lnTo>
                      <a:lnTo>
                        <a:pt x="1057" y="190"/>
                      </a:lnTo>
                      <a:lnTo>
                        <a:pt x="1061" y="204"/>
                      </a:lnTo>
                      <a:lnTo>
                        <a:pt x="1075" y="200"/>
                      </a:lnTo>
                      <a:lnTo>
                        <a:pt x="1093" y="209"/>
                      </a:lnTo>
                      <a:lnTo>
                        <a:pt x="1112" y="220"/>
                      </a:lnTo>
                      <a:lnTo>
                        <a:pt x="1116" y="232"/>
                      </a:lnTo>
                      <a:lnTo>
                        <a:pt x="1125" y="215"/>
                      </a:lnTo>
                      <a:lnTo>
                        <a:pt x="1141" y="211"/>
                      </a:lnTo>
                      <a:lnTo>
                        <a:pt x="1153" y="206"/>
                      </a:lnTo>
                      <a:lnTo>
                        <a:pt x="1171" y="215"/>
                      </a:lnTo>
                      <a:lnTo>
                        <a:pt x="1200" y="207"/>
                      </a:lnTo>
                      <a:lnTo>
                        <a:pt x="1221" y="231"/>
                      </a:lnTo>
                      <a:lnTo>
                        <a:pt x="1244" y="254"/>
                      </a:lnTo>
                      <a:lnTo>
                        <a:pt x="1264" y="263"/>
                      </a:lnTo>
                      <a:lnTo>
                        <a:pt x="1294" y="268"/>
                      </a:lnTo>
                      <a:lnTo>
                        <a:pt x="1323" y="259"/>
                      </a:lnTo>
                      <a:lnTo>
                        <a:pt x="1340" y="270"/>
                      </a:lnTo>
                      <a:lnTo>
                        <a:pt x="1355" y="266"/>
                      </a:lnTo>
                      <a:lnTo>
                        <a:pt x="1369" y="261"/>
                      </a:lnTo>
                      <a:lnTo>
                        <a:pt x="1387" y="272"/>
                      </a:lnTo>
                      <a:lnTo>
                        <a:pt x="1369" y="307"/>
                      </a:lnTo>
                      <a:lnTo>
                        <a:pt x="1358" y="327"/>
                      </a:lnTo>
                      <a:lnTo>
                        <a:pt x="1353" y="357"/>
                      </a:lnTo>
                      <a:lnTo>
                        <a:pt x="1357" y="372"/>
                      </a:lnTo>
                      <a:lnTo>
                        <a:pt x="1346" y="390"/>
                      </a:lnTo>
                      <a:lnTo>
                        <a:pt x="1351" y="404"/>
                      </a:lnTo>
                      <a:lnTo>
                        <a:pt x="1360" y="432"/>
                      </a:lnTo>
                      <a:lnTo>
                        <a:pt x="1364" y="445"/>
                      </a:lnTo>
                      <a:lnTo>
                        <a:pt x="1355" y="463"/>
                      </a:lnTo>
                      <a:lnTo>
                        <a:pt x="1367" y="506"/>
                      </a:lnTo>
                      <a:lnTo>
                        <a:pt x="1349" y="495"/>
                      </a:lnTo>
                      <a:lnTo>
                        <a:pt x="1346" y="529"/>
                      </a:lnTo>
                      <a:lnTo>
                        <a:pt x="1326" y="518"/>
                      </a:lnTo>
                      <a:lnTo>
                        <a:pt x="1307" y="509"/>
                      </a:lnTo>
                      <a:lnTo>
                        <a:pt x="1298" y="527"/>
                      </a:lnTo>
                      <a:lnTo>
                        <a:pt x="1301" y="541"/>
                      </a:lnTo>
                      <a:lnTo>
                        <a:pt x="1296" y="573"/>
                      </a:lnTo>
                      <a:lnTo>
                        <a:pt x="1273" y="595"/>
                      </a:lnTo>
                      <a:lnTo>
                        <a:pt x="1246" y="604"/>
                      </a:lnTo>
                      <a:lnTo>
                        <a:pt x="1237" y="622"/>
                      </a:lnTo>
                      <a:lnTo>
                        <a:pt x="1241" y="636"/>
                      </a:lnTo>
                      <a:lnTo>
                        <a:pt x="1219" y="673"/>
                      </a:lnTo>
                      <a:lnTo>
                        <a:pt x="1216" y="704"/>
                      </a:lnTo>
                      <a:lnTo>
                        <a:pt x="1237" y="729"/>
                      </a:lnTo>
                      <a:lnTo>
                        <a:pt x="1262" y="706"/>
                      </a:lnTo>
                      <a:lnTo>
                        <a:pt x="1267" y="673"/>
                      </a:lnTo>
                      <a:lnTo>
                        <a:pt x="1282" y="670"/>
                      </a:lnTo>
                      <a:lnTo>
                        <a:pt x="1278" y="656"/>
                      </a:lnTo>
                      <a:lnTo>
                        <a:pt x="1291" y="650"/>
                      </a:lnTo>
                      <a:lnTo>
                        <a:pt x="1312" y="673"/>
                      </a:lnTo>
                      <a:lnTo>
                        <a:pt x="1317" y="689"/>
                      </a:lnTo>
                      <a:lnTo>
                        <a:pt x="1303" y="693"/>
                      </a:lnTo>
                      <a:lnTo>
                        <a:pt x="1291" y="697"/>
                      </a:lnTo>
                      <a:lnTo>
                        <a:pt x="1294" y="711"/>
                      </a:lnTo>
                      <a:lnTo>
                        <a:pt x="1312" y="720"/>
                      </a:lnTo>
                      <a:lnTo>
                        <a:pt x="1299" y="725"/>
                      </a:lnTo>
                      <a:lnTo>
                        <a:pt x="1303" y="738"/>
                      </a:lnTo>
                      <a:lnTo>
                        <a:pt x="1321" y="748"/>
                      </a:lnTo>
                      <a:lnTo>
                        <a:pt x="1324" y="763"/>
                      </a:lnTo>
                      <a:lnTo>
                        <a:pt x="1328" y="775"/>
                      </a:lnTo>
                      <a:lnTo>
                        <a:pt x="1315" y="781"/>
                      </a:lnTo>
                      <a:lnTo>
                        <a:pt x="1321" y="795"/>
                      </a:lnTo>
                      <a:lnTo>
                        <a:pt x="1337" y="804"/>
                      </a:lnTo>
                      <a:lnTo>
                        <a:pt x="1342" y="818"/>
                      </a:lnTo>
                      <a:lnTo>
                        <a:pt x="1360" y="827"/>
                      </a:lnTo>
                      <a:lnTo>
                        <a:pt x="1349" y="845"/>
                      </a:lnTo>
                      <a:lnTo>
                        <a:pt x="1342" y="863"/>
                      </a:lnTo>
                      <a:lnTo>
                        <a:pt x="1332" y="882"/>
                      </a:lnTo>
                      <a:lnTo>
                        <a:pt x="1317" y="886"/>
                      </a:lnTo>
                      <a:lnTo>
                        <a:pt x="1303" y="891"/>
                      </a:lnTo>
                      <a:lnTo>
                        <a:pt x="1289" y="895"/>
                      </a:lnTo>
                      <a:lnTo>
                        <a:pt x="1292" y="909"/>
                      </a:lnTo>
                      <a:lnTo>
                        <a:pt x="1312" y="918"/>
                      </a:lnTo>
                      <a:lnTo>
                        <a:pt x="1326" y="914"/>
                      </a:lnTo>
                      <a:lnTo>
                        <a:pt x="1344" y="925"/>
                      </a:lnTo>
                      <a:lnTo>
                        <a:pt x="1348" y="938"/>
                      </a:lnTo>
                      <a:lnTo>
                        <a:pt x="1353" y="952"/>
                      </a:lnTo>
                      <a:lnTo>
                        <a:pt x="1344" y="970"/>
                      </a:lnTo>
                      <a:lnTo>
                        <a:pt x="1348" y="984"/>
                      </a:lnTo>
                      <a:lnTo>
                        <a:pt x="1357" y="1011"/>
                      </a:lnTo>
                      <a:lnTo>
                        <a:pt x="1360" y="1025"/>
                      </a:lnTo>
                      <a:lnTo>
                        <a:pt x="1381" y="1048"/>
                      </a:lnTo>
                      <a:lnTo>
                        <a:pt x="1398" y="1045"/>
                      </a:lnTo>
                      <a:lnTo>
                        <a:pt x="1424" y="1036"/>
                      </a:lnTo>
                      <a:lnTo>
                        <a:pt x="1442" y="1045"/>
                      </a:lnTo>
                      <a:lnTo>
                        <a:pt x="1433" y="1064"/>
                      </a:lnTo>
                      <a:lnTo>
                        <a:pt x="1437" y="1079"/>
                      </a:lnTo>
                      <a:lnTo>
                        <a:pt x="1428" y="1097"/>
                      </a:lnTo>
                      <a:lnTo>
                        <a:pt x="1408" y="1132"/>
                      </a:lnTo>
                      <a:lnTo>
                        <a:pt x="1403" y="1118"/>
                      </a:lnTo>
                      <a:lnTo>
                        <a:pt x="1390" y="1122"/>
                      </a:lnTo>
                      <a:lnTo>
                        <a:pt x="1376" y="1127"/>
                      </a:lnTo>
                      <a:lnTo>
                        <a:pt x="1380" y="1141"/>
                      </a:lnTo>
                      <a:lnTo>
                        <a:pt x="1365" y="1145"/>
                      </a:lnTo>
                      <a:lnTo>
                        <a:pt x="1353" y="1150"/>
                      </a:lnTo>
                      <a:lnTo>
                        <a:pt x="1339" y="1154"/>
                      </a:lnTo>
                      <a:lnTo>
                        <a:pt x="1342" y="1168"/>
                      </a:lnTo>
                      <a:lnTo>
                        <a:pt x="1348" y="1182"/>
                      </a:lnTo>
                      <a:lnTo>
                        <a:pt x="1339" y="1200"/>
                      </a:lnTo>
                      <a:lnTo>
                        <a:pt x="1323" y="1205"/>
                      </a:lnTo>
                      <a:lnTo>
                        <a:pt x="1310" y="1209"/>
                      </a:lnTo>
                      <a:lnTo>
                        <a:pt x="1296" y="1213"/>
                      </a:lnTo>
                      <a:lnTo>
                        <a:pt x="1282" y="1218"/>
                      </a:lnTo>
                      <a:lnTo>
                        <a:pt x="1267" y="1222"/>
                      </a:lnTo>
                      <a:lnTo>
                        <a:pt x="1250" y="1213"/>
                      </a:lnTo>
                      <a:lnTo>
                        <a:pt x="1246" y="1198"/>
                      </a:lnTo>
                      <a:lnTo>
                        <a:pt x="1226" y="1188"/>
                      </a:lnTo>
                      <a:lnTo>
                        <a:pt x="1209" y="1179"/>
                      </a:lnTo>
                      <a:lnTo>
                        <a:pt x="1198" y="1197"/>
                      </a:lnTo>
                      <a:lnTo>
                        <a:pt x="1194" y="1182"/>
                      </a:lnTo>
                      <a:lnTo>
                        <a:pt x="1191" y="1170"/>
                      </a:lnTo>
                      <a:lnTo>
                        <a:pt x="1176" y="1173"/>
                      </a:lnTo>
                      <a:lnTo>
                        <a:pt x="1162" y="1179"/>
                      </a:lnTo>
                      <a:lnTo>
                        <a:pt x="1159" y="1164"/>
                      </a:lnTo>
                      <a:lnTo>
                        <a:pt x="1155" y="1150"/>
                      </a:lnTo>
                      <a:lnTo>
                        <a:pt x="1141" y="1154"/>
                      </a:lnTo>
                      <a:lnTo>
                        <a:pt x="1130" y="1173"/>
                      </a:lnTo>
                      <a:lnTo>
                        <a:pt x="1116" y="1177"/>
                      </a:lnTo>
                      <a:lnTo>
                        <a:pt x="1107" y="1195"/>
                      </a:lnTo>
                      <a:lnTo>
                        <a:pt x="1098" y="1168"/>
                      </a:lnTo>
                      <a:lnTo>
                        <a:pt x="1069" y="1177"/>
                      </a:lnTo>
                      <a:lnTo>
                        <a:pt x="1057" y="1180"/>
                      </a:lnTo>
                      <a:lnTo>
                        <a:pt x="1039" y="1170"/>
                      </a:lnTo>
                      <a:lnTo>
                        <a:pt x="1021" y="1161"/>
                      </a:lnTo>
                      <a:lnTo>
                        <a:pt x="1005" y="1164"/>
                      </a:lnTo>
                      <a:lnTo>
                        <a:pt x="996" y="1184"/>
                      </a:lnTo>
                      <a:lnTo>
                        <a:pt x="986" y="1202"/>
                      </a:lnTo>
                      <a:lnTo>
                        <a:pt x="971" y="1205"/>
                      </a:lnTo>
                      <a:lnTo>
                        <a:pt x="959" y="1211"/>
                      </a:lnTo>
                      <a:lnTo>
                        <a:pt x="945" y="1214"/>
                      </a:lnTo>
                      <a:lnTo>
                        <a:pt x="936" y="1232"/>
                      </a:lnTo>
                      <a:lnTo>
                        <a:pt x="921" y="1238"/>
                      </a:lnTo>
                      <a:lnTo>
                        <a:pt x="911" y="1255"/>
                      </a:lnTo>
                      <a:lnTo>
                        <a:pt x="916" y="1270"/>
                      </a:lnTo>
                      <a:lnTo>
                        <a:pt x="911" y="1302"/>
                      </a:lnTo>
                      <a:lnTo>
                        <a:pt x="929" y="1311"/>
                      </a:lnTo>
                      <a:lnTo>
                        <a:pt x="920" y="1330"/>
                      </a:lnTo>
                      <a:lnTo>
                        <a:pt x="923" y="1336"/>
                      </a:lnTo>
                      <a:lnTo>
                        <a:pt x="930" y="1343"/>
                      </a:lnTo>
                      <a:lnTo>
                        <a:pt x="937" y="1345"/>
                      </a:lnTo>
                      <a:lnTo>
                        <a:pt x="927" y="1364"/>
                      </a:lnTo>
                      <a:lnTo>
                        <a:pt x="914" y="1361"/>
                      </a:lnTo>
                      <a:lnTo>
                        <a:pt x="900" y="1364"/>
                      </a:lnTo>
                      <a:lnTo>
                        <a:pt x="888" y="1372"/>
                      </a:lnTo>
                      <a:lnTo>
                        <a:pt x="872" y="1373"/>
                      </a:lnTo>
                      <a:lnTo>
                        <a:pt x="854" y="1366"/>
                      </a:lnTo>
                      <a:lnTo>
                        <a:pt x="825" y="1373"/>
                      </a:lnTo>
                      <a:lnTo>
                        <a:pt x="813" y="1379"/>
                      </a:lnTo>
                      <a:lnTo>
                        <a:pt x="795" y="1368"/>
                      </a:lnTo>
                      <a:lnTo>
                        <a:pt x="775" y="1359"/>
                      </a:lnTo>
                      <a:lnTo>
                        <a:pt x="761" y="1363"/>
                      </a:lnTo>
                      <a:lnTo>
                        <a:pt x="747" y="1368"/>
                      </a:lnTo>
                      <a:lnTo>
                        <a:pt x="732" y="1372"/>
                      </a:lnTo>
                      <a:lnTo>
                        <a:pt x="716" y="1361"/>
                      </a:lnTo>
                      <a:lnTo>
                        <a:pt x="713" y="1339"/>
                      </a:lnTo>
                      <a:lnTo>
                        <a:pt x="702" y="1325"/>
                      </a:lnTo>
                      <a:lnTo>
                        <a:pt x="681" y="1318"/>
                      </a:lnTo>
                      <a:lnTo>
                        <a:pt x="652" y="1338"/>
                      </a:lnTo>
                      <a:lnTo>
                        <a:pt x="618" y="1347"/>
                      </a:lnTo>
                      <a:lnTo>
                        <a:pt x="615" y="1332"/>
                      </a:lnTo>
                      <a:lnTo>
                        <a:pt x="601" y="1336"/>
                      </a:lnTo>
                      <a:lnTo>
                        <a:pt x="568" y="1330"/>
                      </a:lnTo>
                      <a:lnTo>
                        <a:pt x="554" y="1336"/>
                      </a:lnTo>
                      <a:lnTo>
                        <a:pt x="517" y="1316"/>
                      </a:lnTo>
                      <a:lnTo>
                        <a:pt x="501" y="1307"/>
                      </a:lnTo>
                      <a:lnTo>
                        <a:pt x="486" y="1311"/>
                      </a:lnTo>
                      <a:lnTo>
                        <a:pt x="472" y="1316"/>
                      </a:lnTo>
                      <a:lnTo>
                        <a:pt x="449" y="1291"/>
                      </a:lnTo>
                      <a:lnTo>
                        <a:pt x="436" y="1297"/>
                      </a:lnTo>
                      <a:lnTo>
                        <a:pt x="399" y="1277"/>
                      </a:lnTo>
                      <a:lnTo>
                        <a:pt x="385" y="1280"/>
                      </a:lnTo>
                      <a:lnTo>
                        <a:pt x="370" y="1286"/>
                      </a:lnTo>
                      <a:lnTo>
                        <a:pt x="367" y="1272"/>
                      </a:lnTo>
                      <a:lnTo>
                        <a:pt x="362" y="1257"/>
                      </a:lnTo>
                      <a:lnTo>
                        <a:pt x="346" y="1248"/>
                      </a:lnTo>
                      <a:lnTo>
                        <a:pt x="326" y="1239"/>
                      </a:lnTo>
                      <a:lnTo>
                        <a:pt x="346" y="1202"/>
                      </a:lnTo>
                      <a:lnTo>
                        <a:pt x="365" y="1166"/>
                      </a:lnTo>
                      <a:lnTo>
                        <a:pt x="360" y="1152"/>
                      </a:lnTo>
                      <a:lnTo>
                        <a:pt x="370" y="1132"/>
                      </a:lnTo>
                      <a:lnTo>
                        <a:pt x="385" y="1129"/>
                      </a:lnTo>
                      <a:lnTo>
                        <a:pt x="376" y="1102"/>
                      </a:lnTo>
                      <a:lnTo>
                        <a:pt x="388" y="1097"/>
                      </a:lnTo>
                      <a:lnTo>
                        <a:pt x="385" y="1084"/>
                      </a:lnTo>
                      <a:lnTo>
                        <a:pt x="395" y="1064"/>
                      </a:lnTo>
                      <a:lnTo>
                        <a:pt x="392" y="1052"/>
                      </a:lnTo>
                      <a:lnTo>
                        <a:pt x="387" y="1036"/>
                      </a:lnTo>
                      <a:lnTo>
                        <a:pt x="415" y="1027"/>
                      </a:lnTo>
                      <a:lnTo>
                        <a:pt x="422" y="1011"/>
                      </a:lnTo>
                      <a:lnTo>
                        <a:pt x="392" y="1005"/>
                      </a:lnTo>
                      <a:lnTo>
                        <a:pt x="406" y="1000"/>
                      </a:lnTo>
                      <a:lnTo>
                        <a:pt x="397" y="973"/>
                      </a:lnTo>
                      <a:lnTo>
                        <a:pt x="406" y="954"/>
                      </a:lnTo>
                      <a:lnTo>
                        <a:pt x="401" y="941"/>
                      </a:lnTo>
                      <a:lnTo>
                        <a:pt x="388" y="900"/>
                      </a:lnTo>
                      <a:lnTo>
                        <a:pt x="399" y="881"/>
                      </a:lnTo>
                      <a:lnTo>
                        <a:pt x="404" y="895"/>
                      </a:lnTo>
                      <a:lnTo>
                        <a:pt x="422" y="904"/>
                      </a:lnTo>
                      <a:lnTo>
                        <a:pt x="426" y="918"/>
                      </a:lnTo>
                      <a:lnTo>
                        <a:pt x="444" y="929"/>
                      </a:lnTo>
                      <a:lnTo>
                        <a:pt x="449" y="941"/>
                      </a:lnTo>
                      <a:lnTo>
                        <a:pt x="453" y="955"/>
                      </a:lnTo>
                      <a:lnTo>
                        <a:pt x="470" y="964"/>
                      </a:lnTo>
                      <a:lnTo>
                        <a:pt x="467" y="952"/>
                      </a:lnTo>
                      <a:lnTo>
                        <a:pt x="458" y="923"/>
                      </a:lnTo>
                      <a:lnTo>
                        <a:pt x="454" y="909"/>
                      </a:lnTo>
                      <a:lnTo>
                        <a:pt x="436" y="900"/>
                      </a:lnTo>
                      <a:lnTo>
                        <a:pt x="431" y="886"/>
                      </a:lnTo>
                      <a:lnTo>
                        <a:pt x="428" y="872"/>
                      </a:lnTo>
                      <a:lnTo>
                        <a:pt x="413" y="877"/>
                      </a:lnTo>
                      <a:lnTo>
                        <a:pt x="410" y="863"/>
                      </a:lnTo>
                      <a:lnTo>
                        <a:pt x="419" y="845"/>
                      </a:lnTo>
                      <a:lnTo>
                        <a:pt x="415" y="831"/>
                      </a:lnTo>
                      <a:lnTo>
                        <a:pt x="406" y="802"/>
                      </a:lnTo>
                      <a:lnTo>
                        <a:pt x="415" y="784"/>
                      </a:lnTo>
                      <a:lnTo>
                        <a:pt x="401" y="789"/>
                      </a:lnTo>
                      <a:lnTo>
                        <a:pt x="412" y="770"/>
                      </a:lnTo>
                      <a:lnTo>
                        <a:pt x="406" y="756"/>
                      </a:lnTo>
                      <a:lnTo>
                        <a:pt x="403" y="741"/>
                      </a:lnTo>
                      <a:lnTo>
                        <a:pt x="394" y="761"/>
                      </a:lnTo>
                      <a:lnTo>
                        <a:pt x="360" y="756"/>
                      </a:lnTo>
                      <a:lnTo>
                        <a:pt x="356" y="741"/>
                      </a:lnTo>
                      <a:lnTo>
                        <a:pt x="337" y="732"/>
                      </a:lnTo>
                      <a:lnTo>
                        <a:pt x="328" y="704"/>
                      </a:lnTo>
                      <a:lnTo>
                        <a:pt x="317" y="707"/>
                      </a:lnTo>
                      <a:lnTo>
                        <a:pt x="292" y="686"/>
                      </a:lnTo>
                      <a:lnTo>
                        <a:pt x="288" y="672"/>
                      </a:lnTo>
                      <a:lnTo>
                        <a:pt x="306" y="634"/>
                      </a:lnTo>
                      <a:lnTo>
                        <a:pt x="303" y="622"/>
                      </a:lnTo>
                      <a:lnTo>
                        <a:pt x="290" y="625"/>
                      </a:lnTo>
                      <a:lnTo>
                        <a:pt x="287" y="611"/>
                      </a:lnTo>
                      <a:lnTo>
                        <a:pt x="267" y="602"/>
                      </a:lnTo>
                      <a:lnTo>
                        <a:pt x="255" y="606"/>
                      </a:lnTo>
                      <a:lnTo>
                        <a:pt x="258" y="573"/>
                      </a:lnTo>
                      <a:lnTo>
                        <a:pt x="240" y="564"/>
                      </a:lnTo>
                      <a:lnTo>
                        <a:pt x="226" y="570"/>
                      </a:lnTo>
                      <a:lnTo>
                        <a:pt x="237" y="550"/>
                      </a:lnTo>
                      <a:lnTo>
                        <a:pt x="208" y="559"/>
                      </a:lnTo>
                      <a:lnTo>
                        <a:pt x="180" y="568"/>
                      </a:lnTo>
                      <a:lnTo>
                        <a:pt x="176" y="554"/>
                      </a:lnTo>
                      <a:lnTo>
                        <a:pt x="171" y="539"/>
                      </a:lnTo>
                      <a:lnTo>
                        <a:pt x="158" y="543"/>
                      </a:lnTo>
                      <a:lnTo>
                        <a:pt x="155" y="529"/>
                      </a:lnTo>
                      <a:lnTo>
                        <a:pt x="139" y="534"/>
                      </a:lnTo>
                      <a:lnTo>
                        <a:pt x="103" y="516"/>
                      </a:lnTo>
                      <a:lnTo>
                        <a:pt x="98" y="502"/>
                      </a:lnTo>
                      <a:lnTo>
                        <a:pt x="85" y="506"/>
                      </a:lnTo>
                      <a:lnTo>
                        <a:pt x="89" y="520"/>
                      </a:lnTo>
                      <a:lnTo>
                        <a:pt x="58" y="514"/>
                      </a:lnTo>
                      <a:lnTo>
                        <a:pt x="62" y="529"/>
                      </a:lnTo>
                      <a:lnTo>
                        <a:pt x="39" y="504"/>
                      </a:lnTo>
                      <a:lnTo>
                        <a:pt x="21" y="495"/>
                      </a:lnTo>
                      <a:lnTo>
                        <a:pt x="7" y="500"/>
                      </a:lnTo>
                      <a:lnTo>
                        <a:pt x="17" y="481"/>
                      </a:lnTo>
                      <a:lnTo>
                        <a:pt x="30" y="475"/>
                      </a:lnTo>
                      <a:lnTo>
                        <a:pt x="44" y="472"/>
                      </a:lnTo>
                      <a:lnTo>
                        <a:pt x="41" y="459"/>
                      </a:lnTo>
                      <a:lnTo>
                        <a:pt x="53" y="456"/>
                      </a:lnTo>
                      <a:lnTo>
                        <a:pt x="48" y="441"/>
                      </a:lnTo>
                      <a:lnTo>
                        <a:pt x="44" y="427"/>
                      </a:lnTo>
                      <a:lnTo>
                        <a:pt x="32" y="431"/>
                      </a:lnTo>
                      <a:lnTo>
                        <a:pt x="17" y="434"/>
                      </a:lnTo>
                      <a:lnTo>
                        <a:pt x="3" y="439"/>
                      </a:lnTo>
                      <a:lnTo>
                        <a:pt x="0" y="425"/>
                      </a:lnTo>
                      <a:lnTo>
                        <a:pt x="14" y="422"/>
                      </a:lnTo>
                      <a:lnTo>
                        <a:pt x="28" y="418"/>
                      </a:lnTo>
                      <a:lnTo>
                        <a:pt x="41" y="413"/>
                      </a:lnTo>
                      <a:lnTo>
                        <a:pt x="51" y="393"/>
                      </a:lnTo>
                      <a:lnTo>
                        <a:pt x="69" y="406"/>
                      </a:lnTo>
                      <a:lnTo>
                        <a:pt x="83" y="400"/>
                      </a:lnTo>
                      <a:lnTo>
                        <a:pt x="112" y="391"/>
                      </a:lnTo>
                      <a:lnTo>
                        <a:pt x="116" y="404"/>
                      </a:lnTo>
                      <a:lnTo>
                        <a:pt x="142" y="397"/>
                      </a:lnTo>
                      <a:lnTo>
                        <a:pt x="139" y="382"/>
                      </a:lnTo>
                      <a:lnTo>
                        <a:pt x="148" y="365"/>
                      </a:lnTo>
                      <a:lnTo>
                        <a:pt x="181" y="370"/>
                      </a:lnTo>
                      <a:lnTo>
                        <a:pt x="185" y="382"/>
                      </a:lnTo>
                      <a:lnTo>
                        <a:pt x="198" y="379"/>
                      </a:lnTo>
                      <a:lnTo>
                        <a:pt x="214" y="375"/>
                      </a:lnTo>
                      <a:lnTo>
                        <a:pt x="223" y="404"/>
                      </a:lnTo>
                      <a:lnTo>
                        <a:pt x="226" y="416"/>
                      </a:lnTo>
                      <a:lnTo>
                        <a:pt x="253" y="407"/>
                      </a:lnTo>
                      <a:lnTo>
                        <a:pt x="249" y="395"/>
                      </a:lnTo>
                      <a:lnTo>
                        <a:pt x="267" y="404"/>
                      </a:lnTo>
                      <a:lnTo>
                        <a:pt x="296" y="395"/>
                      </a:lnTo>
                      <a:lnTo>
                        <a:pt x="322" y="386"/>
                      </a:lnTo>
                      <a:lnTo>
                        <a:pt x="313" y="406"/>
                      </a:lnTo>
                      <a:lnTo>
                        <a:pt x="328" y="400"/>
                      </a:lnTo>
                      <a:lnTo>
                        <a:pt x="340" y="397"/>
                      </a:lnTo>
                      <a:lnTo>
                        <a:pt x="360" y="406"/>
                      </a:lnTo>
                      <a:lnTo>
                        <a:pt x="388" y="397"/>
                      </a:lnTo>
                      <a:lnTo>
                        <a:pt x="383" y="384"/>
                      </a:lnTo>
                      <a:lnTo>
                        <a:pt x="363" y="373"/>
                      </a:lnTo>
                      <a:lnTo>
                        <a:pt x="360" y="361"/>
                      </a:lnTo>
                      <a:lnTo>
                        <a:pt x="356" y="347"/>
                      </a:lnTo>
                      <a:lnTo>
                        <a:pt x="367" y="327"/>
                      </a:lnTo>
                      <a:lnTo>
                        <a:pt x="342" y="304"/>
                      </a:lnTo>
                      <a:lnTo>
                        <a:pt x="338" y="291"/>
                      </a:lnTo>
                      <a:lnTo>
                        <a:pt x="329" y="263"/>
                      </a:lnTo>
                      <a:lnTo>
                        <a:pt x="340" y="245"/>
                      </a:lnTo>
                      <a:lnTo>
                        <a:pt x="337" y="231"/>
                      </a:lnTo>
                      <a:lnTo>
                        <a:pt x="351" y="225"/>
                      </a:lnTo>
                      <a:lnTo>
                        <a:pt x="369" y="236"/>
                      </a:lnTo>
                      <a:lnTo>
                        <a:pt x="381" y="232"/>
                      </a:lnTo>
                      <a:lnTo>
                        <a:pt x="395" y="227"/>
                      </a:lnTo>
                      <a:lnTo>
                        <a:pt x="387" y="247"/>
                      </a:lnTo>
                      <a:lnTo>
                        <a:pt x="390" y="259"/>
                      </a:lnTo>
                      <a:lnTo>
                        <a:pt x="410" y="268"/>
                      </a:lnTo>
                      <a:lnTo>
                        <a:pt x="399" y="286"/>
                      </a:lnTo>
                      <a:lnTo>
                        <a:pt x="431" y="293"/>
                      </a:lnTo>
                      <a:lnTo>
                        <a:pt x="428" y="277"/>
                      </a:lnTo>
                      <a:lnTo>
                        <a:pt x="460" y="284"/>
                      </a:lnTo>
                      <a:lnTo>
                        <a:pt x="492" y="290"/>
                      </a:lnTo>
                      <a:lnTo>
                        <a:pt x="518" y="281"/>
                      </a:lnTo>
                      <a:lnTo>
                        <a:pt x="524" y="295"/>
                      </a:lnTo>
                      <a:lnTo>
                        <a:pt x="552" y="286"/>
                      </a:lnTo>
                      <a:lnTo>
                        <a:pt x="579" y="277"/>
                      </a:lnTo>
                      <a:lnTo>
                        <a:pt x="611" y="282"/>
                      </a:lnTo>
                      <a:lnTo>
                        <a:pt x="608" y="268"/>
                      </a:lnTo>
                      <a:lnTo>
                        <a:pt x="622" y="265"/>
                      </a:lnTo>
                      <a:lnTo>
                        <a:pt x="602" y="254"/>
                      </a:lnTo>
                      <a:lnTo>
                        <a:pt x="572" y="248"/>
                      </a:lnTo>
                      <a:lnTo>
                        <a:pt x="558" y="254"/>
                      </a:lnTo>
                      <a:lnTo>
                        <a:pt x="552" y="240"/>
                      </a:lnTo>
                      <a:lnTo>
                        <a:pt x="581" y="231"/>
                      </a:lnTo>
                      <a:lnTo>
                        <a:pt x="608" y="222"/>
                      </a:lnTo>
                      <a:lnTo>
                        <a:pt x="633" y="200"/>
                      </a:lnTo>
                      <a:lnTo>
                        <a:pt x="656" y="177"/>
                      </a:lnTo>
                      <a:lnTo>
                        <a:pt x="670" y="173"/>
                      </a:lnTo>
                      <a:lnTo>
                        <a:pt x="679" y="156"/>
                      </a:lnTo>
                      <a:lnTo>
                        <a:pt x="693" y="150"/>
                      </a:lnTo>
                      <a:lnTo>
                        <a:pt x="707" y="147"/>
                      </a:lnTo>
                      <a:lnTo>
                        <a:pt x="704" y="132"/>
                      </a:lnTo>
                      <a:lnTo>
                        <a:pt x="695" y="104"/>
                      </a:lnTo>
                      <a:lnTo>
                        <a:pt x="691" y="90"/>
                      </a:lnTo>
                      <a:lnTo>
                        <a:pt x="700" y="72"/>
                      </a:lnTo>
                      <a:lnTo>
                        <a:pt x="695" y="59"/>
                      </a:lnTo>
                      <a:lnTo>
                        <a:pt x="691" y="45"/>
                      </a:lnTo>
                      <a:lnTo>
                        <a:pt x="700" y="25"/>
                      </a:lnTo>
                      <a:lnTo>
                        <a:pt x="715" y="22"/>
                      </a:lnTo>
                      <a:lnTo>
                        <a:pt x="729" y="18"/>
                      </a:lnTo>
                      <a:lnTo>
                        <a:pt x="743" y="13"/>
                      </a:lnTo>
                      <a:lnTo>
                        <a:pt x="756" y="9"/>
                      </a:lnTo>
                      <a:lnTo>
                        <a:pt x="78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896" name="Line 52849"/>
                <p:cNvSpPr>
                  <a:spLocks noChangeShapeType="1"/>
                </p:cNvSpPr>
                <p:nvPr/>
              </p:nvSpPr>
              <p:spPr bwMode="auto">
                <a:xfrm flipV="1">
                  <a:off x="4546" y="295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7" name="Line 52850"/>
                <p:cNvSpPr>
                  <a:spLocks noChangeShapeType="1"/>
                </p:cNvSpPr>
                <p:nvPr/>
              </p:nvSpPr>
              <p:spPr bwMode="auto">
                <a:xfrm flipH="1" flipV="1">
                  <a:off x="4549" y="294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8" name="Line 52851"/>
                <p:cNvSpPr>
                  <a:spLocks noChangeShapeType="1"/>
                </p:cNvSpPr>
                <p:nvPr/>
              </p:nvSpPr>
              <p:spPr bwMode="auto">
                <a:xfrm flipV="1">
                  <a:off x="4549" y="293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99" name="Line 52852"/>
                <p:cNvSpPr>
                  <a:spLocks noChangeShapeType="1"/>
                </p:cNvSpPr>
                <p:nvPr/>
              </p:nvSpPr>
              <p:spPr bwMode="auto">
                <a:xfrm flipH="1" flipV="1">
                  <a:off x="4544" y="292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0" name="Line 52853"/>
                <p:cNvSpPr>
                  <a:spLocks noChangeShapeType="1"/>
                </p:cNvSpPr>
                <p:nvPr/>
              </p:nvSpPr>
              <p:spPr bwMode="auto">
                <a:xfrm flipH="1">
                  <a:off x="4531" y="2929"/>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1" name="Line 52854"/>
                <p:cNvSpPr>
                  <a:spLocks noChangeShapeType="1"/>
                </p:cNvSpPr>
                <p:nvPr/>
              </p:nvSpPr>
              <p:spPr bwMode="auto">
                <a:xfrm flipH="1">
                  <a:off x="4523" y="293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2" name="Line 52855"/>
                <p:cNvSpPr>
                  <a:spLocks noChangeShapeType="1"/>
                </p:cNvSpPr>
                <p:nvPr/>
              </p:nvSpPr>
              <p:spPr bwMode="auto">
                <a:xfrm flipH="1" flipV="1">
                  <a:off x="4512" y="292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3" name="Line 52856"/>
                <p:cNvSpPr>
                  <a:spLocks noChangeShapeType="1"/>
                </p:cNvSpPr>
                <p:nvPr/>
              </p:nvSpPr>
              <p:spPr bwMode="auto">
                <a:xfrm flipH="1" flipV="1">
                  <a:off x="4510" y="2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4" name="Line 52857"/>
                <p:cNvSpPr>
                  <a:spLocks noChangeShapeType="1"/>
                </p:cNvSpPr>
                <p:nvPr/>
              </p:nvSpPr>
              <p:spPr bwMode="auto">
                <a:xfrm flipH="1" flipV="1">
                  <a:off x="4506" y="290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5" name="Line 52858"/>
                <p:cNvSpPr>
                  <a:spLocks noChangeShapeType="1"/>
                </p:cNvSpPr>
                <p:nvPr/>
              </p:nvSpPr>
              <p:spPr bwMode="auto">
                <a:xfrm flipH="1" flipV="1">
                  <a:off x="4504" y="289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6" name="Line 52859"/>
                <p:cNvSpPr>
                  <a:spLocks noChangeShapeType="1"/>
                </p:cNvSpPr>
                <p:nvPr/>
              </p:nvSpPr>
              <p:spPr bwMode="auto">
                <a:xfrm flipV="1">
                  <a:off x="4504" y="28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7" name="Line 52860"/>
                <p:cNvSpPr>
                  <a:spLocks noChangeShapeType="1"/>
                </p:cNvSpPr>
                <p:nvPr/>
              </p:nvSpPr>
              <p:spPr bwMode="auto">
                <a:xfrm flipH="1" flipV="1">
                  <a:off x="4506" y="28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8" name="Line 52861"/>
                <p:cNvSpPr>
                  <a:spLocks noChangeShapeType="1"/>
                </p:cNvSpPr>
                <p:nvPr/>
              </p:nvSpPr>
              <p:spPr bwMode="auto">
                <a:xfrm flipH="1" flipV="1">
                  <a:off x="4504" y="28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09" name="Line 52862"/>
                <p:cNvSpPr>
                  <a:spLocks noChangeShapeType="1"/>
                </p:cNvSpPr>
                <p:nvPr/>
              </p:nvSpPr>
              <p:spPr bwMode="auto">
                <a:xfrm flipH="1" flipV="1">
                  <a:off x="4495" y="286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0" name="Line 52863"/>
                <p:cNvSpPr>
                  <a:spLocks noChangeShapeType="1"/>
                </p:cNvSpPr>
                <p:nvPr/>
              </p:nvSpPr>
              <p:spPr bwMode="auto">
                <a:xfrm flipH="1">
                  <a:off x="4488" y="28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1" name="Line 52864"/>
                <p:cNvSpPr>
                  <a:spLocks noChangeShapeType="1"/>
                </p:cNvSpPr>
                <p:nvPr/>
              </p:nvSpPr>
              <p:spPr bwMode="auto">
                <a:xfrm flipH="1" flipV="1">
                  <a:off x="4478" y="286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2" name="Line 52865"/>
                <p:cNvSpPr>
                  <a:spLocks noChangeShapeType="1"/>
                </p:cNvSpPr>
                <p:nvPr/>
              </p:nvSpPr>
              <p:spPr bwMode="auto">
                <a:xfrm flipH="1" flipV="1">
                  <a:off x="4476" y="28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3" name="Line 52866"/>
                <p:cNvSpPr>
                  <a:spLocks noChangeShapeType="1"/>
                </p:cNvSpPr>
                <p:nvPr/>
              </p:nvSpPr>
              <p:spPr bwMode="auto">
                <a:xfrm flipV="1">
                  <a:off x="4476" y="285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4" name="Line 52867"/>
                <p:cNvSpPr>
                  <a:spLocks noChangeShapeType="1"/>
                </p:cNvSpPr>
                <p:nvPr/>
              </p:nvSpPr>
              <p:spPr bwMode="auto">
                <a:xfrm flipV="1">
                  <a:off x="4484" y="285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5" name="Line 52868"/>
                <p:cNvSpPr>
                  <a:spLocks noChangeShapeType="1"/>
                </p:cNvSpPr>
                <p:nvPr/>
              </p:nvSpPr>
              <p:spPr bwMode="auto">
                <a:xfrm flipV="1">
                  <a:off x="4491" y="285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6" name="Line 52869"/>
                <p:cNvSpPr>
                  <a:spLocks noChangeShapeType="1"/>
                </p:cNvSpPr>
                <p:nvPr/>
              </p:nvSpPr>
              <p:spPr bwMode="auto">
                <a:xfrm flipV="1">
                  <a:off x="4498" y="284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7" name="Line 52870"/>
                <p:cNvSpPr>
                  <a:spLocks noChangeShapeType="1"/>
                </p:cNvSpPr>
                <p:nvPr/>
              </p:nvSpPr>
              <p:spPr bwMode="auto">
                <a:xfrm flipV="1">
                  <a:off x="4503" y="28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8" name="Line 52871"/>
                <p:cNvSpPr>
                  <a:spLocks noChangeShapeType="1"/>
                </p:cNvSpPr>
                <p:nvPr/>
              </p:nvSpPr>
              <p:spPr bwMode="auto">
                <a:xfrm flipV="1">
                  <a:off x="4507" y="28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19" name="Line 52872"/>
                <p:cNvSpPr>
                  <a:spLocks noChangeShapeType="1"/>
                </p:cNvSpPr>
                <p:nvPr/>
              </p:nvSpPr>
              <p:spPr bwMode="auto">
                <a:xfrm flipH="1" flipV="1">
                  <a:off x="4503" y="28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0" name="Line 52873"/>
                <p:cNvSpPr>
                  <a:spLocks noChangeShapeType="1"/>
                </p:cNvSpPr>
                <p:nvPr/>
              </p:nvSpPr>
              <p:spPr bwMode="auto">
                <a:xfrm flipH="1" flipV="1">
                  <a:off x="4500" y="281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1" name="Line 52874"/>
                <p:cNvSpPr>
                  <a:spLocks noChangeShapeType="1"/>
                </p:cNvSpPr>
                <p:nvPr/>
              </p:nvSpPr>
              <p:spPr bwMode="auto">
                <a:xfrm flipH="1" flipV="1">
                  <a:off x="4492" y="280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2" name="Line 52875"/>
                <p:cNvSpPr>
                  <a:spLocks noChangeShapeType="1"/>
                </p:cNvSpPr>
                <p:nvPr/>
              </p:nvSpPr>
              <p:spPr bwMode="auto">
                <a:xfrm flipH="1" flipV="1">
                  <a:off x="4490" y="28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3" name="Line 52876"/>
                <p:cNvSpPr>
                  <a:spLocks noChangeShapeType="1"/>
                </p:cNvSpPr>
                <p:nvPr/>
              </p:nvSpPr>
              <p:spPr bwMode="auto">
                <a:xfrm flipV="1">
                  <a:off x="4490" y="279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4" name="Line 52877"/>
                <p:cNvSpPr>
                  <a:spLocks noChangeShapeType="1"/>
                </p:cNvSpPr>
                <p:nvPr/>
              </p:nvSpPr>
              <p:spPr bwMode="auto">
                <a:xfrm flipH="1" flipV="1">
                  <a:off x="4494" y="279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5" name="Line 52878"/>
                <p:cNvSpPr>
                  <a:spLocks noChangeShapeType="1"/>
                </p:cNvSpPr>
                <p:nvPr/>
              </p:nvSpPr>
              <p:spPr bwMode="auto">
                <a:xfrm flipH="1" flipV="1">
                  <a:off x="4492" y="27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6" name="Line 52879"/>
                <p:cNvSpPr>
                  <a:spLocks noChangeShapeType="1"/>
                </p:cNvSpPr>
                <p:nvPr/>
              </p:nvSpPr>
              <p:spPr bwMode="auto">
                <a:xfrm flipH="1" flipV="1">
                  <a:off x="4484" y="2780"/>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7" name="Line 52880"/>
                <p:cNvSpPr>
                  <a:spLocks noChangeShapeType="1"/>
                </p:cNvSpPr>
                <p:nvPr/>
              </p:nvSpPr>
              <p:spPr bwMode="auto">
                <a:xfrm flipH="1" flipV="1">
                  <a:off x="4482" y="27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28" name="Line 52881"/>
                <p:cNvSpPr>
                  <a:spLocks noChangeShapeType="1"/>
                </p:cNvSpPr>
                <p:nvPr/>
              </p:nvSpPr>
              <p:spPr bwMode="auto">
                <a:xfrm flipV="1">
                  <a:off x="4482" y="2771"/>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2" name="Group 53083"/>
              <p:cNvGrpSpPr>
                <a:grpSpLocks/>
              </p:cNvGrpSpPr>
              <p:nvPr/>
            </p:nvGrpSpPr>
            <p:grpSpPr bwMode="auto">
              <a:xfrm>
                <a:off x="6083300" y="3829051"/>
                <a:ext cx="1100138" cy="577850"/>
                <a:chOff x="3832" y="2412"/>
                <a:chExt cx="693" cy="364"/>
              </a:xfrm>
              <a:grpFill/>
            </p:grpSpPr>
            <p:sp>
              <p:nvSpPr>
                <p:cNvPr id="57529" name="Line 52883"/>
                <p:cNvSpPr>
                  <a:spLocks noChangeShapeType="1"/>
                </p:cNvSpPr>
                <p:nvPr/>
              </p:nvSpPr>
              <p:spPr bwMode="auto">
                <a:xfrm flipH="1" flipV="1">
                  <a:off x="4479" y="276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0" name="Line 52884"/>
                <p:cNvSpPr>
                  <a:spLocks noChangeShapeType="1"/>
                </p:cNvSpPr>
                <p:nvPr/>
              </p:nvSpPr>
              <p:spPr bwMode="auto">
                <a:xfrm flipH="1" flipV="1">
                  <a:off x="4477" y="27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1" name="Line 52885"/>
                <p:cNvSpPr>
                  <a:spLocks noChangeShapeType="1"/>
                </p:cNvSpPr>
                <p:nvPr/>
              </p:nvSpPr>
              <p:spPr bwMode="auto">
                <a:xfrm flipV="1">
                  <a:off x="4477" y="275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2" name="Line 52886"/>
                <p:cNvSpPr>
                  <a:spLocks noChangeShapeType="1"/>
                </p:cNvSpPr>
                <p:nvPr/>
              </p:nvSpPr>
              <p:spPr bwMode="auto">
                <a:xfrm flipV="1">
                  <a:off x="4484" y="27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3" name="Line 52887"/>
                <p:cNvSpPr>
                  <a:spLocks noChangeShapeType="1"/>
                </p:cNvSpPr>
                <p:nvPr/>
              </p:nvSpPr>
              <p:spPr bwMode="auto">
                <a:xfrm flipH="1" flipV="1">
                  <a:off x="4488" y="274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4" name="Line 52888"/>
                <p:cNvSpPr>
                  <a:spLocks noChangeShapeType="1"/>
                </p:cNvSpPr>
                <p:nvPr/>
              </p:nvSpPr>
              <p:spPr bwMode="auto">
                <a:xfrm flipH="1" flipV="1">
                  <a:off x="4477" y="273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5" name="Line 52889"/>
                <p:cNvSpPr>
                  <a:spLocks noChangeShapeType="1"/>
                </p:cNvSpPr>
                <p:nvPr/>
              </p:nvSpPr>
              <p:spPr bwMode="auto">
                <a:xfrm flipH="1">
                  <a:off x="4471" y="273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6" name="Line 52890"/>
                <p:cNvSpPr>
                  <a:spLocks noChangeShapeType="1"/>
                </p:cNvSpPr>
                <p:nvPr/>
              </p:nvSpPr>
              <p:spPr bwMode="auto">
                <a:xfrm>
                  <a:off x="4471" y="27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7" name="Line 52891"/>
                <p:cNvSpPr>
                  <a:spLocks noChangeShapeType="1"/>
                </p:cNvSpPr>
                <p:nvPr/>
              </p:nvSpPr>
              <p:spPr bwMode="auto">
                <a:xfrm flipH="1">
                  <a:off x="4466" y="27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8" name="Line 52892"/>
                <p:cNvSpPr>
                  <a:spLocks noChangeShapeType="1"/>
                </p:cNvSpPr>
                <p:nvPr/>
              </p:nvSpPr>
              <p:spPr bwMode="auto">
                <a:xfrm flipH="1">
                  <a:off x="4463" y="2748"/>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39" name="Line 52893"/>
                <p:cNvSpPr>
                  <a:spLocks noChangeShapeType="1"/>
                </p:cNvSpPr>
                <p:nvPr/>
              </p:nvSpPr>
              <p:spPr bwMode="auto">
                <a:xfrm flipH="1">
                  <a:off x="4451" y="276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0" name="Line 52894"/>
                <p:cNvSpPr>
                  <a:spLocks noChangeShapeType="1"/>
                </p:cNvSpPr>
                <p:nvPr/>
              </p:nvSpPr>
              <p:spPr bwMode="auto">
                <a:xfrm flipH="1" flipV="1">
                  <a:off x="4440" y="2763"/>
                  <a:ext cx="1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1" name="Line 52895"/>
                <p:cNvSpPr>
                  <a:spLocks noChangeShapeType="1"/>
                </p:cNvSpPr>
                <p:nvPr/>
              </p:nvSpPr>
              <p:spPr bwMode="auto">
                <a:xfrm flipV="1">
                  <a:off x="4440" y="2748"/>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2" name="Line 52896"/>
                <p:cNvSpPr>
                  <a:spLocks noChangeShapeType="1"/>
                </p:cNvSpPr>
                <p:nvPr/>
              </p:nvSpPr>
              <p:spPr bwMode="auto">
                <a:xfrm flipV="1">
                  <a:off x="4442" y="2729"/>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3" name="Line 52897"/>
                <p:cNvSpPr>
                  <a:spLocks noChangeShapeType="1"/>
                </p:cNvSpPr>
                <p:nvPr/>
              </p:nvSpPr>
              <p:spPr bwMode="auto">
                <a:xfrm flipH="1" flipV="1">
                  <a:off x="4451" y="272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4" name="Line 52898"/>
                <p:cNvSpPr>
                  <a:spLocks noChangeShapeType="1"/>
                </p:cNvSpPr>
                <p:nvPr/>
              </p:nvSpPr>
              <p:spPr bwMode="auto">
                <a:xfrm flipV="1">
                  <a:off x="4451" y="271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5" name="Line 52899"/>
                <p:cNvSpPr>
                  <a:spLocks noChangeShapeType="1"/>
                </p:cNvSpPr>
                <p:nvPr/>
              </p:nvSpPr>
              <p:spPr bwMode="auto">
                <a:xfrm flipV="1">
                  <a:off x="4455" y="270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6" name="Line 52900"/>
                <p:cNvSpPr>
                  <a:spLocks noChangeShapeType="1"/>
                </p:cNvSpPr>
                <p:nvPr/>
              </p:nvSpPr>
              <p:spPr bwMode="auto">
                <a:xfrm flipV="1">
                  <a:off x="4468" y="269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7" name="Line 52901"/>
                <p:cNvSpPr>
                  <a:spLocks noChangeShapeType="1"/>
                </p:cNvSpPr>
                <p:nvPr/>
              </p:nvSpPr>
              <p:spPr bwMode="auto">
                <a:xfrm flipV="1">
                  <a:off x="4480" y="268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8" name="Line 52902"/>
                <p:cNvSpPr>
                  <a:spLocks noChangeShapeType="1"/>
                </p:cNvSpPr>
                <p:nvPr/>
              </p:nvSpPr>
              <p:spPr bwMode="auto">
                <a:xfrm flipH="1" flipV="1">
                  <a:off x="4481" y="26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49" name="Line 52903"/>
                <p:cNvSpPr>
                  <a:spLocks noChangeShapeType="1"/>
                </p:cNvSpPr>
                <p:nvPr/>
              </p:nvSpPr>
              <p:spPr bwMode="auto">
                <a:xfrm flipV="1">
                  <a:off x="4481" y="266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0" name="Line 52904"/>
                <p:cNvSpPr>
                  <a:spLocks noChangeShapeType="1"/>
                </p:cNvSpPr>
                <p:nvPr/>
              </p:nvSpPr>
              <p:spPr bwMode="auto">
                <a:xfrm>
                  <a:off x="4485" y="266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1" name="Line 52905"/>
                <p:cNvSpPr>
                  <a:spLocks noChangeShapeType="1"/>
                </p:cNvSpPr>
                <p:nvPr/>
              </p:nvSpPr>
              <p:spPr bwMode="auto">
                <a:xfrm>
                  <a:off x="4495" y="26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2" name="Line 52906"/>
                <p:cNvSpPr>
                  <a:spLocks noChangeShapeType="1"/>
                </p:cNvSpPr>
                <p:nvPr/>
              </p:nvSpPr>
              <p:spPr bwMode="auto">
                <a:xfrm flipV="1">
                  <a:off x="4505" y="2659"/>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3" name="Line 52907"/>
                <p:cNvSpPr>
                  <a:spLocks noChangeShapeType="1"/>
                </p:cNvSpPr>
                <p:nvPr/>
              </p:nvSpPr>
              <p:spPr bwMode="auto">
                <a:xfrm>
                  <a:off x="4507" y="265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4" name="Line 52908"/>
                <p:cNvSpPr>
                  <a:spLocks noChangeShapeType="1"/>
                </p:cNvSpPr>
                <p:nvPr/>
              </p:nvSpPr>
              <p:spPr bwMode="auto">
                <a:xfrm flipH="1" flipV="1">
                  <a:off x="4509" y="2643"/>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5" name="Line 52909"/>
                <p:cNvSpPr>
                  <a:spLocks noChangeShapeType="1"/>
                </p:cNvSpPr>
                <p:nvPr/>
              </p:nvSpPr>
              <p:spPr bwMode="auto">
                <a:xfrm flipV="1">
                  <a:off x="4509" y="263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6" name="Line 52910"/>
                <p:cNvSpPr>
                  <a:spLocks noChangeShapeType="1"/>
                </p:cNvSpPr>
                <p:nvPr/>
              </p:nvSpPr>
              <p:spPr bwMode="auto">
                <a:xfrm flipH="1" flipV="1">
                  <a:off x="4512" y="26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7" name="Line 52911"/>
                <p:cNvSpPr>
                  <a:spLocks noChangeShapeType="1"/>
                </p:cNvSpPr>
                <p:nvPr/>
              </p:nvSpPr>
              <p:spPr bwMode="auto">
                <a:xfrm flipH="1" flipV="1">
                  <a:off x="4508" y="26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8" name="Line 52912"/>
                <p:cNvSpPr>
                  <a:spLocks noChangeShapeType="1"/>
                </p:cNvSpPr>
                <p:nvPr/>
              </p:nvSpPr>
              <p:spPr bwMode="auto">
                <a:xfrm flipH="1" flipV="1">
                  <a:off x="4505" y="26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59" name="Line 52913"/>
                <p:cNvSpPr>
                  <a:spLocks noChangeShapeType="1"/>
                </p:cNvSpPr>
                <p:nvPr/>
              </p:nvSpPr>
              <p:spPr bwMode="auto">
                <a:xfrm flipV="1">
                  <a:off x="4505" y="25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0" name="Line 52914"/>
                <p:cNvSpPr>
                  <a:spLocks noChangeShapeType="1"/>
                </p:cNvSpPr>
                <p:nvPr/>
              </p:nvSpPr>
              <p:spPr bwMode="auto">
                <a:xfrm flipH="1" flipV="1">
                  <a:off x="4508" y="25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1" name="Line 52915"/>
                <p:cNvSpPr>
                  <a:spLocks noChangeShapeType="1"/>
                </p:cNvSpPr>
                <p:nvPr/>
              </p:nvSpPr>
              <p:spPr bwMode="auto">
                <a:xfrm flipV="1">
                  <a:off x="4508" y="2575"/>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2" name="Line 52916"/>
                <p:cNvSpPr>
                  <a:spLocks noChangeShapeType="1"/>
                </p:cNvSpPr>
                <p:nvPr/>
              </p:nvSpPr>
              <p:spPr bwMode="auto">
                <a:xfrm flipV="1">
                  <a:off x="4511" y="256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3" name="Line 52917"/>
                <p:cNvSpPr>
                  <a:spLocks noChangeShapeType="1"/>
                </p:cNvSpPr>
                <p:nvPr/>
              </p:nvSpPr>
              <p:spPr bwMode="auto">
                <a:xfrm flipV="1">
                  <a:off x="4516" y="2547"/>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4" name="Line 52918"/>
                <p:cNvSpPr>
                  <a:spLocks noChangeShapeType="1"/>
                </p:cNvSpPr>
                <p:nvPr/>
              </p:nvSpPr>
              <p:spPr bwMode="auto">
                <a:xfrm flipH="1" flipV="1">
                  <a:off x="4516" y="254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5" name="Line 52919"/>
                <p:cNvSpPr>
                  <a:spLocks noChangeShapeType="1"/>
                </p:cNvSpPr>
                <p:nvPr/>
              </p:nvSpPr>
              <p:spPr bwMode="auto">
                <a:xfrm flipH="1">
                  <a:off x="4509" y="25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6" name="Line 52920"/>
                <p:cNvSpPr>
                  <a:spLocks noChangeShapeType="1"/>
                </p:cNvSpPr>
                <p:nvPr/>
              </p:nvSpPr>
              <p:spPr bwMode="auto">
                <a:xfrm flipH="1">
                  <a:off x="4502" y="25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7" name="Line 52921"/>
                <p:cNvSpPr>
                  <a:spLocks noChangeShapeType="1"/>
                </p:cNvSpPr>
                <p:nvPr/>
              </p:nvSpPr>
              <p:spPr bwMode="auto">
                <a:xfrm flipH="1" flipV="1">
                  <a:off x="4493" y="25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8" name="Line 52922"/>
                <p:cNvSpPr>
                  <a:spLocks noChangeShapeType="1"/>
                </p:cNvSpPr>
                <p:nvPr/>
              </p:nvSpPr>
              <p:spPr bwMode="auto">
                <a:xfrm flipH="1">
                  <a:off x="4479" y="254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69" name="Line 52923"/>
                <p:cNvSpPr>
                  <a:spLocks noChangeShapeType="1"/>
                </p:cNvSpPr>
                <p:nvPr/>
              </p:nvSpPr>
              <p:spPr bwMode="auto">
                <a:xfrm flipH="1" flipV="1">
                  <a:off x="4464" y="2543"/>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0" name="Line 52924"/>
                <p:cNvSpPr>
                  <a:spLocks noChangeShapeType="1"/>
                </p:cNvSpPr>
                <p:nvPr/>
              </p:nvSpPr>
              <p:spPr bwMode="auto">
                <a:xfrm flipH="1" flipV="1">
                  <a:off x="4454" y="253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1" name="Line 52925"/>
                <p:cNvSpPr>
                  <a:spLocks noChangeShapeType="1"/>
                </p:cNvSpPr>
                <p:nvPr/>
              </p:nvSpPr>
              <p:spPr bwMode="auto">
                <a:xfrm flipH="1" flipV="1">
                  <a:off x="4442" y="252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2" name="Line 52926"/>
                <p:cNvSpPr>
                  <a:spLocks noChangeShapeType="1"/>
                </p:cNvSpPr>
                <p:nvPr/>
              </p:nvSpPr>
              <p:spPr bwMode="auto">
                <a:xfrm flipH="1" flipV="1">
                  <a:off x="4432" y="2515"/>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3" name="Line 52927"/>
                <p:cNvSpPr>
                  <a:spLocks noChangeShapeType="1"/>
                </p:cNvSpPr>
                <p:nvPr/>
              </p:nvSpPr>
              <p:spPr bwMode="auto">
                <a:xfrm flipH="1">
                  <a:off x="4418" y="251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4" name="Line 52928"/>
                <p:cNvSpPr>
                  <a:spLocks noChangeShapeType="1"/>
                </p:cNvSpPr>
                <p:nvPr/>
              </p:nvSpPr>
              <p:spPr bwMode="auto">
                <a:xfrm flipH="1" flipV="1">
                  <a:off x="4409" y="251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5" name="Line 52929"/>
                <p:cNvSpPr>
                  <a:spLocks noChangeShapeType="1"/>
                </p:cNvSpPr>
                <p:nvPr/>
              </p:nvSpPr>
              <p:spPr bwMode="auto">
                <a:xfrm flipH="1">
                  <a:off x="4402" y="25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6" name="Line 52930"/>
                <p:cNvSpPr>
                  <a:spLocks noChangeShapeType="1"/>
                </p:cNvSpPr>
                <p:nvPr/>
              </p:nvSpPr>
              <p:spPr bwMode="auto">
                <a:xfrm flipH="1">
                  <a:off x="4394" y="251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7" name="Line 52931"/>
                <p:cNvSpPr>
                  <a:spLocks noChangeShapeType="1"/>
                </p:cNvSpPr>
                <p:nvPr/>
              </p:nvSpPr>
              <p:spPr bwMode="auto">
                <a:xfrm flipH="1">
                  <a:off x="4390" y="251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8" name="Line 52932"/>
                <p:cNvSpPr>
                  <a:spLocks noChangeShapeType="1"/>
                </p:cNvSpPr>
                <p:nvPr/>
              </p:nvSpPr>
              <p:spPr bwMode="auto">
                <a:xfrm flipH="1" flipV="1">
                  <a:off x="4388" y="25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79" name="Line 52933"/>
                <p:cNvSpPr>
                  <a:spLocks noChangeShapeType="1"/>
                </p:cNvSpPr>
                <p:nvPr/>
              </p:nvSpPr>
              <p:spPr bwMode="auto">
                <a:xfrm flipH="1" flipV="1">
                  <a:off x="4378" y="251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0" name="Line 52934"/>
                <p:cNvSpPr>
                  <a:spLocks noChangeShapeType="1"/>
                </p:cNvSpPr>
                <p:nvPr/>
              </p:nvSpPr>
              <p:spPr bwMode="auto">
                <a:xfrm flipH="1" flipV="1">
                  <a:off x="4369" y="25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1" name="Line 52935"/>
                <p:cNvSpPr>
                  <a:spLocks noChangeShapeType="1"/>
                </p:cNvSpPr>
                <p:nvPr/>
              </p:nvSpPr>
              <p:spPr bwMode="auto">
                <a:xfrm flipH="1">
                  <a:off x="4362" y="251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2" name="Line 52936"/>
                <p:cNvSpPr>
                  <a:spLocks noChangeShapeType="1"/>
                </p:cNvSpPr>
                <p:nvPr/>
              </p:nvSpPr>
              <p:spPr bwMode="auto">
                <a:xfrm flipH="1" flipV="1">
                  <a:off x="4360" y="25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3" name="Line 52937"/>
                <p:cNvSpPr>
                  <a:spLocks noChangeShapeType="1"/>
                </p:cNvSpPr>
                <p:nvPr/>
              </p:nvSpPr>
              <p:spPr bwMode="auto">
                <a:xfrm flipH="1" flipV="1">
                  <a:off x="4352" y="2502"/>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4" name="Line 52938"/>
                <p:cNvSpPr>
                  <a:spLocks noChangeShapeType="1"/>
                </p:cNvSpPr>
                <p:nvPr/>
              </p:nvSpPr>
              <p:spPr bwMode="auto">
                <a:xfrm flipH="1" flipV="1">
                  <a:off x="4349" y="24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5" name="Line 52939"/>
                <p:cNvSpPr>
                  <a:spLocks noChangeShapeType="1"/>
                </p:cNvSpPr>
                <p:nvPr/>
              </p:nvSpPr>
              <p:spPr bwMode="auto">
                <a:xfrm flipH="1" flipV="1">
                  <a:off x="4341" y="249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6" name="Line 52940"/>
                <p:cNvSpPr>
                  <a:spLocks noChangeShapeType="1"/>
                </p:cNvSpPr>
                <p:nvPr/>
              </p:nvSpPr>
              <p:spPr bwMode="auto">
                <a:xfrm flipH="1" flipV="1">
                  <a:off x="4338" y="24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7" name="Line 52941"/>
                <p:cNvSpPr>
                  <a:spLocks noChangeShapeType="1"/>
                </p:cNvSpPr>
                <p:nvPr/>
              </p:nvSpPr>
              <p:spPr bwMode="auto">
                <a:xfrm flipH="1">
                  <a:off x="4331" y="24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8" name="Line 52942"/>
                <p:cNvSpPr>
                  <a:spLocks noChangeShapeType="1"/>
                </p:cNvSpPr>
                <p:nvPr/>
              </p:nvSpPr>
              <p:spPr bwMode="auto">
                <a:xfrm>
                  <a:off x="4331" y="248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89" name="Line 52943"/>
                <p:cNvSpPr>
                  <a:spLocks noChangeShapeType="1"/>
                </p:cNvSpPr>
                <p:nvPr/>
              </p:nvSpPr>
              <p:spPr bwMode="auto">
                <a:xfrm flipH="1">
                  <a:off x="4327" y="249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0" name="Line 52944"/>
                <p:cNvSpPr>
                  <a:spLocks noChangeShapeType="1"/>
                </p:cNvSpPr>
                <p:nvPr/>
              </p:nvSpPr>
              <p:spPr bwMode="auto">
                <a:xfrm flipH="1">
                  <a:off x="4319" y="249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1" name="Line 52945"/>
                <p:cNvSpPr>
                  <a:spLocks noChangeShapeType="1"/>
                </p:cNvSpPr>
                <p:nvPr/>
              </p:nvSpPr>
              <p:spPr bwMode="auto">
                <a:xfrm flipH="1" flipV="1">
                  <a:off x="4310" y="249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2" name="Line 52946"/>
                <p:cNvSpPr>
                  <a:spLocks noChangeShapeType="1"/>
                </p:cNvSpPr>
                <p:nvPr/>
              </p:nvSpPr>
              <p:spPr bwMode="auto">
                <a:xfrm flipV="1">
                  <a:off x="4310" y="248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3" name="Line 52947"/>
                <p:cNvSpPr>
                  <a:spLocks noChangeShapeType="1"/>
                </p:cNvSpPr>
                <p:nvPr/>
              </p:nvSpPr>
              <p:spPr bwMode="auto">
                <a:xfrm flipH="1" flipV="1">
                  <a:off x="4312" y="24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4" name="Line 52948"/>
                <p:cNvSpPr>
                  <a:spLocks noChangeShapeType="1"/>
                </p:cNvSpPr>
                <p:nvPr/>
              </p:nvSpPr>
              <p:spPr bwMode="auto">
                <a:xfrm flipH="1" flipV="1">
                  <a:off x="4308" y="246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5" name="Line 52949"/>
                <p:cNvSpPr>
                  <a:spLocks noChangeShapeType="1"/>
                </p:cNvSpPr>
                <p:nvPr/>
              </p:nvSpPr>
              <p:spPr bwMode="auto">
                <a:xfrm flipH="1">
                  <a:off x="4301" y="24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6" name="Line 52950"/>
                <p:cNvSpPr>
                  <a:spLocks noChangeShapeType="1"/>
                </p:cNvSpPr>
                <p:nvPr/>
              </p:nvSpPr>
              <p:spPr bwMode="auto">
                <a:xfrm flipH="1">
                  <a:off x="4295" y="246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7" name="Line 52951"/>
                <p:cNvSpPr>
                  <a:spLocks noChangeShapeType="1"/>
                </p:cNvSpPr>
                <p:nvPr/>
              </p:nvSpPr>
              <p:spPr bwMode="auto">
                <a:xfrm flipH="1">
                  <a:off x="4287" y="246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8" name="Line 52952"/>
                <p:cNvSpPr>
                  <a:spLocks noChangeShapeType="1"/>
                </p:cNvSpPr>
                <p:nvPr/>
              </p:nvSpPr>
              <p:spPr bwMode="auto">
                <a:xfrm flipH="1" flipV="1">
                  <a:off x="4277" y="2457"/>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99" name="Line 52953"/>
                <p:cNvSpPr>
                  <a:spLocks noChangeShapeType="1"/>
                </p:cNvSpPr>
                <p:nvPr/>
              </p:nvSpPr>
              <p:spPr bwMode="auto">
                <a:xfrm flipH="1" flipV="1">
                  <a:off x="4274" y="24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0" name="Line 52954"/>
                <p:cNvSpPr>
                  <a:spLocks noChangeShapeType="1"/>
                </p:cNvSpPr>
                <p:nvPr/>
              </p:nvSpPr>
              <p:spPr bwMode="auto">
                <a:xfrm flipH="1">
                  <a:off x="4267" y="24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1" name="Line 52955"/>
                <p:cNvSpPr>
                  <a:spLocks noChangeShapeType="1"/>
                </p:cNvSpPr>
                <p:nvPr/>
              </p:nvSpPr>
              <p:spPr bwMode="auto">
                <a:xfrm flipH="1">
                  <a:off x="4260" y="24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2" name="Line 52956"/>
                <p:cNvSpPr>
                  <a:spLocks noChangeShapeType="1"/>
                </p:cNvSpPr>
                <p:nvPr/>
              </p:nvSpPr>
              <p:spPr bwMode="auto">
                <a:xfrm flipH="1" flipV="1">
                  <a:off x="4258" y="24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3" name="Line 52957"/>
                <p:cNvSpPr>
                  <a:spLocks noChangeShapeType="1"/>
                </p:cNvSpPr>
                <p:nvPr/>
              </p:nvSpPr>
              <p:spPr bwMode="auto">
                <a:xfrm flipH="1" flipV="1">
                  <a:off x="4255" y="244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4" name="Line 52958"/>
                <p:cNvSpPr>
                  <a:spLocks noChangeShapeType="1"/>
                </p:cNvSpPr>
                <p:nvPr/>
              </p:nvSpPr>
              <p:spPr bwMode="auto">
                <a:xfrm flipH="1">
                  <a:off x="4249" y="24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5" name="Line 52959"/>
                <p:cNvSpPr>
                  <a:spLocks noChangeShapeType="1"/>
                </p:cNvSpPr>
                <p:nvPr/>
              </p:nvSpPr>
              <p:spPr bwMode="auto">
                <a:xfrm flipH="1">
                  <a:off x="4242" y="244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6" name="Line 52960"/>
                <p:cNvSpPr>
                  <a:spLocks noChangeShapeType="1"/>
                </p:cNvSpPr>
                <p:nvPr/>
              </p:nvSpPr>
              <p:spPr bwMode="auto">
                <a:xfrm flipH="1" flipV="1">
                  <a:off x="4240" y="24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7" name="Line 52961"/>
                <p:cNvSpPr>
                  <a:spLocks noChangeShapeType="1"/>
                </p:cNvSpPr>
                <p:nvPr/>
              </p:nvSpPr>
              <p:spPr bwMode="auto">
                <a:xfrm flipH="1" flipV="1">
                  <a:off x="4230" y="2432"/>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8" name="Line 52962"/>
                <p:cNvSpPr>
                  <a:spLocks noChangeShapeType="1"/>
                </p:cNvSpPr>
                <p:nvPr/>
              </p:nvSpPr>
              <p:spPr bwMode="auto">
                <a:xfrm flipH="1" flipV="1">
                  <a:off x="4229" y="2426"/>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09" name="Line 52963"/>
                <p:cNvSpPr>
                  <a:spLocks noChangeShapeType="1"/>
                </p:cNvSpPr>
                <p:nvPr/>
              </p:nvSpPr>
              <p:spPr bwMode="auto">
                <a:xfrm flipH="1" flipV="1">
                  <a:off x="4227" y="241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0" name="Line 52964"/>
                <p:cNvSpPr>
                  <a:spLocks noChangeShapeType="1"/>
                </p:cNvSpPr>
                <p:nvPr/>
              </p:nvSpPr>
              <p:spPr bwMode="auto">
                <a:xfrm flipH="1" flipV="1">
                  <a:off x="4224" y="241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1" name="Line 52965"/>
                <p:cNvSpPr>
                  <a:spLocks noChangeShapeType="1"/>
                </p:cNvSpPr>
                <p:nvPr/>
              </p:nvSpPr>
              <p:spPr bwMode="auto">
                <a:xfrm flipH="1">
                  <a:off x="4210" y="241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2" name="Line 52966"/>
                <p:cNvSpPr>
                  <a:spLocks noChangeShapeType="1"/>
                </p:cNvSpPr>
                <p:nvPr/>
              </p:nvSpPr>
              <p:spPr bwMode="auto">
                <a:xfrm flipH="1">
                  <a:off x="4204" y="241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3" name="Line 52967"/>
                <p:cNvSpPr>
                  <a:spLocks noChangeShapeType="1"/>
                </p:cNvSpPr>
                <p:nvPr/>
              </p:nvSpPr>
              <p:spPr bwMode="auto">
                <a:xfrm flipH="1">
                  <a:off x="4196" y="241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4" name="Line 52968"/>
                <p:cNvSpPr>
                  <a:spLocks noChangeShapeType="1"/>
                </p:cNvSpPr>
                <p:nvPr/>
              </p:nvSpPr>
              <p:spPr bwMode="auto">
                <a:xfrm flipH="1">
                  <a:off x="4189" y="24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5" name="Line 52969"/>
                <p:cNvSpPr>
                  <a:spLocks noChangeShapeType="1"/>
                </p:cNvSpPr>
                <p:nvPr/>
              </p:nvSpPr>
              <p:spPr bwMode="auto">
                <a:xfrm flipH="1">
                  <a:off x="4182"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6" name="Line 52970"/>
                <p:cNvSpPr>
                  <a:spLocks noChangeShapeType="1"/>
                </p:cNvSpPr>
                <p:nvPr/>
              </p:nvSpPr>
              <p:spPr bwMode="auto">
                <a:xfrm flipH="1">
                  <a:off x="4178" y="242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7" name="Line 52971"/>
                <p:cNvSpPr>
                  <a:spLocks noChangeShapeType="1"/>
                </p:cNvSpPr>
                <p:nvPr/>
              </p:nvSpPr>
              <p:spPr bwMode="auto">
                <a:xfrm>
                  <a:off x="4178" y="24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8" name="Line 52972"/>
                <p:cNvSpPr>
                  <a:spLocks noChangeShapeType="1"/>
                </p:cNvSpPr>
                <p:nvPr/>
              </p:nvSpPr>
              <p:spPr bwMode="auto">
                <a:xfrm>
                  <a:off x="4180" y="24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19" name="Line 52973"/>
                <p:cNvSpPr>
                  <a:spLocks noChangeShapeType="1"/>
                </p:cNvSpPr>
                <p:nvPr/>
              </p:nvSpPr>
              <p:spPr bwMode="auto">
                <a:xfrm flipH="1">
                  <a:off x="4178" y="24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0" name="Line 52974"/>
                <p:cNvSpPr>
                  <a:spLocks noChangeShapeType="1"/>
                </p:cNvSpPr>
                <p:nvPr/>
              </p:nvSpPr>
              <p:spPr bwMode="auto">
                <a:xfrm>
                  <a:off x="4178" y="24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1" name="Line 52975"/>
                <p:cNvSpPr>
                  <a:spLocks noChangeShapeType="1"/>
                </p:cNvSpPr>
                <p:nvPr/>
              </p:nvSpPr>
              <p:spPr bwMode="auto">
                <a:xfrm>
                  <a:off x="4180" y="246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2" name="Line 52976"/>
                <p:cNvSpPr>
                  <a:spLocks noChangeShapeType="1"/>
                </p:cNvSpPr>
                <p:nvPr/>
              </p:nvSpPr>
              <p:spPr bwMode="auto">
                <a:xfrm>
                  <a:off x="4184" y="24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3" name="Line 52977"/>
                <p:cNvSpPr>
                  <a:spLocks noChangeShapeType="1"/>
                </p:cNvSpPr>
                <p:nvPr/>
              </p:nvSpPr>
              <p:spPr bwMode="auto">
                <a:xfrm flipH="1">
                  <a:off x="4179" y="24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4" name="Line 52978"/>
                <p:cNvSpPr>
                  <a:spLocks noChangeShapeType="1"/>
                </p:cNvSpPr>
                <p:nvPr/>
              </p:nvSpPr>
              <p:spPr bwMode="auto">
                <a:xfrm flipH="1">
                  <a:off x="4171" y="248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5" name="Line 52979"/>
                <p:cNvSpPr>
                  <a:spLocks noChangeShapeType="1"/>
                </p:cNvSpPr>
                <p:nvPr/>
              </p:nvSpPr>
              <p:spPr bwMode="auto">
                <a:xfrm flipH="1">
                  <a:off x="4167" y="248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6" name="Line 52980"/>
                <p:cNvSpPr>
                  <a:spLocks noChangeShapeType="1"/>
                </p:cNvSpPr>
                <p:nvPr/>
              </p:nvSpPr>
              <p:spPr bwMode="auto">
                <a:xfrm flipH="1">
                  <a:off x="4160" y="24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7" name="Line 52981"/>
                <p:cNvSpPr>
                  <a:spLocks noChangeShapeType="1"/>
                </p:cNvSpPr>
                <p:nvPr/>
              </p:nvSpPr>
              <p:spPr bwMode="auto">
                <a:xfrm flipH="1">
                  <a:off x="4148" y="250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8" name="Line 52982"/>
                <p:cNvSpPr>
                  <a:spLocks noChangeShapeType="1"/>
                </p:cNvSpPr>
                <p:nvPr/>
              </p:nvSpPr>
              <p:spPr bwMode="auto">
                <a:xfrm flipH="1">
                  <a:off x="4136" y="2512"/>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29" name="Line 52983"/>
                <p:cNvSpPr>
                  <a:spLocks noChangeShapeType="1"/>
                </p:cNvSpPr>
                <p:nvPr/>
              </p:nvSpPr>
              <p:spPr bwMode="auto">
                <a:xfrm flipH="1">
                  <a:off x="4122" y="252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0" name="Line 52984"/>
                <p:cNvSpPr>
                  <a:spLocks noChangeShapeType="1"/>
                </p:cNvSpPr>
                <p:nvPr/>
              </p:nvSpPr>
              <p:spPr bwMode="auto">
                <a:xfrm flipH="1">
                  <a:off x="4108" y="252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1" name="Line 52985"/>
                <p:cNvSpPr>
                  <a:spLocks noChangeShapeType="1"/>
                </p:cNvSpPr>
                <p:nvPr/>
              </p:nvSpPr>
              <p:spPr bwMode="auto">
                <a:xfrm>
                  <a:off x="4108" y="25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2" name="Line 52986"/>
                <p:cNvSpPr>
                  <a:spLocks noChangeShapeType="1"/>
                </p:cNvSpPr>
                <p:nvPr/>
              </p:nvSpPr>
              <p:spPr bwMode="auto">
                <a:xfrm flipV="1">
                  <a:off x="4111" y="25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3" name="Line 52987"/>
                <p:cNvSpPr>
                  <a:spLocks noChangeShapeType="1"/>
                </p:cNvSpPr>
                <p:nvPr/>
              </p:nvSpPr>
              <p:spPr bwMode="auto">
                <a:xfrm>
                  <a:off x="4118" y="2536"/>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4" name="Line 52988"/>
                <p:cNvSpPr>
                  <a:spLocks noChangeShapeType="1"/>
                </p:cNvSpPr>
                <p:nvPr/>
              </p:nvSpPr>
              <p:spPr bwMode="auto">
                <a:xfrm>
                  <a:off x="4133" y="253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5" name="Line 52989"/>
                <p:cNvSpPr>
                  <a:spLocks noChangeShapeType="1"/>
                </p:cNvSpPr>
                <p:nvPr/>
              </p:nvSpPr>
              <p:spPr bwMode="auto">
                <a:xfrm flipH="1">
                  <a:off x="4136" y="25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6" name="Line 52990"/>
                <p:cNvSpPr>
                  <a:spLocks noChangeShapeType="1"/>
                </p:cNvSpPr>
                <p:nvPr/>
              </p:nvSpPr>
              <p:spPr bwMode="auto">
                <a:xfrm>
                  <a:off x="4136" y="25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7" name="Line 52991"/>
                <p:cNvSpPr>
                  <a:spLocks noChangeShapeType="1"/>
                </p:cNvSpPr>
                <p:nvPr/>
              </p:nvSpPr>
              <p:spPr bwMode="auto">
                <a:xfrm flipH="1" flipV="1">
                  <a:off x="4122" y="255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8" name="Line 52992"/>
                <p:cNvSpPr>
                  <a:spLocks noChangeShapeType="1"/>
                </p:cNvSpPr>
                <p:nvPr/>
              </p:nvSpPr>
              <p:spPr bwMode="auto">
                <a:xfrm flipH="1">
                  <a:off x="4108" y="255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39" name="Line 52993"/>
                <p:cNvSpPr>
                  <a:spLocks noChangeShapeType="1"/>
                </p:cNvSpPr>
                <p:nvPr/>
              </p:nvSpPr>
              <p:spPr bwMode="auto">
                <a:xfrm flipH="1">
                  <a:off x="4094" y="255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0" name="Line 52994"/>
                <p:cNvSpPr>
                  <a:spLocks noChangeShapeType="1"/>
                </p:cNvSpPr>
                <p:nvPr/>
              </p:nvSpPr>
              <p:spPr bwMode="auto">
                <a:xfrm flipH="1" flipV="1">
                  <a:off x="4091" y="255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1" name="Line 52995"/>
                <p:cNvSpPr>
                  <a:spLocks noChangeShapeType="1"/>
                </p:cNvSpPr>
                <p:nvPr/>
              </p:nvSpPr>
              <p:spPr bwMode="auto">
                <a:xfrm flipH="1">
                  <a:off x="4078" y="255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2" name="Line 52996"/>
                <p:cNvSpPr>
                  <a:spLocks noChangeShapeType="1"/>
                </p:cNvSpPr>
                <p:nvPr/>
              </p:nvSpPr>
              <p:spPr bwMode="auto">
                <a:xfrm flipH="1" flipV="1">
                  <a:off x="4062" y="255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3" name="Line 52997"/>
                <p:cNvSpPr>
                  <a:spLocks noChangeShapeType="1"/>
                </p:cNvSpPr>
                <p:nvPr/>
              </p:nvSpPr>
              <p:spPr bwMode="auto">
                <a:xfrm flipH="1" flipV="1">
                  <a:off x="4046" y="2550"/>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4" name="Line 52998"/>
                <p:cNvSpPr>
                  <a:spLocks noChangeShapeType="1"/>
                </p:cNvSpPr>
                <p:nvPr/>
              </p:nvSpPr>
              <p:spPr bwMode="auto">
                <a:xfrm>
                  <a:off x="4046" y="255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5" name="Line 52999"/>
                <p:cNvSpPr>
                  <a:spLocks noChangeShapeType="1"/>
                </p:cNvSpPr>
                <p:nvPr/>
              </p:nvSpPr>
              <p:spPr bwMode="auto">
                <a:xfrm flipH="1" flipV="1">
                  <a:off x="4032" y="25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6" name="Line 53000"/>
                <p:cNvSpPr>
                  <a:spLocks noChangeShapeType="1"/>
                </p:cNvSpPr>
                <p:nvPr/>
              </p:nvSpPr>
              <p:spPr bwMode="auto">
                <a:xfrm flipV="1">
                  <a:off x="4032" y="254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7" name="Line 53001"/>
                <p:cNvSpPr>
                  <a:spLocks noChangeShapeType="1"/>
                </p:cNvSpPr>
                <p:nvPr/>
              </p:nvSpPr>
              <p:spPr bwMode="auto">
                <a:xfrm flipH="1" flipV="1">
                  <a:off x="4027" y="25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8" name="Line 53002"/>
                <p:cNvSpPr>
                  <a:spLocks noChangeShapeType="1"/>
                </p:cNvSpPr>
                <p:nvPr/>
              </p:nvSpPr>
              <p:spPr bwMode="auto">
                <a:xfrm flipH="1" flipV="1">
                  <a:off x="4025" y="25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49" name="Line 53003"/>
                <p:cNvSpPr>
                  <a:spLocks noChangeShapeType="1"/>
                </p:cNvSpPr>
                <p:nvPr/>
              </p:nvSpPr>
              <p:spPr bwMode="auto">
                <a:xfrm flipV="1">
                  <a:off x="4025" y="25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0" name="Line 53004"/>
                <p:cNvSpPr>
                  <a:spLocks noChangeShapeType="1"/>
                </p:cNvSpPr>
                <p:nvPr/>
              </p:nvSpPr>
              <p:spPr bwMode="auto">
                <a:xfrm flipH="1">
                  <a:off x="4023" y="25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1" name="Line 53005"/>
                <p:cNvSpPr>
                  <a:spLocks noChangeShapeType="1"/>
                </p:cNvSpPr>
                <p:nvPr/>
              </p:nvSpPr>
              <p:spPr bwMode="auto">
                <a:xfrm flipH="1">
                  <a:off x="4016" y="25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2" name="Line 53006"/>
                <p:cNvSpPr>
                  <a:spLocks noChangeShapeType="1"/>
                </p:cNvSpPr>
                <p:nvPr/>
              </p:nvSpPr>
              <p:spPr bwMode="auto">
                <a:xfrm flipH="1" flipV="1">
                  <a:off x="4007" y="252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3" name="Line 53007"/>
                <p:cNvSpPr>
                  <a:spLocks noChangeShapeType="1"/>
                </p:cNvSpPr>
                <p:nvPr/>
              </p:nvSpPr>
              <p:spPr bwMode="auto">
                <a:xfrm flipH="1">
                  <a:off x="4000" y="25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4" name="Line 53008"/>
                <p:cNvSpPr>
                  <a:spLocks noChangeShapeType="1"/>
                </p:cNvSpPr>
                <p:nvPr/>
              </p:nvSpPr>
              <p:spPr bwMode="auto">
                <a:xfrm>
                  <a:off x="4000" y="25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5" name="Line 53009"/>
                <p:cNvSpPr>
                  <a:spLocks noChangeShapeType="1"/>
                </p:cNvSpPr>
                <p:nvPr/>
              </p:nvSpPr>
              <p:spPr bwMode="auto">
                <a:xfrm flipH="1">
                  <a:off x="3997" y="253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6" name="Line 53010"/>
                <p:cNvSpPr>
                  <a:spLocks noChangeShapeType="1"/>
                </p:cNvSpPr>
                <p:nvPr/>
              </p:nvSpPr>
              <p:spPr bwMode="auto">
                <a:xfrm>
                  <a:off x="3997" y="254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7" name="Line 53011"/>
                <p:cNvSpPr>
                  <a:spLocks noChangeShapeType="1"/>
                </p:cNvSpPr>
                <p:nvPr/>
              </p:nvSpPr>
              <p:spPr bwMode="auto">
                <a:xfrm>
                  <a:off x="4001" y="255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8" name="Line 53012"/>
                <p:cNvSpPr>
                  <a:spLocks noChangeShapeType="1"/>
                </p:cNvSpPr>
                <p:nvPr/>
              </p:nvSpPr>
              <p:spPr bwMode="auto">
                <a:xfrm>
                  <a:off x="4003" y="256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59" name="Line 53013"/>
                <p:cNvSpPr>
                  <a:spLocks noChangeShapeType="1"/>
                </p:cNvSpPr>
                <p:nvPr/>
              </p:nvSpPr>
              <p:spPr bwMode="auto">
                <a:xfrm flipH="1">
                  <a:off x="4010" y="257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0" name="Line 53014"/>
                <p:cNvSpPr>
                  <a:spLocks noChangeShapeType="1"/>
                </p:cNvSpPr>
                <p:nvPr/>
              </p:nvSpPr>
              <p:spPr bwMode="auto">
                <a:xfrm>
                  <a:off x="4010" y="25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1" name="Line 53015"/>
                <p:cNvSpPr>
                  <a:spLocks noChangeShapeType="1"/>
                </p:cNvSpPr>
                <p:nvPr/>
              </p:nvSpPr>
              <p:spPr bwMode="auto">
                <a:xfrm>
                  <a:off x="4012" y="259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2" name="Line 53016"/>
                <p:cNvSpPr>
                  <a:spLocks noChangeShapeType="1"/>
                </p:cNvSpPr>
                <p:nvPr/>
              </p:nvSpPr>
              <p:spPr bwMode="auto">
                <a:xfrm>
                  <a:off x="4014" y="259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3" name="Line 53017"/>
                <p:cNvSpPr>
                  <a:spLocks noChangeShapeType="1"/>
                </p:cNvSpPr>
                <p:nvPr/>
              </p:nvSpPr>
              <p:spPr bwMode="auto">
                <a:xfrm>
                  <a:off x="4023" y="2604"/>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4" name="Line 53018"/>
                <p:cNvSpPr>
                  <a:spLocks noChangeShapeType="1"/>
                </p:cNvSpPr>
                <p:nvPr/>
              </p:nvSpPr>
              <p:spPr bwMode="auto">
                <a:xfrm flipH="1">
                  <a:off x="4012" y="261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5" name="Line 53019"/>
                <p:cNvSpPr>
                  <a:spLocks noChangeShapeType="1"/>
                </p:cNvSpPr>
                <p:nvPr/>
              </p:nvSpPr>
              <p:spPr bwMode="auto">
                <a:xfrm flipH="1" flipV="1">
                  <a:off x="4002" y="261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6" name="Line 53020"/>
                <p:cNvSpPr>
                  <a:spLocks noChangeShapeType="1"/>
                </p:cNvSpPr>
                <p:nvPr/>
              </p:nvSpPr>
              <p:spPr bwMode="auto">
                <a:xfrm flipH="1">
                  <a:off x="3996" y="26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7" name="Line 53021"/>
                <p:cNvSpPr>
                  <a:spLocks noChangeShapeType="1"/>
                </p:cNvSpPr>
                <p:nvPr/>
              </p:nvSpPr>
              <p:spPr bwMode="auto">
                <a:xfrm flipH="1">
                  <a:off x="3989" y="26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8" name="Line 53022"/>
                <p:cNvSpPr>
                  <a:spLocks noChangeShapeType="1"/>
                </p:cNvSpPr>
                <p:nvPr/>
              </p:nvSpPr>
              <p:spPr bwMode="auto">
                <a:xfrm flipV="1">
                  <a:off x="3989" y="260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69" name="Line 53023"/>
                <p:cNvSpPr>
                  <a:spLocks noChangeShapeType="1"/>
                </p:cNvSpPr>
                <p:nvPr/>
              </p:nvSpPr>
              <p:spPr bwMode="auto">
                <a:xfrm flipH="1">
                  <a:off x="3980" y="260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0" name="Line 53024"/>
                <p:cNvSpPr>
                  <a:spLocks noChangeShapeType="1"/>
                </p:cNvSpPr>
                <p:nvPr/>
              </p:nvSpPr>
              <p:spPr bwMode="auto">
                <a:xfrm flipH="1">
                  <a:off x="3966" y="260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1" name="Line 53025"/>
                <p:cNvSpPr>
                  <a:spLocks noChangeShapeType="1"/>
                </p:cNvSpPr>
                <p:nvPr/>
              </p:nvSpPr>
              <p:spPr bwMode="auto">
                <a:xfrm flipH="1" flipV="1">
                  <a:off x="3957" y="260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2" name="Line 53026"/>
                <p:cNvSpPr>
                  <a:spLocks noChangeShapeType="1"/>
                </p:cNvSpPr>
                <p:nvPr/>
              </p:nvSpPr>
              <p:spPr bwMode="auto">
                <a:xfrm>
                  <a:off x="3957" y="260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3" name="Line 53027"/>
                <p:cNvSpPr>
                  <a:spLocks noChangeShapeType="1"/>
                </p:cNvSpPr>
                <p:nvPr/>
              </p:nvSpPr>
              <p:spPr bwMode="auto">
                <a:xfrm flipH="1">
                  <a:off x="3945" y="2615"/>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4" name="Line 53028"/>
                <p:cNvSpPr>
                  <a:spLocks noChangeShapeType="1"/>
                </p:cNvSpPr>
                <p:nvPr/>
              </p:nvSpPr>
              <p:spPr bwMode="auto">
                <a:xfrm flipH="1" flipV="1">
                  <a:off x="3943" y="26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5" name="Line 53029"/>
                <p:cNvSpPr>
                  <a:spLocks noChangeShapeType="1"/>
                </p:cNvSpPr>
                <p:nvPr/>
              </p:nvSpPr>
              <p:spPr bwMode="auto">
                <a:xfrm flipH="1" flipV="1">
                  <a:off x="3939" y="259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6" name="Line 53030"/>
                <p:cNvSpPr>
                  <a:spLocks noChangeShapeType="1"/>
                </p:cNvSpPr>
                <p:nvPr/>
              </p:nvSpPr>
              <p:spPr bwMode="auto">
                <a:xfrm flipH="1">
                  <a:off x="3931" y="259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7" name="Line 53031"/>
                <p:cNvSpPr>
                  <a:spLocks noChangeShapeType="1"/>
                </p:cNvSpPr>
                <p:nvPr/>
              </p:nvSpPr>
              <p:spPr bwMode="auto">
                <a:xfrm flipH="1">
                  <a:off x="3925" y="26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8" name="Line 53032"/>
                <p:cNvSpPr>
                  <a:spLocks noChangeShapeType="1"/>
                </p:cNvSpPr>
                <p:nvPr/>
              </p:nvSpPr>
              <p:spPr bwMode="auto">
                <a:xfrm flipH="1" flipV="1">
                  <a:off x="3923" y="25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79" name="Line 53033"/>
                <p:cNvSpPr>
                  <a:spLocks noChangeShapeType="1"/>
                </p:cNvSpPr>
                <p:nvPr/>
              </p:nvSpPr>
              <p:spPr bwMode="auto">
                <a:xfrm flipV="1">
                  <a:off x="3923" y="25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0" name="Line 53034"/>
                <p:cNvSpPr>
                  <a:spLocks noChangeShapeType="1"/>
                </p:cNvSpPr>
                <p:nvPr/>
              </p:nvSpPr>
              <p:spPr bwMode="auto">
                <a:xfrm flipH="1">
                  <a:off x="3923" y="25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1" name="Line 53035"/>
                <p:cNvSpPr>
                  <a:spLocks noChangeShapeType="1"/>
                </p:cNvSpPr>
                <p:nvPr/>
              </p:nvSpPr>
              <p:spPr bwMode="auto">
                <a:xfrm flipH="1" flipV="1">
                  <a:off x="3906" y="2594"/>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2" name="Line 53036"/>
                <p:cNvSpPr>
                  <a:spLocks noChangeShapeType="1"/>
                </p:cNvSpPr>
                <p:nvPr/>
              </p:nvSpPr>
              <p:spPr bwMode="auto">
                <a:xfrm flipH="1">
                  <a:off x="3901" y="25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3" name="Line 53037"/>
                <p:cNvSpPr>
                  <a:spLocks noChangeShapeType="1"/>
                </p:cNvSpPr>
                <p:nvPr/>
              </p:nvSpPr>
              <p:spPr bwMode="auto">
                <a:xfrm>
                  <a:off x="3901" y="26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4" name="Line 53038"/>
                <p:cNvSpPr>
                  <a:spLocks noChangeShapeType="1"/>
                </p:cNvSpPr>
                <p:nvPr/>
              </p:nvSpPr>
              <p:spPr bwMode="auto">
                <a:xfrm flipH="1">
                  <a:off x="3890" y="2610"/>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5" name="Line 53039"/>
                <p:cNvSpPr>
                  <a:spLocks noChangeShapeType="1"/>
                </p:cNvSpPr>
                <p:nvPr/>
              </p:nvSpPr>
              <p:spPr bwMode="auto">
                <a:xfrm flipH="1" flipV="1">
                  <a:off x="3888" y="26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6" name="Line 53040"/>
                <p:cNvSpPr>
                  <a:spLocks noChangeShapeType="1"/>
                </p:cNvSpPr>
                <p:nvPr/>
              </p:nvSpPr>
              <p:spPr bwMode="auto">
                <a:xfrm flipH="1">
                  <a:off x="3874" y="260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7" name="Line 53041"/>
                <p:cNvSpPr>
                  <a:spLocks noChangeShapeType="1"/>
                </p:cNvSpPr>
                <p:nvPr/>
              </p:nvSpPr>
              <p:spPr bwMode="auto">
                <a:xfrm flipH="1">
                  <a:off x="3867" y="26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8" name="Line 53042"/>
                <p:cNvSpPr>
                  <a:spLocks noChangeShapeType="1"/>
                </p:cNvSpPr>
                <p:nvPr/>
              </p:nvSpPr>
              <p:spPr bwMode="auto">
                <a:xfrm flipH="1" flipV="1">
                  <a:off x="3858" y="260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89" name="Line 53043"/>
                <p:cNvSpPr>
                  <a:spLocks noChangeShapeType="1"/>
                </p:cNvSpPr>
                <p:nvPr/>
              </p:nvSpPr>
              <p:spPr bwMode="auto">
                <a:xfrm flipH="1">
                  <a:off x="3852" y="260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0" name="Line 53044"/>
                <p:cNvSpPr>
                  <a:spLocks noChangeShapeType="1"/>
                </p:cNvSpPr>
                <p:nvPr/>
              </p:nvSpPr>
              <p:spPr bwMode="auto">
                <a:xfrm flipH="1">
                  <a:off x="3846" y="2618"/>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1" name="Line 53045"/>
                <p:cNvSpPr>
                  <a:spLocks noChangeShapeType="1"/>
                </p:cNvSpPr>
                <p:nvPr/>
              </p:nvSpPr>
              <p:spPr bwMode="auto">
                <a:xfrm flipH="1">
                  <a:off x="3839" y="26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2" name="Line 53046"/>
                <p:cNvSpPr>
                  <a:spLocks noChangeShapeType="1"/>
                </p:cNvSpPr>
                <p:nvPr/>
              </p:nvSpPr>
              <p:spPr bwMode="auto">
                <a:xfrm flipH="1">
                  <a:off x="3832" y="26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3" name="Line 53047"/>
                <p:cNvSpPr>
                  <a:spLocks noChangeShapeType="1"/>
                </p:cNvSpPr>
                <p:nvPr/>
              </p:nvSpPr>
              <p:spPr bwMode="auto">
                <a:xfrm>
                  <a:off x="3832" y="26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4" name="Line 53048"/>
                <p:cNvSpPr>
                  <a:spLocks noChangeShapeType="1"/>
                </p:cNvSpPr>
                <p:nvPr/>
              </p:nvSpPr>
              <p:spPr bwMode="auto">
                <a:xfrm flipV="1">
                  <a:off x="3834" y="26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5" name="Line 53049"/>
                <p:cNvSpPr>
                  <a:spLocks noChangeShapeType="1"/>
                </p:cNvSpPr>
                <p:nvPr/>
              </p:nvSpPr>
              <p:spPr bwMode="auto">
                <a:xfrm flipV="1">
                  <a:off x="3841" y="26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6" name="Line 53050"/>
                <p:cNvSpPr>
                  <a:spLocks noChangeShapeType="1"/>
                </p:cNvSpPr>
                <p:nvPr/>
              </p:nvSpPr>
              <p:spPr bwMode="auto">
                <a:xfrm flipV="1">
                  <a:off x="3848" y="26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7" name="Line 53051"/>
                <p:cNvSpPr>
                  <a:spLocks noChangeShapeType="1"/>
                </p:cNvSpPr>
                <p:nvPr/>
              </p:nvSpPr>
              <p:spPr bwMode="auto">
                <a:xfrm>
                  <a:off x="3854" y="26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8" name="Line 53052"/>
                <p:cNvSpPr>
                  <a:spLocks noChangeShapeType="1"/>
                </p:cNvSpPr>
                <p:nvPr/>
              </p:nvSpPr>
              <p:spPr bwMode="auto">
                <a:xfrm>
                  <a:off x="3856" y="263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99" name="Line 53053"/>
                <p:cNvSpPr>
                  <a:spLocks noChangeShapeType="1"/>
                </p:cNvSpPr>
                <p:nvPr/>
              </p:nvSpPr>
              <p:spPr bwMode="auto">
                <a:xfrm flipH="1">
                  <a:off x="3852" y="26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0" name="Line 53054"/>
                <p:cNvSpPr>
                  <a:spLocks noChangeShapeType="1"/>
                </p:cNvSpPr>
                <p:nvPr/>
              </p:nvSpPr>
              <p:spPr bwMode="auto">
                <a:xfrm>
                  <a:off x="3852" y="26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1" name="Line 53055"/>
                <p:cNvSpPr>
                  <a:spLocks noChangeShapeType="1"/>
                </p:cNvSpPr>
                <p:nvPr/>
              </p:nvSpPr>
              <p:spPr bwMode="auto">
                <a:xfrm flipH="1">
                  <a:off x="3847" y="26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2" name="Line 53056"/>
                <p:cNvSpPr>
                  <a:spLocks noChangeShapeType="1"/>
                </p:cNvSpPr>
                <p:nvPr/>
              </p:nvSpPr>
              <p:spPr bwMode="auto">
                <a:xfrm flipH="1">
                  <a:off x="3841" y="264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3" name="Line 53057"/>
                <p:cNvSpPr>
                  <a:spLocks noChangeShapeType="1"/>
                </p:cNvSpPr>
                <p:nvPr/>
              </p:nvSpPr>
              <p:spPr bwMode="auto">
                <a:xfrm flipH="1">
                  <a:off x="3835" y="265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4" name="Line 53058"/>
                <p:cNvSpPr>
                  <a:spLocks noChangeShapeType="1"/>
                </p:cNvSpPr>
                <p:nvPr/>
              </p:nvSpPr>
              <p:spPr bwMode="auto">
                <a:xfrm flipV="1">
                  <a:off x="3835" y="26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5" name="Line 53059"/>
                <p:cNvSpPr>
                  <a:spLocks noChangeShapeType="1"/>
                </p:cNvSpPr>
                <p:nvPr/>
              </p:nvSpPr>
              <p:spPr bwMode="auto">
                <a:xfrm>
                  <a:off x="3843" y="265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6" name="Line 53060"/>
                <p:cNvSpPr>
                  <a:spLocks noChangeShapeType="1"/>
                </p:cNvSpPr>
                <p:nvPr/>
              </p:nvSpPr>
              <p:spPr bwMode="auto">
                <a:xfrm>
                  <a:off x="3851" y="2663"/>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7" name="Line 53061"/>
                <p:cNvSpPr>
                  <a:spLocks noChangeShapeType="1"/>
                </p:cNvSpPr>
                <p:nvPr/>
              </p:nvSpPr>
              <p:spPr bwMode="auto">
                <a:xfrm flipH="1" flipV="1">
                  <a:off x="3861" y="26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8" name="Line 53062"/>
                <p:cNvSpPr>
                  <a:spLocks noChangeShapeType="1"/>
                </p:cNvSpPr>
                <p:nvPr/>
              </p:nvSpPr>
              <p:spPr bwMode="auto">
                <a:xfrm>
                  <a:off x="3861" y="2669"/>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09" name="Line 53063"/>
                <p:cNvSpPr>
                  <a:spLocks noChangeShapeType="1"/>
                </p:cNvSpPr>
                <p:nvPr/>
              </p:nvSpPr>
              <p:spPr bwMode="auto">
                <a:xfrm flipH="1" flipV="1">
                  <a:off x="3875" y="266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0" name="Line 53064"/>
                <p:cNvSpPr>
                  <a:spLocks noChangeShapeType="1"/>
                </p:cNvSpPr>
                <p:nvPr/>
              </p:nvSpPr>
              <p:spPr bwMode="auto">
                <a:xfrm flipV="1">
                  <a:off x="3875" y="266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1" name="Line 53065"/>
                <p:cNvSpPr>
                  <a:spLocks noChangeShapeType="1"/>
                </p:cNvSpPr>
                <p:nvPr/>
              </p:nvSpPr>
              <p:spPr bwMode="auto">
                <a:xfrm>
                  <a:off x="3881" y="266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2" name="Line 53066"/>
                <p:cNvSpPr>
                  <a:spLocks noChangeShapeType="1"/>
                </p:cNvSpPr>
                <p:nvPr/>
              </p:nvSpPr>
              <p:spPr bwMode="auto">
                <a:xfrm>
                  <a:off x="3884" y="2670"/>
                  <a:ext cx="1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3" name="Line 53067"/>
                <p:cNvSpPr>
                  <a:spLocks noChangeShapeType="1"/>
                </p:cNvSpPr>
                <p:nvPr/>
              </p:nvSpPr>
              <p:spPr bwMode="auto">
                <a:xfrm flipV="1">
                  <a:off x="3901" y="267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4" name="Line 53068"/>
                <p:cNvSpPr>
                  <a:spLocks noChangeShapeType="1"/>
                </p:cNvSpPr>
                <p:nvPr/>
              </p:nvSpPr>
              <p:spPr bwMode="auto">
                <a:xfrm>
                  <a:off x="3909" y="26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5" name="Line 53069"/>
                <p:cNvSpPr>
                  <a:spLocks noChangeShapeType="1"/>
                </p:cNvSpPr>
                <p:nvPr/>
              </p:nvSpPr>
              <p:spPr bwMode="auto">
                <a:xfrm flipV="1">
                  <a:off x="3911" y="268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6" name="Line 53070"/>
                <p:cNvSpPr>
                  <a:spLocks noChangeShapeType="1"/>
                </p:cNvSpPr>
                <p:nvPr/>
              </p:nvSpPr>
              <p:spPr bwMode="auto">
                <a:xfrm>
                  <a:off x="3917" y="268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7" name="Line 53071"/>
                <p:cNvSpPr>
                  <a:spLocks noChangeShapeType="1"/>
                </p:cNvSpPr>
                <p:nvPr/>
              </p:nvSpPr>
              <p:spPr bwMode="auto">
                <a:xfrm>
                  <a:off x="3920" y="268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8" name="Line 53072"/>
                <p:cNvSpPr>
                  <a:spLocks noChangeShapeType="1"/>
                </p:cNvSpPr>
                <p:nvPr/>
              </p:nvSpPr>
              <p:spPr bwMode="auto">
                <a:xfrm flipV="1">
                  <a:off x="3922" y="269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19" name="Line 53073"/>
                <p:cNvSpPr>
                  <a:spLocks noChangeShapeType="1"/>
                </p:cNvSpPr>
                <p:nvPr/>
              </p:nvSpPr>
              <p:spPr bwMode="auto">
                <a:xfrm flipV="1">
                  <a:off x="3936" y="268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0" name="Line 53074"/>
                <p:cNvSpPr>
                  <a:spLocks noChangeShapeType="1"/>
                </p:cNvSpPr>
                <p:nvPr/>
              </p:nvSpPr>
              <p:spPr bwMode="auto">
                <a:xfrm flipH="1">
                  <a:off x="3945" y="26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1" name="Line 53075"/>
                <p:cNvSpPr>
                  <a:spLocks noChangeShapeType="1"/>
                </p:cNvSpPr>
                <p:nvPr/>
              </p:nvSpPr>
              <p:spPr bwMode="auto">
                <a:xfrm flipV="1">
                  <a:off x="3945" y="26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2" name="Line 53076"/>
                <p:cNvSpPr>
                  <a:spLocks noChangeShapeType="1"/>
                </p:cNvSpPr>
                <p:nvPr/>
              </p:nvSpPr>
              <p:spPr bwMode="auto">
                <a:xfrm>
                  <a:off x="3952" y="269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3" name="Line 53077"/>
                <p:cNvSpPr>
                  <a:spLocks noChangeShapeType="1"/>
                </p:cNvSpPr>
                <p:nvPr/>
              </p:nvSpPr>
              <p:spPr bwMode="auto">
                <a:xfrm flipH="1">
                  <a:off x="3959" y="269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4" name="Line 53078"/>
                <p:cNvSpPr>
                  <a:spLocks noChangeShapeType="1"/>
                </p:cNvSpPr>
                <p:nvPr/>
              </p:nvSpPr>
              <p:spPr bwMode="auto">
                <a:xfrm flipV="1">
                  <a:off x="3959" y="27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5" name="Line 53079"/>
                <p:cNvSpPr>
                  <a:spLocks noChangeShapeType="1"/>
                </p:cNvSpPr>
                <p:nvPr/>
              </p:nvSpPr>
              <p:spPr bwMode="auto">
                <a:xfrm>
                  <a:off x="3966" y="27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6" name="Line 53080"/>
                <p:cNvSpPr>
                  <a:spLocks noChangeShapeType="1"/>
                </p:cNvSpPr>
                <p:nvPr/>
              </p:nvSpPr>
              <p:spPr bwMode="auto">
                <a:xfrm flipV="1">
                  <a:off x="3975" y="271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7" name="Line 53081"/>
                <p:cNvSpPr>
                  <a:spLocks noChangeShapeType="1"/>
                </p:cNvSpPr>
                <p:nvPr/>
              </p:nvSpPr>
              <p:spPr bwMode="auto">
                <a:xfrm flipH="1">
                  <a:off x="3975" y="271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28" name="Line 53082"/>
                <p:cNvSpPr>
                  <a:spLocks noChangeShapeType="1"/>
                </p:cNvSpPr>
                <p:nvPr/>
              </p:nvSpPr>
              <p:spPr bwMode="auto">
                <a:xfrm>
                  <a:off x="3975" y="27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3" name="Group 53284"/>
              <p:cNvGrpSpPr>
                <a:grpSpLocks/>
              </p:cNvGrpSpPr>
              <p:nvPr/>
            </p:nvGrpSpPr>
            <p:grpSpPr bwMode="auto">
              <a:xfrm>
                <a:off x="6311900" y="4232276"/>
                <a:ext cx="915988" cy="690563"/>
                <a:chOff x="3976" y="2666"/>
                <a:chExt cx="577" cy="435"/>
              </a:xfrm>
              <a:grpFill/>
            </p:grpSpPr>
            <p:sp>
              <p:nvSpPr>
                <p:cNvPr id="57329" name="Line 53084"/>
                <p:cNvSpPr>
                  <a:spLocks noChangeShapeType="1"/>
                </p:cNvSpPr>
                <p:nvPr/>
              </p:nvSpPr>
              <p:spPr bwMode="auto">
                <a:xfrm flipV="1">
                  <a:off x="3977" y="27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0" name="Line 53085"/>
                <p:cNvSpPr>
                  <a:spLocks noChangeShapeType="1"/>
                </p:cNvSpPr>
                <p:nvPr/>
              </p:nvSpPr>
              <p:spPr bwMode="auto">
                <a:xfrm>
                  <a:off x="3983" y="27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1" name="Line 53086"/>
                <p:cNvSpPr>
                  <a:spLocks noChangeShapeType="1"/>
                </p:cNvSpPr>
                <p:nvPr/>
              </p:nvSpPr>
              <p:spPr bwMode="auto">
                <a:xfrm flipH="1">
                  <a:off x="3976" y="272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2" name="Line 53087"/>
                <p:cNvSpPr>
                  <a:spLocks noChangeShapeType="1"/>
                </p:cNvSpPr>
                <p:nvPr/>
              </p:nvSpPr>
              <p:spPr bwMode="auto">
                <a:xfrm>
                  <a:off x="3976" y="27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3" name="Line 53088"/>
                <p:cNvSpPr>
                  <a:spLocks noChangeShapeType="1"/>
                </p:cNvSpPr>
                <p:nvPr/>
              </p:nvSpPr>
              <p:spPr bwMode="auto">
                <a:xfrm>
                  <a:off x="3978" y="275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4" name="Line 53089"/>
                <p:cNvSpPr>
                  <a:spLocks noChangeShapeType="1"/>
                </p:cNvSpPr>
                <p:nvPr/>
              </p:nvSpPr>
              <p:spPr bwMode="auto">
                <a:xfrm flipV="1">
                  <a:off x="3991" y="2763"/>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5" name="Line 53090"/>
                <p:cNvSpPr>
                  <a:spLocks noChangeShapeType="1"/>
                </p:cNvSpPr>
                <p:nvPr/>
              </p:nvSpPr>
              <p:spPr bwMode="auto">
                <a:xfrm>
                  <a:off x="3996" y="276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6" name="Line 53091"/>
                <p:cNvSpPr>
                  <a:spLocks noChangeShapeType="1"/>
                </p:cNvSpPr>
                <p:nvPr/>
              </p:nvSpPr>
              <p:spPr bwMode="auto">
                <a:xfrm>
                  <a:off x="4000" y="277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7" name="Line 53092"/>
                <p:cNvSpPr>
                  <a:spLocks noChangeShapeType="1"/>
                </p:cNvSpPr>
                <p:nvPr/>
              </p:nvSpPr>
              <p:spPr bwMode="auto">
                <a:xfrm>
                  <a:off x="4010" y="27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8" name="Line 53093"/>
                <p:cNvSpPr>
                  <a:spLocks noChangeShapeType="1"/>
                </p:cNvSpPr>
                <p:nvPr/>
              </p:nvSpPr>
              <p:spPr bwMode="auto">
                <a:xfrm>
                  <a:off x="4012" y="2789"/>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39" name="Line 53094"/>
                <p:cNvSpPr>
                  <a:spLocks noChangeShapeType="1"/>
                </p:cNvSpPr>
                <p:nvPr/>
              </p:nvSpPr>
              <p:spPr bwMode="auto">
                <a:xfrm flipV="1">
                  <a:off x="4029" y="278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0" name="Line 53095"/>
                <p:cNvSpPr>
                  <a:spLocks noChangeShapeType="1"/>
                </p:cNvSpPr>
                <p:nvPr/>
              </p:nvSpPr>
              <p:spPr bwMode="auto">
                <a:xfrm>
                  <a:off x="4033" y="27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1" name="Line 53096"/>
                <p:cNvSpPr>
                  <a:spLocks noChangeShapeType="1"/>
                </p:cNvSpPr>
                <p:nvPr/>
              </p:nvSpPr>
              <p:spPr bwMode="auto">
                <a:xfrm>
                  <a:off x="4035" y="278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2" name="Line 53097"/>
                <p:cNvSpPr>
                  <a:spLocks noChangeShapeType="1"/>
                </p:cNvSpPr>
                <p:nvPr/>
              </p:nvSpPr>
              <p:spPr bwMode="auto">
                <a:xfrm flipH="1">
                  <a:off x="4032" y="2796"/>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3" name="Line 53098"/>
                <p:cNvSpPr>
                  <a:spLocks noChangeShapeType="1"/>
                </p:cNvSpPr>
                <p:nvPr/>
              </p:nvSpPr>
              <p:spPr bwMode="auto">
                <a:xfrm flipV="1">
                  <a:off x="4032" y="280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4" name="Line 53099"/>
                <p:cNvSpPr>
                  <a:spLocks noChangeShapeType="1"/>
                </p:cNvSpPr>
                <p:nvPr/>
              </p:nvSpPr>
              <p:spPr bwMode="auto">
                <a:xfrm flipH="1">
                  <a:off x="4035" y="280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5" name="Line 53100"/>
                <p:cNvSpPr>
                  <a:spLocks noChangeShapeType="1"/>
                </p:cNvSpPr>
                <p:nvPr/>
              </p:nvSpPr>
              <p:spPr bwMode="auto">
                <a:xfrm>
                  <a:off x="4035" y="2812"/>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6" name="Line 53101"/>
                <p:cNvSpPr>
                  <a:spLocks noChangeShapeType="1"/>
                </p:cNvSpPr>
                <p:nvPr/>
              </p:nvSpPr>
              <p:spPr bwMode="auto">
                <a:xfrm>
                  <a:off x="4040" y="282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7" name="Line 53102"/>
                <p:cNvSpPr>
                  <a:spLocks noChangeShapeType="1"/>
                </p:cNvSpPr>
                <p:nvPr/>
              </p:nvSpPr>
              <p:spPr bwMode="auto">
                <a:xfrm flipH="1">
                  <a:off x="4037" y="28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8" name="Line 53103"/>
                <p:cNvSpPr>
                  <a:spLocks noChangeShapeType="1"/>
                </p:cNvSpPr>
                <p:nvPr/>
              </p:nvSpPr>
              <p:spPr bwMode="auto">
                <a:xfrm>
                  <a:off x="4037" y="28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49" name="Line 53104"/>
                <p:cNvSpPr>
                  <a:spLocks noChangeShapeType="1"/>
                </p:cNvSpPr>
                <p:nvPr/>
              </p:nvSpPr>
              <p:spPr bwMode="auto">
                <a:xfrm flipV="1">
                  <a:off x="4039" y="28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0" name="Line 53105"/>
                <p:cNvSpPr>
                  <a:spLocks noChangeShapeType="1"/>
                </p:cNvSpPr>
                <p:nvPr/>
              </p:nvSpPr>
              <p:spPr bwMode="auto">
                <a:xfrm>
                  <a:off x="4046" y="28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1" name="Line 53106"/>
                <p:cNvSpPr>
                  <a:spLocks noChangeShapeType="1"/>
                </p:cNvSpPr>
                <p:nvPr/>
              </p:nvSpPr>
              <p:spPr bwMode="auto">
                <a:xfrm>
                  <a:off x="4048" y="285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2" name="Line 53107"/>
                <p:cNvSpPr>
                  <a:spLocks noChangeShapeType="1"/>
                </p:cNvSpPr>
                <p:nvPr/>
              </p:nvSpPr>
              <p:spPr bwMode="auto">
                <a:xfrm>
                  <a:off x="4050" y="28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3" name="Line 53108"/>
                <p:cNvSpPr>
                  <a:spLocks noChangeShapeType="1"/>
                </p:cNvSpPr>
                <p:nvPr/>
              </p:nvSpPr>
              <p:spPr bwMode="auto">
                <a:xfrm>
                  <a:off x="4059" y="28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4" name="Line 53109"/>
                <p:cNvSpPr>
                  <a:spLocks noChangeShapeType="1"/>
                </p:cNvSpPr>
                <p:nvPr/>
              </p:nvSpPr>
              <p:spPr bwMode="auto">
                <a:xfrm>
                  <a:off x="4061" y="28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5" name="Line 53110"/>
                <p:cNvSpPr>
                  <a:spLocks noChangeShapeType="1"/>
                </p:cNvSpPr>
                <p:nvPr/>
              </p:nvSpPr>
              <p:spPr bwMode="auto">
                <a:xfrm>
                  <a:off x="4065" y="28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6" name="Line 53111"/>
                <p:cNvSpPr>
                  <a:spLocks noChangeShapeType="1"/>
                </p:cNvSpPr>
                <p:nvPr/>
              </p:nvSpPr>
              <p:spPr bwMode="auto">
                <a:xfrm flipH="1" flipV="1">
                  <a:off x="4058" y="288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7" name="Line 53112"/>
                <p:cNvSpPr>
                  <a:spLocks noChangeShapeType="1"/>
                </p:cNvSpPr>
                <p:nvPr/>
              </p:nvSpPr>
              <p:spPr bwMode="auto">
                <a:xfrm flipH="1" flipV="1">
                  <a:off x="4056" y="28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8" name="Line 53113"/>
                <p:cNvSpPr>
                  <a:spLocks noChangeShapeType="1"/>
                </p:cNvSpPr>
                <p:nvPr/>
              </p:nvSpPr>
              <p:spPr bwMode="auto">
                <a:xfrm flipH="1" flipV="1">
                  <a:off x="4054" y="28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59" name="Line 53114"/>
                <p:cNvSpPr>
                  <a:spLocks noChangeShapeType="1"/>
                </p:cNvSpPr>
                <p:nvPr/>
              </p:nvSpPr>
              <p:spPr bwMode="auto">
                <a:xfrm flipH="1" flipV="1">
                  <a:off x="4045" y="28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0" name="Line 53115"/>
                <p:cNvSpPr>
                  <a:spLocks noChangeShapeType="1"/>
                </p:cNvSpPr>
                <p:nvPr/>
              </p:nvSpPr>
              <p:spPr bwMode="auto">
                <a:xfrm flipH="1" flipV="1">
                  <a:off x="4043" y="286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1" name="Line 53116"/>
                <p:cNvSpPr>
                  <a:spLocks noChangeShapeType="1"/>
                </p:cNvSpPr>
                <p:nvPr/>
              </p:nvSpPr>
              <p:spPr bwMode="auto">
                <a:xfrm flipH="1" flipV="1">
                  <a:off x="4034" y="285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2" name="Line 53117"/>
                <p:cNvSpPr>
                  <a:spLocks noChangeShapeType="1"/>
                </p:cNvSpPr>
                <p:nvPr/>
              </p:nvSpPr>
              <p:spPr bwMode="auto">
                <a:xfrm flipH="1" flipV="1">
                  <a:off x="4032" y="28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3" name="Line 53118"/>
                <p:cNvSpPr>
                  <a:spLocks noChangeShapeType="1"/>
                </p:cNvSpPr>
                <p:nvPr/>
              </p:nvSpPr>
              <p:spPr bwMode="auto">
                <a:xfrm flipH="1">
                  <a:off x="4026" y="285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4" name="Line 53119"/>
                <p:cNvSpPr>
                  <a:spLocks noChangeShapeType="1"/>
                </p:cNvSpPr>
                <p:nvPr/>
              </p:nvSpPr>
              <p:spPr bwMode="auto">
                <a:xfrm>
                  <a:off x="4026" y="2862"/>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5" name="Line 53120"/>
                <p:cNvSpPr>
                  <a:spLocks noChangeShapeType="1"/>
                </p:cNvSpPr>
                <p:nvPr/>
              </p:nvSpPr>
              <p:spPr bwMode="auto">
                <a:xfrm>
                  <a:off x="4032" y="288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6" name="Line 53121"/>
                <p:cNvSpPr>
                  <a:spLocks noChangeShapeType="1"/>
                </p:cNvSpPr>
                <p:nvPr/>
              </p:nvSpPr>
              <p:spPr bwMode="auto">
                <a:xfrm flipH="1">
                  <a:off x="4031" y="288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7" name="Line 53122"/>
                <p:cNvSpPr>
                  <a:spLocks noChangeShapeType="1"/>
                </p:cNvSpPr>
                <p:nvPr/>
              </p:nvSpPr>
              <p:spPr bwMode="auto">
                <a:xfrm>
                  <a:off x="4031" y="289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8" name="Line 53123"/>
                <p:cNvSpPr>
                  <a:spLocks noChangeShapeType="1"/>
                </p:cNvSpPr>
                <p:nvPr/>
              </p:nvSpPr>
              <p:spPr bwMode="auto">
                <a:xfrm flipH="1">
                  <a:off x="4028" y="29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69" name="Line 53124"/>
                <p:cNvSpPr>
                  <a:spLocks noChangeShapeType="1"/>
                </p:cNvSpPr>
                <p:nvPr/>
              </p:nvSpPr>
              <p:spPr bwMode="auto">
                <a:xfrm>
                  <a:off x="4028" y="291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0" name="Line 53125"/>
                <p:cNvSpPr>
                  <a:spLocks noChangeShapeType="1"/>
                </p:cNvSpPr>
                <p:nvPr/>
              </p:nvSpPr>
              <p:spPr bwMode="auto">
                <a:xfrm flipH="1">
                  <a:off x="4040" y="291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1" name="Line 53126"/>
                <p:cNvSpPr>
                  <a:spLocks noChangeShapeType="1"/>
                </p:cNvSpPr>
                <p:nvPr/>
              </p:nvSpPr>
              <p:spPr bwMode="auto">
                <a:xfrm flipH="1">
                  <a:off x="4025" y="2925"/>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2" name="Line 53127"/>
                <p:cNvSpPr>
                  <a:spLocks noChangeShapeType="1"/>
                </p:cNvSpPr>
                <p:nvPr/>
              </p:nvSpPr>
              <p:spPr bwMode="auto">
                <a:xfrm>
                  <a:off x="4025" y="292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3" name="Line 53128"/>
                <p:cNvSpPr>
                  <a:spLocks noChangeShapeType="1"/>
                </p:cNvSpPr>
                <p:nvPr/>
              </p:nvSpPr>
              <p:spPr bwMode="auto">
                <a:xfrm>
                  <a:off x="4028" y="293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4" name="Line 53129"/>
                <p:cNvSpPr>
                  <a:spLocks noChangeShapeType="1"/>
                </p:cNvSpPr>
                <p:nvPr/>
              </p:nvSpPr>
              <p:spPr bwMode="auto">
                <a:xfrm flipH="1">
                  <a:off x="4024" y="294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5" name="Line 53130"/>
                <p:cNvSpPr>
                  <a:spLocks noChangeShapeType="1"/>
                </p:cNvSpPr>
                <p:nvPr/>
              </p:nvSpPr>
              <p:spPr bwMode="auto">
                <a:xfrm>
                  <a:off x="4024" y="295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6" name="Line 53131"/>
                <p:cNvSpPr>
                  <a:spLocks noChangeShapeType="1"/>
                </p:cNvSpPr>
                <p:nvPr/>
              </p:nvSpPr>
              <p:spPr bwMode="auto">
                <a:xfrm flipH="1">
                  <a:off x="4020" y="296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7" name="Line 53132"/>
                <p:cNvSpPr>
                  <a:spLocks noChangeShapeType="1"/>
                </p:cNvSpPr>
                <p:nvPr/>
              </p:nvSpPr>
              <p:spPr bwMode="auto">
                <a:xfrm>
                  <a:off x="4020" y="296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8" name="Line 53133"/>
                <p:cNvSpPr>
                  <a:spLocks noChangeShapeType="1"/>
                </p:cNvSpPr>
                <p:nvPr/>
              </p:nvSpPr>
              <p:spPr bwMode="auto">
                <a:xfrm flipH="1">
                  <a:off x="4017" y="29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79" name="Line 53134"/>
                <p:cNvSpPr>
                  <a:spLocks noChangeShapeType="1"/>
                </p:cNvSpPr>
                <p:nvPr/>
              </p:nvSpPr>
              <p:spPr bwMode="auto">
                <a:xfrm flipH="1">
                  <a:off x="4012" y="297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0" name="Line 53135"/>
                <p:cNvSpPr>
                  <a:spLocks noChangeShapeType="1"/>
                </p:cNvSpPr>
                <p:nvPr/>
              </p:nvSpPr>
              <p:spPr bwMode="auto">
                <a:xfrm>
                  <a:off x="4012" y="298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1" name="Line 53136"/>
                <p:cNvSpPr>
                  <a:spLocks noChangeShapeType="1"/>
                </p:cNvSpPr>
                <p:nvPr/>
              </p:nvSpPr>
              <p:spPr bwMode="auto">
                <a:xfrm flipH="1">
                  <a:off x="4005" y="2995"/>
                  <a:ext cx="1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2" name="Line 53137"/>
                <p:cNvSpPr>
                  <a:spLocks noChangeShapeType="1"/>
                </p:cNvSpPr>
                <p:nvPr/>
              </p:nvSpPr>
              <p:spPr bwMode="auto">
                <a:xfrm flipH="1">
                  <a:off x="3995" y="3012"/>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3" name="Line 53138"/>
                <p:cNvSpPr>
                  <a:spLocks noChangeShapeType="1"/>
                </p:cNvSpPr>
                <p:nvPr/>
              </p:nvSpPr>
              <p:spPr bwMode="auto">
                <a:xfrm>
                  <a:off x="3995" y="30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4" name="Line 53139"/>
                <p:cNvSpPr>
                  <a:spLocks noChangeShapeType="1"/>
                </p:cNvSpPr>
                <p:nvPr/>
              </p:nvSpPr>
              <p:spPr bwMode="auto">
                <a:xfrm>
                  <a:off x="4005" y="3036"/>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5" name="Line 53140"/>
                <p:cNvSpPr>
                  <a:spLocks noChangeShapeType="1"/>
                </p:cNvSpPr>
                <p:nvPr/>
              </p:nvSpPr>
              <p:spPr bwMode="auto">
                <a:xfrm>
                  <a:off x="4013" y="30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6" name="Line 53141"/>
                <p:cNvSpPr>
                  <a:spLocks noChangeShapeType="1"/>
                </p:cNvSpPr>
                <p:nvPr/>
              </p:nvSpPr>
              <p:spPr bwMode="auto">
                <a:xfrm>
                  <a:off x="4015" y="30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7" name="Line 53142"/>
                <p:cNvSpPr>
                  <a:spLocks noChangeShapeType="1"/>
                </p:cNvSpPr>
                <p:nvPr/>
              </p:nvSpPr>
              <p:spPr bwMode="auto">
                <a:xfrm flipV="1">
                  <a:off x="4017" y="30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8" name="Line 53143"/>
                <p:cNvSpPr>
                  <a:spLocks noChangeShapeType="1"/>
                </p:cNvSpPr>
                <p:nvPr/>
              </p:nvSpPr>
              <p:spPr bwMode="auto">
                <a:xfrm flipV="1">
                  <a:off x="4024" y="305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89" name="Line 53144"/>
                <p:cNvSpPr>
                  <a:spLocks noChangeShapeType="1"/>
                </p:cNvSpPr>
                <p:nvPr/>
              </p:nvSpPr>
              <p:spPr bwMode="auto">
                <a:xfrm>
                  <a:off x="4032" y="3050"/>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0" name="Line 53145"/>
                <p:cNvSpPr>
                  <a:spLocks noChangeShapeType="1"/>
                </p:cNvSpPr>
                <p:nvPr/>
              </p:nvSpPr>
              <p:spPr bwMode="auto">
                <a:xfrm flipV="1">
                  <a:off x="4050" y="3057"/>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1" name="Line 53146"/>
                <p:cNvSpPr>
                  <a:spLocks noChangeShapeType="1"/>
                </p:cNvSpPr>
                <p:nvPr/>
              </p:nvSpPr>
              <p:spPr bwMode="auto">
                <a:xfrm>
                  <a:off x="4056" y="3057"/>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2" name="Line 53147"/>
                <p:cNvSpPr>
                  <a:spLocks noChangeShapeType="1"/>
                </p:cNvSpPr>
                <p:nvPr/>
              </p:nvSpPr>
              <p:spPr bwMode="auto">
                <a:xfrm flipV="1">
                  <a:off x="4068" y="30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3" name="Line 53148"/>
                <p:cNvSpPr>
                  <a:spLocks noChangeShapeType="1"/>
                </p:cNvSpPr>
                <p:nvPr/>
              </p:nvSpPr>
              <p:spPr bwMode="auto">
                <a:xfrm flipV="1">
                  <a:off x="4075" y="30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4" name="Line 53149"/>
                <p:cNvSpPr>
                  <a:spLocks noChangeShapeType="1"/>
                </p:cNvSpPr>
                <p:nvPr/>
              </p:nvSpPr>
              <p:spPr bwMode="auto">
                <a:xfrm>
                  <a:off x="4082" y="306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5" name="Line 53150"/>
                <p:cNvSpPr>
                  <a:spLocks noChangeShapeType="1"/>
                </p:cNvSpPr>
                <p:nvPr/>
              </p:nvSpPr>
              <p:spPr bwMode="auto">
                <a:xfrm>
                  <a:off x="4090" y="3070"/>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6" name="Line 53151"/>
                <p:cNvSpPr>
                  <a:spLocks noChangeShapeType="1"/>
                </p:cNvSpPr>
                <p:nvPr/>
              </p:nvSpPr>
              <p:spPr bwMode="auto">
                <a:xfrm flipV="1">
                  <a:off x="4109" y="30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7" name="Line 53152"/>
                <p:cNvSpPr>
                  <a:spLocks noChangeShapeType="1"/>
                </p:cNvSpPr>
                <p:nvPr/>
              </p:nvSpPr>
              <p:spPr bwMode="auto">
                <a:xfrm>
                  <a:off x="4116" y="307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8" name="Line 53153"/>
                <p:cNvSpPr>
                  <a:spLocks noChangeShapeType="1"/>
                </p:cNvSpPr>
                <p:nvPr/>
              </p:nvSpPr>
              <p:spPr bwMode="auto">
                <a:xfrm flipV="1">
                  <a:off x="4132" y="30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99" name="Line 53154"/>
                <p:cNvSpPr>
                  <a:spLocks noChangeShapeType="1"/>
                </p:cNvSpPr>
                <p:nvPr/>
              </p:nvSpPr>
              <p:spPr bwMode="auto">
                <a:xfrm>
                  <a:off x="4139" y="30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0" name="Line 53155"/>
                <p:cNvSpPr>
                  <a:spLocks noChangeShapeType="1"/>
                </p:cNvSpPr>
                <p:nvPr/>
              </p:nvSpPr>
              <p:spPr bwMode="auto">
                <a:xfrm flipV="1">
                  <a:off x="4141" y="3080"/>
                  <a:ext cx="1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1" name="Line 53156"/>
                <p:cNvSpPr>
                  <a:spLocks noChangeShapeType="1"/>
                </p:cNvSpPr>
                <p:nvPr/>
              </p:nvSpPr>
              <p:spPr bwMode="auto">
                <a:xfrm flipV="1">
                  <a:off x="4158" y="3070"/>
                  <a:ext cx="1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2" name="Line 53157"/>
                <p:cNvSpPr>
                  <a:spLocks noChangeShapeType="1"/>
                </p:cNvSpPr>
                <p:nvPr/>
              </p:nvSpPr>
              <p:spPr bwMode="auto">
                <a:xfrm>
                  <a:off x="4172" y="3070"/>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3" name="Line 53158"/>
                <p:cNvSpPr>
                  <a:spLocks noChangeShapeType="1"/>
                </p:cNvSpPr>
                <p:nvPr/>
              </p:nvSpPr>
              <p:spPr bwMode="auto">
                <a:xfrm>
                  <a:off x="4183" y="3074"/>
                  <a:ext cx="5"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4" name="Line 53159"/>
                <p:cNvSpPr>
                  <a:spLocks noChangeShapeType="1"/>
                </p:cNvSpPr>
                <p:nvPr/>
              </p:nvSpPr>
              <p:spPr bwMode="auto">
                <a:xfrm>
                  <a:off x="4188" y="3081"/>
                  <a:ext cx="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5" name="Line 53160"/>
                <p:cNvSpPr>
                  <a:spLocks noChangeShapeType="1"/>
                </p:cNvSpPr>
                <p:nvPr/>
              </p:nvSpPr>
              <p:spPr bwMode="auto">
                <a:xfrm>
                  <a:off x="4190" y="309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6" name="Line 53161"/>
                <p:cNvSpPr>
                  <a:spLocks noChangeShapeType="1"/>
                </p:cNvSpPr>
                <p:nvPr/>
              </p:nvSpPr>
              <p:spPr bwMode="auto">
                <a:xfrm flipV="1">
                  <a:off x="4198" y="30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7" name="Line 53162"/>
                <p:cNvSpPr>
                  <a:spLocks noChangeShapeType="1"/>
                </p:cNvSpPr>
                <p:nvPr/>
              </p:nvSpPr>
              <p:spPr bwMode="auto">
                <a:xfrm flipV="1">
                  <a:off x="4205" y="30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8" name="Line 53163"/>
                <p:cNvSpPr>
                  <a:spLocks noChangeShapeType="1"/>
                </p:cNvSpPr>
                <p:nvPr/>
              </p:nvSpPr>
              <p:spPr bwMode="auto">
                <a:xfrm flipV="1">
                  <a:off x="4212" y="30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09" name="Line 53164"/>
                <p:cNvSpPr>
                  <a:spLocks noChangeShapeType="1"/>
                </p:cNvSpPr>
                <p:nvPr/>
              </p:nvSpPr>
              <p:spPr bwMode="auto">
                <a:xfrm>
                  <a:off x="4220" y="309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0" name="Line 53165"/>
                <p:cNvSpPr>
                  <a:spLocks noChangeShapeType="1"/>
                </p:cNvSpPr>
                <p:nvPr/>
              </p:nvSpPr>
              <p:spPr bwMode="auto">
                <a:xfrm>
                  <a:off x="4229" y="309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1" name="Line 53166"/>
                <p:cNvSpPr>
                  <a:spLocks noChangeShapeType="1"/>
                </p:cNvSpPr>
                <p:nvPr/>
              </p:nvSpPr>
              <p:spPr bwMode="auto">
                <a:xfrm flipV="1">
                  <a:off x="4238" y="30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2" name="Line 53167"/>
                <p:cNvSpPr>
                  <a:spLocks noChangeShapeType="1"/>
                </p:cNvSpPr>
                <p:nvPr/>
              </p:nvSpPr>
              <p:spPr bwMode="auto">
                <a:xfrm flipV="1">
                  <a:off x="4245" y="3095"/>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3" name="Line 53168"/>
                <p:cNvSpPr>
                  <a:spLocks noChangeShapeType="1"/>
                </p:cNvSpPr>
                <p:nvPr/>
              </p:nvSpPr>
              <p:spPr bwMode="auto">
                <a:xfrm>
                  <a:off x="4259" y="3095"/>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4" name="Line 53169"/>
                <p:cNvSpPr>
                  <a:spLocks noChangeShapeType="1"/>
                </p:cNvSpPr>
                <p:nvPr/>
              </p:nvSpPr>
              <p:spPr bwMode="auto">
                <a:xfrm flipV="1">
                  <a:off x="4268" y="309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5" name="Line 53170"/>
                <p:cNvSpPr>
                  <a:spLocks noChangeShapeType="1"/>
                </p:cNvSpPr>
                <p:nvPr/>
              </p:nvSpPr>
              <p:spPr bwMode="auto">
                <a:xfrm flipV="1">
                  <a:off x="4276" y="309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6" name="Line 53171"/>
                <p:cNvSpPr>
                  <a:spLocks noChangeShapeType="1"/>
                </p:cNvSpPr>
                <p:nvPr/>
              </p:nvSpPr>
              <p:spPr bwMode="auto">
                <a:xfrm flipV="1">
                  <a:off x="4282" y="309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7" name="Line 53172"/>
                <p:cNvSpPr>
                  <a:spLocks noChangeShapeType="1"/>
                </p:cNvSpPr>
                <p:nvPr/>
              </p:nvSpPr>
              <p:spPr bwMode="auto">
                <a:xfrm>
                  <a:off x="4289" y="309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8" name="Line 53173"/>
                <p:cNvSpPr>
                  <a:spLocks noChangeShapeType="1"/>
                </p:cNvSpPr>
                <p:nvPr/>
              </p:nvSpPr>
              <p:spPr bwMode="auto">
                <a:xfrm flipV="1">
                  <a:off x="4295" y="308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19" name="Line 53174"/>
                <p:cNvSpPr>
                  <a:spLocks noChangeShapeType="1"/>
                </p:cNvSpPr>
                <p:nvPr/>
              </p:nvSpPr>
              <p:spPr bwMode="auto">
                <a:xfrm flipH="1" flipV="1">
                  <a:off x="4297" y="3083"/>
                  <a:ext cx="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0" name="Line 53175"/>
                <p:cNvSpPr>
                  <a:spLocks noChangeShapeType="1"/>
                </p:cNvSpPr>
                <p:nvPr/>
              </p:nvSpPr>
              <p:spPr bwMode="auto">
                <a:xfrm flipH="1" flipV="1">
                  <a:off x="4294" y="3079"/>
                  <a:ext cx="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1" name="Line 53176"/>
                <p:cNvSpPr>
                  <a:spLocks noChangeShapeType="1"/>
                </p:cNvSpPr>
                <p:nvPr/>
              </p:nvSpPr>
              <p:spPr bwMode="auto">
                <a:xfrm flipH="1" flipV="1">
                  <a:off x="4292" y="3077"/>
                  <a:ext cx="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2" name="Line 53177"/>
                <p:cNvSpPr>
                  <a:spLocks noChangeShapeType="1"/>
                </p:cNvSpPr>
                <p:nvPr/>
              </p:nvSpPr>
              <p:spPr bwMode="auto">
                <a:xfrm flipV="1">
                  <a:off x="4292" y="3067"/>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3" name="Line 53178"/>
                <p:cNvSpPr>
                  <a:spLocks noChangeShapeType="1"/>
                </p:cNvSpPr>
                <p:nvPr/>
              </p:nvSpPr>
              <p:spPr bwMode="auto">
                <a:xfrm flipH="1" flipV="1">
                  <a:off x="4287" y="30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4" name="Line 53179"/>
                <p:cNvSpPr>
                  <a:spLocks noChangeShapeType="1"/>
                </p:cNvSpPr>
                <p:nvPr/>
              </p:nvSpPr>
              <p:spPr bwMode="auto">
                <a:xfrm flipV="1">
                  <a:off x="4287" y="304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5" name="Line 53180"/>
                <p:cNvSpPr>
                  <a:spLocks noChangeShapeType="1"/>
                </p:cNvSpPr>
                <p:nvPr/>
              </p:nvSpPr>
              <p:spPr bwMode="auto">
                <a:xfrm flipH="1" flipV="1">
                  <a:off x="4287" y="303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6" name="Line 53181"/>
                <p:cNvSpPr>
                  <a:spLocks noChangeShapeType="1"/>
                </p:cNvSpPr>
                <p:nvPr/>
              </p:nvSpPr>
              <p:spPr bwMode="auto">
                <a:xfrm flipV="1">
                  <a:off x="4287" y="303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7" name="Line 53182"/>
                <p:cNvSpPr>
                  <a:spLocks noChangeShapeType="1"/>
                </p:cNvSpPr>
                <p:nvPr/>
              </p:nvSpPr>
              <p:spPr bwMode="auto">
                <a:xfrm flipV="1">
                  <a:off x="4293" y="30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8" name="Line 53183"/>
                <p:cNvSpPr>
                  <a:spLocks noChangeShapeType="1"/>
                </p:cNvSpPr>
                <p:nvPr/>
              </p:nvSpPr>
              <p:spPr bwMode="auto">
                <a:xfrm flipV="1">
                  <a:off x="4300" y="301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29" name="Line 53184"/>
                <p:cNvSpPr>
                  <a:spLocks noChangeShapeType="1"/>
                </p:cNvSpPr>
                <p:nvPr/>
              </p:nvSpPr>
              <p:spPr bwMode="auto">
                <a:xfrm flipV="1">
                  <a:off x="4304" y="301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0" name="Line 53185"/>
                <p:cNvSpPr>
                  <a:spLocks noChangeShapeType="1"/>
                </p:cNvSpPr>
                <p:nvPr/>
              </p:nvSpPr>
              <p:spPr bwMode="auto">
                <a:xfrm flipV="1">
                  <a:off x="4311" y="30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1" name="Line 53186"/>
                <p:cNvSpPr>
                  <a:spLocks noChangeShapeType="1"/>
                </p:cNvSpPr>
                <p:nvPr/>
              </p:nvSpPr>
              <p:spPr bwMode="auto">
                <a:xfrm flipV="1">
                  <a:off x="4318" y="30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2" name="Line 53187"/>
                <p:cNvSpPr>
                  <a:spLocks noChangeShapeType="1"/>
                </p:cNvSpPr>
                <p:nvPr/>
              </p:nvSpPr>
              <p:spPr bwMode="auto">
                <a:xfrm flipV="1">
                  <a:off x="4325" y="300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3" name="Line 53188"/>
                <p:cNvSpPr>
                  <a:spLocks noChangeShapeType="1"/>
                </p:cNvSpPr>
                <p:nvPr/>
              </p:nvSpPr>
              <p:spPr bwMode="auto">
                <a:xfrm flipV="1">
                  <a:off x="4330" y="299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4" name="Line 53189"/>
                <p:cNvSpPr>
                  <a:spLocks noChangeShapeType="1"/>
                </p:cNvSpPr>
                <p:nvPr/>
              </p:nvSpPr>
              <p:spPr bwMode="auto">
                <a:xfrm flipV="1">
                  <a:off x="4335" y="299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5" name="Line 53190"/>
                <p:cNvSpPr>
                  <a:spLocks noChangeShapeType="1"/>
                </p:cNvSpPr>
                <p:nvPr/>
              </p:nvSpPr>
              <p:spPr bwMode="auto">
                <a:xfrm>
                  <a:off x="4343" y="29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6" name="Line 53191"/>
                <p:cNvSpPr>
                  <a:spLocks noChangeShapeType="1"/>
                </p:cNvSpPr>
                <p:nvPr/>
              </p:nvSpPr>
              <p:spPr bwMode="auto">
                <a:xfrm>
                  <a:off x="4352" y="2996"/>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7" name="Line 53192"/>
                <p:cNvSpPr>
                  <a:spLocks noChangeShapeType="1"/>
                </p:cNvSpPr>
                <p:nvPr/>
              </p:nvSpPr>
              <p:spPr bwMode="auto">
                <a:xfrm flipV="1">
                  <a:off x="4360" y="30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8" name="Line 53193"/>
                <p:cNvSpPr>
                  <a:spLocks noChangeShapeType="1"/>
                </p:cNvSpPr>
                <p:nvPr/>
              </p:nvSpPr>
              <p:spPr bwMode="auto">
                <a:xfrm flipV="1">
                  <a:off x="4367" y="299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39" name="Line 53194"/>
                <p:cNvSpPr>
                  <a:spLocks noChangeShapeType="1"/>
                </p:cNvSpPr>
                <p:nvPr/>
              </p:nvSpPr>
              <p:spPr bwMode="auto">
                <a:xfrm>
                  <a:off x="4381" y="299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0" name="Line 53195"/>
                <p:cNvSpPr>
                  <a:spLocks noChangeShapeType="1"/>
                </p:cNvSpPr>
                <p:nvPr/>
              </p:nvSpPr>
              <p:spPr bwMode="auto">
                <a:xfrm flipV="1">
                  <a:off x="4385" y="30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1" name="Line 53196"/>
                <p:cNvSpPr>
                  <a:spLocks noChangeShapeType="1"/>
                </p:cNvSpPr>
                <p:nvPr/>
              </p:nvSpPr>
              <p:spPr bwMode="auto">
                <a:xfrm flipV="1">
                  <a:off x="4390" y="29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2" name="Line 53197"/>
                <p:cNvSpPr>
                  <a:spLocks noChangeShapeType="1"/>
                </p:cNvSpPr>
                <p:nvPr/>
              </p:nvSpPr>
              <p:spPr bwMode="auto">
                <a:xfrm flipV="1">
                  <a:off x="4397" y="29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3" name="Line 53198"/>
                <p:cNvSpPr>
                  <a:spLocks noChangeShapeType="1"/>
                </p:cNvSpPr>
                <p:nvPr/>
              </p:nvSpPr>
              <p:spPr bwMode="auto">
                <a:xfrm flipV="1">
                  <a:off x="4402" y="298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4" name="Line 53199"/>
                <p:cNvSpPr>
                  <a:spLocks noChangeShapeType="1"/>
                </p:cNvSpPr>
                <p:nvPr/>
              </p:nvSpPr>
              <p:spPr bwMode="auto">
                <a:xfrm>
                  <a:off x="4410" y="298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5" name="Line 53200"/>
                <p:cNvSpPr>
                  <a:spLocks noChangeShapeType="1"/>
                </p:cNvSpPr>
                <p:nvPr/>
              </p:nvSpPr>
              <p:spPr bwMode="auto">
                <a:xfrm>
                  <a:off x="4411" y="29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6" name="Line 53201"/>
                <p:cNvSpPr>
                  <a:spLocks noChangeShapeType="1"/>
                </p:cNvSpPr>
                <p:nvPr/>
              </p:nvSpPr>
              <p:spPr bwMode="auto">
                <a:xfrm flipV="1">
                  <a:off x="4413" y="29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7" name="Line 53202"/>
                <p:cNvSpPr>
                  <a:spLocks noChangeShapeType="1"/>
                </p:cNvSpPr>
                <p:nvPr/>
              </p:nvSpPr>
              <p:spPr bwMode="auto">
                <a:xfrm flipV="1">
                  <a:off x="4420" y="29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8" name="Line 53203"/>
                <p:cNvSpPr>
                  <a:spLocks noChangeShapeType="1"/>
                </p:cNvSpPr>
                <p:nvPr/>
              </p:nvSpPr>
              <p:spPr bwMode="auto">
                <a:xfrm>
                  <a:off x="4427" y="29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49" name="Line 53204"/>
                <p:cNvSpPr>
                  <a:spLocks noChangeShapeType="1"/>
                </p:cNvSpPr>
                <p:nvPr/>
              </p:nvSpPr>
              <p:spPr bwMode="auto">
                <a:xfrm>
                  <a:off x="4429" y="30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0" name="Line 53205"/>
                <p:cNvSpPr>
                  <a:spLocks noChangeShapeType="1"/>
                </p:cNvSpPr>
                <p:nvPr/>
              </p:nvSpPr>
              <p:spPr bwMode="auto">
                <a:xfrm flipV="1">
                  <a:off x="4431" y="300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1" name="Line 53206"/>
                <p:cNvSpPr>
                  <a:spLocks noChangeShapeType="1"/>
                </p:cNvSpPr>
                <p:nvPr/>
              </p:nvSpPr>
              <p:spPr bwMode="auto">
                <a:xfrm>
                  <a:off x="4436" y="300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2" name="Line 53207"/>
                <p:cNvSpPr>
                  <a:spLocks noChangeShapeType="1"/>
                </p:cNvSpPr>
                <p:nvPr/>
              </p:nvSpPr>
              <p:spPr bwMode="auto">
                <a:xfrm>
                  <a:off x="4445" y="3005"/>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3" name="Line 53208"/>
                <p:cNvSpPr>
                  <a:spLocks noChangeShapeType="1"/>
                </p:cNvSpPr>
                <p:nvPr/>
              </p:nvSpPr>
              <p:spPr bwMode="auto">
                <a:xfrm>
                  <a:off x="4455" y="30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4" name="Line 53209"/>
                <p:cNvSpPr>
                  <a:spLocks noChangeShapeType="1"/>
                </p:cNvSpPr>
                <p:nvPr/>
              </p:nvSpPr>
              <p:spPr bwMode="auto">
                <a:xfrm>
                  <a:off x="4457" y="30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5" name="Line 53210"/>
                <p:cNvSpPr>
                  <a:spLocks noChangeShapeType="1"/>
                </p:cNvSpPr>
                <p:nvPr/>
              </p:nvSpPr>
              <p:spPr bwMode="auto">
                <a:xfrm flipV="1">
                  <a:off x="4466" y="30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6" name="Line 53211"/>
                <p:cNvSpPr>
                  <a:spLocks noChangeShapeType="1"/>
                </p:cNvSpPr>
                <p:nvPr/>
              </p:nvSpPr>
              <p:spPr bwMode="auto">
                <a:xfrm flipV="1">
                  <a:off x="4473" y="30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7" name="Line 53212"/>
                <p:cNvSpPr>
                  <a:spLocks noChangeShapeType="1"/>
                </p:cNvSpPr>
                <p:nvPr/>
              </p:nvSpPr>
              <p:spPr bwMode="auto">
                <a:xfrm flipV="1">
                  <a:off x="4480" y="30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8" name="Line 53213"/>
                <p:cNvSpPr>
                  <a:spLocks noChangeShapeType="1"/>
                </p:cNvSpPr>
                <p:nvPr/>
              </p:nvSpPr>
              <p:spPr bwMode="auto">
                <a:xfrm flipV="1">
                  <a:off x="4487" y="301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59" name="Line 53214"/>
                <p:cNvSpPr>
                  <a:spLocks noChangeShapeType="1"/>
                </p:cNvSpPr>
                <p:nvPr/>
              </p:nvSpPr>
              <p:spPr bwMode="auto">
                <a:xfrm flipV="1">
                  <a:off x="4493" y="301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0" name="Line 53215"/>
                <p:cNvSpPr>
                  <a:spLocks noChangeShapeType="1"/>
                </p:cNvSpPr>
                <p:nvPr/>
              </p:nvSpPr>
              <p:spPr bwMode="auto">
                <a:xfrm flipV="1">
                  <a:off x="4501" y="30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1" name="Line 53216"/>
                <p:cNvSpPr>
                  <a:spLocks noChangeShapeType="1"/>
                </p:cNvSpPr>
                <p:nvPr/>
              </p:nvSpPr>
              <p:spPr bwMode="auto">
                <a:xfrm flipH="1" flipV="1">
                  <a:off x="4503" y="299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2" name="Line 53217"/>
                <p:cNvSpPr>
                  <a:spLocks noChangeShapeType="1"/>
                </p:cNvSpPr>
                <p:nvPr/>
              </p:nvSpPr>
              <p:spPr bwMode="auto">
                <a:xfrm flipH="1" flipV="1">
                  <a:off x="4501" y="29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3" name="Line 53218"/>
                <p:cNvSpPr>
                  <a:spLocks noChangeShapeType="1"/>
                </p:cNvSpPr>
                <p:nvPr/>
              </p:nvSpPr>
              <p:spPr bwMode="auto">
                <a:xfrm flipV="1">
                  <a:off x="4501" y="298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4" name="Line 53219"/>
                <p:cNvSpPr>
                  <a:spLocks noChangeShapeType="1"/>
                </p:cNvSpPr>
                <p:nvPr/>
              </p:nvSpPr>
              <p:spPr bwMode="auto">
                <a:xfrm flipV="1">
                  <a:off x="4508" y="29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5" name="Line 53220"/>
                <p:cNvSpPr>
                  <a:spLocks noChangeShapeType="1"/>
                </p:cNvSpPr>
                <p:nvPr/>
              </p:nvSpPr>
              <p:spPr bwMode="auto">
                <a:xfrm flipV="1">
                  <a:off x="4515" y="29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6" name="Line 53221"/>
                <p:cNvSpPr>
                  <a:spLocks noChangeShapeType="1"/>
                </p:cNvSpPr>
                <p:nvPr/>
              </p:nvSpPr>
              <p:spPr bwMode="auto">
                <a:xfrm flipH="1" flipV="1">
                  <a:off x="4520" y="29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7" name="Line 53222"/>
                <p:cNvSpPr>
                  <a:spLocks noChangeShapeType="1"/>
                </p:cNvSpPr>
                <p:nvPr/>
              </p:nvSpPr>
              <p:spPr bwMode="auto">
                <a:xfrm flipV="1">
                  <a:off x="4520" y="29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8" name="Line 53223"/>
                <p:cNvSpPr>
                  <a:spLocks noChangeShapeType="1"/>
                </p:cNvSpPr>
                <p:nvPr/>
              </p:nvSpPr>
              <p:spPr bwMode="auto">
                <a:xfrm flipV="1">
                  <a:off x="4527" y="297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69" name="Line 53224"/>
                <p:cNvSpPr>
                  <a:spLocks noChangeShapeType="1"/>
                </p:cNvSpPr>
                <p:nvPr/>
              </p:nvSpPr>
              <p:spPr bwMode="auto">
                <a:xfrm>
                  <a:off x="4533" y="297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0" name="Line 53225"/>
                <p:cNvSpPr>
                  <a:spLocks noChangeShapeType="1"/>
                </p:cNvSpPr>
                <p:nvPr/>
              </p:nvSpPr>
              <p:spPr bwMode="auto">
                <a:xfrm flipV="1">
                  <a:off x="4536" y="2960"/>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1" name="Line 53226"/>
                <p:cNvSpPr>
                  <a:spLocks noChangeShapeType="1"/>
                </p:cNvSpPr>
                <p:nvPr/>
              </p:nvSpPr>
              <p:spPr bwMode="auto">
                <a:xfrm flipH="1">
                  <a:off x="4541" y="2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2" name="Line 53227"/>
                <p:cNvSpPr>
                  <a:spLocks noChangeShapeType="1"/>
                </p:cNvSpPr>
                <p:nvPr/>
              </p:nvSpPr>
              <p:spPr bwMode="auto">
                <a:xfrm flipV="1">
                  <a:off x="4541" y="2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3" name="Line 53228"/>
                <p:cNvSpPr>
                  <a:spLocks noChangeShapeType="1"/>
                </p:cNvSpPr>
                <p:nvPr/>
              </p:nvSpPr>
              <p:spPr bwMode="auto">
                <a:xfrm flipV="1">
                  <a:off x="4546" y="295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4" name="Line 53229"/>
                <p:cNvSpPr>
                  <a:spLocks noChangeShapeType="1"/>
                </p:cNvSpPr>
                <p:nvPr/>
              </p:nvSpPr>
              <p:spPr bwMode="auto">
                <a:xfrm flipH="1" flipV="1">
                  <a:off x="4549" y="294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5" name="Line 53230"/>
                <p:cNvSpPr>
                  <a:spLocks noChangeShapeType="1"/>
                </p:cNvSpPr>
                <p:nvPr/>
              </p:nvSpPr>
              <p:spPr bwMode="auto">
                <a:xfrm flipV="1">
                  <a:off x="4549" y="293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6" name="Line 53231"/>
                <p:cNvSpPr>
                  <a:spLocks noChangeShapeType="1"/>
                </p:cNvSpPr>
                <p:nvPr/>
              </p:nvSpPr>
              <p:spPr bwMode="auto">
                <a:xfrm flipH="1" flipV="1">
                  <a:off x="4544" y="292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7" name="Line 53232"/>
                <p:cNvSpPr>
                  <a:spLocks noChangeShapeType="1"/>
                </p:cNvSpPr>
                <p:nvPr/>
              </p:nvSpPr>
              <p:spPr bwMode="auto">
                <a:xfrm flipH="1">
                  <a:off x="4531" y="2929"/>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8" name="Line 53233"/>
                <p:cNvSpPr>
                  <a:spLocks noChangeShapeType="1"/>
                </p:cNvSpPr>
                <p:nvPr/>
              </p:nvSpPr>
              <p:spPr bwMode="auto">
                <a:xfrm flipH="1">
                  <a:off x="4523" y="293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79" name="Line 53234"/>
                <p:cNvSpPr>
                  <a:spLocks noChangeShapeType="1"/>
                </p:cNvSpPr>
                <p:nvPr/>
              </p:nvSpPr>
              <p:spPr bwMode="auto">
                <a:xfrm flipH="1" flipV="1">
                  <a:off x="4512" y="292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0" name="Line 53235"/>
                <p:cNvSpPr>
                  <a:spLocks noChangeShapeType="1"/>
                </p:cNvSpPr>
                <p:nvPr/>
              </p:nvSpPr>
              <p:spPr bwMode="auto">
                <a:xfrm flipH="1" flipV="1">
                  <a:off x="4510" y="2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1" name="Line 53236"/>
                <p:cNvSpPr>
                  <a:spLocks noChangeShapeType="1"/>
                </p:cNvSpPr>
                <p:nvPr/>
              </p:nvSpPr>
              <p:spPr bwMode="auto">
                <a:xfrm flipH="1" flipV="1">
                  <a:off x="4506" y="290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2" name="Line 53237"/>
                <p:cNvSpPr>
                  <a:spLocks noChangeShapeType="1"/>
                </p:cNvSpPr>
                <p:nvPr/>
              </p:nvSpPr>
              <p:spPr bwMode="auto">
                <a:xfrm flipH="1" flipV="1">
                  <a:off x="4504" y="289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3" name="Line 53238"/>
                <p:cNvSpPr>
                  <a:spLocks noChangeShapeType="1"/>
                </p:cNvSpPr>
                <p:nvPr/>
              </p:nvSpPr>
              <p:spPr bwMode="auto">
                <a:xfrm flipV="1">
                  <a:off x="4504" y="28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4" name="Line 53239"/>
                <p:cNvSpPr>
                  <a:spLocks noChangeShapeType="1"/>
                </p:cNvSpPr>
                <p:nvPr/>
              </p:nvSpPr>
              <p:spPr bwMode="auto">
                <a:xfrm flipH="1" flipV="1">
                  <a:off x="4506" y="28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5" name="Line 53240"/>
                <p:cNvSpPr>
                  <a:spLocks noChangeShapeType="1"/>
                </p:cNvSpPr>
                <p:nvPr/>
              </p:nvSpPr>
              <p:spPr bwMode="auto">
                <a:xfrm flipH="1" flipV="1">
                  <a:off x="4504" y="28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6" name="Line 53241"/>
                <p:cNvSpPr>
                  <a:spLocks noChangeShapeType="1"/>
                </p:cNvSpPr>
                <p:nvPr/>
              </p:nvSpPr>
              <p:spPr bwMode="auto">
                <a:xfrm flipH="1" flipV="1">
                  <a:off x="4495" y="286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7" name="Line 53242"/>
                <p:cNvSpPr>
                  <a:spLocks noChangeShapeType="1"/>
                </p:cNvSpPr>
                <p:nvPr/>
              </p:nvSpPr>
              <p:spPr bwMode="auto">
                <a:xfrm flipH="1">
                  <a:off x="4488" y="28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8" name="Line 53243"/>
                <p:cNvSpPr>
                  <a:spLocks noChangeShapeType="1"/>
                </p:cNvSpPr>
                <p:nvPr/>
              </p:nvSpPr>
              <p:spPr bwMode="auto">
                <a:xfrm flipH="1" flipV="1">
                  <a:off x="4478" y="286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89" name="Line 53244"/>
                <p:cNvSpPr>
                  <a:spLocks noChangeShapeType="1"/>
                </p:cNvSpPr>
                <p:nvPr/>
              </p:nvSpPr>
              <p:spPr bwMode="auto">
                <a:xfrm flipH="1" flipV="1">
                  <a:off x="4476" y="28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0" name="Line 53245"/>
                <p:cNvSpPr>
                  <a:spLocks noChangeShapeType="1"/>
                </p:cNvSpPr>
                <p:nvPr/>
              </p:nvSpPr>
              <p:spPr bwMode="auto">
                <a:xfrm flipV="1">
                  <a:off x="4476" y="285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1" name="Line 53246"/>
                <p:cNvSpPr>
                  <a:spLocks noChangeShapeType="1"/>
                </p:cNvSpPr>
                <p:nvPr/>
              </p:nvSpPr>
              <p:spPr bwMode="auto">
                <a:xfrm flipV="1">
                  <a:off x="4484" y="285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2" name="Line 53247"/>
                <p:cNvSpPr>
                  <a:spLocks noChangeShapeType="1"/>
                </p:cNvSpPr>
                <p:nvPr/>
              </p:nvSpPr>
              <p:spPr bwMode="auto">
                <a:xfrm flipV="1">
                  <a:off x="4491" y="285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3" name="Line 53248"/>
                <p:cNvSpPr>
                  <a:spLocks noChangeShapeType="1"/>
                </p:cNvSpPr>
                <p:nvPr/>
              </p:nvSpPr>
              <p:spPr bwMode="auto">
                <a:xfrm flipV="1">
                  <a:off x="4498" y="284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4" name="Line 53249"/>
                <p:cNvSpPr>
                  <a:spLocks noChangeShapeType="1"/>
                </p:cNvSpPr>
                <p:nvPr/>
              </p:nvSpPr>
              <p:spPr bwMode="auto">
                <a:xfrm flipV="1">
                  <a:off x="4503" y="28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5" name="Line 53250"/>
                <p:cNvSpPr>
                  <a:spLocks noChangeShapeType="1"/>
                </p:cNvSpPr>
                <p:nvPr/>
              </p:nvSpPr>
              <p:spPr bwMode="auto">
                <a:xfrm flipV="1">
                  <a:off x="4507" y="28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6" name="Line 53251"/>
                <p:cNvSpPr>
                  <a:spLocks noChangeShapeType="1"/>
                </p:cNvSpPr>
                <p:nvPr/>
              </p:nvSpPr>
              <p:spPr bwMode="auto">
                <a:xfrm flipH="1" flipV="1">
                  <a:off x="4503" y="28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7" name="Line 53252"/>
                <p:cNvSpPr>
                  <a:spLocks noChangeShapeType="1"/>
                </p:cNvSpPr>
                <p:nvPr/>
              </p:nvSpPr>
              <p:spPr bwMode="auto">
                <a:xfrm flipH="1" flipV="1">
                  <a:off x="4500" y="281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8" name="Line 53253"/>
                <p:cNvSpPr>
                  <a:spLocks noChangeShapeType="1"/>
                </p:cNvSpPr>
                <p:nvPr/>
              </p:nvSpPr>
              <p:spPr bwMode="auto">
                <a:xfrm flipH="1" flipV="1">
                  <a:off x="4492" y="280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99" name="Line 53254"/>
                <p:cNvSpPr>
                  <a:spLocks noChangeShapeType="1"/>
                </p:cNvSpPr>
                <p:nvPr/>
              </p:nvSpPr>
              <p:spPr bwMode="auto">
                <a:xfrm flipH="1" flipV="1">
                  <a:off x="4490" y="28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0" name="Line 53255"/>
                <p:cNvSpPr>
                  <a:spLocks noChangeShapeType="1"/>
                </p:cNvSpPr>
                <p:nvPr/>
              </p:nvSpPr>
              <p:spPr bwMode="auto">
                <a:xfrm flipV="1">
                  <a:off x="4490" y="279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1" name="Line 53256"/>
                <p:cNvSpPr>
                  <a:spLocks noChangeShapeType="1"/>
                </p:cNvSpPr>
                <p:nvPr/>
              </p:nvSpPr>
              <p:spPr bwMode="auto">
                <a:xfrm flipH="1" flipV="1">
                  <a:off x="4494" y="279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2" name="Line 53257"/>
                <p:cNvSpPr>
                  <a:spLocks noChangeShapeType="1"/>
                </p:cNvSpPr>
                <p:nvPr/>
              </p:nvSpPr>
              <p:spPr bwMode="auto">
                <a:xfrm flipH="1" flipV="1">
                  <a:off x="4492" y="27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3" name="Line 53258"/>
                <p:cNvSpPr>
                  <a:spLocks noChangeShapeType="1"/>
                </p:cNvSpPr>
                <p:nvPr/>
              </p:nvSpPr>
              <p:spPr bwMode="auto">
                <a:xfrm flipH="1" flipV="1">
                  <a:off x="4484" y="2780"/>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4" name="Line 53259"/>
                <p:cNvSpPr>
                  <a:spLocks noChangeShapeType="1"/>
                </p:cNvSpPr>
                <p:nvPr/>
              </p:nvSpPr>
              <p:spPr bwMode="auto">
                <a:xfrm flipH="1" flipV="1">
                  <a:off x="4482" y="27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5" name="Line 53260"/>
                <p:cNvSpPr>
                  <a:spLocks noChangeShapeType="1"/>
                </p:cNvSpPr>
                <p:nvPr/>
              </p:nvSpPr>
              <p:spPr bwMode="auto">
                <a:xfrm flipV="1">
                  <a:off x="4482" y="2771"/>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6" name="Line 53261"/>
                <p:cNvSpPr>
                  <a:spLocks noChangeShapeType="1"/>
                </p:cNvSpPr>
                <p:nvPr/>
              </p:nvSpPr>
              <p:spPr bwMode="auto">
                <a:xfrm flipH="1" flipV="1">
                  <a:off x="4479" y="276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7" name="Line 53262"/>
                <p:cNvSpPr>
                  <a:spLocks noChangeShapeType="1"/>
                </p:cNvSpPr>
                <p:nvPr/>
              </p:nvSpPr>
              <p:spPr bwMode="auto">
                <a:xfrm flipH="1" flipV="1">
                  <a:off x="4477" y="27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8" name="Line 53263"/>
                <p:cNvSpPr>
                  <a:spLocks noChangeShapeType="1"/>
                </p:cNvSpPr>
                <p:nvPr/>
              </p:nvSpPr>
              <p:spPr bwMode="auto">
                <a:xfrm flipV="1">
                  <a:off x="4477" y="275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09" name="Line 53264"/>
                <p:cNvSpPr>
                  <a:spLocks noChangeShapeType="1"/>
                </p:cNvSpPr>
                <p:nvPr/>
              </p:nvSpPr>
              <p:spPr bwMode="auto">
                <a:xfrm flipV="1">
                  <a:off x="4484" y="27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0" name="Line 53265"/>
                <p:cNvSpPr>
                  <a:spLocks noChangeShapeType="1"/>
                </p:cNvSpPr>
                <p:nvPr/>
              </p:nvSpPr>
              <p:spPr bwMode="auto">
                <a:xfrm flipH="1" flipV="1">
                  <a:off x="4488" y="274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1" name="Line 53266"/>
                <p:cNvSpPr>
                  <a:spLocks noChangeShapeType="1"/>
                </p:cNvSpPr>
                <p:nvPr/>
              </p:nvSpPr>
              <p:spPr bwMode="auto">
                <a:xfrm flipH="1" flipV="1">
                  <a:off x="4477" y="273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2" name="Line 53267"/>
                <p:cNvSpPr>
                  <a:spLocks noChangeShapeType="1"/>
                </p:cNvSpPr>
                <p:nvPr/>
              </p:nvSpPr>
              <p:spPr bwMode="auto">
                <a:xfrm flipH="1">
                  <a:off x="4471" y="273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3" name="Line 53268"/>
                <p:cNvSpPr>
                  <a:spLocks noChangeShapeType="1"/>
                </p:cNvSpPr>
                <p:nvPr/>
              </p:nvSpPr>
              <p:spPr bwMode="auto">
                <a:xfrm>
                  <a:off x="4471" y="27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4" name="Line 53269"/>
                <p:cNvSpPr>
                  <a:spLocks noChangeShapeType="1"/>
                </p:cNvSpPr>
                <p:nvPr/>
              </p:nvSpPr>
              <p:spPr bwMode="auto">
                <a:xfrm flipH="1">
                  <a:off x="4466" y="27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5" name="Line 53270"/>
                <p:cNvSpPr>
                  <a:spLocks noChangeShapeType="1"/>
                </p:cNvSpPr>
                <p:nvPr/>
              </p:nvSpPr>
              <p:spPr bwMode="auto">
                <a:xfrm flipH="1">
                  <a:off x="4463" y="2748"/>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6" name="Line 53271"/>
                <p:cNvSpPr>
                  <a:spLocks noChangeShapeType="1"/>
                </p:cNvSpPr>
                <p:nvPr/>
              </p:nvSpPr>
              <p:spPr bwMode="auto">
                <a:xfrm flipH="1">
                  <a:off x="4451" y="276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7" name="Line 53272"/>
                <p:cNvSpPr>
                  <a:spLocks noChangeShapeType="1"/>
                </p:cNvSpPr>
                <p:nvPr/>
              </p:nvSpPr>
              <p:spPr bwMode="auto">
                <a:xfrm flipH="1" flipV="1">
                  <a:off x="4440" y="2763"/>
                  <a:ext cx="1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8" name="Line 53273"/>
                <p:cNvSpPr>
                  <a:spLocks noChangeShapeType="1"/>
                </p:cNvSpPr>
                <p:nvPr/>
              </p:nvSpPr>
              <p:spPr bwMode="auto">
                <a:xfrm flipV="1">
                  <a:off x="4440" y="2748"/>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19" name="Line 53274"/>
                <p:cNvSpPr>
                  <a:spLocks noChangeShapeType="1"/>
                </p:cNvSpPr>
                <p:nvPr/>
              </p:nvSpPr>
              <p:spPr bwMode="auto">
                <a:xfrm flipV="1">
                  <a:off x="4442" y="2729"/>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0" name="Line 53275"/>
                <p:cNvSpPr>
                  <a:spLocks noChangeShapeType="1"/>
                </p:cNvSpPr>
                <p:nvPr/>
              </p:nvSpPr>
              <p:spPr bwMode="auto">
                <a:xfrm flipH="1" flipV="1">
                  <a:off x="4451" y="272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1" name="Line 53276"/>
                <p:cNvSpPr>
                  <a:spLocks noChangeShapeType="1"/>
                </p:cNvSpPr>
                <p:nvPr/>
              </p:nvSpPr>
              <p:spPr bwMode="auto">
                <a:xfrm flipV="1">
                  <a:off x="4451" y="271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2" name="Line 53277"/>
                <p:cNvSpPr>
                  <a:spLocks noChangeShapeType="1"/>
                </p:cNvSpPr>
                <p:nvPr/>
              </p:nvSpPr>
              <p:spPr bwMode="auto">
                <a:xfrm flipV="1">
                  <a:off x="4455" y="270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3" name="Line 53278"/>
                <p:cNvSpPr>
                  <a:spLocks noChangeShapeType="1"/>
                </p:cNvSpPr>
                <p:nvPr/>
              </p:nvSpPr>
              <p:spPr bwMode="auto">
                <a:xfrm flipV="1">
                  <a:off x="4468" y="269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4" name="Line 53279"/>
                <p:cNvSpPr>
                  <a:spLocks noChangeShapeType="1"/>
                </p:cNvSpPr>
                <p:nvPr/>
              </p:nvSpPr>
              <p:spPr bwMode="auto">
                <a:xfrm flipV="1">
                  <a:off x="4480" y="268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5" name="Line 53280"/>
                <p:cNvSpPr>
                  <a:spLocks noChangeShapeType="1"/>
                </p:cNvSpPr>
                <p:nvPr/>
              </p:nvSpPr>
              <p:spPr bwMode="auto">
                <a:xfrm flipH="1" flipV="1">
                  <a:off x="4481" y="26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6" name="Line 53281"/>
                <p:cNvSpPr>
                  <a:spLocks noChangeShapeType="1"/>
                </p:cNvSpPr>
                <p:nvPr/>
              </p:nvSpPr>
              <p:spPr bwMode="auto">
                <a:xfrm flipV="1">
                  <a:off x="4481" y="266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7" name="Line 53282"/>
                <p:cNvSpPr>
                  <a:spLocks noChangeShapeType="1"/>
                </p:cNvSpPr>
                <p:nvPr/>
              </p:nvSpPr>
              <p:spPr bwMode="auto">
                <a:xfrm>
                  <a:off x="4485" y="266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28" name="Line 53283"/>
                <p:cNvSpPr>
                  <a:spLocks noChangeShapeType="1"/>
                </p:cNvSpPr>
                <p:nvPr/>
              </p:nvSpPr>
              <p:spPr bwMode="auto">
                <a:xfrm>
                  <a:off x="4495" y="26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4" name="Group 53485"/>
              <p:cNvGrpSpPr>
                <a:grpSpLocks/>
              </p:cNvGrpSpPr>
              <p:nvPr/>
            </p:nvGrpSpPr>
            <p:grpSpPr bwMode="auto">
              <a:xfrm>
                <a:off x="6083300" y="3829051"/>
                <a:ext cx="1100138" cy="714375"/>
                <a:chOff x="3832" y="2412"/>
                <a:chExt cx="693" cy="450"/>
              </a:xfrm>
              <a:grpFill/>
            </p:grpSpPr>
            <p:sp>
              <p:nvSpPr>
                <p:cNvPr id="57129" name="Line 53285"/>
                <p:cNvSpPr>
                  <a:spLocks noChangeShapeType="1"/>
                </p:cNvSpPr>
                <p:nvPr/>
              </p:nvSpPr>
              <p:spPr bwMode="auto">
                <a:xfrm flipV="1">
                  <a:off x="4505" y="2659"/>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0" name="Line 53286"/>
                <p:cNvSpPr>
                  <a:spLocks noChangeShapeType="1"/>
                </p:cNvSpPr>
                <p:nvPr/>
              </p:nvSpPr>
              <p:spPr bwMode="auto">
                <a:xfrm>
                  <a:off x="4507" y="265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1" name="Line 53287"/>
                <p:cNvSpPr>
                  <a:spLocks noChangeShapeType="1"/>
                </p:cNvSpPr>
                <p:nvPr/>
              </p:nvSpPr>
              <p:spPr bwMode="auto">
                <a:xfrm flipH="1" flipV="1">
                  <a:off x="4509" y="2643"/>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2" name="Line 53288"/>
                <p:cNvSpPr>
                  <a:spLocks noChangeShapeType="1"/>
                </p:cNvSpPr>
                <p:nvPr/>
              </p:nvSpPr>
              <p:spPr bwMode="auto">
                <a:xfrm flipV="1">
                  <a:off x="4509" y="263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3" name="Line 53289"/>
                <p:cNvSpPr>
                  <a:spLocks noChangeShapeType="1"/>
                </p:cNvSpPr>
                <p:nvPr/>
              </p:nvSpPr>
              <p:spPr bwMode="auto">
                <a:xfrm flipH="1" flipV="1">
                  <a:off x="4512" y="26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4" name="Line 53290"/>
                <p:cNvSpPr>
                  <a:spLocks noChangeShapeType="1"/>
                </p:cNvSpPr>
                <p:nvPr/>
              </p:nvSpPr>
              <p:spPr bwMode="auto">
                <a:xfrm flipH="1" flipV="1">
                  <a:off x="4508" y="26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5" name="Line 53291"/>
                <p:cNvSpPr>
                  <a:spLocks noChangeShapeType="1"/>
                </p:cNvSpPr>
                <p:nvPr/>
              </p:nvSpPr>
              <p:spPr bwMode="auto">
                <a:xfrm flipH="1" flipV="1">
                  <a:off x="4505" y="26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6" name="Line 53292"/>
                <p:cNvSpPr>
                  <a:spLocks noChangeShapeType="1"/>
                </p:cNvSpPr>
                <p:nvPr/>
              </p:nvSpPr>
              <p:spPr bwMode="auto">
                <a:xfrm flipV="1">
                  <a:off x="4505" y="25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7" name="Line 53293"/>
                <p:cNvSpPr>
                  <a:spLocks noChangeShapeType="1"/>
                </p:cNvSpPr>
                <p:nvPr/>
              </p:nvSpPr>
              <p:spPr bwMode="auto">
                <a:xfrm flipH="1" flipV="1">
                  <a:off x="4508" y="25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8" name="Line 53294"/>
                <p:cNvSpPr>
                  <a:spLocks noChangeShapeType="1"/>
                </p:cNvSpPr>
                <p:nvPr/>
              </p:nvSpPr>
              <p:spPr bwMode="auto">
                <a:xfrm flipV="1">
                  <a:off x="4508" y="2575"/>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39" name="Line 53295"/>
                <p:cNvSpPr>
                  <a:spLocks noChangeShapeType="1"/>
                </p:cNvSpPr>
                <p:nvPr/>
              </p:nvSpPr>
              <p:spPr bwMode="auto">
                <a:xfrm flipV="1">
                  <a:off x="4511" y="256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0" name="Line 53296"/>
                <p:cNvSpPr>
                  <a:spLocks noChangeShapeType="1"/>
                </p:cNvSpPr>
                <p:nvPr/>
              </p:nvSpPr>
              <p:spPr bwMode="auto">
                <a:xfrm flipV="1">
                  <a:off x="4516" y="2547"/>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1" name="Line 53297"/>
                <p:cNvSpPr>
                  <a:spLocks noChangeShapeType="1"/>
                </p:cNvSpPr>
                <p:nvPr/>
              </p:nvSpPr>
              <p:spPr bwMode="auto">
                <a:xfrm flipH="1" flipV="1">
                  <a:off x="4516" y="254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2" name="Line 53298"/>
                <p:cNvSpPr>
                  <a:spLocks noChangeShapeType="1"/>
                </p:cNvSpPr>
                <p:nvPr/>
              </p:nvSpPr>
              <p:spPr bwMode="auto">
                <a:xfrm flipH="1">
                  <a:off x="4509" y="25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3" name="Line 53299"/>
                <p:cNvSpPr>
                  <a:spLocks noChangeShapeType="1"/>
                </p:cNvSpPr>
                <p:nvPr/>
              </p:nvSpPr>
              <p:spPr bwMode="auto">
                <a:xfrm flipH="1">
                  <a:off x="4502" y="25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4" name="Line 53300"/>
                <p:cNvSpPr>
                  <a:spLocks noChangeShapeType="1"/>
                </p:cNvSpPr>
                <p:nvPr/>
              </p:nvSpPr>
              <p:spPr bwMode="auto">
                <a:xfrm flipH="1" flipV="1">
                  <a:off x="4493" y="25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5" name="Line 53301"/>
                <p:cNvSpPr>
                  <a:spLocks noChangeShapeType="1"/>
                </p:cNvSpPr>
                <p:nvPr/>
              </p:nvSpPr>
              <p:spPr bwMode="auto">
                <a:xfrm flipH="1">
                  <a:off x="4479" y="254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6" name="Line 53302"/>
                <p:cNvSpPr>
                  <a:spLocks noChangeShapeType="1"/>
                </p:cNvSpPr>
                <p:nvPr/>
              </p:nvSpPr>
              <p:spPr bwMode="auto">
                <a:xfrm flipH="1" flipV="1">
                  <a:off x="4464" y="2543"/>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7" name="Line 53303"/>
                <p:cNvSpPr>
                  <a:spLocks noChangeShapeType="1"/>
                </p:cNvSpPr>
                <p:nvPr/>
              </p:nvSpPr>
              <p:spPr bwMode="auto">
                <a:xfrm flipH="1" flipV="1">
                  <a:off x="4454" y="253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8" name="Line 53304"/>
                <p:cNvSpPr>
                  <a:spLocks noChangeShapeType="1"/>
                </p:cNvSpPr>
                <p:nvPr/>
              </p:nvSpPr>
              <p:spPr bwMode="auto">
                <a:xfrm flipH="1" flipV="1">
                  <a:off x="4442" y="252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49" name="Line 53305"/>
                <p:cNvSpPr>
                  <a:spLocks noChangeShapeType="1"/>
                </p:cNvSpPr>
                <p:nvPr/>
              </p:nvSpPr>
              <p:spPr bwMode="auto">
                <a:xfrm flipH="1" flipV="1">
                  <a:off x="4432" y="2515"/>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0" name="Line 53306"/>
                <p:cNvSpPr>
                  <a:spLocks noChangeShapeType="1"/>
                </p:cNvSpPr>
                <p:nvPr/>
              </p:nvSpPr>
              <p:spPr bwMode="auto">
                <a:xfrm flipH="1">
                  <a:off x="4418" y="251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1" name="Line 53307"/>
                <p:cNvSpPr>
                  <a:spLocks noChangeShapeType="1"/>
                </p:cNvSpPr>
                <p:nvPr/>
              </p:nvSpPr>
              <p:spPr bwMode="auto">
                <a:xfrm flipH="1" flipV="1">
                  <a:off x="4409" y="251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2" name="Line 53308"/>
                <p:cNvSpPr>
                  <a:spLocks noChangeShapeType="1"/>
                </p:cNvSpPr>
                <p:nvPr/>
              </p:nvSpPr>
              <p:spPr bwMode="auto">
                <a:xfrm flipH="1">
                  <a:off x="4402" y="25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3" name="Line 53309"/>
                <p:cNvSpPr>
                  <a:spLocks noChangeShapeType="1"/>
                </p:cNvSpPr>
                <p:nvPr/>
              </p:nvSpPr>
              <p:spPr bwMode="auto">
                <a:xfrm flipH="1">
                  <a:off x="4394" y="251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4" name="Line 53310"/>
                <p:cNvSpPr>
                  <a:spLocks noChangeShapeType="1"/>
                </p:cNvSpPr>
                <p:nvPr/>
              </p:nvSpPr>
              <p:spPr bwMode="auto">
                <a:xfrm flipH="1">
                  <a:off x="4390" y="251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5" name="Line 53311"/>
                <p:cNvSpPr>
                  <a:spLocks noChangeShapeType="1"/>
                </p:cNvSpPr>
                <p:nvPr/>
              </p:nvSpPr>
              <p:spPr bwMode="auto">
                <a:xfrm flipH="1" flipV="1">
                  <a:off x="4388" y="25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6" name="Line 53312"/>
                <p:cNvSpPr>
                  <a:spLocks noChangeShapeType="1"/>
                </p:cNvSpPr>
                <p:nvPr/>
              </p:nvSpPr>
              <p:spPr bwMode="auto">
                <a:xfrm flipH="1" flipV="1">
                  <a:off x="4378" y="251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7" name="Line 53313"/>
                <p:cNvSpPr>
                  <a:spLocks noChangeShapeType="1"/>
                </p:cNvSpPr>
                <p:nvPr/>
              </p:nvSpPr>
              <p:spPr bwMode="auto">
                <a:xfrm flipH="1" flipV="1">
                  <a:off x="4369" y="25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8" name="Line 53314"/>
                <p:cNvSpPr>
                  <a:spLocks noChangeShapeType="1"/>
                </p:cNvSpPr>
                <p:nvPr/>
              </p:nvSpPr>
              <p:spPr bwMode="auto">
                <a:xfrm flipH="1">
                  <a:off x="4362" y="251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59" name="Line 53315"/>
                <p:cNvSpPr>
                  <a:spLocks noChangeShapeType="1"/>
                </p:cNvSpPr>
                <p:nvPr/>
              </p:nvSpPr>
              <p:spPr bwMode="auto">
                <a:xfrm flipH="1" flipV="1">
                  <a:off x="4360" y="25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0" name="Line 53316"/>
                <p:cNvSpPr>
                  <a:spLocks noChangeShapeType="1"/>
                </p:cNvSpPr>
                <p:nvPr/>
              </p:nvSpPr>
              <p:spPr bwMode="auto">
                <a:xfrm flipH="1" flipV="1">
                  <a:off x="4352" y="2502"/>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1" name="Line 53317"/>
                <p:cNvSpPr>
                  <a:spLocks noChangeShapeType="1"/>
                </p:cNvSpPr>
                <p:nvPr/>
              </p:nvSpPr>
              <p:spPr bwMode="auto">
                <a:xfrm flipH="1" flipV="1">
                  <a:off x="4349" y="24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2" name="Line 53318"/>
                <p:cNvSpPr>
                  <a:spLocks noChangeShapeType="1"/>
                </p:cNvSpPr>
                <p:nvPr/>
              </p:nvSpPr>
              <p:spPr bwMode="auto">
                <a:xfrm flipH="1" flipV="1">
                  <a:off x="4341" y="249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3" name="Line 53319"/>
                <p:cNvSpPr>
                  <a:spLocks noChangeShapeType="1"/>
                </p:cNvSpPr>
                <p:nvPr/>
              </p:nvSpPr>
              <p:spPr bwMode="auto">
                <a:xfrm flipH="1" flipV="1">
                  <a:off x="4338" y="24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4" name="Line 53320"/>
                <p:cNvSpPr>
                  <a:spLocks noChangeShapeType="1"/>
                </p:cNvSpPr>
                <p:nvPr/>
              </p:nvSpPr>
              <p:spPr bwMode="auto">
                <a:xfrm flipH="1">
                  <a:off x="4331" y="24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5" name="Line 53321"/>
                <p:cNvSpPr>
                  <a:spLocks noChangeShapeType="1"/>
                </p:cNvSpPr>
                <p:nvPr/>
              </p:nvSpPr>
              <p:spPr bwMode="auto">
                <a:xfrm>
                  <a:off x="4331" y="248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6" name="Line 53322"/>
                <p:cNvSpPr>
                  <a:spLocks noChangeShapeType="1"/>
                </p:cNvSpPr>
                <p:nvPr/>
              </p:nvSpPr>
              <p:spPr bwMode="auto">
                <a:xfrm flipH="1">
                  <a:off x="4327" y="249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7" name="Line 53323"/>
                <p:cNvSpPr>
                  <a:spLocks noChangeShapeType="1"/>
                </p:cNvSpPr>
                <p:nvPr/>
              </p:nvSpPr>
              <p:spPr bwMode="auto">
                <a:xfrm flipH="1">
                  <a:off x="4319" y="249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8" name="Line 53324"/>
                <p:cNvSpPr>
                  <a:spLocks noChangeShapeType="1"/>
                </p:cNvSpPr>
                <p:nvPr/>
              </p:nvSpPr>
              <p:spPr bwMode="auto">
                <a:xfrm flipH="1" flipV="1">
                  <a:off x="4310" y="249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69" name="Line 53325"/>
                <p:cNvSpPr>
                  <a:spLocks noChangeShapeType="1"/>
                </p:cNvSpPr>
                <p:nvPr/>
              </p:nvSpPr>
              <p:spPr bwMode="auto">
                <a:xfrm flipV="1">
                  <a:off x="4310" y="248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0" name="Line 53326"/>
                <p:cNvSpPr>
                  <a:spLocks noChangeShapeType="1"/>
                </p:cNvSpPr>
                <p:nvPr/>
              </p:nvSpPr>
              <p:spPr bwMode="auto">
                <a:xfrm flipH="1" flipV="1">
                  <a:off x="4312" y="24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1" name="Line 53327"/>
                <p:cNvSpPr>
                  <a:spLocks noChangeShapeType="1"/>
                </p:cNvSpPr>
                <p:nvPr/>
              </p:nvSpPr>
              <p:spPr bwMode="auto">
                <a:xfrm flipH="1" flipV="1">
                  <a:off x="4308" y="246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2" name="Line 53328"/>
                <p:cNvSpPr>
                  <a:spLocks noChangeShapeType="1"/>
                </p:cNvSpPr>
                <p:nvPr/>
              </p:nvSpPr>
              <p:spPr bwMode="auto">
                <a:xfrm flipH="1">
                  <a:off x="4301" y="24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3" name="Line 53329"/>
                <p:cNvSpPr>
                  <a:spLocks noChangeShapeType="1"/>
                </p:cNvSpPr>
                <p:nvPr/>
              </p:nvSpPr>
              <p:spPr bwMode="auto">
                <a:xfrm flipH="1">
                  <a:off x="4295" y="246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4" name="Line 53330"/>
                <p:cNvSpPr>
                  <a:spLocks noChangeShapeType="1"/>
                </p:cNvSpPr>
                <p:nvPr/>
              </p:nvSpPr>
              <p:spPr bwMode="auto">
                <a:xfrm flipH="1">
                  <a:off x="4287" y="246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5" name="Line 53331"/>
                <p:cNvSpPr>
                  <a:spLocks noChangeShapeType="1"/>
                </p:cNvSpPr>
                <p:nvPr/>
              </p:nvSpPr>
              <p:spPr bwMode="auto">
                <a:xfrm flipH="1" flipV="1">
                  <a:off x="4277" y="2457"/>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6" name="Line 53332"/>
                <p:cNvSpPr>
                  <a:spLocks noChangeShapeType="1"/>
                </p:cNvSpPr>
                <p:nvPr/>
              </p:nvSpPr>
              <p:spPr bwMode="auto">
                <a:xfrm flipH="1" flipV="1">
                  <a:off x="4274" y="24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7" name="Line 53333"/>
                <p:cNvSpPr>
                  <a:spLocks noChangeShapeType="1"/>
                </p:cNvSpPr>
                <p:nvPr/>
              </p:nvSpPr>
              <p:spPr bwMode="auto">
                <a:xfrm flipH="1">
                  <a:off x="4267" y="24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8" name="Line 53334"/>
                <p:cNvSpPr>
                  <a:spLocks noChangeShapeType="1"/>
                </p:cNvSpPr>
                <p:nvPr/>
              </p:nvSpPr>
              <p:spPr bwMode="auto">
                <a:xfrm flipH="1">
                  <a:off x="4260" y="24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79" name="Line 53335"/>
                <p:cNvSpPr>
                  <a:spLocks noChangeShapeType="1"/>
                </p:cNvSpPr>
                <p:nvPr/>
              </p:nvSpPr>
              <p:spPr bwMode="auto">
                <a:xfrm flipH="1" flipV="1">
                  <a:off x="4258" y="24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0" name="Line 53336"/>
                <p:cNvSpPr>
                  <a:spLocks noChangeShapeType="1"/>
                </p:cNvSpPr>
                <p:nvPr/>
              </p:nvSpPr>
              <p:spPr bwMode="auto">
                <a:xfrm flipH="1" flipV="1">
                  <a:off x="4255" y="244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1" name="Line 53337"/>
                <p:cNvSpPr>
                  <a:spLocks noChangeShapeType="1"/>
                </p:cNvSpPr>
                <p:nvPr/>
              </p:nvSpPr>
              <p:spPr bwMode="auto">
                <a:xfrm flipH="1">
                  <a:off x="4249" y="24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2" name="Line 53338"/>
                <p:cNvSpPr>
                  <a:spLocks noChangeShapeType="1"/>
                </p:cNvSpPr>
                <p:nvPr/>
              </p:nvSpPr>
              <p:spPr bwMode="auto">
                <a:xfrm flipH="1">
                  <a:off x="4242" y="244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3" name="Line 53339"/>
                <p:cNvSpPr>
                  <a:spLocks noChangeShapeType="1"/>
                </p:cNvSpPr>
                <p:nvPr/>
              </p:nvSpPr>
              <p:spPr bwMode="auto">
                <a:xfrm flipH="1" flipV="1">
                  <a:off x="4240" y="24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4" name="Line 53340"/>
                <p:cNvSpPr>
                  <a:spLocks noChangeShapeType="1"/>
                </p:cNvSpPr>
                <p:nvPr/>
              </p:nvSpPr>
              <p:spPr bwMode="auto">
                <a:xfrm flipH="1" flipV="1">
                  <a:off x="4230" y="2432"/>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5" name="Line 53341"/>
                <p:cNvSpPr>
                  <a:spLocks noChangeShapeType="1"/>
                </p:cNvSpPr>
                <p:nvPr/>
              </p:nvSpPr>
              <p:spPr bwMode="auto">
                <a:xfrm flipH="1" flipV="1">
                  <a:off x="4229" y="2426"/>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6" name="Line 53342"/>
                <p:cNvSpPr>
                  <a:spLocks noChangeShapeType="1"/>
                </p:cNvSpPr>
                <p:nvPr/>
              </p:nvSpPr>
              <p:spPr bwMode="auto">
                <a:xfrm flipH="1" flipV="1">
                  <a:off x="4227" y="241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7" name="Line 53343"/>
                <p:cNvSpPr>
                  <a:spLocks noChangeShapeType="1"/>
                </p:cNvSpPr>
                <p:nvPr/>
              </p:nvSpPr>
              <p:spPr bwMode="auto">
                <a:xfrm flipH="1" flipV="1">
                  <a:off x="4224" y="241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8" name="Line 53344"/>
                <p:cNvSpPr>
                  <a:spLocks noChangeShapeType="1"/>
                </p:cNvSpPr>
                <p:nvPr/>
              </p:nvSpPr>
              <p:spPr bwMode="auto">
                <a:xfrm flipH="1">
                  <a:off x="4210" y="241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89" name="Line 53345"/>
                <p:cNvSpPr>
                  <a:spLocks noChangeShapeType="1"/>
                </p:cNvSpPr>
                <p:nvPr/>
              </p:nvSpPr>
              <p:spPr bwMode="auto">
                <a:xfrm flipH="1">
                  <a:off x="4204" y="241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0" name="Line 53346"/>
                <p:cNvSpPr>
                  <a:spLocks noChangeShapeType="1"/>
                </p:cNvSpPr>
                <p:nvPr/>
              </p:nvSpPr>
              <p:spPr bwMode="auto">
                <a:xfrm flipH="1">
                  <a:off x="4196" y="241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1" name="Line 53347"/>
                <p:cNvSpPr>
                  <a:spLocks noChangeShapeType="1"/>
                </p:cNvSpPr>
                <p:nvPr/>
              </p:nvSpPr>
              <p:spPr bwMode="auto">
                <a:xfrm flipH="1">
                  <a:off x="4189" y="24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2" name="Line 53348"/>
                <p:cNvSpPr>
                  <a:spLocks noChangeShapeType="1"/>
                </p:cNvSpPr>
                <p:nvPr/>
              </p:nvSpPr>
              <p:spPr bwMode="auto">
                <a:xfrm flipH="1">
                  <a:off x="4182"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3" name="Line 53349"/>
                <p:cNvSpPr>
                  <a:spLocks noChangeShapeType="1"/>
                </p:cNvSpPr>
                <p:nvPr/>
              </p:nvSpPr>
              <p:spPr bwMode="auto">
                <a:xfrm flipH="1">
                  <a:off x="4178" y="242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4" name="Line 53350"/>
                <p:cNvSpPr>
                  <a:spLocks noChangeShapeType="1"/>
                </p:cNvSpPr>
                <p:nvPr/>
              </p:nvSpPr>
              <p:spPr bwMode="auto">
                <a:xfrm>
                  <a:off x="4178" y="24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5" name="Line 53351"/>
                <p:cNvSpPr>
                  <a:spLocks noChangeShapeType="1"/>
                </p:cNvSpPr>
                <p:nvPr/>
              </p:nvSpPr>
              <p:spPr bwMode="auto">
                <a:xfrm>
                  <a:off x="4180" y="24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6" name="Line 53352"/>
                <p:cNvSpPr>
                  <a:spLocks noChangeShapeType="1"/>
                </p:cNvSpPr>
                <p:nvPr/>
              </p:nvSpPr>
              <p:spPr bwMode="auto">
                <a:xfrm flipH="1">
                  <a:off x="4178" y="24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7" name="Line 53353"/>
                <p:cNvSpPr>
                  <a:spLocks noChangeShapeType="1"/>
                </p:cNvSpPr>
                <p:nvPr/>
              </p:nvSpPr>
              <p:spPr bwMode="auto">
                <a:xfrm>
                  <a:off x="4178" y="24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8" name="Line 53354"/>
                <p:cNvSpPr>
                  <a:spLocks noChangeShapeType="1"/>
                </p:cNvSpPr>
                <p:nvPr/>
              </p:nvSpPr>
              <p:spPr bwMode="auto">
                <a:xfrm>
                  <a:off x="4180" y="246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99" name="Line 53355"/>
                <p:cNvSpPr>
                  <a:spLocks noChangeShapeType="1"/>
                </p:cNvSpPr>
                <p:nvPr/>
              </p:nvSpPr>
              <p:spPr bwMode="auto">
                <a:xfrm>
                  <a:off x="4184" y="24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0" name="Line 53356"/>
                <p:cNvSpPr>
                  <a:spLocks noChangeShapeType="1"/>
                </p:cNvSpPr>
                <p:nvPr/>
              </p:nvSpPr>
              <p:spPr bwMode="auto">
                <a:xfrm flipH="1">
                  <a:off x="4179" y="24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1" name="Line 53357"/>
                <p:cNvSpPr>
                  <a:spLocks noChangeShapeType="1"/>
                </p:cNvSpPr>
                <p:nvPr/>
              </p:nvSpPr>
              <p:spPr bwMode="auto">
                <a:xfrm flipH="1">
                  <a:off x="4171" y="248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2" name="Line 53358"/>
                <p:cNvSpPr>
                  <a:spLocks noChangeShapeType="1"/>
                </p:cNvSpPr>
                <p:nvPr/>
              </p:nvSpPr>
              <p:spPr bwMode="auto">
                <a:xfrm flipH="1">
                  <a:off x="4167" y="248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3" name="Line 53359"/>
                <p:cNvSpPr>
                  <a:spLocks noChangeShapeType="1"/>
                </p:cNvSpPr>
                <p:nvPr/>
              </p:nvSpPr>
              <p:spPr bwMode="auto">
                <a:xfrm flipH="1">
                  <a:off x="4160" y="24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4" name="Line 53360"/>
                <p:cNvSpPr>
                  <a:spLocks noChangeShapeType="1"/>
                </p:cNvSpPr>
                <p:nvPr/>
              </p:nvSpPr>
              <p:spPr bwMode="auto">
                <a:xfrm flipH="1">
                  <a:off x="4148" y="250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5" name="Line 53361"/>
                <p:cNvSpPr>
                  <a:spLocks noChangeShapeType="1"/>
                </p:cNvSpPr>
                <p:nvPr/>
              </p:nvSpPr>
              <p:spPr bwMode="auto">
                <a:xfrm flipH="1">
                  <a:off x="4136" y="2512"/>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6" name="Line 53362"/>
                <p:cNvSpPr>
                  <a:spLocks noChangeShapeType="1"/>
                </p:cNvSpPr>
                <p:nvPr/>
              </p:nvSpPr>
              <p:spPr bwMode="auto">
                <a:xfrm flipH="1">
                  <a:off x="4122" y="252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7" name="Line 53363"/>
                <p:cNvSpPr>
                  <a:spLocks noChangeShapeType="1"/>
                </p:cNvSpPr>
                <p:nvPr/>
              </p:nvSpPr>
              <p:spPr bwMode="auto">
                <a:xfrm flipH="1">
                  <a:off x="4108" y="252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8" name="Line 53364"/>
                <p:cNvSpPr>
                  <a:spLocks noChangeShapeType="1"/>
                </p:cNvSpPr>
                <p:nvPr/>
              </p:nvSpPr>
              <p:spPr bwMode="auto">
                <a:xfrm>
                  <a:off x="4108" y="25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09" name="Line 53365"/>
                <p:cNvSpPr>
                  <a:spLocks noChangeShapeType="1"/>
                </p:cNvSpPr>
                <p:nvPr/>
              </p:nvSpPr>
              <p:spPr bwMode="auto">
                <a:xfrm flipV="1">
                  <a:off x="4111" y="25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0" name="Line 53366"/>
                <p:cNvSpPr>
                  <a:spLocks noChangeShapeType="1"/>
                </p:cNvSpPr>
                <p:nvPr/>
              </p:nvSpPr>
              <p:spPr bwMode="auto">
                <a:xfrm>
                  <a:off x="4118" y="2536"/>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1" name="Line 53367"/>
                <p:cNvSpPr>
                  <a:spLocks noChangeShapeType="1"/>
                </p:cNvSpPr>
                <p:nvPr/>
              </p:nvSpPr>
              <p:spPr bwMode="auto">
                <a:xfrm>
                  <a:off x="4133" y="253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2" name="Line 53368"/>
                <p:cNvSpPr>
                  <a:spLocks noChangeShapeType="1"/>
                </p:cNvSpPr>
                <p:nvPr/>
              </p:nvSpPr>
              <p:spPr bwMode="auto">
                <a:xfrm flipH="1">
                  <a:off x="4136" y="25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3" name="Line 53369"/>
                <p:cNvSpPr>
                  <a:spLocks noChangeShapeType="1"/>
                </p:cNvSpPr>
                <p:nvPr/>
              </p:nvSpPr>
              <p:spPr bwMode="auto">
                <a:xfrm>
                  <a:off x="4136" y="25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4" name="Line 53370"/>
                <p:cNvSpPr>
                  <a:spLocks noChangeShapeType="1"/>
                </p:cNvSpPr>
                <p:nvPr/>
              </p:nvSpPr>
              <p:spPr bwMode="auto">
                <a:xfrm flipH="1" flipV="1">
                  <a:off x="4122" y="255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5" name="Line 53371"/>
                <p:cNvSpPr>
                  <a:spLocks noChangeShapeType="1"/>
                </p:cNvSpPr>
                <p:nvPr/>
              </p:nvSpPr>
              <p:spPr bwMode="auto">
                <a:xfrm flipH="1">
                  <a:off x="4108" y="255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6" name="Line 53372"/>
                <p:cNvSpPr>
                  <a:spLocks noChangeShapeType="1"/>
                </p:cNvSpPr>
                <p:nvPr/>
              </p:nvSpPr>
              <p:spPr bwMode="auto">
                <a:xfrm flipH="1">
                  <a:off x="4094" y="255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7" name="Line 53373"/>
                <p:cNvSpPr>
                  <a:spLocks noChangeShapeType="1"/>
                </p:cNvSpPr>
                <p:nvPr/>
              </p:nvSpPr>
              <p:spPr bwMode="auto">
                <a:xfrm flipH="1" flipV="1">
                  <a:off x="4091" y="255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8" name="Line 53374"/>
                <p:cNvSpPr>
                  <a:spLocks noChangeShapeType="1"/>
                </p:cNvSpPr>
                <p:nvPr/>
              </p:nvSpPr>
              <p:spPr bwMode="auto">
                <a:xfrm flipH="1">
                  <a:off x="4078" y="255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19" name="Line 53375"/>
                <p:cNvSpPr>
                  <a:spLocks noChangeShapeType="1"/>
                </p:cNvSpPr>
                <p:nvPr/>
              </p:nvSpPr>
              <p:spPr bwMode="auto">
                <a:xfrm flipH="1" flipV="1">
                  <a:off x="4062" y="255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0" name="Line 53376"/>
                <p:cNvSpPr>
                  <a:spLocks noChangeShapeType="1"/>
                </p:cNvSpPr>
                <p:nvPr/>
              </p:nvSpPr>
              <p:spPr bwMode="auto">
                <a:xfrm flipH="1" flipV="1">
                  <a:off x="4046" y="2550"/>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1" name="Line 53377"/>
                <p:cNvSpPr>
                  <a:spLocks noChangeShapeType="1"/>
                </p:cNvSpPr>
                <p:nvPr/>
              </p:nvSpPr>
              <p:spPr bwMode="auto">
                <a:xfrm>
                  <a:off x="4046" y="255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2" name="Line 53378"/>
                <p:cNvSpPr>
                  <a:spLocks noChangeShapeType="1"/>
                </p:cNvSpPr>
                <p:nvPr/>
              </p:nvSpPr>
              <p:spPr bwMode="auto">
                <a:xfrm flipH="1" flipV="1">
                  <a:off x="4032" y="25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3" name="Line 53379"/>
                <p:cNvSpPr>
                  <a:spLocks noChangeShapeType="1"/>
                </p:cNvSpPr>
                <p:nvPr/>
              </p:nvSpPr>
              <p:spPr bwMode="auto">
                <a:xfrm flipV="1">
                  <a:off x="4032" y="254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4" name="Line 53380"/>
                <p:cNvSpPr>
                  <a:spLocks noChangeShapeType="1"/>
                </p:cNvSpPr>
                <p:nvPr/>
              </p:nvSpPr>
              <p:spPr bwMode="auto">
                <a:xfrm flipH="1" flipV="1">
                  <a:off x="4027" y="25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5" name="Line 53381"/>
                <p:cNvSpPr>
                  <a:spLocks noChangeShapeType="1"/>
                </p:cNvSpPr>
                <p:nvPr/>
              </p:nvSpPr>
              <p:spPr bwMode="auto">
                <a:xfrm flipH="1" flipV="1">
                  <a:off x="4025" y="25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6" name="Line 53382"/>
                <p:cNvSpPr>
                  <a:spLocks noChangeShapeType="1"/>
                </p:cNvSpPr>
                <p:nvPr/>
              </p:nvSpPr>
              <p:spPr bwMode="auto">
                <a:xfrm flipV="1">
                  <a:off x="4025" y="25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7" name="Line 53383"/>
                <p:cNvSpPr>
                  <a:spLocks noChangeShapeType="1"/>
                </p:cNvSpPr>
                <p:nvPr/>
              </p:nvSpPr>
              <p:spPr bwMode="auto">
                <a:xfrm flipH="1">
                  <a:off x="4023" y="25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8" name="Line 53384"/>
                <p:cNvSpPr>
                  <a:spLocks noChangeShapeType="1"/>
                </p:cNvSpPr>
                <p:nvPr/>
              </p:nvSpPr>
              <p:spPr bwMode="auto">
                <a:xfrm flipH="1">
                  <a:off x="4016" y="25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29" name="Line 53385"/>
                <p:cNvSpPr>
                  <a:spLocks noChangeShapeType="1"/>
                </p:cNvSpPr>
                <p:nvPr/>
              </p:nvSpPr>
              <p:spPr bwMode="auto">
                <a:xfrm flipH="1" flipV="1">
                  <a:off x="4007" y="252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0" name="Line 53386"/>
                <p:cNvSpPr>
                  <a:spLocks noChangeShapeType="1"/>
                </p:cNvSpPr>
                <p:nvPr/>
              </p:nvSpPr>
              <p:spPr bwMode="auto">
                <a:xfrm flipH="1">
                  <a:off x="4000" y="25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1" name="Line 53387"/>
                <p:cNvSpPr>
                  <a:spLocks noChangeShapeType="1"/>
                </p:cNvSpPr>
                <p:nvPr/>
              </p:nvSpPr>
              <p:spPr bwMode="auto">
                <a:xfrm>
                  <a:off x="4000" y="25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2" name="Line 53388"/>
                <p:cNvSpPr>
                  <a:spLocks noChangeShapeType="1"/>
                </p:cNvSpPr>
                <p:nvPr/>
              </p:nvSpPr>
              <p:spPr bwMode="auto">
                <a:xfrm flipH="1">
                  <a:off x="3997" y="253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3" name="Line 53389"/>
                <p:cNvSpPr>
                  <a:spLocks noChangeShapeType="1"/>
                </p:cNvSpPr>
                <p:nvPr/>
              </p:nvSpPr>
              <p:spPr bwMode="auto">
                <a:xfrm>
                  <a:off x="3997" y="254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4" name="Line 53390"/>
                <p:cNvSpPr>
                  <a:spLocks noChangeShapeType="1"/>
                </p:cNvSpPr>
                <p:nvPr/>
              </p:nvSpPr>
              <p:spPr bwMode="auto">
                <a:xfrm>
                  <a:off x="4001" y="255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5" name="Line 53391"/>
                <p:cNvSpPr>
                  <a:spLocks noChangeShapeType="1"/>
                </p:cNvSpPr>
                <p:nvPr/>
              </p:nvSpPr>
              <p:spPr bwMode="auto">
                <a:xfrm>
                  <a:off x="4003" y="256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6" name="Line 53392"/>
                <p:cNvSpPr>
                  <a:spLocks noChangeShapeType="1"/>
                </p:cNvSpPr>
                <p:nvPr/>
              </p:nvSpPr>
              <p:spPr bwMode="auto">
                <a:xfrm flipH="1">
                  <a:off x="4010" y="257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7" name="Line 53393"/>
                <p:cNvSpPr>
                  <a:spLocks noChangeShapeType="1"/>
                </p:cNvSpPr>
                <p:nvPr/>
              </p:nvSpPr>
              <p:spPr bwMode="auto">
                <a:xfrm>
                  <a:off x="4010" y="25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8" name="Line 53394"/>
                <p:cNvSpPr>
                  <a:spLocks noChangeShapeType="1"/>
                </p:cNvSpPr>
                <p:nvPr/>
              </p:nvSpPr>
              <p:spPr bwMode="auto">
                <a:xfrm>
                  <a:off x="4012" y="259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39" name="Line 53395"/>
                <p:cNvSpPr>
                  <a:spLocks noChangeShapeType="1"/>
                </p:cNvSpPr>
                <p:nvPr/>
              </p:nvSpPr>
              <p:spPr bwMode="auto">
                <a:xfrm>
                  <a:off x="4014" y="259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0" name="Line 53396"/>
                <p:cNvSpPr>
                  <a:spLocks noChangeShapeType="1"/>
                </p:cNvSpPr>
                <p:nvPr/>
              </p:nvSpPr>
              <p:spPr bwMode="auto">
                <a:xfrm>
                  <a:off x="4023" y="2604"/>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1" name="Line 53397"/>
                <p:cNvSpPr>
                  <a:spLocks noChangeShapeType="1"/>
                </p:cNvSpPr>
                <p:nvPr/>
              </p:nvSpPr>
              <p:spPr bwMode="auto">
                <a:xfrm flipH="1">
                  <a:off x="4012" y="261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2" name="Line 53398"/>
                <p:cNvSpPr>
                  <a:spLocks noChangeShapeType="1"/>
                </p:cNvSpPr>
                <p:nvPr/>
              </p:nvSpPr>
              <p:spPr bwMode="auto">
                <a:xfrm flipH="1" flipV="1">
                  <a:off x="4002" y="261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3" name="Line 53399"/>
                <p:cNvSpPr>
                  <a:spLocks noChangeShapeType="1"/>
                </p:cNvSpPr>
                <p:nvPr/>
              </p:nvSpPr>
              <p:spPr bwMode="auto">
                <a:xfrm flipH="1">
                  <a:off x="3996" y="26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4" name="Line 53400"/>
                <p:cNvSpPr>
                  <a:spLocks noChangeShapeType="1"/>
                </p:cNvSpPr>
                <p:nvPr/>
              </p:nvSpPr>
              <p:spPr bwMode="auto">
                <a:xfrm flipH="1">
                  <a:off x="3989" y="26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5" name="Line 53401"/>
                <p:cNvSpPr>
                  <a:spLocks noChangeShapeType="1"/>
                </p:cNvSpPr>
                <p:nvPr/>
              </p:nvSpPr>
              <p:spPr bwMode="auto">
                <a:xfrm flipV="1">
                  <a:off x="3989" y="260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6" name="Line 53402"/>
                <p:cNvSpPr>
                  <a:spLocks noChangeShapeType="1"/>
                </p:cNvSpPr>
                <p:nvPr/>
              </p:nvSpPr>
              <p:spPr bwMode="auto">
                <a:xfrm flipH="1">
                  <a:off x="3980" y="260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7" name="Line 53403"/>
                <p:cNvSpPr>
                  <a:spLocks noChangeShapeType="1"/>
                </p:cNvSpPr>
                <p:nvPr/>
              </p:nvSpPr>
              <p:spPr bwMode="auto">
                <a:xfrm flipH="1">
                  <a:off x="3966" y="260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8" name="Line 53404"/>
                <p:cNvSpPr>
                  <a:spLocks noChangeShapeType="1"/>
                </p:cNvSpPr>
                <p:nvPr/>
              </p:nvSpPr>
              <p:spPr bwMode="auto">
                <a:xfrm flipH="1" flipV="1">
                  <a:off x="3957" y="260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49" name="Line 53405"/>
                <p:cNvSpPr>
                  <a:spLocks noChangeShapeType="1"/>
                </p:cNvSpPr>
                <p:nvPr/>
              </p:nvSpPr>
              <p:spPr bwMode="auto">
                <a:xfrm>
                  <a:off x="3957" y="260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0" name="Line 53406"/>
                <p:cNvSpPr>
                  <a:spLocks noChangeShapeType="1"/>
                </p:cNvSpPr>
                <p:nvPr/>
              </p:nvSpPr>
              <p:spPr bwMode="auto">
                <a:xfrm flipH="1">
                  <a:off x="3945" y="2615"/>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1" name="Line 53407"/>
                <p:cNvSpPr>
                  <a:spLocks noChangeShapeType="1"/>
                </p:cNvSpPr>
                <p:nvPr/>
              </p:nvSpPr>
              <p:spPr bwMode="auto">
                <a:xfrm flipH="1" flipV="1">
                  <a:off x="3943" y="26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2" name="Line 53408"/>
                <p:cNvSpPr>
                  <a:spLocks noChangeShapeType="1"/>
                </p:cNvSpPr>
                <p:nvPr/>
              </p:nvSpPr>
              <p:spPr bwMode="auto">
                <a:xfrm flipH="1" flipV="1">
                  <a:off x="3939" y="259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3" name="Line 53409"/>
                <p:cNvSpPr>
                  <a:spLocks noChangeShapeType="1"/>
                </p:cNvSpPr>
                <p:nvPr/>
              </p:nvSpPr>
              <p:spPr bwMode="auto">
                <a:xfrm flipH="1">
                  <a:off x="3931" y="259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4" name="Line 53410"/>
                <p:cNvSpPr>
                  <a:spLocks noChangeShapeType="1"/>
                </p:cNvSpPr>
                <p:nvPr/>
              </p:nvSpPr>
              <p:spPr bwMode="auto">
                <a:xfrm flipH="1">
                  <a:off x="3925" y="26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5" name="Line 53411"/>
                <p:cNvSpPr>
                  <a:spLocks noChangeShapeType="1"/>
                </p:cNvSpPr>
                <p:nvPr/>
              </p:nvSpPr>
              <p:spPr bwMode="auto">
                <a:xfrm flipH="1" flipV="1">
                  <a:off x="3923" y="25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6" name="Line 53412"/>
                <p:cNvSpPr>
                  <a:spLocks noChangeShapeType="1"/>
                </p:cNvSpPr>
                <p:nvPr/>
              </p:nvSpPr>
              <p:spPr bwMode="auto">
                <a:xfrm flipV="1">
                  <a:off x="3923" y="25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7" name="Line 53413"/>
                <p:cNvSpPr>
                  <a:spLocks noChangeShapeType="1"/>
                </p:cNvSpPr>
                <p:nvPr/>
              </p:nvSpPr>
              <p:spPr bwMode="auto">
                <a:xfrm flipH="1">
                  <a:off x="3923" y="25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8" name="Line 53414"/>
                <p:cNvSpPr>
                  <a:spLocks noChangeShapeType="1"/>
                </p:cNvSpPr>
                <p:nvPr/>
              </p:nvSpPr>
              <p:spPr bwMode="auto">
                <a:xfrm flipH="1" flipV="1">
                  <a:off x="3906" y="2594"/>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59" name="Line 53415"/>
                <p:cNvSpPr>
                  <a:spLocks noChangeShapeType="1"/>
                </p:cNvSpPr>
                <p:nvPr/>
              </p:nvSpPr>
              <p:spPr bwMode="auto">
                <a:xfrm flipH="1">
                  <a:off x="3901" y="25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0" name="Line 53416"/>
                <p:cNvSpPr>
                  <a:spLocks noChangeShapeType="1"/>
                </p:cNvSpPr>
                <p:nvPr/>
              </p:nvSpPr>
              <p:spPr bwMode="auto">
                <a:xfrm>
                  <a:off x="3901" y="26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1" name="Line 53417"/>
                <p:cNvSpPr>
                  <a:spLocks noChangeShapeType="1"/>
                </p:cNvSpPr>
                <p:nvPr/>
              </p:nvSpPr>
              <p:spPr bwMode="auto">
                <a:xfrm flipH="1">
                  <a:off x="3890" y="2610"/>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2" name="Line 53418"/>
                <p:cNvSpPr>
                  <a:spLocks noChangeShapeType="1"/>
                </p:cNvSpPr>
                <p:nvPr/>
              </p:nvSpPr>
              <p:spPr bwMode="auto">
                <a:xfrm flipH="1" flipV="1">
                  <a:off x="3888" y="26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3" name="Line 53419"/>
                <p:cNvSpPr>
                  <a:spLocks noChangeShapeType="1"/>
                </p:cNvSpPr>
                <p:nvPr/>
              </p:nvSpPr>
              <p:spPr bwMode="auto">
                <a:xfrm flipH="1">
                  <a:off x="3874" y="260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4" name="Line 53420"/>
                <p:cNvSpPr>
                  <a:spLocks noChangeShapeType="1"/>
                </p:cNvSpPr>
                <p:nvPr/>
              </p:nvSpPr>
              <p:spPr bwMode="auto">
                <a:xfrm flipH="1">
                  <a:off x="3867" y="26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5" name="Line 53421"/>
                <p:cNvSpPr>
                  <a:spLocks noChangeShapeType="1"/>
                </p:cNvSpPr>
                <p:nvPr/>
              </p:nvSpPr>
              <p:spPr bwMode="auto">
                <a:xfrm flipH="1" flipV="1">
                  <a:off x="3858" y="260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6" name="Line 53422"/>
                <p:cNvSpPr>
                  <a:spLocks noChangeShapeType="1"/>
                </p:cNvSpPr>
                <p:nvPr/>
              </p:nvSpPr>
              <p:spPr bwMode="auto">
                <a:xfrm flipH="1">
                  <a:off x="3852" y="260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7" name="Line 53423"/>
                <p:cNvSpPr>
                  <a:spLocks noChangeShapeType="1"/>
                </p:cNvSpPr>
                <p:nvPr/>
              </p:nvSpPr>
              <p:spPr bwMode="auto">
                <a:xfrm flipH="1">
                  <a:off x="3846" y="2618"/>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8" name="Line 53424"/>
                <p:cNvSpPr>
                  <a:spLocks noChangeShapeType="1"/>
                </p:cNvSpPr>
                <p:nvPr/>
              </p:nvSpPr>
              <p:spPr bwMode="auto">
                <a:xfrm flipH="1">
                  <a:off x="3839" y="26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69" name="Line 53425"/>
                <p:cNvSpPr>
                  <a:spLocks noChangeShapeType="1"/>
                </p:cNvSpPr>
                <p:nvPr/>
              </p:nvSpPr>
              <p:spPr bwMode="auto">
                <a:xfrm flipH="1">
                  <a:off x="3832" y="26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0" name="Line 53426"/>
                <p:cNvSpPr>
                  <a:spLocks noChangeShapeType="1"/>
                </p:cNvSpPr>
                <p:nvPr/>
              </p:nvSpPr>
              <p:spPr bwMode="auto">
                <a:xfrm>
                  <a:off x="3832" y="26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1" name="Line 53427"/>
                <p:cNvSpPr>
                  <a:spLocks noChangeShapeType="1"/>
                </p:cNvSpPr>
                <p:nvPr/>
              </p:nvSpPr>
              <p:spPr bwMode="auto">
                <a:xfrm flipV="1">
                  <a:off x="3834" y="26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2" name="Line 53428"/>
                <p:cNvSpPr>
                  <a:spLocks noChangeShapeType="1"/>
                </p:cNvSpPr>
                <p:nvPr/>
              </p:nvSpPr>
              <p:spPr bwMode="auto">
                <a:xfrm flipV="1">
                  <a:off x="3841" y="26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3" name="Line 53429"/>
                <p:cNvSpPr>
                  <a:spLocks noChangeShapeType="1"/>
                </p:cNvSpPr>
                <p:nvPr/>
              </p:nvSpPr>
              <p:spPr bwMode="auto">
                <a:xfrm flipV="1">
                  <a:off x="3848" y="26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4" name="Line 53430"/>
                <p:cNvSpPr>
                  <a:spLocks noChangeShapeType="1"/>
                </p:cNvSpPr>
                <p:nvPr/>
              </p:nvSpPr>
              <p:spPr bwMode="auto">
                <a:xfrm>
                  <a:off x="3854" y="26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5" name="Line 53431"/>
                <p:cNvSpPr>
                  <a:spLocks noChangeShapeType="1"/>
                </p:cNvSpPr>
                <p:nvPr/>
              </p:nvSpPr>
              <p:spPr bwMode="auto">
                <a:xfrm>
                  <a:off x="3856" y="263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6" name="Line 53432"/>
                <p:cNvSpPr>
                  <a:spLocks noChangeShapeType="1"/>
                </p:cNvSpPr>
                <p:nvPr/>
              </p:nvSpPr>
              <p:spPr bwMode="auto">
                <a:xfrm flipH="1">
                  <a:off x="3852" y="26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7" name="Line 53433"/>
                <p:cNvSpPr>
                  <a:spLocks noChangeShapeType="1"/>
                </p:cNvSpPr>
                <p:nvPr/>
              </p:nvSpPr>
              <p:spPr bwMode="auto">
                <a:xfrm>
                  <a:off x="3852" y="26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8" name="Line 53434"/>
                <p:cNvSpPr>
                  <a:spLocks noChangeShapeType="1"/>
                </p:cNvSpPr>
                <p:nvPr/>
              </p:nvSpPr>
              <p:spPr bwMode="auto">
                <a:xfrm flipH="1">
                  <a:off x="3847" y="26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79" name="Line 53435"/>
                <p:cNvSpPr>
                  <a:spLocks noChangeShapeType="1"/>
                </p:cNvSpPr>
                <p:nvPr/>
              </p:nvSpPr>
              <p:spPr bwMode="auto">
                <a:xfrm flipH="1">
                  <a:off x="3841" y="264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0" name="Line 53436"/>
                <p:cNvSpPr>
                  <a:spLocks noChangeShapeType="1"/>
                </p:cNvSpPr>
                <p:nvPr/>
              </p:nvSpPr>
              <p:spPr bwMode="auto">
                <a:xfrm flipH="1">
                  <a:off x="3835" y="265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1" name="Line 53437"/>
                <p:cNvSpPr>
                  <a:spLocks noChangeShapeType="1"/>
                </p:cNvSpPr>
                <p:nvPr/>
              </p:nvSpPr>
              <p:spPr bwMode="auto">
                <a:xfrm flipV="1">
                  <a:off x="3835" y="26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2" name="Line 53438"/>
                <p:cNvSpPr>
                  <a:spLocks noChangeShapeType="1"/>
                </p:cNvSpPr>
                <p:nvPr/>
              </p:nvSpPr>
              <p:spPr bwMode="auto">
                <a:xfrm>
                  <a:off x="3843" y="265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3" name="Line 53439"/>
                <p:cNvSpPr>
                  <a:spLocks noChangeShapeType="1"/>
                </p:cNvSpPr>
                <p:nvPr/>
              </p:nvSpPr>
              <p:spPr bwMode="auto">
                <a:xfrm>
                  <a:off x="3851" y="2663"/>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4" name="Line 53440"/>
                <p:cNvSpPr>
                  <a:spLocks noChangeShapeType="1"/>
                </p:cNvSpPr>
                <p:nvPr/>
              </p:nvSpPr>
              <p:spPr bwMode="auto">
                <a:xfrm flipH="1" flipV="1">
                  <a:off x="3861" y="26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5" name="Line 53441"/>
                <p:cNvSpPr>
                  <a:spLocks noChangeShapeType="1"/>
                </p:cNvSpPr>
                <p:nvPr/>
              </p:nvSpPr>
              <p:spPr bwMode="auto">
                <a:xfrm>
                  <a:off x="3861" y="2669"/>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6" name="Line 53442"/>
                <p:cNvSpPr>
                  <a:spLocks noChangeShapeType="1"/>
                </p:cNvSpPr>
                <p:nvPr/>
              </p:nvSpPr>
              <p:spPr bwMode="auto">
                <a:xfrm flipH="1" flipV="1">
                  <a:off x="3875" y="266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7" name="Line 53443"/>
                <p:cNvSpPr>
                  <a:spLocks noChangeShapeType="1"/>
                </p:cNvSpPr>
                <p:nvPr/>
              </p:nvSpPr>
              <p:spPr bwMode="auto">
                <a:xfrm flipV="1">
                  <a:off x="3875" y="266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8" name="Line 53444"/>
                <p:cNvSpPr>
                  <a:spLocks noChangeShapeType="1"/>
                </p:cNvSpPr>
                <p:nvPr/>
              </p:nvSpPr>
              <p:spPr bwMode="auto">
                <a:xfrm>
                  <a:off x="3881" y="266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89" name="Line 53445"/>
                <p:cNvSpPr>
                  <a:spLocks noChangeShapeType="1"/>
                </p:cNvSpPr>
                <p:nvPr/>
              </p:nvSpPr>
              <p:spPr bwMode="auto">
                <a:xfrm>
                  <a:off x="3884" y="2670"/>
                  <a:ext cx="1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0" name="Line 53446"/>
                <p:cNvSpPr>
                  <a:spLocks noChangeShapeType="1"/>
                </p:cNvSpPr>
                <p:nvPr/>
              </p:nvSpPr>
              <p:spPr bwMode="auto">
                <a:xfrm flipV="1">
                  <a:off x="3901" y="267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1" name="Line 53447"/>
                <p:cNvSpPr>
                  <a:spLocks noChangeShapeType="1"/>
                </p:cNvSpPr>
                <p:nvPr/>
              </p:nvSpPr>
              <p:spPr bwMode="auto">
                <a:xfrm>
                  <a:off x="3909" y="26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2" name="Line 53448"/>
                <p:cNvSpPr>
                  <a:spLocks noChangeShapeType="1"/>
                </p:cNvSpPr>
                <p:nvPr/>
              </p:nvSpPr>
              <p:spPr bwMode="auto">
                <a:xfrm flipV="1">
                  <a:off x="3911" y="268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3" name="Line 53449"/>
                <p:cNvSpPr>
                  <a:spLocks noChangeShapeType="1"/>
                </p:cNvSpPr>
                <p:nvPr/>
              </p:nvSpPr>
              <p:spPr bwMode="auto">
                <a:xfrm>
                  <a:off x="3917" y="268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4" name="Line 53450"/>
                <p:cNvSpPr>
                  <a:spLocks noChangeShapeType="1"/>
                </p:cNvSpPr>
                <p:nvPr/>
              </p:nvSpPr>
              <p:spPr bwMode="auto">
                <a:xfrm>
                  <a:off x="3920" y="268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5" name="Line 53451"/>
                <p:cNvSpPr>
                  <a:spLocks noChangeShapeType="1"/>
                </p:cNvSpPr>
                <p:nvPr/>
              </p:nvSpPr>
              <p:spPr bwMode="auto">
                <a:xfrm flipV="1">
                  <a:off x="3922" y="269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6" name="Line 53452"/>
                <p:cNvSpPr>
                  <a:spLocks noChangeShapeType="1"/>
                </p:cNvSpPr>
                <p:nvPr/>
              </p:nvSpPr>
              <p:spPr bwMode="auto">
                <a:xfrm flipV="1">
                  <a:off x="3936" y="268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7" name="Line 53453"/>
                <p:cNvSpPr>
                  <a:spLocks noChangeShapeType="1"/>
                </p:cNvSpPr>
                <p:nvPr/>
              </p:nvSpPr>
              <p:spPr bwMode="auto">
                <a:xfrm flipH="1">
                  <a:off x="3945" y="26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8" name="Line 53454"/>
                <p:cNvSpPr>
                  <a:spLocks noChangeShapeType="1"/>
                </p:cNvSpPr>
                <p:nvPr/>
              </p:nvSpPr>
              <p:spPr bwMode="auto">
                <a:xfrm flipV="1">
                  <a:off x="3945" y="26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99" name="Line 53455"/>
                <p:cNvSpPr>
                  <a:spLocks noChangeShapeType="1"/>
                </p:cNvSpPr>
                <p:nvPr/>
              </p:nvSpPr>
              <p:spPr bwMode="auto">
                <a:xfrm>
                  <a:off x="3952" y="269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0" name="Line 53456"/>
                <p:cNvSpPr>
                  <a:spLocks noChangeShapeType="1"/>
                </p:cNvSpPr>
                <p:nvPr/>
              </p:nvSpPr>
              <p:spPr bwMode="auto">
                <a:xfrm flipH="1">
                  <a:off x="3959" y="269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1" name="Line 53457"/>
                <p:cNvSpPr>
                  <a:spLocks noChangeShapeType="1"/>
                </p:cNvSpPr>
                <p:nvPr/>
              </p:nvSpPr>
              <p:spPr bwMode="auto">
                <a:xfrm flipV="1">
                  <a:off x="3959" y="27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2" name="Line 53458"/>
                <p:cNvSpPr>
                  <a:spLocks noChangeShapeType="1"/>
                </p:cNvSpPr>
                <p:nvPr/>
              </p:nvSpPr>
              <p:spPr bwMode="auto">
                <a:xfrm>
                  <a:off x="3966" y="27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3" name="Line 53459"/>
                <p:cNvSpPr>
                  <a:spLocks noChangeShapeType="1"/>
                </p:cNvSpPr>
                <p:nvPr/>
              </p:nvSpPr>
              <p:spPr bwMode="auto">
                <a:xfrm flipV="1">
                  <a:off x="3975" y="271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4" name="Line 53460"/>
                <p:cNvSpPr>
                  <a:spLocks noChangeShapeType="1"/>
                </p:cNvSpPr>
                <p:nvPr/>
              </p:nvSpPr>
              <p:spPr bwMode="auto">
                <a:xfrm flipH="1">
                  <a:off x="3975" y="271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5" name="Line 53461"/>
                <p:cNvSpPr>
                  <a:spLocks noChangeShapeType="1"/>
                </p:cNvSpPr>
                <p:nvPr/>
              </p:nvSpPr>
              <p:spPr bwMode="auto">
                <a:xfrm>
                  <a:off x="3975" y="27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6" name="Line 53462"/>
                <p:cNvSpPr>
                  <a:spLocks noChangeShapeType="1"/>
                </p:cNvSpPr>
                <p:nvPr/>
              </p:nvSpPr>
              <p:spPr bwMode="auto">
                <a:xfrm flipV="1">
                  <a:off x="3977" y="27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7" name="Line 53463"/>
                <p:cNvSpPr>
                  <a:spLocks noChangeShapeType="1"/>
                </p:cNvSpPr>
                <p:nvPr/>
              </p:nvSpPr>
              <p:spPr bwMode="auto">
                <a:xfrm>
                  <a:off x="3983" y="27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8" name="Line 53464"/>
                <p:cNvSpPr>
                  <a:spLocks noChangeShapeType="1"/>
                </p:cNvSpPr>
                <p:nvPr/>
              </p:nvSpPr>
              <p:spPr bwMode="auto">
                <a:xfrm flipH="1">
                  <a:off x="3976" y="272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09" name="Line 53465"/>
                <p:cNvSpPr>
                  <a:spLocks noChangeShapeType="1"/>
                </p:cNvSpPr>
                <p:nvPr/>
              </p:nvSpPr>
              <p:spPr bwMode="auto">
                <a:xfrm>
                  <a:off x="3976" y="27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0" name="Line 53466"/>
                <p:cNvSpPr>
                  <a:spLocks noChangeShapeType="1"/>
                </p:cNvSpPr>
                <p:nvPr/>
              </p:nvSpPr>
              <p:spPr bwMode="auto">
                <a:xfrm>
                  <a:off x="3978" y="275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1" name="Line 53467"/>
                <p:cNvSpPr>
                  <a:spLocks noChangeShapeType="1"/>
                </p:cNvSpPr>
                <p:nvPr/>
              </p:nvSpPr>
              <p:spPr bwMode="auto">
                <a:xfrm flipV="1">
                  <a:off x="3991" y="2763"/>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2" name="Line 53468"/>
                <p:cNvSpPr>
                  <a:spLocks noChangeShapeType="1"/>
                </p:cNvSpPr>
                <p:nvPr/>
              </p:nvSpPr>
              <p:spPr bwMode="auto">
                <a:xfrm>
                  <a:off x="3996" y="276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3" name="Line 53469"/>
                <p:cNvSpPr>
                  <a:spLocks noChangeShapeType="1"/>
                </p:cNvSpPr>
                <p:nvPr/>
              </p:nvSpPr>
              <p:spPr bwMode="auto">
                <a:xfrm>
                  <a:off x="4000" y="277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4" name="Line 53470"/>
                <p:cNvSpPr>
                  <a:spLocks noChangeShapeType="1"/>
                </p:cNvSpPr>
                <p:nvPr/>
              </p:nvSpPr>
              <p:spPr bwMode="auto">
                <a:xfrm>
                  <a:off x="4010" y="27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5" name="Line 53471"/>
                <p:cNvSpPr>
                  <a:spLocks noChangeShapeType="1"/>
                </p:cNvSpPr>
                <p:nvPr/>
              </p:nvSpPr>
              <p:spPr bwMode="auto">
                <a:xfrm>
                  <a:off x="4012" y="2789"/>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6" name="Line 53472"/>
                <p:cNvSpPr>
                  <a:spLocks noChangeShapeType="1"/>
                </p:cNvSpPr>
                <p:nvPr/>
              </p:nvSpPr>
              <p:spPr bwMode="auto">
                <a:xfrm flipV="1">
                  <a:off x="4029" y="278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7" name="Line 53473"/>
                <p:cNvSpPr>
                  <a:spLocks noChangeShapeType="1"/>
                </p:cNvSpPr>
                <p:nvPr/>
              </p:nvSpPr>
              <p:spPr bwMode="auto">
                <a:xfrm>
                  <a:off x="4033" y="27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8" name="Line 53474"/>
                <p:cNvSpPr>
                  <a:spLocks noChangeShapeType="1"/>
                </p:cNvSpPr>
                <p:nvPr/>
              </p:nvSpPr>
              <p:spPr bwMode="auto">
                <a:xfrm>
                  <a:off x="4035" y="278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19" name="Line 53475"/>
                <p:cNvSpPr>
                  <a:spLocks noChangeShapeType="1"/>
                </p:cNvSpPr>
                <p:nvPr/>
              </p:nvSpPr>
              <p:spPr bwMode="auto">
                <a:xfrm flipH="1">
                  <a:off x="4032" y="2796"/>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0" name="Line 53476"/>
                <p:cNvSpPr>
                  <a:spLocks noChangeShapeType="1"/>
                </p:cNvSpPr>
                <p:nvPr/>
              </p:nvSpPr>
              <p:spPr bwMode="auto">
                <a:xfrm flipV="1">
                  <a:off x="4032" y="280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1" name="Line 53477"/>
                <p:cNvSpPr>
                  <a:spLocks noChangeShapeType="1"/>
                </p:cNvSpPr>
                <p:nvPr/>
              </p:nvSpPr>
              <p:spPr bwMode="auto">
                <a:xfrm flipH="1">
                  <a:off x="4035" y="280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2" name="Line 53478"/>
                <p:cNvSpPr>
                  <a:spLocks noChangeShapeType="1"/>
                </p:cNvSpPr>
                <p:nvPr/>
              </p:nvSpPr>
              <p:spPr bwMode="auto">
                <a:xfrm>
                  <a:off x="4035" y="2812"/>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3" name="Line 53479"/>
                <p:cNvSpPr>
                  <a:spLocks noChangeShapeType="1"/>
                </p:cNvSpPr>
                <p:nvPr/>
              </p:nvSpPr>
              <p:spPr bwMode="auto">
                <a:xfrm>
                  <a:off x="4040" y="282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4" name="Line 53480"/>
                <p:cNvSpPr>
                  <a:spLocks noChangeShapeType="1"/>
                </p:cNvSpPr>
                <p:nvPr/>
              </p:nvSpPr>
              <p:spPr bwMode="auto">
                <a:xfrm flipH="1">
                  <a:off x="4037" y="28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5" name="Line 53481"/>
                <p:cNvSpPr>
                  <a:spLocks noChangeShapeType="1"/>
                </p:cNvSpPr>
                <p:nvPr/>
              </p:nvSpPr>
              <p:spPr bwMode="auto">
                <a:xfrm>
                  <a:off x="4037" y="28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6" name="Line 53482"/>
                <p:cNvSpPr>
                  <a:spLocks noChangeShapeType="1"/>
                </p:cNvSpPr>
                <p:nvPr/>
              </p:nvSpPr>
              <p:spPr bwMode="auto">
                <a:xfrm flipV="1">
                  <a:off x="4039" y="28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7" name="Line 53483"/>
                <p:cNvSpPr>
                  <a:spLocks noChangeShapeType="1"/>
                </p:cNvSpPr>
                <p:nvPr/>
              </p:nvSpPr>
              <p:spPr bwMode="auto">
                <a:xfrm>
                  <a:off x="4046" y="28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28" name="Line 53484"/>
                <p:cNvSpPr>
                  <a:spLocks noChangeShapeType="1"/>
                </p:cNvSpPr>
                <p:nvPr/>
              </p:nvSpPr>
              <p:spPr bwMode="auto">
                <a:xfrm>
                  <a:off x="4048" y="285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5" name="Group 53686"/>
              <p:cNvGrpSpPr>
                <a:grpSpLocks/>
              </p:cNvGrpSpPr>
              <p:nvPr/>
            </p:nvGrpSpPr>
            <p:grpSpPr bwMode="auto">
              <a:xfrm>
                <a:off x="6342063" y="4527551"/>
                <a:ext cx="1165225" cy="730250"/>
                <a:chOff x="3995" y="2852"/>
                <a:chExt cx="734" cy="460"/>
              </a:xfrm>
              <a:grpFill/>
            </p:grpSpPr>
            <p:sp>
              <p:nvSpPr>
                <p:cNvPr id="56929" name="Line 53486"/>
                <p:cNvSpPr>
                  <a:spLocks noChangeShapeType="1"/>
                </p:cNvSpPr>
                <p:nvPr/>
              </p:nvSpPr>
              <p:spPr bwMode="auto">
                <a:xfrm>
                  <a:off x="4050" y="28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0" name="Line 53487"/>
                <p:cNvSpPr>
                  <a:spLocks noChangeShapeType="1"/>
                </p:cNvSpPr>
                <p:nvPr/>
              </p:nvSpPr>
              <p:spPr bwMode="auto">
                <a:xfrm>
                  <a:off x="4059" y="28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1" name="Line 53488"/>
                <p:cNvSpPr>
                  <a:spLocks noChangeShapeType="1"/>
                </p:cNvSpPr>
                <p:nvPr/>
              </p:nvSpPr>
              <p:spPr bwMode="auto">
                <a:xfrm>
                  <a:off x="4061" y="28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2" name="Line 53489"/>
                <p:cNvSpPr>
                  <a:spLocks noChangeShapeType="1"/>
                </p:cNvSpPr>
                <p:nvPr/>
              </p:nvSpPr>
              <p:spPr bwMode="auto">
                <a:xfrm>
                  <a:off x="4065" y="28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3" name="Line 53490"/>
                <p:cNvSpPr>
                  <a:spLocks noChangeShapeType="1"/>
                </p:cNvSpPr>
                <p:nvPr/>
              </p:nvSpPr>
              <p:spPr bwMode="auto">
                <a:xfrm flipH="1" flipV="1">
                  <a:off x="4058" y="288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4" name="Line 53491"/>
                <p:cNvSpPr>
                  <a:spLocks noChangeShapeType="1"/>
                </p:cNvSpPr>
                <p:nvPr/>
              </p:nvSpPr>
              <p:spPr bwMode="auto">
                <a:xfrm flipH="1" flipV="1">
                  <a:off x="4056" y="28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5" name="Line 53492"/>
                <p:cNvSpPr>
                  <a:spLocks noChangeShapeType="1"/>
                </p:cNvSpPr>
                <p:nvPr/>
              </p:nvSpPr>
              <p:spPr bwMode="auto">
                <a:xfrm flipH="1" flipV="1">
                  <a:off x="4054" y="28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6" name="Line 53493"/>
                <p:cNvSpPr>
                  <a:spLocks noChangeShapeType="1"/>
                </p:cNvSpPr>
                <p:nvPr/>
              </p:nvSpPr>
              <p:spPr bwMode="auto">
                <a:xfrm flipH="1" flipV="1">
                  <a:off x="4045" y="28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7" name="Line 53494"/>
                <p:cNvSpPr>
                  <a:spLocks noChangeShapeType="1"/>
                </p:cNvSpPr>
                <p:nvPr/>
              </p:nvSpPr>
              <p:spPr bwMode="auto">
                <a:xfrm flipH="1" flipV="1">
                  <a:off x="4043" y="286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8" name="Line 53495"/>
                <p:cNvSpPr>
                  <a:spLocks noChangeShapeType="1"/>
                </p:cNvSpPr>
                <p:nvPr/>
              </p:nvSpPr>
              <p:spPr bwMode="auto">
                <a:xfrm flipH="1" flipV="1">
                  <a:off x="4034" y="285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39" name="Line 53496"/>
                <p:cNvSpPr>
                  <a:spLocks noChangeShapeType="1"/>
                </p:cNvSpPr>
                <p:nvPr/>
              </p:nvSpPr>
              <p:spPr bwMode="auto">
                <a:xfrm flipH="1" flipV="1">
                  <a:off x="4032" y="28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0" name="Line 53497"/>
                <p:cNvSpPr>
                  <a:spLocks noChangeShapeType="1"/>
                </p:cNvSpPr>
                <p:nvPr/>
              </p:nvSpPr>
              <p:spPr bwMode="auto">
                <a:xfrm flipH="1">
                  <a:off x="4026" y="285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1" name="Line 53498"/>
                <p:cNvSpPr>
                  <a:spLocks noChangeShapeType="1"/>
                </p:cNvSpPr>
                <p:nvPr/>
              </p:nvSpPr>
              <p:spPr bwMode="auto">
                <a:xfrm>
                  <a:off x="4026" y="2862"/>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2" name="Line 53499"/>
                <p:cNvSpPr>
                  <a:spLocks noChangeShapeType="1"/>
                </p:cNvSpPr>
                <p:nvPr/>
              </p:nvSpPr>
              <p:spPr bwMode="auto">
                <a:xfrm>
                  <a:off x="4032" y="288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3" name="Line 53500"/>
                <p:cNvSpPr>
                  <a:spLocks noChangeShapeType="1"/>
                </p:cNvSpPr>
                <p:nvPr/>
              </p:nvSpPr>
              <p:spPr bwMode="auto">
                <a:xfrm flipH="1">
                  <a:off x="4031" y="288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4" name="Line 53501"/>
                <p:cNvSpPr>
                  <a:spLocks noChangeShapeType="1"/>
                </p:cNvSpPr>
                <p:nvPr/>
              </p:nvSpPr>
              <p:spPr bwMode="auto">
                <a:xfrm>
                  <a:off x="4031" y="289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5" name="Line 53502"/>
                <p:cNvSpPr>
                  <a:spLocks noChangeShapeType="1"/>
                </p:cNvSpPr>
                <p:nvPr/>
              </p:nvSpPr>
              <p:spPr bwMode="auto">
                <a:xfrm flipH="1">
                  <a:off x="4028" y="29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6" name="Line 53503"/>
                <p:cNvSpPr>
                  <a:spLocks noChangeShapeType="1"/>
                </p:cNvSpPr>
                <p:nvPr/>
              </p:nvSpPr>
              <p:spPr bwMode="auto">
                <a:xfrm>
                  <a:off x="4028" y="291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7" name="Line 53504"/>
                <p:cNvSpPr>
                  <a:spLocks noChangeShapeType="1"/>
                </p:cNvSpPr>
                <p:nvPr/>
              </p:nvSpPr>
              <p:spPr bwMode="auto">
                <a:xfrm flipH="1">
                  <a:off x="4040" y="291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8" name="Line 53505"/>
                <p:cNvSpPr>
                  <a:spLocks noChangeShapeType="1"/>
                </p:cNvSpPr>
                <p:nvPr/>
              </p:nvSpPr>
              <p:spPr bwMode="auto">
                <a:xfrm flipH="1">
                  <a:off x="4025" y="2925"/>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49" name="Line 53506"/>
                <p:cNvSpPr>
                  <a:spLocks noChangeShapeType="1"/>
                </p:cNvSpPr>
                <p:nvPr/>
              </p:nvSpPr>
              <p:spPr bwMode="auto">
                <a:xfrm>
                  <a:off x="4025" y="292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0" name="Line 53507"/>
                <p:cNvSpPr>
                  <a:spLocks noChangeShapeType="1"/>
                </p:cNvSpPr>
                <p:nvPr/>
              </p:nvSpPr>
              <p:spPr bwMode="auto">
                <a:xfrm>
                  <a:off x="4028" y="293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1" name="Line 53508"/>
                <p:cNvSpPr>
                  <a:spLocks noChangeShapeType="1"/>
                </p:cNvSpPr>
                <p:nvPr/>
              </p:nvSpPr>
              <p:spPr bwMode="auto">
                <a:xfrm flipH="1">
                  <a:off x="4024" y="294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2" name="Line 53509"/>
                <p:cNvSpPr>
                  <a:spLocks noChangeShapeType="1"/>
                </p:cNvSpPr>
                <p:nvPr/>
              </p:nvSpPr>
              <p:spPr bwMode="auto">
                <a:xfrm>
                  <a:off x="4024" y="295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3" name="Line 53510"/>
                <p:cNvSpPr>
                  <a:spLocks noChangeShapeType="1"/>
                </p:cNvSpPr>
                <p:nvPr/>
              </p:nvSpPr>
              <p:spPr bwMode="auto">
                <a:xfrm flipH="1">
                  <a:off x="4020" y="296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4" name="Line 53511"/>
                <p:cNvSpPr>
                  <a:spLocks noChangeShapeType="1"/>
                </p:cNvSpPr>
                <p:nvPr/>
              </p:nvSpPr>
              <p:spPr bwMode="auto">
                <a:xfrm>
                  <a:off x="4020" y="296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5" name="Line 53512"/>
                <p:cNvSpPr>
                  <a:spLocks noChangeShapeType="1"/>
                </p:cNvSpPr>
                <p:nvPr/>
              </p:nvSpPr>
              <p:spPr bwMode="auto">
                <a:xfrm flipH="1">
                  <a:off x="4017" y="29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6" name="Line 53513"/>
                <p:cNvSpPr>
                  <a:spLocks noChangeShapeType="1"/>
                </p:cNvSpPr>
                <p:nvPr/>
              </p:nvSpPr>
              <p:spPr bwMode="auto">
                <a:xfrm flipH="1">
                  <a:off x="4012" y="297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7" name="Line 53514"/>
                <p:cNvSpPr>
                  <a:spLocks noChangeShapeType="1"/>
                </p:cNvSpPr>
                <p:nvPr/>
              </p:nvSpPr>
              <p:spPr bwMode="auto">
                <a:xfrm>
                  <a:off x="4012" y="298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8" name="Line 53515"/>
                <p:cNvSpPr>
                  <a:spLocks noChangeShapeType="1"/>
                </p:cNvSpPr>
                <p:nvPr/>
              </p:nvSpPr>
              <p:spPr bwMode="auto">
                <a:xfrm flipH="1">
                  <a:off x="4005" y="2995"/>
                  <a:ext cx="1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59" name="Line 53516"/>
                <p:cNvSpPr>
                  <a:spLocks noChangeShapeType="1"/>
                </p:cNvSpPr>
                <p:nvPr/>
              </p:nvSpPr>
              <p:spPr bwMode="auto">
                <a:xfrm flipH="1">
                  <a:off x="3995" y="3012"/>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0" name="Line 53517"/>
                <p:cNvSpPr>
                  <a:spLocks noChangeShapeType="1"/>
                </p:cNvSpPr>
                <p:nvPr/>
              </p:nvSpPr>
              <p:spPr bwMode="auto">
                <a:xfrm>
                  <a:off x="3995" y="30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1" name="Line 53518"/>
                <p:cNvSpPr>
                  <a:spLocks noChangeShapeType="1"/>
                </p:cNvSpPr>
                <p:nvPr/>
              </p:nvSpPr>
              <p:spPr bwMode="auto">
                <a:xfrm>
                  <a:off x="4005" y="3036"/>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2" name="Line 53519"/>
                <p:cNvSpPr>
                  <a:spLocks noChangeShapeType="1"/>
                </p:cNvSpPr>
                <p:nvPr/>
              </p:nvSpPr>
              <p:spPr bwMode="auto">
                <a:xfrm>
                  <a:off x="4013" y="30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3" name="Line 53520"/>
                <p:cNvSpPr>
                  <a:spLocks noChangeShapeType="1"/>
                </p:cNvSpPr>
                <p:nvPr/>
              </p:nvSpPr>
              <p:spPr bwMode="auto">
                <a:xfrm>
                  <a:off x="4015" y="30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4" name="Line 53521"/>
                <p:cNvSpPr>
                  <a:spLocks noChangeShapeType="1"/>
                </p:cNvSpPr>
                <p:nvPr/>
              </p:nvSpPr>
              <p:spPr bwMode="auto">
                <a:xfrm flipV="1">
                  <a:off x="4017" y="30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5" name="Line 53522"/>
                <p:cNvSpPr>
                  <a:spLocks noChangeShapeType="1"/>
                </p:cNvSpPr>
                <p:nvPr/>
              </p:nvSpPr>
              <p:spPr bwMode="auto">
                <a:xfrm flipV="1">
                  <a:off x="4024" y="305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6" name="Line 53523"/>
                <p:cNvSpPr>
                  <a:spLocks noChangeShapeType="1"/>
                </p:cNvSpPr>
                <p:nvPr/>
              </p:nvSpPr>
              <p:spPr bwMode="auto">
                <a:xfrm>
                  <a:off x="4032" y="3050"/>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7" name="Line 53524"/>
                <p:cNvSpPr>
                  <a:spLocks noChangeShapeType="1"/>
                </p:cNvSpPr>
                <p:nvPr/>
              </p:nvSpPr>
              <p:spPr bwMode="auto">
                <a:xfrm flipV="1">
                  <a:off x="4050" y="3057"/>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8" name="Line 53525"/>
                <p:cNvSpPr>
                  <a:spLocks noChangeShapeType="1"/>
                </p:cNvSpPr>
                <p:nvPr/>
              </p:nvSpPr>
              <p:spPr bwMode="auto">
                <a:xfrm>
                  <a:off x="4056" y="3057"/>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69" name="Line 53526"/>
                <p:cNvSpPr>
                  <a:spLocks noChangeShapeType="1"/>
                </p:cNvSpPr>
                <p:nvPr/>
              </p:nvSpPr>
              <p:spPr bwMode="auto">
                <a:xfrm flipV="1">
                  <a:off x="4068" y="30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0" name="Line 53527"/>
                <p:cNvSpPr>
                  <a:spLocks noChangeShapeType="1"/>
                </p:cNvSpPr>
                <p:nvPr/>
              </p:nvSpPr>
              <p:spPr bwMode="auto">
                <a:xfrm flipV="1">
                  <a:off x="4075" y="30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1" name="Line 53528"/>
                <p:cNvSpPr>
                  <a:spLocks noChangeShapeType="1"/>
                </p:cNvSpPr>
                <p:nvPr/>
              </p:nvSpPr>
              <p:spPr bwMode="auto">
                <a:xfrm>
                  <a:off x="4082" y="306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2" name="Line 53529"/>
                <p:cNvSpPr>
                  <a:spLocks noChangeShapeType="1"/>
                </p:cNvSpPr>
                <p:nvPr/>
              </p:nvSpPr>
              <p:spPr bwMode="auto">
                <a:xfrm>
                  <a:off x="4090" y="3070"/>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3" name="Line 53530"/>
                <p:cNvSpPr>
                  <a:spLocks noChangeShapeType="1"/>
                </p:cNvSpPr>
                <p:nvPr/>
              </p:nvSpPr>
              <p:spPr bwMode="auto">
                <a:xfrm flipV="1">
                  <a:off x="4109" y="30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4" name="Line 53531"/>
                <p:cNvSpPr>
                  <a:spLocks noChangeShapeType="1"/>
                </p:cNvSpPr>
                <p:nvPr/>
              </p:nvSpPr>
              <p:spPr bwMode="auto">
                <a:xfrm>
                  <a:off x="4116" y="307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5" name="Line 53532"/>
                <p:cNvSpPr>
                  <a:spLocks noChangeShapeType="1"/>
                </p:cNvSpPr>
                <p:nvPr/>
              </p:nvSpPr>
              <p:spPr bwMode="auto">
                <a:xfrm flipV="1">
                  <a:off x="4132" y="30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6" name="Line 53533"/>
                <p:cNvSpPr>
                  <a:spLocks noChangeShapeType="1"/>
                </p:cNvSpPr>
                <p:nvPr/>
              </p:nvSpPr>
              <p:spPr bwMode="auto">
                <a:xfrm>
                  <a:off x="4139" y="30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7" name="Line 53534"/>
                <p:cNvSpPr>
                  <a:spLocks noChangeShapeType="1"/>
                </p:cNvSpPr>
                <p:nvPr/>
              </p:nvSpPr>
              <p:spPr bwMode="auto">
                <a:xfrm flipV="1">
                  <a:off x="4141" y="3080"/>
                  <a:ext cx="1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8" name="Line 53535"/>
                <p:cNvSpPr>
                  <a:spLocks noChangeShapeType="1"/>
                </p:cNvSpPr>
                <p:nvPr/>
              </p:nvSpPr>
              <p:spPr bwMode="auto">
                <a:xfrm flipV="1">
                  <a:off x="4158" y="3070"/>
                  <a:ext cx="1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79" name="Line 53536"/>
                <p:cNvSpPr>
                  <a:spLocks noChangeShapeType="1"/>
                </p:cNvSpPr>
                <p:nvPr/>
              </p:nvSpPr>
              <p:spPr bwMode="auto">
                <a:xfrm>
                  <a:off x="4172" y="3070"/>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0" name="Line 53537"/>
                <p:cNvSpPr>
                  <a:spLocks noChangeShapeType="1"/>
                </p:cNvSpPr>
                <p:nvPr/>
              </p:nvSpPr>
              <p:spPr bwMode="auto">
                <a:xfrm>
                  <a:off x="4183" y="3074"/>
                  <a:ext cx="5"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1" name="Line 53538"/>
                <p:cNvSpPr>
                  <a:spLocks noChangeShapeType="1"/>
                </p:cNvSpPr>
                <p:nvPr/>
              </p:nvSpPr>
              <p:spPr bwMode="auto">
                <a:xfrm>
                  <a:off x="4188" y="3081"/>
                  <a:ext cx="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2" name="Line 53539"/>
                <p:cNvSpPr>
                  <a:spLocks noChangeShapeType="1"/>
                </p:cNvSpPr>
                <p:nvPr/>
              </p:nvSpPr>
              <p:spPr bwMode="auto">
                <a:xfrm>
                  <a:off x="4190" y="309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3" name="Line 53540"/>
                <p:cNvSpPr>
                  <a:spLocks noChangeShapeType="1"/>
                </p:cNvSpPr>
                <p:nvPr/>
              </p:nvSpPr>
              <p:spPr bwMode="auto">
                <a:xfrm flipV="1">
                  <a:off x="4198" y="30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4" name="Line 53541"/>
                <p:cNvSpPr>
                  <a:spLocks noChangeShapeType="1"/>
                </p:cNvSpPr>
                <p:nvPr/>
              </p:nvSpPr>
              <p:spPr bwMode="auto">
                <a:xfrm flipV="1">
                  <a:off x="4205" y="30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5" name="Line 53542"/>
                <p:cNvSpPr>
                  <a:spLocks noChangeShapeType="1"/>
                </p:cNvSpPr>
                <p:nvPr/>
              </p:nvSpPr>
              <p:spPr bwMode="auto">
                <a:xfrm flipV="1">
                  <a:off x="4212" y="30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6" name="Line 53543"/>
                <p:cNvSpPr>
                  <a:spLocks noChangeShapeType="1"/>
                </p:cNvSpPr>
                <p:nvPr/>
              </p:nvSpPr>
              <p:spPr bwMode="auto">
                <a:xfrm>
                  <a:off x="4220" y="309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7" name="Line 53544"/>
                <p:cNvSpPr>
                  <a:spLocks noChangeShapeType="1"/>
                </p:cNvSpPr>
                <p:nvPr/>
              </p:nvSpPr>
              <p:spPr bwMode="auto">
                <a:xfrm>
                  <a:off x="4229" y="309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8" name="Line 53545"/>
                <p:cNvSpPr>
                  <a:spLocks noChangeShapeType="1"/>
                </p:cNvSpPr>
                <p:nvPr/>
              </p:nvSpPr>
              <p:spPr bwMode="auto">
                <a:xfrm flipV="1">
                  <a:off x="4238" y="30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89" name="Line 53546"/>
                <p:cNvSpPr>
                  <a:spLocks noChangeShapeType="1"/>
                </p:cNvSpPr>
                <p:nvPr/>
              </p:nvSpPr>
              <p:spPr bwMode="auto">
                <a:xfrm flipV="1">
                  <a:off x="4245" y="3095"/>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0" name="Line 53547"/>
                <p:cNvSpPr>
                  <a:spLocks noChangeShapeType="1"/>
                </p:cNvSpPr>
                <p:nvPr/>
              </p:nvSpPr>
              <p:spPr bwMode="auto">
                <a:xfrm>
                  <a:off x="4259" y="3095"/>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1" name="Line 53548"/>
                <p:cNvSpPr>
                  <a:spLocks noChangeShapeType="1"/>
                </p:cNvSpPr>
                <p:nvPr/>
              </p:nvSpPr>
              <p:spPr bwMode="auto">
                <a:xfrm flipV="1">
                  <a:off x="4268" y="309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2" name="Line 53549"/>
                <p:cNvSpPr>
                  <a:spLocks noChangeShapeType="1"/>
                </p:cNvSpPr>
                <p:nvPr/>
              </p:nvSpPr>
              <p:spPr bwMode="auto">
                <a:xfrm flipV="1">
                  <a:off x="4276" y="309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3" name="Line 53550"/>
                <p:cNvSpPr>
                  <a:spLocks noChangeShapeType="1"/>
                </p:cNvSpPr>
                <p:nvPr/>
              </p:nvSpPr>
              <p:spPr bwMode="auto">
                <a:xfrm flipV="1">
                  <a:off x="4282" y="309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4" name="Line 53551"/>
                <p:cNvSpPr>
                  <a:spLocks noChangeShapeType="1"/>
                </p:cNvSpPr>
                <p:nvPr/>
              </p:nvSpPr>
              <p:spPr bwMode="auto">
                <a:xfrm>
                  <a:off x="4289" y="309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5" name="Line 53552"/>
                <p:cNvSpPr>
                  <a:spLocks noChangeShapeType="1"/>
                </p:cNvSpPr>
                <p:nvPr/>
              </p:nvSpPr>
              <p:spPr bwMode="auto">
                <a:xfrm flipV="1">
                  <a:off x="4295" y="308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6" name="Line 53553"/>
                <p:cNvSpPr>
                  <a:spLocks noChangeShapeType="1"/>
                </p:cNvSpPr>
                <p:nvPr/>
              </p:nvSpPr>
              <p:spPr bwMode="auto">
                <a:xfrm flipH="1" flipV="1">
                  <a:off x="4297" y="3083"/>
                  <a:ext cx="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7" name="Line 53554"/>
                <p:cNvSpPr>
                  <a:spLocks noChangeShapeType="1"/>
                </p:cNvSpPr>
                <p:nvPr/>
              </p:nvSpPr>
              <p:spPr bwMode="auto">
                <a:xfrm flipH="1" flipV="1">
                  <a:off x="4294" y="3079"/>
                  <a:ext cx="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8" name="Line 53555"/>
                <p:cNvSpPr>
                  <a:spLocks noChangeShapeType="1"/>
                </p:cNvSpPr>
                <p:nvPr/>
              </p:nvSpPr>
              <p:spPr bwMode="auto">
                <a:xfrm flipH="1" flipV="1">
                  <a:off x="4292" y="3077"/>
                  <a:ext cx="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99" name="Line 53556"/>
                <p:cNvSpPr>
                  <a:spLocks noChangeShapeType="1"/>
                </p:cNvSpPr>
                <p:nvPr/>
              </p:nvSpPr>
              <p:spPr bwMode="auto">
                <a:xfrm flipV="1">
                  <a:off x="4292" y="3067"/>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0" name="Line 53557"/>
                <p:cNvSpPr>
                  <a:spLocks noChangeShapeType="1"/>
                </p:cNvSpPr>
                <p:nvPr/>
              </p:nvSpPr>
              <p:spPr bwMode="auto">
                <a:xfrm flipH="1" flipV="1">
                  <a:off x="4287" y="30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1" name="Line 53558"/>
                <p:cNvSpPr>
                  <a:spLocks noChangeShapeType="1"/>
                </p:cNvSpPr>
                <p:nvPr/>
              </p:nvSpPr>
              <p:spPr bwMode="auto">
                <a:xfrm flipV="1">
                  <a:off x="4287" y="304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2" name="Line 53559"/>
                <p:cNvSpPr>
                  <a:spLocks noChangeShapeType="1"/>
                </p:cNvSpPr>
                <p:nvPr/>
              </p:nvSpPr>
              <p:spPr bwMode="auto">
                <a:xfrm flipH="1" flipV="1">
                  <a:off x="4287" y="303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3" name="Line 53560"/>
                <p:cNvSpPr>
                  <a:spLocks noChangeShapeType="1"/>
                </p:cNvSpPr>
                <p:nvPr/>
              </p:nvSpPr>
              <p:spPr bwMode="auto">
                <a:xfrm flipV="1">
                  <a:off x="4287" y="303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4" name="Line 53561"/>
                <p:cNvSpPr>
                  <a:spLocks noChangeShapeType="1"/>
                </p:cNvSpPr>
                <p:nvPr/>
              </p:nvSpPr>
              <p:spPr bwMode="auto">
                <a:xfrm flipV="1">
                  <a:off x="4293" y="30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5" name="Line 53562"/>
                <p:cNvSpPr>
                  <a:spLocks noChangeShapeType="1"/>
                </p:cNvSpPr>
                <p:nvPr/>
              </p:nvSpPr>
              <p:spPr bwMode="auto">
                <a:xfrm flipV="1">
                  <a:off x="4300" y="301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6" name="Line 53563"/>
                <p:cNvSpPr>
                  <a:spLocks noChangeShapeType="1"/>
                </p:cNvSpPr>
                <p:nvPr/>
              </p:nvSpPr>
              <p:spPr bwMode="auto">
                <a:xfrm flipV="1">
                  <a:off x="4304" y="301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7" name="Line 53564"/>
                <p:cNvSpPr>
                  <a:spLocks noChangeShapeType="1"/>
                </p:cNvSpPr>
                <p:nvPr/>
              </p:nvSpPr>
              <p:spPr bwMode="auto">
                <a:xfrm flipV="1">
                  <a:off x="4311" y="30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8" name="Line 53565"/>
                <p:cNvSpPr>
                  <a:spLocks noChangeShapeType="1"/>
                </p:cNvSpPr>
                <p:nvPr/>
              </p:nvSpPr>
              <p:spPr bwMode="auto">
                <a:xfrm flipV="1">
                  <a:off x="4318" y="30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09" name="Line 53566"/>
                <p:cNvSpPr>
                  <a:spLocks noChangeShapeType="1"/>
                </p:cNvSpPr>
                <p:nvPr/>
              </p:nvSpPr>
              <p:spPr bwMode="auto">
                <a:xfrm flipV="1">
                  <a:off x="4325" y="300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0" name="Line 53567"/>
                <p:cNvSpPr>
                  <a:spLocks noChangeShapeType="1"/>
                </p:cNvSpPr>
                <p:nvPr/>
              </p:nvSpPr>
              <p:spPr bwMode="auto">
                <a:xfrm flipV="1">
                  <a:off x="4330" y="299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1" name="Line 53568"/>
                <p:cNvSpPr>
                  <a:spLocks noChangeShapeType="1"/>
                </p:cNvSpPr>
                <p:nvPr/>
              </p:nvSpPr>
              <p:spPr bwMode="auto">
                <a:xfrm flipV="1">
                  <a:off x="4335" y="299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2" name="Line 53569"/>
                <p:cNvSpPr>
                  <a:spLocks noChangeShapeType="1"/>
                </p:cNvSpPr>
                <p:nvPr/>
              </p:nvSpPr>
              <p:spPr bwMode="auto">
                <a:xfrm>
                  <a:off x="4343" y="29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3" name="Line 53570"/>
                <p:cNvSpPr>
                  <a:spLocks noChangeShapeType="1"/>
                </p:cNvSpPr>
                <p:nvPr/>
              </p:nvSpPr>
              <p:spPr bwMode="auto">
                <a:xfrm>
                  <a:off x="4352" y="2996"/>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4" name="Line 53571"/>
                <p:cNvSpPr>
                  <a:spLocks noChangeShapeType="1"/>
                </p:cNvSpPr>
                <p:nvPr/>
              </p:nvSpPr>
              <p:spPr bwMode="auto">
                <a:xfrm flipV="1">
                  <a:off x="4360" y="30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5" name="Line 53572"/>
                <p:cNvSpPr>
                  <a:spLocks noChangeShapeType="1"/>
                </p:cNvSpPr>
                <p:nvPr/>
              </p:nvSpPr>
              <p:spPr bwMode="auto">
                <a:xfrm flipV="1">
                  <a:off x="4367" y="299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6" name="Line 53573"/>
                <p:cNvSpPr>
                  <a:spLocks noChangeShapeType="1"/>
                </p:cNvSpPr>
                <p:nvPr/>
              </p:nvSpPr>
              <p:spPr bwMode="auto">
                <a:xfrm>
                  <a:off x="4381" y="299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7" name="Line 53574"/>
                <p:cNvSpPr>
                  <a:spLocks noChangeShapeType="1"/>
                </p:cNvSpPr>
                <p:nvPr/>
              </p:nvSpPr>
              <p:spPr bwMode="auto">
                <a:xfrm flipV="1">
                  <a:off x="4385" y="30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8" name="Line 53575"/>
                <p:cNvSpPr>
                  <a:spLocks noChangeShapeType="1"/>
                </p:cNvSpPr>
                <p:nvPr/>
              </p:nvSpPr>
              <p:spPr bwMode="auto">
                <a:xfrm flipV="1">
                  <a:off x="4390" y="29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19" name="Line 53576"/>
                <p:cNvSpPr>
                  <a:spLocks noChangeShapeType="1"/>
                </p:cNvSpPr>
                <p:nvPr/>
              </p:nvSpPr>
              <p:spPr bwMode="auto">
                <a:xfrm flipV="1">
                  <a:off x="4397" y="29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0" name="Line 53577"/>
                <p:cNvSpPr>
                  <a:spLocks noChangeShapeType="1"/>
                </p:cNvSpPr>
                <p:nvPr/>
              </p:nvSpPr>
              <p:spPr bwMode="auto">
                <a:xfrm flipV="1">
                  <a:off x="4402" y="298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1" name="Line 53578"/>
                <p:cNvSpPr>
                  <a:spLocks noChangeShapeType="1"/>
                </p:cNvSpPr>
                <p:nvPr/>
              </p:nvSpPr>
              <p:spPr bwMode="auto">
                <a:xfrm>
                  <a:off x="4410" y="298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2" name="Line 53579"/>
                <p:cNvSpPr>
                  <a:spLocks noChangeShapeType="1"/>
                </p:cNvSpPr>
                <p:nvPr/>
              </p:nvSpPr>
              <p:spPr bwMode="auto">
                <a:xfrm>
                  <a:off x="4411" y="29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3" name="Line 53580"/>
                <p:cNvSpPr>
                  <a:spLocks noChangeShapeType="1"/>
                </p:cNvSpPr>
                <p:nvPr/>
              </p:nvSpPr>
              <p:spPr bwMode="auto">
                <a:xfrm flipV="1">
                  <a:off x="4413" y="29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4" name="Line 53581"/>
                <p:cNvSpPr>
                  <a:spLocks noChangeShapeType="1"/>
                </p:cNvSpPr>
                <p:nvPr/>
              </p:nvSpPr>
              <p:spPr bwMode="auto">
                <a:xfrm flipV="1">
                  <a:off x="4420" y="29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5" name="Line 53582"/>
                <p:cNvSpPr>
                  <a:spLocks noChangeShapeType="1"/>
                </p:cNvSpPr>
                <p:nvPr/>
              </p:nvSpPr>
              <p:spPr bwMode="auto">
                <a:xfrm>
                  <a:off x="4427" y="29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6" name="Line 53583"/>
                <p:cNvSpPr>
                  <a:spLocks noChangeShapeType="1"/>
                </p:cNvSpPr>
                <p:nvPr/>
              </p:nvSpPr>
              <p:spPr bwMode="auto">
                <a:xfrm>
                  <a:off x="4429" y="30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7" name="Line 53584"/>
                <p:cNvSpPr>
                  <a:spLocks noChangeShapeType="1"/>
                </p:cNvSpPr>
                <p:nvPr/>
              </p:nvSpPr>
              <p:spPr bwMode="auto">
                <a:xfrm flipV="1">
                  <a:off x="4431" y="300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8" name="Line 53585"/>
                <p:cNvSpPr>
                  <a:spLocks noChangeShapeType="1"/>
                </p:cNvSpPr>
                <p:nvPr/>
              </p:nvSpPr>
              <p:spPr bwMode="auto">
                <a:xfrm>
                  <a:off x="4436" y="300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29" name="Line 53586"/>
                <p:cNvSpPr>
                  <a:spLocks noChangeShapeType="1"/>
                </p:cNvSpPr>
                <p:nvPr/>
              </p:nvSpPr>
              <p:spPr bwMode="auto">
                <a:xfrm>
                  <a:off x="4445" y="3005"/>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0" name="Line 53587"/>
                <p:cNvSpPr>
                  <a:spLocks noChangeShapeType="1"/>
                </p:cNvSpPr>
                <p:nvPr/>
              </p:nvSpPr>
              <p:spPr bwMode="auto">
                <a:xfrm>
                  <a:off x="4455" y="30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1" name="Line 53588"/>
                <p:cNvSpPr>
                  <a:spLocks noChangeShapeType="1"/>
                </p:cNvSpPr>
                <p:nvPr/>
              </p:nvSpPr>
              <p:spPr bwMode="auto">
                <a:xfrm>
                  <a:off x="4457" y="30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2" name="Line 53589"/>
                <p:cNvSpPr>
                  <a:spLocks noChangeShapeType="1"/>
                </p:cNvSpPr>
                <p:nvPr/>
              </p:nvSpPr>
              <p:spPr bwMode="auto">
                <a:xfrm flipV="1">
                  <a:off x="4466" y="30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3" name="Line 53590"/>
                <p:cNvSpPr>
                  <a:spLocks noChangeShapeType="1"/>
                </p:cNvSpPr>
                <p:nvPr/>
              </p:nvSpPr>
              <p:spPr bwMode="auto">
                <a:xfrm flipV="1">
                  <a:off x="4473" y="30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4" name="Line 53591"/>
                <p:cNvSpPr>
                  <a:spLocks noChangeShapeType="1"/>
                </p:cNvSpPr>
                <p:nvPr/>
              </p:nvSpPr>
              <p:spPr bwMode="auto">
                <a:xfrm flipV="1">
                  <a:off x="4480" y="30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5" name="Line 53592"/>
                <p:cNvSpPr>
                  <a:spLocks noChangeShapeType="1"/>
                </p:cNvSpPr>
                <p:nvPr/>
              </p:nvSpPr>
              <p:spPr bwMode="auto">
                <a:xfrm flipV="1">
                  <a:off x="4487" y="301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6" name="Line 53593"/>
                <p:cNvSpPr>
                  <a:spLocks noChangeShapeType="1"/>
                </p:cNvSpPr>
                <p:nvPr/>
              </p:nvSpPr>
              <p:spPr bwMode="auto">
                <a:xfrm flipV="1">
                  <a:off x="4493" y="301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7" name="Line 53594"/>
                <p:cNvSpPr>
                  <a:spLocks noChangeShapeType="1"/>
                </p:cNvSpPr>
                <p:nvPr/>
              </p:nvSpPr>
              <p:spPr bwMode="auto">
                <a:xfrm flipV="1">
                  <a:off x="4501" y="30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8" name="Line 53595"/>
                <p:cNvSpPr>
                  <a:spLocks noChangeShapeType="1"/>
                </p:cNvSpPr>
                <p:nvPr/>
              </p:nvSpPr>
              <p:spPr bwMode="auto">
                <a:xfrm flipH="1" flipV="1">
                  <a:off x="4503" y="299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39" name="Line 53596"/>
                <p:cNvSpPr>
                  <a:spLocks noChangeShapeType="1"/>
                </p:cNvSpPr>
                <p:nvPr/>
              </p:nvSpPr>
              <p:spPr bwMode="auto">
                <a:xfrm flipH="1" flipV="1">
                  <a:off x="4501" y="29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0" name="Line 53597"/>
                <p:cNvSpPr>
                  <a:spLocks noChangeShapeType="1"/>
                </p:cNvSpPr>
                <p:nvPr/>
              </p:nvSpPr>
              <p:spPr bwMode="auto">
                <a:xfrm flipV="1">
                  <a:off x="4501" y="298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1" name="Line 53598"/>
                <p:cNvSpPr>
                  <a:spLocks noChangeShapeType="1"/>
                </p:cNvSpPr>
                <p:nvPr/>
              </p:nvSpPr>
              <p:spPr bwMode="auto">
                <a:xfrm flipV="1">
                  <a:off x="4508" y="29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2" name="Line 53599"/>
                <p:cNvSpPr>
                  <a:spLocks noChangeShapeType="1"/>
                </p:cNvSpPr>
                <p:nvPr/>
              </p:nvSpPr>
              <p:spPr bwMode="auto">
                <a:xfrm flipV="1">
                  <a:off x="4515" y="29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3" name="Line 53600"/>
                <p:cNvSpPr>
                  <a:spLocks noChangeShapeType="1"/>
                </p:cNvSpPr>
                <p:nvPr/>
              </p:nvSpPr>
              <p:spPr bwMode="auto">
                <a:xfrm flipH="1" flipV="1">
                  <a:off x="4520" y="29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4" name="Line 53601"/>
                <p:cNvSpPr>
                  <a:spLocks noChangeShapeType="1"/>
                </p:cNvSpPr>
                <p:nvPr/>
              </p:nvSpPr>
              <p:spPr bwMode="auto">
                <a:xfrm flipV="1">
                  <a:off x="4520" y="29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5" name="Line 53602"/>
                <p:cNvSpPr>
                  <a:spLocks noChangeShapeType="1"/>
                </p:cNvSpPr>
                <p:nvPr/>
              </p:nvSpPr>
              <p:spPr bwMode="auto">
                <a:xfrm flipV="1">
                  <a:off x="4527" y="297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6" name="Line 53603"/>
                <p:cNvSpPr>
                  <a:spLocks noChangeShapeType="1"/>
                </p:cNvSpPr>
                <p:nvPr/>
              </p:nvSpPr>
              <p:spPr bwMode="auto">
                <a:xfrm>
                  <a:off x="4533" y="297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7" name="Line 53604"/>
                <p:cNvSpPr>
                  <a:spLocks noChangeShapeType="1"/>
                </p:cNvSpPr>
                <p:nvPr/>
              </p:nvSpPr>
              <p:spPr bwMode="auto">
                <a:xfrm flipV="1">
                  <a:off x="4536" y="2960"/>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8" name="Line 53605"/>
                <p:cNvSpPr>
                  <a:spLocks noChangeShapeType="1"/>
                </p:cNvSpPr>
                <p:nvPr/>
              </p:nvSpPr>
              <p:spPr bwMode="auto">
                <a:xfrm flipH="1">
                  <a:off x="4541" y="2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49" name="Line 53606"/>
                <p:cNvSpPr>
                  <a:spLocks noChangeShapeType="1"/>
                </p:cNvSpPr>
                <p:nvPr/>
              </p:nvSpPr>
              <p:spPr bwMode="auto">
                <a:xfrm flipV="1">
                  <a:off x="4541" y="2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0" name="Freeform 53607"/>
                <p:cNvSpPr>
                  <a:spLocks/>
                </p:cNvSpPr>
                <p:nvPr/>
              </p:nvSpPr>
              <p:spPr bwMode="auto">
                <a:xfrm>
                  <a:off x="4631" y="3013"/>
                  <a:ext cx="58" cy="107"/>
                </a:xfrm>
                <a:custGeom>
                  <a:avLst/>
                  <a:gdLst>
                    <a:gd name="T0" fmla="*/ 80 w 116"/>
                    <a:gd name="T1" fmla="*/ 0 h 214"/>
                    <a:gd name="T2" fmla="*/ 88 w 116"/>
                    <a:gd name="T3" fmla="*/ 5 h 214"/>
                    <a:gd name="T4" fmla="*/ 98 w 116"/>
                    <a:gd name="T5" fmla="*/ 16 h 214"/>
                    <a:gd name="T6" fmla="*/ 102 w 116"/>
                    <a:gd name="T7" fmla="*/ 30 h 214"/>
                    <a:gd name="T8" fmla="*/ 107 w 116"/>
                    <a:gd name="T9" fmla="*/ 44 h 214"/>
                    <a:gd name="T10" fmla="*/ 116 w 116"/>
                    <a:gd name="T11" fmla="*/ 73 h 214"/>
                    <a:gd name="T12" fmla="*/ 105 w 116"/>
                    <a:gd name="T13" fmla="*/ 91 h 214"/>
                    <a:gd name="T14" fmla="*/ 95 w 116"/>
                    <a:gd name="T15" fmla="*/ 109 h 214"/>
                    <a:gd name="T16" fmla="*/ 100 w 116"/>
                    <a:gd name="T17" fmla="*/ 123 h 214"/>
                    <a:gd name="T18" fmla="*/ 104 w 116"/>
                    <a:gd name="T19" fmla="*/ 135 h 214"/>
                    <a:gd name="T20" fmla="*/ 100 w 116"/>
                    <a:gd name="T21" fmla="*/ 169 h 214"/>
                    <a:gd name="T22" fmla="*/ 104 w 116"/>
                    <a:gd name="T23" fmla="*/ 182 h 214"/>
                    <a:gd name="T24" fmla="*/ 93 w 116"/>
                    <a:gd name="T25" fmla="*/ 200 h 214"/>
                    <a:gd name="T26" fmla="*/ 98 w 116"/>
                    <a:gd name="T27" fmla="*/ 214 h 214"/>
                    <a:gd name="T28" fmla="*/ 80 w 116"/>
                    <a:gd name="T29" fmla="*/ 205 h 214"/>
                    <a:gd name="T30" fmla="*/ 70 w 116"/>
                    <a:gd name="T31" fmla="*/ 205 h 214"/>
                    <a:gd name="T32" fmla="*/ 57 w 116"/>
                    <a:gd name="T33" fmla="*/ 194 h 214"/>
                    <a:gd name="T34" fmla="*/ 54 w 116"/>
                    <a:gd name="T35" fmla="*/ 180 h 214"/>
                    <a:gd name="T36" fmla="*/ 39 w 116"/>
                    <a:gd name="T37" fmla="*/ 171 h 214"/>
                    <a:gd name="T38" fmla="*/ 25 w 116"/>
                    <a:gd name="T39" fmla="*/ 159 h 214"/>
                    <a:gd name="T40" fmla="*/ 32 w 116"/>
                    <a:gd name="T41" fmla="*/ 148 h 214"/>
                    <a:gd name="T42" fmla="*/ 31 w 116"/>
                    <a:gd name="T43" fmla="*/ 144 h 214"/>
                    <a:gd name="T44" fmla="*/ 25 w 116"/>
                    <a:gd name="T45" fmla="*/ 130 h 214"/>
                    <a:gd name="T46" fmla="*/ 16 w 116"/>
                    <a:gd name="T47" fmla="*/ 119 h 214"/>
                    <a:gd name="T48" fmla="*/ 9 w 116"/>
                    <a:gd name="T49" fmla="*/ 105 h 214"/>
                    <a:gd name="T50" fmla="*/ 7 w 116"/>
                    <a:gd name="T51" fmla="*/ 89 h 214"/>
                    <a:gd name="T52" fmla="*/ 0 w 116"/>
                    <a:gd name="T53" fmla="*/ 78 h 214"/>
                    <a:gd name="T54" fmla="*/ 7 w 116"/>
                    <a:gd name="T55" fmla="*/ 66 h 214"/>
                    <a:gd name="T56" fmla="*/ 14 w 116"/>
                    <a:gd name="T57" fmla="*/ 46 h 214"/>
                    <a:gd name="T58" fmla="*/ 29 w 116"/>
                    <a:gd name="T59" fmla="*/ 35 h 214"/>
                    <a:gd name="T60" fmla="*/ 32 w 116"/>
                    <a:gd name="T61" fmla="*/ 25 h 214"/>
                    <a:gd name="T62" fmla="*/ 38 w 116"/>
                    <a:gd name="T63" fmla="*/ 19 h 214"/>
                    <a:gd name="T64" fmla="*/ 52 w 116"/>
                    <a:gd name="T65" fmla="*/ 16 h 214"/>
                    <a:gd name="T66" fmla="*/ 64 w 116"/>
                    <a:gd name="T67" fmla="*/ 5 h 214"/>
                    <a:gd name="T68" fmla="*/ 77 w 116"/>
                    <a:gd name="T69" fmla="*/ 3 h 214"/>
                    <a:gd name="T70" fmla="*/ 80 w 116"/>
                    <a:gd name="T7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214">
                      <a:moveTo>
                        <a:pt x="80" y="0"/>
                      </a:moveTo>
                      <a:lnTo>
                        <a:pt x="88" y="5"/>
                      </a:lnTo>
                      <a:lnTo>
                        <a:pt x="98" y="16"/>
                      </a:lnTo>
                      <a:lnTo>
                        <a:pt x="102" y="30"/>
                      </a:lnTo>
                      <a:lnTo>
                        <a:pt x="107" y="44"/>
                      </a:lnTo>
                      <a:lnTo>
                        <a:pt x="116" y="73"/>
                      </a:lnTo>
                      <a:lnTo>
                        <a:pt x="105" y="91"/>
                      </a:lnTo>
                      <a:lnTo>
                        <a:pt x="95" y="109"/>
                      </a:lnTo>
                      <a:lnTo>
                        <a:pt x="100" y="123"/>
                      </a:lnTo>
                      <a:lnTo>
                        <a:pt x="104" y="135"/>
                      </a:lnTo>
                      <a:lnTo>
                        <a:pt x="100" y="169"/>
                      </a:lnTo>
                      <a:lnTo>
                        <a:pt x="104" y="182"/>
                      </a:lnTo>
                      <a:lnTo>
                        <a:pt x="93" y="200"/>
                      </a:lnTo>
                      <a:lnTo>
                        <a:pt x="98" y="214"/>
                      </a:lnTo>
                      <a:lnTo>
                        <a:pt x="80" y="205"/>
                      </a:lnTo>
                      <a:lnTo>
                        <a:pt x="70" y="205"/>
                      </a:lnTo>
                      <a:lnTo>
                        <a:pt x="57" y="194"/>
                      </a:lnTo>
                      <a:lnTo>
                        <a:pt x="54" y="180"/>
                      </a:lnTo>
                      <a:lnTo>
                        <a:pt x="39" y="171"/>
                      </a:lnTo>
                      <a:lnTo>
                        <a:pt x="25" y="159"/>
                      </a:lnTo>
                      <a:lnTo>
                        <a:pt x="32" y="148"/>
                      </a:lnTo>
                      <a:lnTo>
                        <a:pt x="31" y="144"/>
                      </a:lnTo>
                      <a:lnTo>
                        <a:pt x="25" y="130"/>
                      </a:lnTo>
                      <a:lnTo>
                        <a:pt x="16" y="119"/>
                      </a:lnTo>
                      <a:lnTo>
                        <a:pt x="9" y="105"/>
                      </a:lnTo>
                      <a:lnTo>
                        <a:pt x="7" y="89"/>
                      </a:lnTo>
                      <a:lnTo>
                        <a:pt x="0" y="78"/>
                      </a:lnTo>
                      <a:lnTo>
                        <a:pt x="7" y="66"/>
                      </a:lnTo>
                      <a:lnTo>
                        <a:pt x="14" y="46"/>
                      </a:lnTo>
                      <a:lnTo>
                        <a:pt x="29" y="35"/>
                      </a:lnTo>
                      <a:lnTo>
                        <a:pt x="32" y="25"/>
                      </a:lnTo>
                      <a:lnTo>
                        <a:pt x="38" y="19"/>
                      </a:lnTo>
                      <a:lnTo>
                        <a:pt x="52" y="16"/>
                      </a:lnTo>
                      <a:lnTo>
                        <a:pt x="64" y="5"/>
                      </a:lnTo>
                      <a:lnTo>
                        <a:pt x="77" y="3"/>
                      </a:lnTo>
                      <a:lnTo>
                        <a:pt x="8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051" name="Line 53608"/>
                <p:cNvSpPr>
                  <a:spLocks noChangeShapeType="1"/>
                </p:cNvSpPr>
                <p:nvPr/>
              </p:nvSpPr>
              <p:spPr bwMode="auto">
                <a:xfrm flipH="1">
                  <a:off x="4665" y="3116"/>
                  <a:ext cx="6"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2" name="Line 53609"/>
                <p:cNvSpPr>
                  <a:spLocks noChangeShapeType="1"/>
                </p:cNvSpPr>
                <p:nvPr/>
              </p:nvSpPr>
              <p:spPr bwMode="auto">
                <a:xfrm flipH="1" flipV="1">
                  <a:off x="4659" y="3111"/>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3" name="Line 53610"/>
                <p:cNvSpPr>
                  <a:spLocks noChangeShapeType="1"/>
                </p:cNvSpPr>
                <p:nvPr/>
              </p:nvSpPr>
              <p:spPr bwMode="auto">
                <a:xfrm flipH="1" flipV="1">
                  <a:off x="4657" y="31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4" name="Line 53611"/>
                <p:cNvSpPr>
                  <a:spLocks noChangeShapeType="1"/>
                </p:cNvSpPr>
                <p:nvPr/>
              </p:nvSpPr>
              <p:spPr bwMode="auto">
                <a:xfrm flipH="1" flipV="1">
                  <a:off x="4650" y="3099"/>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5" name="Line 53612"/>
                <p:cNvSpPr>
                  <a:spLocks noChangeShapeType="1"/>
                </p:cNvSpPr>
                <p:nvPr/>
              </p:nvSpPr>
              <p:spPr bwMode="auto">
                <a:xfrm flipH="1" flipV="1">
                  <a:off x="4643" y="3093"/>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6" name="Line 53613"/>
                <p:cNvSpPr>
                  <a:spLocks noChangeShapeType="1"/>
                </p:cNvSpPr>
                <p:nvPr/>
              </p:nvSpPr>
              <p:spPr bwMode="auto">
                <a:xfrm flipV="1">
                  <a:off x="4643" y="3087"/>
                  <a:ext cx="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7" name="Line 53614"/>
                <p:cNvSpPr>
                  <a:spLocks noChangeShapeType="1"/>
                </p:cNvSpPr>
                <p:nvPr/>
              </p:nvSpPr>
              <p:spPr bwMode="auto">
                <a:xfrm flipH="1" flipV="1">
                  <a:off x="4646" y="3086"/>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8" name="Line 53615"/>
                <p:cNvSpPr>
                  <a:spLocks noChangeShapeType="1"/>
                </p:cNvSpPr>
                <p:nvPr/>
              </p:nvSpPr>
              <p:spPr bwMode="auto">
                <a:xfrm flipH="1" flipV="1">
                  <a:off x="4643" y="307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59" name="Line 53616"/>
                <p:cNvSpPr>
                  <a:spLocks noChangeShapeType="1"/>
                </p:cNvSpPr>
                <p:nvPr/>
              </p:nvSpPr>
              <p:spPr bwMode="auto">
                <a:xfrm flipH="1" flipV="1">
                  <a:off x="4639" y="3073"/>
                  <a:ext cx="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0" name="Line 53617"/>
                <p:cNvSpPr>
                  <a:spLocks noChangeShapeType="1"/>
                </p:cNvSpPr>
                <p:nvPr/>
              </p:nvSpPr>
              <p:spPr bwMode="auto">
                <a:xfrm flipH="1" flipV="1">
                  <a:off x="4635" y="3066"/>
                  <a:ext cx="4"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1" name="Line 53618"/>
                <p:cNvSpPr>
                  <a:spLocks noChangeShapeType="1"/>
                </p:cNvSpPr>
                <p:nvPr/>
              </p:nvSpPr>
              <p:spPr bwMode="auto">
                <a:xfrm flipH="1" flipV="1">
                  <a:off x="4634" y="3058"/>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2" name="Line 53619"/>
                <p:cNvSpPr>
                  <a:spLocks noChangeShapeType="1"/>
                </p:cNvSpPr>
                <p:nvPr/>
              </p:nvSpPr>
              <p:spPr bwMode="auto">
                <a:xfrm flipH="1" flipV="1">
                  <a:off x="4631" y="3053"/>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3" name="Line 53620"/>
                <p:cNvSpPr>
                  <a:spLocks noChangeShapeType="1"/>
                </p:cNvSpPr>
                <p:nvPr/>
              </p:nvSpPr>
              <p:spPr bwMode="auto">
                <a:xfrm flipV="1">
                  <a:off x="4631" y="30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4" name="Line 53621"/>
                <p:cNvSpPr>
                  <a:spLocks noChangeShapeType="1"/>
                </p:cNvSpPr>
                <p:nvPr/>
              </p:nvSpPr>
              <p:spPr bwMode="auto">
                <a:xfrm flipV="1">
                  <a:off x="4634" y="30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5" name="Line 53622"/>
                <p:cNvSpPr>
                  <a:spLocks noChangeShapeType="1"/>
                </p:cNvSpPr>
                <p:nvPr/>
              </p:nvSpPr>
              <p:spPr bwMode="auto">
                <a:xfrm flipV="1">
                  <a:off x="4638" y="3031"/>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6" name="Line 53623"/>
                <p:cNvSpPr>
                  <a:spLocks noChangeShapeType="1"/>
                </p:cNvSpPr>
                <p:nvPr/>
              </p:nvSpPr>
              <p:spPr bwMode="auto">
                <a:xfrm flipV="1">
                  <a:off x="4645" y="3026"/>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7" name="Line 53624"/>
                <p:cNvSpPr>
                  <a:spLocks noChangeShapeType="1"/>
                </p:cNvSpPr>
                <p:nvPr/>
              </p:nvSpPr>
              <p:spPr bwMode="auto">
                <a:xfrm flipV="1">
                  <a:off x="4647" y="3023"/>
                  <a:ext cx="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8" name="Line 53625"/>
                <p:cNvSpPr>
                  <a:spLocks noChangeShapeType="1"/>
                </p:cNvSpPr>
                <p:nvPr/>
              </p:nvSpPr>
              <p:spPr bwMode="auto">
                <a:xfrm flipV="1">
                  <a:off x="4649" y="30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69" name="Line 53626"/>
                <p:cNvSpPr>
                  <a:spLocks noChangeShapeType="1"/>
                </p:cNvSpPr>
                <p:nvPr/>
              </p:nvSpPr>
              <p:spPr bwMode="auto">
                <a:xfrm flipV="1">
                  <a:off x="4656" y="3016"/>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0" name="Line 53627"/>
                <p:cNvSpPr>
                  <a:spLocks noChangeShapeType="1"/>
                </p:cNvSpPr>
                <p:nvPr/>
              </p:nvSpPr>
              <p:spPr bwMode="auto">
                <a:xfrm flipV="1">
                  <a:off x="4663" y="301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1" name="Line 53628"/>
                <p:cNvSpPr>
                  <a:spLocks noChangeShapeType="1"/>
                </p:cNvSpPr>
                <p:nvPr/>
              </p:nvSpPr>
              <p:spPr bwMode="auto">
                <a:xfrm flipV="1">
                  <a:off x="4669" y="3013"/>
                  <a:ext cx="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2" name="Line 53629"/>
                <p:cNvSpPr>
                  <a:spLocks noChangeShapeType="1"/>
                </p:cNvSpPr>
                <p:nvPr/>
              </p:nvSpPr>
              <p:spPr bwMode="auto">
                <a:xfrm>
                  <a:off x="4671" y="3013"/>
                  <a:ext cx="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3" name="Line 53630"/>
                <p:cNvSpPr>
                  <a:spLocks noChangeShapeType="1"/>
                </p:cNvSpPr>
                <p:nvPr/>
              </p:nvSpPr>
              <p:spPr bwMode="auto">
                <a:xfrm>
                  <a:off x="4674" y="3016"/>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4" name="Line 53631"/>
                <p:cNvSpPr>
                  <a:spLocks noChangeShapeType="1"/>
                </p:cNvSpPr>
                <p:nvPr/>
              </p:nvSpPr>
              <p:spPr bwMode="auto">
                <a:xfrm>
                  <a:off x="4680" y="3021"/>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5" name="Line 53632"/>
                <p:cNvSpPr>
                  <a:spLocks noChangeShapeType="1"/>
                </p:cNvSpPr>
                <p:nvPr/>
              </p:nvSpPr>
              <p:spPr bwMode="auto">
                <a:xfrm>
                  <a:off x="4681" y="302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6" name="Line 53633"/>
                <p:cNvSpPr>
                  <a:spLocks noChangeShapeType="1"/>
                </p:cNvSpPr>
                <p:nvPr/>
              </p:nvSpPr>
              <p:spPr bwMode="auto">
                <a:xfrm>
                  <a:off x="4684" y="303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7" name="Line 53634"/>
                <p:cNvSpPr>
                  <a:spLocks noChangeShapeType="1"/>
                </p:cNvSpPr>
                <p:nvPr/>
              </p:nvSpPr>
              <p:spPr bwMode="auto">
                <a:xfrm flipH="1">
                  <a:off x="4683" y="305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8" name="Line 53635"/>
                <p:cNvSpPr>
                  <a:spLocks noChangeShapeType="1"/>
                </p:cNvSpPr>
                <p:nvPr/>
              </p:nvSpPr>
              <p:spPr bwMode="auto">
                <a:xfrm flipH="1">
                  <a:off x="4678" y="305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79" name="Line 53636"/>
                <p:cNvSpPr>
                  <a:spLocks noChangeShapeType="1"/>
                </p:cNvSpPr>
                <p:nvPr/>
              </p:nvSpPr>
              <p:spPr bwMode="auto">
                <a:xfrm>
                  <a:off x="4678" y="30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0" name="Line 53637"/>
                <p:cNvSpPr>
                  <a:spLocks noChangeShapeType="1"/>
                </p:cNvSpPr>
                <p:nvPr/>
              </p:nvSpPr>
              <p:spPr bwMode="auto">
                <a:xfrm>
                  <a:off x="4681" y="3075"/>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1" name="Line 53638"/>
                <p:cNvSpPr>
                  <a:spLocks noChangeShapeType="1"/>
                </p:cNvSpPr>
                <p:nvPr/>
              </p:nvSpPr>
              <p:spPr bwMode="auto">
                <a:xfrm flipH="1">
                  <a:off x="4681" y="3081"/>
                  <a:ext cx="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2" name="Line 53639"/>
                <p:cNvSpPr>
                  <a:spLocks noChangeShapeType="1"/>
                </p:cNvSpPr>
                <p:nvPr/>
              </p:nvSpPr>
              <p:spPr bwMode="auto">
                <a:xfrm>
                  <a:off x="4681" y="309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3" name="Line 53640"/>
                <p:cNvSpPr>
                  <a:spLocks noChangeShapeType="1"/>
                </p:cNvSpPr>
                <p:nvPr/>
              </p:nvSpPr>
              <p:spPr bwMode="auto">
                <a:xfrm flipH="1">
                  <a:off x="4677" y="31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4" name="Line 53641"/>
                <p:cNvSpPr>
                  <a:spLocks noChangeShapeType="1"/>
                </p:cNvSpPr>
                <p:nvPr/>
              </p:nvSpPr>
              <p:spPr bwMode="auto">
                <a:xfrm>
                  <a:off x="4677" y="31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5" name="Line 53642"/>
                <p:cNvSpPr>
                  <a:spLocks noChangeShapeType="1"/>
                </p:cNvSpPr>
                <p:nvPr/>
              </p:nvSpPr>
              <p:spPr bwMode="auto">
                <a:xfrm flipH="1" flipV="1">
                  <a:off x="4671" y="311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6" name="Line 53643"/>
                <p:cNvSpPr>
                  <a:spLocks noChangeShapeType="1"/>
                </p:cNvSpPr>
                <p:nvPr/>
              </p:nvSpPr>
              <p:spPr bwMode="auto">
                <a:xfrm flipH="1">
                  <a:off x="4665" y="3116"/>
                  <a:ext cx="6"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7" name="Line 53644"/>
                <p:cNvSpPr>
                  <a:spLocks noChangeShapeType="1"/>
                </p:cNvSpPr>
                <p:nvPr/>
              </p:nvSpPr>
              <p:spPr bwMode="auto">
                <a:xfrm flipH="1" flipV="1">
                  <a:off x="4659" y="3111"/>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8" name="Line 53645"/>
                <p:cNvSpPr>
                  <a:spLocks noChangeShapeType="1"/>
                </p:cNvSpPr>
                <p:nvPr/>
              </p:nvSpPr>
              <p:spPr bwMode="auto">
                <a:xfrm flipH="1" flipV="1">
                  <a:off x="4657" y="31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89" name="Line 53646"/>
                <p:cNvSpPr>
                  <a:spLocks noChangeShapeType="1"/>
                </p:cNvSpPr>
                <p:nvPr/>
              </p:nvSpPr>
              <p:spPr bwMode="auto">
                <a:xfrm flipH="1" flipV="1">
                  <a:off x="4650" y="3099"/>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0" name="Line 53647"/>
                <p:cNvSpPr>
                  <a:spLocks noChangeShapeType="1"/>
                </p:cNvSpPr>
                <p:nvPr/>
              </p:nvSpPr>
              <p:spPr bwMode="auto">
                <a:xfrm flipH="1" flipV="1">
                  <a:off x="4643" y="3093"/>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1" name="Line 53648"/>
                <p:cNvSpPr>
                  <a:spLocks noChangeShapeType="1"/>
                </p:cNvSpPr>
                <p:nvPr/>
              </p:nvSpPr>
              <p:spPr bwMode="auto">
                <a:xfrm flipV="1">
                  <a:off x="4643" y="3087"/>
                  <a:ext cx="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2" name="Line 53649"/>
                <p:cNvSpPr>
                  <a:spLocks noChangeShapeType="1"/>
                </p:cNvSpPr>
                <p:nvPr/>
              </p:nvSpPr>
              <p:spPr bwMode="auto">
                <a:xfrm flipH="1" flipV="1">
                  <a:off x="4646" y="3086"/>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3" name="Line 53650"/>
                <p:cNvSpPr>
                  <a:spLocks noChangeShapeType="1"/>
                </p:cNvSpPr>
                <p:nvPr/>
              </p:nvSpPr>
              <p:spPr bwMode="auto">
                <a:xfrm flipH="1" flipV="1">
                  <a:off x="4643" y="307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4" name="Line 53651"/>
                <p:cNvSpPr>
                  <a:spLocks noChangeShapeType="1"/>
                </p:cNvSpPr>
                <p:nvPr/>
              </p:nvSpPr>
              <p:spPr bwMode="auto">
                <a:xfrm flipH="1" flipV="1">
                  <a:off x="4639" y="3073"/>
                  <a:ext cx="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5" name="Line 53652"/>
                <p:cNvSpPr>
                  <a:spLocks noChangeShapeType="1"/>
                </p:cNvSpPr>
                <p:nvPr/>
              </p:nvSpPr>
              <p:spPr bwMode="auto">
                <a:xfrm flipH="1" flipV="1">
                  <a:off x="4635" y="3066"/>
                  <a:ext cx="4"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6" name="Line 53653"/>
                <p:cNvSpPr>
                  <a:spLocks noChangeShapeType="1"/>
                </p:cNvSpPr>
                <p:nvPr/>
              </p:nvSpPr>
              <p:spPr bwMode="auto">
                <a:xfrm flipH="1" flipV="1">
                  <a:off x="4634" y="3058"/>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7" name="Line 53654"/>
                <p:cNvSpPr>
                  <a:spLocks noChangeShapeType="1"/>
                </p:cNvSpPr>
                <p:nvPr/>
              </p:nvSpPr>
              <p:spPr bwMode="auto">
                <a:xfrm flipH="1" flipV="1">
                  <a:off x="4631" y="3053"/>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8" name="Line 53655"/>
                <p:cNvSpPr>
                  <a:spLocks noChangeShapeType="1"/>
                </p:cNvSpPr>
                <p:nvPr/>
              </p:nvSpPr>
              <p:spPr bwMode="auto">
                <a:xfrm flipV="1">
                  <a:off x="4631" y="30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99" name="Line 53656"/>
                <p:cNvSpPr>
                  <a:spLocks noChangeShapeType="1"/>
                </p:cNvSpPr>
                <p:nvPr/>
              </p:nvSpPr>
              <p:spPr bwMode="auto">
                <a:xfrm flipV="1">
                  <a:off x="4634" y="30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0" name="Line 53657"/>
                <p:cNvSpPr>
                  <a:spLocks noChangeShapeType="1"/>
                </p:cNvSpPr>
                <p:nvPr/>
              </p:nvSpPr>
              <p:spPr bwMode="auto">
                <a:xfrm flipV="1">
                  <a:off x="4638" y="3031"/>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1" name="Line 53658"/>
                <p:cNvSpPr>
                  <a:spLocks noChangeShapeType="1"/>
                </p:cNvSpPr>
                <p:nvPr/>
              </p:nvSpPr>
              <p:spPr bwMode="auto">
                <a:xfrm flipV="1">
                  <a:off x="4645" y="3026"/>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2" name="Line 53659"/>
                <p:cNvSpPr>
                  <a:spLocks noChangeShapeType="1"/>
                </p:cNvSpPr>
                <p:nvPr/>
              </p:nvSpPr>
              <p:spPr bwMode="auto">
                <a:xfrm flipV="1">
                  <a:off x="4647" y="3023"/>
                  <a:ext cx="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3" name="Line 53660"/>
                <p:cNvSpPr>
                  <a:spLocks noChangeShapeType="1"/>
                </p:cNvSpPr>
                <p:nvPr/>
              </p:nvSpPr>
              <p:spPr bwMode="auto">
                <a:xfrm flipV="1">
                  <a:off x="4649" y="30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4" name="Line 53661"/>
                <p:cNvSpPr>
                  <a:spLocks noChangeShapeType="1"/>
                </p:cNvSpPr>
                <p:nvPr/>
              </p:nvSpPr>
              <p:spPr bwMode="auto">
                <a:xfrm flipV="1">
                  <a:off x="4656" y="3016"/>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5" name="Line 53662"/>
                <p:cNvSpPr>
                  <a:spLocks noChangeShapeType="1"/>
                </p:cNvSpPr>
                <p:nvPr/>
              </p:nvSpPr>
              <p:spPr bwMode="auto">
                <a:xfrm flipV="1">
                  <a:off x="4663" y="301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6" name="Line 53663"/>
                <p:cNvSpPr>
                  <a:spLocks noChangeShapeType="1"/>
                </p:cNvSpPr>
                <p:nvPr/>
              </p:nvSpPr>
              <p:spPr bwMode="auto">
                <a:xfrm flipV="1">
                  <a:off x="4669" y="3013"/>
                  <a:ext cx="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7" name="Line 53664"/>
                <p:cNvSpPr>
                  <a:spLocks noChangeShapeType="1"/>
                </p:cNvSpPr>
                <p:nvPr/>
              </p:nvSpPr>
              <p:spPr bwMode="auto">
                <a:xfrm>
                  <a:off x="4671" y="3013"/>
                  <a:ext cx="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8" name="Line 53665"/>
                <p:cNvSpPr>
                  <a:spLocks noChangeShapeType="1"/>
                </p:cNvSpPr>
                <p:nvPr/>
              </p:nvSpPr>
              <p:spPr bwMode="auto">
                <a:xfrm>
                  <a:off x="4674" y="3016"/>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09" name="Line 53666"/>
                <p:cNvSpPr>
                  <a:spLocks noChangeShapeType="1"/>
                </p:cNvSpPr>
                <p:nvPr/>
              </p:nvSpPr>
              <p:spPr bwMode="auto">
                <a:xfrm>
                  <a:off x="4680" y="3021"/>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0" name="Line 53667"/>
                <p:cNvSpPr>
                  <a:spLocks noChangeShapeType="1"/>
                </p:cNvSpPr>
                <p:nvPr/>
              </p:nvSpPr>
              <p:spPr bwMode="auto">
                <a:xfrm>
                  <a:off x="4681" y="302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1" name="Line 53668"/>
                <p:cNvSpPr>
                  <a:spLocks noChangeShapeType="1"/>
                </p:cNvSpPr>
                <p:nvPr/>
              </p:nvSpPr>
              <p:spPr bwMode="auto">
                <a:xfrm>
                  <a:off x="4684" y="303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2" name="Line 53669"/>
                <p:cNvSpPr>
                  <a:spLocks noChangeShapeType="1"/>
                </p:cNvSpPr>
                <p:nvPr/>
              </p:nvSpPr>
              <p:spPr bwMode="auto">
                <a:xfrm flipH="1">
                  <a:off x="4683" y="305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3" name="Line 53670"/>
                <p:cNvSpPr>
                  <a:spLocks noChangeShapeType="1"/>
                </p:cNvSpPr>
                <p:nvPr/>
              </p:nvSpPr>
              <p:spPr bwMode="auto">
                <a:xfrm flipH="1">
                  <a:off x="4678" y="305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4" name="Line 53671"/>
                <p:cNvSpPr>
                  <a:spLocks noChangeShapeType="1"/>
                </p:cNvSpPr>
                <p:nvPr/>
              </p:nvSpPr>
              <p:spPr bwMode="auto">
                <a:xfrm>
                  <a:off x="4678" y="30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5" name="Line 53672"/>
                <p:cNvSpPr>
                  <a:spLocks noChangeShapeType="1"/>
                </p:cNvSpPr>
                <p:nvPr/>
              </p:nvSpPr>
              <p:spPr bwMode="auto">
                <a:xfrm>
                  <a:off x="4681" y="3075"/>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6" name="Line 53673"/>
                <p:cNvSpPr>
                  <a:spLocks noChangeShapeType="1"/>
                </p:cNvSpPr>
                <p:nvPr/>
              </p:nvSpPr>
              <p:spPr bwMode="auto">
                <a:xfrm flipH="1">
                  <a:off x="4681" y="3081"/>
                  <a:ext cx="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7" name="Line 53674"/>
                <p:cNvSpPr>
                  <a:spLocks noChangeShapeType="1"/>
                </p:cNvSpPr>
                <p:nvPr/>
              </p:nvSpPr>
              <p:spPr bwMode="auto">
                <a:xfrm>
                  <a:off x="4681" y="309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8" name="Line 53675"/>
                <p:cNvSpPr>
                  <a:spLocks noChangeShapeType="1"/>
                </p:cNvSpPr>
                <p:nvPr/>
              </p:nvSpPr>
              <p:spPr bwMode="auto">
                <a:xfrm flipH="1">
                  <a:off x="4677" y="31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19" name="Line 53676"/>
                <p:cNvSpPr>
                  <a:spLocks noChangeShapeType="1"/>
                </p:cNvSpPr>
                <p:nvPr/>
              </p:nvSpPr>
              <p:spPr bwMode="auto">
                <a:xfrm>
                  <a:off x="4677" y="31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0" name="Line 53677"/>
                <p:cNvSpPr>
                  <a:spLocks noChangeShapeType="1"/>
                </p:cNvSpPr>
                <p:nvPr/>
              </p:nvSpPr>
              <p:spPr bwMode="auto">
                <a:xfrm flipH="1" flipV="1">
                  <a:off x="4671" y="311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1" name="Freeform 53678"/>
                <p:cNvSpPr>
                  <a:spLocks/>
                </p:cNvSpPr>
                <p:nvPr/>
              </p:nvSpPr>
              <p:spPr bwMode="auto">
                <a:xfrm>
                  <a:off x="4615" y="3128"/>
                  <a:ext cx="114" cy="184"/>
                </a:xfrm>
                <a:custGeom>
                  <a:avLst/>
                  <a:gdLst>
                    <a:gd name="T0" fmla="*/ 132 w 226"/>
                    <a:gd name="T1" fmla="*/ 0 h 368"/>
                    <a:gd name="T2" fmla="*/ 135 w 226"/>
                    <a:gd name="T3" fmla="*/ 14 h 368"/>
                    <a:gd name="T4" fmla="*/ 155 w 226"/>
                    <a:gd name="T5" fmla="*/ 23 h 368"/>
                    <a:gd name="T6" fmla="*/ 173 w 226"/>
                    <a:gd name="T7" fmla="*/ 34 h 368"/>
                    <a:gd name="T8" fmla="*/ 160 w 226"/>
                    <a:gd name="T9" fmla="*/ 38 h 368"/>
                    <a:gd name="T10" fmla="*/ 176 w 226"/>
                    <a:gd name="T11" fmla="*/ 47 h 368"/>
                    <a:gd name="T12" fmla="*/ 182 w 226"/>
                    <a:gd name="T13" fmla="*/ 61 h 368"/>
                    <a:gd name="T14" fmla="*/ 196 w 226"/>
                    <a:gd name="T15" fmla="*/ 56 h 368"/>
                    <a:gd name="T16" fmla="*/ 200 w 226"/>
                    <a:gd name="T17" fmla="*/ 72 h 368"/>
                    <a:gd name="T18" fmla="*/ 194 w 226"/>
                    <a:gd name="T19" fmla="*/ 104 h 368"/>
                    <a:gd name="T20" fmla="*/ 209 w 226"/>
                    <a:gd name="T21" fmla="*/ 100 h 368"/>
                    <a:gd name="T22" fmla="*/ 212 w 226"/>
                    <a:gd name="T23" fmla="*/ 113 h 368"/>
                    <a:gd name="T24" fmla="*/ 203 w 226"/>
                    <a:gd name="T25" fmla="*/ 131 h 368"/>
                    <a:gd name="T26" fmla="*/ 189 w 226"/>
                    <a:gd name="T27" fmla="*/ 134 h 368"/>
                    <a:gd name="T28" fmla="*/ 194 w 226"/>
                    <a:gd name="T29" fmla="*/ 148 h 368"/>
                    <a:gd name="T30" fmla="*/ 198 w 226"/>
                    <a:gd name="T31" fmla="*/ 163 h 368"/>
                    <a:gd name="T32" fmla="*/ 203 w 226"/>
                    <a:gd name="T33" fmla="*/ 177 h 368"/>
                    <a:gd name="T34" fmla="*/ 207 w 226"/>
                    <a:gd name="T35" fmla="*/ 191 h 368"/>
                    <a:gd name="T36" fmla="*/ 210 w 226"/>
                    <a:gd name="T37" fmla="*/ 204 h 368"/>
                    <a:gd name="T38" fmla="*/ 205 w 226"/>
                    <a:gd name="T39" fmla="*/ 236 h 368"/>
                    <a:gd name="T40" fmla="*/ 214 w 226"/>
                    <a:gd name="T41" fmla="*/ 264 h 368"/>
                    <a:gd name="T42" fmla="*/ 223 w 226"/>
                    <a:gd name="T43" fmla="*/ 293 h 368"/>
                    <a:gd name="T44" fmla="*/ 226 w 226"/>
                    <a:gd name="T45" fmla="*/ 307 h 368"/>
                    <a:gd name="T46" fmla="*/ 217 w 226"/>
                    <a:gd name="T47" fmla="*/ 323 h 368"/>
                    <a:gd name="T48" fmla="*/ 198 w 226"/>
                    <a:gd name="T49" fmla="*/ 316 h 368"/>
                    <a:gd name="T50" fmla="*/ 185 w 226"/>
                    <a:gd name="T51" fmla="*/ 320 h 368"/>
                    <a:gd name="T52" fmla="*/ 153 w 226"/>
                    <a:gd name="T53" fmla="*/ 314 h 368"/>
                    <a:gd name="T54" fmla="*/ 143 w 226"/>
                    <a:gd name="T55" fmla="*/ 332 h 368"/>
                    <a:gd name="T56" fmla="*/ 146 w 226"/>
                    <a:gd name="T57" fmla="*/ 347 h 368"/>
                    <a:gd name="T58" fmla="*/ 151 w 226"/>
                    <a:gd name="T59" fmla="*/ 361 h 368"/>
                    <a:gd name="T60" fmla="*/ 137 w 226"/>
                    <a:gd name="T61" fmla="*/ 364 h 368"/>
                    <a:gd name="T62" fmla="*/ 123 w 226"/>
                    <a:gd name="T63" fmla="*/ 368 h 368"/>
                    <a:gd name="T64" fmla="*/ 91 w 226"/>
                    <a:gd name="T65" fmla="*/ 363 h 368"/>
                    <a:gd name="T66" fmla="*/ 87 w 226"/>
                    <a:gd name="T67" fmla="*/ 350 h 368"/>
                    <a:gd name="T68" fmla="*/ 84 w 226"/>
                    <a:gd name="T69" fmla="*/ 336 h 368"/>
                    <a:gd name="T70" fmla="*/ 64 w 226"/>
                    <a:gd name="T71" fmla="*/ 325 h 368"/>
                    <a:gd name="T72" fmla="*/ 69 w 226"/>
                    <a:gd name="T73" fmla="*/ 293 h 368"/>
                    <a:gd name="T74" fmla="*/ 52 w 226"/>
                    <a:gd name="T75" fmla="*/ 284 h 368"/>
                    <a:gd name="T76" fmla="*/ 66 w 226"/>
                    <a:gd name="T77" fmla="*/ 279 h 368"/>
                    <a:gd name="T78" fmla="*/ 75 w 226"/>
                    <a:gd name="T79" fmla="*/ 263 h 368"/>
                    <a:gd name="T80" fmla="*/ 71 w 226"/>
                    <a:gd name="T81" fmla="*/ 248 h 368"/>
                    <a:gd name="T82" fmla="*/ 66 w 226"/>
                    <a:gd name="T83" fmla="*/ 234 h 368"/>
                    <a:gd name="T84" fmla="*/ 77 w 226"/>
                    <a:gd name="T85" fmla="*/ 216 h 368"/>
                    <a:gd name="T86" fmla="*/ 85 w 226"/>
                    <a:gd name="T87" fmla="*/ 197 h 368"/>
                    <a:gd name="T88" fmla="*/ 57 w 226"/>
                    <a:gd name="T89" fmla="*/ 206 h 368"/>
                    <a:gd name="T90" fmla="*/ 44 w 226"/>
                    <a:gd name="T91" fmla="*/ 209 h 368"/>
                    <a:gd name="T92" fmla="*/ 36 w 226"/>
                    <a:gd name="T93" fmla="*/ 182 h 368"/>
                    <a:gd name="T94" fmla="*/ 32 w 226"/>
                    <a:gd name="T95" fmla="*/ 168 h 368"/>
                    <a:gd name="T96" fmla="*/ 9 w 226"/>
                    <a:gd name="T97" fmla="*/ 145 h 368"/>
                    <a:gd name="T98" fmla="*/ 5 w 226"/>
                    <a:gd name="T99" fmla="*/ 132 h 368"/>
                    <a:gd name="T100" fmla="*/ 0 w 226"/>
                    <a:gd name="T101" fmla="*/ 116 h 368"/>
                    <a:gd name="T102" fmla="*/ 11 w 226"/>
                    <a:gd name="T103" fmla="*/ 98 h 368"/>
                    <a:gd name="T104" fmla="*/ 5 w 226"/>
                    <a:gd name="T105" fmla="*/ 86 h 368"/>
                    <a:gd name="T106" fmla="*/ 23 w 226"/>
                    <a:gd name="T107" fmla="*/ 95 h 368"/>
                    <a:gd name="T108" fmla="*/ 34 w 226"/>
                    <a:gd name="T109" fmla="*/ 77 h 368"/>
                    <a:gd name="T110" fmla="*/ 61 w 226"/>
                    <a:gd name="T111" fmla="*/ 68 h 368"/>
                    <a:gd name="T112" fmla="*/ 77 w 226"/>
                    <a:gd name="T113" fmla="*/ 64 h 368"/>
                    <a:gd name="T114" fmla="*/ 85 w 226"/>
                    <a:gd name="T115" fmla="*/ 45 h 368"/>
                    <a:gd name="T116" fmla="*/ 98 w 226"/>
                    <a:gd name="T117" fmla="*/ 41 h 368"/>
                    <a:gd name="T118" fmla="*/ 112 w 226"/>
                    <a:gd name="T119" fmla="*/ 36 h 368"/>
                    <a:gd name="T120" fmla="*/ 109 w 226"/>
                    <a:gd name="T121" fmla="*/ 23 h 368"/>
                    <a:gd name="T122" fmla="*/ 123 w 226"/>
                    <a:gd name="T123" fmla="*/ 18 h 368"/>
                    <a:gd name="T124" fmla="*/ 132 w 226"/>
                    <a:gd name="T125"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 h="368">
                      <a:moveTo>
                        <a:pt x="132" y="0"/>
                      </a:moveTo>
                      <a:lnTo>
                        <a:pt x="135" y="14"/>
                      </a:lnTo>
                      <a:lnTo>
                        <a:pt x="155" y="23"/>
                      </a:lnTo>
                      <a:lnTo>
                        <a:pt x="173" y="34"/>
                      </a:lnTo>
                      <a:lnTo>
                        <a:pt x="160" y="38"/>
                      </a:lnTo>
                      <a:lnTo>
                        <a:pt x="176" y="47"/>
                      </a:lnTo>
                      <a:lnTo>
                        <a:pt x="182" y="61"/>
                      </a:lnTo>
                      <a:lnTo>
                        <a:pt x="196" y="56"/>
                      </a:lnTo>
                      <a:lnTo>
                        <a:pt x="200" y="72"/>
                      </a:lnTo>
                      <a:lnTo>
                        <a:pt x="194" y="104"/>
                      </a:lnTo>
                      <a:lnTo>
                        <a:pt x="209" y="100"/>
                      </a:lnTo>
                      <a:lnTo>
                        <a:pt x="212" y="113"/>
                      </a:lnTo>
                      <a:lnTo>
                        <a:pt x="203" y="131"/>
                      </a:lnTo>
                      <a:lnTo>
                        <a:pt x="189" y="134"/>
                      </a:lnTo>
                      <a:lnTo>
                        <a:pt x="194" y="148"/>
                      </a:lnTo>
                      <a:lnTo>
                        <a:pt x="198" y="163"/>
                      </a:lnTo>
                      <a:lnTo>
                        <a:pt x="203" y="177"/>
                      </a:lnTo>
                      <a:lnTo>
                        <a:pt x="207" y="191"/>
                      </a:lnTo>
                      <a:lnTo>
                        <a:pt x="210" y="204"/>
                      </a:lnTo>
                      <a:lnTo>
                        <a:pt x="205" y="236"/>
                      </a:lnTo>
                      <a:lnTo>
                        <a:pt x="214" y="264"/>
                      </a:lnTo>
                      <a:lnTo>
                        <a:pt x="223" y="293"/>
                      </a:lnTo>
                      <a:lnTo>
                        <a:pt x="226" y="307"/>
                      </a:lnTo>
                      <a:lnTo>
                        <a:pt x="217" y="323"/>
                      </a:lnTo>
                      <a:lnTo>
                        <a:pt x="198" y="316"/>
                      </a:lnTo>
                      <a:lnTo>
                        <a:pt x="185" y="320"/>
                      </a:lnTo>
                      <a:lnTo>
                        <a:pt x="153" y="314"/>
                      </a:lnTo>
                      <a:lnTo>
                        <a:pt x="143" y="332"/>
                      </a:lnTo>
                      <a:lnTo>
                        <a:pt x="146" y="347"/>
                      </a:lnTo>
                      <a:lnTo>
                        <a:pt x="151" y="361"/>
                      </a:lnTo>
                      <a:lnTo>
                        <a:pt x="137" y="364"/>
                      </a:lnTo>
                      <a:lnTo>
                        <a:pt x="123" y="368"/>
                      </a:lnTo>
                      <a:lnTo>
                        <a:pt x="91" y="363"/>
                      </a:lnTo>
                      <a:lnTo>
                        <a:pt x="87" y="350"/>
                      </a:lnTo>
                      <a:lnTo>
                        <a:pt x="84" y="336"/>
                      </a:lnTo>
                      <a:lnTo>
                        <a:pt x="64" y="325"/>
                      </a:lnTo>
                      <a:lnTo>
                        <a:pt x="69" y="293"/>
                      </a:lnTo>
                      <a:lnTo>
                        <a:pt x="52" y="284"/>
                      </a:lnTo>
                      <a:lnTo>
                        <a:pt x="66" y="279"/>
                      </a:lnTo>
                      <a:lnTo>
                        <a:pt x="75" y="263"/>
                      </a:lnTo>
                      <a:lnTo>
                        <a:pt x="71" y="248"/>
                      </a:lnTo>
                      <a:lnTo>
                        <a:pt x="66" y="234"/>
                      </a:lnTo>
                      <a:lnTo>
                        <a:pt x="77" y="216"/>
                      </a:lnTo>
                      <a:lnTo>
                        <a:pt x="85" y="197"/>
                      </a:lnTo>
                      <a:lnTo>
                        <a:pt x="57" y="206"/>
                      </a:lnTo>
                      <a:lnTo>
                        <a:pt x="44" y="209"/>
                      </a:lnTo>
                      <a:lnTo>
                        <a:pt x="36" y="182"/>
                      </a:lnTo>
                      <a:lnTo>
                        <a:pt x="32" y="168"/>
                      </a:lnTo>
                      <a:lnTo>
                        <a:pt x="9" y="145"/>
                      </a:lnTo>
                      <a:lnTo>
                        <a:pt x="5" y="132"/>
                      </a:lnTo>
                      <a:lnTo>
                        <a:pt x="0" y="116"/>
                      </a:lnTo>
                      <a:lnTo>
                        <a:pt x="11" y="98"/>
                      </a:lnTo>
                      <a:lnTo>
                        <a:pt x="5" y="86"/>
                      </a:lnTo>
                      <a:lnTo>
                        <a:pt x="23" y="95"/>
                      </a:lnTo>
                      <a:lnTo>
                        <a:pt x="34" y="77"/>
                      </a:lnTo>
                      <a:lnTo>
                        <a:pt x="61" y="68"/>
                      </a:lnTo>
                      <a:lnTo>
                        <a:pt x="77" y="64"/>
                      </a:lnTo>
                      <a:lnTo>
                        <a:pt x="85" y="45"/>
                      </a:lnTo>
                      <a:lnTo>
                        <a:pt x="98" y="41"/>
                      </a:lnTo>
                      <a:lnTo>
                        <a:pt x="112" y="36"/>
                      </a:lnTo>
                      <a:lnTo>
                        <a:pt x="109" y="23"/>
                      </a:lnTo>
                      <a:lnTo>
                        <a:pt x="123" y="18"/>
                      </a:lnTo>
                      <a:lnTo>
                        <a:pt x="132"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122" name="Line 53679"/>
                <p:cNvSpPr>
                  <a:spLocks noChangeShapeType="1"/>
                </p:cNvSpPr>
                <p:nvPr/>
              </p:nvSpPr>
              <p:spPr bwMode="auto">
                <a:xfrm>
                  <a:off x="4618" y="3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3" name="Line 53680"/>
                <p:cNvSpPr>
                  <a:spLocks noChangeShapeType="1"/>
                </p:cNvSpPr>
                <p:nvPr/>
              </p:nvSpPr>
              <p:spPr bwMode="auto">
                <a:xfrm flipV="1">
                  <a:off x="4627" y="31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4" name="Line 53681"/>
                <p:cNvSpPr>
                  <a:spLocks noChangeShapeType="1"/>
                </p:cNvSpPr>
                <p:nvPr/>
              </p:nvSpPr>
              <p:spPr bwMode="auto">
                <a:xfrm flipV="1">
                  <a:off x="4632" y="316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5" name="Line 53682"/>
                <p:cNvSpPr>
                  <a:spLocks noChangeShapeType="1"/>
                </p:cNvSpPr>
                <p:nvPr/>
              </p:nvSpPr>
              <p:spPr bwMode="auto">
                <a:xfrm flipV="1">
                  <a:off x="4646" y="316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6" name="Line 53683"/>
                <p:cNvSpPr>
                  <a:spLocks noChangeShapeType="1"/>
                </p:cNvSpPr>
                <p:nvPr/>
              </p:nvSpPr>
              <p:spPr bwMode="auto">
                <a:xfrm flipV="1">
                  <a:off x="4654" y="315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7" name="Line 53684"/>
                <p:cNvSpPr>
                  <a:spLocks noChangeShapeType="1"/>
                </p:cNvSpPr>
                <p:nvPr/>
              </p:nvSpPr>
              <p:spPr bwMode="auto">
                <a:xfrm flipV="1">
                  <a:off x="4658" y="31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28" name="Line 53685"/>
                <p:cNvSpPr>
                  <a:spLocks noChangeShapeType="1"/>
                </p:cNvSpPr>
                <p:nvPr/>
              </p:nvSpPr>
              <p:spPr bwMode="auto">
                <a:xfrm flipV="1">
                  <a:off x="4664" y="314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6" name="Group 53887"/>
              <p:cNvGrpSpPr>
                <a:grpSpLocks/>
              </p:cNvGrpSpPr>
              <p:nvPr/>
            </p:nvGrpSpPr>
            <p:grpSpPr bwMode="auto">
              <a:xfrm>
                <a:off x="7326313" y="4965701"/>
                <a:ext cx="808038" cy="436563"/>
                <a:chOff x="4615" y="3128"/>
                <a:chExt cx="509" cy="275"/>
              </a:xfrm>
              <a:grpFill/>
            </p:grpSpPr>
            <p:sp>
              <p:nvSpPr>
                <p:cNvPr id="56729" name="Line 53687"/>
                <p:cNvSpPr>
                  <a:spLocks noChangeShapeType="1"/>
                </p:cNvSpPr>
                <p:nvPr/>
              </p:nvSpPr>
              <p:spPr bwMode="auto">
                <a:xfrm flipH="1" flipV="1">
                  <a:off x="4670" y="313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0" name="Line 53688"/>
                <p:cNvSpPr>
                  <a:spLocks noChangeShapeType="1"/>
                </p:cNvSpPr>
                <p:nvPr/>
              </p:nvSpPr>
              <p:spPr bwMode="auto">
                <a:xfrm flipV="1">
                  <a:off x="4670" y="31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1" name="Line 53689"/>
                <p:cNvSpPr>
                  <a:spLocks noChangeShapeType="1"/>
                </p:cNvSpPr>
                <p:nvPr/>
              </p:nvSpPr>
              <p:spPr bwMode="auto">
                <a:xfrm flipV="1">
                  <a:off x="4677" y="312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2" name="Line 53690"/>
                <p:cNvSpPr>
                  <a:spLocks noChangeShapeType="1"/>
                </p:cNvSpPr>
                <p:nvPr/>
              </p:nvSpPr>
              <p:spPr bwMode="auto">
                <a:xfrm>
                  <a:off x="4681" y="3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3" name="Line 53691"/>
                <p:cNvSpPr>
                  <a:spLocks noChangeShapeType="1"/>
                </p:cNvSpPr>
                <p:nvPr/>
              </p:nvSpPr>
              <p:spPr bwMode="auto">
                <a:xfrm>
                  <a:off x="4683" y="313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4" name="Line 53692"/>
                <p:cNvSpPr>
                  <a:spLocks noChangeShapeType="1"/>
                </p:cNvSpPr>
                <p:nvPr/>
              </p:nvSpPr>
              <p:spPr bwMode="auto">
                <a:xfrm>
                  <a:off x="4693" y="313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5" name="Line 53693"/>
                <p:cNvSpPr>
                  <a:spLocks noChangeShapeType="1"/>
                </p:cNvSpPr>
                <p:nvPr/>
              </p:nvSpPr>
              <p:spPr bwMode="auto">
                <a:xfrm flipH="1">
                  <a:off x="4696" y="314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6" name="Line 53694"/>
                <p:cNvSpPr>
                  <a:spLocks noChangeShapeType="1"/>
                </p:cNvSpPr>
                <p:nvPr/>
              </p:nvSpPr>
              <p:spPr bwMode="auto">
                <a:xfrm>
                  <a:off x="4696" y="314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7" name="Line 53695"/>
                <p:cNvSpPr>
                  <a:spLocks noChangeShapeType="1"/>
                </p:cNvSpPr>
                <p:nvPr/>
              </p:nvSpPr>
              <p:spPr bwMode="auto">
                <a:xfrm>
                  <a:off x="4704" y="31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8" name="Line 53696"/>
                <p:cNvSpPr>
                  <a:spLocks noChangeShapeType="1"/>
                </p:cNvSpPr>
                <p:nvPr/>
              </p:nvSpPr>
              <p:spPr bwMode="auto">
                <a:xfrm flipV="1">
                  <a:off x="4706" y="315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39" name="Line 53697"/>
                <p:cNvSpPr>
                  <a:spLocks noChangeShapeType="1"/>
                </p:cNvSpPr>
                <p:nvPr/>
              </p:nvSpPr>
              <p:spPr bwMode="auto">
                <a:xfrm>
                  <a:off x="4714" y="315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0" name="Line 53698"/>
                <p:cNvSpPr>
                  <a:spLocks noChangeShapeType="1"/>
                </p:cNvSpPr>
                <p:nvPr/>
              </p:nvSpPr>
              <p:spPr bwMode="auto">
                <a:xfrm flipH="1">
                  <a:off x="4713" y="316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1" name="Line 53699"/>
                <p:cNvSpPr>
                  <a:spLocks noChangeShapeType="1"/>
                </p:cNvSpPr>
                <p:nvPr/>
              </p:nvSpPr>
              <p:spPr bwMode="auto">
                <a:xfrm flipV="1">
                  <a:off x="4713" y="31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2" name="Line 53700"/>
                <p:cNvSpPr>
                  <a:spLocks noChangeShapeType="1"/>
                </p:cNvSpPr>
                <p:nvPr/>
              </p:nvSpPr>
              <p:spPr bwMode="auto">
                <a:xfrm>
                  <a:off x="4720" y="31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3" name="Line 53701"/>
                <p:cNvSpPr>
                  <a:spLocks noChangeShapeType="1"/>
                </p:cNvSpPr>
                <p:nvPr/>
              </p:nvSpPr>
              <p:spPr bwMode="auto">
                <a:xfrm flipH="1">
                  <a:off x="4717" y="31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4" name="Line 53702"/>
                <p:cNvSpPr>
                  <a:spLocks noChangeShapeType="1"/>
                </p:cNvSpPr>
                <p:nvPr/>
              </p:nvSpPr>
              <p:spPr bwMode="auto">
                <a:xfrm flipH="1">
                  <a:off x="4710" y="31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5" name="Line 53703"/>
                <p:cNvSpPr>
                  <a:spLocks noChangeShapeType="1"/>
                </p:cNvSpPr>
                <p:nvPr/>
              </p:nvSpPr>
              <p:spPr bwMode="auto">
                <a:xfrm>
                  <a:off x="4710" y="31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6" name="Line 53704"/>
                <p:cNvSpPr>
                  <a:spLocks noChangeShapeType="1"/>
                </p:cNvSpPr>
                <p:nvPr/>
              </p:nvSpPr>
              <p:spPr bwMode="auto">
                <a:xfrm>
                  <a:off x="4713" y="320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7" name="Line 53705"/>
                <p:cNvSpPr>
                  <a:spLocks noChangeShapeType="1"/>
                </p:cNvSpPr>
                <p:nvPr/>
              </p:nvSpPr>
              <p:spPr bwMode="auto">
                <a:xfrm>
                  <a:off x="4714" y="320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8" name="Line 53706"/>
                <p:cNvSpPr>
                  <a:spLocks noChangeShapeType="1"/>
                </p:cNvSpPr>
                <p:nvPr/>
              </p:nvSpPr>
              <p:spPr bwMode="auto">
                <a:xfrm>
                  <a:off x="4717" y="321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49" name="Line 53707"/>
                <p:cNvSpPr>
                  <a:spLocks noChangeShapeType="1"/>
                </p:cNvSpPr>
                <p:nvPr/>
              </p:nvSpPr>
              <p:spPr bwMode="auto">
                <a:xfrm>
                  <a:off x="4719" y="322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0" name="Line 53708"/>
                <p:cNvSpPr>
                  <a:spLocks noChangeShapeType="1"/>
                </p:cNvSpPr>
                <p:nvPr/>
              </p:nvSpPr>
              <p:spPr bwMode="auto">
                <a:xfrm flipH="1">
                  <a:off x="4718" y="322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1" name="Line 53709"/>
                <p:cNvSpPr>
                  <a:spLocks noChangeShapeType="1"/>
                </p:cNvSpPr>
                <p:nvPr/>
              </p:nvSpPr>
              <p:spPr bwMode="auto">
                <a:xfrm>
                  <a:off x="4718" y="324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2" name="Line 53710"/>
                <p:cNvSpPr>
                  <a:spLocks noChangeShapeType="1"/>
                </p:cNvSpPr>
                <p:nvPr/>
              </p:nvSpPr>
              <p:spPr bwMode="auto">
                <a:xfrm>
                  <a:off x="4722" y="326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3" name="Line 53711"/>
                <p:cNvSpPr>
                  <a:spLocks noChangeShapeType="1"/>
                </p:cNvSpPr>
                <p:nvPr/>
              </p:nvSpPr>
              <p:spPr bwMode="auto">
                <a:xfrm>
                  <a:off x="4727" y="3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4" name="Line 53712"/>
                <p:cNvSpPr>
                  <a:spLocks noChangeShapeType="1"/>
                </p:cNvSpPr>
                <p:nvPr/>
              </p:nvSpPr>
              <p:spPr bwMode="auto">
                <a:xfrm flipH="1">
                  <a:off x="4724" y="328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5" name="Line 53713"/>
                <p:cNvSpPr>
                  <a:spLocks noChangeShapeType="1"/>
                </p:cNvSpPr>
                <p:nvPr/>
              </p:nvSpPr>
              <p:spPr bwMode="auto">
                <a:xfrm flipH="1" flipV="1">
                  <a:off x="4714" y="3286"/>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6" name="Line 53714"/>
                <p:cNvSpPr>
                  <a:spLocks noChangeShapeType="1"/>
                </p:cNvSpPr>
                <p:nvPr/>
              </p:nvSpPr>
              <p:spPr bwMode="auto">
                <a:xfrm flipH="1">
                  <a:off x="4708" y="3286"/>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7" name="Line 53715"/>
                <p:cNvSpPr>
                  <a:spLocks noChangeShapeType="1"/>
                </p:cNvSpPr>
                <p:nvPr/>
              </p:nvSpPr>
              <p:spPr bwMode="auto">
                <a:xfrm flipH="1" flipV="1">
                  <a:off x="4692" y="32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8" name="Line 53716"/>
                <p:cNvSpPr>
                  <a:spLocks noChangeShapeType="1"/>
                </p:cNvSpPr>
                <p:nvPr/>
              </p:nvSpPr>
              <p:spPr bwMode="auto">
                <a:xfrm flipH="1">
                  <a:off x="4687" y="32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59" name="Line 53717"/>
                <p:cNvSpPr>
                  <a:spLocks noChangeShapeType="1"/>
                </p:cNvSpPr>
                <p:nvPr/>
              </p:nvSpPr>
              <p:spPr bwMode="auto">
                <a:xfrm>
                  <a:off x="4687" y="32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0" name="Line 53718"/>
                <p:cNvSpPr>
                  <a:spLocks noChangeShapeType="1"/>
                </p:cNvSpPr>
                <p:nvPr/>
              </p:nvSpPr>
              <p:spPr bwMode="auto">
                <a:xfrm>
                  <a:off x="4689" y="33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1" name="Line 53719"/>
                <p:cNvSpPr>
                  <a:spLocks noChangeShapeType="1"/>
                </p:cNvSpPr>
                <p:nvPr/>
              </p:nvSpPr>
              <p:spPr bwMode="auto">
                <a:xfrm flipH="1">
                  <a:off x="4684" y="33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2" name="Line 53720"/>
                <p:cNvSpPr>
                  <a:spLocks noChangeShapeType="1"/>
                </p:cNvSpPr>
                <p:nvPr/>
              </p:nvSpPr>
              <p:spPr bwMode="auto">
                <a:xfrm flipH="1">
                  <a:off x="4677" y="33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3" name="Line 53721"/>
                <p:cNvSpPr>
                  <a:spLocks noChangeShapeType="1"/>
                </p:cNvSpPr>
                <p:nvPr/>
              </p:nvSpPr>
              <p:spPr bwMode="auto">
                <a:xfrm flipH="1" flipV="1">
                  <a:off x="4661" y="33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4" name="Line 53722"/>
                <p:cNvSpPr>
                  <a:spLocks noChangeShapeType="1"/>
                </p:cNvSpPr>
                <p:nvPr/>
              </p:nvSpPr>
              <p:spPr bwMode="auto">
                <a:xfrm flipH="1" flipV="1">
                  <a:off x="4659" y="330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5" name="Line 53723"/>
                <p:cNvSpPr>
                  <a:spLocks noChangeShapeType="1"/>
                </p:cNvSpPr>
                <p:nvPr/>
              </p:nvSpPr>
              <p:spPr bwMode="auto">
                <a:xfrm flipH="1" flipV="1">
                  <a:off x="4657" y="329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6" name="Line 53724"/>
                <p:cNvSpPr>
                  <a:spLocks noChangeShapeType="1"/>
                </p:cNvSpPr>
                <p:nvPr/>
              </p:nvSpPr>
              <p:spPr bwMode="auto">
                <a:xfrm flipH="1" flipV="1">
                  <a:off x="4648" y="32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7" name="Line 53725"/>
                <p:cNvSpPr>
                  <a:spLocks noChangeShapeType="1"/>
                </p:cNvSpPr>
                <p:nvPr/>
              </p:nvSpPr>
              <p:spPr bwMode="auto">
                <a:xfrm flipV="1">
                  <a:off x="4648" y="3274"/>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8" name="Line 53726"/>
                <p:cNvSpPr>
                  <a:spLocks noChangeShapeType="1"/>
                </p:cNvSpPr>
                <p:nvPr/>
              </p:nvSpPr>
              <p:spPr bwMode="auto">
                <a:xfrm flipH="1" flipV="1">
                  <a:off x="4641" y="327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69" name="Line 53727"/>
                <p:cNvSpPr>
                  <a:spLocks noChangeShapeType="1"/>
                </p:cNvSpPr>
                <p:nvPr/>
              </p:nvSpPr>
              <p:spPr bwMode="auto">
                <a:xfrm flipV="1">
                  <a:off x="4641" y="32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0" name="Line 53728"/>
                <p:cNvSpPr>
                  <a:spLocks noChangeShapeType="1"/>
                </p:cNvSpPr>
                <p:nvPr/>
              </p:nvSpPr>
              <p:spPr bwMode="auto">
                <a:xfrm flipV="1">
                  <a:off x="4648" y="325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1" name="Line 53729"/>
                <p:cNvSpPr>
                  <a:spLocks noChangeShapeType="1"/>
                </p:cNvSpPr>
                <p:nvPr/>
              </p:nvSpPr>
              <p:spPr bwMode="auto">
                <a:xfrm flipH="1" flipV="1">
                  <a:off x="4651" y="32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2" name="Line 53730"/>
                <p:cNvSpPr>
                  <a:spLocks noChangeShapeType="1"/>
                </p:cNvSpPr>
                <p:nvPr/>
              </p:nvSpPr>
              <p:spPr bwMode="auto">
                <a:xfrm flipH="1" flipV="1">
                  <a:off x="4648" y="324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3" name="Line 53731"/>
                <p:cNvSpPr>
                  <a:spLocks noChangeShapeType="1"/>
                </p:cNvSpPr>
                <p:nvPr/>
              </p:nvSpPr>
              <p:spPr bwMode="auto">
                <a:xfrm flipV="1">
                  <a:off x="4648" y="323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4" name="Line 53732"/>
                <p:cNvSpPr>
                  <a:spLocks noChangeShapeType="1"/>
                </p:cNvSpPr>
                <p:nvPr/>
              </p:nvSpPr>
              <p:spPr bwMode="auto">
                <a:xfrm flipV="1">
                  <a:off x="4654" y="322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5" name="Line 53733"/>
                <p:cNvSpPr>
                  <a:spLocks noChangeShapeType="1"/>
                </p:cNvSpPr>
                <p:nvPr/>
              </p:nvSpPr>
              <p:spPr bwMode="auto">
                <a:xfrm flipH="1">
                  <a:off x="4644" y="32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6" name="Line 53734"/>
                <p:cNvSpPr>
                  <a:spLocks noChangeShapeType="1"/>
                </p:cNvSpPr>
                <p:nvPr/>
              </p:nvSpPr>
              <p:spPr bwMode="auto">
                <a:xfrm flipH="1">
                  <a:off x="4638" y="323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7" name="Line 53735"/>
                <p:cNvSpPr>
                  <a:spLocks noChangeShapeType="1"/>
                </p:cNvSpPr>
                <p:nvPr/>
              </p:nvSpPr>
              <p:spPr bwMode="auto">
                <a:xfrm flipH="1" flipV="1">
                  <a:off x="4633" y="321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8" name="Line 53736"/>
                <p:cNvSpPr>
                  <a:spLocks noChangeShapeType="1"/>
                </p:cNvSpPr>
                <p:nvPr/>
              </p:nvSpPr>
              <p:spPr bwMode="auto">
                <a:xfrm flipH="1" flipV="1">
                  <a:off x="4631" y="32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79" name="Line 53737"/>
                <p:cNvSpPr>
                  <a:spLocks noChangeShapeType="1"/>
                </p:cNvSpPr>
                <p:nvPr/>
              </p:nvSpPr>
              <p:spPr bwMode="auto">
                <a:xfrm flipH="1" flipV="1">
                  <a:off x="4620" y="320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0" name="Line 53738"/>
                <p:cNvSpPr>
                  <a:spLocks noChangeShapeType="1"/>
                </p:cNvSpPr>
                <p:nvPr/>
              </p:nvSpPr>
              <p:spPr bwMode="auto">
                <a:xfrm flipH="1" flipV="1">
                  <a:off x="4618" y="319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1" name="Line 53739"/>
                <p:cNvSpPr>
                  <a:spLocks noChangeShapeType="1"/>
                </p:cNvSpPr>
                <p:nvPr/>
              </p:nvSpPr>
              <p:spPr bwMode="auto">
                <a:xfrm flipH="1" flipV="1">
                  <a:off x="4615" y="318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2" name="Line 53740"/>
                <p:cNvSpPr>
                  <a:spLocks noChangeShapeType="1"/>
                </p:cNvSpPr>
                <p:nvPr/>
              </p:nvSpPr>
              <p:spPr bwMode="auto">
                <a:xfrm flipV="1">
                  <a:off x="4615" y="317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3" name="Line 53741"/>
                <p:cNvSpPr>
                  <a:spLocks noChangeShapeType="1"/>
                </p:cNvSpPr>
                <p:nvPr/>
              </p:nvSpPr>
              <p:spPr bwMode="auto">
                <a:xfrm flipH="1" flipV="1">
                  <a:off x="4618" y="317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4" name="Line 53742"/>
                <p:cNvSpPr>
                  <a:spLocks noChangeShapeType="1"/>
                </p:cNvSpPr>
                <p:nvPr/>
              </p:nvSpPr>
              <p:spPr bwMode="auto">
                <a:xfrm>
                  <a:off x="4618" y="3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5" name="Line 53743"/>
                <p:cNvSpPr>
                  <a:spLocks noChangeShapeType="1"/>
                </p:cNvSpPr>
                <p:nvPr/>
              </p:nvSpPr>
              <p:spPr bwMode="auto">
                <a:xfrm flipV="1">
                  <a:off x="4627" y="31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6" name="Line 53744"/>
                <p:cNvSpPr>
                  <a:spLocks noChangeShapeType="1"/>
                </p:cNvSpPr>
                <p:nvPr/>
              </p:nvSpPr>
              <p:spPr bwMode="auto">
                <a:xfrm flipV="1">
                  <a:off x="4632" y="316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7" name="Line 53745"/>
                <p:cNvSpPr>
                  <a:spLocks noChangeShapeType="1"/>
                </p:cNvSpPr>
                <p:nvPr/>
              </p:nvSpPr>
              <p:spPr bwMode="auto">
                <a:xfrm flipV="1">
                  <a:off x="4646" y="316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8" name="Line 53746"/>
                <p:cNvSpPr>
                  <a:spLocks noChangeShapeType="1"/>
                </p:cNvSpPr>
                <p:nvPr/>
              </p:nvSpPr>
              <p:spPr bwMode="auto">
                <a:xfrm flipV="1">
                  <a:off x="4654" y="315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89" name="Line 53747"/>
                <p:cNvSpPr>
                  <a:spLocks noChangeShapeType="1"/>
                </p:cNvSpPr>
                <p:nvPr/>
              </p:nvSpPr>
              <p:spPr bwMode="auto">
                <a:xfrm flipV="1">
                  <a:off x="4658" y="31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0" name="Line 53748"/>
                <p:cNvSpPr>
                  <a:spLocks noChangeShapeType="1"/>
                </p:cNvSpPr>
                <p:nvPr/>
              </p:nvSpPr>
              <p:spPr bwMode="auto">
                <a:xfrm flipV="1">
                  <a:off x="4664" y="314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1" name="Line 53749"/>
                <p:cNvSpPr>
                  <a:spLocks noChangeShapeType="1"/>
                </p:cNvSpPr>
                <p:nvPr/>
              </p:nvSpPr>
              <p:spPr bwMode="auto">
                <a:xfrm flipH="1" flipV="1">
                  <a:off x="4670" y="313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2" name="Line 53750"/>
                <p:cNvSpPr>
                  <a:spLocks noChangeShapeType="1"/>
                </p:cNvSpPr>
                <p:nvPr/>
              </p:nvSpPr>
              <p:spPr bwMode="auto">
                <a:xfrm flipV="1">
                  <a:off x="4670" y="31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3" name="Line 53751"/>
                <p:cNvSpPr>
                  <a:spLocks noChangeShapeType="1"/>
                </p:cNvSpPr>
                <p:nvPr/>
              </p:nvSpPr>
              <p:spPr bwMode="auto">
                <a:xfrm flipV="1">
                  <a:off x="4677" y="312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4" name="Line 53752"/>
                <p:cNvSpPr>
                  <a:spLocks noChangeShapeType="1"/>
                </p:cNvSpPr>
                <p:nvPr/>
              </p:nvSpPr>
              <p:spPr bwMode="auto">
                <a:xfrm>
                  <a:off x="4681" y="3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5" name="Line 53753"/>
                <p:cNvSpPr>
                  <a:spLocks noChangeShapeType="1"/>
                </p:cNvSpPr>
                <p:nvPr/>
              </p:nvSpPr>
              <p:spPr bwMode="auto">
                <a:xfrm>
                  <a:off x="4683" y="313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6" name="Line 53754"/>
                <p:cNvSpPr>
                  <a:spLocks noChangeShapeType="1"/>
                </p:cNvSpPr>
                <p:nvPr/>
              </p:nvSpPr>
              <p:spPr bwMode="auto">
                <a:xfrm>
                  <a:off x="4693" y="313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7" name="Line 53755"/>
                <p:cNvSpPr>
                  <a:spLocks noChangeShapeType="1"/>
                </p:cNvSpPr>
                <p:nvPr/>
              </p:nvSpPr>
              <p:spPr bwMode="auto">
                <a:xfrm flipH="1">
                  <a:off x="4696" y="314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8" name="Line 53756"/>
                <p:cNvSpPr>
                  <a:spLocks noChangeShapeType="1"/>
                </p:cNvSpPr>
                <p:nvPr/>
              </p:nvSpPr>
              <p:spPr bwMode="auto">
                <a:xfrm>
                  <a:off x="4696" y="314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99" name="Line 53757"/>
                <p:cNvSpPr>
                  <a:spLocks noChangeShapeType="1"/>
                </p:cNvSpPr>
                <p:nvPr/>
              </p:nvSpPr>
              <p:spPr bwMode="auto">
                <a:xfrm>
                  <a:off x="4704" y="31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0" name="Line 53758"/>
                <p:cNvSpPr>
                  <a:spLocks noChangeShapeType="1"/>
                </p:cNvSpPr>
                <p:nvPr/>
              </p:nvSpPr>
              <p:spPr bwMode="auto">
                <a:xfrm flipV="1">
                  <a:off x="4706" y="315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1" name="Line 53759"/>
                <p:cNvSpPr>
                  <a:spLocks noChangeShapeType="1"/>
                </p:cNvSpPr>
                <p:nvPr/>
              </p:nvSpPr>
              <p:spPr bwMode="auto">
                <a:xfrm>
                  <a:off x="4714" y="315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2" name="Line 53760"/>
                <p:cNvSpPr>
                  <a:spLocks noChangeShapeType="1"/>
                </p:cNvSpPr>
                <p:nvPr/>
              </p:nvSpPr>
              <p:spPr bwMode="auto">
                <a:xfrm flipH="1">
                  <a:off x="4713" y="316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3" name="Line 53761"/>
                <p:cNvSpPr>
                  <a:spLocks noChangeShapeType="1"/>
                </p:cNvSpPr>
                <p:nvPr/>
              </p:nvSpPr>
              <p:spPr bwMode="auto">
                <a:xfrm flipV="1">
                  <a:off x="4713" y="31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4" name="Line 53762"/>
                <p:cNvSpPr>
                  <a:spLocks noChangeShapeType="1"/>
                </p:cNvSpPr>
                <p:nvPr/>
              </p:nvSpPr>
              <p:spPr bwMode="auto">
                <a:xfrm>
                  <a:off x="4720" y="31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5" name="Line 53763"/>
                <p:cNvSpPr>
                  <a:spLocks noChangeShapeType="1"/>
                </p:cNvSpPr>
                <p:nvPr/>
              </p:nvSpPr>
              <p:spPr bwMode="auto">
                <a:xfrm flipH="1">
                  <a:off x="4717" y="31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6" name="Line 53764"/>
                <p:cNvSpPr>
                  <a:spLocks noChangeShapeType="1"/>
                </p:cNvSpPr>
                <p:nvPr/>
              </p:nvSpPr>
              <p:spPr bwMode="auto">
                <a:xfrm flipH="1">
                  <a:off x="4710" y="31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7" name="Line 53765"/>
                <p:cNvSpPr>
                  <a:spLocks noChangeShapeType="1"/>
                </p:cNvSpPr>
                <p:nvPr/>
              </p:nvSpPr>
              <p:spPr bwMode="auto">
                <a:xfrm>
                  <a:off x="4710" y="31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8" name="Line 53766"/>
                <p:cNvSpPr>
                  <a:spLocks noChangeShapeType="1"/>
                </p:cNvSpPr>
                <p:nvPr/>
              </p:nvSpPr>
              <p:spPr bwMode="auto">
                <a:xfrm>
                  <a:off x="4713" y="320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09" name="Line 53767"/>
                <p:cNvSpPr>
                  <a:spLocks noChangeShapeType="1"/>
                </p:cNvSpPr>
                <p:nvPr/>
              </p:nvSpPr>
              <p:spPr bwMode="auto">
                <a:xfrm>
                  <a:off x="4714" y="320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0" name="Line 53768"/>
                <p:cNvSpPr>
                  <a:spLocks noChangeShapeType="1"/>
                </p:cNvSpPr>
                <p:nvPr/>
              </p:nvSpPr>
              <p:spPr bwMode="auto">
                <a:xfrm>
                  <a:off x="4717" y="321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1" name="Line 53769"/>
                <p:cNvSpPr>
                  <a:spLocks noChangeShapeType="1"/>
                </p:cNvSpPr>
                <p:nvPr/>
              </p:nvSpPr>
              <p:spPr bwMode="auto">
                <a:xfrm>
                  <a:off x="4719" y="322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2" name="Line 53770"/>
                <p:cNvSpPr>
                  <a:spLocks noChangeShapeType="1"/>
                </p:cNvSpPr>
                <p:nvPr/>
              </p:nvSpPr>
              <p:spPr bwMode="auto">
                <a:xfrm flipH="1">
                  <a:off x="4718" y="322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3" name="Line 53771"/>
                <p:cNvSpPr>
                  <a:spLocks noChangeShapeType="1"/>
                </p:cNvSpPr>
                <p:nvPr/>
              </p:nvSpPr>
              <p:spPr bwMode="auto">
                <a:xfrm>
                  <a:off x="4718" y="324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4" name="Line 53772"/>
                <p:cNvSpPr>
                  <a:spLocks noChangeShapeType="1"/>
                </p:cNvSpPr>
                <p:nvPr/>
              </p:nvSpPr>
              <p:spPr bwMode="auto">
                <a:xfrm>
                  <a:off x="4722" y="326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5" name="Line 53773"/>
                <p:cNvSpPr>
                  <a:spLocks noChangeShapeType="1"/>
                </p:cNvSpPr>
                <p:nvPr/>
              </p:nvSpPr>
              <p:spPr bwMode="auto">
                <a:xfrm>
                  <a:off x="4727" y="3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6" name="Line 53774"/>
                <p:cNvSpPr>
                  <a:spLocks noChangeShapeType="1"/>
                </p:cNvSpPr>
                <p:nvPr/>
              </p:nvSpPr>
              <p:spPr bwMode="auto">
                <a:xfrm flipH="1">
                  <a:off x="4724" y="328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7" name="Line 53775"/>
                <p:cNvSpPr>
                  <a:spLocks noChangeShapeType="1"/>
                </p:cNvSpPr>
                <p:nvPr/>
              </p:nvSpPr>
              <p:spPr bwMode="auto">
                <a:xfrm flipH="1" flipV="1">
                  <a:off x="4714" y="3286"/>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8" name="Line 53776"/>
                <p:cNvSpPr>
                  <a:spLocks noChangeShapeType="1"/>
                </p:cNvSpPr>
                <p:nvPr/>
              </p:nvSpPr>
              <p:spPr bwMode="auto">
                <a:xfrm flipH="1">
                  <a:off x="4708" y="3286"/>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19" name="Line 53777"/>
                <p:cNvSpPr>
                  <a:spLocks noChangeShapeType="1"/>
                </p:cNvSpPr>
                <p:nvPr/>
              </p:nvSpPr>
              <p:spPr bwMode="auto">
                <a:xfrm flipH="1" flipV="1">
                  <a:off x="4692" y="32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0" name="Line 53778"/>
                <p:cNvSpPr>
                  <a:spLocks noChangeShapeType="1"/>
                </p:cNvSpPr>
                <p:nvPr/>
              </p:nvSpPr>
              <p:spPr bwMode="auto">
                <a:xfrm flipH="1">
                  <a:off x="4687" y="32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1" name="Line 53779"/>
                <p:cNvSpPr>
                  <a:spLocks noChangeShapeType="1"/>
                </p:cNvSpPr>
                <p:nvPr/>
              </p:nvSpPr>
              <p:spPr bwMode="auto">
                <a:xfrm>
                  <a:off x="4687" y="32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2" name="Line 53780"/>
                <p:cNvSpPr>
                  <a:spLocks noChangeShapeType="1"/>
                </p:cNvSpPr>
                <p:nvPr/>
              </p:nvSpPr>
              <p:spPr bwMode="auto">
                <a:xfrm>
                  <a:off x="4689" y="33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3" name="Line 53781"/>
                <p:cNvSpPr>
                  <a:spLocks noChangeShapeType="1"/>
                </p:cNvSpPr>
                <p:nvPr/>
              </p:nvSpPr>
              <p:spPr bwMode="auto">
                <a:xfrm flipH="1">
                  <a:off x="4684" y="33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4" name="Line 53782"/>
                <p:cNvSpPr>
                  <a:spLocks noChangeShapeType="1"/>
                </p:cNvSpPr>
                <p:nvPr/>
              </p:nvSpPr>
              <p:spPr bwMode="auto">
                <a:xfrm flipH="1">
                  <a:off x="4677" y="33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5" name="Line 53783"/>
                <p:cNvSpPr>
                  <a:spLocks noChangeShapeType="1"/>
                </p:cNvSpPr>
                <p:nvPr/>
              </p:nvSpPr>
              <p:spPr bwMode="auto">
                <a:xfrm flipH="1" flipV="1">
                  <a:off x="4661" y="33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6" name="Line 53784"/>
                <p:cNvSpPr>
                  <a:spLocks noChangeShapeType="1"/>
                </p:cNvSpPr>
                <p:nvPr/>
              </p:nvSpPr>
              <p:spPr bwMode="auto">
                <a:xfrm flipH="1" flipV="1">
                  <a:off x="4659" y="330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7" name="Line 53785"/>
                <p:cNvSpPr>
                  <a:spLocks noChangeShapeType="1"/>
                </p:cNvSpPr>
                <p:nvPr/>
              </p:nvSpPr>
              <p:spPr bwMode="auto">
                <a:xfrm flipH="1" flipV="1">
                  <a:off x="4657" y="329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8" name="Line 53786"/>
                <p:cNvSpPr>
                  <a:spLocks noChangeShapeType="1"/>
                </p:cNvSpPr>
                <p:nvPr/>
              </p:nvSpPr>
              <p:spPr bwMode="auto">
                <a:xfrm flipH="1" flipV="1">
                  <a:off x="4648" y="32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29" name="Line 53787"/>
                <p:cNvSpPr>
                  <a:spLocks noChangeShapeType="1"/>
                </p:cNvSpPr>
                <p:nvPr/>
              </p:nvSpPr>
              <p:spPr bwMode="auto">
                <a:xfrm flipV="1">
                  <a:off x="4648" y="3274"/>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0" name="Line 53788"/>
                <p:cNvSpPr>
                  <a:spLocks noChangeShapeType="1"/>
                </p:cNvSpPr>
                <p:nvPr/>
              </p:nvSpPr>
              <p:spPr bwMode="auto">
                <a:xfrm flipH="1" flipV="1">
                  <a:off x="4641" y="327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1" name="Line 53789"/>
                <p:cNvSpPr>
                  <a:spLocks noChangeShapeType="1"/>
                </p:cNvSpPr>
                <p:nvPr/>
              </p:nvSpPr>
              <p:spPr bwMode="auto">
                <a:xfrm flipV="1">
                  <a:off x="4641" y="32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2" name="Line 53790"/>
                <p:cNvSpPr>
                  <a:spLocks noChangeShapeType="1"/>
                </p:cNvSpPr>
                <p:nvPr/>
              </p:nvSpPr>
              <p:spPr bwMode="auto">
                <a:xfrm flipV="1">
                  <a:off x="4648" y="325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3" name="Line 53791"/>
                <p:cNvSpPr>
                  <a:spLocks noChangeShapeType="1"/>
                </p:cNvSpPr>
                <p:nvPr/>
              </p:nvSpPr>
              <p:spPr bwMode="auto">
                <a:xfrm flipH="1" flipV="1">
                  <a:off x="4651" y="32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4" name="Line 53792"/>
                <p:cNvSpPr>
                  <a:spLocks noChangeShapeType="1"/>
                </p:cNvSpPr>
                <p:nvPr/>
              </p:nvSpPr>
              <p:spPr bwMode="auto">
                <a:xfrm flipH="1" flipV="1">
                  <a:off x="4648" y="324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5" name="Line 53793"/>
                <p:cNvSpPr>
                  <a:spLocks noChangeShapeType="1"/>
                </p:cNvSpPr>
                <p:nvPr/>
              </p:nvSpPr>
              <p:spPr bwMode="auto">
                <a:xfrm flipV="1">
                  <a:off x="4648" y="323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6" name="Line 53794"/>
                <p:cNvSpPr>
                  <a:spLocks noChangeShapeType="1"/>
                </p:cNvSpPr>
                <p:nvPr/>
              </p:nvSpPr>
              <p:spPr bwMode="auto">
                <a:xfrm flipV="1">
                  <a:off x="4654" y="322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7" name="Line 53795"/>
                <p:cNvSpPr>
                  <a:spLocks noChangeShapeType="1"/>
                </p:cNvSpPr>
                <p:nvPr/>
              </p:nvSpPr>
              <p:spPr bwMode="auto">
                <a:xfrm flipH="1">
                  <a:off x="4644" y="32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8" name="Line 53796"/>
                <p:cNvSpPr>
                  <a:spLocks noChangeShapeType="1"/>
                </p:cNvSpPr>
                <p:nvPr/>
              </p:nvSpPr>
              <p:spPr bwMode="auto">
                <a:xfrm flipH="1">
                  <a:off x="4638" y="323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39" name="Line 53797"/>
                <p:cNvSpPr>
                  <a:spLocks noChangeShapeType="1"/>
                </p:cNvSpPr>
                <p:nvPr/>
              </p:nvSpPr>
              <p:spPr bwMode="auto">
                <a:xfrm flipH="1" flipV="1">
                  <a:off x="4633" y="321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0" name="Line 53798"/>
                <p:cNvSpPr>
                  <a:spLocks noChangeShapeType="1"/>
                </p:cNvSpPr>
                <p:nvPr/>
              </p:nvSpPr>
              <p:spPr bwMode="auto">
                <a:xfrm flipH="1" flipV="1">
                  <a:off x="4631" y="32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1" name="Line 53799"/>
                <p:cNvSpPr>
                  <a:spLocks noChangeShapeType="1"/>
                </p:cNvSpPr>
                <p:nvPr/>
              </p:nvSpPr>
              <p:spPr bwMode="auto">
                <a:xfrm flipH="1" flipV="1">
                  <a:off x="4620" y="320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2" name="Line 53800"/>
                <p:cNvSpPr>
                  <a:spLocks noChangeShapeType="1"/>
                </p:cNvSpPr>
                <p:nvPr/>
              </p:nvSpPr>
              <p:spPr bwMode="auto">
                <a:xfrm flipH="1" flipV="1">
                  <a:off x="4618" y="319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3" name="Line 53801"/>
                <p:cNvSpPr>
                  <a:spLocks noChangeShapeType="1"/>
                </p:cNvSpPr>
                <p:nvPr/>
              </p:nvSpPr>
              <p:spPr bwMode="auto">
                <a:xfrm flipH="1" flipV="1">
                  <a:off x="4615" y="318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4" name="Line 53802"/>
                <p:cNvSpPr>
                  <a:spLocks noChangeShapeType="1"/>
                </p:cNvSpPr>
                <p:nvPr/>
              </p:nvSpPr>
              <p:spPr bwMode="auto">
                <a:xfrm flipV="1">
                  <a:off x="4615" y="317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5" name="Line 53803"/>
                <p:cNvSpPr>
                  <a:spLocks noChangeShapeType="1"/>
                </p:cNvSpPr>
                <p:nvPr/>
              </p:nvSpPr>
              <p:spPr bwMode="auto">
                <a:xfrm flipH="1" flipV="1">
                  <a:off x="4618" y="317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6" name="Freeform 53804"/>
                <p:cNvSpPr>
                  <a:spLocks/>
                </p:cNvSpPr>
                <p:nvPr/>
              </p:nvSpPr>
              <p:spPr bwMode="auto">
                <a:xfrm>
                  <a:off x="4925" y="3268"/>
                  <a:ext cx="199" cy="135"/>
                </a:xfrm>
                <a:custGeom>
                  <a:avLst/>
                  <a:gdLst>
                    <a:gd name="T0" fmla="*/ 378 w 397"/>
                    <a:gd name="T1" fmla="*/ 0 h 271"/>
                    <a:gd name="T2" fmla="*/ 383 w 397"/>
                    <a:gd name="T3" fmla="*/ 14 h 271"/>
                    <a:gd name="T4" fmla="*/ 387 w 397"/>
                    <a:gd name="T5" fmla="*/ 28 h 271"/>
                    <a:gd name="T6" fmla="*/ 381 w 397"/>
                    <a:gd name="T7" fmla="*/ 60 h 271"/>
                    <a:gd name="T8" fmla="*/ 369 w 397"/>
                    <a:gd name="T9" fmla="*/ 64 h 271"/>
                    <a:gd name="T10" fmla="*/ 358 w 397"/>
                    <a:gd name="T11" fmla="*/ 82 h 271"/>
                    <a:gd name="T12" fmla="*/ 363 w 397"/>
                    <a:gd name="T13" fmla="*/ 98 h 271"/>
                    <a:gd name="T14" fmla="*/ 367 w 397"/>
                    <a:gd name="T15" fmla="*/ 110 h 271"/>
                    <a:gd name="T16" fmla="*/ 372 w 397"/>
                    <a:gd name="T17" fmla="*/ 125 h 271"/>
                    <a:gd name="T18" fmla="*/ 362 w 397"/>
                    <a:gd name="T19" fmla="*/ 142 h 271"/>
                    <a:gd name="T20" fmla="*/ 365 w 397"/>
                    <a:gd name="T21" fmla="*/ 157 h 271"/>
                    <a:gd name="T22" fmla="*/ 370 w 397"/>
                    <a:gd name="T23" fmla="*/ 171 h 271"/>
                    <a:gd name="T24" fmla="*/ 385 w 397"/>
                    <a:gd name="T25" fmla="*/ 167 h 271"/>
                    <a:gd name="T26" fmla="*/ 374 w 397"/>
                    <a:gd name="T27" fmla="*/ 183 h 271"/>
                    <a:gd name="T28" fmla="*/ 388 w 397"/>
                    <a:gd name="T29" fmla="*/ 180 h 271"/>
                    <a:gd name="T30" fmla="*/ 397 w 397"/>
                    <a:gd name="T31" fmla="*/ 208 h 271"/>
                    <a:gd name="T32" fmla="*/ 374 w 397"/>
                    <a:gd name="T33" fmla="*/ 230 h 271"/>
                    <a:gd name="T34" fmla="*/ 381 w 397"/>
                    <a:gd name="T35" fmla="*/ 258 h 271"/>
                    <a:gd name="T36" fmla="*/ 349 w 397"/>
                    <a:gd name="T37" fmla="*/ 253 h 271"/>
                    <a:gd name="T38" fmla="*/ 338 w 397"/>
                    <a:gd name="T39" fmla="*/ 271 h 271"/>
                    <a:gd name="T40" fmla="*/ 308 w 397"/>
                    <a:gd name="T41" fmla="*/ 266 h 271"/>
                    <a:gd name="T42" fmla="*/ 285 w 397"/>
                    <a:gd name="T43" fmla="*/ 242 h 271"/>
                    <a:gd name="T44" fmla="*/ 281 w 397"/>
                    <a:gd name="T45" fmla="*/ 228 h 271"/>
                    <a:gd name="T46" fmla="*/ 249 w 397"/>
                    <a:gd name="T47" fmla="*/ 223 h 271"/>
                    <a:gd name="T48" fmla="*/ 221 w 397"/>
                    <a:gd name="T49" fmla="*/ 232 h 271"/>
                    <a:gd name="T50" fmla="*/ 203 w 397"/>
                    <a:gd name="T51" fmla="*/ 223 h 271"/>
                    <a:gd name="T52" fmla="*/ 176 w 397"/>
                    <a:gd name="T53" fmla="*/ 232 h 271"/>
                    <a:gd name="T54" fmla="*/ 153 w 397"/>
                    <a:gd name="T55" fmla="*/ 207 h 271"/>
                    <a:gd name="T56" fmla="*/ 133 w 397"/>
                    <a:gd name="T57" fmla="*/ 198 h 271"/>
                    <a:gd name="T58" fmla="*/ 89 w 397"/>
                    <a:gd name="T59" fmla="*/ 196 h 271"/>
                    <a:gd name="T60" fmla="*/ 69 w 397"/>
                    <a:gd name="T61" fmla="*/ 187 h 271"/>
                    <a:gd name="T62" fmla="*/ 57 w 397"/>
                    <a:gd name="T63" fmla="*/ 192 h 271"/>
                    <a:gd name="T64" fmla="*/ 23 w 397"/>
                    <a:gd name="T65" fmla="*/ 185 h 271"/>
                    <a:gd name="T66" fmla="*/ 5 w 397"/>
                    <a:gd name="T67" fmla="*/ 176 h 271"/>
                    <a:gd name="T68" fmla="*/ 0 w 397"/>
                    <a:gd name="T69" fmla="*/ 164 h 271"/>
                    <a:gd name="T70" fmla="*/ 10 w 397"/>
                    <a:gd name="T71" fmla="*/ 144 h 271"/>
                    <a:gd name="T72" fmla="*/ 1 w 397"/>
                    <a:gd name="T73" fmla="*/ 116 h 271"/>
                    <a:gd name="T74" fmla="*/ 16 w 397"/>
                    <a:gd name="T75" fmla="*/ 112 h 271"/>
                    <a:gd name="T76" fmla="*/ 26 w 397"/>
                    <a:gd name="T77" fmla="*/ 94 h 271"/>
                    <a:gd name="T78" fmla="*/ 42 w 397"/>
                    <a:gd name="T79" fmla="*/ 103 h 271"/>
                    <a:gd name="T80" fmla="*/ 48 w 397"/>
                    <a:gd name="T81" fmla="*/ 117 h 271"/>
                    <a:gd name="T82" fmla="*/ 71 w 397"/>
                    <a:gd name="T83" fmla="*/ 94 h 271"/>
                    <a:gd name="T84" fmla="*/ 99 w 397"/>
                    <a:gd name="T85" fmla="*/ 85 h 271"/>
                    <a:gd name="T86" fmla="*/ 117 w 397"/>
                    <a:gd name="T87" fmla="*/ 96 h 271"/>
                    <a:gd name="T88" fmla="*/ 149 w 397"/>
                    <a:gd name="T89" fmla="*/ 101 h 271"/>
                    <a:gd name="T90" fmla="*/ 181 w 397"/>
                    <a:gd name="T91" fmla="*/ 107 h 271"/>
                    <a:gd name="T92" fmla="*/ 210 w 397"/>
                    <a:gd name="T93" fmla="*/ 98 h 271"/>
                    <a:gd name="T94" fmla="*/ 233 w 397"/>
                    <a:gd name="T95" fmla="*/ 75 h 271"/>
                    <a:gd name="T96" fmla="*/ 247 w 397"/>
                    <a:gd name="T97" fmla="*/ 71 h 271"/>
                    <a:gd name="T98" fmla="*/ 262 w 397"/>
                    <a:gd name="T99" fmla="*/ 67 h 271"/>
                    <a:gd name="T100" fmla="*/ 274 w 397"/>
                    <a:gd name="T101" fmla="*/ 62 h 271"/>
                    <a:gd name="T102" fmla="*/ 285 w 397"/>
                    <a:gd name="T103" fmla="*/ 44 h 271"/>
                    <a:gd name="T104" fmla="*/ 297 w 397"/>
                    <a:gd name="T105" fmla="*/ 41 h 271"/>
                    <a:gd name="T106" fmla="*/ 317 w 397"/>
                    <a:gd name="T107" fmla="*/ 50 h 271"/>
                    <a:gd name="T108" fmla="*/ 328 w 397"/>
                    <a:gd name="T109" fmla="*/ 32 h 271"/>
                    <a:gd name="T110" fmla="*/ 356 w 397"/>
                    <a:gd name="T111" fmla="*/ 23 h 271"/>
                    <a:gd name="T112" fmla="*/ 378 w 397"/>
                    <a:gd name="T11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7" h="271">
                      <a:moveTo>
                        <a:pt x="378" y="0"/>
                      </a:moveTo>
                      <a:lnTo>
                        <a:pt x="383" y="14"/>
                      </a:lnTo>
                      <a:lnTo>
                        <a:pt x="387" y="28"/>
                      </a:lnTo>
                      <a:lnTo>
                        <a:pt x="381" y="60"/>
                      </a:lnTo>
                      <a:lnTo>
                        <a:pt x="369" y="64"/>
                      </a:lnTo>
                      <a:lnTo>
                        <a:pt x="358" y="82"/>
                      </a:lnTo>
                      <a:lnTo>
                        <a:pt x="363" y="98"/>
                      </a:lnTo>
                      <a:lnTo>
                        <a:pt x="367" y="110"/>
                      </a:lnTo>
                      <a:lnTo>
                        <a:pt x="372" y="125"/>
                      </a:lnTo>
                      <a:lnTo>
                        <a:pt x="362" y="142"/>
                      </a:lnTo>
                      <a:lnTo>
                        <a:pt x="365" y="157"/>
                      </a:lnTo>
                      <a:lnTo>
                        <a:pt x="370" y="171"/>
                      </a:lnTo>
                      <a:lnTo>
                        <a:pt x="385" y="167"/>
                      </a:lnTo>
                      <a:lnTo>
                        <a:pt x="374" y="183"/>
                      </a:lnTo>
                      <a:lnTo>
                        <a:pt x="388" y="180"/>
                      </a:lnTo>
                      <a:lnTo>
                        <a:pt x="397" y="208"/>
                      </a:lnTo>
                      <a:lnTo>
                        <a:pt x="374" y="230"/>
                      </a:lnTo>
                      <a:lnTo>
                        <a:pt x="381" y="258"/>
                      </a:lnTo>
                      <a:lnTo>
                        <a:pt x="349" y="253"/>
                      </a:lnTo>
                      <a:lnTo>
                        <a:pt x="338" y="271"/>
                      </a:lnTo>
                      <a:lnTo>
                        <a:pt x="308" y="266"/>
                      </a:lnTo>
                      <a:lnTo>
                        <a:pt x="285" y="242"/>
                      </a:lnTo>
                      <a:lnTo>
                        <a:pt x="281" y="228"/>
                      </a:lnTo>
                      <a:lnTo>
                        <a:pt x="249" y="223"/>
                      </a:lnTo>
                      <a:lnTo>
                        <a:pt x="221" y="232"/>
                      </a:lnTo>
                      <a:lnTo>
                        <a:pt x="203" y="223"/>
                      </a:lnTo>
                      <a:lnTo>
                        <a:pt x="176" y="232"/>
                      </a:lnTo>
                      <a:lnTo>
                        <a:pt x="153" y="207"/>
                      </a:lnTo>
                      <a:lnTo>
                        <a:pt x="133" y="198"/>
                      </a:lnTo>
                      <a:lnTo>
                        <a:pt x="89" y="196"/>
                      </a:lnTo>
                      <a:lnTo>
                        <a:pt x="69" y="187"/>
                      </a:lnTo>
                      <a:lnTo>
                        <a:pt x="57" y="192"/>
                      </a:lnTo>
                      <a:lnTo>
                        <a:pt x="23" y="185"/>
                      </a:lnTo>
                      <a:lnTo>
                        <a:pt x="5" y="176"/>
                      </a:lnTo>
                      <a:lnTo>
                        <a:pt x="0" y="164"/>
                      </a:lnTo>
                      <a:lnTo>
                        <a:pt x="10" y="144"/>
                      </a:lnTo>
                      <a:lnTo>
                        <a:pt x="1" y="116"/>
                      </a:lnTo>
                      <a:lnTo>
                        <a:pt x="16" y="112"/>
                      </a:lnTo>
                      <a:lnTo>
                        <a:pt x="26" y="94"/>
                      </a:lnTo>
                      <a:lnTo>
                        <a:pt x="42" y="103"/>
                      </a:lnTo>
                      <a:lnTo>
                        <a:pt x="48" y="117"/>
                      </a:lnTo>
                      <a:lnTo>
                        <a:pt x="71" y="94"/>
                      </a:lnTo>
                      <a:lnTo>
                        <a:pt x="99" y="85"/>
                      </a:lnTo>
                      <a:lnTo>
                        <a:pt x="117" y="96"/>
                      </a:lnTo>
                      <a:lnTo>
                        <a:pt x="149" y="101"/>
                      </a:lnTo>
                      <a:lnTo>
                        <a:pt x="181" y="107"/>
                      </a:lnTo>
                      <a:lnTo>
                        <a:pt x="210" y="98"/>
                      </a:lnTo>
                      <a:lnTo>
                        <a:pt x="233" y="75"/>
                      </a:lnTo>
                      <a:lnTo>
                        <a:pt x="247" y="71"/>
                      </a:lnTo>
                      <a:lnTo>
                        <a:pt x="262" y="67"/>
                      </a:lnTo>
                      <a:lnTo>
                        <a:pt x="274" y="62"/>
                      </a:lnTo>
                      <a:lnTo>
                        <a:pt x="285" y="44"/>
                      </a:lnTo>
                      <a:lnTo>
                        <a:pt x="297" y="41"/>
                      </a:lnTo>
                      <a:lnTo>
                        <a:pt x="317" y="50"/>
                      </a:lnTo>
                      <a:lnTo>
                        <a:pt x="328" y="32"/>
                      </a:lnTo>
                      <a:lnTo>
                        <a:pt x="356" y="23"/>
                      </a:lnTo>
                      <a:lnTo>
                        <a:pt x="378"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847" name="Line 53805"/>
                <p:cNvSpPr>
                  <a:spLocks noChangeShapeType="1"/>
                </p:cNvSpPr>
                <p:nvPr/>
              </p:nvSpPr>
              <p:spPr bwMode="auto">
                <a:xfrm>
                  <a:off x="5114" y="32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8" name="Line 53806"/>
                <p:cNvSpPr>
                  <a:spLocks noChangeShapeType="1"/>
                </p:cNvSpPr>
                <p:nvPr/>
              </p:nvSpPr>
              <p:spPr bwMode="auto">
                <a:xfrm>
                  <a:off x="5116" y="32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49" name="Line 53807"/>
                <p:cNvSpPr>
                  <a:spLocks noChangeShapeType="1"/>
                </p:cNvSpPr>
                <p:nvPr/>
              </p:nvSpPr>
              <p:spPr bwMode="auto">
                <a:xfrm flipH="1">
                  <a:off x="5116" y="328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0" name="Line 53808"/>
                <p:cNvSpPr>
                  <a:spLocks noChangeShapeType="1"/>
                </p:cNvSpPr>
                <p:nvPr/>
              </p:nvSpPr>
              <p:spPr bwMode="auto">
                <a:xfrm flipH="1">
                  <a:off x="5109" y="32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1" name="Line 53809"/>
                <p:cNvSpPr>
                  <a:spLocks noChangeShapeType="1"/>
                </p:cNvSpPr>
                <p:nvPr/>
              </p:nvSpPr>
              <p:spPr bwMode="auto">
                <a:xfrm flipH="1">
                  <a:off x="5104" y="33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2" name="Line 53810"/>
                <p:cNvSpPr>
                  <a:spLocks noChangeShapeType="1"/>
                </p:cNvSpPr>
                <p:nvPr/>
              </p:nvSpPr>
              <p:spPr bwMode="auto">
                <a:xfrm>
                  <a:off x="5104" y="330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3" name="Line 53811"/>
                <p:cNvSpPr>
                  <a:spLocks noChangeShapeType="1"/>
                </p:cNvSpPr>
                <p:nvPr/>
              </p:nvSpPr>
              <p:spPr bwMode="auto">
                <a:xfrm>
                  <a:off x="5107" y="331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4" name="Line 53812"/>
                <p:cNvSpPr>
                  <a:spLocks noChangeShapeType="1"/>
                </p:cNvSpPr>
                <p:nvPr/>
              </p:nvSpPr>
              <p:spPr bwMode="auto">
                <a:xfrm>
                  <a:off x="5108" y="33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5" name="Line 53813"/>
                <p:cNvSpPr>
                  <a:spLocks noChangeShapeType="1"/>
                </p:cNvSpPr>
                <p:nvPr/>
              </p:nvSpPr>
              <p:spPr bwMode="auto">
                <a:xfrm flipH="1">
                  <a:off x="5106" y="333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6" name="Line 53814"/>
                <p:cNvSpPr>
                  <a:spLocks noChangeShapeType="1"/>
                </p:cNvSpPr>
                <p:nvPr/>
              </p:nvSpPr>
              <p:spPr bwMode="auto">
                <a:xfrm>
                  <a:off x="5106" y="33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7" name="Line 53815"/>
                <p:cNvSpPr>
                  <a:spLocks noChangeShapeType="1"/>
                </p:cNvSpPr>
                <p:nvPr/>
              </p:nvSpPr>
              <p:spPr bwMode="auto">
                <a:xfrm>
                  <a:off x="5108" y="33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8" name="Line 53816"/>
                <p:cNvSpPr>
                  <a:spLocks noChangeShapeType="1"/>
                </p:cNvSpPr>
                <p:nvPr/>
              </p:nvSpPr>
              <p:spPr bwMode="auto">
                <a:xfrm flipV="1">
                  <a:off x="5110" y="335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59" name="Line 53817"/>
                <p:cNvSpPr>
                  <a:spLocks noChangeShapeType="1"/>
                </p:cNvSpPr>
                <p:nvPr/>
              </p:nvSpPr>
              <p:spPr bwMode="auto">
                <a:xfrm flipH="1">
                  <a:off x="5112" y="335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0" name="Line 53818"/>
                <p:cNvSpPr>
                  <a:spLocks noChangeShapeType="1"/>
                </p:cNvSpPr>
                <p:nvPr/>
              </p:nvSpPr>
              <p:spPr bwMode="auto">
                <a:xfrm flipV="1">
                  <a:off x="5112" y="335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1" name="Line 53819"/>
                <p:cNvSpPr>
                  <a:spLocks noChangeShapeType="1"/>
                </p:cNvSpPr>
                <p:nvPr/>
              </p:nvSpPr>
              <p:spPr bwMode="auto">
                <a:xfrm>
                  <a:off x="5119" y="335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2" name="Line 53820"/>
                <p:cNvSpPr>
                  <a:spLocks noChangeShapeType="1"/>
                </p:cNvSpPr>
                <p:nvPr/>
              </p:nvSpPr>
              <p:spPr bwMode="auto">
                <a:xfrm flipH="1">
                  <a:off x="5112" y="337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3" name="Line 53821"/>
                <p:cNvSpPr>
                  <a:spLocks noChangeShapeType="1"/>
                </p:cNvSpPr>
                <p:nvPr/>
              </p:nvSpPr>
              <p:spPr bwMode="auto">
                <a:xfrm>
                  <a:off x="5112" y="338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4" name="Line 53822"/>
                <p:cNvSpPr>
                  <a:spLocks noChangeShapeType="1"/>
                </p:cNvSpPr>
                <p:nvPr/>
              </p:nvSpPr>
              <p:spPr bwMode="auto">
                <a:xfrm flipH="1" flipV="1">
                  <a:off x="5100" y="339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5" name="Line 53823"/>
                <p:cNvSpPr>
                  <a:spLocks noChangeShapeType="1"/>
                </p:cNvSpPr>
                <p:nvPr/>
              </p:nvSpPr>
              <p:spPr bwMode="auto">
                <a:xfrm flipH="1">
                  <a:off x="5094" y="3395"/>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6" name="Line 53824"/>
                <p:cNvSpPr>
                  <a:spLocks noChangeShapeType="1"/>
                </p:cNvSpPr>
                <p:nvPr/>
              </p:nvSpPr>
              <p:spPr bwMode="auto">
                <a:xfrm flipH="1" flipV="1">
                  <a:off x="5079" y="3401"/>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7" name="Line 53825"/>
                <p:cNvSpPr>
                  <a:spLocks noChangeShapeType="1"/>
                </p:cNvSpPr>
                <p:nvPr/>
              </p:nvSpPr>
              <p:spPr bwMode="auto">
                <a:xfrm flipH="1" flipV="1">
                  <a:off x="5067" y="338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8" name="Line 53826"/>
                <p:cNvSpPr>
                  <a:spLocks noChangeShapeType="1"/>
                </p:cNvSpPr>
                <p:nvPr/>
              </p:nvSpPr>
              <p:spPr bwMode="auto">
                <a:xfrm flipH="1" flipV="1">
                  <a:off x="5066" y="338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69" name="Line 53827"/>
                <p:cNvSpPr>
                  <a:spLocks noChangeShapeType="1"/>
                </p:cNvSpPr>
                <p:nvPr/>
              </p:nvSpPr>
              <p:spPr bwMode="auto">
                <a:xfrm flipH="1" flipV="1">
                  <a:off x="5050" y="337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0" name="Line 53828"/>
                <p:cNvSpPr>
                  <a:spLocks noChangeShapeType="1"/>
                </p:cNvSpPr>
                <p:nvPr/>
              </p:nvSpPr>
              <p:spPr bwMode="auto">
                <a:xfrm flipH="1">
                  <a:off x="5035" y="337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1" name="Line 53829"/>
                <p:cNvSpPr>
                  <a:spLocks noChangeShapeType="1"/>
                </p:cNvSpPr>
                <p:nvPr/>
              </p:nvSpPr>
              <p:spPr bwMode="auto">
                <a:xfrm flipH="1" flipV="1">
                  <a:off x="5026" y="33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2" name="Line 53830"/>
                <p:cNvSpPr>
                  <a:spLocks noChangeShapeType="1"/>
                </p:cNvSpPr>
                <p:nvPr/>
              </p:nvSpPr>
              <p:spPr bwMode="auto">
                <a:xfrm flipH="1">
                  <a:off x="5013" y="3379"/>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3" name="Line 53831"/>
                <p:cNvSpPr>
                  <a:spLocks noChangeShapeType="1"/>
                </p:cNvSpPr>
                <p:nvPr/>
              </p:nvSpPr>
              <p:spPr bwMode="auto">
                <a:xfrm flipH="1" flipV="1">
                  <a:off x="5001" y="3371"/>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4" name="Line 53832"/>
                <p:cNvSpPr>
                  <a:spLocks noChangeShapeType="1"/>
                </p:cNvSpPr>
                <p:nvPr/>
              </p:nvSpPr>
              <p:spPr bwMode="auto">
                <a:xfrm flipH="1" flipV="1">
                  <a:off x="4992" y="336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5" name="Line 53833"/>
                <p:cNvSpPr>
                  <a:spLocks noChangeShapeType="1"/>
                </p:cNvSpPr>
                <p:nvPr/>
              </p:nvSpPr>
              <p:spPr bwMode="auto">
                <a:xfrm flipH="1" flipV="1">
                  <a:off x="4969" y="3366"/>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6" name="Line 53834"/>
                <p:cNvSpPr>
                  <a:spLocks noChangeShapeType="1"/>
                </p:cNvSpPr>
                <p:nvPr/>
              </p:nvSpPr>
              <p:spPr bwMode="auto">
                <a:xfrm flipH="1" flipV="1">
                  <a:off x="4960" y="33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7" name="Line 53835"/>
                <p:cNvSpPr>
                  <a:spLocks noChangeShapeType="1"/>
                </p:cNvSpPr>
                <p:nvPr/>
              </p:nvSpPr>
              <p:spPr bwMode="auto">
                <a:xfrm flipH="1">
                  <a:off x="4953" y="33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8" name="Line 53836"/>
                <p:cNvSpPr>
                  <a:spLocks noChangeShapeType="1"/>
                </p:cNvSpPr>
                <p:nvPr/>
              </p:nvSpPr>
              <p:spPr bwMode="auto">
                <a:xfrm flipH="1" flipV="1">
                  <a:off x="4936" y="3361"/>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79" name="Line 53837"/>
                <p:cNvSpPr>
                  <a:spLocks noChangeShapeType="1"/>
                </p:cNvSpPr>
                <p:nvPr/>
              </p:nvSpPr>
              <p:spPr bwMode="auto">
                <a:xfrm flipH="1" flipV="1">
                  <a:off x="4927" y="33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0" name="Line 53838"/>
                <p:cNvSpPr>
                  <a:spLocks noChangeShapeType="1"/>
                </p:cNvSpPr>
                <p:nvPr/>
              </p:nvSpPr>
              <p:spPr bwMode="auto">
                <a:xfrm flipH="1" flipV="1">
                  <a:off x="4925" y="33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1" name="Line 53839"/>
                <p:cNvSpPr>
                  <a:spLocks noChangeShapeType="1"/>
                </p:cNvSpPr>
                <p:nvPr/>
              </p:nvSpPr>
              <p:spPr bwMode="auto">
                <a:xfrm flipV="1">
                  <a:off x="4925" y="33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2" name="Line 53840"/>
                <p:cNvSpPr>
                  <a:spLocks noChangeShapeType="1"/>
                </p:cNvSpPr>
                <p:nvPr/>
              </p:nvSpPr>
              <p:spPr bwMode="auto">
                <a:xfrm flipH="1" flipV="1">
                  <a:off x="4926" y="332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3" name="Line 53841"/>
                <p:cNvSpPr>
                  <a:spLocks noChangeShapeType="1"/>
                </p:cNvSpPr>
                <p:nvPr/>
              </p:nvSpPr>
              <p:spPr bwMode="auto">
                <a:xfrm flipV="1">
                  <a:off x="4926" y="33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4" name="Line 53842"/>
                <p:cNvSpPr>
                  <a:spLocks noChangeShapeType="1"/>
                </p:cNvSpPr>
                <p:nvPr/>
              </p:nvSpPr>
              <p:spPr bwMode="auto">
                <a:xfrm flipV="1">
                  <a:off x="4933" y="33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5" name="Line 53843"/>
                <p:cNvSpPr>
                  <a:spLocks noChangeShapeType="1"/>
                </p:cNvSpPr>
                <p:nvPr/>
              </p:nvSpPr>
              <p:spPr bwMode="auto">
                <a:xfrm>
                  <a:off x="4938" y="331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6" name="Line 53844"/>
                <p:cNvSpPr>
                  <a:spLocks noChangeShapeType="1"/>
                </p:cNvSpPr>
                <p:nvPr/>
              </p:nvSpPr>
              <p:spPr bwMode="auto">
                <a:xfrm>
                  <a:off x="4946" y="332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7" name="Line 53845"/>
                <p:cNvSpPr>
                  <a:spLocks noChangeShapeType="1"/>
                </p:cNvSpPr>
                <p:nvPr/>
              </p:nvSpPr>
              <p:spPr bwMode="auto">
                <a:xfrm flipV="1">
                  <a:off x="4949" y="331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8" name="Line 53846"/>
                <p:cNvSpPr>
                  <a:spLocks noChangeShapeType="1"/>
                </p:cNvSpPr>
                <p:nvPr/>
              </p:nvSpPr>
              <p:spPr bwMode="auto">
                <a:xfrm flipV="1">
                  <a:off x="4960" y="331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89" name="Line 53847"/>
                <p:cNvSpPr>
                  <a:spLocks noChangeShapeType="1"/>
                </p:cNvSpPr>
                <p:nvPr/>
              </p:nvSpPr>
              <p:spPr bwMode="auto">
                <a:xfrm>
                  <a:off x="4975" y="331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0" name="Line 53848"/>
                <p:cNvSpPr>
                  <a:spLocks noChangeShapeType="1"/>
                </p:cNvSpPr>
                <p:nvPr/>
              </p:nvSpPr>
              <p:spPr bwMode="auto">
                <a:xfrm>
                  <a:off x="4984" y="331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1" name="Line 53849"/>
                <p:cNvSpPr>
                  <a:spLocks noChangeShapeType="1"/>
                </p:cNvSpPr>
                <p:nvPr/>
              </p:nvSpPr>
              <p:spPr bwMode="auto">
                <a:xfrm>
                  <a:off x="5000" y="331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2" name="Line 53850"/>
                <p:cNvSpPr>
                  <a:spLocks noChangeShapeType="1"/>
                </p:cNvSpPr>
                <p:nvPr/>
              </p:nvSpPr>
              <p:spPr bwMode="auto">
                <a:xfrm flipV="1">
                  <a:off x="5016" y="331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3" name="Line 53851"/>
                <p:cNvSpPr>
                  <a:spLocks noChangeShapeType="1"/>
                </p:cNvSpPr>
                <p:nvPr/>
              </p:nvSpPr>
              <p:spPr bwMode="auto">
                <a:xfrm flipV="1">
                  <a:off x="5030" y="330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4" name="Line 53852"/>
                <p:cNvSpPr>
                  <a:spLocks noChangeShapeType="1"/>
                </p:cNvSpPr>
                <p:nvPr/>
              </p:nvSpPr>
              <p:spPr bwMode="auto">
                <a:xfrm flipV="1">
                  <a:off x="5042" y="33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5" name="Line 53853"/>
                <p:cNvSpPr>
                  <a:spLocks noChangeShapeType="1"/>
                </p:cNvSpPr>
                <p:nvPr/>
              </p:nvSpPr>
              <p:spPr bwMode="auto">
                <a:xfrm flipV="1">
                  <a:off x="5049" y="330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6" name="Line 53854"/>
                <p:cNvSpPr>
                  <a:spLocks noChangeShapeType="1"/>
                </p:cNvSpPr>
                <p:nvPr/>
              </p:nvSpPr>
              <p:spPr bwMode="auto">
                <a:xfrm flipV="1">
                  <a:off x="5056" y="329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7" name="Line 53855"/>
                <p:cNvSpPr>
                  <a:spLocks noChangeShapeType="1"/>
                </p:cNvSpPr>
                <p:nvPr/>
              </p:nvSpPr>
              <p:spPr bwMode="auto">
                <a:xfrm flipV="1">
                  <a:off x="5062" y="32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8" name="Line 53856"/>
                <p:cNvSpPr>
                  <a:spLocks noChangeShapeType="1"/>
                </p:cNvSpPr>
                <p:nvPr/>
              </p:nvSpPr>
              <p:spPr bwMode="auto">
                <a:xfrm flipV="1">
                  <a:off x="5067" y="32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99" name="Line 53857"/>
                <p:cNvSpPr>
                  <a:spLocks noChangeShapeType="1"/>
                </p:cNvSpPr>
                <p:nvPr/>
              </p:nvSpPr>
              <p:spPr bwMode="auto">
                <a:xfrm>
                  <a:off x="5074" y="328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0" name="Line 53858"/>
                <p:cNvSpPr>
                  <a:spLocks noChangeShapeType="1"/>
                </p:cNvSpPr>
                <p:nvPr/>
              </p:nvSpPr>
              <p:spPr bwMode="auto">
                <a:xfrm flipV="1">
                  <a:off x="5083" y="328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1" name="Line 53859"/>
                <p:cNvSpPr>
                  <a:spLocks noChangeShapeType="1"/>
                </p:cNvSpPr>
                <p:nvPr/>
              </p:nvSpPr>
              <p:spPr bwMode="auto">
                <a:xfrm flipV="1">
                  <a:off x="5089" y="327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2" name="Line 53860"/>
                <p:cNvSpPr>
                  <a:spLocks noChangeShapeType="1"/>
                </p:cNvSpPr>
                <p:nvPr/>
              </p:nvSpPr>
              <p:spPr bwMode="auto">
                <a:xfrm flipV="1">
                  <a:off x="5103" y="326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3" name="Line 53861"/>
                <p:cNvSpPr>
                  <a:spLocks noChangeShapeType="1"/>
                </p:cNvSpPr>
                <p:nvPr/>
              </p:nvSpPr>
              <p:spPr bwMode="auto">
                <a:xfrm>
                  <a:off x="5114" y="32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4" name="Line 53862"/>
                <p:cNvSpPr>
                  <a:spLocks noChangeShapeType="1"/>
                </p:cNvSpPr>
                <p:nvPr/>
              </p:nvSpPr>
              <p:spPr bwMode="auto">
                <a:xfrm>
                  <a:off x="5116" y="32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5" name="Line 53863"/>
                <p:cNvSpPr>
                  <a:spLocks noChangeShapeType="1"/>
                </p:cNvSpPr>
                <p:nvPr/>
              </p:nvSpPr>
              <p:spPr bwMode="auto">
                <a:xfrm flipH="1">
                  <a:off x="5116" y="328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6" name="Line 53864"/>
                <p:cNvSpPr>
                  <a:spLocks noChangeShapeType="1"/>
                </p:cNvSpPr>
                <p:nvPr/>
              </p:nvSpPr>
              <p:spPr bwMode="auto">
                <a:xfrm flipH="1">
                  <a:off x="5109" y="32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7" name="Line 53865"/>
                <p:cNvSpPr>
                  <a:spLocks noChangeShapeType="1"/>
                </p:cNvSpPr>
                <p:nvPr/>
              </p:nvSpPr>
              <p:spPr bwMode="auto">
                <a:xfrm flipH="1">
                  <a:off x="5104" y="33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8" name="Line 53866"/>
                <p:cNvSpPr>
                  <a:spLocks noChangeShapeType="1"/>
                </p:cNvSpPr>
                <p:nvPr/>
              </p:nvSpPr>
              <p:spPr bwMode="auto">
                <a:xfrm>
                  <a:off x="5104" y="330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09" name="Line 53867"/>
                <p:cNvSpPr>
                  <a:spLocks noChangeShapeType="1"/>
                </p:cNvSpPr>
                <p:nvPr/>
              </p:nvSpPr>
              <p:spPr bwMode="auto">
                <a:xfrm>
                  <a:off x="5107" y="331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0" name="Line 53868"/>
                <p:cNvSpPr>
                  <a:spLocks noChangeShapeType="1"/>
                </p:cNvSpPr>
                <p:nvPr/>
              </p:nvSpPr>
              <p:spPr bwMode="auto">
                <a:xfrm>
                  <a:off x="5108" y="33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1" name="Line 53869"/>
                <p:cNvSpPr>
                  <a:spLocks noChangeShapeType="1"/>
                </p:cNvSpPr>
                <p:nvPr/>
              </p:nvSpPr>
              <p:spPr bwMode="auto">
                <a:xfrm flipH="1">
                  <a:off x="5106" y="333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2" name="Line 53870"/>
                <p:cNvSpPr>
                  <a:spLocks noChangeShapeType="1"/>
                </p:cNvSpPr>
                <p:nvPr/>
              </p:nvSpPr>
              <p:spPr bwMode="auto">
                <a:xfrm>
                  <a:off x="5106" y="33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3" name="Line 53871"/>
                <p:cNvSpPr>
                  <a:spLocks noChangeShapeType="1"/>
                </p:cNvSpPr>
                <p:nvPr/>
              </p:nvSpPr>
              <p:spPr bwMode="auto">
                <a:xfrm>
                  <a:off x="5108" y="33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4" name="Line 53872"/>
                <p:cNvSpPr>
                  <a:spLocks noChangeShapeType="1"/>
                </p:cNvSpPr>
                <p:nvPr/>
              </p:nvSpPr>
              <p:spPr bwMode="auto">
                <a:xfrm flipV="1">
                  <a:off x="5110" y="335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5" name="Line 53873"/>
                <p:cNvSpPr>
                  <a:spLocks noChangeShapeType="1"/>
                </p:cNvSpPr>
                <p:nvPr/>
              </p:nvSpPr>
              <p:spPr bwMode="auto">
                <a:xfrm flipH="1">
                  <a:off x="5112" y="335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6" name="Line 53874"/>
                <p:cNvSpPr>
                  <a:spLocks noChangeShapeType="1"/>
                </p:cNvSpPr>
                <p:nvPr/>
              </p:nvSpPr>
              <p:spPr bwMode="auto">
                <a:xfrm flipV="1">
                  <a:off x="5112" y="335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7" name="Line 53875"/>
                <p:cNvSpPr>
                  <a:spLocks noChangeShapeType="1"/>
                </p:cNvSpPr>
                <p:nvPr/>
              </p:nvSpPr>
              <p:spPr bwMode="auto">
                <a:xfrm>
                  <a:off x="5119" y="335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8" name="Line 53876"/>
                <p:cNvSpPr>
                  <a:spLocks noChangeShapeType="1"/>
                </p:cNvSpPr>
                <p:nvPr/>
              </p:nvSpPr>
              <p:spPr bwMode="auto">
                <a:xfrm flipH="1">
                  <a:off x="5112" y="337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19" name="Line 53877"/>
                <p:cNvSpPr>
                  <a:spLocks noChangeShapeType="1"/>
                </p:cNvSpPr>
                <p:nvPr/>
              </p:nvSpPr>
              <p:spPr bwMode="auto">
                <a:xfrm>
                  <a:off x="5112" y="338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0" name="Line 53878"/>
                <p:cNvSpPr>
                  <a:spLocks noChangeShapeType="1"/>
                </p:cNvSpPr>
                <p:nvPr/>
              </p:nvSpPr>
              <p:spPr bwMode="auto">
                <a:xfrm flipH="1" flipV="1">
                  <a:off x="5100" y="339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1" name="Line 53879"/>
                <p:cNvSpPr>
                  <a:spLocks noChangeShapeType="1"/>
                </p:cNvSpPr>
                <p:nvPr/>
              </p:nvSpPr>
              <p:spPr bwMode="auto">
                <a:xfrm flipH="1">
                  <a:off x="5094" y="3395"/>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2" name="Line 53880"/>
                <p:cNvSpPr>
                  <a:spLocks noChangeShapeType="1"/>
                </p:cNvSpPr>
                <p:nvPr/>
              </p:nvSpPr>
              <p:spPr bwMode="auto">
                <a:xfrm flipH="1" flipV="1">
                  <a:off x="5079" y="3401"/>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3" name="Line 53881"/>
                <p:cNvSpPr>
                  <a:spLocks noChangeShapeType="1"/>
                </p:cNvSpPr>
                <p:nvPr/>
              </p:nvSpPr>
              <p:spPr bwMode="auto">
                <a:xfrm flipH="1" flipV="1">
                  <a:off x="5067" y="338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4" name="Line 53882"/>
                <p:cNvSpPr>
                  <a:spLocks noChangeShapeType="1"/>
                </p:cNvSpPr>
                <p:nvPr/>
              </p:nvSpPr>
              <p:spPr bwMode="auto">
                <a:xfrm flipH="1" flipV="1">
                  <a:off x="5066" y="338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5" name="Line 53883"/>
                <p:cNvSpPr>
                  <a:spLocks noChangeShapeType="1"/>
                </p:cNvSpPr>
                <p:nvPr/>
              </p:nvSpPr>
              <p:spPr bwMode="auto">
                <a:xfrm flipH="1" flipV="1">
                  <a:off x="5050" y="337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6" name="Line 53884"/>
                <p:cNvSpPr>
                  <a:spLocks noChangeShapeType="1"/>
                </p:cNvSpPr>
                <p:nvPr/>
              </p:nvSpPr>
              <p:spPr bwMode="auto">
                <a:xfrm flipH="1">
                  <a:off x="5035" y="337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7" name="Line 53885"/>
                <p:cNvSpPr>
                  <a:spLocks noChangeShapeType="1"/>
                </p:cNvSpPr>
                <p:nvPr/>
              </p:nvSpPr>
              <p:spPr bwMode="auto">
                <a:xfrm flipH="1" flipV="1">
                  <a:off x="5026" y="33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28" name="Line 53886"/>
                <p:cNvSpPr>
                  <a:spLocks noChangeShapeType="1"/>
                </p:cNvSpPr>
                <p:nvPr/>
              </p:nvSpPr>
              <p:spPr bwMode="auto">
                <a:xfrm flipH="1">
                  <a:off x="5013" y="3379"/>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7" name="Group 54088"/>
              <p:cNvGrpSpPr>
                <a:grpSpLocks/>
              </p:cNvGrpSpPr>
              <p:nvPr/>
            </p:nvGrpSpPr>
            <p:grpSpPr bwMode="auto">
              <a:xfrm>
                <a:off x="7102475" y="4222751"/>
                <a:ext cx="1257300" cy="1149350"/>
                <a:chOff x="4474" y="2660"/>
                <a:chExt cx="792" cy="724"/>
              </a:xfrm>
              <a:grpFill/>
            </p:grpSpPr>
            <p:sp>
              <p:nvSpPr>
                <p:cNvPr id="56529" name="Line 53888"/>
                <p:cNvSpPr>
                  <a:spLocks noChangeShapeType="1"/>
                </p:cNvSpPr>
                <p:nvPr/>
              </p:nvSpPr>
              <p:spPr bwMode="auto">
                <a:xfrm flipH="1" flipV="1">
                  <a:off x="5001" y="3371"/>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0" name="Line 53889"/>
                <p:cNvSpPr>
                  <a:spLocks noChangeShapeType="1"/>
                </p:cNvSpPr>
                <p:nvPr/>
              </p:nvSpPr>
              <p:spPr bwMode="auto">
                <a:xfrm flipH="1" flipV="1">
                  <a:off x="4992" y="336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1" name="Line 53890"/>
                <p:cNvSpPr>
                  <a:spLocks noChangeShapeType="1"/>
                </p:cNvSpPr>
                <p:nvPr/>
              </p:nvSpPr>
              <p:spPr bwMode="auto">
                <a:xfrm flipH="1" flipV="1">
                  <a:off x="4969" y="3366"/>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2" name="Line 53891"/>
                <p:cNvSpPr>
                  <a:spLocks noChangeShapeType="1"/>
                </p:cNvSpPr>
                <p:nvPr/>
              </p:nvSpPr>
              <p:spPr bwMode="auto">
                <a:xfrm flipH="1" flipV="1">
                  <a:off x="4960" y="33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3" name="Line 53892"/>
                <p:cNvSpPr>
                  <a:spLocks noChangeShapeType="1"/>
                </p:cNvSpPr>
                <p:nvPr/>
              </p:nvSpPr>
              <p:spPr bwMode="auto">
                <a:xfrm flipH="1">
                  <a:off x="4953" y="33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4" name="Line 53893"/>
                <p:cNvSpPr>
                  <a:spLocks noChangeShapeType="1"/>
                </p:cNvSpPr>
                <p:nvPr/>
              </p:nvSpPr>
              <p:spPr bwMode="auto">
                <a:xfrm flipH="1" flipV="1">
                  <a:off x="4936" y="3361"/>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5" name="Line 53894"/>
                <p:cNvSpPr>
                  <a:spLocks noChangeShapeType="1"/>
                </p:cNvSpPr>
                <p:nvPr/>
              </p:nvSpPr>
              <p:spPr bwMode="auto">
                <a:xfrm flipH="1" flipV="1">
                  <a:off x="4927" y="33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6" name="Line 53895"/>
                <p:cNvSpPr>
                  <a:spLocks noChangeShapeType="1"/>
                </p:cNvSpPr>
                <p:nvPr/>
              </p:nvSpPr>
              <p:spPr bwMode="auto">
                <a:xfrm flipH="1" flipV="1">
                  <a:off x="4925" y="33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7" name="Line 53896"/>
                <p:cNvSpPr>
                  <a:spLocks noChangeShapeType="1"/>
                </p:cNvSpPr>
                <p:nvPr/>
              </p:nvSpPr>
              <p:spPr bwMode="auto">
                <a:xfrm flipV="1">
                  <a:off x="4925" y="33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8" name="Line 53897"/>
                <p:cNvSpPr>
                  <a:spLocks noChangeShapeType="1"/>
                </p:cNvSpPr>
                <p:nvPr/>
              </p:nvSpPr>
              <p:spPr bwMode="auto">
                <a:xfrm flipH="1" flipV="1">
                  <a:off x="4926" y="332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39" name="Line 53898"/>
                <p:cNvSpPr>
                  <a:spLocks noChangeShapeType="1"/>
                </p:cNvSpPr>
                <p:nvPr/>
              </p:nvSpPr>
              <p:spPr bwMode="auto">
                <a:xfrm flipV="1">
                  <a:off x="4926" y="33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0" name="Line 53899"/>
                <p:cNvSpPr>
                  <a:spLocks noChangeShapeType="1"/>
                </p:cNvSpPr>
                <p:nvPr/>
              </p:nvSpPr>
              <p:spPr bwMode="auto">
                <a:xfrm flipV="1">
                  <a:off x="4933" y="33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1" name="Line 53900"/>
                <p:cNvSpPr>
                  <a:spLocks noChangeShapeType="1"/>
                </p:cNvSpPr>
                <p:nvPr/>
              </p:nvSpPr>
              <p:spPr bwMode="auto">
                <a:xfrm>
                  <a:off x="4938" y="331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2" name="Line 53901"/>
                <p:cNvSpPr>
                  <a:spLocks noChangeShapeType="1"/>
                </p:cNvSpPr>
                <p:nvPr/>
              </p:nvSpPr>
              <p:spPr bwMode="auto">
                <a:xfrm>
                  <a:off x="4946" y="332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3" name="Line 53902"/>
                <p:cNvSpPr>
                  <a:spLocks noChangeShapeType="1"/>
                </p:cNvSpPr>
                <p:nvPr/>
              </p:nvSpPr>
              <p:spPr bwMode="auto">
                <a:xfrm flipV="1">
                  <a:off x="4949" y="331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4" name="Line 53903"/>
                <p:cNvSpPr>
                  <a:spLocks noChangeShapeType="1"/>
                </p:cNvSpPr>
                <p:nvPr/>
              </p:nvSpPr>
              <p:spPr bwMode="auto">
                <a:xfrm flipV="1">
                  <a:off x="4960" y="331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5" name="Line 53904"/>
                <p:cNvSpPr>
                  <a:spLocks noChangeShapeType="1"/>
                </p:cNvSpPr>
                <p:nvPr/>
              </p:nvSpPr>
              <p:spPr bwMode="auto">
                <a:xfrm>
                  <a:off x="4975" y="331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6" name="Line 53905"/>
                <p:cNvSpPr>
                  <a:spLocks noChangeShapeType="1"/>
                </p:cNvSpPr>
                <p:nvPr/>
              </p:nvSpPr>
              <p:spPr bwMode="auto">
                <a:xfrm>
                  <a:off x="4984" y="331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7" name="Line 53906"/>
                <p:cNvSpPr>
                  <a:spLocks noChangeShapeType="1"/>
                </p:cNvSpPr>
                <p:nvPr/>
              </p:nvSpPr>
              <p:spPr bwMode="auto">
                <a:xfrm>
                  <a:off x="5000" y="331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8" name="Line 53907"/>
                <p:cNvSpPr>
                  <a:spLocks noChangeShapeType="1"/>
                </p:cNvSpPr>
                <p:nvPr/>
              </p:nvSpPr>
              <p:spPr bwMode="auto">
                <a:xfrm flipV="1">
                  <a:off x="5016" y="331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49" name="Line 53908"/>
                <p:cNvSpPr>
                  <a:spLocks noChangeShapeType="1"/>
                </p:cNvSpPr>
                <p:nvPr/>
              </p:nvSpPr>
              <p:spPr bwMode="auto">
                <a:xfrm flipV="1">
                  <a:off x="5030" y="330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0" name="Line 53909"/>
                <p:cNvSpPr>
                  <a:spLocks noChangeShapeType="1"/>
                </p:cNvSpPr>
                <p:nvPr/>
              </p:nvSpPr>
              <p:spPr bwMode="auto">
                <a:xfrm flipV="1">
                  <a:off x="5042" y="33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1" name="Line 53910"/>
                <p:cNvSpPr>
                  <a:spLocks noChangeShapeType="1"/>
                </p:cNvSpPr>
                <p:nvPr/>
              </p:nvSpPr>
              <p:spPr bwMode="auto">
                <a:xfrm flipV="1">
                  <a:off x="5049" y="330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2" name="Line 53911"/>
                <p:cNvSpPr>
                  <a:spLocks noChangeShapeType="1"/>
                </p:cNvSpPr>
                <p:nvPr/>
              </p:nvSpPr>
              <p:spPr bwMode="auto">
                <a:xfrm flipV="1">
                  <a:off x="5056" y="329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3" name="Line 53912"/>
                <p:cNvSpPr>
                  <a:spLocks noChangeShapeType="1"/>
                </p:cNvSpPr>
                <p:nvPr/>
              </p:nvSpPr>
              <p:spPr bwMode="auto">
                <a:xfrm flipV="1">
                  <a:off x="5062" y="32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4" name="Line 53913"/>
                <p:cNvSpPr>
                  <a:spLocks noChangeShapeType="1"/>
                </p:cNvSpPr>
                <p:nvPr/>
              </p:nvSpPr>
              <p:spPr bwMode="auto">
                <a:xfrm flipV="1">
                  <a:off x="5067" y="32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5" name="Line 53914"/>
                <p:cNvSpPr>
                  <a:spLocks noChangeShapeType="1"/>
                </p:cNvSpPr>
                <p:nvPr/>
              </p:nvSpPr>
              <p:spPr bwMode="auto">
                <a:xfrm>
                  <a:off x="5074" y="328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6" name="Line 53915"/>
                <p:cNvSpPr>
                  <a:spLocks noChangeShapeType="1"/>
                </p:cNvSpPr>
                <p:nvPr/>
              </p:nvSpPr>
              <p:spPr bwMode="auto">
                <a:xfrm flipV="1">
                  <a:off x="5083" y="328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7" name="Line 53916"/>
                <p:cNvSpPr>
                  <a:spLocks noChangeShapeType="1"/>
                </p:cNvSpPr>
                <p:nvPr/>
              </p:nvSpPr>
              <p:spPr bwMode="auto">
                <a:xfrm flipV="1">
                  <a:off x="5089" y="327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8" name="Line 53917"/>
                <p:cNvSpPr>
                  <a:spLocks noChangeShapeType="1"/>
                </p:cNvSpPr>
                <p:nvPr/>
              </p:nvSpPr>
              <p:spPr bwMode="auto">
                <a:xfrm flipV="1">
                  <a:off x="5103" y="326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59" name="Freeform 53918"/>
                <p:cNvSpPr>
                  <a:spLocks/>
                </p:cNvSpPr>
                <p:nvPr/>
              </p:nvSpPr>
              <p:spPr bwMode="auto">
                <a:xfrm>
                  <a:off x="4474" y="2660"/>
                  <a:ext cx="792" cy="634"/>
                </a:xfrm>
                <a:custGeom>
                  <a:avLst/>
                  <a:gdLst>
                    <a:gd name="T0" fmla="*/ 655 w 1586"/>
                    <a:gd name="T1" fmla="*/ 42 h 1267"/>
                    <a:gd name="T2" fmla="*/ 744 w 1586"/>
                    <a:gd name="T3" fmla="*/ 30 h 1267"/>
                    <a:gd name="T4" fmla="*/ 801 w 1586"/>
                    <a:gd name="T5" fmla="*/ 73 h 1267"/>
                    <a:gd name="T6" fmla="*/ 810 w 1586"/>
                    <a:gd name="T7" fmla="*/ 146 h 1267"/>
                    <a:gd name="T8" fmla="*/ 769 w 1586"/>
                    <a:gd name="T9" fmla="*/ 160 h 1267"/>
                    <a:gd name="T10" fmla="*/ 721 w 1586"/>
                    <a:gd name="T11" fmla="*/ 205 h 1267"/>
                    <a:gd name="T12" fmla="*/ 660 w 1586"/>
                    <a:gd name="T13" fmla="*/ 253 h 1267"/>
                    <a:gd name="T14" fmla="*/ 701 w 1586"/>
                    <a:gd name="T15" fmla="*/ 287 h 1267"/>
                    <a:gd name="T16" fmla="*/ 694 w 1586"/>
                    <a:gd name="T17" fmla="*/ 366 h 1267"/>
                    <a:gd name="T18" fmla="*/ 733 w 1586"/>
                    <a:gd name="T19" fmla="*/ 444 h 1267"/>
                    <a:gd name="T20" fmla="*/ 858 w 1586"/>
                    <a:gd name="T21" fmla="*/ 451 h 1267"/>
                    <a:gd name="T22" fmla="*/ 935 w 1586"/>
                    <a:gd name="T23" fmla="*/ 550 h 1267"/>
                    <a:gd name="T24" fmla="*/ 1029 w 1586"/>
                    <a:gd name="T25" fmla="*/ 657 h 1267"/>
                    <a:gd name="T26" fmla="*/ 1172 w 1586"/>
                    <a:gd name="T27" fmla="*/ 675 h 1267"/>
                    <a:gd name="T28" fmla="*/ 1216 w 1586"/>
                    <a:gd name="T29" fmla="*/ 721 h 1267"/>
                    <a:gd name="T30" fmla="*/ 1298 w 1586"/>
                    <a:gd name="T31" fmla="*/ 741 h 1267"/>
                    <a:gd name="T32" fmla="*/ 1413 w 1586"/>
                    <a:gd name="T33" fmla="*/ 767 h 1267"/>
                    <a:gd name="T34" fmla="*/ 1532 w 1586"/>
                    <a:gd name="T35" fmla="*/ 807 h 1267"/>
                    <a:gd name="T36" fmla="*/ 1577 w 1586"/>
                    <a:gd name="T37" fmla="*/ 900 h 1267"/>
                    <a:gd name="T38" fmla="*/ 1509 w 1586"/>
                    <a:gd name="T39" fmla="*/ 875 h 1267"/>
                    <a:gd name="T40" fmla="*/ 1457 w 1586"/>
                    <a:gd name="T41" fmla="*/ 860 h 1267"/>
                    <a:gd name="T42" fmla="*/ 1379 w 1586"/>
                    <a:gd name="T43" fmla="*/ 855 h 1267"/>
                    <a:gd name="T44" fmla="*/ 1368 w 1586"/>
                    <a:gd name="T45" fmla="*/ 917 h 1267"/>
                    <a:gd name="T46" fmla="*/ 1418 w 1586"/>
                    <a:gd name="T47" fmla="*/ 980 h 1267"/>
                    <a:gd name="T48" fmla="*/ 1457 w 1586"/>
                    <a:gd name="T49" fmla="*/ 1058 h 1267"/>
                    <a:gd name="T50" fmla="*/ 1423 w 1586"/>
                    <a:gd name="T51" fmla="*/ 1098 h 1267"/>
                    <a:gd name="T52" fmla="*/ 1409 w 1586"/>
                    <a:gd name="T53" fmla="*/ 1194 h 1267"/>
                    <a:gd name="T54" fmla="*/ 1350 w 1586"/>
                    <a:gd name="T55" fmla="*/ 1258 h 1267"/>
                    <a:gd name="T56" fmla="*/ 1311 w 1586"/>
                    <a:gd name="T57" fmla="*/ 1224 h 1267"/>
                    <a:gd name="T58" fmla="*/ 1302 w 1586"/>
                    <a:gd name="T59" fmla="*/ 1151 h 1267"/>
                    <a:gd name="T60" fmla="*/ 1300 w 1586"/>
                    <a:gd name="T61" fmla="*/ 1046 h 1267"/>
                    <a:gd name="T62" fmla="*/ 1200 w 1586"/>
                    <a:gd name="T63" fmla="*/ 969 h 1267"/>
                    <a:gd name="T64" fmla="*/ 1133 w 1586"/>
                    <a:gd name="T65" fmla="*/ 944 h 1267"/>
                    <a:gd name="T66" fmla="*/ 1042 w 1586"/>
                    <a:gd name="T67" fmla="*/ 896 h 1267"/>
                    <a:gd name="T68" fmla="*/ 919 w 1586"/>
                    <a:gd name="T69" fmla="*/ 844 h 1267"/>
                    <a:gd name="T70" fmla="*/ 690 w 1586"/>
                    <a:gd name="T71" fmla="*/ 748 h 1267"/>
                    <a:gd name="T72" fmla="*/ 580 w 1586"/>
                    <a:gd name="T73" fmla="*/ 689 h 1267"/>
                    <a:gd name="T74" fmla="*/ 414 w 1586"/>
                    <a:gd name="T75" fmla="*/ 496 h 1267"/>
                    <a:gd name="T76" fmla="*/ 396 w 1586"/>
                    <a:gd name="T77" fmla="*/ 441 h 1267"/>
                    <a:gd name="T78" fmla="*/ 318 w 1586"/>
                    <a:gd name="T79" fmla="*/ 482 h 1267"/>
                    <a:gd name="T80" fmla="*/ 220 w 1586"/>
                    <a:gd name="T81" fmla="*/ 512 h 1267"/>
                    <a:gd name="T82" fmla="*/ 163 w 1586"/>
                    <a:gd name="T83" fmla="*/ 575 h 1267"/>
                    <a:gd name="T84" fmla="*/ 145 w 1586"/>
                    <a:gd name="T85" fmla="*/ 566 h 1267"/>
                    <a:gd name="T86" fmla="*/ 72 w 1586"/>
                    <a:gd name="T87" fmla="*/ 526 h 1267"/>
                    <a:gd name="T88" fmla="*/ 59 w 1586"/>
                    <a:gd name="T89" fmla="*/ 439 h 1267"/>
                    <a:gd name="T90" fmla="*/ 0 w 1586"/>
                    <a:gd name="T91" fmla="*/ 396 h 1267"/>
                    <a:gd name="T92" fmla="*/ 72 w 1586"/>
                    <a:gd name="T93" fmla="*/ 328 h 1267"/>
                    <a:gd name="T94" fmla="*/ 41 w 1586"/>
                    <a:gd name="T95" fmla="*/ 276 h 1267"/>
                    <a:gd name="T96" fmla="*/ 148 w 1586"/>
                    <a:gd name="T97" fmla="*/ 228 h 1267"/>
                    <a:gd name="T98" fmla="*/ 188 w 1586"/>
                    <a:gd name="T99" fmla="*/ 157 h 1267"/>
                    <a:gd name="T100" fmla="*/ 250 w 1586"/>
                    <a:gd name="T101" fmla="*/ 212 h 1267"/>
                    <a:gd name="T102" fmla="*/ 296 w 1586"/>
                    <a:gd name="T103" fmla="*/ 167 h 1267"/>
                    <a:gd name="T104" fmla="*/ 321 w 1586"/>
                    <a:gd name="T105" fmla="*/ 146 h 1267"/>
                    <a:gd name="T106" fmla="*/ 391 w 1586"/>
                    <a:gd name="T107" fmla="*/ 125 h 1267"/>
                    <a:gd name="T108" fmla="*/ 423 w 1586"/>
                    <a:gd name="T109" fmla="*/ 84 h 1267"/>
                    <a:gd name="T110" fmla="*/ 439 w 1586"/>
                    <a:gd name="T111" fmla="*/ 32 h 1267"/>
                    <a:gd name="T112" fmla="*/ 498 w 1586"/>
                    <a:gd name="T113" fmla="*/ 30 h 1267"/>
                    <a:gd name="T114" fmla="*/ 555 w 1586"/>
                    <a:gd name="T115" fmla="*/ 12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6" h="1267">
                      <a:moveTo>
                        <a:pt x="596" y="0"/>
                      </a:moveTo>
                      <a:lnTo>
                        <a:pt x="616" y="9"/>
                      </a:lnTo>
                      <a:lnTo>
                        <a:pt x="633" y="19"/>
                      </a:lnTo>
                      <a:lnTo>
                        <a:pt x="637" y="32"/>
                      </a:lnTo>
                      <a:lnTo>
                        <a:pt x="655" y="42"/>
                      </a:lnTo>
                      <a:lnTo>
                        <a:pt x="674" y="51"/>
                      </a:lnTo>
                      <a:lnTo>
                        <a:pt x="687" y="46"/>
                      </a:lnTo>
                      <a:lnTo>
                        <a:pt x="701" y="42"/>
                      </a:lnTo>
                      <a:lnTo>
                        <a:pt x="715" y="39"/>
                      </a:lnTo>
                      <a:lnTo>
                        <a:pt x="744" y="30"/>
                      </a:lnTo>
                      <a:lnTo>
                        <a:pt x="762" y="39"/>
                      </a:lnTo>
                      <a:lnTo>
                        <a:pt x="776" y="35"/>
                      </a:lnTo>
                      <a:lnTo>
                        <a:pt x="780" y="50"/>
                      </a:lnTo>
                      <a:lnTo>
                        <a:pt x="783" y="62"/>
                      </a:lnTo>
                      <a:lnTo>
                        <a:pt x="801" y="73"/>
                      </a:lnTo>
                      <a:lnTo>
                        <a:pt x="806" y="87"/>
                      </a:lnTo>
                      <a:lnTo>
                        <a:pt x="783" y="109"/>
                      </a:lnTo>
                      <a:lnTo>
                        <a:pt x="801" y="119"/>
                      </a:lnTo>
                      <a:lnTo>
                        <a:pt x="819" y="128"/>
                      </a:lnTo>
                      <a:lnTo>
                        <a:pt x="810" y="146"/>
                      </a:lnTo>
                      <a:lnTo>
                        <a:pt x="797" y="151"/>
                      </a:lnTo>
                      <a:lnTo>
                        <a:pt x="805" y="178"/>
                      </a:lnTo>
                      <a:lnTo>
                        <a:pt x="787" y="169"/>
                      </a:lnTo>
                      <a:lnTo>
                        <a:pt x="781" y="155"/>
                      </a:lnTo>
                      <a:lnTo>
                        <a:pt x="769" y="160"/>
                      </a:lnTo>
                      <a:lnTo>
                        <a:pt x="753" y="164"/>
                      </a:lnTo>
                      <a:lnTo>
                        <a:pt x="758" y="176"/>
                      </a:lnTo>
                      <a:lnTo>
                        <a:pt x="744" y="182"/>
                      </a:lnTo>
                      <a:lnTo>
                        <a:pt x="733" y="200"/>
                      </a:lnTo>
                      <a:lnTo>
                        <a:pt x="721" y="205"/>
                      </a:lnTo>
                      <a:lnTo>
                        <a:pt x="706" y="209"/>
                      </a:lnTo>
                      <a:lnTo>
                        <a:pt x="692" y="212"/>
                      </a:lnTo>
                      <a:lnTo>
                        <a:pt x="664" y="221"/>
                      </a:lnTo>
                      <a:lnTo>
                        <a:pt x="673" y="250"/>
                      </a:lnTo>
                      <a:lnTo>
                        <a:pt x="660" y="253"/>
                      </a:lnTo>
                      <a:lnTo>
                        <a:pt x="649" y="273"/>
                      </a:lnTo>
                      <a:lnTo>
                        <a:pt x="664" y="267"/>
                      </a:lnTo>
                      <a:lnTo>
                        <a:pt x="669" y="282"/>
                      </a:lnTo>
                      <a:lnTo>
                        <a:pt x="685" y="291"/>
                      </a:lnTo>
                      <a:lnTo>
                        <a:pt x="701" y="287"/>
                      </a:lnTo>
                      <a:lnTo>
                        <a:pt x="705" y="301"/>
                      </a:lnTo>
                      <a:lnTo>
                        <a:pt x="694" y="319"/>
                      </a:lnTo>
                      <a:lnTo>
                        <a:pt x="685" y="337"/>
                      </a:lnTo>
                      <a:lnTo>
                        <a:pt x="690" y="351"/>
                      </a:lnTo>
                      <a:lnTo>
                        <a:pt x="694" y="366"/>
                      </a:lnTo>
                      <a:lnTo>
                        <a:pt x="685" y="384"/>
                      </a:lnTo>
                      <a:lnTo>
                        <a:pt x="706" y="407"/>
                      </a:lnTo>
                      <a:lnTo>
                        <a:pt x="712" y="421"/>
                      </a:lnTo>
                      <a:lnTo>
                        <a:pt x="728" y="430"/>
                      </a:lnTo>
                      <a:lnTo>
                        <a:pt x="733" y="444"/>
                      </a:lnTo>
                      <a:lnTo>
                        <a:pt x="765" y="450"/>
                      </a:lnTo>
                      <a:lnTo>
                        <a:pt x="780" y="444"/>
                      </a:lnTo>
                      <a:lnTo>
                        <a:pt x="812" y="450"/>
                      </a:lnTo>
                      <a:lnTo>
                        <a:pt x="844" y="457"/>
                      </a:lnTo>
                      <a:lnTo>
                        <a:pt x="858" y="451"/>
                      </a:lnTo>
                      <a:lnTo>
                        <a:pt x="867" y="478"/>
                      </a:lnTo>
                      <a:lnTo>
                        <a:pt x="885" y="489"/>
                      </a:lnTo>
                      <a:lnTo>
                        <a:pt x="888" y="501"/>
                      </a:lnTo>
                      <a:lnTo>
                        <a:pt x="913" y="526"/>
                      </a:lnTo>
                      <a:lnTo>
                        <a:pt x="935" y="550"/>
                      </a:lnTo>
                      <a:lnTo>
                        <a:pt x="926" y="567"/>
                      </a:lnTo>
                      <a:lnTo>
                        <a:pt x="935" y="596"/>
                      </a:lnTo>
                      <a:lnTo>
                        <a:pt x="969" y="616"/>
                      </a:lnTo>
                      <a:lnTo>
                        <a:pt x="992" y="637"/>
                      </a:lnTo>
                      <a:lnTo>
                        <a:pt x="1029" y="657"/>
                      </a:lnTo>
                      <a:lnTo>
                        <a:pt x="1047" y="667"/>
                      </a:lnTo>
                      <a:lnTo>
                        <a:pt x="1070" y="691"/>
                      </a:lnTo>
                      <a:lnTo>
                        <a:pt x="1102" y="696"/>
                      </a:lnTo>
                      <a:lnTo>
                        <a:pt x="1129" y="687"/>
                      </a:lnTo>
                      <a:lnTo>
                        <a:pt x="1172" y="675"/>
                      </a:lnTo>
                      <a:lnTo>
                        <a:pt x="1184" y="671"/>
                      </a:lnTo>
                      <a:lnTo>
                        <a:pt x="1231" y="671"/>
                      </a:lnTo>
                      <a:lnTo>
                        <a:pt x="1240" y="698"/>
                      </a:lnTo>
                      <a:lnTo>
                        <a:pt x="1229" y="717"/>
                      </a:lnTo>
                      <a:lnTo>
                        <a:pt x="1216" y="721"/>
                      </a:lnTo>
                      <a:lnTo>
                        <a:pt x="1206" y="741"/>
                      </a:lnTo>
                      <a:lnTo>
                        <a:pt x="1220" y="735"/>
                      </a:lnTo>
                      <a:lnTo>
                        <a:pt x="1254" y="741"/>
                      </a:lnTo>
                      <a:lnTo>
                        <a:pt x="1272" y="750"/>
                      </a:lnTo>
                      <a:lnTo>
                        <a:pt x="1298" y="741"/>
                      </a:lnTo>
                      <a:lnTo>
                        <a:pt x="1313" y="737"/>
                      </a:lnTo>
                      <a:lnTo>
                        <a:pt x="1331" y="746"/>
                      </a:lnTo>
                      <a:lnTo>
                        <a:pt x="1348" y="757"/>
                      </a:lnTo>
                      <a:lnTo>
                        <a:pt x="1397" y="757"/>
                      </a:lnTo>
                      <a:lnTo>
                        <a:pt x="1413" y="767"/>
                      </a:lnTo>
                      <a:lnTo>
                        <a:pt x="1432" y="776"/>
                      </a:lnTo>
                      <a:lnTo>
                        <a:pt x="1459" y="767"/>
                      </a:lnTo>
                      <a:lnTo>
                        <a:pt x="1491" y="773"/>
                      </a:lnTo>
                      <a:lnTo>
                        <a:pt x="1511" y="782"/>
                      </a:lnTo>
                      <a:lnTo>
                        <a:pt x="1532" y="807"/>
                      </a:lnTo>
                      <a:lnTo>
                        <a:pt x="1564" y="812"/>
                      </a:lnTo>
                      <a:lnTo>
                        <a:pt x="1569" y="826"/>
                      </a:lnTo>
                      <a:lnTo>
                        <a:pt x="1578" y="853"/>
                      </a:lnTo>
                      <a:lnTo>
                        <a:pt x="1586" y="880"/>
                      </a:lnTo>
                      <a:lnTo>
                        <a:pt x="1577" y="900"/>
                      </a:lnTo>
                      <a:lnTo>
                        <a:pt x="1562" y="905"/>
                      </a:lnTo>
                      <a:lnTo>
                        <a:pt x="1550" y="908"/>
                      </a:lnTo>
                      <a:lnTo>
                        <a:pt x="1530" y="898"/>
                      </a:lnTo>
                      <a:lnTo>
                        <a:pt x="1525" y="885"/>
                      </a:lnTo>
                      <a:lnTo>
                        <a:pt x="1509" y="875"/>
                      </a:lnTo>
                      <a:lnTo>
                        <a:pt x="1503" y="860"/>
                      </a:lnTo>
                      <a:lnTo>
                        <a:pt x="1500" y="848"/>
                      </a:lnTo>
                      <a:lnTo>
                        <a:pt x="1486" y="851"/>
                      </a:lnTo>
                      <a:lnTo>
                        <a:pt x="1471" y="857"/>
                      </a:lnTo>
                      <a:lnTo>
                        <a:pt x="1457" y="860"/>
                      </a:lnTo>
                      <a:lnTo>
                        <a:pt x="1443" y="866"/>
                      </a:lnTo>
                      <a:lnTo>
                        <a:pt x="1411" y="858"/>
                      </a:lnTo>
                      <a:lnTo>
                        <a:pt x="1407" y="846"/>
                      </a:lnTo>
                      <a:lnTo>
                        <a:pt x="1393" y="850"/>
                      </a:lnTo>
                      <a:lnTo>
                        <a:pt x="1379" y="855"/>
                      </a:lnTo>
                      <a:lnTo>
                        <a:pt x="1370" y="871"/>
                      </a:lnTo>
                      <a:lnTo>
                        <a:pt x="1361" y="891"/>
                      </a:lnTo>
                      <a:lnTo>
                        <a:pt x="1373" y="887"/>
                      </a:lnTo>
                      <a:lnTo>
                        <a:pt x="1364" y="903"/>
                      </a:lnTo>
                      <a:lnTo>
                        <a:pt x="1368" y="917"/>
                      </a:lnTo>
                      <a:lnTo>
                        <a:pt x="1354" y="923"/>
                      </a:lnTo>
                      <a:lnTo>
                        <a:pt x="1357" y="946"/>
                      </a:lnTo>
                      <a:lnTo>
                        <a:pt x="1373" y="982"/>
                      </a:lnTo>
                      <a:lnTo>
                        <a:pt x="1395" y="1001"/>
                      </a:lnTo>
                      <a:lnTo>
                        <a:pt x="1418" y="980"/>
                      </a:lnTo>
                      <a:lnTo>
                        <a:pt x="1436" y="987"/>
                      </a:lnTo>
                      <a:lnTo>
                        <a:pt x="1441" y="1001"/>
                      </a:lnTo>
                      <a:lnTo>
                        <a:pt x="1445" y="1016"/>
                      </a:lnTo>
                      <a:lnTo>
                        <a:pt x="1454" y="1044"/>
                      </a:lnTo>
                      <a:lnTo>
                        <a:pt x="1457" y="1058"/>
                      </a:lnTo>
                      <a:lnTo>
                        <a:pt x="1462" y="1071"/>
                      </a:lnTo>
                      <a:lnTo>
                        <a:pt x="1466" y="1085"/>
                      </a:lnTo>
                      <a:lnTo>
                        <a:pt x="1452" y="1091"/>
                      </a:lnTo>
                      <a:lnTo>
                        <a:pt x="1438" y="1094"/>
                      </a:lnTo>
                      <a:lnTo>
                        <a:pt x="1423" y="1098"/>
                      </a:lnTo>
                      <a:lnTo>
                        <a:pt x="1414" y="1117"/>
                      </a:lnTo>
                      <a:lnTo>
                        <a:pt x="1405" y="1135"/>
                      </a:lnTo>
                      <a:lnTo>
                        <a:pt x="1397" y="1153"/>
                      </a:lnTo>
                      <a:lnTo>
                        <a:pt x="1404" y="1180"/>
                      </a:lnTo>
                      <a:lnTo>
                        <a:pt x="1409" y="1194"/>
                      </a:lnTo>
                      <a:lnTo>
                        <a:pt x="1384" y="1217"/>
                      </a:lnTo>
                      <a:lnTo>
                        <a:pt x="1388" y="1232"/>
                      </a:lnTo>
                      <a:lnTo>
                        <a:pt x="1375" y="1235"/>
                      </a:lnTo>
                      <a:lnTo>
                        <a:pt x="1364" y="1255"/>
                      </a:lnTo>
                      <a:lnTo>
                        <a:pt x="1350" y="1258"/>
                      </a:lnTo>
                      <a:lnTo>
                        <a:pt x="1336" y="1262"/>
                      </a:lnTo>
                      <a:lnTo>
                        <a:pt x="1323" y="1267"/>
                      </a:lnTo>
                      <a:lnTo>
                        <a:pt x="1306" y="1258"/>
                      </a:lnTo>
                      <a:lnTo>
                        <a:pt x="1300" y="1242"/>
                      </a:lnTo>
                      <a:lnTo>
                        <a:pt x="1311" y="1224"/>
                      </a:lnTo>
                      <a:lnTo>
                        <a:pt x="1320" y="1207"/>
                      </a:lnTo>
                      <a:lnTo>
                        <a:pt x="1314" y="1192"/>
                      </a:lnTo>
                      <a:lnTo>
                        <a:pt x="1311" y="1180"/>
                      </a:lnTo>
                      <a:lnTo>
                        <a:pt x="1307" y="1166"/>
                      </a:lnTo>
                      <a:lnTo>
                        <a:pt x="1302" y="1151"/>
                      </a:lnTo>
                      <a:lnTo>
                        <a:pt x="1316" y="1148"/>
                      </a:lnTo>
                      <a:lnTo>
                        <a:pt x="1331" y="1142"/>
                      </a:lnTo>
                      <a:lnTo>
                        <a:pt x="1341" y="1124"/>
                      </a:lnTo>
                      <a:lnTo>
                        <a:pt x="1327" y="1083"/>
                      </a:lnTo>
                      <a:lnTo>
                        <a:pt x="1300" y="1046"/>
                      </a:lnTo>
                      <a:lnTo>
                        <a:pt x="1273" y="1008"/>
                      </a:lnTo>
                      <a:lnTo>
                        <a:pt x="1256" y="999"/>
                      </a:lnTo>
                      <a:lnTo>
                        <a:pt x="1250" y="983"/>
                      </a:lnTo>
                      <a:lnTo>
                        <a:pt x="1234" y="974"/>
                      </a:lnTo>
                      <a:lnTo>
                        <a:pt x="1200" y="969"/>
                      </a:lnTo>
                      <a:lnTo>
                        <a:pt x="1188" y="974"/>
                      </a:lnTo>
                      <a:lnTo>
                        <a:pt x="1174" y="978"/>
                      </a:lnTo>
                      <a:lnTo>
                        <a:pt x="1140" y="973"/>
                      </a:lnTo>
                      <a:lnTo>
                        <a:pt x="1136" y="960"/>
                      </a:lnTo>
                      <a:lnTo>
                        <a:pt x="1133" y="944"/>
                      </a:lnTo>
                      <a:lnTo>
                        <a:pt x="1124" y="917"/>
                      </a:lnTo>
                      <a:lnTo>
                        <a:pt x="1106" y="907"/>
                      </a:lnTo>
                      <a:lnTo>
                        <a:pt x="1092" y="912"/>
                      </a:lnTo>
                      <a:lnTo>
                        <a:pt x="1054" y="892"/>
                      </a:lnTo>
                      <a:lnTo>
                        <a:pt x="1042" y="896"/>
                      </a:lnTo>
                      <a:lnTo>
                        <a:pt x="1024" y="887"/>
                      </a:lnTo>
                      <a:lnTo>
                        <a:pt x="1004" y="878"/>
                      </a:lnTo>
                      <a:lnTo>
                        <a:pt x="951" y="850"/>
                      </a:lnTo>
                      <a:lnTo>
                        <a:pt x="940" y="867"/>
                      </a:lnTo>
                      <a:lnTo>
                        <a:pt x="919" y="844"/>
                      </a:lnTo>
                      <a:lnTo>
                        <a:pt x="890" y="853"/>
                      </a:lnTo>
                      <a:lnTo>
                        <a:pt x="869" y="828"/>
                      </a:lnTo>
                      <a:lnTo>
                        <a:pt x="853" y="833"/>
                      </a:lnTo>
                      <a:lnTo>
                        <a:pt x="744" y="776"/>
                      </a:lnTo>
                      <a:lnTo>
                        <a:pt x="690" y="748"/>
                      </a:lnTo>
                      <a:lnTo>
                        <a:pt x="673" y="735"/>
                      </a:lnTo>
                      <a:lnTo>
                        <a:pt x="653" y="728"/>
                      </a:lnTo>
                      <a:lnTo>
                        <a:pt x="632" y="705"/>
                      </a:lnTo>
                      <a:lnTo>
                        <a:pt x="594" y="685"/>
                      </a:lnTo>
                      <a:lnTo>
                        <a:pt x="580" y="689"/>
                      </a:lnTo>
                      <a:lnTo>
                        <a:pt x="530" y="628"/>
                      </a:lnTo>
                      <a:lnTo>
                        <a:pt x="512" y="619"/>
                      </a:lnTo>
                      <a:lnTo>
                        <a:pt x="482" y="567"/>
                      </a:lnTo>
                      <a:lnTo>
                        <a:pt x="450" y="516"/>
                      </a:lnTo>
                      <a:lnTo>
                        <a:pt x="414" y="496"/>
                      </a:lnTo>
                      <a:lnTo>
                        <a:pt x="425" y="480"/>
                      </a:lnTo>
                      <a:lnTo>
                        <a:pt x="405" y="469"/>
                      </a:lnTo>
                      <a:lnTo>
                        <a:pt x="402" y="455"/>
                      </a:lnTo>
                      <a:lnTo>
                        <a:pt x="410" y="437"/>
                      </a:lnTo>
                      <a:lnTo>
                        <a:pt x="396" y="441"/>
                      </a:lnTo>
                      <a:lnTo>
                        <a:pt x="384" y="446"/>
                      </a:lnTo>
                      <a:lnTo>
                        <a:pt x="373" y="464"/>
                      </a:lnTo>
                      <a:lnTo>
                        <a:pt x="378" y="478"/>
                      </a:lnTo>
                      <a:lnTo>
                        <a:pt x="327" y="462"/>
                      </a:lnTo>
                      <a:lnTo>
                        <a:pt x="318" y="482"/>
                      </a:lnTo>
                      <a:lnTo>
                        <a:pt x="280" y="462"/>
                      </a:lnTo>
                      <a:lnTo>
                        <a:pt x="266" y="466"/>
                      </a:lnTo>
                      <a:lnTo>
                        <a:pt x="239" y="475"/>
                      </a:lnTo>
                      <a:lnTo>
                        <a:pt x="229" y="492"/>
                      </a:lnTo>
                      <a:lnTo>
                        <a:pt x="220" y="512"/>
                      </a:lnTo>
                      <a:lnTo>
                        <a:pt x="225" y="525"/>
                      </a:lnTo>
                      <a:lnTo>
                        <a:pt x="214" y="544"/>
                      </a:lnTo>
                      <a:lnTo>
                        <a:pt x="191" y="566"/>
                      </a:lnTo>
                      <a:lnTo>
                        <a:pt x="177" y="569"/>
                      </a:lnTo>
                      <a:lnTo>
                        <a:pt x="163" y="575"/>
                      </a:lnTo>
                      <a:lnTo>
                        <a:pt x="154" y="594"/>
                      </a:lnTo>
                      <a:lnTo>
                        <a:pt x="131" y="614"/>
                      </a:lnTo>
                      <a:lnTo>
                        <a:pt x="139" y="598"/>
                      </a:lnTo>
                      <a:lnTo>
                        <a:pt x="148" y="578"/>
                      </a:lnTo>
                      <a:lnTo>
                        <a:pt x="145" y="566"/>
                      </a:lnTo>
                      <a:lnTo>
                        <a:pt x="154" y="548"/>
                      </a:lnTo>
                      <a:lnTo>
                        <a:pt x="136" y="537"/>
                      </a:lnTo>
                      <a:lnTo>
                        <a:pt x="109" y="546"/>
                      </a:lnTo>
                      <a:lnTo>
                        <a:pt x="95" y="550"/>
                      </a:lnTo>
                      <a:lnTo>
                        <a:pt x="72" y="526"/>
                      </a:lnTo>
                      <a:lnTo>
                        <a:pt x="68" y="514"/>
                      </a:lnTo>
                      <a:lnTo>
                        <a:pt x="59" y="485"/>
                      </a:lnTo>
                      <a:lnTo>
                        <a:pt x="54" y="471"/>
                      </a:lnTo>
                      <a:lnTo>
                        <a:pt x="65" y="453"/>
                      </a:lnTo>
                      <a:lnTo>
                        <a:pt x="59" y="439"/>
                      </a:lnTo>
                      <a:lnTo>
                        <a:pt x="56" y="425"/>
                      </a:lnTo>
                      <a:lnTo>
                        <a:pt x="38" y="416"/>
                      </a:lnTo>
                      <a:lnTo>
                        <a:pt x="24" y="419"/>
                      </a:lnTo>
                      <a:lnTo>
                        <a:pt x="6" y="410"/>
                      </a:lnTo>
                      <a:lnTo>
                        <a:pt x="0" y="396"/>
                      </a:lnTo>
                      <a:lnTo>
                        <a:pt x="29" y="389"/>
                      </a:lnTo>
                      <a:lnTo>
                        <a:pt x="43" y="384"/>
                      </a:lnTo>
                      <a:lnTo>
                        <a:pt x="52" y="364"/>
                      </a:lnTo>
                      <a:lnTo>
                        <a:pt x="63" y="346"/>
                      </a:lnTo>
                      <a:lnTo>
                        <a:pt x="72" y="328"/>
                      </a:lnTo>
                      <a:lnTo>
                        <a:pt x="54" y="319"/>
                      </a:lnTo>
                      <a:lnTo>
                        <a:pt x="50" y="305"/>
                      </a:lnTo>
                      <a:lnTo>
                        <a:pt x="31" y="294"/>
                      </a:lnTo>
                      <a:lnTo>
                        <a:pt x="27" y="282"/>
                      </a:lnTo>
                      <a:lnTo>
                        <a:pt x="41" y="276"/>
                      </a:lnTo>
                      <a:lnTo>
                        <a:pt x="36" y="264"/>
                      </a:lnTo>
                      <a:lnTo>
                        <a:pt x="50" y="259"/>
                      </a:lnTo>
                      <a:lnTo>
                        <a:pt x="102" y="228"/>
                      </a:lnTo>
                      <a:lnTo>
                        <a:pt x="120" y="237"/>
                      </a:lnTo>
                      <a:lnTo>
                        <a:pt x="148" y="228"/>
                      </a:lnTo>
                      <a:lnTo>
                        <a:pt x="161" y="225"/>
                      </a:lnTo>
                      <a:lnTo>
                        <a:pt x="168" y="192"/>
                      </a:lnTo>
                      <a:lnTo>
                        <a:pt x="163" y="178"/>
                      </a:lnTo>
                      <a:lnTo>
                        <a:pt x="173" y="160"/>
                      </a:lnTo>
                      <a:lnTo>
                        <a:pt x="188" y="157"/>
                      </a:lnTo>
                      <a:lnTo>
                        <a:pt x="205" y="166"/>
                      </a:lnTo>
                      <a:lnTo>
                        <a:pt x="209" y="180"/>
                      </a:lnTo>
                      <a:lnTo>
                        <a:pt x="214" y="192"/>
                      </a:lnTo>
                      <a:lnTo>
                        <a:pt x="232" y="203"/>
                      </a:lnTo>
                      <a:lnTo>
                        <a:pt x="250" y="212"/>
                      </a:lnTo>
                      <a:lnTo>
                        <a:pt x="268" y="221"/>
                      </a:lnTo>
                      <a:lnTo>
                        <a:pt x="264" y="209"/>
                      </a:lnTo>
                      <a:lnTo>
                        <a:pt x="273" y="191"/>
                      </a:lnTo>
                      <a:lnTo>
                        <a:pt x="284" y="171"/>
                      </a:lnTo>
                      <a:lnTo>
                        <a:pt x="296" y="167"/>
                      </a:lnTo>
                      <a:lnTo>
                        <a:pt x="289" y="139"/>
                      </a:lnTo>
                      <a:lnTo>
                        <a:pt x="284" y="126"/>
                      </a:lnTo>
                      <a:lnTo>
                        <a:pt x="298" y="121"/>
                      </a:lnTo>
                      <a:lnTo>
                        <a:pt x="316" y="130"/>
                      </a:lnTo>
                      <a:lnTo>
                        <a:pt x="321" y="146"/>
                      </a:lnTo>
                      <a:lnTo>
                        <a:pt x="334" y="141"/>
                      </a:lnTo>
                      <a:lnTo>
                        <a:pt x="350" y="137"/>
                      </a:lnTo>
                      <a:lnTo>
                        <a:pt x="362" y="134"/>
                      </a:lnTo>
                      <a:lnTo>
                        <a:pt x="380" y="141"/>
                      </a:lnTo>
                      <a:lnTo>
                        <a:pt x="391" y="125"/>
                      </a:lnTo>
                      <a:lnTo>
                        <a:pt x="371" y="114"/>
                      </a:lnTo>
                      <a:lnTo>
                        <a:pt x="382" y="96"/>
                      </a:lnTo>
                      <a:lnTo>
                        <a:pt x="393" y="78"/>
                      </a:lnTo>
                      <a:lnTo>
                        <a:pt x="410" y="87"/>
                      </a:lnTo>
                      <a:lnTo>
                        <a:pt x="423" y="84"/>
                      </a:lnTo>
                      <a:lnTo>
                        <a:pt x="419" y="69"/>
                      </a:lnTo>
                      <a:lnTo>
                        <a:pt x="414" y="55"/>
                      </a:lnTo>
                      <a:lnTo>
                        <a:pt x="410" y="41"/>
                      </a:lnTo>
                      <a:lnTo>
                        <a:pt x="425" y="35"/>
                      </a:lnTo>
                      <a:lnTo>
                        <a:pt x="439" y="32"/>
                      </a:lnTo>
                      <a:lnTo>
                        <a:pt x="443" y="46"/>
                      </a:lnTo>
                      <a:lnTo>
                        <a:pt x="448" y="60"/>
                      </a:lnTo>
                      <a:lnTo>
                        <a:pt x="462" y="55"/>
                      </a:lnTo>
                      <a:lnTo>
                        <a:pt x="475" y="51"/>
                      </a:lnTo>
                      <a:lnTo>
                        <a:pt x="498" y="30"/>
                      </a:lnTo>
                      <a:lnTo>
                        <a:pt x="494" y="14"/>
                      </a:lnTo>
                      <a:lnTo>
                        <a:pt x="509" y="10"/>
                      </a:lnTo>
                      <a:lnTo>
                        <a:pt x="528" y="19"/>
                      </a:lnTo>
                      <a:lnTo>
                        <a:pt x="541" y="16"/>
                      </a:lnTo>
                      <a:lnTo>
                        <a:pt x="555" y="12"/>
                      </a:lnTo>
                      <a:lnTo>
                        <a:pt x="569" y="7"/>
                      </a:lnTo>
                      <a:lnTo>
                        <a:pt x="59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560" name="Line 53919"/>
                <p:cNvSpPr>
                  <a:spLocks noChangeShapeType="1"/>
                </p:cNvSpPr>
                <p:nvPr/>
              </p:nvSpPr>
              <p:spPr bwMode="auto">
                <a:xfrm flipV="1">
                  <a:off x="4539" y="2957"/>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1" name="Line 53920"/>
                <p:cNvSpPr>
                  <a:spLocks noChangeShapeType="1"/>
                </p:cNvSpPr>
                <p:nvPr/>
              </p:nvSpPr>
              <p:spPr bwMode="auto">
                <a:xfrm flipV="1">
                  <a:off x="4550" y="294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2" name="Line 53921"/>
                <p:cNvSpPr>
                  <a:spLocks noChangeShapeType="1"/>
                </p:cNvSpPr>
                <p:nvPr/>
              </p:nvSpPr>
              <p:spPr bwMode="auto">
                <a:xfrm flipV="1">
                  <a:off x="4555" y="29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3" name="Line 53922"/>
                <p:cNvSpPr>
                  <a:spLocks noChangeShapeType="1"/>
                </p:cNvSpPr>
                <p:nvPr/>
              </p:nvSpPr>
              <p:spPr bwMode="auto">
                <a:xfrm flipV="1">
                  <a:off x="4562" y="29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4" name="Line 53923"/>
                <p:cNvSpPr>
                  <a:spLocks noChangeShapeType="1"/>
                </p:cNvSpPr>
                <p:nvPr/>
              </p:nvSpPr>
              <p:spPr bwMode="auto">
                <a:xfrm flipV="1">
                  <a:off x="4569" y="293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5" name="Line 53924"/>
                <p:cNvSpPr>
                  <a:spLocks noChangeShapeType="1"/>
                </p:cNvSpPr>
                <p:nvPr/>
              </p:nvSpPr>
              <p:spPr bwMode="auto">
                <a:xfrm flipV="1">
                  <a:off x="4581" y="292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6" name="Line 53925"/>
                <p:cNvSpPr>
                  <a:spLocks noChangeShapeType="1"/>
                </p:cNvSpPr>
                <p:nvPr/>
              </p:nvSpPr>
              <p:spPr bwMode="auto">
                <a:xfrm flipH="1" flipV="1">
                  <a:off x="4583" y="2916"/>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7" name="Line 53926"/>
                <p:cNvSpPr>
                  <a:spLocks noChangeShapeType="1"/>
                </p:cNvSpPr>
                <p:nvPr/>
              </p:nvSpPr>
              <p:spPr bwMode="auto">
                <a:xfrm flipV="1">
                  <a:off x="4583" y="290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8" name="Line 53927"/>
                <p:cNvSpPr>
                  <a:spLocks noChangeShapeType="1"/>
                </p:cNvSpPr>
                <p:nvPr/>
              </p:nvSpPr>
              <p:spPr bwMode="auto">
                <a:xfrm flipV="1">
                  <a:off x="4588" y="28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69" name="Line 53928"/>
                <p:cNvSpPr>
                  <a:spLocks noChangeShapeType="1"/>
                </p:cNvSpPr>
                <p:nvPr/>
              </p:nvSpPr>
              <p:spPr bwMode="auto">
                <a:xfrm flipV="1">
                  <a:off x="4593" y="289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0" name="Line 53929"/>
                <p:cNvSpPr>
                  <a:spLocks noChangeShapeType="1"/>
                </p:cNvSpPr>
                <p:nvPr/>
              </p:nvSpPr>
              <p:spPr bwMode="auto">
                <a:xfrm flipV="1">
                  <a:off x="4607" y="28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1" name="Line 53930"/>
                <p:cNvSpPr>
                  <a:spLocks noChangeShapeType="1"/>
                </p:cNvSpPr>
                <p:nvPr/>
              </p:nvSpPr>
              <p:spPr bwMode="auto">
                <a:xfrm>
                  <a:off x="4614" y="2891"/>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2" name="Line 53931"/>
                <p:cNvSpPr>
                  <a:spLocks noChangeShapeType="1"/>
                </p:cNvSpPr>
                <p:nvPr/>
              </p:nvSpPr>
              <p:spPr bwMode="auto">
                <a:xfrm flipV="1">
                  <a:off x="4632" y="289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3" name="Line 53932"/>
                <p:cNvSpPr>
                  <a:spLocks noChangeShapeType="1"/>
                </p:cNvSpPr>
                <p:nvPr/>
              </p:nvSpPr>
              <p:spPr bwMode="auto">
                <a:xfrm>
                  <a:off x="4637" y="2891"/>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4" name="Line 53933"/>
                <p:cNvSpPr>
                  <a:spLocks noChangeShapeType="1"/>
                </p:cNvSpPr>
                <p:nvPr/>
              </p:nvSpPr>
              <p:spPr bwMode="auto">
                <a:xfrm flipH="1" flipV="1">
                  <a:off x="4660" y="289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5" name="Line 53934"/>
                <p:cNvSpPr>
                  <a:spLocks noChangeShapeType="1"/>
                </p:cNvSpPr>
                <p:nvPr/>
              </p:nvSpPr>
              <p:spPr bwMode="auto">
                <a:xfrm flipV="1">
                  <a:off x="4660" y="288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6" name="Line 53935"/>
                <p:cNvSpPr>
                  <a:spLocks noChangeShapeType="1"/>
                </p:cNvSpPr>
                <p:nvPr/>
              </p:nvSpPr>
              <p:spPr bwMode="auto">
                <a:xfrm flipV="1">
                  <a:off x="4665" y="28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7" name="Line 53936"/>
                <p:cNvSpPr>
                  <a:spLocks noChangeShapeType="1"/>
                </p:cNvSpPr>
                <p:nvPr/>
              </p:nvSpPr>
              <p:spPr bwMode="auto">
                <a:xfrm flipV="1">
                  <a:off x="4672" y="28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8" name="Line 53937"/>
                <p:cNvSpPr>
                  <a:spLocks noChangeShapeType="1"/>
                </p:cNvSpPr>
                <p:nvPr/>
              </p:nvSpPr>
              <p:spPr bwMode="auto">
                <a:xfrm flipH="1">
                  <a:off x="4674" y="28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79" name="Line 53938"/>
                <p:cNvSpPr>
                  <a:spLocks noChangeShapeType="1"/>
                </p:cNvSpPr>
                <p:nvPr/>
              </p:nvSpPr>
              <p:spPr bwMode="auto">
                <a:xfrm>
                  <a:off x="4674" y="288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0" name="Line 53939"/>
                <p:cNvSpPr>
                  <a:spLocks noChangeShapeType="1"/>
                </p:cNvSpPr>
                <p:nvPr/>
              </p:nvSpPr>
              <p:spPr bwMode="auto">
                <a:xfrm>
                  <a:off x="4676" y="289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1" name="Line 53940"/>
                <p:cNvSpPr>
                  <a:spLocks noChangeShapeType="1"/>
                </p:cNvSpPr>
                <p:nvPr/>
              </p:nvSpPr>
              <p:spPr bwMode="auto">
                <a:xfrm flipH="1">
                  <a:off x="4681" y="290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2" name="Line 53941"/>
                <p:cNvSpPr>
                  <a:spLocks noChangeShapeType="1"/>
                </p:cNvSpPr>
                <p:nvPr/>
              </p:nvSpPr>
              <p:spPr bwMode="auto">
                <a:xfrm>
                  <a:off x="4681" y="2908"/>
                  <a:ext cx="1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3" name="Line 53942"/>
                <p:cNvSpPr>
                  <a:spLocks noChangeShapeType="1"/>
                </p:cNvSpPr>
                <p:nvPr/>
              </p:nvSpPr>
              <p:spPr bwMode="auto">
                <a:xfrm>
                  <a:off x="4698" y="2918"/>
                  <a:ext cx="16"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4" name="Line 53943"/>
                <p:cNvSpPr>
                  <a:spLocks noChangeShapeType="1"/>
                </p:cNvSpPr>
                <p:nvPr/>
              </p:nvSpPr>
              <p:spPr bwMode="auto">
                <a:xfrm>
                  <a:off x="4714" y="2944"/>
                  <a:ext cx="16"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5" name="Line 53944"/>
                <p:cNvSpPr>
                  <a:spLocks noChangeShapeType="1"/>
                </p:cNvSpPr>
                <p:nvPr/>
              </p:nvSpPr>
              <p:spPr bwMode="auto">
                <a:xfrm>
                  <a:off x="4730" y="297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6" name="Line 53945"/>
                <p:cNvSpPr>
                  <a:spLocks noChangeShapeType="1"/>
                </p:cNvSpPr>
                <p:nvPr/>
              </p:nvSpPr>
              <p:spPr bwMode="auto">
                <a:xfrm>
                  <a:off x="4738" y="2974"/>
                  <a:ext cx="25" cy="3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7" name="Line 53946"/>
                <p:cNvSpPr>
                  <a:spLocks noChangeShapeType="1"/>
                </p:cNvSpPr>
                <p:nvPr/>
              </p:nvSpPr>
              <p:spPr bwMode="auto">
                <a:xfrm flipV="1">
                  <a:off x="4763" y="3003"/>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8" name="Line 53947"/>
                <p:cNvSpPr>
                  <a:spLocks noChangeShapeType="1"/>
                </p:cNvSpPr>
                <p:nvPr/>
              </p:nvSpPr>
              <p:spPr bwMode="auto">
                <a:xfrm>
                  <a:off x="4771" y="3003"/>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89" name="Line 53948"/>
                <p:cNvSpPr>
                  <a:spLocks noChangeShapeType="1"/>
                </p:cNvSpPr>
                <p:nvPr/>
              </p:nvSpPr>
              <p:spPr bwMode="auto">
                <a:xfrm>
                  <a:off x="4789" y="301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0" name="Line 53949"/>
                <p:cNvSpPr>
                  <a:spLocks noChangeShapeType="1"/>
                </p:cNvSpPr>
                <p:nvPr/>
              </p:nvSpPr>
              <p:spPr bwMode="auto">
                <a:xfrm>
                  <a:off x="4800" y="302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1" name="Line 53950"/>
                <p:cNvSpPr>
                  <a:spLocks noChangeShapeType="1"/>
                </p:cNvSpPr>
                <p:nvPr/>
              </p:nvSpPr>
              <p:spPr bwMode="auto">
                <a:xfrm>
                  <a:off x="4810" y="302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2" name="Line 53951"/>
                <p:cNvSpPr>
                  <a:spLocks noChangeShapeType="1"/>
                </p:cNvSpPr>
                <p:nvPr/>
              </p:nvSpPr>
              <p:spPr bwMode="auto">
                <a:xfrm>
                  <a:off x="4819" y="3034"/>
                  <a:ext cx="26"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3" name="Line 53952"/>
                <p:cNvSpPr>
                  <a:spLocks noChangeShapeType="1"/>
                </p:cNvSpPr>
                <p:nvPr/>
              </p:nvSpPr>
              <p:spPr bwMode="auto">
                <a:xfrm>
                  <a:off x="4845" y="3048"/>
                  <a:ext cx="55" cy="2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4" name="Line 53953"/>
                <p:cNvSpPr>
                  <a:spLocks noChangeShapeType="1"/>
                </p:cNvSpPr>
                <p:nvPr/>
              </p:nvSpPr>
              <p:spPr bwMode="auto">
                <a:xfrm flipV="1">
                  <a:off x="4900" y="30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5" name="Line 53954"/>
                <p:cNvSpPr>
                  <a:spLocks noChangeShapeType="1"/>
                </p:cNvSpPr>
                <p:nvPr/>
              </p:nvSpPr>
              <p:spPr bwMode="auto">
                <a:xfrm>
                  <a:off x="4908" y="3074"/>
                  <a:ext cx="1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6" name="Line 53955"/>
                <p:cNvSpPr>
                  <a:spLocks noChangeShapeType="1"/>
                </p:cNvSpPr>
                <p:nvPr/>
              </p:nvSpPr>
              <p:spPr bwMode="auto">
                <a:xfrm flipV="1">
                  <a:off x="4919" y="308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7" name="Line 53956"/>
                <p:cNvSpPr>
                  <a:spLocks noChangeShapeType="1"/>
                </p:cNvSpPr>
                <p:nvPr/>
              </p:nvSpPr>
              <p:spPr bwMode="auto">
                <a:xfrm>
                  <a:off x="4933" y="308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8" name="Line 53957"/>
                <p:cNvSpPr>
                  <a:spLocks noChangeShapeType="1"/>
                </p:cNvSpPr>
                <p:nvPr/>
              </p:nvSpPr>
              <p:spPr bwMode="auto">
                <a:xfrm flipV="1">
                  <a:off x="4944" y="30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99" name="Line 53958"/>
                <p:cNvSpPr>
                  <a:spLocks noChangeShapeType="1"/>
                </p:cNvSpPr>
                <p:nvPr/>
              </p:nvSpPr>
              <p:spPr bwMode="auto">
                <a:xfrm>
                  <a:off x="4949" y="3085"/>
                  <a:ext cx="27"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0" name="Line 53959"/>
                <p:cNvSpPr>
                  <a:spLocks noChangeShapeType="1"/>
                </p:cNvSpPr>
                <p:nvPr/>
              </p:nvSpPr>
              <p:spPr bwMode="auto">
                <a:xfrm>
                  <a:off x="4976" y="30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1" name="Line 53960"/>
                <p:cNvSpPr>
                  <a:spLocks noChangeShapeType="1"/>
                </p:cNvSpPr>
                <p:nvPr/>
              </p:nvSpPr>
              <p:spPr bwMode="auto">
                <a:xfrm>
                  <a:off x="4985" y="31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2" name="Line 53961"/>
                <p:cNvSpPr>
                  <a:spLocks noChangeShapeType="1"/>
                </p:cNvSpPr>
                <p:nvPr/>
              </p:nvSpPr>
              <p:spPr bwMode="auto">
                <a:xfrm flipV="1">
                  <a:off x="4994" y="31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3" name="Line 53962"/>
                <p:cNvSpPr>
                  <a:spLocks noChangeShapeType="1"/>
                </p:cNvSpPr>
                <p:nvPr/>
              </p:nvSpPr>
              <p:spPr bwMode="auto">
                <a:xfrm>
                  <a:off x="5001" y="3106"/>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4" name="Line 53963"/>
                <p:cNvSpPr>
                  <a:spLocks noChangeShapeType="1"/>
                </p:cNvSpPr>
                <p:nvPr/>
              </p:nvSpPr>
              <p:spPr bwMode="auto">
                <a:xfrm flipV="1">
                  <a:off x="5019" y="31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5" name="Line 53964"/>
                <p:cNvSpPr>
                  <a:spLocks noChangeShapeType="1"/>
                </p:cNvSpPr>
                <p:nvPr/>
              </p:nvSpPr>
              <p:spPr bwMode="auto">
                <a:xfrm>
                  <a:off x="5026" y="311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6" name="Line 53965"/>
                <p:cNvSpPr>
                  <a:spLocks noChangeShapeType="1"/>
                </p:cNvSpPr>
                <p:nvPr/>
              </p:nvSpPr>
              <p:spPr bwMode="auto">
                <a:xfrm>
                  <a:off x="5035" y="311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7" name="Line 53966"/>
                <p:cNvSpPr>
                  <a:spLocks noChangeShapeType="1"/>
                </p:cNvSpPr>
                <p:nvPr/>
              </p:nvSpPr>
              <p:spPr bwMode="auto">
                <a:xfrm>
                  <a:off x="5040" y="313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8" name="Line 53967"/>
                <p:cNvSpPr>
                  <a:spLocks noChangeShapeType="1"/>
                </p:cNvSpPr>
                <p:nvPr/>
              </p:nvSpPr>
              <p:spPr bwMode="auto">
                <a:xfrm>
                  <a:off x="5042" y="3140"/>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09" name="Line 53968"/>
                <p:cNvSpPr>
                  <a:spLocks noChangeShapeType="1"/>
                </p:cNvSpPr>
                <p:nvPr/>
              </p:nvSpPr>
              <p:spPr bwMode="auto">
                <a:xfrm>
                  <a:off x="5043" y="314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0" name="Line 53969"/>
                <p:cNvSpPr>
                  <a:spLocks noChangeShapeType="1"/>
                </p:cNvSpPr>
                <p:nvPr/>
              </p:nvSpPr>
              <p:spPr bwMode="auto">
                <a:xfrm flipV="1">
                  <a:off x="5060" y="31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1" name="Line 53970"/>
                <p:cNvSpPr>
                  <a:spLocks noChangeShapeType="1"/>
                </p:cNvSpPr>
                <p:nvPr/>
              </p:nvSpPr>
              <p:spPr bwMode="auto">
                <a:xfrm flipV="1">
                  <a:off x="5067" y="31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2" name="Line 53971"/>
                <p:cNvSpPr>
                  <a:spLocks noChangeShapeType="1"/>
                </p:cNvSpPr>
                <p:nvPr/>
              </p:nvSpPr>
              <p:spPr bwMode="auto">
                <a:xfrm>
                  <a:off x="5074" y="3145"/>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3" name="Line 53972"/>
                <p:cNvSpPr>
                  <a:spLocks noChangeShapeType="1"/>
                </p:cNvSpPr>
                <p:nvPr/>
              </p:nvSpPr>
              <p:spPr bwMode="auto">
                <a:xfrm>
                  <a:off x="5091" y="3147"/>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4" name="Line 53973"/>
                <p:cNvSpPr>
                  <a:spLocks noChangeShapeType="1"/>
                </p:cNvSpPr>
                <p:nvPr/>
              </p:nvSpPr>
              <p:spPr bwMode="auto">
                <a:xfrm>
                  <a:off x="5099" y="315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5" name="Line 53974"/>
                <p:cNvSpPr>
                  <a:spLocks noChangeShapeType="1"/>
                </p:cNvSpPr>
                <p:nvPr/>
              </p:nvSpPr>
              <p:spPr bwMode="auto">
                <a:xfrm>
                  <a:off x="5101" y="31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6" name="Line 53975"/>
                <p:cNvSpPr>
                  <a:spLocks noChangeShapeType="1"/>
                </p:cNvSpPr>
                <p:nvPr/>
              </p:nvSpPr>
              <p:spPr bwMode="auto">
                <a:xfrm>
                  <a:off x="5110" y="3164"/>
                  <a:ext cx="14"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7" name="Line 53976"/>
                <p:cNvSpPr>
                  <a:spLocks noChangeShapeType="1"/>
                </p:cNvSpPr>
                <p:nvPr/>
              </p:nvSpPr>
              <p:spPr bwMode="auto">
                <a:xfrm>
                  <a:off x="5124" y="3183"/>
                  <a:ext cx="13"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8" name="Line 53977"/>
                <p:cNvSpPr>
                  <a:spLocks noChangeShapeType="1"/>
                </p:cNvSpPr>
                <p:nvPr/>
              </p:nvSpPr>
              <p:spPr bwMode="auto">
                <a:xfrm>
                  <a:off x="5137" y="3202"/>
                  <a:ext cx="7"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19" name="Line 53978"/>
                <p:cNvSpPr>
                  <a:spLocks noChangeShapeType="1"/>
                </p:cNvSpPr>
                <p:nvPr/>
              </p:nvSpPr>
              <p:spPr bwMode="auto">
                <a:xfrm flipH="1">
                  <a:off x="5139" y="322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0" name="Line 53979"/>
                <p:cNvSpPr>
                  <a:spLocks noChangeShapeType="1"/>
                </p:cNvSpPr>
                <p:nvPr/>
              </p:nvSpPr>
              <p:spPr bwMode="auto">
                <a:xfrm flipH="1">
                  <a:off x="5132" y="32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1" name="Line 53980"/>
                <p:cNvSpPr>
                  <a:spLocks noChangeShapeType="1"/>
                </p:cNvSpPr>
                <p:nvPr/>
              </p:nvSpPr>
              <p:spPr bwMode="auto">
                <a:xfrm flipH="1">
                  <a:off x="5125" y="3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2" name="Line 53981"/>
                <p:cNvSpPr>
                  <a:spLocks noChangeShapeType="1"/>
                </p:cNvSpPr>
                <p:nvPr/>
              </p:nvSpPr>
              <p:spPr bwMode="auto">
                <a:xfrm>
                  <a:off x="5125" y="32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3" name="Line 53982"/>
                <p:cNvSpPr>
                  <a:spLocks noChangeShapeType="1"/>
                </p:cNvSpPr>
                <p:nvPr/>
              </p:nvSpPr>
              <p:spPr bwMode="auto">
                <a:xfrm>
                  <a:off x="5127" y="32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4" name="Line 53983"/>
                <p:cNvSpPr>
                  <a:spLocks noChangeShapeType="1"/>
                </p:cNvSpPr>
                <p:nvPr/>
              </p:nvSpPr>
              <p:spPr bwMode="auto">
                <a:xfrm>
                  <a:off x="5129" y="32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5" name="Line 53984"/>
                <p:cNvSpPr>
                  <a:spLocks noChangeShapeType="1"/>
                </p:cNvSpPr>
                <p:nvPr/>
              </p:nvSpPr>
              <p:spPr bwMode="auto">
                <a:xfrm>
                  <a:off x="5131" y="32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6" name="Line 53985"/>
                <p:cNvSpPr>
                  <a:spLocks noChangeShapeType="1"/>
                </p:cNvSpPr>
                <p:nvPr/>
              </p:nvSpPr>
              <p:spPr bwMode="auto">
                <a:xfrm flipH="1">
                  <a:off x="5129" y="326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7" name="Line 53986"/>
                <p:cNvSpPr>
                  <a:spLocks noChangeShapeType="1"/>
                </p:cNvSpPr>
                <p:nvPr/>
              </p:nvSpPr>
              <p:spPr bwMode="auto">
                <a:xfrm flipH="1">
                  <a:off x="5124" y="32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8" name="Line 53987"/>
                <p:cNvSpPr>
                  <a:spLocks noChangeShapeType="1"/>
                </p:cNvSpPr>
                <p:nvPr/>
              </p:nvSpPr>
              <p:spPr bwMode="auto">
                <a:xfrm>
                  <a:off x="5124" y="328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29" name="Line 53988"/>
                <p:cNvSpPr>
                  <a:spLocks noChangeShapeType="1"/>
                </p:cNvSpPr>
                <p:nvPr/>
              </p:nvSpPr>
              <p:spPr bwMode="auto">
                <a:xfrm>
                  <a:off x="5126" y="328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0" name="Line 53989"/>
                <p:cNvSpPr>
                  <a:spLocks noChangeShapeType="1"/>
                </p:cNvSpPr>
                <p:nvPr/>
              </p:nvSpPr>
              <p:spPr bwMode="auto">
                <a:xfrm flipV="1">
                  <a:off x="5135" y="3291"/>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1" name="Line 53990"/>
                <p:cNvSpPr>
                  <a:spLocks noChangeShapeType="1"/>
                </p:cNvSpPr>
                <p:nvPr/>
              </p:nvSpPr>
              <p:spPr bwMode="auto">
                <a:xfrm flipV="1">
                  <a:off x="5141" y="32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2" name="Line 53991"/>
                <p:cNvSpPr>
                  <a:spLocks noChangeShapeType="1"/>
                </p:cNvSpPr>
                <p:nvPr/>
              </p:nvSpPr>
              <p:spPr bwMode="auto">
                <a:xfrm flipV="1">
                  <a:off x="5149" y="32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3" name="Line 53992"/>
                <p:cNvSpPr>
                  <a:spLocks noChangeShapeType="1"/>
                </p:cNvSpPr>
                <p:nvPr/>
              </p:nvSpPr>
              <p:spPr bwMode="auto">
                <a:xfrm flipV="1">
                  <a:off x="5156" y="327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4" name="Line 53993"/>
                <p:cNvSpPr>
                  <a:spLocks noChangeShapeType="1"/>
                </p:cNvSpPr>
                <p:nvPr/>
              </p:nvSpPr>
              <p:spPr bwMode="auto">
                <a:xfrm flipV="1">
                  <a:off x="5161" y="327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5" name="Line 53994"/>
                <p:cNvSpPr>
                  <a:spLocks noChangeShapeType="1"/>
                </p:cNvSpPr>
                <p:nvPr/>
              </p:nvSpPr>
              <p:spPr bwMode="auto">
                <a:xfrm flipH="1" flipV="1">
                  <a:off x="5166" y="326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6" name="Line 53995"/>
                <p:cNvSpPr>
                  <a:spLocks noChangeShapeType="1"/>
                </p:cNvSpPr>
                <p:nvPr/>
              </p:nvSpPr>
              <p:spPr bwMode="auto">
                <a:xfrm flipV="1">
                  <a:off x="5166" y="325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7" name="Line 53996"/>
                <p:cNvSpPr>
                  <a:spLocks noChangeShapeType="1"/>
                </p:cNvSpPr>
                <p:nvPr/>
              </p:nvSpPr>
              <p:spPr bwMode="auto">
                <a:xfrm flipH="1" flipV="1">
                  <a:off x="5175" y="32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8" name="Line 53997"/>
                <p:cNvSpPr>
                  <a:spLocks noChangeShapeType="1"/>
                </p:cNvSpPr>
                <p:nvPr/>
              </p:nvSpPr>
              <p:spPr bwMode="auto">
                <a:xfrm flipH="1" flipV="1">
                  <a:off x="5172" y="3237"/>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39" name="Line 53998"/>
                <p:cNvSpPr>
                  <a:spLocks noChangeShapeType="1"/>
                </p:cNvSpPr>
                <p:nvPr/>
              </p:nvSpPr>
              <p:spPr bwMode="auto">
                <a:xfrm flipV="1">
                  <a:off x="5172" y="322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0" name="Line 53999"/>
                <p:cNvSpPr>
                  <a:spLocks noChangeShapeType="1"/>
                </p:cNvSpPr>
                <p:nvPr/>
              </p:nvSpPr>
              <p:spPr bwMode="auto">
                <a:xfrm flipV="1">
                  <a:off x="5176" y="321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1" name="Line 54000"/>
                <p:cNvSpPr>
                  <a:spLocks noChangeShapeType="1"/>
                </p:cNvSpPr>
                <p:nvPr/>
              </p:nvSpPr>
              <p:spPr bwMode="auto">
                <a:xfrm flipV="1">
                  <a:off x="5181" y="320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2" name="Line 54001"/>
                <p:cNvSpPr>
                  <a:spLocks noChangeShapeType="1"/>
                </p:cNvSpPr>
                <p:nvPr/>
              </p:nvSpPr>
              <p:spPr bwMode="auto">
                <a:xfrm flipV="1">
                  <a:off x="5185" y="32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3" name="Line 54002"/>
                <p:cNvSpPr>
                  <a:spLocks noChangeShapeType="1"/>
                </p:cNvSpPr>
                <p:nvPr/>
              </p:nvSpPr>
              <p:spPr bwMode="auto">
                <a:xfrm flipV="1">
                  <a:off x="5192" y="3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4" name="Line 54003"/>
                <p:cNvSpPr>
                  <a:spLocks noChangeShapeType="1"/>
                </p:cNvSpPr>
                <p:nvPr/>
              </p:nvSpPr>
              <p:spPr bwMode="auto">
                <a:xfrm flipV="1">
                  <a:off x="5199" y="320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5" name="Line 54004"/>
                <p:cNvSpPr>
                  <a:spLocks noChangeShapeType="1"/>
                </p:cNvSpPr>
                <p:nvPr/>
              </p:nvSpPr>
              <p:spPr bwMode="auto">
                <a:xfrm flipH="1" flipV="1">
                  <a:off x="5205" y="319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6" name="Line 54005"/>
                <p:cNvSpPr>
                  <a:spLocks noChangeShapeType="1"/>
                </p:cNvSpPr>
                <p:nvPr/>
              </p:nvSpPr>
              <p:spPr bwMode="auto">
                <a:xfrm flipH="1" flipV="1">
                  <a:off x="5202" y="318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7" name="Line 54006"/>
                <p:cNvSpPr>
                  <a:spLocks noChangeShapeType="1"/>
                </p:cNvSpPr>
                <p:nvPr/>
              </p:nvSpPr>
              <p:spPr bwMode="auto">
                <a:xfrm flipH="1" flipV="1">
                  <a:off x="5200" y="31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8" name="Line 54007"/>
                <p:cNvSpPr>
                  <a:spLocks noChangeShapeType="1"/>
                </p:cNvSpPr>
                <p:nvPr/>
              </p:nvSpPr>
              <p:spPr bwMode="auto">
                <a:xfrm flipH="1" flipV="1">
                  <a:off x="5196" y="316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49" name="Line 54008"/>
                <p:cNvSpPr>
                  <a:spLocks noChangeShapeType="1"/>
                </p:cNvSpPr>
                <p:nvPr/>
              </p:nvSpPr>
              <p:spPr bwMode="auto">
                <a:xfrm flipH="1" flipV="1">
                  <a:off x="5194" y="31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0" name="Line 54009"/>
                <p:cNvSpPr>
                  <a:spLocks noChangeShapeType="1"/>
                </p:cNvSpPr>
                <p:nvPr/>
              </p:nvSpPr>
              <p:spPr bwMode="auto">
                <a:xfrm flipH="1" flipV="1">
                  <a:off x="5191" y="315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1" name="Line 54010"/>
                <p:cNvSpPr>
                  <a:spLocks noChangeShapeType="1"/>
                </p:cNvSpPr>
                <p:nvPr/>
              </p:nvSpPr>
              <p:spPr bwMode="auto">
                <a:xfrm flipH="1" flipV="1">
                  <a:off x="5182" y="3150"/>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2" name="Line 54011"/>
                <p:cNvSpPr>
                  <a:spLocks noChangeShapeType="1"/>
                </p:cNvSpPr>
                <p:nvPr/>
              </p:nvSpPr>
              <p:spPr bwMode="auto">
                <a:xfrm flipH="1">
                  <a:off x="5171" y="315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3" name="Line 54012"/>
                <p:cNvSpPr>
                  <a:spLocks noChangeShapeType="1"/>
                </p:cNvSpPr>
                <p:nvPr/>
              </p:nvSpPr>
              <p:spPr bwMode="auto">
                <a:xfrm flipH="1" flipV="1">
                  <a:off x="5160" y="3151"/>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4" name="Line 54013"/>
                <p:cNvSpPr>
                  <a:spLocks noChangeShapeType="1"/>
                </p:cNvSpPr>
                <p:nvPr/>
              </p:nvSpPr>
              <p:spPr bwMode="auto">
                <a:xfrm flipH="1" flipV="1">
                  <a:off x="5152" y="3133"/>
                  <a:ext cx="8"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5" name="Line 54014"/>
                <p:cNvSpPr>
                  <a:spLocks noChangeShapeType="1"/>
                </p:cNvSpPr>
                <p:nvPr/>
              </p:nvSpPr>
              <p:spPr bwMode="auto">
                <a:xfrm flipH="1" flipV="1">
                  <a:off x="5150" y="3121"/>
                  <a:ext cx="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6" name="Line 54015"/>
                <p:cNvSpPr>
                  <a:spLocks noChangeShapeType="1"/>
                </p:cNvSpPr>
                <p:nvPr/>
              </p:nvSpPr>
              <p:spPr bwMode="auto">
                <a:xfrm flipV="1">
                  <a:off x="5150" y="31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7" name="Line 54016"/>
                <p:cNvSpPr>
                  <a:spLocks noChangeShapeType="1"/>
                </p:cNvSpPr>
                <p:nvPr/>
              </p:nvSpPr>
              <p:spPr bwMode="auto">
                <a:xfrm flipH="1" flipV="1">
                  <a:off x="5156" y="311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8" name="Line 54017"/>
                <p:cNvSpPr>
                  <a:spLocks noChangeShapeType="1"/>
                </p:cNvSpPr>
                <p:nvPr/>
              </p:nvSpPr>
              <p:spPr bwMode="auto">
                <a:xfrm flipV="1">
                  <a:off x="5156" y="3104"/>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59" name="Line 54018"/>
                <p:cNvSpPr>
                  <a:spLocks noChangeShapeType="1"/>
                </p:cNvSpPr>
                <p:nvPr/>
              </p:nvSpPr>
              <p:spPr bwMode="auto">
                <a:xfrm flipH="1">
                  <a:off x="5154" y="310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0" name="Line 54019"/>
                <p:cNvSpPr>
                  <a:spLocks noChangeShapeType="1"/>
                </p:cNvSpPr>
                <p:nvPr/>
              </p:nvSpPr>
              <p:spPr bwMode="auto">
                <a:xfrm flipV="1">
                  <a:off x="5154" y="309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1" name="Line 54020"/>
                <p:cNvSpPr>
                  <a:spLocks noChangeShapeType="1"/>
                </p:cNvSpPr>
                <p:nvPr/>
              </p:nvSpPr>
              <p:spPr bwMode="auto">
                <a:xfrm flipV="1">
                  <a:off x="5158" y="308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2" name="Line 54021"/>
                <p:cNvSpPr>
                  <a:spLocks noChangeShapeType="1"/>
                </p:cNvSpPr>
                <p:nvPr/>
              </p:nvSpPr>
              <p:spPr bwMode="auto">
                <a:xfrm flipV="1">
                  <a:off x="5163" y="30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3" name="Line 54022"/>
                <p:cNvSpPr>
                  <a:spLocks noChangeShapeType="1"/>
                </p:cNvSpPr>
                <p:nvPr/>
              </p:nvSpPr>
              <p:spPr bwMode="auto">
                <a:xfrm flipV="1">
                  <a:off x="5170" y="30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4" name="Line 54023"/>
                <p:cNvSpPr>
                  <a:spLocks noChangeShapeType="1"/>
                </p:cNvSpPr>
                <p:nvPr/>
              </p:nvSpPr>
              <p:spPr bwMode="auto">
                <a:xfrm>
                  <a:off x="5177" y="30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5" name="Line 54024"/>
                <p:cNvSpPr>
                  <a:spLocks noChangeShapeType="1"/>
                </p:cNvSpPr>
                <p:nvPr/>
              </p:nvSpPr>
              <p:spPr bwMode="auto">
                <a:xfrm>
                  <a:off x="5179" y="3089"/>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6" name="Line 54025"/>
                <p:cNvSpPr>
                  <a:spLocks noChangeShapeType="1"/>
                </p:cNvSpPr>
                <p:nvPr/>
              </p:nvSpPr>
              <p:spPr bwMode="auto">
                <a:xfrm flipV="1">
                  <a:off x="5195" y="30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7" name="Line 54026"/>
                <p:cNvSpPr>
                  <a:spLocks noChangeShapeType="1"/>
                </p:cNvSpPr>
                <p:nvPr/>
              </p:nvSpPr>
              <p:spPr bwMode="auto">
                <a:xfrm flipV="1">
                  <a:off x="5202" y="30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8" name="Line 54027"/>
                <p:cNvSpPr>
                  <a:spLocks noChangeShapeType="1"/>
                </p:cNvSpPr>
                <p:nvPr/>
              </p:nvSpPr>
              <p:spPr bwMode="auto">
                <a:xfrm flipV="1">
                  <a:off x="5209" y="30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69" name="Line 54028"/>
                <p:cNvSpPr>
                  <a:spLocks noChangeShapeType="1"/>
                </p:cNvSpPr>
                <p:nvPr/>
              </p:nvSpPr>
              <p:spPr bwMode="auto">
                <a:xfrm flipV="1">
                  <a:off x="5216" y="30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0" name="Line 54029"/>
                <p:cNvSpPr>
                  <a:spLocks noChangeShapeType="1"/>
                </p:cNvSpPr>
                <p:nvPr/>
              </p:nvSpPr>
              <p:spPr bwMode="auto">
                <a:xfrm>
                  <a:off x="5223" y="30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1" name="Line 54030"/>
                <p:cNvSpPr>
                  <a:spLocks noChangeShapeType="1"/>
                </p:cNvSpPr>
                <p:nvPr/>
              </p:nvSpPr>
              <p:spPr bwMode="auto">
                <a:xfrm>
                  <a:off x="5225" y="309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2" name="Line 54031"/>
                <p:cNvSpPr>
                  <a:spLocks noChangeShapeType="1"/>
                </p:cNvSpPr>
                <p:nvPr/>
              </p:nvSpPr>
              <p:spPr bwMode="auto">
                <a:xfrm>
                  <a:off x="5228" y="3097"/>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3" name="Line 54032"/>
                <p:cNvSpPr>
                  <a:spLocks noChangeShapeType="1"/>
                </p:cNvSpPr>
                <p:nvPr/>
              </p:nvSpPr>
              <p:spPr bwMode="auto">
                <a:xfrm>
                  <a:off x="5236" y="310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4" name="Line 54033"/>
                <p:cNvSpPr>
                  <a:spLocks noChangeShapeType="1"/>
                </p:cNvSpPr>
                <p:nvPr/>
              </p:nvSpPr>
              <p:spPr bwMode="auto">
                <a:xfrm>
                  <a:off x="5239" y="31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5" name="Line 54034"/>
                <p:cNvSpPr>
                  <a:spLocks noChangeShapeType="1"/>
                </p:cNvSpPr>
                <p:nvPr/>
              </p:nvSpPr>
              <p:spPr bwMode="auto">
                <a:xfrm flipV="1">
                  <a:off x="5248" y="31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6" name="Line 54035"/>
                <p:cNvSpPr>
                  <a:spLocks noChangeShapeType="1"/>
                </p:cNvSpPr>
                <p:nvPr/>
              </p:nvSpPr>
              <p:spPr bwMode="auto">
                <a:xfrm flipV="1">
                  <a:off x="5255" y="31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7" name="Line 54036"/>
                <p:cNvSpPr>
                  <a:spLocks noChangeShapeType="1"/>
                </p:cNvSpPr>
                <p:nvPr/>
              </p:nvSpPr>
              <p:spPr bwMode="auto">
                <a:xfrm flipV="1">
                  <a:off x="5262" y="310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8" name="Line 54037"/>
                <p:cNvSpPr>
                  <a:spLocks noChangeShapeType="1"/>
                </p:cNvSpPr>
                <p:nvPr/>
              </p:nvSpPr>
              <p:spPr bwMode="auto">
                <a:xfrm flipH="1" flipV="1">
                  <a:off x="5263" y="3087"/>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79" name="Line 54038"/>
                <p:cNvSpPr>
                  <a:spLocks noChangeShapeType="1"/>
                </p:cNvSpPr>
                <p:nvPr/>
              </p:nvSpPr>
              <p:spPr bwMode="auto">
                <a:xfrm flipH="1" flipV="1">
                  <a:off x="5258" y="3073"/>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0" name="Line 54039"/>
                <p:cNvSpPr>
                  <a:spLocks noChangeShapeType="1"/>
                </p:cNvSpPr>
                <p:nvPr/>
              </p:nvSpPr>
              <p:spPr bwMode="auto">
                <a:xfrm flipH="1" flipV="1">
                  <a:off x="5256" y="30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1" name="Line 54040"/>
                <p:cNvSpPr>
                  <a:spLocks noChangeShapeType="1"/>
                </p:cNvSpPr>
                <p:nvPr/>
              </p:nvSpPr>
              <p:spPr bwMode="auto">
                <a:xfrm flipH="1" flipV="1">
                  <a:off x="5240" y="3063"/>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2" name="Line 54041"/>
                <p:cNvSpPr>
                  <a:spLocks noChangeShapeType="1"/>
                </p:cNvSpPr>
                <p:nvPr/>
              </p:nvSpPr>
              <p:spPr bwMode="auto">
                <a:xfrm flipH="1" flipV="1">
                  <a:off x="5229" y="3051"/>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3" name="Line 54042"/>
                <p:cNvSpPr>
                  <a:spLocks noChangeShapeType="1"/>
                </p:cNvSpPr>
                <p:nvPr/>
              </p:nvSpPr>
              <p:spPr bwMode="auto">
                <a:xfrm flipH="1" flipV="1">
                  <a:off x="5219" y="304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4" name="Line 54043"/>
                <p:cNvSpPr>
                  <a:spLocks noChangeShapeType="1"/>
                </p:cNvSpPr>
                <p:nvPr/>
              </p:nvSpPr>
              <p:spPr bwMode="auto">
                <a:xfrm flipH="1" flipV="1">
                  <a:off x="5203" y="304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5" name="Line 54044"/>
                <p:cNvSpPr>
                  <a:spLocks noChangeShapeType="1"/>
                </p:cNvSpPr>
                <p:nvPr/>
              </p:nvSpPr>
              <p:spPr bwMode="auto">
                <a:xfrm flipH="1">
                  <a:off x="5190" y="3044"/>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6" name="Line 54045"/>
                <p:cNvSpPr>
                  <a:spLocks noChangeShapeType="1"/>
                </p:cNvSpPr>
                <p:nvPr/>
              </p:nvSpPr>
              <p:spPr bwMode="auto">
                <a:xfrm flipH="1" flipV="1">
                  <a:off x="5180" y="304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7" name="Line 54046"/>
                <p:cNvSpPr>
                  <a:spLocks noChangeShapeType="1"/>
                </p:cNvSpPr>
                <p:nvPr/>
              </p:nvSpPr>
              <p:spPr bwMode="auto">
                <a:xfrm flipH="1" flipV="1">
                  <a:off x="5172" y="3038"/>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8" name="Line 54047"/>
                <p:cNvSpPr>
                  <a:spLocks noChangeShapeType="1"/>
                </p:cNvSpPr>
                <p:nvPr/>
              </p:nvSpPr>
              <p:spPr bwMode="auto">
                <a:xfrm flipH="1">
                  <a:off x="5148" y="3038"/>
                  <a:ext cx="24"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89" name="Line 54048"/>
                <p:cNvSpPr>
                  <a:spLocks noChangeShapeType="1"/>
                </p:cNvSpPr>
                <p:nvPr/>
              </p:nvSpPr>
              <p:spPr bwMode="auto">
                <a:xfrm flipH="1" flipV="1">
                  <a:off x="5139" y="303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0" name="Line 54049"/>
                <p:cNvSpPr>
                  <a:spLocks noChangeShapeType="1"/>
                </p:cNvSpPr>
                <p:nvPr/>
              </p:nvSpPr>
              <p:spPr bwMode="auto">
                <a:xfrm flipH="1" flipV="1">
                  <a:off x="5130" y="30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1" name="Line 54050"/>
                <p:cNvSpPr>
                  <a:spLocks noChangeShapeType="1"/>
                </p:cNvSpPr>
                <p:nvPr/>
              </p:nvSpPr>
              <p:spPr bwMode="auto">
                <a:xfrm flipH="1">
                  <a:off x="5123" y="30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2" name="Line 54051"/>
                <p:cNvSpPr>
                  <a:spLocks noChangeShapeType="1"/>
                </p:cNvSpPr>
                <p:nvPr/>
              </p:nvSpPr>
              <p:spPr bwMode="auto">
                <a:xfrm flipH="1">
                  <a:off x="5109" y="303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3" name="Line 54052"/>
                <p:cNvSpPr>
                  <a:spLocks noChangeShapeType="1"/>
                </p:cNvSpPr>
                <p:nvPr/>
              </p:nvSpPr>
              <p:spPr bwMode="auto">
                <a:xfrm flipH="1" flipV="1">
                  <a:off x="5100" y="30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4" name="Line 54053"/>
                <p:cNvSpPr>
                  <a:spLocks noChangeShapeType="1"/>
                </p:cNvSpPr>
                <p:nvPr/>
              </p:nvSpPr>
              <p:spPr bwMode="auto">
                <a:xfrm flipH="1" flipV="1">
                  <a:off x="5083" y="3028"/>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5" name="Line 54054"/>
                <p:cNvSpPr>
                  <a:spLocks noChangeShapeType="1"/>
                </p:cNvSpPr>
                <p:nvPr/>
              </p:nvSpPr>
              <p:spPr bwMode="auto">
                <a:xfrm flipH="1">
                  <a:off x="5076" y="30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6" name="Line 54055"/>
                <p:cNvSpPr>
                  <a:spLocks noChangeShapeType="1"/>
                </p:cNvSpPr>
                <p:nvPr/>
              </p:nvSpPr>
              <p:spPr bwMode="auto">
                <a:xfrm flipV="1">
                  <a:off x="5076" y="302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7" name="Line 54056"/>
                <p:cNvSpPr>
                  <a:spLocks noChangeShapeType="1"/>
                </p:cNvSpPr>
                <p:nvPr/>
              </p:nvSpPr>
              <p:spPr bwMode="auto">
                <a:xfrm flipV="1">
                  <a:off x="5082" y="3019"/>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8" name="Line 54057"/>
                <p:cNvSpPr>
                  <a:spLocks noChangeShapeType="1"/>
                </p:cNvSpPr>
                <p:nvPr/>
              </p:nvSpPr>
              <p:spPr bwMode="auto">
                <a:xfrm flipV="1">
                  <a:off x="5088" y="300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99" name="Line 54058"/>
                <p:cNvSpPr>
                  <a:spLocks noChangeShapeType="1"/>
                </p:cNvSpPr>
                <p:nvPr/>
              </p:nvSpPr>
              <p:spPr bwMode="auto">
                <a:xfrm flipH="1" flipV="1">
                  <a:off x="5089" y="299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0" name="Line 54059"/>
                <p:cNvSpPr>
                  <a:spLocks noChangeShapeType="1"/>
                </p:cNvSpPr>
                <p:nvPr/>
              </p:nvSpPr>
              <p:spPr bwMode="auto">
                <a:xfrm flipH="1">
                  <a:off x="5066" y="2995"/>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1" name="Line 54060"/>
                <p:cNvSpPr>
                  <a:spLocks noChangeShapeType="1"/>
                </p:cNvSpPr>
                <p:nvPr/>
              </p:nvSpPr>
              <p:spPr bwMode="auto">
                <a:xfrm flipH="1">
                  <a:off x="5059" y="2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2" name="Line 54061"/>
                <p:cNvSpPr>
                  <a:spLocks noChangeShapeType="1"/>
                </p:cNvSpPr>
                <p:nvPr/>
              </p:nvSpPr>
              <p:spPr bwMode="auto">
                <a:xfrm flipH="1">
                  <a:off x="5038" y="2997"/>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3" name="Line 54062"/>
                <p:cNvSpPr>
                  <a:spLocks noChangeShapeType="1"/>
                </p:cNvSpPr>
                <p:nvPr/>
              </p:nvSpPr>
              <p:spPr bwMode="auto">
                <a:xfrm flipH="1">
                  <a:off x="5025" y="3004"/>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4" name="Line 54063"/>
                <p:cNvSpPr>
                  <a:spLocks noChangeShapeType="1"/>
                </p:cNvSpPr>
                <p:nvPr/>
              </p:nvSpPr>
              <p:spPr bwMode="auto">
                <a:xfrm flipH="1" flipV="1">
                  <a:off x="5009" y="300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5" name="Line 54064"/>
                <p:cNvSpPr>
                  <a:spLocks noChangeShapeType="1"/>
                </p:cNvSpPr>
                <p:nvPr/>
              </p:nvSpPr>
              <p:spPr bwMode="auto">
                <a:xfrm flipH="1" flipV="1">
                  <a:off x="4997" y="299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6" name="Line 54065"/>
                <p:cNvSpPr>
                  <a:spLocks noChangeShapeType="1"/>
                </p:cNvSpPr>
                <p:nvPr/>
              </p:nvSpPr>
              <p:spPr bwMode="auto">
                <a:xfrm flipH="1" flipV="1">
                  <a:off x="4988" y="298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7" name="Line 54066"/>
                <p:cNvSpPr>
                  <a:spLocks noChangeShapeType="1"/>
                </p:cNvSpPr>
                <p:nvPr/>
              </p:nvSpPr>
              <p:spPr bwMode="auto">
                <a:xfrm flipH="1" flipV="1">
                  <a:off x="4969" y="2979"/>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8" name="Line 54067"/>
                <p:cNvSpPr>
                  <a:spLocks noChangeShapeType="1"/>
                </p:cNvSpPr>
                <p:nvPr/>
              </p:nvSpPr>
              <p:spPr bwMode="auto">
                <a:xfrm flipH="1" flipV="1">
                  <a:off x="4958" y="296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09" name="Line 54068"/>
                <p:cNvSpPr>
                  <a:spLocks noChangeShapeType="1"/>
                </p:cNvSpPr>
                <p:nvPr/>
              </p:nvSpPr>
              <p:spPr bwMode="auto">
                <a:xfrm flipH="1" flipV="1">
                  <a:off x="4941" y="2958"/>
                  <a:ext cx="1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0" name="Line 54069"/>
                <p:cNvSpPr>
                  <a:spLocks noChangeShapeType="1"/>
                </p:cNvSpPr>
                <p:nvPr/>
              </p:nvSpPr>
              <p:spPr bwMode="auto">
                <a:xfrm flipH="1" flipV="1">
                  <a:off x="4936" y="294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1" name="Line 54070"/>
                <p:cNvSpPr>
                  <a:spLocks noChangeShapeType="1"/>
                </p:cNvSpPr>
                <p:nvPr/>
              </p:nvSpPr>
              <p:spPr bwMode="auto">
                <a:xfrm flipV="1">
                  <a:off x="4936" y="29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2" name="Line 54071"/>
                <p:cNvSpPr>
                  <a:spLocks noChangeShapeType="1"/>
                </p:cNvSpPr>
                <p:nvPr/>
              </p:nvSpPr>
              <p:spPr bwMode="auto">
                <a:xfrm flipH="1" flipV="1">
                  <a:off x="4930" y="292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3" name="Line 54072"/>
                <p:cNvSpPr>
                  <a:spLocks noChangeShapeType="1"/>
                </p:cNvSpPr>
                <p:nvPr/>
              </p:nvSpPr>
              <p:spPr bwMode="auto">
                <a:xfrm flipH="1" flipV="1">
                  <a:off x="4918" y="291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4" name="Line 54073"/>
                <p:cNvSpPr>
                  <a:spLocks noChangeShapeType="1"/>
                </p:cNvSpPr>
                <p:nvPr/>
              </p:nvSpPr>
              <p:spPr bwMode="auto">
                <a:xfrm flipH="1" flipV="1">
                  <a:off x="4916" y="29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5" name="Line 54074"/>
                <p:cNvSpPr>
                  <a:spLocks noChangeShapeType="1"/>
                </p:cNvSpPr>
                <p:nvPr/>
              </p:nvSpPr>
              <p:spPr bwMode="auto">
                <a:xfrm flipH="1" flipV="1">
                  <a:off x="4907" y="28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6" name="Line 54075"/>
                <p:cNvSpPr>
                  <a:spLocks noChangeShapeType="1"/>
                </p:cNvSpPr>
                <p:nvPr/>
              </p:nvSpPr>
              <p:spPr bwMode="auto">
                <a:xfrm flipH="1" flipV="1">
                  <a:off x="4903" y="288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7" name="Line 54076"/>
                <p:cNvSpPr>
                  <a:spLocks noChangeShapeType="1"/>
                </p:cNvSpPr>
                <p:nvPr/>
              </p:nvSpPr>
              <p:spPr bwMode="auto">
                <a:xfrm flipH="1">
                  <a:off x="4895" y="28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8" name="Line 54077"/>
                <p:cNvSpPr>
                  <a:spLocks noChangeShapeType="1"/>
                </p:cNvSpPr>
                <p:nvPr/>
              </p:nvSpPr>
              <p:spPr bwMode="auto">
                <a:xfrm flipH="1" flipV="1">
                  <a:off x="4879" y="288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19" name="Line 54078"/>
                <p:cNvSpPr>
                  <a:spLocks noChangeShapeType="1"/>
                </p:cNvSpPr>
                <p:nvPr/>
              </p:nvSpPr>
              <p:spPr bwMode="auto">
                <a:xfrm flipH="1" flipV="1">
                  <a:off x="4863" y="288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0" name="Line 54079"/>
                <p:cNvSpPr>
                  <a:spLocks noChangeShapeType="1"/>
                </p:cNvSpPr>
                <p:nvPr/>
              </p:nvSpPr>
              <p:spPr bwMode="auto">
                <a:xfrm flipH="1">
                  <a:off x="4856" y="28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1" name="Line 54080"/>
                <p:cNvSpPr>
                  <a:spLocks noChangeShapeType="1"/>
                </p:cNvSpPr>
                <p:nvPr/>
              </p:nvSpPr>
              <p:spPr bwMode="auto">
                <a:xfrm flipH="1" flipV="1">
                  <a:off x="4840" y="288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2" name="Line 54081"/>
                <p:cNvSpPr>
                  <a:spLocks noChangeShapeType="1"/>
                </p:cNvSpPr>
                <p:nvPr/>
              </p:nvSpPr>
              <p:spPr bwMode="auto">
                <a:xfrm flipH="1" flipV="1">
                  <a:off x="4837" y="287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3" name="Line 54082"/>
                <p:cNvSpPr>
                  <a:spLocks noChangeShapeType="1"/>
                </p:cNvSpPr>
                <p:nvPr/>
              </p:nvSpPr>
              <p:spPr bwMode="auto">
                <a:xfrm flipH="1" flipV="1">
                  <a:off x="4829" y="287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4" name="Line 54083"/>
                <p:cNvSpPr>
                  <a:spLocks noChangeShapeType="1"/>
                </p:cNvSpPr>
                <p:nvPr/>
              </p:nvSpPr>
              <p:spPr bwMode="auto">
                <a:xfrm flipH="1" flipV="1">
                  <a:off x="4827" y="286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5" name="Line 54084"/>
                <p:cNvSpPr>
                  <a:spLocks noChangeShapeType="1"/>
                </p:cNvSpPr>
                <p:nvPr/>
              </p:nvSpPr>
              <p:spPr bwMode="auto">
                <a:xfrm flipH="1" flipV="1">
                  <a:off x="4816" y="285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6" name="Line 54085"/>
                <p:cNvSpPr>
                  <a:spLocks noChangeShapeType="1"/>
                </p:cNvSpPr>
                <p:nvPr/>
              </p:nvSpPr>
              <p:spPr bwMode="auto">
                <a:xfrm flipV="1">
                  <a:off x="4816" y="284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7" name="Line 54086"/>
                <p:cNvSpPr>
                  <a:spLocks noChangeShapeType="1"/>
                </p:cNvSpPr>
                <p:nvPr/>
              </p:nvSpPr>
              <p:spPr bwMode="auto">
                <a:xfrm flipH="1" flipV="1">
                  <a:off x="4819" y="283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28" name="Line 54087"/>
                <p:cNvSpPr>
                  <a:spLocks noChangeShapeType="1"/>
                </p:cNvSpPr>
                <p:nvPr/>
              </p:nvSpPr>
              <p:spPr bwMode="auto">
                <a:xfrm flipH="1" flipV="1">
                  <a:off x="4816" y="282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8" name="Group 54289"/>
              <p:cNvGrpSpPr>
                <a:grpSpLocks/>
              </p:cNvGrpSpPr>
              <p:nvPr/>
            </p:nvGrpSpPr>
            <p:grpSpPr bwMode="auto">
              <a:xfrm>
                <a:off x="7102475" y="4222751"/>
                <a:ext cx="1117600" cy="1006475"/>
                <a:chOff x="4474" y="2660"/>
                <a:chExt cx="704" cy="634"/>
              </a:xfrm>
              <a:grpFill/>
            </p:grpSpPr>
            <p:sp>
              <p:nvSpPr>
                <p:cNvPr id="56329" name="Line 54089"/>
                <p:cNvSpPr>
                  <a:spLocks noChangeShapeType="1"/>
                </p:cNvSpPr>
                <p:nvPr/>
              </p:nvSpPr>
              <p:spPr bwMode="auto">
                <a:xfrm flipV="1">
                  <a:off x="4816" y="282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0" name="Line 54090"/>
                <p:cNvSpPr>
                  <a:spLocks noChangeShapeType="1"/>
                </p:cNvSpPr>
                <p:nvPr/>
              </p:nvSpPr>
              <p:spPr bwMode="auto">
                <a:xfrm flipV="1">
                  <a:off x="4820" y="281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1" name="Line 54091"/>
                <p:cNvSpPr>
                  <a:spLocks noChangeShapeType="1"/>
                </p:cNvSpPr>
                <p:nvPr/>
              </p:nvSpPr>
              <p:spPr bwMode="auto">
                <a:xfrm flipH="1" flipV="1">
                  <a:off x="4824" y="28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2" name="Line 54092"/>
                <p:cNvSpPr>
                  <a:spLocks noChangeShapeType="1"/>
                </p:cNvSpPr>
                <p:nvPr/>
              </p:nvSpPr>
              <p:spPr bwMode="auto">
                <a:xfrm flipH="1">
                  <a:off x="4816" y="2804"/>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3" name="Line 54093"/>
                <p:cNvSpPr>
                  <a:spLocks noChangeShapeType="1"/>
                </p:cNvSpPr>
                <p:nvPr/>
              </p:nvSpPr>
              <p:spPr bwMode="auto">
                <a:xfrm flipH="1" flipV="1">
                  <a:off x="4808" y="280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4" name="Line 54094"/>
                <p:cNvSpPr>
                  <a:spLocks noChangeShapeType="1"/>
                </p:cNvSpPr>
                <p:nvPr/>
              </p:nvSpPr>
              <p:spPr bwMode="auto">
                <a:xfrm flipH="1" flipV="1">
                  <a:off x="4805" y="279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5" name="Line 54095"/>
                <p:cNvSpPr>
                  <a:spLocks noChangeShapeType="1"/>
                </p:cNvSpPr>
                <p:nvPr/>
              </p:nvSpPr>
              <p:spPr bwMode="auto">
                <a:xfrm flipH="1">
                  <a:off x="4798" y="27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6" name="Line 54096"/>
                <p:cNvSpPr>
                  <a:spLocks noChangeShapeType="1"/>
                </p:cNvSpPr>
                <p:nvPr/>
              </p:nvSpPr>
              <p:spPr bwMode="auto">
                <a:xfrm flipV="1">
                  <a:off x="4798" y="278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7" name="Line 54097"/>
                <p:cNvSpPr>
                  <a:spLocks noChangeShapeType="1"/>
                </p:cNvSpPr>
                <p:nvPr/>
              </p:nvSpPr>
              <p:spPr bwMode="auto">
                <a:xfrm flipV="1">
                  <a:off x="4804" y="27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8" name="Line 54098"/>
                <p:cNvSpPr>
                  <a:spLocks noChangeShapeType="1"/>
                </p:cNvSpPr>
                <p:nvPr/>
              </p:nvSpPr>
              <p:spPr bwMode="auto">
                <a:xfrm flipH="1" flipV="1">
                  <a:off x="4805" y="277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39" name="Line 54099"/>
                <p:cNvSpPr>
                  <a:spLocks noChangeShapeType="1"/>
                </p:cNvSpPr>
                <p:nvPr/>
              </p:nvSpPr>
              <p:spPr bwMode="auto">
                <a:xfrm flipV="1">
                  <a:off x="4805" y="276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0" name="Line 54100"/>
                <p:cNvSpPr>
                  <a:spLocks noChangeShapeType="1"/>
                </p:cNvSpPr>
                <p:nvPr/>
              </p:nvSpPr>
              <p:spPr bwMode="auto">
                <a:xfrm flipV="1">
                  <a:off x="4820" y="27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1" name="Line 54101"/>
                <p:cNvSpPr>
                  <a:spLocks noChangeShapeType="1"/>
                </p:cNvSpPr>
                <p:nvPr/>
              </p:nvSpPr>
              <p:spPr bwMode="auto">
                <a:xfrm flipV="1">
                  <a:off x="4827" y="27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2" name="Line 54102"/>
                <p:cNvSpPr>
                  <a:spLocks noChangeShapeType="1"/>
                </p:cNvSpPr>
                <p:nvPr/>
              </p:nvSpPr>
              <p:spPr bwMode="auto">
                <a:xfrm flipV="1">
                  <a:off x="4834" y="276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3" name="Line 54103"/>
                <p:cNvSpPr>
                  <a:spLocks noChangeShapeType="1"/>
                </p:cNvSpPr>
                <p:nvPr/>
              </p:nvSpPr>
              <p:spPr bwMode="auto">
                <a:xfrm flipV="1">
                  <a:off x="4840" y="275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4" name="Line 54104"/>
                <p:cNvSpPr>
                  <a:spLocks noChangeShapeType="1"/>
                </p:cNvSpPr>
                <p:nvPr/>
              </p:nvSpPr>
              <p:spPr bwMode="auto">
                <a:xfrm flipV="1">
                  <a:off x="4845" y="274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5" name="Line 54105"/>
                <p:cNvSpPr>
                  <a:spLocks noChangeShapeType="1"/>
                </p:cNvSpPr>
                <p:nvPr/>
              </p:nvSpPr>
              <p:spPr bwMode="auto">
                <a:xfrm flipH="1" flipV="1">
                  <a:off x="4850" y="274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6" name="Line 54106"/>
                <p:cNvSpPr>
                  <a:spLocks noChangeShapeType="1"/>
                </p:cNvSpPr>
                <p:nvPr/>
              </p:nvSpPr>
              <p:spPr bwMode="auto">
                <a:xfrm flipV="1">
                  <a:off x="4850" y="274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7" name="Line 54107"/>
                <p:cNvSpPr>
                  <a:spLocks noChangeShapeType="1"/>
                </p:cNvSpPr>
                <p:nvPr/>
              </p:nvSpPr>
              <p:spPr bwMode="auto">
                <a:xfrm flipV="1">
                  <a:off x="4858" y="2737"/>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8" name="Line 54108"/>
                <p:cNvSpPr>
                  <a:spLocks noChangeShapeType="1"/>
                </p:cNvSpPr>
                <p:nvPr/>
              </p:nvSpPr>
              <p:spPr bwMode="auto">
                <a:xfrm>
                  <a:off x="4864" y="273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49" name="Line 54109"/>
                <p:cNvSpPr>
                  <a:spLocks noChangeShapeType="1"/>
                </p:cNvSpPr>
                <p:nvPr/>
              </p:nvSpPr>
              <p:spPr bwMode="auto">
                <a:xfrm>
                  <a:off x="4867" y="27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0" name="Line 54110"/>
                <p:cNvSpPr>
                  <a:spLocks noChangeShapeType="1"/>
                </p:cNvSpPr>
                <p:nvPr/>
              </p:nvSpPr>
              <p:spPr bwMode="auto">
                <a:xfrm flipH="1" flipV="1">
                  <a:off x="4872" y="273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1" name="Line 54111"/>
                <p:cNvSpPr>
                  <a:spLocks noChangeShapeType="1"/>
                </p:cNvSpPr>
                <p:nvPr/>
              </p:nvSpPr>
              <p:spPr bwMode="auto">
                <a:xfrm flipV="1">
                  <a:off x="4872" y="2733"/>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2" name="Line 54112"/>
                <p:cNvSpPr>
                  <a:spLocks noChangeShapeType="1"/>
                </p:cNvSpPr>
                <p:nvPr/>
              </p:nvSpPr>
              <p:spPr bwMode="auto">
                <a:xfrm flipV="1">
                  <a:off x="4878" y="272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3" name="Line 54113"/>
                <p:cNvSpPr>
                  <a:spLocks noChangeShapeType="1"/>
                </p:cNvSpPr>
                <p:nvPr/>
              </p:nvSpPr>
              <p:spPr bwMode="auto">
                <a:xfrm flipH="1" flipV="1">
                  <a:off x="4874" y="27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4" name="Line 54114"/>
                <p:cNvSpPr>
                  <a:spLocks noChangeShapeType="1"/>
                </p:cNvSpPr>
                <p:nvPr/>
              </p:nvSpPr>
              <p:spPr bwMode="auto">
                <a:xfrm flipH="1" flipV="1">
                  <a:off x="4865" y="27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5" name="Line 54115"/>
                <p:cNvSpPr>
                  <a:spLocks noChangeShapeType="1"/>
                </p:cNvSpPr>
                <p:nvPr/>
              </p:nvSpPr>
              <p:spPr bwMode="auto">
                <a:xfrm flipV="1">
                  <a:off x="4865" y="2704"/>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6" name="Line 54116"/>
                <p:cNvSpPr>
                  <a:spLocks noChangeShapeType="1"/>
                </p:cNvSpPr>
                <p:nvPr/>
              </p:nvSpPr>
              <p:spPr bwMode="auto">
                <a:xfrm flipH="1" flipV="1">
                  <a:off x="4874" y="269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7" name="Line 54117"/>
                <p:cNvSpPr>
                  <a:spLocks noChangeShapeType="1"/>
                </p:cNvSpPr>
                <p:nvPr/>
              </p:nvSpPr>
              <p:spPr bwMode="auto">
                <a:xfrm flipH="1" flipV="1">
                  <a:off x="4865" y="269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8" name="Line 54118"/>
                <p:cNvSpPr>
                  <a:spLocks noChangeShapeType="1"/>
                </p:cNvSpPr>
                <p:nvPr/>
              </p:nvSpPr>
              <p:spPr bwMode="auto">
                <a:xfrm flipH="1" flipV="1">
                  <a:off x="4863" y="268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59" name="Line 54119"/>
                <p:cNvSpPr>
                  <a:spLocks noChangeShapeType="1"/>
                </p:cNvSpPr>
                <p:nvPr/>
              </p:nvSpPr>
              <p:spPr bwMode="auto">
                <a:xfrm flipH="1" flipV="1">
                  <a:off x="4862" y="267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0" name="Line 54120"/>
                <p:cNvSpPr>
                  <a:spLocks noChangeShapeType="1"/>
                </p:cNvSpPr>
                <p:nvPr/>
              </p:nvSpPr>
              <p:spPr bwMode="auto">
                <a:xfrm flipH="1">
                  <a:off x="4854" y="2678"/>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1" name="Line 54121"/>
                <p:cNvSpPr>
                  <a:spLocks noChangeShapeType="1"/>
                </p:cNvSpPr>
                <p:nvPr/>
              </p:nvSpPr>
              <p:spPr bwMode="auto">
                <a:xfrm flipH="1" flipV="1">
                  <a:off x="4845" y="267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2" name="Line 54122"/>
                <p:cNvSpPr>
                  <a:spLocks noChangeShapeType="1"/>
                </p:cNvSpPr>
                <p:nvPr/>
              </p:nvSpPr>
              <p:spPr bwMode="auto">
                <a:xfrm flipH="1">
                  <a:off x="4831" y="267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3" name="Line 54123"/>
                <p:cNvSpPr>
                  <a:spLocks noChangeShapeType="1"/>
                </p:cNvSpPr>
                <p:nvPr/>
              </p:nvSpPr>
              <p:spPr bwMode="auto">
                <a:xfrm flipH="1">
                  <a:off x="4824" y="26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4" name="Line 54124"/>
                <p:cNvSpPr>
                  <a:spLocks noChangeShapeType="1"/>
                </p:cNvSpPr>
                <p:nvPr/>
              </p:nvSpPr>
              <p:spPr bwMode="auto">
                <a:xfrm flipH="1">
                  <a:off x="4817" y="26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5" name="Line 54125"/>
                <p:cNvSpPr>
                  <a:spLocks noChangeShapeType="1"/>
                </p:cNvSpPr>
                <p:nvPr/>
              </p:nvSpPr>
              <p:spPr bwMode="auto">
                <a:xfrm flipH="1">
                  <a:off x="4811" y="2683"/>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6" name="Line 54126"/>
                <p:cNvSpPr>
                  <a:spLocks noChangeShapeType="1"/>
                </p:cNvSpPr>
                <p:nvPr/>
              </p:nvSpPr>
              <p:spPr bwMode="auto">
                <a:xfrm flipH="1" flipV="1">
                  <a:off x="4801" y="26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7" name="Line 54127"/>
                <p:cNvSpPr>
                  <a:spLocks noChangeShapeType="1"/>
                </p:cNvSpPr>
                <p:nvPr/>
              </p:nvSpPr>
              <p:spPr bwMode="auto">
                <a:xfrm flipH="1" flipV="1">
                  <a:off x="4792" y="26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8" name="Line 54128"/>
                <p:cNvSpPr>
                  <a:spLocks noChangeShapeType="1"/>
                </p:cNvSpPr>
                <p:nvPr/>
              </p:nvSpPr>
              <p:spPr bwMode="auto">
                <a:xfrm flipH="1" flipV="1">
                  <a:off x="4790" y="267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69" name="Line 54129"/>
                <p:cNvSpPr>
                  <a:spLocks noChangeShapeType="1"/>
                </p:cNvSpPr>
                <p:nvPr/>
              </p:nvSpPr>
              <p:spPr bwMode="auto">
                <a:xfrm flipH="1" flipV="1">
                  <a:off x="4781" y="26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0" name="Line 54130"/>
                <p:cNvSpPr>
                  <a:spLocks noChangeShapeType="1"/>
                </p:cNvSpPr>
                <p:nvPr/>
              </p:nvSpPr>
              <p:spPr bwMode="auto">
                <a:xfrm flipH="1" flipV="1">
                  <a:off x="4771" y="266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1" name="Line 54131"/>
                <p:cNvSpPr>
                  <a:spLocks noChangeShapeType="1"/>
                </p:cNvSpPr>
                <p:nvPr/>
              </p:nvSpPr>
              <p:spPr bwMode="auto">
                <a:xfrm flipH="1">
                  <a:off x="4758" y="2660"/>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2" name="Line 54132"/>
                <p:cNvSpPr>
                  <a:spLocks noChangeShapeType="1"/>
                </p:cNvSpPr>
                <p:nvPr/>
              </p:nvSpPr>
              <p:spPr bwMode="auto">
                <a:xfrm flipH="1">
                  <a:off x="4751" y="266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3" name="Line 54133"/>
                <p:cNvSpPr>
                  <a:spLocks noChangeShapeType="1"/>
                </p:cNvSpPr>
                <p:nvPr/>
              </p:nvSpPr>
              <p:spPr bwMode="auto">
                <a:xfrm flipH="1">
                  <a:off x="4744" y="26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4" name="Line 54134"/>
                <p:cNvSpPr>
                  <a:spLocks noChangeShapeType="1"/>
                </p:cNvSpPr>
                <p:nvPr/>
              </p:nvSpPr>
              <p:spPr bwMode="auto">
                <a:xfrm flipH="1">
                  <a:off x="4738" y="266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5" name="Line 54135"/>
                <p:cNvSpPr>
                  <a:spLocks noChangeShapeType="1"/>
                </p:cNvSpPr>
                <p:nvPr/>
              </p:nvSpPr>
              <p:spPr bwMode="auto">
                <a:xfrm flipH="1" flipV="1">
                  <a:off x="4728" y="266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6" name="Line 54136"/>
                <p:cNvSpPr>
                  <a:spLocks noChangeShapeType="1"/>
                </p:cNvSpPr>
                <p:nvPr/>
              </p:nvSpPr>
              <p:spPr bwMode="auto">
                <a:xfrm flipH="1">
                  <a:off x="4721" y="26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7" name="Line 54137"/>
                <p:cNvSpPr>
                  <a:spLocks noChangeShapeType="1"/>
                </p:cNvSpPr>
                <p:nvPr/>
              </p:nvSpPr>
              <p:spPr bwMode="auto">
                <a:xfrm>
                  <a:off x="4721" y="2667"/>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8" name="Line 54138"/>
                <p:cNvSpPr>
                  <a:spLocks noChangeShapeType="1"/>
                </p:cNvSpPr>
                <p:nvPr/>
              </p:nvSpPr>
              <p:spPr bwMode="auto">
                <a:xfrm flipH="1">
                  <a:off x="4711" y="267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79" name="Line 54139"/>
                <p:cNvSpPr>
                  <a:spLocks noChangeShapeType="1"/>
                </p:cNvSpPr>
                <p:nvPr/>
              </p:nvSpPr>
              <p:spPr bwMode="auto">
                <a:xfrm flipH="1">
                  <a:off x="4705" y="2686"/>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0" name="Line 54140"/>
                <p:cNvSpPr>
                  <a:spLocks noChangeShapeType="1"/>
                </p:cNvSpPr>
                <p:nvPr/>
              </p:nvSpPr>
              <p:spPr bwMode="auto">
                <a:xfrm flipH="1">
                  <a:off x="4697" y="268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1" name="Line 54141"/>
                <p:cNvSpPr>
                  <a:spLocks noChangeShapeType="1"/>
                </p:cNvSpPr>
                <p:nvPr/>
              </p:nvSpPr>
              <p:spPr bwMode="auto">
                <a:xfrm flipH="1" flipV="1">
                  <a:off x="4695" y="26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2" name="Line 54142"/>
                <p:cNvSpPr>
                  <a:spLocks noChangeShapeType="1"/>
                </p:cNvSpPr>
                <p:nvPr/>
              </p:nvSpPr>
              <p:spPr bwMode="auto">
                <a:xfrm flipH="1" flipV="1">
                  <a:off x="4693" y="26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3" name="Line 54143"/>
                <p:cNvSpPr>
                  <a:spLocks noChangeShapeType="1"/>
                </p:cNvSpPr>
                <p:nvPr/>
              </p:nvSpPr>
              <p:spPr bwMode="auto">
                <a:xfrm flipH="1">
                  <a:off x="4686" y="26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4" name="Line 54144"/>
                <p:cNvSpPr>
                  <a:spLocks noChangeShapeType="1"/>
                </p:cNvSpPr>
                <p:nvPr/>
              </p:nvSpPr>
              <p:spPr bwMode="auto">
                <a:xfrm flipH="1">
                  <a:off x="4679" y="26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5" name="Line 54145"/>
                <p:cNvSpPr>
                  <a:spLocks noChangeShapeType="1"/>
                </p:cNvSpPr>
                <p:nvPr/>
              </p:nvSpPr>
              <p:spPr bwMode="auto">
                <a:xfrm>
                  <a:off x="4679" y="26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6" name="Line 54146"/>
                <p:cNvSpPr>
                  <a:spLocks noChangeShapeType="1"/>
                </p:cNvSpPr>
                <p:nvPr/>
              </p:nvSpPr>
              <p:spPr bwMode="auto">
                <a:xfrm>
                  <a:off x="4681" y="268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7" name="Line 54147"/>
                <p:cNvSpPr>
                  <a:spLocks noChangeShapeType="1"/>
                </p:cNvSpPr>
                <p:nvPr/>
              </p:nvSpPr>
              <p:spPr bwMode="auto">
                <a:xfrm>
                  <a:off x="4683" y="26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8" name="Line 54148"/>
                <p:cNvSpPr>
                  <a:spLocks noChangeShapeType="1"/>
                </p:cNvSpPr>
                <p:nvPr/>
              </p:nvSpPr>
              <p:spPr bwMode="auto">
                <a:xfrm flipH="1">
                  <a:off x="4679" y="270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89" name="Line 54149"/>
                <p:cNvSpPr>
                  <a:spLocks noChangeShapeType="1"/>
                </p:cNvSpPr>
                <p:nvPr/>
              </p:nvSpPr>
              <p:spPr bwMode="auto">
                <a:xfrm flipH="1" flipV="1">
                  <a:off x="4670" y="26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0" name="Line 54150"/>
                <p:cNvSpPr>
                  <a:spLocks noChangeShapeType="1"/>
                </p:cNvSpPr>
                <p:nvPr/>
              </p:nvSpPr>
              <p:spPr bwMode="auto">
                <a:xfrm flipH="1">
                  <a:off x="4664" y="269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1" name="Line 54151"/>
                <p:cNvSpPr>
                  <a:spLocks noChangeShapeType="1"/>
                </p:cNvSpPr>
                <p:nvPr/>
              </p:nvSpPr>
              <p:spPr bwMode="auto">
                <a:xfrm flipH="1">
                  <a:off x="4659" y="27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2" name="Line 54152"/>
                <p:cNvSpPr>
                  <a:spLocks noChangeShapeType="1"/>
                </p:cNvSpPr>
                <p:nvPr/>
              </p:nvSpPr>
              <p:spPr bwMode="auto">
                <a:xfrm>
                  <a:off x="4659" y="271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3" name="Line 54153"/>
                <p:cNvSpPr>
                  <a:spLocks noChangeShapeType="1"/>
                </p:cNvSpPr>
                <p:nvPr/>
              </p:nvSpPr>
              <p:spPr bwMode="auto">
                <a:xfrm flipH="1">
                  <a:off x="4664" y="272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4" name="Line 54154"/>
                <p:cNvSpPr>
                  <a:spLocks noChangeShapeType="1"/>
                </p:cNvSpPr>
                <p:nvPr/>
              </p:nvSpPr>
              <p:spPr bwMode="auto">
                <a:xfrm flipH="1" flipV="1">
                  <a:off x="4655" y="2727"/>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5" name="Line 54155"/>
                <p:cNvSpPr>
                  <a:spLocks noChangeShapeType="1"/>
                </p:cNvSpPr>
                <p:nvPr/>
              </p:nvSpPr>
              <p:spPr bwMode="auto">
                <a:xfrm flipH="1">
                  <a:off x="4648" y="27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6" name="Line 54156"/>
                <p:cNvSpPr>
                  <a:spLocks noChangeShapeType="1"/>
                </p:cNvSpPr>
                <p:nvPr/>
              </p:nvSpPr>
              <p:spPr bwMode="auto">
                <a:xfrm flipH="1">
                  <a:off x="4640" y="2729"/>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7" name="Line 54157"/>
                <p:cNvSpPr>
                  <a:spLocks noChangeShapeType="1"/>
                </p:cNvSpPr>
                <p:nvPr/>
              </p:nvSpPr>
              <p:spPr bwMode="auto">
                <a:xfrm flipH="1">
                  <a:off x="4634" y="2730"/>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8" name="Line 54158"/>
                <p:cNvSpPr>
                  <a:spLocks noChangeShapeType="1"/>
                </p:cNvSpPr>
                <p:nvPr/>
              </p:nvSpPr>
              <p:spPr bwMode="auto">
                <a:xfrm flipH="1" flipV="1">
                  <a:off x="4631" y="272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99" name="Line 54159"/>
                <p:cNvSpPr>
                  <a:spLocks noChangeShapeType="1"/>
                </p:cNvSpPr>
                <p:nvPr/>
              </p:nvSpPr>
              <p:spPr bwMode="auto">
                <a:xfrm flipH="1" flipV="1">
                  <a:off x="4623" y="272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0" name="Line 54160"/>
                <p:cNvSpPr>
                  <a:spLocks noChangeShapeType="1"/>
                </p:cNvSpPr>
                <p:nvPr/>
              </p:nvSpPr>
              <p:spPr bwMode="auto">
                <a:xfrm flipH="1">
                  <a:off x="4615" y="272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1" name="Line 54161"/>
                <p:cNvSpPr>
                  <a:spLocks noChangeShapeType="1"/>
                </p:cNvSpPr>
                <p:nvPr/>
              </p:nvSpPr>
              <p:spPr bwMode="auto">
                <a:xfrm>
                  <a:off x="4615" y="272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2" name="Line 54162"/>
                <p:cNvSpPr>
                  <a:spLocks noChangeShapeType="1"/>
                </p:cNvSpPr>
                <p:nvPr/>
              </p:nvSpPr>
              <p:spPr bwMode="auto">
                <a:xfrm>
                  <a:off x="4618" y="2729"/>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3" name="Line 54163"/>
                <p:cNvSpPr>
                  <a:spLocks noChangeShapeType="1"/>
                </p:cNvSpPr>
                <p:nvPr/>
              </p:nvSpPr>
              <p:spPr bwMode="auto">
                <a:xfrm flipH="1">
                  <a:off x="4615" y="27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4" name="Line 54164"/>
                <p:cNvSpPr>
                  <a:spLocks noChangeShapeType="1"/>
                </p:cNvSpPr>
                <p:nvPr/>
              </p:nvSpPr>
              <p:spPr bwMode="auto">
                <a:xfrm flipH="1">
                  <a:off x="4610" y="27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5" name="Line 54165"/>
                <p:cNvSpPr>
                  <a:spLocks noChangeShapeType="1"/>
                </p:cNvSpPr>
                <p:nvPr/>
              </p:nvSpPr>
              <p:spPr bwMode="auto">
                <a:xfrm flipH="1">
                  <a:off x="4606" y="275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6" name="Line 54166"/>
                <p:cNvSpPr>
                  <a:spLocks noChangeShapeType="1"/>
                </p:cNvSpPr>
                <p:nvPr/>
              </p:nvSpPr>
              <p:spPr bwMode="auto">
                <a:xfrm>
                  <a:off x="4606" y="276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7" name="Line 54167"/>
                <p:cNvSpPr>
                  <a:spLocks noChangeShapeType="1"/>
                </p:cNvSpPr>
                <p:nvPr/>
              </p:nvSpPr>
              <p:spPr bwMode="auto">
                <a:xfrm flipH="1" flipV="1">
                  <a:off x="4599" y="276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8" name="Line 54168"/>
                <p:cNvSpPr>
                  <a:spLocks noChangeShapeType="1"/>
                </p:cNvSpPr>
                <p:nvPr/>
              </p:nvSpPr>
              <p:spPr bwMode="auto">
                <a:xfrm flipH="1" flipV="1">
                  <a:off x="4590" y="27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09" name="Line 54169"/>
                <p:cNvSpPr>
                  <a:spLocks noChangeShapeType="1"/>
                </p:cNvSpPr>
                <p:nvPr/>
              </p:nvSpPr>
              <p:spPr bwMode="auto">
                <a:xfrm flipH="1" flipV="1">
                  <a:off x="4581" y="2756"/>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0" name="Line 54170"/>
                <p:cNvSpPr>
                  <a:spLocks noChangeShapeType="1"/>
                </p:cNvSpPr>
                <p:nvPr/>
              </p:nvSpPr>
              <p:spPr bwMode="auto">
                <a:xfrm flipH="1" flipV="1">
                  <a:off x="4578" y="275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1" name="Line 54171"/>
                <p:cNvSpPr>
                  <a:spLocks noChangeShapeType="1"/>
                </p:cNvSpPr>
                <p:nvPr/>
              </p:nvSpPr>
              <p:spPr bwMode="auto">
                <a:xfrm flipH="1" flipV="1">
                  <a:off x="4576" y="27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2" name="Line 54172"/>
                <p:cNvSpPr>
                  <a:spLocks noChangeShapeType="1"/>
                </p:cNvSpPr>
                <p:nvPr/>
              </p:nvSpPr>
              <p:spPr bwMode="auto">
                <a:xfrm flipH="1" flipV="1">
                  <a:off x="4567" y="273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3" name="Line 54173"/>
                <p:cNvSpPr>
                  <a:spLocks noChangeShapeType="1"/>
                </p:cNvSpPr>
                <p:nvPr/>
              </p:nvSpPr>
              <p:spPr bwMode="auto">
                <a:xfrm flipH="1">
                  <a:off x="4560" y="27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4" name="Line 54174"/>
                <p:cNvSpPr>
                  <a:spLocks noChangeShapeType="1"/>
                </p:cNvSpPr>
                <p:nvPr/>
              </p:nvSpPr>
              <p:spPr bwMode="auto">
                <a:xfrm flipH="1">
                  <a:off x="4555" y="274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5" name="Line 54175"/>
                <p:cNvSpPr>
                  <a:spLocks noChangeShapeType="1"/>
                </p:cNvSpPr>
                <p:nvPr/>
              </p:nvSpPr>
              <p:spPr bwMode="auto">
                <a:xfrm>
                  <a:off x="4555" y="27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6" name="Line 54176"/>
                <p:cNvSpPr>
                  <a:spLocks noChangeShapeType="1"/>
                </p:cNvSpPr>
                <p:nvPr/>
              </p:nvSpPr>
              <p:spPr bwMode="auto">
                <a:xfrm flipH="1">
                  <a:off x="4554" y="2756"/>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7" name="Line 54177"/>
                <p:cNvSpPr>
                  <a:spLocks noChangeShapeType="1"/>
                </p:cNvSpPr>
                <p:nvPr/>
              </p:nvSpPr>
              <p:spPr bwMode="auto">
                <a:xfrm flipH="1">
                  <a:off x="4548" y="277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8" name="Line 54178"/>
                <p:cNvSpPr>
                  <a:spLocks noChangeShapeType="1"/>
                </p:cNvSpPr>
                <p:nvPr/>
              </p:nvSpPr>
              <p:spPr bwMode="auto">
                <a:xfrm flipH="1">
                  <a:off x="4533" y="2774"/>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19" name="Line 54179"/>
                <p:cNvSpPr>
                  <a:spLocks noChangeShapeType="1"/>
                </p:cNvSpPr>
                <p:nvPr/>
              </p:nvSpPr>
              <p:spPr bwMode="auto">
                <a:xfrm flipH="1" flipV="1">
                  <a:off x="4525" y="277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0" name="Line 54180"/>
                <p:cNvSpPr>
                  <a:spLocks noChangeShapeType="1"/>
                </p:cNvSpPr>
                <p:nvPr/>
              </p:nvSpPr>
              <p:spPr bwMode="auto">
                <a:xfrm flipH="1">
                  <a:off x="4499" y="2774"/>
                  <a:ext cx="26"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1" name="Line 54181"/>
                <p:cNvSpPr>
                  <a:spLocks noChangeShapeType="1"/>
                </p:cNvSpPr>
                <p:nvPr/>
              </p:nvSpPr>
              <p:spPr bwMode="auto">
                <a:xfrm flipH="1">
                  <a:off x="4492" y="278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2" name="Line 54182"/>
                <p:cNvSpPr>
                  <a:spLocks noChangeShapeType="1"/>
                </p:cNvSpPr>
                <p:nvPr/>
              </p:nvSpPr>
              <p:spPr bwMode="auto">
                <a:xfrm>
                  <a:off x="4492" y="279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3" name="Line 54183"/>
                <p:cNvSpPr>
                  <a:spLocks noChangeShapeType="1"/>
                </p:cNvSpPr>
                <p:nvPr/>
              </p:nvSpPr>
              <p:spPr bwMode="auto">
                <a:xfrm flipH="1">
                  <a:off x="4487" y="27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4" name="Line 54184"/>
                <p:cNvSpPr>
                  <a:spLocks noChangeShapeType="1"/>
                </p:cNvSpPr>
                <p:nvPr/>
              </p:nvSpPr>
              <p:spPr bwMode="auto">
                <a:xfrm>
                  <a:off x="4487" y="280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5" name="Line 54185"/>
                <p:cNvSpPr>
                  <a:spLocks noChangeShapeType="1"/>
                </p:cNvSpPr>
                <p:nvPr/>
              </p:nvSpPr>
              <p:spPr bwMode="auto">
                <a:xfrm>
                  <a:off x="4489" y="280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6" name="Line 54186"/>
                <p:cNvSpPr>
                  <a:spLocks noChangeShapeType="1"/>
                </p:cNvSpPr>
                <p:nvPr/>
              </p:nvSpPr>
              <p:spPr bwMode="auto">
                <a:xfrm>
                  <a:off x="4499" y="2812"/>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7" name="Line 54187"/>
                <p:cNvSpPr>
                  <a:spLocks noChangeShapeType="1"/>
                </p:cNvSpPr>
                <p:nvPr/>
              </p:nvSpPr>
              <p:spPr bwMode="auto">
                <a:xfrm>
                  <a:off x="4500" y="28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8" name="Line 54188"/>
                <p:cNvSpPr>
                  <a:spLocks noChangeShapeType="1"/>
                </p:cNvSpPr>
                <p:nvPr/>
              </p:nvSpPr>
              <p:spPr bwMode="auto">
                <a:xfrm flipH="1">
                  <a:off x="4505" y="282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29" name="Line 54189"/>
                <p:cNvSpPr>
                  <a:spLocks noChangeShapeType="1"/>
                </p:cNvSpPr>
                <p:nvPr/>
              </p:nvSpPr>
              <p:spPr bwMode="auto">
                <a:xfrm flipH="1">
                  <a:off x="4500" y="283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0" name="Line 54190"/>
                <p:cNvSpPr>
                  <a:spLocks noChangeShapeType="1"/>
                </p:cNvSpPr>
                <p:nvPr/>
              </p:nvSpPr>
              <p:spPr bwMode="auto">
                <a:xfrm flipH="1">
                  <a:off x="4495" y="28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1" name="Line 54191"/>
                <p:cNvSpPr>
                  <a:spLocks noChangeShapeType="1"/>
                </p:cNvSpPr>
                <p:nvPr/>
              </p:nvSpPr>
              <p:spPr bwMode="auto">
                <a:xfrm flipH="1">
                  <a:off x="4488" y="28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2" name="Line 54192"/>
                <p:cNvSpPr>
                  <a:spLocks noChangeShapeType="1"/>
                </p:cNvSpPr>
                <p:nvPr/>
              </p:nvSpPr>
              <p:spPr bwMode="auto">
                <a:xfrm flipH="1">
                  <a:off x="4474" y="285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3" name="Line 54193"/>
                <p:cNvSpPr>
                  <a:spLocks noChangeShapeType="1"/>
                </p:cNvSpPr>
                <p:nvPr/>
              </p:nvSpPr>
              <p:spPr bwMode="auto">
                <a:xfrm>
                  <a:off x="4474" y="28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4" name="Line 54194"/>
                <p:cNvSpPr>
                  <a:spLocks noChangeShapeType="1"/>
                </p:cNvSpPr>
                <p:nvPr/>
              </p:nvSpPr>
              <p:spPr bwMode="auto">
                <a:xfrm>
                  <a:off x="4476" y="28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5" name="Line 54195"/>
                <p:cNvSpPr>
                  <a:spLocks noChangeShapeType="1"/>
                </p:cNvSpPr>
                <p:nvPr/>
              </p:nvSpPr>
              <p:spPr bwMode="auto">
                <a:xfrm flipV="1">
                  <a:off x="4485" y="28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6" name="Line 54196"/>
                <p:cNvSpPr>
                  <a:spLocks noChangeShapeType="1"/>
                </p:cNvSpPr>
                <p:nvPr/>
              </p:nvSpPr>
              <p:spPr bwMode="auto">
                <a:xfrm>
                  <a:off x="4492" y="28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7" name="Line 54197"/>
                <p:cNvSpPr>
                  <a:spLocks noChangeShapeType="1"/>
                </p:cNvSpPr>
                <p:nvPr/>
              </p:nvSpPr>
              <p:spPr bwMode="auto">
                <a:xfrm>
                  <a:off x="4501" y="28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8" name="Line 54198"/>
                <p:cNvSpPr>
                  <a:spLocks noChangeShapeType="1"/>
                </p:cNvSpPr>
                <p:nvPr/>
              </p:nvSpPr>
              <p:spPr bwMode="auto">
                <a:xfrm>
                  <a:off x="4503" y="2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39" name="Line 54199"/>
                <p:cNvSpPr>
                  <a:spLocks noChangeShapeType="1"/>
                </p:cNvSpPr>
                <p:nvPr/>
              </p:nvSpPr>
              <p:spPr bwMode="auto">
                <a:xfrm flipH="1">
                  <a:off x="4500" y="288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0" name="Line 54200"/>
                <p:cNvSpPr>
                  <a:spLocks noChangeShapeType="1"/>
                </p:cNvSpPr>
                <p:nvPr/>
              </p:nvSpPr>
              <p:spPr bwMode="auto">
                <a:xfrm>
                  <a:off x="4500" y="289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1" name="Line 54201"/>
                <p:cNvSpPr>
                  <a:spLocks noChangeShapeType="1"/>
                </p:cNvSpPr>
                <p:nvPr/>
              </p:nvSpPr>
              <p:spPr bwMode="auto">
                <a:xfrm>
                  <a:off x="4503" y="2903"/>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2" name="Line 54202"/>
                <p:cNvSpPr>
                  <a:spLocks noChangeShapeType="1"/>
                </p:cNvSpPr>
                <p:nvPr/>
              </p:nvSpPr>
              <p:spPr bwMode="auto">
                <a:xfrm>
                  <a:off x="4508" y="291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3" name="Line 54203"/>
                <p:cNvSpPr>
                  <a:spLocks noChangeShapeType="1"/>
                </p:cNvSpPr>
                <p:nvPr/>
              </p:nvSpPr>
              <p:spPr bwMode="auto">
                <a:xfrm>
                  <a:off x="4509" y="292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4" name="Line 54204"/>
                <p:cNvSpPr>
                  <a:spLocks noChangeShapeType="1"/>
                </p:cNvSpPr>
                <p:nvPr/>
              </p:nvSpPr>
              <p:spPr bwMode="auto">
                <a:xfrm flipV="1">
                  <a:off x="4521" y="29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5" name="Line 54205"/>
                <p:cNvSpPr>
                  <a:spLocks noChangeShapeType="1"/>
                </p:cNvSpPr>
                <p:nvPr/>
              </p:nvSpPr>
              <p:spPr bwMode="auto">
                <a:xfrm flipV="1">
                  <a:off x="4528" y="29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6" name="Line 54206"/>
                <p:cNvSpPr>
                  <a:spLocks noChangeShapeType="1"/>
                </p:cNvSpPr>
                <p:nvPr/>
              </p:nvSpPr>
              <p:spPr bwMode="auto">
                <a:xfrm>
                  <a:off x="4541" y="292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7" name="Line 54207"/>
                <p:cNvSpPr>
                  <a:spLocks noChangeShapeType="1"/>
                </p:cNvSpPr>
                <p:nvPr/>
              </p:nvSpPr>
              <p:spPr bwMode="auto">
                <a:xfrm flipH="1">
                  <a:off x="4546" y="29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8" name="Line 54208"/>
                <p:cNvSpPr>
                  <a:spLocks noChangeShapeType="1"/>
                </p:cNvSpPr>
                <p:nvPr/>
              </p:nvSpPr>
              <p:spPr bwMode="auto">
                <a:xfrm>
                  <a:off x="4546" y="294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49" name="Line 54209"/>
                <p:cNvSpPr>
                  <a:spLocks noChangeShapeType="1"/>
                </p:cNvSpPr>
                <p:nvPr/>
              </p:nvSpPr>
              <p:spPr bwMode="auto">
                <a:xfrm flipH="1">
                  <a:off x="4543" y="294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0" name="Line 54210"/>
                <p:cNvSpPr>
                  <a:spLocks noChangeShapeType="1"/>
                </p:cNvSpPr>
                <p:nvPr/>
              </p:nvSpPr>
              <p:spPr bwMode="auto">
                <a:xfrm flipH="1">
                  <a:off x="4539" y="2959"/>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1" name="Line 54211"/>
                <p:cNvSpPr>
                  <a:spLocks noChangeShapeType="1"/>
                </p:cNvSpPr>
                <p:nvPr/>
              </p:nvSpPr>
              <p:spPr bwMode="auto">
                <a:xfrm flipV="1">
                  <a:off x="4539" y="2957"/>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2" name="Line 54212"/>
                <p:cNvSpPr>
                  <a:spLocks noChangeShapeType="1"/>
                </p:cNvSpPr>
                <p:nvPr/>
              </p:nvSpPr>
              <p:spPr bwMode="auto">
                <a:xfrm flipV="1">
                  <a:off x="4550" y="294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3" name="Line 54213"/>
                <p:cNvSpPr>
                  <a:spLocks noChangeShapeType="1"/>
                </p:cNvSpPr>
                <p:nvPr/>
              </p:nvSpPr>
              <p:spPr bwMode="auto">
                <a:xfrm flipV="1">
                  <a:off x="4555" y="29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4" name="Line 54214"/>
                <p:cNvSpPr>
                  <a:spLocks noChangeShapeType="1"/>
                </p:cNvSpPr>
                <p:nvPr/>
              </p:nvSpPr>
              <p:spPr bwMode="auto">
                <a:xfrm flipV="1">
                  <a:off x="4562" y="29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5" name="Line 54215"/>
                <p:cNvSpPr>
                  <a:spLocks noChangeShapeType="1"/>
                </p:cNvSpPr>
                <p:nvPr/>
              </p:nvSpPr>
              <p:spPr bwMode="auto">
                <a:xfrm flipV="1">
                  <a:off x="4569" y="293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6" name="Line 54216"/>
                <p:cNvSpPr>
                  <a:spLocks noChangeShapeType="1"/>
                </p:cNvSpPr>
                <p:nvPr/>
              </p:nvSpPr>
              <p:spPr bwMode="auto">
                <a:xfrm flipV="1">
                  <a:off x="4581" y="292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7" name="Line 54217"/>
                <p:cNvSpPr>
                  <a:spLocks noChangeShapeType="1"/>
                </p:cNvSpPr>
                <p:nvPr/>
              </p:nvSpPr>
              <p:spPr bwMode="auto">
                <a:xfrm flipH="1" flipV="1">
                  <a:off x="4583" y="2916"/>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8" name="Line 54218"/>
                <p:cNvSpPr>
                  <a:spLocks noChangeShapeType="1"/>
                </p:cNvSpPr>
                <p:nvPr/>
              </p:nvSpPr>
              <p:spPr bwMode="auto">
                <a:xfrm flipV="1">
                  <a:off x="4583" y="290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59" name="Line 54219"/>
                <p:cNvSpPr>
                  <a:spLocks noChangeShapeType="1"/>
                </p:cNvSpPr>
                <p:nvPr/>
              </p:nvSpPr>
              <p:spPr bwMode="auto">
                <a:xfrm flipV="1">
                  <a:off x="4588" y="289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0" name="Line 54220"/>
                <p:cNvSpPr>
                  <a:spLocks noChangeShapeType="1"/>
                </p:cNvSpPr>
                <p:nvPr/>
              </p:nvSpPr>
              <p:spPr bwMode="auto">
                <a:xfrm flipV="1">
                  <a:off x="4593" y="289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1" name="Line 54221"/>
                <p:cNvSpPr>
                  <a:spLocks noChangeShapeType="1"/>
                </p:cNvSpPr>
                <p:nvPr/>
              </p:nvSpPr>
              <p:spPr bwMode="auto">
                <a:xfrm flipV="1">
                  <a:off x="4607" y="28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2" name="Line 54222"/>
                <p:cNvSpPr>
                  <a:spLocks noChangeShapeType="1"/>
                </p:cNvSpPr>
                <p:nvPr/>
              </p:nvSpPr>
              <p:spPr bwMode="auto">
                <a:xfrm>
                  <a:off x="4614" y="2891"/>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3" name="Line 54223"/>
                <p:cNvSpPr>
                  <a:spLocks noChangeShapeType="1"/>
                </p:cNvSpPr>
                <p:nvPr/>
              </p:nvSpPr>
              <p:spPr bwMode="auto">
                <a:xfrm flipV="1">
                  <a:off x="4632" y="289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4" name="Line 54224"/>
                <p:cNvSpPr>
                  <a:spLocks noChangeShapeType="1"/>
                </p:cNvSpPr>
                <p:nvPr/>
              </p:nvSpPr>
              <p:spPr bwMode="auto">
                <a:xfrm>
                  <a:off x="4637" y="2891"/>
                  <a:ext cx="2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5" name="Line 54225"/>
                <p:cNvSpPr>
                  <a:spLocks noChangeShapeType="1"/>
                </p:cNvSpPr>
                <p:nvPr/>
              </p:nvSpPr>
              <p:spPr bwMode="auto">
                <a:xfrm flipH="1" flipV="1">
                  <a:off x="4660" y="289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6" name="Line 54226"/>
                <p:cNvSpPr>
                  <a:spLocks noChangeShapeType="1"/>
                </p:cNvSpPr>
                <p:nvPr/>
              </p:nvSpPr>
              <p:spPr bwMode="auto">
                <a:xfrm flipV="1">
                  <a:off x="4660" y="288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7" name="Line 54227"/>
                <p:cNvSpPr>
                  <a:spLocks noChangeShapeType="1"/>
                </p:cNvSpPr>
                <p:nvPr/>
              </p:nvSpPr>
              <p:spPr bwMode="auto">
                <a:xfrm flipV="1">
                  <a:off x="4665" y="28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8" name="Line 54228"/>
                <p:cNvSpPr>
                  <a:spLocks noChangeShapeType="1"/>
                </p:cNvSpPr>
                <p:nvPr/>
              </p:nvSpPr>
              <p:spPr bwMode="auto">
                <a:xfrm flipV="1">
                  <a:off x="4672" y="28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69" name="Line 54229"/>
                <p:cNvSpPr>
                  <a:spLocks noChangeShapeType="1"/>
                </p:cNvSpPr>
                <p:nvPr/>
              </p:nvSpPr>
              <p:spPr bwMode="auto">
                <a:xfrm flipH="1">
                  <a:off x="4674" y="28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0" name="Line 54230"/>
                <p:cNvSpPr>
                  <a:spLocks noChangeShapeType="1"/>
                </p:cNvSpPr>
                <p:nvPr/>
              </p:nvSpPr>
              <p:spPr bwMode="auto">
                <a:xfrm>
                  <a:off x="4674" y="288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1" name="Line 54231"/>
                <p:cNvSpPr>
                  <a:spLocks noChangeShapeType="1"/>
                </p:cNvSpPr>
                <p:nvPr/>
              </p:nvSpPr>
              <p:spPr bwMode="auto">
                <a:xfrm>
                  <a:off x="4676" y="289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2" name="Line 54232"/>
                <p:cNvSpPr>
                  <a:spLocks noChangeShapeType="1"/>
                </p:cNvSpPr>
                <p:nvPr/>
              </p:nvSpPr>
              <p:spPr bwMode="auto">
                <a:xfrm flipH="1">
                  <a:off x="4681" y="290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3" name="Line 54233"/>
                <p:cNvSpPr>
                  <a:spLocks noChangeShapeType="1"/>
                </p:cNvSpPr>
                <p:nvPr/>
              </p:nvSpPr>
              <p:spPr bwMode="auto">
                <a:xfrm>
                  <a:off x="4681" y="2908"/>
                  <a:ext cx="1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4" name="Line 54234"/>
                <p:cNvSpPr>
                  <a:spLocks noChangeShapeType="1"/>
                </p:cNvSpPr>
                <p:nvPr/>
              </p:nvSpPr>
              <p:spPr bwMode="auto">
                <a:xfrm>
                  <a:off x="4698" y="2918"/>
                  <a:ext cx="16"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5" name="Line 54235"/>
                <p:cNvSpPr>
                  <a:spLocks noChangeShapeType="1"/>
                </p:cNvSpPr>
                <p:nvPr/>
              </p:nvSpPr>
              <p:spPr bwMode="auto">
                <a:xfrm>
                  <a:off x="4714" y="2944"/>
                  <a:ext cx="16"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6" name="Line 54236"/>
                <p:cNvSpPr>
                  <a:spLocks noChangeShapeType="1"/>
                </p:cNvSpPr>
                <p:nvPr/>
              </p:nvSpPr>
              <p:spPr bwMode="auto">
                <a:xfrm>
                  <a:off x="4730" y="297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7" name="Line 54237"/>
                <p:cNvSpPr>
                  <a:spLocks noChangeShapeType="1"/>
                </p:cNvSpPr>
                <p:nvPr/>
              </p:nvSpPr>
              <p:spPr bwMode="auto">
                <a:xfrm>
                  <a:off x="4738" y="2974"/>
                  <a:ext cx="25" cy="3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8" name="Line 54238"/>
                <p:cNvSpPr>
                  <a:spLocks noChangeShapeType="1"/>
                </p:cNvSpPr>
                <p:nvPr/>
              </p:nvSpPr>
              <p:spPr bwMode="auto">
                <a:xfrm flipV="1">
                  <a:off x="4763" y="3003"/>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79" name="Line 54239"/>
                <p:cNvSpPr>
                  <a:spLocks noChangeShapeType="1"/>
                </p:cNvSpPr>
                <p:nvPr/>
              </p:nvSpPr>
              <p:spPr bwMode="auto">
                <a:xfrm>
                  <a:off x="4771" y="3003"/>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0" name="Line 54240"/>
                <p:cNvSpPr>
                  <a:spLocks noChangeShapeType="1"/>
                </p:cNvSpPr>
                <p:nvPr/>
              </p:nvSpPr>
              <p:spPr bwMode="auto">
                <a:xfrm>
                  <a:off x="4789" y="301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1" name="Line 54241"/>
                <p:cNvSpPr>
                  <a:spLocks noChangeShapeType="1"/>
                </p:cNvSpPr>
                <p:nvPr/>
              </p:nvSpPr>
              <p:spPr bwMode="auto">
                <a:xfrm>
                  <a:off x="4800" y="302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2" name="Line 54242"/>
                <p:cNvSpPr>
                  <a:spLocks noChangeShapeType="1"/>
                </p:cNvSpPr>
                <p:nvPr/>
              </p:nvSpPr>
              <p:spPr bwMode="auto">
                <a:xfrm>
                  <a:off x="4810" y="302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3" name="Line 54243"/>
                <p:cNvSpPr>
                  <a:spLocks noChangeShapeType="1"/>
                </p:cNvSpPr>
                <p:nvPr/>
              </p:nvSpPr>
              <p:spPr bwMode="auto">
                <a:xfrm>
                  <a:off x="4819" y="3034"/>
                  <a:ext cx="26"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4" name="Line 54244"/>
                <p:cNvSpPr>
                  <a:spLocks noChangeShapeType="1"/>
                </p:cNvSpPr>
                <p:nvPr/>
              </p:nvSpPr>
              <p:spPr bwMode="auto">
                <a:xfrm>
                  <a:off x="4845" y="3048"/>
                  <a:ext cx="55" cy="2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5" name="Line 54245"/>
                <p:cNvSpPr>
                  <a:spLocks noChangeShapeType="1"/>
                </p:cNvSpPr>
                <p:nvPr/>
              </p:nvSpPr>
              <p:spPr bwMode="auto">
                <a:xfrm flipV="1">
                  <a:off x="4900" y="30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6" name="Line 54246"/>
                <p:cNvSpPr>
                  <a:spLocks noChangeShapeType="1"/>
                </p:cNvSpPr>
                <p:nvPr/>
              </p:nvSpPr>
              <p:spPr bwMode="auto">
                <a:xfrm>
                  <a:off x="4908" y="3074"/>
                  <a:ext cx="1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7" name="Line 54247"/>
                <p:cNvSpPr>
                  <a:spLocks noChangeShapeType="1"/>
                </p:cNvSpPr>
                <p:nvPr/>
              </p:nvSpPr>
              <p:spPr bwMode="auto">
                <a:xfrm flipV="1">
                  <a:off x="4919" y="308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8" name="Line 54248"/>
                <p:cNvSpPr>
                  <a:spLocks noChangeShapeType="1"/>
                </p:cNvSpPr>
                <p:nvPr/>
              </p:nvSpPr>
              <p:spPr bwMode="auto">
                <a:xfrm>
                  <a:off x="4933" y="308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89" name="Line 54249"/>
                <p:cNvSpPr>
                  <a:spLocks noChangeShapeType="1"/>
                </p:cNvSpPr>
                <p:nvPr/>
              </p:nvSpPr>
              <p:spPr bwMode="auto">
                <a:xfrm flipV="1">
                  <a:off x="4944" y="30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0" name="Line 54250"/>
                <p:cNvSpPr>
                  <a:spLocks noChangeShapeType="1"/>
                </p:cNvSpPr>
                <p:nvPr/>
              </p:nvSpPr>
              <p:spPr bwMode="auto">
                <a:xfrm>
                  <a:off x="4949" y="3085"/>
                  <a:ext cx="27"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1" name="Line 54251"/>
                <p:cNvSpPr>
                  <a:spLocks noChangeShapeType="1"/>
                </p:cNvSpPr>
                <p:nvPr/>
              </p:nvSpPr>
              <p:spPr bwMode="auto">
                <a:xfrm>
                  <a:off x="4976" y="30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2" name="Line 54252"/>
                <p:cNvSpPr>
                  <a:spLocks noChangeShapeType="1"/>
                </p:cNvSpPr>
                <p:nvPr/>
              </p:nvSpPr>
              <p:spPr bwMode="auto">
                <a:xfrm>
                  <a:off x="4985" y="31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3" name="Line 54253"/>
                <p:cNvSpPr>
                  <a:spLocks noChangeShapeType="1"/>
                </p:cNvSpPr>
                <p:nvPr/>
              </p:nvSpPr>
              <p:spPr bwMode="auto">
                <a:xfrm flipV="1">
                  <a:off x="4994" y="31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4" name="Line 54254"/>
                <p:cNvSpPr>
                  <a:spLocks noChangeShapeType="1"/>
                </p:cNvSpPr>
                <p:nvPr/>
              </p:nvSpPr>
              <p:spPr bwMode="auto">
                <a:xfrm>
                  <a:off x="5001" y="3106"/>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5" name="Line 54255"/>
                <p:cNvSpPr>
                  <a:spLocks noChangeShapeType="1"/>
                </p:cNvSpPr>
                <p:nvPr/>
              </p:nvSpPr>
              <p:spPr bwMode="auto">
                <a:xfrm flipV="1">
                  <a:off x="5019" y="31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6" name="Line 54256"/>
                <p:cNvSpPr>
                  <a:spLocks noChangeShapeType="1"/>
                </p:cNvSpPr>
                <p:nvPr/>
              </p:nvSpPr>
              <p:spPr bwMode="auto">
                <a:xfrm>
                  <a:off x="5026" y="311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7" name="Line 54257"/>
                <p:cNvSpPr>
                  <a:spLocks noChangeShapeType="1"/>
                </p:cNvSpPr>
                <p:nvPr/>
              </p:nvSpPr>
              <p:spPr bwMode="auto">
                <a:xfrm>
                  <a:off x="5035" y="311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8" name="Line 54258"/>
                <p:cNvSpPr>
                  <a:spLocks noChangeShapeType="1"/>
                </p:cNvSpPr>
                <p:nvPr/>
              </p:nvSpPr>
              <p:spPr bwMode="auto">
                <a:xfrm>
                  <a:off x="5040" y="313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99" name="Line 54259"/>
                <p:cNvSpPr>
                  <a:spLocks noChangeShapeType="1"/>
                </p:cNvSpPr>
                <p:nvPr/>
              </p:nvSpPr>
              <p:spPr bwMode="auto">
                <a:xfrm>
                  <a:off x="5042" y="3140"/>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0" name="Line 54260"/>
                <p:cNvSpPr>
                  <a:spLocks noChangeShapeType="1"/>
                </p:cNvSpPr>
                <p:nvPr/>
              </p:nvSpPr>
              <p:spPr bwMode="auto">
                <a:xfrm>
                  <a:off x="5043" y="314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1" name="Line 54261"/>
                <p:cNvSpPr>
                  <a:spLocks noChangeShapeType="1"/>
                </p:cNvSpPr>
                <p:nvPr/>
              </p:nvSpPr>
              <p:spPr bwMode="auto">
                <a:xfrm flipV="1">
                  <a:off x="5060" y="31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2" name="Line 54262"/>
                <p:cNvSpPr>
                  <a:spLocks noChangeShapeType="1"/>
                </p:cNvSpPr>
                <p:nvPr/>
              </p:nvSpPr>
              <p:spPr bwMode="auto">
                <a:xfrm flipV="1">
                  <a:off x="5067" y="31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3" name="Line 54263"/>
                <p:cNvSpPr>
                  <a:spLocks noChangeShapeType="1"/>
                </p:cNvSpPr>
                <p:nvPr/>
              </p:nvSpPr>
              <p:spPr bwMode="auto">
                <a:xfrm>
                  <a:off x="5074" y="3145"/>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4" name="Line 54264"/>
                <p:cNvSpPr>
                  <a:spLocks noChangeShapeType="1"/>
                </p:cNvSpPr>
                <p:nvPr/>
              </p:nvSpPr>
              <p:spPr bwMode="auto">
                <a:xfrm>
                  <a:off x="5091" y="3147"/>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5" name="Line 54265"/>
                <p:cNvSpPr>
                  <a:spLocks noChangeShapeType="1"/>
                </p:cNvSpPr>
                <p:nvPr/>
              </p:nvSpPr>
              <p:spPr bwMode="auto">
                <a:xfrm>
                  <a:off x="5099" y="315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6" name="Line 54266"/>
                <p:cNvSpPr>
                  <a:spLocks noChangeShapeType="1"/>
                </p:cNvSpPr>
                <p:nvPr/>
              </p:nvSpPr>
              <p:spPr bwMode="auto">
                <a:xfrm>
                  <a:off x="5101" y="31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7" name="Line 54267"/>
                <p:cNvSpPr>
                  <a:spLocks noChangeShapeType="1"/>
                </p:cNvSpPr>
                <p:nvPr/>
              </p:nvSpPr>
              <p:spPr bwMode="auto">
                <a:xfrm>
                  <a:off x="5110" y="3164"/>
                  <a:ext cx="14"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8" name="Line 54268"/>
                <p:cNvSpPr>
                  <a:spLocks noChangeShapeType="1"/>
                </p:cNvSpPr>
                <p:nvPr/>
              </p:nvSpPr>
              <p:spPr bwMode="auto">
                <a:xfrm>
                  <a:off x="5124" y="3183"/>
                  <a:ext cx="13"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09" name="Line 54269"/>
                <p:cNvSpPr>
                  <a:spLocks noChangeShapeType="1"/>
                </p:cNvSpPr>
                <p:nvPr/>
              </p:nvSpPr>
              <p:spPr bwMode="auto">
                <a:xfrm>
                  <a:off x="5137" y="3202"/>
                  <a:ext cx="7"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0" name="Line 54270"/>
                <p:cNvSpPr>
                  <a:spLocks noChangeShapeType="1"/>
                </p:cNvSpPr>
                <p:nvPr/>
              </p:nvSpPr>
              <p:spPr bwMode="auto">
                <a:xfrm flipH="1">
                  <a:off x="5139" y="322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1" name="Line 54271"/>
                <p:cNvSpPr>
                  <a:spLocks noChangeShapeType="1"/>
                </p:cNvSpPr>
                <p:nvPr/>
              </p:nvSpPr>
              <p:spPr bwMode="auto">
                <a:xfrm flipH="1">
                  <a:off x="5132" y="32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2" name="Line 54272"/>
                <p:cNvSpPr>
                  <a:spLocks noChangeShapeType="1"/>
                </p:cNvSpPr>
                <p:nvPr/>
              </p:nvSpPr>
              <p:spPr bwMode="auto">
                <a:xfrm flipH="1">
                  <a:off x="5125" y="3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3" name="Line 54273"/>
                <p:cNvSpPr>
                  <a:spLocks noChangeShapeType="1"/>
                </p:cNvSpPr>
                <p:nvPr/>
              </p:nvSpPr>
              <p:spPr bwMode="auto">
                <a:xfrm>
                  <a:off x="5125" y="32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4" name="Line 54274"/>
                <p:cNvSpPr>
                  <a:spLocks noChangeShapeType="1"/>
                </p:cNvSpPr>
                <p:nvPr/>
              </p:nvSpPr>
              <p:spPr bwMode="auto">
                <a:xfrm>
                  <a:off x="5127" y="32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5" name="Line 54275"/>
                <p:cNvSpPr>
                  <a:spLocks noChangeShapeType="1"/>
                </p:cNvSpPr>
                <p:nvPr/>
              </p:nvSpPr>
              <p:spPr bwMode="auto">
                <a:xfrm>
                  <a:off x="5129" y="32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6" name="Line 54276"/>
                <p:cNvSpPr>
                  <a:spLocks noChangeShapeType="1"/>
                </p:cNvSpPr>
                <p:nvPr/>
              </p:nvSpPr>
              <p:spPr bwMode="auto">
                <a:xfrm>
                  <a:off x="5131" y="32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7" name="Line 54277"/>
                <p:cNvSpPr>
                  <a:spLocks noChangeShapeType="1"/>
                </p:cNvSpPr>
                <p:nvPr/>
              </p:nvSpPr>
              <p:spPr bwMode="auto">
                <a:xfrm flipH="1">
                  <a:off x="5129" y="326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8" name="Line 54278"/>
                <p:cNvSpPr>
                  <a:spLocks noChangeShapeType="1"/>
                </p:cNvSpPr>
                <p:nvPr/>
              </p:nvSpPr>
              <p:spPr bwMode="auto">
                <a:xfrm flipH="1">
                  <a:off x="5124" y="32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19" name="Line 54279"/>
                <p:cNvSpPr>
                  <a:spLocks noChangeShapeType="1"/>
                </p:cNvSpPr>
                <p:nvPr/>
              </p:nvSpPr>
              <p:spPr bwMode="auto">
                <a:xfrm>
                  <a:off x="5124" y="328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0" name="Line 54280"/>
                <p:cNvSpPr>
                  <a:spLocks noChangeShapeType="1"/>
                </p:cNvSpPr>
                <p:nvPr/>
              </p:nvSpPr>
              <p:spPr bwMode="auto">
                <a:xfrm>
                  <a:off x="5126" y="328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1" name="Line 54281"/>
                <p:cNvSpPr>
                  <a:spLocks noChangeShapeType="1"/>
                </p:cNvSpPr>
                <p:nvPr/>
              </p:nvSpPr>
              <p:spPr bwMode="auto">
                <a:xfrm flipV="1">
                  <a:off x="5135" y="3291"/>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2" name="Line 54282"/>
                <p:cNvSpPr>
                  <a:spLocks noChangeShapeType="1"/>
                </p:cNvSpPr>
                <p:nvPr/>
              </p:nvSpPr>
              <p:spPr bwMode="auto">
                <a:xfrm flipV="1">
                  <a:off x="5141" y="32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3" name="Line 54283"/>
                <p:cNvSpPr>
                  <a:spLocks noChangeShapeType="1"/>
                </p:cNvSpPr>
                <p:nvPr/>
              </p:nvSpPr>
              <p:spPr bwMode="auto">
                <a:xfrm flipV="1">
                  <a:off x="5149" y="32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4" name="Line 54284"/>
                <p:cNvSpPr>
                  <a:spLocks noChangeShapeType="1"/>
                </p:cNvSpPr>
                <p:nvPr/>
              </p:nvSpPr>
              <p:spPr bwMode="auto">
                <a:xfrm flipV="1">
                  <a:off x="5156" y="327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5" name="Line 54285"/>
                <p:cNvSpPr>
                  <a:spLocks noChangeShapeType="1"/>
                </p:cNvSpPr>
                <p:nvPr/>
              </p:nvSpPr>
              <p:spPr bwMode="auto">
                <a:xfrm flipV="1">
                  <a:off x="5161" y="327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6" name="Line 54286"/>
                <p:cNvSpPr>
                  <a:spLocks noChangeShapeType="1"/>
                </p:cNvSpPr>
                <p:nvPr/>
              </p:nvSpPr>
              <p:spPr bwMode="auto">
                <a:xfrm flipH="1" flipV="1">
                  <a:off x="5166" y="326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7" name="Line 54287"/>
                <p:cNvSpPr>
                  <a:spLocks noChangeShapeType="1"/>
                </p:cNvSpPr>
                <p:nvPr/>
              </p:nvSpPr>
              <p:spPr bwMode="auto">
                <a:xfrm flipV="1">
                  <a:off x="5166" y="325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28" name="Line 54288"/>
                <p:cNvSpPr>
                  <a:spLocks noChangeShapeType="1"/>
                </p:cNvSpPr>
                <p:nvPr/>
              </p:nvSpPr>
              <p:spPr bwMode="auto">
                <a:xfrm flipH="1" flipV="1">
                  <a:off x="5175" y="32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299" name="Group 54490"/>
              <p:cNvGrpSpPr>
                <a:grpSpLocks/>
              </p:cNvGrpSpPr>
              <p:nvPr/>
            </p:nvGrpSpPr>
            <p:grpSpPr bwMode="auto">
              <a:xfrm>
                <a:off x="7102475" y="4222751"/>
                <a:ext cx="1257300" cy="936625"/>
                <a:chOff x="4474" y="2660"/>
                <a:chExt cx="792" cy="590"/>
              </a:xfrm>
              <a:grpFill/>
            </p:grpSpPr>
            <p:sp>
              <p:nvSpPr>
                <p:cNvPr id="56129" name="Line 54290"/>
                <p:cNvSpPr>
                  <a:spLocks noChangeShapeType="1"/>
                </p:cNvSpPr>
                <p:nvPr/>
              </p:nvSpPr>
              <p:spPr bwMode="auto">
                <a:xfrm flipH="1" flipV="1">
                  <a:off x="5172" y="3237"/>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0" name="Line 54291"/>
                <p:cNvSpPr>
                  <a:spLocks noChangeShapeType="1"/>
                </p:cNvSpPr>
                <p:nvPr/>
              </p:nvSpPr>
              <p:spPr bwMode="auto">
                <a:xfrm flipV="1">
                  <a:off x="5172" y="322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1" name="Line 54292"/>
                <p:cNvSpPr>
                  <a:spLocks noChangeShapeType="1"/>
                </p:cNvSpPr>
                <p:nvPr/>
              </p:nvSpPr>
              <p:spPr bwMode="auto">
                <a:xfrm flipV="1">
                  <a:off x="5176" y="321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2" name="Line 54293"/>
                <p:cNvSpPr>
                  <a:spLocks noChangeShapeType="1"/>
                </p:cNvSpPr>
                <p:nvPr/>
              </p:nvSpPr>
              <p:spPr bwMode="auto">
                <a:xfrm flipV="1">
                  <a:off x="5181" y="320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3" name="Line 54294"/>
                <p:cNvSpPr>
                  <a:spLocks noChangeShapeType="1"/>
                </p:cNvSpPr>
                <p:nvPr/>
              </p:nvSpPr>
              <p:spPr bwMode="auto">
                <a:xfrm flipV="1">
                  <a:off x="5185" y="32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4" name="Line 54295"/>
                <p:cNvSpPr>
                  <a:spLocks noChangeShapeType="1"/>
                </p:cNvSpPr>
                <p:nvPr/>
              </p:nvSpPr>
              <p:spPr bwMode="auto">
                <a:xfrm flipV="1">
                  <a:off x="5192" y="3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5" name="Line 54296"/>
                <p:cNvSpPr>
                  <a:spLocks noChangeShapeType="1"/>
                </p:cNvSpPr>
                <p:nvPr/>
              </p:nvSpPr>
              <p:spPr bwMode="auto">
                <a:xfrm flipV="1">
                  <a:off x="5199" y="320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6" name="Line 54297"/>
                <p:cNvSpPr>
                  <a:spLocks noChangeShapeType="1"/>
                </p:cNvSpPr>
                <p:nvPr/>
              </p:nvSpPr>
              <p:spPr bwMode="auto">
                <a:xfrm flipH="1" flipV="1">
                  <a:off x="5205" y="319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7" name="Line 54298"/>
                <p:cNvSpPr>
                  <a:spLocks noChangeShapeType="1"/>
                </p:cNvSpPr>
                <p:nvPr/>
              </p:nvSpPr>
              <p:spPr bwMode="auto">
                <a:xfrm flipH="1" flipV="1">
                  <a:off x="5202" y="318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8" name="Line 54299"/>
                <p:cNvSpPr>
                  <a:spLocks noChangeShapeType="1"/>
                </p:cNvSpPr>
                <p:nvPr/>
              </p:nvSpPr>
              <p:spPr bwMode="auto">
                <a:xfrm flipH="1" flipV="1">
                  <a:off x="5200" y="31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39" name="Line 54300"/>
                <p:cNvSpPr>
                  <a:spLocks noChangeShapeType="1"/>
                </p:cNvSpPr>
                <p:nvPr/>
              </p:nvSpPr>
              <p:spPr bwMode="auto">
                <a:xfrm flipH="1" flipV="1">
                  <a:off x="5196" y="316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0" name="Line 54301"/>
                <p:cNvSpPr>
                  <a:spLocks noChangeShapeType="1"/>
                </p:cNvSpPr>
                <p:nvPr/>
              </p:nvSpPr>
              <p:spPr bwMode="auto">
                <a:xfrm flipH="1" flipV="1">
                  <a:off x="5194" y="31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1" name="Line 54302"/>
                <p:cNvSpPr>
                  <a:spLocks noChangeShapeType="1"/>
                </p:cNvSpPr>
                <p:nvPr/>
              </p:nvSpPr>
              <p:spPr bwMode="auto">
                <a:xfrm flipH="1" flipV="1">
                  <a:off x="5191" y="315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2" name="Line 54303"/>
                <p:cNvSpPr>
                  <a:spLocks noChangeShapeType="1"/>
                </p:cNvSpPr>
                <p:nvPr/>
              </p:nvSpPr>
              <p:spPr bwMode="auto">
                <a:xfrm flipH="1" flipV="1">
                  <a:off x="5182" y="3150"/>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3" name="Line 54304"/>
                <p:cNvSpPr>
                  <a:spLocks noChangeShapeType="1"/>
                </p:cNvSpPr>
                <p:nvPr/>
              </p:nvSpPr>
              <p:spPr bwMode="auto">
                <a:xfrm flipH="1">
                  <a:off x="5171" y="315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4" name="Line 54305"/>
                <p:cNvSpPr>
                  <a:spLocks noChangeShapeType="1"/>
                </p:cNvSpPr>
                <p:nvPr/>
              </p:nvSpPr>
              <p:spPr bwMode="auto">
                <a:xfrm flipH="1" flipV="1">
                  <a:off x="5160" y="3151"/>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5" name="Line 54306"/>
                <p:cNvSpPr>
                  <a:spLocks noChangeShapeType="1"/>
                </p:cNvSpPr>
                <p:nvPr/>
              </p:nvSpPr>
              <p:spPr bwMode="auto">
                <a:xfrm flipH="1" flipV="1">
                  <a:off x="5152" y="3133"/>
                  <a:ext cx="8"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6" name="Line 54307"/>
                <p:cNvSpPr>
                  <a:spLocks noChangeShapeType="1"/>
                </p:cNvSpPr>
                <p:nvPr/>
              </p:nvSpPr>
              <p:spPr bwMode="auto">
                <a:xfrm flipH="1" flipV="1">
                  <a:off x="5150" y="3121"/>
                  <a:ext cx="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7" name="Line 54308"/>
                <p:cNvSpPr>
                  <a:spLocks noChangeShapeType="1"/>
                </p:cNvSpPr>
                <p:nvPr/>
              </p:nvSpPr>
              <p:spPr bwMode="auto">
                <a:xfrm flipV="1">
                  <a:off x="5150" y="31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8" name="Line 54309"/>
                <p:cNvSpPr>
                  <a:spLocks noChangeShapeType="1"/>
                </p:cNvSpPr>
                <p:nvPr/>
              </p:nvSpPr>
              <p:spPr bwMode="auto">
                <a:xfrm flipH="1" flipV="1">
                  <a:off x="5156" y="311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49" name="Line 54310"/>
                <p:cNvSpPr>
                  <a:spLocks noChangeShapeType="1"/>
                </p:cNvSpPr>
                <p:nvPr/>
              </p:nvSpPr>
              <p:spPr bwMode="auto">
                <a:xfrm flipV="1">
                  <a:off x="5156" y="3104"/>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0" name="Line 54311"/>
                <p:cNvSpPr>
                  <a:spLocks noChangeShapeType="1"/>
                </p:cNvSpPr>
                <p:nvPr/>
              </p:nvSpPr>
              <p:spPr bwMode="auto">
                <a:xfrm flipH="1">
                  <a:off x="5154" y="310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1" name="Line 54312"/>
                <p:cNvSpPr>
                  <a:spLocks noChangeShapeType="1"/>
                </p:cNvSpPr>
                <p:nvPr/>
              </p:nvSpPr>
              <p:spPr bwMode="auto">
                <a:xfrm flipV="1">
                  <a:off x="5154" y="309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2" name="Line 54313"/>
                <p:cNvSpPr>
                  <a:spLocks noChangeShapeType="1"/>
                </p:cNvSpPr>
                <p:nvPr/>
              </p:nvSpPr>
              <p:spPr bwMode="auto">
                <a:xfrm flipV="1">
                  <a:off x="5158" y="308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3" name="Line 54314"/>
                <p:cNvSpPr>
                  <a:spLocks noChangeShapeType="1"/>
                </p:cNvSpPr>
                <p:nvPr/>
              </p:nvSpPr>
              <p:spPr bwMode="auto">
                <a:xfrm flipV="1">
                  <a:off x="5163" y="30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4" name="Line 54315"/>
                <p:cNvSpPr>
                  <a:spLocks noChangeShapeType="1"/>
                </p:cNvSpPr>
                <p:nvPr/>
              </p:nvSpPr>
              <p:spPr bwMode="auto">
                <a:xfrm flipV="1">
                  <a:off x="5170" y="30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5" name="Line 54316"/>
                <p:cNvSpPr>
                  <a:spLocks noChangeShapeType="1"/>
                </p:cNvSpPr>
                <p:nvPr/>
              </p:nvSpPr>
              <p:spPr bwMode="auto">
                <a:xfrm>
                  <a:off x="5177" y="30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6" name="Line 54317"/>
                <p:cNvSpPr>
                  <a:spLocks noChangeShapeType="1"/>
                </p:cNvSpPr>
                <p:nvPr/>
              </p:nvSpPr>
              <p:spPr bwMode="auto">
                <a:xfrm>
                  <a:off x="5179" y="3089"/>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7" name="Line 54318"/>
                <p:cNvSpPr>
                  <a:spLocks noChangeShapeType="1"/>
                </p:cNvSpPr>
                <p:nvPr/>
              </p:nvSpPr>
              <p:spPr bwMode="auto">
                <a:xfrm flipV="1">
                  <a:off x="5195" y="30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8" name="Line 54319"/>
                <p:cNvSpPr>
                  <a:spLocks noChangeShapeType="1"/>
                </p:cNvSpPr>
                <p:nvPr/>
              </p:nvSpPr>
              <p:spPr bwMode="auto">
                <a:xfrm flipV="1">
                  <a:off x="5202" y="30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59" name="Line 54320"/>
                <p:cNvSpPr>
                  <a:spLocks noChangeShapeType="1"/>
                </p:cNvSpPr>
                <p:nvPr/>
              </p:nvSpPr>
              <p:spPr bwMode="auto">
                <a:xfrm flipV="1">
                  <a:off x="5209" y="30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0" name="Line 54321"/>
                <p:cNvSpPr>
                  <a:spLocks noChangeShapeType="1"/>
                </p:cNvSpPr>
                <p:nvPr/>
              </p:nvSpPr>
              <p:spPr bwMode="auto">
                <a:xfrm flipV="1">
                  <a:off x="5216" y="30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1" name="Line 54322"/>
                <p:cNvSpPr>
                  <a:spLocks noChangeShapeType="1"/>
                </p:cNvSpPr>
                <p:nvPr/>
              </p:nvSpPr>
              <p:spPr bwMode="auto">
                <a:xfrm>
                  <a:off x="5223" y="30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2" name="Line 54323"/>
                <p:cNvSpPr>
                  <a:spLocks noChangeShapeType="1"/>
                </p:cNvSpPr>
                <p:nvPr/>
              </p:nvSpPr>
              <p:spPr bwMode="auto">
                <a:xfrm>
                  <a:off x="5225" y="309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3" name="Line 54324"/>
                <p:cNvSpPr>
                  <a:spLocks noChangeShapeType="1"/>
                </p:cNvSpPr>
                <p:nvPr/>
              </p:nvSpPr>
              <p:spPr bwMode="auto">
                <a:xfrm>
                  <a:off x="5228" y="3097"/>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4" name="Line 54325"/>
                <p:cNvSpPr>
                  <a:spLocks noChangeShapeType="1"/>
                </p:cNvSpPr>
                <p:nvPr/>
              </p:nvSpPr>
              <p:spPr bwMode="auto">
                <a:xfrm>
                  <a:off x="5236" y="310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5" name="Line 54326"/>
                <p:cNvSpPr>
                  <a:spLocks noChangeShapeType="1"/>
                </p:cNvSpPr>
                <p:nvPr/>
              </p:nvSpPr>
              <p:spPr bwMode="auto">
                <a:xfrm>
                  <a:off x="5239" y="31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6" name="Line 54327"/>
                <p:cNvSpPr>
                  <a:spLocks noChangeShapeType="1"/>
                </p:cNvSpPr>
                <p:nvPr/>
              </p:nvSpPr>
              <p:spPr bwMode="auto">
                <a:xfrm flipV="1">
                  <a:off x="5248" y="31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7" name="Line 54328"/>
                <p:cNvSpPr>
                  <a:spLocks noChangeShapeType="1"/>
                </p:cNvSpPr>
                <p:nvPr/>
              </p:nvSpPr>
              <p:spPr bwMode="auto">
                <a:xfrm flipV="1">
                  <a:off x="5255" y="31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8" name="Line 54329"/>
                <p:cNvSpPr>
                  <a:spLocks noChangeShapeType="1"/>
                </p:cNvSpPr>
                <p:nvPr/>
              </p:nvSpPr>
              <p:spPr bwMode="auto">
                <a:xfrm flipV="1">
                  <a:off x="5262" y="310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69" name="Line 54330"/>
                <p:cNvSpPr>
                  <a:spLocks noChangeShapeType="1"/>
                </p:cNvSpPr>
                <p:nvPr/>
              </p:nvSpPr>
              <p:spPr bwMode="auto">
                <a:xfrm flipH="1" flipV="1">
                  <a:off x="5263" y="3087"/>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0" name="Line 54331"/>
                <p:cNvSpPr>
                  <a:spLocks noChangeShapeType="1"/>
                </p:cNvSpPr>
                <p:nvPr/>
              </p:nvSpPr>
              <p:spPr bwMode="auto">
                <a:xfrm flipH="1" flipV="1">
                  <a:off x="5258" y="3073"/>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1" name="Line 54332"/>
                <p:cNvSpPr>
                  <a:spLocks noChangeShapeType="1"/>
                </p:cNvSpPr>
                <p:nvPr/>
              </p:nvSpPr>
              <p:spPr bwMode="auto">
                <a:xfrm flipH="1" flipV="1">
                  <a:off x="5256" y="30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2" name="Line 54333"/>
                <p:cNvSpPr>
                  <a:spLocks noChangeShapeType="1"/>
                </p:cNvSpPr>
                <p:nvPr/>
              </p:nvSpPr>
              <p:spPr bwMode="auto">
                <a:xfrm flipH="1" flipV="1">
                  <a:off x="5240" y="3063"/>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3" name="Line 54334"/>
                <p:cNvSpPr>
                  <a:spLocks noChangeShapeType="1"/>
                </p:cNvSpPr>
                <p:nvPr/>
              </p:nvSpPr>
              <p:spPr bwMode="auto">
                <a:xfrm flipH="1" flipV="1">
                  <a:off x="5229" y="3051"/>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4" name="Line 54335"/>
                <p:cNvSpPr>
                  <a:spLocks noChangeShapeType="1"/>
                </p:cNvSpPr>
                <p:nvPr/>
              </p:nvSpPr>
              <p:spPr bwMode="auto">
                <a:xfrm flipH="1" flipV="1">
                  <a:off x="5219" y="304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5" name="Line 54336"/>
                <p:cNvSpPr>
                  <a:spLocks noChangeShapeType="1"/>
                </p:cNvSpPr>
                <p:nvPr/>
              </p:nvSpPr>
              <p:spPr bwMode="auto">
                <a:xfrm flipH="1" flipV="1">
                  <a:off x="5203" y="304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6" name="Line 54337"/>
                <p:cNvSpPr>
                  <a:spLocks noChangeShapeType="1"/>
                </p:cNvSpPr>
                <p:nvPr/>
              </p:nvSpPr>
              <p:spPr bwMode="auto">
                <a:xfrm flipH="1">
                  <a:off x="5190" y="3044"/>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7" name="Line 54338"/>
                <p:cNvSpPr>
                  <a:spLocks noChangeShapeType="1"/>
                </p:cNvSpPr>
                <p:nvPr/>
              </p:nvSpPr>
              <p:spPr bwMode="auto">
                <a:xfrm flipH="1" flipV="1">
                  <a:off x="5180" y="304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8" name="Line 54339"/>
                <p:cNvSpPr>
                  <a:spLocks noChangeShapeType="1"/>
                </p:cNvSpPr>
                <p:nvPr/>
              </p:nvSpPr>
              <p:spPr bwMode="auto">
                <a:xfrm flipH="1" flipV="1">
                  <a:off x="5172" y="3038"/>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79" name="Line 54340"/>
                <p:cNvSpPr>
                  <a:spLocks noChangeShapeType="1"/>
                </p:cNvSpPr>
                <p:nvPr/>
              </p:nvSpPr>
              <p:spPr bwMode="auto">
                <a:xfrm flipH="1">
                  <a:off x="5148" y="3038"/>
                  <a:ext cx="24"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0" name="Line 54341"/>
                <p:cNvSpPr>
                  <a:spLocks noChangeShapeType="1"/>
                </p:cNvSpPr>
                <p:nvPr/>
              </p:nvSpPr>
              <p:spPr bwMode="auto">
                <a:xfrm flipH="1" flipV="1">
                  <a:off x="5139" y="303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1" name="Line 54342"/>
                <p:cNvSpPr>
                  <a:spLocks noChangeShapeType="1"/>
                </p:cNvSpPr>
                <p:nvPr/>
              </p:nvSpPr>
              <p:spPr bwMode="auto">
                <a:xfrm flipH="1" flipV="1">
                  <a:off x="5130" y="30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2" name="Line 54343"/>
                <p:cNvSpPr>
                  <a:spLocks noChangeShapeType="1"/>
                </p:cNvSpPr>
                <p:nvPr/>
              </p:nvSpPr>
              <p:spPr bwMode="auto">
                <a:xfrm flipH="1">
                  <a:off x="5123" y="30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3" name="Line 54344"/>
                <p:cNvSpPr>
                  <a:spLocks noChangeShapeType="1"/>
                </p:cNvSpPr>
                <p:nvPr/>
              </p:nvSpPr>
              <p:spPr bwMode="auto">
                <a:xfrm flipH="1">
                  <a:off x="5109" y="303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4" name="Line 54345"/>
                <p:cNvSpPr>
                  <a:spLocks noChangeShapeType="1"/>
                </p:cNvSpPr>
                <p:nvPr/>
              </p:nvSpPr>
              <p:spPr bwMode="auto">
                <a:xfrm flipH="1" flipV="1">
                  <a:off x="5100" y="30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5" name="Line 54346"/>
                <p:cNvSpPr>
                  <a:spLocks noChangeShapeType="1"/>
                </p:cNvSpPr>
                <p:nvPr/>
              </p:nvSpPr>
              <p:spPr bwMode="auto">
                <a:xfrm flipH="1" flipV="1">
                  <a:off x="5083" y="3028"/>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6" name="Line 54347"/>
                <p:cNvSpPr>
                  <a:spLocks noChangeShapeType="1"/>
                </p:cNvSpPr>
                <p:nvPr/>
              </p:nvSpPr>
              <p:spPr bwMode="auto">
                <a:xfrm flipH="1">
                  <a:off x="5076" y="30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7" name="Line 54348"/>
                <p:cNvSpPr>
                  <a:spLocks noChangeShapeType="1"/>
                </p:cNvSpPr>
                <p:nvPr/>
              </p:nvSpPr>
              <p:spPr bwMode="auto">
                <a:xfrm flipV="1">
                  <a:off x="5076" y="302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8" name="Line 54349"/>
                <p:cNvSpPr>
                  <a:spLocks noChangeShapeType="1"/>
                </p:cNvSpPr>
                <p:nvPr/>
              </p:nvSpPr>
              <p:spPr bwMode="auto">
                <a:xfrm flipV="1">
                  <a:off x="5082" y="3019"/>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89" name="Line 54350"/>
                <p:cNvSpPr>
                  <a:spLocks noChangeShapeType="1"/>
                </p:cNvSpPr>
                <p:nvPr/>
              </p:nvSpPr>
              <p:spPr bwMode="auto">
                <a:xfrm flipV="1">
                  <a:off x="5088" y="300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0" name="Line 54351"/>
                <p:cNvSpPr>
                  <a:spLocks noChangeShapeType="1"/>
                </p:cNvSpPr>
                <p:nvPr/>
              </p:nvSpPr>
              <p:spPr bwMode="auto">
                <a:xfrm flipH="1" flipV="1">
                  <a:off x="5089" y="299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1" name="Line 54352"/>
                <p:cNvSpPr>
                  <a:spLocks noChangeShapeType="1"/>
                </p:cNvSpPr>
                <p:nvPr/>
              </p:nvSpPr>
              <p:spPr bwMode="auto">
                <a:xfrm flipH="1">
                  <a:off x="5066" y="2995"/>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2" name="Line 54353"/>
                <p:cNvSpPr>
                  <a:spLocks noChangeShapeType="1"/>
                </p:cNvSpPr>
                <p:nvPr/>
              </p:nvSpPr>
              <p:spPr bwMode="auto">
                <a:xfrm flipH="1">
                  <a:off x="5059" y="2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3" name="Line 54354"/>
                <p:cNvSpPr>
                  <a:spLocks noChangeShapeType="1"/>
                </p:cNvSpPr>
                <p:nvPr/>
              </p:nvSpPr>
              <p:spPr bwMode="auto">
                <a:xfrm flipH="1">
                  <a:off x="5038" y="2997"/>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4" name="Line 54355"/>
                <p:cNvSpPr>
                  <a:spLocks noChangeShapeType="1"/>
                </p:cNvSpPr>
                <p:nvPr/>
              </p:nvSpPr>
              <p:spPr bwMode="auto">
                <a:xfrm flipH="1">
                  <a:off x="5025" y="3004"/>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5" name="Line 54356"/>
                <p:cNvSpPr>
                  <a:spLocks noChangeShapeType="1"/>
                </p:cNvSpPr>
                <p:nvPr/>
              </p:nvSpPr>
              <p:spPr bwMode="auto">
                <a:xfrm flipH="1" flipV="1">
                  <a:off x="5009" y="300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6" name="Line 54357"/>
                <p:cNvSpPr>
                  <a:spLocks noChangeShapeType="1"/>
                </p:cNvSpPr>
                <p:nvPr/>
              </p:nvSpPr>
              <p:spPr bwMode="auto">
                <a:xfrm flipH="1" flipV="1">
                  <a:off x="4997" y="299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7" name="Line 54358"/>
                <p:cNvSpPr>
                  <a:spLocks noChangeShapeType="1"/>
                </p:cNvSpPr>
                <p:nvPr/>
              </p:nvSpPr>
              <p:spPr bwMode="auto">
                <a:xfrm flipH="1" flipV="1">
                  <a:off x="4988" y="298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8" name="Line 54359"/>
                <p:cNvSpPr>
                  <a:spLocks noChangeShapeType="1"/>
                </p:cNvSpPr>
                <p:nvPr/>
              </p:nvSpPr>
              <p:spPr bwMode="auto">
                <a:xfrm flipH="1" flipV="1">
                  <a:off x="4969" y="2979"/>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99" name="Line 54360"/>
                <p:cNvSpPr>
                  <a:spLocks noChangeShapeType="1"/>
                </p:cNvSpPr>
                <p:nvPr/>
              </p:nvSpPr>
              <p:spPr bwMode="auto">
                <a:xfrm flipH="1" flipV="1">
                  <a:off x="4958" y="296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0" name="Line 54361"/>
                <p:cNvSpPr>
                  <a:spLocks noChangeShapeType="1"/>
                </p:cNvSpPr>
                <p:nvPr/>
              </p:nvSpPr>
              <p:spPr bwMode="auto">
                <a:xfrm flipH="1" flipV="1">
                  <a:off x="4941" y="2958"/>
                  <a:ext cx="1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1" name="Line 54362"/>
                <p:cNvSpPr>
                  <a:spLocks noChangeShapeType="1"/>
                </p:cNvSpPr>
                <p:nvPr/>
              </p:nvSpPr>
              <p:spPr bwMode="auto">
                <a:xfrm flipH="1" flipV="1">
                  <a:off x="4936" y="294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2" name="Line 54363"/>
                <p:cNvSpPr>
                  <a:spLocks noChangeShapeType="1"/>
                </p:cNvSpPr>
                <p:nvPr/>
              </p:nvSpPr>
              <p:spPr bwMode="auto">
                <a:xfrm flipV="1">
                  <a:off x="4936" y="29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3" name="Line 54364"/>
                <p:cNvSpPr>
                  <a:spLocks noChangeShapeType="1"/>
                </p:cNvSpPr>
                <p:nvPr/>
              </p:nvSpPr>
              <p:spPr bwMode="auto">
                <a:xfrm flipH="1" flipV="1">
                  <a:off x="4930" y="292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4" name="Line 54365"/>
                <p:cNvSpPr>
                  <a:spLocks noChangeShapeType="1"/>
                </p:cNvSpPr>
                <p:nvPr/>
              </p:nvSpPr>
              <p:spPr bwMode="auto">
                <a:xfrm flipH="1" flipV="1">
                  <a:off x="4918" y="291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5" name="Line 54366"/>
                <p:cNvSpPr>
                  <a:spLocks noChangeShapeType="1"/>
                </p:cNvSpPr>
                <p:nvPr/>
              </p:nvSpPr>
              <p:spPr bwMode="auto">
                <a:xfrm flipH="1" flipV="1">
                  <a:off x="4916" y="29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6" name="Line 54367"/>
                <p:cNvSpPr>
                  <a:spLocks noChangeShapeType="1"/>
                </p:cNvSpPr>
                <p:nvPr/>
              </p:nvSpPr>
              <p:spPr bwMode="auto">
                <a:xfrm flipH="1" flipV="1">
                  <a:off x="4907" y="28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7" name="Line 54368"/>
                <p:cNvSpPr>
                  <a:spLocks noChangeShapeType="1"/>
                </p:cNvSpPr>
                <p:nvPr/>
              </p:nvSpPr>
              <p:spPr bwMode="auto">
                <a:xfrm flipH="1" flipV="1">
                  <a:off x="4903" y="288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8" name="Line 54369"/>
                <p:cNvSpPr>
                  <a:spLocks noChangeShapeType="1"/>
                </p:cNvSpPr>
                <p:nvPr/>
              </p:nvSpPr>
              <p:spPr bwMode="auto">
                <a:xfrm flipH="1">
                  <a:off x="4895" y="28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09" name="Line 54370"/>
                <p:cNvSpPr>
                  <a:spLocks noChangeShapeType="1"/>
                </p:cNvSpPr>
                <p:nvPr/>
              </p:nvSpPr>
              <p:spPr bwMode="auto">
                <a:xfrm flipH="1" flipV="1">
                  <a:off x="4879" y="288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0" name="Line 54371"/>
                <p:cNvSpPr>
                  <a:spLocks noChangeShapeType="1"/>
                </p:cNvSpPr>
                <p:nvPr/>
              </p:nvSpPr>
              <p:spPr bwMode="auto">
                <a:xfrm flipH="1" flipV="1">
                  <a:off x="4863" y="288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1" name="Line 54372"/>
                <p:cNvSpPr>
                  <a:spLocks noChangeShapeType="1"/>
                </p:cNvSpPr>
                <p:nvPr/>
              </p:nvSpPr>
              <p:spPr bwMode="auto">
                <a:xfrm flipH="1">
                  <a:off x="4856" y="28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2" name="Line 54373"/>
                <p:cNvSpPr>
                  <a:spLocks noChangeShapeType="1"/>
                </p:cNvSpPr>
                <p:nvPr/>
              </p:nvSpPr>
              <p:spPr bwMode="auto">
                <a:xfrm flipH="1" flipV="1">
                  <a:off x="4840" y="288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3" name="Line 54374"/>
                <p:cNvSpPr>
                  <a:spLocks noChangeShapeType="1"/>
                </p:cNvSpPr>
                <p:nvPr/>
              </p:nvSpPr>
              <p:spPr bwMode="auto">
                <a:xfrm flipH="1" flipV="1">
                  <a:off x="4837" y="287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4" name="Line 54375"/>
                <p:cNvSpPr>
                  <a:spLocks noChangeShapeType="1"/>
                </p:cNvSpPr>
                <p:nvPr/>
              </p:nvSpPr>
              <p:spPr bwMode="auto">
                <a:xfrm flipH="1" flipV="1">
                  <a:off x="4829" y="287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5" name="Line 54376"/>
                <p:cNvSpPr>
                  <a:spLocks noChangeShapeType="1"/>
                </p:cNvSpPr>
                <p:nvPr/>
              </p:nvSpPr>
              <p:spPr bwMode="auto">
                <a:xfrm flipH="1" flipV="1">
                  <a:off x="4827" y="286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6" name="Line 54377"/>
                <p:cNvSpPr>
                  <a:spLocks noChangeShapeType="1"/>
                </p:cNvSpPr>
                <p:nvPr/>
              </p:nvSpPr>
              <p:spPr bwMode="auto">
                <a:xfrm flipH="1" flipV="1">
                  <a:off x="4816" y="285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7" name="Line 54378"/>
                <p:cNvSpPr>
                  <a:spLocks noChangeShapeType="1"/>
                </p:cNvSpPr>
                <p:nvPr/>
              </p:nvSpPr>
              <p:spPr bwMode="auto">
                <a:xfrm flipV="1">
                  <a:off x="4816" y="284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8" name="Line 54379"/>
                <p:cNvSpPr>
                  <a:spLocks noChangeShapeType="1"/>
                </p:cNvSpPr>
                <p:nvPr/>
              </p:nvSpPr>
              <p:spPr bwMode="auto">
                <a:xfrm flipH="1" flipV="1">
                  <a:off x="4819" y="283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19" name="Line 54380"/>
                <p:cNvSpPr>
                  <a:spLocks noChangeShapeType="1"/>
                </p:cNvSpPr>
                <p:nvPr/>
              </p:nvSpPr>
              <p:spPr bwMode="auto">
                <a:xfrm flipH="1" flipV="1">
                  <a:off x="4816" y="282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0" name="Line 54381"/>
                <p:cNvSpPr>
                  <a:spLocks noChangeShapeType="1"/>
                </p:cNvSpPr>
                <p:nvPr/>
              </p:nvSpPr>
              <p:spPr bwMode="auto">
                <a:xfrm flipV="1">
                  <a:off x="4816" y="282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1" name="Line 54382"/>
                <p:cNvSpPr>
                  <a:spLocks noChangeShapeType="1"/>
                </p:cNvSpPr>
                <p:nvPr/>
              </p:nvSpPr>
              <p:spPr bwMode="auto">
                <a:xfrm flipV="1">
                  <a:off x="4820" y="281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2" name="Line 54383"/>
                <p:cNvSpPr>
                  <a:spLocks noChangeShapeType="1"/>
                </p:cNvSpPr>
                <p:nvPr/>
              </p:nvSpPr>
              <p:spPr bwMode="auto">
                <a:xfrm flipH="1" flipV="1">
                  <a:off x="4824" y="28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3" name="Line 54384"/>
                <p:cNvSpPr>
                  <a:spLocks noChangeShapeType="1"/>
                </p:cNvSpPr>
                <p:nvPr/>
              </p:nvSpPr>
              <p:spPr bwMode="auto">
                <a:xfrm flipH="1">
                  <a:off x="4816" y="2804"/>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4" name="Line 54385"/>
                <p:cNvSpPr>
                  <a:spLocks noChangeShapeType="1"/>
                </p:cNvSpPr>
                <p:nvPr/>
              </p:nvSpPr>
              <p:spPr bwMode="auto">
                <a:xfrm flipH="1" flipV="1">
                  <a:off x="4808" y="280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5" name="Line 54386"/>
                <p:cNvSpPr>
                  <a:spLocks noChangeShapeType="1"/>
                </p:cNvSpPr>
                <p:nvPr/>
              </p:nvSpPr>
              <p:spPr bwMode="auto">
                <a:xfrm flipH="1" flipV="1">
                  <a:off x="4805" y="279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6" name="Line 54387"/>
                <p:cNvSpPr>
                  <a:spLocks noChangeShapeType="1"/>
                </p:cNvSpPr>
                <p:nvPr/>
              </p:nvSpPr>
              <p:spPr bwMode="auto">
                <a:xfrm flipH="1">
                  <a:off x="4798" y="27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7" name="Line 54388"/>
                <p:cNvSpPr>
                  <a:spLocks noChangeShapeType="1"/>
                </p:cNvSpPr>
                <p:nvPr/>
              </p:nvSpPr>
              <p:spPr bwMode="auto">
                <a:xfrm flipV="1">
                  <a:off x="4798" y="278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8" name="Line 54389"/>
                <p:cNvSpPr>
                  <a:spLocks noChangeShapeType="1"/>
                </p:cNvSpPr>
                <p:nvPr/>
              </p:nvSpPr>
              <p:spPr bwMode="auto">
                <a:xfrm flipV="1">
                  <a:off x="4804" y="27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29" name="Line 54390"/>
                <p:cNvSpPr>
                  <a:spLocks noChangeShapeType="1"/>
                </p:cNvSpPr>
                <p:nvPr/>
              </p:nvSpPr>
              <p:spPr bwMode="auto">
                <a:xfrm flipH="1" flipV="1">
                  <a:off x="4805" y="277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0" name="Line 54391"/>
                <p:cNvSpPr>
                  <a:spLocks noChangeShapeType="1"/>
                </p:cNvSpPr>
                <p:nvPr/>
              </p:nvSpPr>
              <p:spPr bwMode="auto">
                <a:xfrm flipV="1">
                  <a:off x="4805" y="276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1" name="Line 54392"/>
                <p:cNvSpPr>
                  <a:spLocks noChangeShapeType="1"/>
                </p:cNvSpPr>
                <p:nvPr/>
              </p:nvSpPr>
              <p:spPr bwMode="auto">
                <a:xfrm flipV="1">
                  <a:off x="4820" y="27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2" name="Line 54393"/>
                <p:cNvSpPr>
                  <a:spLocks noChangeShapeType="1"/>
                </p:cNvSpPr>
                <p:nvPr/>
              </p:nvSpPr>
              <p:spPr bwMode="auto">
                <a:xfrm flipV="1">
                  <a:off x="4827" y="27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3" name="Line 54394"/>
                <p:cNvSpPr>
                  <a:spLocks noChangeShapeType="1"/>
                </p:cNvSpPr>
                <p:nvPr/>
              </p:nvSpPr>
              <p:spPr bwMode="auto">
                <a:xfrm flipV="1">
                  <a:off x="4834" y="276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4" name="Line 54395"/>
                <p:cNvSpPr>
                  <a:spLocks noChangeShapeType="1"/>
                </p:cNvSpPr>
                <p:nvPr/>
              </p:nvSpPr>
              <p:spPr bwMode="auto">
                <a:xfrm flipV="1">
                  <a:off x="4840" y="275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5" name="Line 54396"/>
                <p:cNvSpPr>
                  <a:spLocks noChangeShapeType="1"/>
                </p:cNvSpPr>
                <p:nvPr/>
              </p:nvSpPr>
              <p:spPr bwMode="auto">
                <a:xfrm flipV="1">
                  <a:off x="4845" y="274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6" name="Line 54397"/>
                <p:cNvSpPr>
                  <a:spLocks noChangeShapeType="1"/>
                </p:cNvSpPr>
                <p:nvPr/>
              </p:nvSpPr>
              <p:spPr bwMode="auto">
                <a:xfrm flipH="1" flipV="1">
                  <a:off x="4850" y="274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7" name="Line 54398"/>
                <p:cNvSpPr>
                  <a:spLocks noChangeShapeType="1"/>
                </p:cNvSpPr>
                <p:nvPr/>
              </p:nvSpPr>
              <p:spPr bwMode="auto">
                <a:xfrm flipV="1">
                  <a:off x="4850" y="274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8" name="Line 54399"/>
                <p:cNvSpPr>
                  <a:spLocks noChangeShapeType="1"/>
                </p:cNvSpPr>
                <p:nvPr/>
              </p:nvSpPr>
              <p:spPr bwMode="auto">
                <a:xfrm flipV="1">
                  <a:off x="4858" y="2737"/>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39" name="Line 54400"/>
                <p:cNvSpPr>
                  <a:spLocks noChangeShapeType="1"/>
                </p:cNvSpPr>
                <p:nvPr/>
              </p:nvSpPr>
              <p:spPr bwMode="auto">
                <a:xfrm>
                  <a:off x="4864" y="273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0" name="Line 54401"/>
                <p:cNvSpPr>
                  <a:spLocks noChangeShapeType="1"/>
                </p:cNvSpPr>
                <p:nvPr/>
              </p:nvSpPr>
              <p:spPr bwMode="auto">
                <a:xfrm>
                  <a:off x="4867" y="27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1" name="Line 54402"/>
                <p:cNvSpPr>
                  <a:spLocks noChangeShapeType="1"/>
                </p:cNvSpPr>
                <p:nvPr/>
              </p:nvSpPr>
              <p:spPr bwMode="auto">
                <a:xfrm flipH="1" flipV="1">
                  <a:off x="4872" y="273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2" name="Line 54403"/>
                <p:cNvSpPr>
                  <a:spLocks noChangeShapeType="1"/>
                </p:cNvSpPr>
                <p:nvPr/>
              </p:nvSpPr>
              <p:spPr bwMode="auto">
                <a:xfrm flipV="1">
                  <a:off x="4872" y="2733"/>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3" name="Line 54404"/>
                <p:cNvSpPr>
                  <a:spLocks noChangeShapeType="1"/>
                </p:cNvSpPr>
                <p:nvPr/>
              </p:nvSpPr>
              <p:spPr bwMode="auto">
                <a:xfrm flipV="1">
                  <a:off x="4878" y="272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4" name="Line 54405"/>
                <p:cNvSpPr>
                  <a:spLocks noChangeShapeType="1"/>
                </p:cNvSpPr>
                <p:nvPr/>
              </p:nvSpPr>
              <p:spPr bwMode="auto">
                <a:xfrm flipH="1" flipV="1">
                  <a:off x="4874" y="27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5" name="Line 54406"/>
                <p:cNvSpPr>
                  <a:spLocks noChangeShapeType="1"/>
                </p:cNvSpPr>
                <p:nvPr/>
              </p:nvSpPr>
              <p:spPr bwMode="auto">
                <a:xfrm flipH="1" flipV="1">
                  <a:off x="4865" y="27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6" name="Line 54407"/>
                <p:cNvSpPr>
                  <a:spLocks noChangeShapeType="1"/>
                </p:cNvSpPr>
                <p:nvPr/>
              </p:nvSpPr>
              <p:spPr bwMode="auto">
                <a:xfrm flipV="1">
                  <a:off x="4865" y="2704"/>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7" name="Line 54408"/>
                <p:cNvSpPr>
                  <a:spLocks noChangeShapeType="1"/>
                </p:cNvSpPr>
                <p:nvPr/>
              </p:nvSpPr>
              <p:spPr bwMode="auto">
                <a:xfrm flipH="1" flipV="1">
                  <a:off x="4874" y="269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8" name="Line 54409"/>
                <p:cNvSpPr>
                  <a:spLocks noChangeShapeType="1"/>
                </p:cNvSpPr>
                <p:nvPr/>
              </p:nvSpPr>
              <p:spPr bwMode="auto">
                <a:xfrm flipH="1" flipV="1">
                  <a:off x="4865" y="269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49" name="Line 54410"/>
                <p:cNvSpPr>
                  <a:spLocks noChangeShapeType="1"/>
                </p:cNvSpPr>
                <p:nvPr/>
              </p:nvSpPr>
              <p:spPr bwMode="auto">
                <a:xfrm flipH="1" flipV="1">
                  <a:off x="4863" y="268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0" name="Line 54411"/>
                <p:cNvSpPr>
                  <a:spLocks noChangeShapeType="1"/>
                </p:cNvSpPr>
                <p:nvPr/>
              </p:nvSpPr>
              <p:spPr bwMode="auto">
                <a:xfrm flipH="1" flipV="1">
                  <a:off x="4862" y="267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1" name="Line 54412"/>
                <p:cNvSpPr>
                  <a:spLocks noChangeShapeType="1"/>
                </p:cNvSpPr>
                <p:nvPr/>
              </p:nvSpPr>
              <p:spPr bwMode="auto">
                <a:xfrm flipH="1">
                  <a:off x="4854" y="2678"/>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2" name="Line 54413"/>
                <p:cNvSpPr>
                  <a:spLocks noChangeShapeType="1"/>
                </p:cNvSpPr>
                <p:nvPr/>
              </p:nvSpPr>
              <p:spPr bwMode="auto">
                <a:xfrm flipH="1" flipV="1">
                  <a:off x="4845" y="267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3" name="Line 54414"/>
                <p:cNvSpPr>
                  <a:spLocks noChangeShapeType="1"/>
                </p:cNvSpPr>
                <p:nvPr/>
              </p:nvSpPr>
              <p:spPr bwMode="auto">
                <a:xfrm flipH="1">
                  <a:off x="4831" y="267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4" name="Line 54415"/>
                <p:cNvSpPr>
                  <a:spLocks noChangeShapeType="1"/>
                </p:cNvSpPr>
                <p:nvPr/>
              </p:nvSpPr>
              <p:spPr bwMode="auto">
                <a:xfrm flipH="1">
                  <a:off x="4824" y="26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5" name="Line 54416"/>
                <p:cNvSpPr>
                  <a:spLocks noChangeShapeType="1"/>
                </p:cNvSpPr>
                <p:nvPr/>
              </p:nvSpPr>
              <p:spPr bwMode="auto">
                <a:xfrm flipH="1">
                  <a:off x="4817" y="26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6" name="Line 54417"/>
                <p:cNvSpPr>
                  <a:spLocks noChangeShapeType="1"/>
                </p:cNvSpPr>
                <p:nvPr/>
              </p:nvSpPr>
              <p:spPr bwMode="auto">
                <a:xfrm flipH="1">
                  <a:off x="4811" y="2683"/>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7" name="Line 54418"/>
                <p:cNvSpPr>
                  <a:spLocks noChangeShapeType="1"/>
                </p:cNvSpPr>
                <p:nvPr/>
              </p:nvSpPr>
              <p:spPr bwMode="auto">
                <a:xfrm flipH="1" flipV="1">
                  <a:off x="4801" y="26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8" name="Line 54419"/>
                <p:cNvSpPr>
                  <a:spLocks noChangeShapeType="1"/>
                </p:cNvSpPr>
                <p:nvPr/>
              </p:nvSpPr>
              <p:spPr bwMode="auto">
                <a:xfrm flipH="1" flipV="1">
                  <a:off x="4792" y="26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59" name="Line 54420"/>
                <p:cNvSpPr>
                  <a:spLocks noChangeShapeType="1"/>
                </p:cNvSpPr>
                <p:nvPr/>
              </p:nvSpPr>
              <p:spPr bwMode="auto">
                <a:xfrm flipH="1" flipV="1">
                  <a:off x="4790" y="267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0" name="Line 54421"/>
                <p:cNvSpPr>
                  <a:spLocks noChangeShapeType="1"/>
                </p:cNvSpPr>
                <p:nvPr/>
              </p:nvSpPr>
              <p:spPr bwMode="auto">
                <a:xfrm flipH="1" flipV="1">
                  <a:off x="4781" y="26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1" name="Line 54422"/>
                <p:cNvSpPr>
                  <a:spLocks noChangeShapeType="1"/>
                </p:cNvSpPr>
                <p:nvPr/>
              </p:nvSpPr>
              <p:spPr bwMode="auto">
                <a:xfrm flipH="1" flipV="1">
                  <a:off x="4771" y="266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2" name="Line 54423"/>
                <p:cNvSpPr>
                  <a:spLocks noChangeShapeType="1"/>
                </p:cNvSpPr>
                <p:nvPr/>
              </p:nvSpPr>
              <p:spPr bwMode="auto">
                <a:xfrm flipH="1">
                  <a:off x="4758" y="2660"/>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3" name="Line 54424"/>
                <p:cNvSpPr>
                  <a:spLocks noChangeShapeType="1"/>
                </p:cNvSpPr>
                <p:nvPr/>
              </p:nvSpPr>
              <p:spPr bwMode="auto">
                <a:xfrm flipH="1">
                  <a:off x="4751" y="266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4" name="Line 54425"/>
                <p:cNvSpPr>
                  <a:spLocks noChangeShapeType="1"/>
                </p:cNvSpPr>
                <p:nvPr/>
              </p:nvSpPr>
              <p:spPr bwMode="auto">
                <a:xfrm flipH="1">
                  <a:off x="4744" y="26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5" name="Line 54426"/>
                <p:cNvSpPr>
                  <a:spLocks noChangeShapeType="1"/>
                </p:cNvSpPr>
                <p:nvPr/>
              </p:nvSpPr>
              <p:spPr bwMode="auto">
                <a:xfrm flipH="1">
                  <a:off x="4738" y="266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6" name="Line 54427"/>
                <p:cNvSpPr>
                  <a:spLocks noChangeShapeType="1"/>
                </p:cNvSpPr>
                <p:nvPr/>
              </p:nvSpPr>
              <p:spPr bwMode="auto">
                <a:xfrm flipH="1" flipV="1">
                  <a:off x="4728" y="266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7" name="Line 54428"/>
                <p:cNvSpPr>
                  <a:spLocks noChangeShapeType="1"/>
                </p:cNvSpPr>
                <p:nvPr/>
              </p:nvSpPr>
              <p:spPr bwMode="auto">
                <a:xfrm flipH="1">
                  <a:off x="4721" y="26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8" name="Line 54429"/>
                <p:cNvSpPr>
                  <a:spLocks noChangeShapeType="1"/>
                </p:cNvSpPr>
                <p:nvPr/>
              </p:nvSpPr>
              <p:spPr bwMode="auto">
                <a:xfrm>
                  <a:off x="4721" y="2667"/>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69" name="Line 54430"/>
                <p:cNvSpPr>
                  <a:spLocks noChangeShapeType="1"/>
                </p:cNvSpPr>
                <p:nvPr/>
              </p:nvSpPr>
              <p:spPr bwMode="auto">
                <a:xfrm flipH="1">
                  <a:off x="4711" y="267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0" name="Line 54431"/>
                <p:cNvSpPr>
                  <a:spLocks noChangeShapeType="1"/>
                </p:cNvSpPr>
                <p:nvPr/>
              </p:nvSpPr>
              <p:spPr bwMode="auto">
                <a:xfrm flipH="1">
                  <a:off x="4705" y="2686"/>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1" name="Line 54432"/>
                <p:cNvSpPr>
                  <a:spLocks noChangeShapeType="1"/>
                </p:cNvSpPr>
                <p:nvPr/>
              </p:nvSpPr>
              <p:spPr bwMode="auto">
                <a:xfrm flipH="1">
                  <a:off x="4697" y="268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2" name="Line 54433"/>
                <p:cNvSpPr>
                  <a:spLocks noChangeShapeType="1"/>
                </p:cNvSpPr>
                <p:nvPr/>
              </p:nvSpPr>
              <p:spPr bwMode="auto">
                <a:xfrm flipH="1" flipV="1">
                  <a:off x="4695" y="26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3" name="Line 54434"/>
                <p:cNvSpPr>
                  <a:spLocks noChangeShapeType="1"/>
                </p:cNvSpPr>
                <p:nvPr/>
              </p:nvSpPr>
              <p:spPr bwMode="auto">
                <a:xfrm flipH="1" flipV="1">
                  <a:off x="4693" y="26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4" name="Line 54435"/>
                <p:cNvSpPr>
                  <a:spLocks noChangeShapeType="1"/>
                </p:cNvSpPr>
                <p:nvPr/>
              </p:nvSpPr>
              <p:spPr bwMode="auto">
                <a:xfrm flipH="1">
                  <a:off x="4686" y="26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5" name="Line 54436"/>
                <p:cNvSpPr>
                  <a:spLocks noChangeShapeType="1"/>
                </p:cNvSpPr>
                <p:nvPr/>
              </p:nvSpPr>
              <p:spPr bwMode="auto">
                <a:xfrm flipH="1">
                  <a:off x="4679" y="26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6" name="Line 54437"/>
                <p:cNvSpPr>
                  <a:spLocks noChangeShapeType="1"/>
                </p:cNvSpPr>
                <p:nvPr/>
              </p:nvSpPr>
              <p:spPr bwMode="auto">
                <a:xfrm>
                  <a:off x="4679" y="26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7" name="Line 54438"/>
                <p:cNvSpPr>
                  <a:spLocks noChangeShapeType="1"/>
                </p:cNvSpPr>
                <p:nvPr/>
              </p:nvSpPr>
              <p:spPr bwMode="auto">
                <a:xfrm>
                  <a:off x="4681" y="268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8" name="Line 54439"/>
                <p:cNvSpPr>
                  <a:spLocks noChangeShapeType="1"/>
                </p:cNvSpPr>
                <p:nvPr/>
              </p:nvSpPr>
              <p:spPr bwMode="auto">
                <a:xfrm>
                  <a:off x="4683" y="26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79" name="Line 54440"/>
                <p:cNvSpPr>
                  <a:spLocks noChangeShapeType="1"/>
                </p:cNvSpPr>
                <p:nvPr/>
              </p:nvSpPr>
              <p:spPr bwMode="auto">
                <a:xfrm flipH="1">
                  <a:off x="4679" y="270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0" name="Line 54441"/>
                <p:cNvSpPr>
                  <a:spLocks noChangeShapeType="1"/>
                </p:cNvSpPr>
                <p:nvPr/>
              </p:nvSpPr>
              <p:spPr bwMode="auto">
                <a:xfrm flipH="1" flipV="1">
                  <a:off x="4670" y="26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1" name="Line 54442"/>
                <p:cNvSpPr>
                  <a:spLocks noChangeShapeType="1"/>
                </p:cNvSpPr>
                <p:nvPr/>
              </p:nvSpPr>
              <p:spPr bwMode="auto">
                <a:xfrm flipH="1">
                  <a:off x="4664" y="269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2" name="Line 54443"/>
                <p:cNvSpPr>
                  <a:spLocks noChangeShapeType="1"/>
                </p:cNvSpPr>
                <p:nvPr/>
              </p:nvSpPr>
              <p:spPr bwMode="auto">
                <a:xfrm flipH="1">
                  <a:off x="4659" y="27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3" name="Line 54444"/>
                <p:cNvSpPr>
                  <a:spLocks noChangeShapeType="1"/>
                </p:cNvSpPr>
                <p:nvPr/>
              </p:nvSpPr>
              <p:spPr bwMode="auto">
                <a:xfrm>
                  <a:off x="4659" y="271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4" name="Line 54445"/>
                <p:cNvSpPr>
                  <a:spLocks noChangeShapeType="1"/>
                </p:cNvSpPr>
                <p:nvPr/>
              </p:nvSpPr>
              <p:spPr bwMode="auto">
                <a:xfrm flipH="1">
                  <a:off x="4664" y="272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5" name="Line 54446"/>
                <p:cNvSpPr>
                  <a:spLocks noChangeShapeType="1"/>
                </p:cNvSpPr>
                <p:nvPr/>
              </p:nvSpPr>
              <p:spPr bwMode="auto">
                <a:xfrm flipH="1" flipV="1">
                  <a:off x="4655" y="2727"/>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6" name="Line 54447"/>
                <p:cNvSpPr>
                  <a:spLocks noChangeShapeType="1"/>
                </p:cNvSpPr>
                <p:nvPr/>
              </p:nvSpPr>
              <p:spPr bwMode="auto">
                <a:xfrm flipH="1">
                  <a:off x="4648" y="27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7" name="Line 54448"/>
                <p:cNvSpPr>
                  <a:spLocks noChangeShapeType="1"/>
                </p:cNvSpPr>
                <p:nvPr/>
              </p:nvSpPr>
              <p:spPr bwMode="auto">
                <a:xfrm flipH="1">
                  <a:off x="4640" y="2729"/>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8" name="Line 54449"/>
                <p:cNvSpPr>
                  <a:spLocks noChangeShapeType="1"/>
                </p:cNvSpPr>
                <p:nvPr/>
              </p:nvSpPr>
              <p:spPr bwMode="auto">
                <a:xfrm flipH="1">
                  <a:off x="4634" y="2730"/>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89" name="Line 54450"/>
                <p:cNvSpPr>
                  <a:spLocks noChangeShapeType="1"/>
                </p:cNvSpPr>
                <p:nvPr/>
              </p:nvSpPr>
              <p:spPr bwMode="auto">
                <a:xfrm flipH="1" flipV="1">
                  <a:off x="4631" y="272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0" name="Line 54451"/>
                <p:cNvSpPr>
                  <a:spLocks noChangeShapeType="1"/>
                </p:cNvSpPr>
                <p:nvPr/>
              </p:nvSpPr>
              <p:spPr bwMode="auto">
                <a:xfrm flipH="1" flipV="1">
                  <a:off x="4623" y="272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1" name="Line 54452"/>
                <p:cNvSpPr>
                  <a:spLocks noChangeShapeType="1"/>
                </p:cNvSpPr>
                <p:nvPr/>
              </p:nvSpPr>
              <p:spPr bwMode="auto">
                <a:xfrm flipH="1">
                  <a:off x="4615" y="272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2" name="Line 54453"/>
                <p:cNvSpPr>
                  <a:spLocks noChangeShapeType="1"/>
                </p:cNvSpPr>
                <p:nvPr/>
              </p:nvSpPr>
              <p:spPr bwMode="auto">
                <a:xfrm>
                  <a:off x="4615" y="272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3" name="Line 54454"/>
                <p:cNvSpPr>
                  <a:spLocks noChangeShapeType="1"/>
                </p:cNvSpPr>
                <p:nvPr/>
              </p:nvSpPr>
              <p:spPr bwMode="auto">
                <a:xfrm>
                  <a:off x="4618" y="2729"/>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4" name="Line 54455"/>
                <p:cNvSpPr>
                  <a:spLocks noChangeShapeType="1"/>
                </p:cNvSpPr>
                <p:nvPr/>
              </p:nvSpPr>
              <p:spPr bwMode="auto">
                <a:xfrm flipH="1">
                  <a:off x="4615" y="27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5" name="Line 54456"/>
                <p:cNvSpPr>
                  <a:spLocks noChangeShapeType="1"/>
                </p:cNvSpPr>
                <p:nvPr/>
              </p:nvSpPr>
              <p:spPr bwMode="auto">
                <a:xfrm flipH="1">
                  <a:off x="4610" y="27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6" name="Line 54457"/>
                <p:cNvSpPr>
                  <a:spLocks noChangeShapeType="1"/>
                </p:cNvSpPr>
                <p:nvPr/>
              </p:nvSpPr>
              <p:spPr bwMode="auto">
                <a:xfrm flipH="1">
                  <a:off x="4606" y="275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7" name="Line 54458"/>
                <p:cNvSpPr>
                  <a:spLocks noChangeShapeType="1"/>
                </p:cNvSpPr>
                <p:nvPr/>
              </p:nvSpPr>
              <p:spPr bwMode="auto">
                <a:xfrm>
                  <a:off x="4606" y="276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8" name="Line 54459"/>
                <p:cNvSpPr>
                  <a:spLocks noChangeShapeType="1"/>
                </p:cNvSpPr>
                <p:nvPr/>
              </p:nvSpPr>
              <p:spPr bwMode="auto">
                <a:xfrm flipH="1" flipV="1">
                  <a:off x="4599" y="276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99" name="Line 54460"/>
                <p:cNvSpPr>
                  <a:spLocks noChangeShapeType="1"/>
                </p:cNvSpPr>
                <p:nvPr/>
              </p:nvSpPr>
              <p:spPr bwMode="auto">
                <a:xfrm flipH="1" flipV="1">
                  <a:off x="4590" y="27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0" name="Line 54461"/>
                <p:cNvSpPr>
                  <a:spLocks noChangeShapeType="1"/>
                </p:cNvSpPr>
                <p:nvPr/>
              </p:nvSpPr>
              <p:spPr bwMode="auto">
                <a:xfrm flipH="1" flipV="1">
                  <a:off x="4581" y="2756"/>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1" name="Line 54462"/>
                <p:cNvSpPr>
                  <a:spLocks noChangeShapeType="1"/>
                </p:cNvSpPr>
                <p:nvPr/>
              </p:nvSpPr>
              <p:spPr bwMode="auto">
                <a:xfrm flipH="1" flipV="1">
                  <a:off x="4578" y="275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2" name="Line 54463"/>
                <p:cNvSpPr>
                  <a:spLocks noChangeShapeType="1"/>
                </p:cNvSpPr>
                <p:nvPr/>
              </p:nvSpPr>
              <p:spPr bwMode="auto">
                <a:xfrm flipH="1" flipV="1">
                  <a:off x="4576" y="27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3" name="Line 54464"/>
                <p:cNvSpPr>
                  <a:spLocks noChangeShapeType="1"/>
                </p:cNvSpPr>
                <p:nvPr/>
              </p:nvSpPr>
              <p:spPr bwMode="auto">
                <a:xfrm flipH="1" flipV="1">
                  <a:off x="4567" y="273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4" name="Line 54465"/>
                <p:cNvSpPr>
                  <a:spLocks noChangeShapeType="1"/>
                </p:cNvSpPr>
                <p:nvPr/>
              </p:nvSpPr>
              <p:spPr bwMode="auto">
                <a:xfrm flipH="1">
                  <a:off x="4560" y="27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5" name="Line 54466"/>
                <p:cNvSpPr>
                  <a:spLocks noChangeShapeType="1"/>
                </p:cNvSpPr>
                <p:nvPr/>
              </p:nvSpPr>
              <p:spPr bwMode="auto">
                <a:xfrm flipH="1">
                  <a:off x="4555" y="274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6" name="Line 54467"/>
                <p:cNvSpPr>
                  <a:spLocks noChangeShapeType="1"/>
                </p:cNvSpPr>
                <p:nvPr/>
              </p:nvSpPr>
              <p:spPr bwMode="auto">
                <a:xfrm>
                  <a:off x="4555" y="27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7" name="Line 54468"/>
                <p:cNvSpPr>
                  <a:spLocks noChangeShapeType="1"/>
                </p:cNvSpPr>
                <p:nvPr/>
              </p:nvSpPr>
              <p:spPr bwMode="auto">
                <a:xfrm flipH="1">
                  <a:off x="4554" y="2756"/>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8" name="Line 54469"/>
                <p:cNvSpPr>
                  <a:spLocks noChangeShapeType="1"/>
                </p:cNvSpPr>
                <p:nvPr/>
              </p:nvSpPr>
              <p:spPr bwMode="auto">
                <a:xfrm flipH="1">
                  <a:off x="4548" y="277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09" name="Line 54470"/>
                <p:cNvSpPr>
                  <a:spLocks noChangeShapeType="1"/>
                </p:cNvSpPr>
                <p:nvPr/>
              </p:nvSpPr>
              <p:spPr bwMode="auto">
                <a:xfrm flipH="1">
                  <a:off x="4533" y="2774"/>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0" name="Line 54471"/>
                <p:cNvSpPr>
                  <a:spLocks noChangeShapeType="1"/>
                </p:cNvSpPr>
                <p:nvPr/>
              </p:nvSpPr>
              <p:spPr bwMode="auto">
                <a:xfrm flipH="1" flipV="1">
                  <a:off x="4525" y="277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1" name="Line 54472"/>
                <p:cNvSpPr>
                  <a:spLocks noChangeShapeType="1"/>
                </p:cNvSpPr>
                <p:nvPr/>
              </p:nvSpPr>
              <p:spPr bwMode="auto">
                <a:xfrm flipH="1">
                  <a:off x="4499" y="2774"/>
                  <a:ext cx="26"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2" name="Line 54473"/>
                <p:cNvSpPr>
                  <a:spLocks noChangeShapeType="1"/>
                </p:cNvSpPr>
                <p:nvPr/>
              </p:nvSpPr>
              <p:spPr bwMode="auto">
                <a:xfrm flipH="1">
                  <a:off x="4492" y="278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3" name="Line 54474"/>
                <p:cNvSpPr>
                  <a:spLocks noChangeShapeType="1"/>
                </p:cNvSpPr>
                <p:nvPr/>
              </p:nvSpPr>
              <p:spPr bwMode="auto">
                <a:xfrm>
                  <a:off x="4492" y="279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4" name="Line 54475"/>
                <p:cNvSpPr>
                  <a:spLocks noChangeShapeType="1"/>
                </p:cNvSpPr>
                <p:nvPr/>
              </p:nvSpPr>
              <p:spPr bwMode="auto">
                <a:xfrm flipH="1">
                  <a:off x="4487" y="27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5" name="Line 54476"/>
                <p:cNvSpPr>
                  <a:spLocks noChangeShapeType="1"/>
                </p:cNvSpPr>
                <p:nvPr/>
              </p:nvSpPr>
              <p:spPr bwMode="auto">
                <a:xfrm>
                  <a:off x="4487" y="280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6" name="Line 54477"/>
                <p:cNvSpPr>
                  <a:spLocks noChangeShapeType="1"/>
                </p:cNvSpPr>
                <p:nvPr/>
              </p:nvSpPr>
              <p:spPr bwMode="auto">
                <a:xfrm>
                  <a:off x="4489" y="280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7" name="Line 54478"/>
                <p:cNvSpPr>
                  <a:spLocks noChangeShapeType="1"/>
                </p:cNvSpPr>
                <p:nvPr/>
              </p:nvSpPr>
              <p:spPr bwMode="auto">
                <a:xfrm>
                  <a:off x="4499" y="2812"/>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8" name="Line 54479"/>
                <p:cNvSpPr>
                  <a:spLocks noChangeShapeType="1"/>
                </p:cNvSpPr>
                <p:nvPr/>
              </p:nvSpPr>
              <p:spPr bwMode="auto">
                <a:xfrm>
                  <a:off x="4500" y="28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19" name="Line 54480"/>
                <p:cNvSpPr>
                  <a:spLocks noChangeShapeType="1"/>
                </p:cNvSpPr>
                <p:nvPr/>
              </p:nvSpPr>
              <p:spPr bwMode="auto">
                <a:xfrm flipH="1">
                  <a:off x="4505" y="282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0" name="Line 54481"/>
                <p:cNvSpPr>
                  <a:spLocks noChangeShapeType="1"/>
                </p:cNvSpPr>
                <p:nvPr/>
              </p:nvSpPr>
              <p:spPr bwMode="auto">
                <a:xfrm flipH="1">
                  <a:off x="4500" y="283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1" name="Line 54482"/>
                <p:cNvSpPr>
                  <a:spLocks noChangeShapeType="1"/>
                </p:cNvSpPr>
                <p:nvPr/>
              </p:nvSpPr>
              <p:spPr bwMode="auto">
                <a:xfrm flipH="1">
                  <a:off x="4495" y="28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2" name="Line 54483"/>
                <p:cNvSpPr>
                  <a:spLocks noChangeShapeType="1"/>
                </p:cNvSpPr>
                <p:nvPr/>
              </p:nvSpPr>
              <p:spPr bwMode="auto">
                <a:xfrm flipH="1">
                  <a:off x="4488" y="28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3" name="Line 54484"/>
                <p:cNvSpPr>
                  <a:spLocks noChangeShapeType="1"/>
                </p:cNvSpPr>
                <p:nvPr/>
              </p:nvSpPr>
              <p:spPr bwMode="auto">
                <a:xfrm flipH="1">
                  <a:off x="4474" y="285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4" name="Line 54485"/>
                <p:cNvSpPr>
                  <a:spLocks noChangeShapeType="1"/>
                </p:cNvSpPr>
                <p:nvPr/>
              </p:nvSpPr>
              <p:spPr bwMode="auto">
                <a:xfrm>
                  <a:off x="4474" y="28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5" name="Line 54486"/>
                <p:cNvSpPr>
                  <a:spLocks noChangeShapeType="1"/>
                </p:cNvSpPr>
                <p:nvPr/>
              </p:nvSpPr>
              <p:spPr bwMode="auto">
                <a:xfrm>
                  <a:off x="4476" y="28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6" name="Line 54487"/>
                <p:cNvSpPr>
                  <a:spLocks noChangeShapeType="1"/>
                </p:cNvSpPr>
                <p:nvPr/>
              </p:nvSpPr>
              <p:spPr bwMode="auto">
                <a:xfrm flipV="1">
                  <a:off x="4485" y="28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7" name="Line 54488"/>
                <p:cNvSpPr>
                  <a:spLocks noChangeShapeType="1"/>
                </p:cNvSpPr>
                <p:nvPr/>
              </p:nvSpPr>
              <p:spPr bwMode="auto">
                <a:xfrm>
                  <a:off x="4492" y="28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28" name="Line 54489"/>
                <p:cNvSpPr>
                  <a:spLocks noChangeShapeType="1"/>
                </p:cNvSpPr>
                <p:nvPr/>
              </p:nvSpPr>
              <p:spPr bwMode="auto">
                <a:xfrm>
                  <a:off x="4501" y="28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0" name="Group 54691"/>
              <p:cNvGrpSpPr>
                <a:grpSpLocks/>
              </p:cNvGrpSpPr>
              <p:nvPr/>
            </p:nvGrpSpPr>
            <p:grpSpPr bwMode="auto">
              <a:xfrm>
                <a:off x="7046913" y="3917951"/>
                <a:ext cx="925513" cy="792163"/>
                <a:chOff x="4439" y="2468"/>
                <a:chExt cx="583" cy="499"/>
              </a:xfrm>
              <a:grpFill/>
            </p:grpSpPr>
            <p:sp>
              <p:nvSpPr>
                <p:cNvPr id="55929" name="Line 54491"/>
                <p:cNvSpPr>
                  <a:spLocks noChangeShapeType="1"/>
                </p:cNvSpPr>
                <p:nvPr/>
              </p:nvSpPr>
              <p:spPr bwMode="auto">
                <a:xfrm>
                  <a:off x="4503" y="2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0" name="Line 54492"/>
                <p:cNvSpPr>
                  <a:spLocks noChangeShapeType="1"/>
                </p:cNvSpPr>
                <p:nvPr/>
              </p:nvSpPr>
              <p:spPr bwMode="auto">
                <a:xfrm flipH="1">
                  <a:off x="4500" y="2887"/>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1" name="Line 54493"/>
                <p:cNvSpPr>
                  <a:spLocks noChangeShapeType="1"/>
                </p:cNvSpPr>
                <p:nvPr/>
              </p:nvSpPr>
              <p:spPr bwMode="auto">
                <a:xfrm>
                  <a:off x="4500" y="289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2" name="Line 54494"/>
                <p:cNvSpPr>
                  <a:spLocks noChangeShapeType="1"/>
                </p:cNvSpPr>
                <p:nvPr/>
              </p:nvSpPr>
              <p:spPr bwMode="auto">
                <a:xfrm>
                  <a:off x="4503" y="2903"/>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3" name="Line 54495"/>
                <p:cNvSpPr>
                  <a:spLocks noChangeShapeType="1"/>
                </p:cNvSpPr>
                <p:nvPr/>
              </p:nvSpPr>
              <p:spPr bwMode="auto">
                <a:xfrm>
                  <a:off x="4508" y="291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4" name="Line 54496"/>
                <p:cNvSpPr>
                  <a:spLocks noChangeShapeType="1"/>
                </p:cNvSpPr>
                <p:nvPr/>
              </p:nvSpPr>
              <p:spPr bwMode="auto">
                <a:xfrm>
                  <a:off x="4509" y="292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5" name="Line 54497"/>
                <p:cNvSpPr>
                  <a:spLocks noChangeShapeType="1"/>
                </p:cNvSpPr>
                <p:nvPr/>
              </p:nvSpPr>
              <p:spPr bwMode="auto">
                <a:xfrm flipV="1">
                  <a:off x="4521" y="29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6" name="Line 54498"/>
                <p:cNvSpPr>
                  <a:spLocks noChangeShapeType="1"/>
                </p:cNvSpPr>
                <p:nvPr/>
              </p:nvSpPr>
              <p:spPr bwMode="auto">
                <a:xfrm flipV="1">
                  <a:off x="4528" y="29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7" name="Line 54499"/>
                <p:cNvSpPr>
                  <a:spLocks noChangeShapeType="1"/>
                </p:cNvSpPr>
                <p:nvPr/>
              </p:nvSpPr>
              <p:spPr bwMode="auto">
                <a:xfrm>
                  <a:off x="4541" y="292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8" name="Line 54500"/>
                <p:cNvSpPr>
                  <a:spLocks noChangeShapeType="1"/>
                </p:cNvSpPr>
                <p:nvPr/>
              </p:nvSpPr>
              <p:spPr bwMode="auto">
                <a:xfrm flipH="1">
                  <a:off x="4546" y="29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39" name="Line 54501"/>
                <p:cNvSpPr>
                  <a:spLocks noChangeShapeType="1"/>
                </p:cNvSpPr>
                <p:nvPr/>
              </p:nvSpPr>
              <p:spPr bwMode="auto">
                <a:xfrm>
                  <a:off x="4546" y="294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0" name="Line 54502"/>
                <p:cNvSpPr>
                  <a:spLocks noChangeShapeType="1"/>
                </p:cNvSpPr>
                <p:nvPr/>
              </p:nvSpPr>
              <p:spPr bwMode="auto">
                <a:xfrm flipH="1">
                  <a:off x="4543" y="294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1" name="Line 54503"/>
                <p:cNvSpPr>
                  <a:spLocks noChangeShapeType="1"/>
                </p:cNvSpPr>
                <p:nvPr/>
              </p:nvSpPr>
              <p:spPr bwMode="auto">
                <a:xfrm flipH="1">
                  <a:off x="4539" y="2959"/>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2" name="Freeform 54504"/>
                <p:cNvSpPr>
                  <a:spLocks/>
                </p:cNvSpPr>
                <p:nvPr/>
              </p:nvSpPr>
              <p:spPr bwMode="auto">
                <a:xfrm>
                  <a:off x="4439" y="2641"/>
                  <a:ext cx="249" cy="150"/>
                </a:xfrm>
                <a:custGeom>
                  <a:avLst/>
                  <a:gdLst>
                    <a:gd name="T0" fmla="*/ 310 w 497"/>
                    <a:gd name="T1" fmla="*/ 13 h 300"/>
                    <a:gd name="T2" fmla="*/ 337 w 497"/>
                    <a:gd name="T3" fmla="*/ 5 h 300"/>
                    <a:gd name="T4" fmla="*/ 374 w 497"/>
                    <a:gd name="T5" fmla="*/ 23 h 300"/>
                    <a:gd name="T6" fmla="*/ 369 w 497"/>
                    <a:gd name="T7" fmla="*/ 55 h 300"/>
                    <a:gd name="T8" fmla="*/ 387 w 497"/>
                    <a:gd name="T9" fmla="*/ 66 h 300"/>
                    <a:gd name="T10" fmla="*/ 405 w 497"/>
                    <a:gd name="T11" fmla="*/ 75 h 300"/>
                    <a:gd name="T12" fmla="*/ 442 w 497"/>
                    <a:gd name="T13" fmla="*/ 95 h 300"/>
                    <a:gd name="T14" fmla="*/ 483 w 497"/>
                    <a:gd name="T15" fmla="*/ 82 h 300"/>
                    <a:gd name="T16" fmla="*/ 492 w 497"/>
                    <a:gd name="T17" fmla="*/ 109 h 300"/>
                    <a:gd name="T18" fmla="*/ 481 w 497"/>
                    <a:gd name="T19" fmla="*/ 127 h 300"/>
                    <a:gd name="T20" fmla="*/ 455 w 497"/>
                    <a:gd name="T21" fmla="*/ 136 h 300"/>
                    <a:gd name="T22" fmla="*/ 463 w 497"/>
                    <a:gd name="T23" fmla="*/ 164 h 300"/>
                    <a:gd name="T24" fmla="*/ 435 w 497"/>
                    <a:gd name="T25" fmla="*/ 173 h 300"/>
                    <a:gd name="T26" fmla="*/ 406 w 497"/>
                    <a:gd name="T27" fmla="*/ 180 h 300"/>
                    <a:gd name="T28" fmla="*/ 389 w 497"/>
                    <a:gd name="T29" fmla="*/ 172 h 300"/>
                    <a:gd name="T30" fmla="*/ 356 w 497"/>
                    <a:gd name="T31" fmla="*/ 166 h 300"/>
                    <a:gd name="T32" fmla="*/ 371 w 497"/>
                    <a:gd name="T33" fmla="*/ 207 h 300"/>
                    <a:gd name="T34" fmla="*/ 346 w 497"/>
                    <a:gd name="T35" fmla="*/ 230 h 300"/>
                    <a:gd name="T36" fmla="*/ 340 w 497"/>
                    <a:gd name="T37" fmla="*/ 263 h 300"/>
                    <a:gd name="T38" fmla="*/ 305 w 497"/>
                    <a:gd name="T39" fmla="*/ 245 h 300"/>
                    <a:gd name="T40" fmla="*/ 282 w 497"/>
                    <a:gd name="T41" fmla="*/ 220 h 300"/>
                    <a:gd name="T42" fmla="*/ 260 w 497"/>
                    <a:gd name="T43" fmla="*/ 197 h 300"/>
                    <a:gd name="T44" fmla="*/ 235 w 497"/>
                    <a:gd name="T45" fmla="*/ 218 h 300"/>
                    <a:gd name="T46" fmla="*/ 233 w 497"/>
                    <a:gd name="T47" fmla="*/ 266 h 300"/>
                    <a:gd name="T48" fmla="*/ 192 w 497"/>
                    <a:gd name="T49" fmla="*/ 279 h 300"/>
                    <a:gd name="T50" fmla="*/ 123 w 497"/>
                    <a:gd name="T51" fmla="*/ 300 h 300"/>
                    <a:gd name="T52" fmla="*/ 87 w 497"/>
                    <a:gd name="T53" fmla="*/ 280 h 300"/>
                    <a:gd name="T54" fmla="*/ 96 w 497"/>
                    <a:gd name="T55" fmla="*/ 263 h 300"/>
                    <a:gd name="T56" fmla="*/ 75 w 497"/>
                    <a:gd name="T57" fmla="*/ 239 h 300"/>
                    <a:gd name="T58" fmla="*/ 101 w 497"/>
                    <a:gd name="T59" fmla="*/ 230 h 300"/>
                    <a:gd name="T60" fmla="*/ 75 w 497"/>
                    <a:gd name="T61" fmla="*/ 193 h 300"/>
                    <a:gd name="T62" fmla="*/ 66 w 497"/>
                    <a:gd name="T63" fmla="*/ 211 h 300"/>
                    <a:gd name="T64" fmla="*/ 46 w 497"/>
                    <a:gd name="T65" fmla="*/ 248 h 300"/>
                    <a:gd name="T66" fmla="*/ 0 w 497"/>
                    <a:gd name="T67" fmla="*/ 245 h 300"/>
                    <a:gd name="T68" fmla="*/ 25 w 497"/>
                    <a:gd name="T69" fmla="*/ 179 h 300"/>
                    <a:gd name="T70" fmla="*/ 28 w 497"/>
                    <a:gd name="T71" fmla="*/ 147 h 300"/>
                    <a:gd name="T72" fmla="*/ 82 w 497"/>
                    <a:gd name="T73" fmla="*/ 114 h 300"/>
                    <a:gd name="T74" fmla="*/ 82 w 497"/>
                    <a:gd name="T75" fmla="*/ 68 h 300"/>
                    <a:gd name="T76" fmla="*/ 110 w 497"/>
                    <a:gd name="T77" fmla="*/ 61 h 300"/>
                    <a:gd name="T78" fmla="*/ 134 w 497"/>
                    <a:gd name="T79" fmla="*/ 38 h 300"/>
                    <a:gd name="T80" fmla="*/ 148 w 497"/>
                    <a:gd name="T81" fmla="*/ 32 h 300"/>
                    <a:gd name="T82" fmla="*/ 160 w 497"/>
                    <a:gd name="T83" fmla="*/ 29 h 300"/>
                    <a:gd name="T84" fmla="*/ 208 w 497"/>
                    <a:gd name="T85" fmla="*/ 30 h 300"/>
                    <a:gd name="T86" fmla="*/ 235 w 497"/>
                    <a:gd name="T87" fmla="*/ 22 h 300"/>
                    <a:gd name="T88" fmla="*/ 262 w 497"/>
                    <a:gd name="T89" fmla="*/ 13 h 300"/>
                    <a:gd name="T90" fmla="*/ 307 w 497"/>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300">
                      <a:moveTo>
                        <a:pt x="307" y="0"/>
                      </a:moveTo>
                      <a:lnTo>
                        <a:pt x="310" y="13"/>
                      </a:lnTo>
                      <a:lnTo>
                        <a:pt x="324" y="9"/>
                      </a:lnTo>
                      <a:lnTo>
                        <a:pt x="337" y="5"/>
                      </a:lnTo>
                      <a:lnTo>
                        <a:pt x="342" y="20"/>
                      </a:lnTo>
                      <a:lnTo>
                        <a:pt x="374" y="23"/>
                      </a:lnTo>
                      <a:lnTo>
                        <a:pt x="378" y="38"/>
                      </a:lnTo>
                      <a:lnTo>
                        <a:pt x="369" y="55"/>
                      </a:lnTo>
                      <a:lnTo>
                        <a:pt x="373" y="70"/>
                      </a:lnTo>
                      <a:lnTo>
                        <a:pt x="387" y="66"/>
                      </a:lnTo>
                      <a:lnTo>
                        <a:pt x="390" y="79"/>
                      </a:lnTo>
                      <a:lnTo>
                        <a:pt x="405" y="75"/>
                      </a:lnTo>
                      <a:lnTo>
                        <a:pt x="422" y="86"/>
                      </a:lnTo>
                      <a:lnTo>
                        <a:pt x="442" y="95"/>
                      </a:lnTo>
                      <a:lnTo>
                        <a:pt x="497" y="77"/>
                      </a:lnTo>
                      <a:lnTo>
                        <a:pt x="483" y="82"/>
                      </a:lnTo>
                      <a:lnTo>
                        <a:pt x="487" y="95"/>
                      </a:lnTo>
                      <a:lnTo>
                        <a:pt x="492" y="109"/>
                      </a:lnTo>
                      <a:lnTo>
                        <a:pt x="496" y="123"/>
                      </a:lnTo>
                      <a:lnTo>
                        <a:pt x="481" y="127"/>
                      </a:lnTo>
                      <a:lnTo>
                        <a:pt x="463" y="118"/>
                      </a:lnTo>
                      <a:lnTo>
                        <a:pt x="455" y="136"/>
                      </a:lnTo>
                      <a:lnTo>
                        <a:pt x="444" y="154"/>
                      </a:lnTo>
                      <a:lnTo>
                        <a:pt x="463" y="164"/>
                      </a:lnTo>
                      <a:lnTo>
                        <a:pt x="453" y="182"/>
                      </a:lnTo>
                      <a:lnTo>
                        <a:pt x="435" y="173"/>
                      </a:lnTo>
                      <a:lnTo>
                        <a:pt x="421" y="177"/>
                      </a:lnTo>
                      <a:lnTo>
                        <a:pt x="406" y="180"/>
                      </a:lnTo>
                      <a:lnTo>
                        <a:pt x="392" y="186"/>
                      </a:lnTo>
                      <a:lnTo>
                        <a:pt x="389" y="172"/>
                      </a:lnTo>
                      <a:lnTo>
                        <a:pt x="371" y="161"/>
                      </a:lnTo>
                      <a:lnTo>
                        <a:pt x="356" y="166"/>
                      </a:lnTo>
                      <a:lnTo>
                        <a:pt x="362" y="180"/>
                      </a:lnTo>
                      <a:lnTo>
                        <a:pt x="371" y="207"/>
                      </a:lnTo>
                      <a:lnTo>
                        <a:pt x="355" y="213"/>
                      </a:lnTo>
                      <a:lnTo>
                        <a:pt x="346" y="230"/>
                      </a:lnTo>
                      <a:lnTo>
                        <a:pt x="335" y="248"/>
                      </a:lnTo>
                      <a:lnTo>
                        <a:pt x="340" y="263"/>
                      </a:lnTo>
                      <a:lnTo>
                        <a:pt x="323" y="254"/>
                      </a:lnTo>
                      <a:lnTo>
                        <a:pt x="305" y="245"/>
                      </a:lnTo>
                      <a:lnTo>
                        <a:pt x="287" y="232"/>
                      </a:lnTo>
                      <a:lnTo>
                        <a:pt x="282" y="220"/>
                      </a:lnTo>
                      <a:lnTo>
                        <a:pt x="278" y="205"/>
                      </a:lnTo>
                      <a:lnTo>
                        <a:pt x="260" y="197"/>
                      </a:lnTo>
                      <a:lnTo>
                        <a:pt x="246" y="200"/>
                      </a:lnTo>
                      <a:lnTo>
                        <a:pt x="235" y="218"/>
                      </a:lnTo>
                      <a:lnTo>
                        <a:pt x="241" y="232"/>
                      </a:lnTo>
                      <a:lnTo>
                        <a:pt x="233" y="266"/>
                      </a:lnTo>
                      <a:lnTo>
                        <a:pt x="221" y="270"/>
                      </a:lnTo>
                      <a:lnTo>
                        <a:pt x="192" y="279"/>
                      </a:lnTo>
                      <a:lnTo>
                        <a:pt x="175" y="268"/>
                      </a:lnTo>
                      <a:lnTo>
                        <a:pt x="123" y="300"/>
                      </a:lnTo>
                      <a:lnTo>
                        <a:pt x="105" y="289"/>
                      </a:lnTo>
                      <a:lnTo>
                        <a:pt x="87" y="280"/>
                      </a:lnTo>
                      <a:lnTo>
                        <a:pt x="84" y="266"/>
                      </a:lnTo>
                      <a:lnTo>
                        <a:pt x="96" y="263"/>
                      </a:lnTo>
                      <a:lnTo>
                        <a:pt x="78" y="252"/>
                      </a:lnTo>
                      <a:lnTo>
                        <a:pt x="75" y="239"/>
                      </a:lnTo>
                      <a:lnTo>
                        <a:pt x="87" y="234"/>
                      </a:lnTo>
                      <a:lnTo>
                        <a:pt x="101" y="230"/>
                      </a:lnTo>
                      <a:lnTo>
                        <a:pt x="96" y="216"/>
                      </a:lnTo>
                      <a:lnTo>
                        <a:pt x="75" y="193"/>
                      </a:lnTo>
                      <a:lnTo>
                        <a:pt x="62" y="197"/>
                      </a:lnTo>
                      <a:lnTo>
                        <a:pt x="66" y="211"/>
                      </a:lnTo>
                      <a:lnTo>
                        <a:pt x="52" y="216"/>
                      </a:lnTo>
                      <a:lnTo>
                        <a:pt x="46" y="248"/>
                      </a:lnTo>
                      <a:lnTo>
                        <a:pt x="23" y="270"/>
                      </a:lnTo>
                      <a:lnTo>
                        <a:pt x="0" y="245"/>
                      </a:lnTo>
                      <a:lnTo>
                        <a:pt x="5" y="214"/>
                      </a:lnTo>
                      <a:lnTo>
                        <a:pt x="25" y="179"/>
                      </a:lnTo>
                      <a:lnTo>
                        <a:pt x="21" y="164"/>
                      </a:lnTo>
                      <a:lnTo>
                        <a:pt x="28" y="147"/>
                      </a:lnTo>
                      <a:lnTo>
                        <a:pt x="57" y="138"/>
                      </a:lnTo>
                      <a:lnTo>
                        <a:pt x="82" y="114"/>
                      </a:lnTo>
                      <a:lnTo>
                        <a:pt x="85" y="82"/>
                      </a:lnTo>
                      <a:lnTo>
                        <a:pt x="82" y="68"/>
                      </a:lnTo>
                      <a:lnTo>
                        <a:pt x="93" y="50"/>
                      </a:lnTo>
                      <a:lnTo>
                        <a:pt x="110" y="61"/>
                      </a:lnTo>
                      <a:lnTo>
                        <a:pt x="128" y="70"/>
                      </a:lnTo>
                      <a:lnTo>
                        <a:pt x="134" y="38"/>
                      </a:lnTo>
                      <a:lnTo>
                        <a:pt x="151" y="47"/>
                      </a:lnTo>
                      <a:lnTo>
                        <a:pt x="148" y="32"/>
                      </a:lnTo>
                      <a:lnTo>
                        <a:pt x="166" y="43"/>
                      </a:lnTo>
                      <a:lnTo>
                        <a:pt x="160" y="29"/>
                      </a:lnTo>
                      <a:lnTo>
                        <a:pt x="194" y="34"/>
                      </a:lnTo>
                      <a:lnTo>
                        <a:pt x="208" y="30"/>
                      </a:lnTo>
                      <a:lnTo>
                        <a:pt x="223" y="25"/>
                      </a:lnTo>
                      <a:lnTo>
                        <a:pt x="235" y="22"/>
                      </a:lnTo>
                      <a:lnTo>
                        <a:pt x="249" y="16"/>
                      </a:lnTo>
                      <a:lnTo>
                        <a:pt x="262" y="13"/>
                      </a:lnTo>
                      <a:lnTo>
                        <a:pt x="278" y="7"/>
                      </a:lnTo>
                      <a:lnTo>
                        <a:pt x="30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943" name="Line 54505"/>
                <p:cNvSpPr>
                  <a:spLocks noChangeShapeType="1"/>
                </p:cNvSpPr>
                <p:nvPr/>
              </p:nvSpPr>
              <p:spPr bwMode="auto">
                <a:xfrm flipH="1" flipV="1">
                  <a:off x="4483" y="27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4" name="Line 54506"/>
                <p:cNvSpPr>
                  <a:spLocks noChangeShapeType="1"/>
                </p:cNvSpPr>
                <p:nvPr/>
              </p:nvSpPr>
              <p:spPr bwMode="auto">
                <a:xfrm flipH="1" flipV="1">
                  <a:off x="4481" y="27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5" name="Line 54507"/>
                <p:cNvSpPr>
                  <a:spLocks noChangeShapeType="1"/>
                </p:cNvSpPr>
                <p:nvPr/>
              </p:nvSpPr>
              <p:spPr bwMode="auto">
                <a:xfrm flipV="1">
                  <a:off x="4481" y="277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6" name="Line 54508"/>
                <p:cNvSpPr>
                  <a:spLocks noChangeShapeType="1"/>
                </p:cNvSpPr>
                <p:nvPr/>
              </p:nvSpPr>
              <p:spPr bwMode="auto">
                <a:xfrm flipH="1" flipV="1">
                  <a:off x="4478" y="27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7" name="Line 54509"/>
                <p:cNvSpPr>
                  <a:spLocks noChangeShapeType="1"/>
                </p:cNvSpPr>
                <p:nvPr/>
              </p:nvSpPr>
              <p:spPr bwMode="auto">
                <a:xfrm flipH="1" flipV="1">
                  <a:off x="4476" y="276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8" name="Line 54510"/>
                <p:cNvSpPr>
                  <a:spLocks noChangeShapeType="1"/>
                </p:cNvSpPr>
                <p:nvPr/>
              </p:nvSpPr>
              <p:spPr bwMode="auto">
                <a:xfrm flipV="1">
                  <a:off x="4476" y="275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49" name="Line 54511"/>
                <p:cNvSpPr>
                  <a:spLocks noChangeShapeType="1"/>
                </p:cNvSpPr>
                <p:nvPr/>
              </p:nvSpPr>
              <p:spPr bwMode="auto">
                <a:xfrm flipV="1">
                  <a:off x="4483" y="27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0" name="Line 54512"/>
                <p:cNvSpPr>
                  <a:spLocks noChangeShapeType="1"/>
                </p:cNvSpPr>
                <p:nvPr/>
              </p:nvSpPr>
              <p:spPr bwMode="auto">
                <a:xfrm flipH="1" flipV="1">
                  <a:off x="4487" y="27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1" name="Line 54513"/>
                <p:cNvSpPr>
                  <a:spLocks noChangeShapeType="1"/>
                </p:cNvSpPr>
                <p:nvPr/>
              </p:nvSpPr>
              <p:spPr bwMode="auto">
                <a:xfrm flipH="1" flipV="1">
                  <a:off x="4476" y="273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2" name="Line 54514"/>
                <p:cNvSpPr>
                  <a:spLocks noChangeShapeType="1"/>
                </p:cNvSpPr>
                <p:nvPr/>
              </p:nvSpPr>
              <p:spPr bwMode="auto">
                <a:xfrm flipH="1">
                  <a:off x="4470" y="273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3" name="Line 54515"/>
                <p:cNvSpPr>
                  <a:spLocks noChangeShapeType="1"/>
                </p:cNvSpPr>
                <p:nvPr/>
              </p:nvSpPr>
              <p:spPr bwMode="auto">
                <a:xfrm>
                  <a:off x="4470" y="27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4" name="Line 54516"/>
                <p:cNvSpPr>
                  <a:spLocks noChangeShapeType="1"/>
                </p:cNvSpPr>
                <p:nvPr/>
              </p:nvSpPr>
              <p:spPr bwMode="auto">
                <a:xfrm flipH="1">
                  <a:off x="4465" y="274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5" name="Line 54517"/>
                <p:cNvSpPr>
                  <a:spLocks noChangeShapeType="1"/>
                </p:cNvSpPr>
                <p:nvPr/>
              </p:nvSpPr>
              <p:spPr bwMode="auto">
                <a:xfrm flipH="1">
                  <a:off x="4462" y="274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6" name="Line 54518"/>
                <p:cNvSpPr>
                  <a:spLocks noChangeShapeType="1"/>
                </p:cNvSpPr>
                <p:nvPr/>
              </p:nvSpPr>
              <p:spPr bwMode="auto">
                <a:xfrm flipH="1">
                  <a:off x="4451" y="276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7" name="Line 54519"/>
                <p:cNvSpPr>
                  <a:spLocks noChangeShapeType="1"/>
                </p:cNvSpPr>
                <p:nvPr/>
              </p:nvSpPr>
              <p:spPr bwMode="auto">
                <a:xfrm flipH="1" flipV="1">
                  <a:off x="4439" y="2763"/>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8" name="Line 54520"/>
                <p:cNvSpPr>
                  <a:spLocks noChangeShapeType="1"/>
                </p:cNvSpPr>
                <p:nvPr/>
              </p:nvSpPr>
              <p:spPr bwMode="auto">
                <a:xfrm flipV="1">
                  <a:off x="4439" y="2748"/>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59" name="Line 54521"/>
                <p:cNvSpPr>
                  <a:spLocks noChangeShapeType="1"/>
                </p:cNvSpPr>
                <p:nvPr/>
              </p:nvSpPr>
              <p:spPr bwMode="auto">
                <a:xfrm flipV="1">
                  <a:off x="4442" y="2730"/>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0" name="Line 54522"/>
                <p:cNvSpPr>
                  <a:spLocks noChangeShapeType="1"/>
                </p:cNvSpPr>
                <p:nvPr/>
              </p:nvSpPr>
              <p:spPr bwMode="auto">
                <a:xfrm flipH="1" flipV="1">
                  <a:off x="4450" y="272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1" name="Line 54523"/>
                <p:cNvSpPr>
                  <a:spLocks noChangeShapeType="1"/>
                </p:cNvSpPr>
                <p:nvPr/>
              </p:nvSpPr>
              <p:spPr bwMode="auto">
                <a:xfrm flipV="1">
                  <a:off x="4450" y="2714"/>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2" name="Line 54524"/>
                <p:cNvSpPr>
                  <a:spLocks noChangeShapeType="1"/>
                </p:cNvSpPr>
                <p:nvPr/>
              </p:nvSpPr>
              <p:spPr bwMode="auto">
                <a:xfrm flipV="1">
                  <a:off x="4453" y="271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3" name="Line 54525"/>
                <p:cNvSpPr>
                  <a:spLocks noChangeShapeType="1"/>
                </p:cNvSpPr>
                <p:nvPr/>
              </p:nvSpPr>
              <p:spPr bwMode="auto">
                <a:xfrm flipV="1">
                  <a:off x="4467" y="2698"/>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4" name="Line 54526"/>
                <p:cNvSpPr>
                  <a:spLocks noChangeShapeType="1"/>
                </p:cNvSpPr>
                <p:nvPr/>
              </p:nvSpPr>
              <p:spPr bwMode="auto">
                <a:xfrm flipV="1">
                  <a:off x="4480" y="268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5" name="Line 54527"/>
                <p:cNvSpPr>
                  <a:spLocks noChangeShapeType="1"/>
                </p:cNvSpPr>
                <p:nvPr/>
              </p:nvSpPr>
              <p:spPr bwMode="auto">
                <a:xfrm flipH="1" flipV="1">
                  <a:off x="4480" y="26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6" name="Line 54528"/>
                <p:cNvSpPr>
                  <a:spLocks noChangeShapeType="1"/>
                </p:cNvSpPr>
                <p:nvPr/>
              </p:nvSpPr>
              <p:spPr bwMode="auto">
                <a:xfrm flipV="1">
                  <a:off x="4480" y="26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7" name="Line 54529"/>
                <p:cNvSpPr>
                  <a:spLocks noChangeShapeType="1"/>
                </p:cNvSpPr>
                <p:nvPr/>
              </p:nvSpPr>
              <p:spPr bwMode="auto">
                <a:xfrm>
                  <a:off x="4485" y="26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8" name="Line 54530"/>
                <p:cNvSpPr>
                  <a:spLocks noChangeShapeType="1"/>
                </p:cNvSpPr>
                <p:nvPr/>
              </p:nvSpPr>
              <p:spPr bwMode="auto">
                <a:xfrm>
                  <a:off x="4494" y="26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69" name="Line 54531"/>
                <p:cNvSpPr>
                  <a:spLocks noChangeShapeType="1"/>
                </p:cNvSpPr>
                <p:nvPr/>
              </p:nvSpPr>
              <p:spPr bwMode="auto">
                <a:xfrm flipV="1">
                  <a:off x="4503" y="266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0" name="Line 54532"/>
                <p:cNvSpPr>
                  <a:spLocks noChangeShapeType="1"/>
                </p:cNvSpPr>
                <p:nvPr/>
              </p:nvSpPr>
              <p:spPr bwMode="auto">
                <a:xfrm>
                  <a:off x="4506" y="26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1" name="Line 54533"/>
                <p:cNvSpPr>
                  <a:spLocks noChangeShapeType="1"/>
                </p:cNvSpPr>
                <p:nvPr/>
              </p:nvSpPr>
              <p:spPr bwMode="auto">
                <a:xfrm flipH="1" flipV="1">
                  <a:off x="4513" y="26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2" name="Line 54534"/>
                <p:cNvSpPr>
                  <a:spLocks noChangeShapeType="1"/>
                </p:cNvSpPr>
                <p:nvPr/>
              </p:nvSpPr>
              <p:spPr bwMode="auto">
                <a:xfrm>
                  <a:off x="4513" y="26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3" name="Line 54535"/>
                <p:cNvSpPr>
                  <a:spLocks noChangeShapeType="1"/>
                </p:cNvSpPr>
                <p:nvPr/>
              </p:nvSpPr>
              <p:spPr bwMode="auto">
                <a:xfrm flipH="1" flipV="1">
                  <a:off x="4519" y="265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4" name="Line 54536"/>
                <p:cNvSpPr>
                  <a:spLocks noChangeShapeType="1"/>
                </p:cNvSpPr>
                <p:nvPr/>
              </p:nvSpPr>
              <p:spPr bwMode="auto">
                <a:xfrm>
                  <a:off x="4519" y="2655"/>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5" name="Line 54537"/>
                <p:cNvSpPr>
                  <a:spLocks noChangeShapeType="1"/>
                </p:cNvSpPr>
                <p:nvPr/>
              </p:nvSpPr>
              <p:spPr bwMode="auto">
                <a:xfrm flipV="1">
                  <a:off x="4536" y="26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6" name="Line 54538"/>
                <p:cNvSpPr>
                  <a:spLocks noChangeShapeType="1"/>
                </p:cNvSpPr>
                <p:nvPr/>
              </p:nvSpPr>
              <p:spPr bwMode="auto">
                <a:xfrm flipV="1">
                  <a:off x="4543" y="26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7" name="Line 54539"/>
                <p:cNvSpPr>
                  <a:spLocks noChangeShapeType="1"/>
                </p:cNvSpPr>
                <p:nvPr/>
              </p:nvSpPr>
              <p:spPr bwMode="auto">
                <a:xfrm flipV="1">
                  <a:off x="4550" y="26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8" name="Line 54540"/>
                <p:cNvSpPr>
                  <a:spLocks noChangeShapeType="1"/>
                </p:cNvSpPr>
                <p:nvPr/>
              </p:nvSpPr>
              <p:spPr bwMode="auto">
                <a:xfrm flipV="1">
                  <a:off x="4557" y="264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79" name="Line 54541"/>
                <p:cNvSpPr>
                  <a:spLocks noChangeShapeType="1"/>
                </p:cNvSpPr>
                <p:nvPr/>
              </p:nvSpPr>
              <p:spPr bwMode="auto">
                <a:xfrm flipV="1">
                  <a:off x="4564" y="264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0" name="Line 54542"/>
                <p:cNvSpPr>
                  <a:spLocks noChangeShapeType="1"/>
                </p:cNvSpPr>
                <p:nvPr/>
              </p:nvSpPr>
              <p:spPr bwMode="auto">
                <a:xfrm flipV="1">
                  <a:off x="4570" y="26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1" name="Line 54543"/>
                <p:cNvSpPr>
                  <a:spLocks noChangeShapeType="1"/>
                </p:cNvSpPr>
                <p:nvPr/>
              </p:nvSpPr>
              <p:spPr bwMode="auto">
                <a:xfrm flipV="1">
                  <a:off x="4578" y="264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2" name="Line 54544"/>
                <p:cNvSpPr>
                  <a:spLocks noChangeShapeType="1"/>
                </p:cNvSpPr>
                <p:nvPr/>
              </p:nvSpPr>
              <p:spPr bwMode="auto">
                <a:xfrm>
                  <a:off x="4592" y="26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3" name="Line 54545"/>
                <p:cNvSpPr>
                  <a:spLocks noChangeShapeType="1"/>
                </p:cNvSpPr>
                <p:nvPr/>
              </p:nvSpPr>
              <p:spPr bwMode="auto">
                <a:xfrm flipV="1">
                  <a:off x="4594" y="26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4" name="Line 54546"/>
                <p:cNvSpPr>
                  <a:spLocks noChangeShapeType="1"/>
                </p:cNvSpPr>
                <p:nvPr/>
              </p:nvSpPr>
              <p:spPr bwMode="auto">
                <a:xfrm flipV="1">
                  <a:off x="4601" y="264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5" name="Line 54547"/>
                <p:cNvSpPr>
                  <a:spLocks noChangeShapeType="1"/>
                </p:cNvSpPr>
                <p:nvPr/>
              </p:nvSpPr>
              <p:spPr bwMode="auto">
                <a:xfrm>
                  <a:off x="4607" y="264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6" name="Line 54548"/>
                <p:cNvSpPr>
                  <a:spLocks noChangeShapeType="1"/>
                </p:cNvSpPr>
                <p:nvPr/>
              </p:nvSpPr>
              <p:spPr bwMode="auto">
                <a:xfrm>
                  <a:off x="4610" y="265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7" name="Line 54549"/>
                <p:cNvSpPr>
                  <a:spLocks noChangeShapeType="1"/>
                </p:cNvSpPr>
                <p:nvPr/>
              </p:nvSpPr>
              <p:spPr bwMode="auto">
                <a:xfrm>
                  <a:off x="4626" y="26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8" name="Line 54550"/>
                <p:cNvSpPr>
                  <a:spLocks noChangeShapeType="1"/>
                </p:cNvSpPr>
                <p:nvPr/>
              </p:nvSpPr>
              <p:spPr bwMode="auto">
                <a:xfrm flipH="1">
                  <a:off x="4623" y="26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89" name="Line 54551"/>
                <p:cNvSpPr>
                  <a:spLocks noChangeShapeType="1"/>
                </p:cNvSpPr>
                <p:nvPr/>
              </p:nvSpPr>
              <p:spPr bwMode="auto">
                <a:xfrm>
                  <a:off x="4623" y="26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0" name="Line 54552"/>
                <p:cNvSpPr>
                  <a:spLocks noChangeShapeType="1"/>
                </p:cNvSpPr>
                <p:nvPr/>
              </p:nvSpPr>
              <p:spPr bwMode="auto">
                <a:xfrm flipV="1">
                  <a:off x="4625" y="26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1" name="Line 54553"/>
                <p:cNvSpPr>
                  <a:spLocks noChangeShapeType="1"/>
                </p:cNvSpPr>
                <p:nvPr/>
              </p:nvSpPr>
              <p:spPr bwMode="auto">
                <a:xfrm>
                  <a:off x="4632" y="26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2" name="Line 54554"/>
                <p:cNvSpPr>
                  <a:spLocks noChangeShapeType="1"/>
                </p:cNvSpPr>
                <p:nvPr/>
              </p:nvSpPr>
              <p:spPr bwMode="auto">
                <a:xfrm flipV="1">
                  <a:off x="4634" y="26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3" name="Line 54555"/>
                <p:cNvSpPr>
                  <a:spLocks noChangeShapeType="1"/>
                </p:cNvSpPr>
                <p:nvPr/>
              </p:nvSpPr>
              <p:spPr bwMode="auto">
                <a:xfrm>
                  <a:off x="4641" y="26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4" name="Line 54556"/>
                <p:cNvSpPr>
                  <a:spLocks noChangeShapeType="1"/>
                </p:cNvSpPr>
                <p:nvPr/>
              </p:nvSpPr>
              <p:spPr bwMode="auto">
                <a:xfrm>
                  <a:off x="4650" y="268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5" name="Line 54557"/>
                <p:cNvSpPr>
                  <a:spLocks noChangeShapeType="1"/>
                </p:cNvSpPr>
                <p:nvPr/>
              </p:nvSpPr>
              <p:spPr bwMode="auto">
                <a:xfrm flipV="1">
                  <a:off x="4660" y="2679"/>
                  <a:ext cx="2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6" name="Line 54558"/>
                <p:cNvSpPr>
                  <a:spLocks noChangeShapeType="1"/>
                </p:cNvSpPr>
                <p:nvPr/>
              </p:nvSpPr>
              <p:spPr bwMode="auto">
                <a:xfrm flipH="1">
                  <a:off x="4681" y="26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7" name="Line 54559"/>
                <p:cNvSpPr>
                  <a:spLocks noChangeShapeType="1"/>
                </p:cNvSpPr>
                <p:nvPr/>
              </p:nvSpPr>
              <p:spPr bwMode="auto">
                <a:xfrm>
                  <a:off x="4681" y="2682"/>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8" name="Line 54560"/>
                <p:cNvSpPr>
                  <a:spLocks noChangeShapeType="1"/>
                </p:cNvSpPr>
                <p:nvPr/>
              </p:nvSpPr>
              <p:spPr bwMode="auto">
                <a:xfrm>
                  <a:off x="4682" y="26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99" name="Line 54561"/>
                <p:cNvSpPr>
                  <a:spLocks noChangeShapeType="1"/>
                </p:cNvSpPr>
                <p:nvPr/>
              </p:nvSpPr>
              <p:spPr bwMode="auto">
                <a:xfrm>
                  <a:off x="4685" y="26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0" name="Line 54562"/>
                <p:cNvSpPr>
                  <a:spLocks noChangeShapeType="1"/>
                </p:cNvSpPr>
                <p:nvPr/>
              </p:nvSpPr>
              <p:spPr bwMode="auto">
                <a:xfrm flipH="1">
                  <a:off x="4680" y="270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1" name="Line 54563"/>
                <p:cNvSpPr>
                  <a:spLocks noChangeShapeType="1"/>
                </p:cNvSpPr>
                <p:nvPr/>
              </p:nvSpPr>
              <p:spPr bwMode="auto">
                <a:xfrm flipH="1" flipV="1">
                  <a:off x="4671" y="270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2" name="Line 54564"/>
                <p:cNvSpPr>
                  <a:spLocks noChangeShapeType="1"/>
                </p:cNvSpPr>
                <p:nvPr/>
              </p:nvSpPr>
              <p:spPr bwMode="auto">
                <a:xfrm flipH="1">
                  <a:off x="4666" y="27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3" name="Line 54565"/>
                <p:cNvSpPr>
                  <a:spLocks noChangeShapeType="1"/>
                </p:cNvSpPr>
                <p:nvPr/>
              </p:nvSpPr>
              <p:spPr bwMode="auto">
                <a:xfrm flipH="1">
                  <a:off x="4661" y="27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4" name="Line 54566"/>
                <p:cNvSpPr>
                  <a:spLocks noChangeShapeType="1"/>
                </p:cNvSpPr>
                <p:nvPr/>
              </p:nvSpPr>
              <p:spPr bwMode="auto">
                <a:xfrm>
                  <a:off x="4661" y="271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5" name="Line 54567"/>
                <p:cNvSpPr>
                  <a:spLocks noChangeShapeType="1"/>
                </p:cNvSpPr>
                <p:nvPr/>
              </p:nvSpPr>
              <p:spPr bwMode="auto">
                <a:xfrm flipH="1">
                  <a:off x="4665" y="272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6" name="Line 54568"/>
                <p:cNvSpPr>
                  <a:spLocks noChangeShapeType="1"/>
                </p:cNvSpPr>
                <p:nvPr/>
              </p:nvSpPr>
              <p:spPr bwMode="auto">
                <a:xfrm flipH="1" flipV="1">
                  <a:off x="4656" y="27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7" name="Line 54569"/>
                <p:cNvSpPr>
                  <a:spLocks noChangeShapeType="1"/>
                </p:cNvSpPr>
                <p:nvPr/>
              </p:nvSpPr>
              <p:spPr bwMode="auto">
                <a:xfrm flipH="1">
                  <a:off x="4649" y="27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8" name="Line 54570"/>
                <p:cNvSpPr>
                  <a:spLocks noChangeShapeType="1"/>
                </p:cNvSpPr>
                <p:nvPr/>
              </p:nvSpPr>
              <p:spPr bwMode="auto">
                <a:xfrm flipH="1">
                  <a:off x="4642" y="27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09" name="Line 54571"/>
                <p:cNvSpPr>
                  <a:spLocks noChangeShapeType="1"/>
                </p:cNvSpPr>
                <p:nvPr/>
              </p:nvSpPr>
              <p:spPr bwMode="auto">
                <a:xfrm flipH="1">
                  <a:off x="4635" y="27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0" name="Line 54572"/>
                <p:cNvSpPr>
                  <a:spLocks noChangeShapeType="1"/>
                </p:cNvSpPr>
                <p:nvPr/>
              </p:nvSpPr>
              <p:spPr bwMode="auto">
                <a:xfrm flipH="1" flipV="1">
                  <a:off x="4633" y="27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1" name="Line 54573"/>
                <p:cNvSpPr>
                  <a:spLocks noChangeShapeType="1"/>
                </p:cNvSpPr>
                <p:nvPr/>
              </p:nvSpPr>
              <p:spPr bwMode="auto">
                <a:xfrm flipH="1" flipV="1">
                  <a:off x="4624" y="2721"/>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2" name="Line 54574"/>
                <p:cNvSpPr>
                  <a:spLocks noChangeShapeType="1"/>
                </p:cNvSpPr>
                <p:nvPr/>
              </p:nvSpPr>
              <p:spPr bwMode="auto">
                <a:xfrm flipH="1">
                  <a:off x="4617" y="272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3" name="Line 54575"/>
                <p:cNvSpPr>
                  <a:spLocks noChangeShapeType="1"/>
                </p:cNvSpPr>
                <p:nvPr/>
              </p:nvSpPr>
              <p:spPr bwMode="auto">
                <a:xfrm>
                  <a:off x="4617" y="272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4" name="Line 54576"/>
                <p:cNvSpPr>
                  <a:spLocks noChangeShapeType="1"/>
                </p:cNvSpPr>
                <p:nvPr/>
              </p:nvSpPr>
              <p:spPr bwMode="auto">
                <a:xfrm>
                  <a:off x="4620" y="273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5" name="Line 54577"/>
                <p:cNvSpPr>
                  <a:spLocks noChangeShapeType="1"/>
                </p:cNvSpPr>
                <p:nvPr/>
              </p:nvSpPr>
              <p:spPr bwMode="auto">
                <a:xfrm flipH="1">
                  <a:off x="4616" y="27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6" name="Line 54578"/>
                <p:cNvSpPr>
                  <a:spLocks noChangeShapeType="1"/>
                </p:cNvSpPr>
                <p:nvPr/>
              </p:nvSpPr>
              <p:spPr bwMode="auto">
                <a:xfrm flipH="1">
                  <a:off x="4612" y="27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7" name="Line 54579"/>
                <p:cNvSpPr>
                  <a:spLocks noChangeShapeType="1"/>
                </p:cNvSpPr>
                <p:nvPr/>
              </p:nvSpPr>
              <p:spPr bwMode="auto">
                <a:xfrm flipH="1">
                  <a:off x="4607" y="27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8" name="Line 54580"/>
                <p:cNvSpPr>
                  <a:spLocks noChangeShapeType="1"/>
                </p:cNvSpPr>
                <p:nvPr/>
              </p:nvSpPr>
              <p:spPr bwMode="auto">
                <a:xfrm>
                  <a:off x="4607" y="27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19" name="Line 54581"/>
                <p:cNvSpPr>
                  <a:spLocks noChangeShapeType="1"/>
                </p:cNvSpPr>
                <p:nvPr/>
              </p:nvSpPr>
              <p:spPr bwMode="auto">
                <a:xfrm flipH="1" flipV="1">
                  <a:off x="4600" y="27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0" name="Line 54582"/>
                <p:cNvSpPr>
                  <a:spLocks noChangeShapeType="1"/>
                </p:cNvSpPr>
                <p:nvPr/>
              </p:nvSpPr>
              <p:spPr bwMode="auto">
                <a:xfrm flipH="1" flipV="1">
                  <a:off x="4591" y="276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1" name="Line 54583"/>
                <p:cNvSpPr>
                  <a:spLocks noChangeShapeType="1"/>
                </p:cNvSpPr>
                <p:nvPr/>
              </p:nvSpPr>
              <p:spPr bwMode="auto">
                <a:xfrm flipH="1" flipV="1">
                  <a:off x="4582" y="275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2" name="Line 54584"/>
                <p:cNvSpPr>
                  <a:spLocks noChangeShapeType="1"/>
                </p:cNvSpPr>
                <p:nvPr/>
              </p:nvSpPr>
              <p:spPr bwMode="auto">
                <a:xfrm flipH="1" flipV="1">
                  <a:off x="4580" y="27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3" name="Line 54585"/>
                <p:cNvSpPr>
                  <a:spLocks noChangeShapeType="1"/>
                </p:cNvSpPr>
                <p:nvPr/>
              </p:nvSpPr>
              <p:spPr bwMode="auto">
                <a:xfrm flipH="1" flipV="1">
                  <a:off x="4578" y="27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4" name="Line 54586"/>
                <p:cNvSpPr>
                  <a:spLocks noChangeShapeType="1"/>
                </p:cNvSpPr>
                <p:nvPr/>
              </p:nvSpPr>
              <p:spPr bwMode="auto">
                <a:xfrm flipH="1" flipV="1">
                  <a:off x="4569" y="273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5" name="Line 54587"/>
                <p:cNvSpPr>
                  <a:spLocks noChangeShapeType="1"/>
                </p:cNvSpPr>
                <p:nvPr/>
              </p:nvSpPr>
              <p:spPr bwMode="auto">
                <a:xfrm flipH="1">
                  <a:off x="4562" y="27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6" name="Line 54588"/>
                <p:cNvSpPr>
                  <a:spLocks noChangeShapeType="1"/>
                </p:cNvSpPr>
                <p:nvPr/>
              </p:nvSpPr>
              <p:spPr bwMode="auto">
                <a:xfrm flipH="1">
                  <a:off x="4557" y="27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7" name="Line 54589"/>
                <p:cNvSpPr>
                  <a:spLocks noChangeShapeType="1"/>
                </p:cNvSpPr>
                <p:nvPr/>
              </p:nvSpPr>
              <p:spPr bwMode="auto">
                <a:xfrm>
                  <a:off x="4557" y="275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8" name="Line 54590"/>
                <p:cNvSpPr>
                  <a:spLocks noChangeShapeType="1"/>
                </p:cNvSpPr>
                <p:nvPr/>
              </p:nvSpPr>
              <p:spPr bwMode="auto">
                <a:xfrm flipH="1">
                  <a:off x="4556" y="2757"/>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29" name="Line 54591"/>
                <p:cNvSpPr>
                  <a:spLocks noChangeShapeType="1"/>
                </p:cNvSpPr>
                <p:nvPr/>
              </p:nvSpPr>
              <p:spPr bwMode="auto">
                <a:xfrm flipH="1">
                  <a:off x="4549" y="27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0" name="Line 54592"/>
                <p:cNvSpPr>
                  <a:spLocks noChangeShapeType="1"/>
                </p:cNvSpPr>
                <p:nvPr/>
              </p:nvSpPr>
              <p:spPr bwMode="auto">
                <a:xfrm flipH="1">
                  <a:off x="4535" y="277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1" name="Line 54593"/>
                <p:cNvSpPr>
                  <a:spLocks noChangeShapeType="1"/>
                </p:cNvSpPr>
                <p:nvPr/>
              </p:nvSpPr>
              <p:spPr bwMode="auto">
                <a:xfrm flipH="1" flipV="1">
                  <a:off x="4526" y="27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2" name="Line 54594"/>
                <p:cNvSpPr>
                  <a:spLocks noChangeShapeType="1"/>
                </p:cNvSpPr>
                <p:nvPr/>
              </p:nvSpPr>
              <p:spPr bwMode="auto">
                <a:xfrm flipH="1">
                  <a:off x="4500" y="2775"/>
                  <a:ext cx="26"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3" name="Line 54595"/>
                <p:cNvSpPr>
                  <a:spLocks noChangeShapeType="1"/>
                </p:cNvSpPr>
                <p:nvPr/>
              </p:nvSpPr>
              <p:spPr bwMode="auto">
                <a:xfrm flipH="1" flipV="1">
                  <a:off x="4492" y="278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4" name="Line 54596"/>
                <p:cNvSpPr>
                  <a:spLocks noChangeShapeType="1"/>
                </p:cNvSpPr>
                <p:nvPr/>
              </p:nvSpPr>
              <p:spPr bwMode="auto">
                <a:xfrm flipH="1" flipV="1">
                  <a:off x="4483" y="27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5" name="Line 54597"/>
                <p:cNvSpPr>
                  <a:spLocks noChangeShapeType="1"/>
                </p:cNvSpPr>
                <p:nvPr/>
              </p:nvSpPr>
              <p:spPr bwMode="auto">
                <a:xfrm flipH="1" flipV="1">
                  <a:off x="4481" y="27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6" name="Line 54598"/>
                <p:cNvSpPr>
                  <a:spLocks noChangeShapeType="1"/>
                </p:cNvSpPr>
                <p:nvPr/>
              </p:nvSpPr>
              <p:spPr bwMode="auto">
                <a:xfrm flipV="1">
                  <a:off x="4481" y="277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7" name="Line 54599"/>
                <p:cNvSpPr>
                  <a:spLocks noChangeShapeType="1"/>
                </p:cNvSpPr>
                <p:nvPr/>
              </p:nvSpPr>
              <p:spPr bwMode="auto">
                <a:xfrm flipH="1" flipV="1">
                  <a:off x="4478" y="27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8" name="Line 54600"/>
                <p:cNvSpPr>
                  <a:spLocks noChangeShapeType="1"/>
                </p:cNvSpPr>
                <p:nvPr/>
              </p:nvSpPr>
              <p:spPr bwMode="auto">
                <a:xfrm flipH="1" flipV="1">
                  <a:off x="4476" y="276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39" name="Line 54601"/>
                <p:cNvSpPr>
                  <a:spLocks noChangeShapeType="1"/>
                </p:cNvSpPr>
                <p:nvPr/>
              </p:nvSpPr>
              <p:spPr bwMode="auto">
                <a:xfrm flipV="1">
                  <a:off x="4476" y="275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0" name="Line 54602"/>
                <p:cNvSpPr>
                  <a:spLocks noChangeShapeType="1"/>
                </p:cNvSpPr>
                <p:nvPr/>
              </p:nvSpPr>
              <p:spPr bwMode="auto">
                <a:xfrm flipV="1">
                  <a:off x="4483" y="27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1" name="Line 54603"/>
                <p:cNvSpPr>
                  <a:spLocks noChangeShapeType="1"/>
                </p:cNvSpPr>
                <p:nvPr/>
              </p:nvSpPr>
              <p:spPr bwMode="auto">
                <a:xfrm flipH="1" flipV="1">
                  <a:off x="4487" y="27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2" name="Line 54604"/>
                <p:cNvSpPr>
                  <a:spLocks noChangeShapeType="1"/>
                </p:cNvSpPr>
                <p:nvPr/>
              </p:nvSpPr>
              <p:spPr bwMode="auto">
                <a:xfrm flipH="1" flipV="1">
                  <a:off x="4476" y="273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3" name="Line 54605"/>
                <p:cNvSpPr>
                  <a:spLocks noChangeShapeType="1"/>
                </p:cNvSpPr>
                <p:nvPr/>
              </p:nvSpPr>
              <p:spPr bwMode="auto">
                <a:xfrm flipH="1">
                  <a:off x="4470" y="273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4" name="Line 54606"/>
                <p:cNvSpPr>
                  <a:spLocks noChangeShapeType="1"/>
                </p:cNvSpPr>
                <p:nvPr/>
              </p:nvSpPr>
              <p:spPr bwMode="auto">
                <a:xfrm>
                  <a:off x="4470" y="27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5" name="Line 54607"/>
                <p:cNvSpPr>
                  <a:spLocks noChangeShapeType="1"/>
                </p:cNvSpPr>
                <p:nvPr/>
              </p:nvSpPr>
              <p:spPr bwMode="auto">
                <a:xfrm flipH="1">
                  <a:off x="4465" y="274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6" name="Line 54608"/>
                <p:cNvSpPr>
                  <a:spLocks noChangeShapeType="1"/>
                </p:cNvSpPr>
                <p:nvPr/>
              </p:nvSpPr>
              <p:spPr bwMode="auto">
                <a:xfrm flipH="1">
                  <a:off x="4462" y="274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7" name="Line 54609"/>
                <p:cNvSpPr>
                  <a:spLocks noChangeShapeType="1"/>
                </p:cNvSpPr>
                <p:nvPr/>
              </p:nvSpPr>
              <p:spPr bwMode="auto">
                <a:xfrm flipH="1">
                  <a:off x="4451" y="276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8" name="Line 54610"/>
                <p:cNvSpPr>
                  <a:spLocks noChangeShapeType="1"/>
                </p:cNvSpPr>
                <p:nvPr/>
              </p:nvSpPr>
              <p:spPr bwMode="auto">
                <a:xfrm flipH="1" flipV="1">
                  <a:off x="4439" y="2763"/>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49" name="Line 54611"/>
                <p:cNvSpPr>
                  <a:spLocks noChangeShapeType="1"/>
                </p:cNvSpPr>
                <p:nvPr/>
              </p:nvSpPr>
              <p:spPr bwMode="auto">
                <a:xfrm flipV="1">
                  <a:off x="4439" y="2748"/>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0" name="Line 54612"/>
                <p:cNvSpPr>
                  <a:spLocks noChangeShapeType="1"/>
                </p:cNvSpPr>
                <p:nvPr/>
              </p:nvSpPr>
              <p:spPr bwMode="auto">
                <a:xfrm flipV="1">
                  <a:off x="4442" y="2730"/>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1" name="Line 54613"/>
                <p:cNvSpPr>
                  <a:spLocks noChangeShapeType="1"/>
                </p:cNvSpPr>
                <p:nvPr/>
              </p:nvSpPr>
              <p:spPr bwMode="auto">
                <a:xfrm flipH="1" flipV="1">
                  <a:off x="4450" y="272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2" name="Line 54614"/>
                <p:cNvSpPr>
                  <a:spLocks noChangeShapeType="1"/>
                </p:cNvSpPr>
                <p:nvPr/>
              </p:nvSpPr>
              <p:spPr bwMode="auto">
                <a:xfrm flipV="1">
                  <a:off x="4450" y="2714"/>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3" name="Line 54615"/>
                <p:cNvSpPr>
                  <a:spLocks noChangeShapeType="1"/>
                </p:cNvSpPr>
                <p:nvPr/>
              </p:nvSpPr>
              <p:spPr bwMode="auto">
                <a:xfrm flipV="1">
                  <a:off x="4453" y="271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4" name="Line 54616"/>
                <p:cNvSpPr>
                  <a:spLocks noChangeShapeType="1"/>
                </p:cNvSpPr>
                <p:nvPr/>
              </p:nvSpPr>
              <p:spPr bwMode="auto">
                <a:xfrm flipV="1">
                  <a:off x="4467" y="2698"/>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5" name="Line 54617"/>
                <p:cNvSpPr>
                  <a:spLocks noChangeShapeType="1"/>
                </p:cNvSpPr>
                <p:nvPr/>
              </p:nvSpPr>
              <p:spPr bwMode="auto">
                <a:xfrm flipV="1">
                  <a:off x="4480" y="268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6" name="Line 54618"/>
                <p:cNvSpPr>
                  <a:spLocks noChangeShapeType="1"/>
                </p:cNvSpPr>
                <p:nvPr/>
              </p:nvSpPr>
              <p:spPr bwMode="auto">
                <a:xfrm flipH="1" flipV="1">
                  <a:off x="4480" y="26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7" name="Line 54619"/>
                <p:cNvSpPr>
                  <a:spLocks noChangeShapeType="1"/>
                </p:cNvSpPr>
                <p:nvPr/>
              </p:nvSpPr>
              <p:spPr bwMode="auto">
                <a:xfrm flipV="1">
                  <a:off x="4480" y="26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8" name="Line 54620"/>
                <p:cNvSpPr>
                  <a:spLocks noChangeShapeType="1"/>
                </p:cNvSpPr>
                <p:nvPr/>
              </p:nvSpPr>
              <p:spPr bwMode="auto">
                <a:xfrm>
                  <a:off x="4485" y="26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59" name="Line 54621"/>
                <p:cNvSpPr>
                  <a:spLocks noChangeShapeType="1"/>
                </p:cNvSpPr>
                <p:nvPr/>
              </p:nvSpPr>
              <p:spPr bwMode="auto">
                <a:xfrm>
                  <a:off x="4494" y="26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0" name="Line 54622"/>
                <p:cNvSpPr>
                  <a:spLocks noChangeShapeType="1"/>
                </p:cNvSpPr>
                <p:nvPr/>
              </p:nvSpPr>
              <p:spPr bwMode="auto">
                <a:xfrm flipV="1">
                  <a:off x="4503" y="266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1" name="Line 54623"/>
                <p:cNvSpPr>
                  <a:spLocks noChangeShapeType="1"/>
                </p:cNvSpPr>
                <p:nvPr/>
              </p:nvSpPr>
              <p:spPr bwMode="auto">
                <a:xfrm>
                  <a:off x="4506" y="26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2" name="Line 54624"/>
                <p:cNvSpPr>
                  <a:spLocks noChangeShapeType="1"/>
                </p:cNvSpPr>
                <p:nvPr/>
              </p:nvSpPr>
              <p:spPr bwMode="auto">
                <a:xfrm flipH="1" flipV="1">
                  <a:off x="4513" y="26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3" name="Line 54625"/>
                <p:cNvSpPr>
                  <a:spLocks noChangeShapeType="1"/>
                </p:cNvSpPr>
                <p:nvPr/>
              </p:nvSpPr>
              <p:spPr bwMode="auto">
                <a:xfrm>
                  <a:off x="4513" y="26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4" name="Line 54626"/>
                <p:cNvSpPr>
                  <a:spLocks noChangeShapeType="1"/>
                </p:cNvSpPr>
                <p:nvPr/>
              </p:nvSpPr>
              <p:spPr bwMode="auto">
                <a:xfrm flipH="1" flipV="1">
                  <a:off x="4519" y="265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5" name="Line 54627"/>
                <p:cNvSpPr>
                  <a:spLocks noChangeShapeType="1"/>
                </p:cNvSpPr>
                <p:nvPr/>
              </p:nvSpPr>
              <p:spPr bwMode="auto">
                <a:xfrm>
                  <a:off x="4519" y="2655"/>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6" name="Line 54628"/>
                <p:cNvSpPr>
                  <a:spLocks noChangeShapeType="1"/>
                </p:cNvSpPr>
                <p:nvPr/>
              </p:nvSpPr>
              <p:spPr bwMode="auto">
                <a:xfrm flipV="1">
                  <a:off x="4536" y="26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7" name="Line 54629"/>
                <p:cNvSpPr>
                  <a:spLocks noChangeShapeType="1"/>
                </p:cNvSpPr>
                <p:nvPr/>
              </p:nvSpPr>
              <p:spPr bwMode="auto">
                <a:xfrm flipV="1">
                  <a:off x="4543" y="26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8" name="Line 54630"/>
                <p:cNvSpPr>
                  <a:spLocks noChangeShapeType="1"/>
                </p:cNvSpPr>
                <p:nvPr/>
              </p:nvSpPr>
              <p:spPr bwMode="auto">
                <a:xfrm flipV="1">
                  <a:off x="4550" y="26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69" name="Line 54631"/>
                <p:cNvSpPr>
                  <a:spLocks noChangeShapeType="1"/>
                </p:cNvSpPr>
                <p:nvPr/>
              </p:nvSpPr>
              <p:spPr bwMode="auto">
                <a:xfrm flipV="1">
                  <a:off x="4557" y="264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0" name="Line 54632"/>
                <p:cNvSpPr>
                  <a:spLocks noChangeShapeType="1"/>
                </p:cNvSpPr>
                <p:nvPr/>
              </p:nvSpPr>
              <p:spPr bwMode="auto">
                <a:xfrm flipV="1">
                  <a:off x="4564" y="264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1" name="Line 54633"/>
                <p:cNvSpPr>
                  <a:spLocks noChangeShapeType="1"/>
                </p:cNvSpPr>
                <p:nvPr/>
              </p:nvSpPr>
              <p:spPr bwMode="auto">
                <a:xfrm flipV="1">
                  <a:off x="4570" y="26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2" name="Line 54634"/>
                <p:cNvSpPr>
                  <a:spLocks noChangeShapeType="1"/>
                </p:cNvSpPr>
                <p:nvPr/>
              </p:nvSpPr>
              <p:spPr bwMode="auto">
                <a:xfrm flipV="1">
                  <a:off x="4578" y="264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3" name="Line 54635"/>
                <p:cNvSpPr>
                  <a:spLocks noChangeShapeType="1"/>
                </p:cNvSpPr>
                <p:nvPr/>
              </p:nvSpPr>
              <p:spPr bwMode="auto">
                <a:xfrm>
                  <a:off x="4592" y="26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4" name="Line 54636"/>
                <p:cNvSpPr>
                  <a:spLocks noChangeShapeType="1"/>
                </p:cNvSpPr>
                <p:nvPr/>
              </p:nvSpPr>
              <p:spPr bwMode="auto">
                <a:xfrm flipV="1">
                  <a:off x="4594" y="26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5" name="Line 54637"/>
                <p:cNvSpPr>
                  <a:spLocks noChangeShapeType="1"/>
                </p:cNvSpPr>
                <p:nvPr/>
              </p:nvSpPr>
              <p:spPr bwMode="auto">
                <a:xfrm flipV="1">
                  <a:off x="4601" y="264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6" name="Line 54638"/>
                <p:cNvSpPr>
                  <a:spLocks noChangeShapeType="1"/>
                </p:cNvSpPr>
                <p:nvPr/>
              </p:nvSpPr>
              <p:spPr bwMode="auto">
                <a:xfrm>
                  <a:off x="4607" y="264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7" name="Line 54639"/>
                <p:cNvSpPr>
                  <a:spLocks noChangeShapeType="1"/>
                </p:cNvSpPr>
                <p:nvPr/>
              </p:nvSpPr>
              <p:spPr bwMode="auto">
                <a:xfrm>
                  <a:off x="4610" y="265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8" name="Line 54640"/>
                <p:cNvSpPr>
                  <a:spLocks noChangeShapeType="1"/>
                </p:cNvSpPr>
                <p:nvPr/>
              </p:nvSpPr>
              <p:spPr bwMode="auto">
                <a:xfrm>
                  <a:off x="4626" y="26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79" name="Line 54641"/>
                <p:cNvSpPr>
                  <a:spLocks noChangeShapeType="1"/>
                </p:cNvSpPr>
                <p:nvPr/>
              </p:nvSpPr>
              <p:spPr bwMode="auto">
                <a:xfrm flipH="1">
                  <a:off x="4623" y="26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0" name="Line 54642"/>
                <p:cNvSpPr>
                  <a:spLocks noChangeShapeType="1"/>
                </p:cNvSpPr>
                <p:nvPr/>
              </p:nvSpPr>
              <p:spPr bwMode="auto">
                <a:xfrm>
                  <a:off x="4623" y="26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1" name="Line 54643"/>
                <p:cNvSpPr>
                  <a:spLocks noChangeShapeType="1"/>
                </p:cNvSpPr>
                <p:nvPr/>
              </p:nvSpPr>
              <p:spPr bwMode="auto">
                <a:xfrm flipV="1">
                  <a:off x="4625" y="26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2" name="Line 54644"/>
                <p:cNvSpPr>
                  <a:spLocks noChangeShapeType="1"/>
                </p:cNvSpPr>
                <p:nvPr/>
              </p:nvSpPr>
              <p:spPr bwMode="auto">
                <a:xfrm>
                  <a:off x="4632" y="26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3" name="Line 54645"/>
                <p:cNvSpPr>
                  <a:spLocks noChangeShapeType="1"/>
                </p:cNvSpPr>
                <p:nvPr/>
              </p:nvSpPr>
              <p:spPr bwMode="auto">
                <a:xfrm flipV="1">
                  <a:off x="4634" y="26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4" name="Line 54646"/>
                <p:cNvSpPr>
                  <a:spLocks noChangeShapeType="1"/>
                </p:cNvSpPr>
                <p:nvPr/>
              </p:nvSpPr>
              <p:spPr bwMode="auto">
                <a:xfrm>
                  <a:off x="4641" y="26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5" name="Line 54647"/>
                <p:cNvSpPr>
                  <a:spLocks noChangeShapeType="1"/>
                </p:cNvSpPr>
                <p:nvPr/>
              </p:nvSpPr>
              <p:spPr bwMode="auto">
                <a:xfrm>
                  <a:off x="4650" y="268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6" name="Line 54648"/>
                <p:cNvSpPr>
                  <a:spLocks noChangeShapeType="1"/>
                </p:cNvSpPr>
                <p:nvPr/>
              </p:nvSpPr>
              <p:spPr bwMode="auto">
                <a:xfrm flipV="1">
                  <a:off x="4660" y="2679"/>
                  <a:ext cx="2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7" name="Line 54649"/>
                <p:cNvSpPr>
                  <a:spLocks noChangeShapeType="1"/>
                </p:cNvSpPr>
                <p:nvPr/>
              </p:nvSpPr>
              <p:spPr bwMode="auto">
                <a:xfrm flipH="1">
                  <a:off x="4681" y="26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8" name="Line 54650"/>
                <p:cNvSpPr>
                  <a:spLocks noChangeShapeType="1"/>
                </p:cNvSpPr>
                <p:nvPr/>
              </p:nvSpPr>
              <p:spPr bwMode="auto">
                <a:xfrm>
                  <a:off x="4681" y="2682"/>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89" name="Line 54651"/>
                <p:cNvSpPr>
                  <a:spLocks noChangeShapeType="1"/>
                </p:cNvSpPr>
                <p:nvPr/>
              </p:nvSpPr>
              <p:spPr bwMode="auto">
                <a:xfrm>
                  <a:off x="4682" y="26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0" name="Line 54652"/>
                <p:cNvSpPr>
                  <a:spLocks noChangeShapeType="1"/>
                </p:cNvSpPr>
                <p:nvPr/>
              </p:nvSpPr>
              <p:spPr bwMode="auto">
                <a:xfrm>
                  <a:off x="4685" y="26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1" name="Line 54653"/>
                <p:cNvSpPr>
                  <a:spLocks noChangeShapeType="1"/>
                </p:cNvSpPr>
                <p:nvPr/>
              </p:nvSpPr>
              <p:spPr bwMode="auto">
                <a:xfrm flipH="1">
                  <a:off x="4680" y="270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2" name="Line 54654"/>
                <p:cNvSpPr>
                  <a:spLocks noChangeShapeType="1"/>
                </p:cNvSpPr>
                <p:nvPr/>
              </p:nvSpPr>
              <p:spPr bwMode="auto">
                <a:xfrm flipH="1" flipV="1">
                  <a:off x="4671" y="270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3" name="Line 54655"/>
                <p:cNvSpPr>
                  <a:spLocks noChangeShapeType="1"/>
                </p:cNvSpPr>
                <p:nvPr/>
              </p:nvSpPr>
              <p:spPr bwMode="auto">
                <a:xfrm flipH="1">
                  <a:off x="4666" y="270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4" name="Line 54656"/>
                <p:cNvSpPr>
                  <a:spLocks noChangeShapeType="1"/>
                </p:cNvSpPr>
                <p:nvPr/>
              </p:nvSpPr>
              <p:spPr bwMode="auto">
                <a:xfrm flipH="1">
                  <a:off x="4661" y="27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5" name="Line 54657"/>
                <p:cNvSpPr>
                  <a:spLocks noChangeShapeType="1"/>
                </p:cNvSpPr>
                <p:nvPr/>
              </p:nvSpPr>
              <p:spPr bwMode="auto">
                <a:xfrm>
                  <a:off x="4661" y="271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6" name="Line 54658"/>
                <p:cNvSpPr>
                  <a:spLocks noChangeShapeType="1"/>
                </p:cNvSpPr>
                <p:nvPr/>
              </p:nvSpPr>
              <p:spPr bwMode="auto">
                <a:xfrm flipH="1">
                  <a:off x="4665" y="272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7" name="Line 54659"/>
                <p:cNvSpPr>
                  <a:spLocks noChangeShapeType="1"/>
                </p:cNvSpPr>
                <p:nvPr/>
              </p:nvSpPr>
              <p:spPr bwMode="auto">
                <a:xfrm flipH="1" flipV="1">
                  <a:off x="4656" y="27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8" name="Line 54660"/>
                <p:cNvSpPr>
                  <a:spLocks noChangeShapeType="1"/>
                </p:cNvSpPr>
                <p:nvPr/>
              </p:nvSpPr>
              <p:spPr bwMode="auto">
                <a:xfrm flipH="1">
                  <a:off x="4649" y="27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99" name="Line 54661"/>
                <p:cNvSpPr>
                  <a:spLocks noChangeShapeType="1"/>
                </p:cNvSpPr>
                <p:nvPr/>
              </p:nvSpPr>
              <p:spPr bwMode="auto">
                <a:xfrm flipH="1">
                  <a:off x="4642" y="27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0" name="Line 54662"/>
                <p:cNvSpPr>
                  <a:spLocks noChangeShapeType="1"/>
                </p:cNvSpPr>
                <p:nvPr/>
              </p:nvSpPr>
              <p:spPr bwMode="auto">
                <a:xfrm flipH="1">
                  <a:off x="4635" y="27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1" name="Line 54663"/>
                <p:cNvSpPr>
                  <a:spLocks noChangeShapeType="1"/>
                </p:cNvSpPr>
                <p:nvPr/>
              </p:nvSpPr>
              <p:spPr bwMode="auto">
                <a:xfrm flipH="1" flipV="1">
                  <a:off x="4633" y="27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2" name="Line 54664"/>
                <p:cNvSpPr>
                  <a:spLocks noChangeShapeType="1"/>
                </p:cNvSpPr>
                <p:nvPr/>
              </p:nvSpPr>
              <p:spPr bwMode="auto">
                <a:xfrm flipH="1" flipV="1">
                  <a:off x="4624" y="2721"/>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3" name="Line 54665"/>
                <p:cNvSpPr>
                  <a:spLocks noChangeShapeType="1"/>
                </p:cNvSpPr>
                <p:nvPr/>
              </p:nvSpPr>
              <p:spPr bwMode="auto">
                <a:xfrm flipH="1">
                  <a:off x="4617" y="272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4" name="Line 54666"/>
                <p:cNvSpPr>
                  <a:spLocks noChangeShapeType="1"/>
                </p:cNvSpPr>
                <p:nvPr/>
              </p:nvSpPr>
              <p:spPr bwMode="auto">
                <a:xfrm>
                  <a:off x="4617" y="272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5" name="Line 54667"/>
                <p:cNvSpPr>
                  <a:spLocks noChangeShapeType="1"/>
                </p:cNvSpPr>
                <p:nvPr/>
              </p:nvSpPr>
              <p:spPr bwMode="auto">
                <a:xfrm>
                  <a:off x="4620" y="273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6" name="Line 54668"/>
                <p:cNvSpPr>
                  <a:spLocks noChangeShapeType="1"/>
                </p:cNvSpPr>
                <p:nvPr/>
              </p:nvSpPr>
              <p:spPr bwMode="auto">
                <a:xfrm flipH="1">
                  <a:off x="4616" y="27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7" name="Line 54669"/>
                <p:cNvSpPr>
                  <a:spLocks noChangeShapeType="1"/>
                </p:cNvSpPr>
                <p:nvPr/>
              </p:nvSpPr>
              <p:spPr bwMode="auto">
                <a:xfrm flipH="1">
                  <a:off x="4612" y="27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8" name="Line 54670"/>
                <p:cNvSpPr>
                  <a:spLocks noChangeShapeType="1"/>
                </p:cNvSpPr>
                <p:nvPr/>
              </p:nvSpPr>
              <p:spPr bwMode="auto">
                <a:xfrm flipH="1">
                  <a:off x="4607" y="27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09" name="Line 54671"/>
                <p:cNvSpPr>
                  <a:spLocks noChangeShapeType="1"/>
                </p:cNvSpPr>
                <p:nvPr/>
              </p:nvSpPr>
              <p:spPr bwMode="auto">
                <a:xfrm>
                  <a:off x="4607" y="27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0" name="Line 54672"/>
                <p:cNvSpPr>
                  <a:spLocks noChangeShapeType="1"/>
                </p:cNvSpPr>
                <p:nvPr/>
              </p:nvSpPr>
              <p:spPr bwMode="auto">
                <a:xfrm flipH="1" flipV="1">
                  <a:off x="4600" y="27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1" name="Line 54673"/>
                <p:cNvSpPr>
                  <a:spLocks noChangeShapeType="1"/>
                </p:cNvSpPr>
                <p:nvPr/>
              </p:nvSpPr>
              <p:spPr bwMode="auto">
                <a:xfrm flipH="1" flipV="1">
                  <a:off x="4591" y="276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2" name="Line 54674"/>
                <p:cNvSpPr>
                  <a:spLocks noChangeShapeType="1"/>
                </p:cNvSpPr>
                <p:nvPr/>
              </p:nvSpPr>
              <p:spPr bwMode="auto">
                <a:xfrm flipH="1" flipV="1">
                  <a:off x="4582" y="275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3" name="Line 54675"/>
                <p:cNvSpPr>
                  <a:spLocks noChangeShapeType="1"/>
                </p:cNvSpPr>
                <p:nvPr/>
              </p:nvSpPr>
              <p:spPr bwMode="auto">
                <a:xfrm flipH="1" flipV="1">
                  <a:off x="4580" y="27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4" name="Line 54676"/>
                <p:cNvSpPr>
                  <a:spLocks noChangeShapeType="1"/>
                </p:cNvSpPr>
                <p:nvPr/>
              </p:nvSpPr>
              <p:spPr bwMode="auto">
                <a:xfrm flipH="1" flipV="1">
                  <a:off x="4578" y="27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5" name="Line 54677"/>
                <p:cNvSpPr>
                  <a:spLocks noChangeShapeType="1"/>
                </p:cNvSpPr>
                <p:nvPr/>
              </p:nvSpPr>
              <p:spPr bwMode="auto">
                <a:xfrm flipH="1" flipV="1">
                  <a:off x="4569" y="273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6" name="Line 54678"/>
                <p:cNvSpPr>
                  <a:spLocks noChangeShapeType="1"/>
                </p:cNvSpPr>
                <p:nvPr/>
              </p:nvSpPr>
              <p:spPr bwMode="auto">
                <a:xfrm flipH="1">
                  <a:off x="4562" y="27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7" name="Line 54679"/>
                <p:cNvSpPr>
                  <a:spLocks noChangeShapeType="1"/>
                </p:cNvSpPr>
                <p:nvPr/>
              </p:nvSpPr>
              <p:spPr bwMode="auto">
                <a:xfrm flipH="1">
                  <a:off x="4557" y="27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8" name="Line 54680"/>
                <p:cNvSpPr>
                  <a:spLocks noChangeShapeType="1"/>
                </p:cNvSpPr>
                <p:nvPr/>
              </p:nvSpPr>
              <p:spPr bwMode="auto">
                <a:xfrm>
                  <a:off x="4557" y="275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19" name="Line 54681"/>
                <p:cNvSpPr>
                  <a:spLocks noChangeShapeType="1"/>
                </p:cNvSpPr>
                <p:nvPr/>
              </p:nvSpPr>
              <p:spPr bwMode="auto">
                <a:xfrm flipH="1">
                  <a:off x="4556" y="2757"/>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0" name="Line 54682"/>
                <p:cNvSpPr>
                  <a:spLocks noChangeShapeType="1"/>
                </p:cNvSpPr>
                <p:nvPr/>
              </p:nvSpPr>
              <p:spPr bwMode="auto">
                <a:xfrm flipH="1">
                  <a:off x="4549" y="27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1" name="Line 54683"/>
                <p:cNvSpPr>
                  <a:spLocks noChangeShapeType="1"/>
                </p:cNvSpPr>
                <p:nvPr/>
              </p:nvSpPr>
              <p:spPr bwMode="auto">
                <a:xfrm flipH="1">
                  <a:off x="4535" y="277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2" name="Line 54684"/>
                <p:cNvSpPr>
                  <a:spLocks noChangeShapeType="1"/>
                </p:cNvSpPr>
                <p:nvPr/>
              </p:nvSpPr>
              <p:spPr bwMode="auto">
                <a:xfrm flipH="1" flipV="1">
                  <a:off x="4526" y="27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3" name="Line 54685"/>
                <p:cNvSpPr>
                  <a:spLocks noChangeShapeType="1"/>
                </p:cNvSpPr>
                <p:nvPr/>
              </p:nvSpPr>
              <p:spPr bwMode="auto">
                <a:xfrm flipH="1">
                  <a:off x="4500" y="2775"/>
                  <a:ext cx="26"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4" name="Line 54686"/>
                <p:cNvSpPr>
                  <a:spLocks noChangeShapeType="1"/>
                </p:cNvSpPr>
                <p:nvPr/>
              </p:nvSpPr>
              <p:spPr bwMode="auto">
                <a:xfrm flipH="1" flipV="1">
                  <a:off x="4492" y="278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5" name="Freeform 54687"/>
                <p:cNvSpPr>
                  <a:spLocks/>
                </p:cNvSpPr>
                <p:nvPr/>
              </p:nvSpPr>
              <p:spPr bwMode="auto">
                <a:xfrm>
                  <a:off x="4623" y="2468"/>
                  <a:ext cx="399" cy="223"/>
                </a:xfrm>
                <a:custGeom>
                  <a:avLst/>
                  <a:gdLst>
                    <a:gd name="T0" fmla="*/ 688 w 799"/>
                    <a:gd name="T1" fmla="*/ 5 h 446"/>
                    <a:gd name="T2" fmla="*/ 724 w 799"/>
                    <a:gd name="T3" fmla="*/ 25 h 446"/>
                    <a:gd name="T4" fmla="*/ 770 w 799"/>
                    <a:gd name="T5" fmla="*/ 27 h 446"/>
                    <a:gd name="T6" fmla="*/ 769 w 799"/>
                    <a:gd name="T7" fmla="*/ 71 h 446"/>
                    <a:gd name="T8" fmla="*/ 790 w 799"/>
                    <a:gd name="T9" fmla="*/ 141 h 446"/>
                    <a:gd name="T10" fmla="*/ 776 w 799"/>
                    <a:gd name="T11" fmla="*/ 146 h 446"/>
                    <a:gd name="T12" fmla="*/ 753 w 799"/>
                    <a:gd name="T13" fmla="*/ 168 h 446"/>
                    <a:gd name="T14" fmla="*/ 779 w 799"/>
                    <a:gd name="T15" fmla="*/ 205 h 446"/>
                    <a:gd name="T16" fmla="*/ 770 w 799"/>
                    <a:gd name="T17" fmla="*/ 269 h 446"/>
                    <a:gd name="T18" fmla="*/ 754 w 799"/>
                    <a:gd name="T19" fmla="*/ 319 h 446"/>
                    <a:gd name="T20" fmla="*/ 731 w 799"/>
                    <a:gd name="T21" fmla="*/ 343 h 446"/>
                    <a:gd name="T22" fmla="*/ 697 w 799"/>
                    <a:gd name="T23" fmla="*/ 337 h 446"/>
                    <a:gd name="T24" fmla="*/ 656 w 799"/>
                    <a:gd name="T25" fmla="*/ 350 h 446"/>
                    <a:gd name="T26" fmla="*/ 633 w 799"/>
                    <a:gd name="T27" fmla="*/ 373 h 446"/>
                    <a:gd name="T28" fmla="*/ 596 w 799"/>
                    <a:gd name="T29" fmla="*/ 400 h 446"/>
                    <a:gd name="T30" fmla="*/ 553 w 799"/>
                    <a:gd name="T31" fmla="*/ 412 h 446"/>
                    <a:gd name="T32" fmla="*/ 507 w 799"/>
                    <a:gd name="T33" fmla="*/ 412 h 446"/>
                    <a:gd name="T34" fmla="*/ 466 w 799"/>
                    <a:gd name="T35" fmla="*/ 425 h 446"/>
                    <a:gd name="T36" fmla="*/ 405 w 799"/>
                    <a:gd name="T37" fmla="*/ 426 h 446"/>
                    <a:gd name="T38" fmla="*/ 360 w 799"/>
                    <a:gd name="T39" fmla="*/ 428 h 446"/>
                    <a:gd name="T40" fmla="*/ 319 w 799"/>
                    <a:gd name="T41" fmla="*/ 394 h 446"/>
                    <a:gd name="T42" fmla="*/ 259 w 799"/>
                    <a:gd name="T43" fmla="*/ 396 h 446"/>
                    <a:gd name="T44" fmla="*/ 212 w 799"/>
                    <a:gd name="T45" fmla="*/ 396 h 446"/>
                    <a:gd name="T46" fmla="*/ 180 w 799"/>
                    <a:gd name="T47" fmla="*/ 437 h 446"/>
                    <a:gd name="T48" fmla="*/ 148 w 799"/>
                    <a:gd name="T49" fmla="*/ 432 h 446"/>
                    <a:gd name="T50" fmla="*/ 73 w 799"/>
                    <a:gd name="T51" fmla="*/ 439 h 446"/>
                    <a:gd name="T52" fmla="*/ 23 w 799"/>
                    <a:gd name="T53" fmla="*/ 425 h 446"/>
                    <a:gd name="T54" fmla="*/ 0 w 799"/>
                    <a:gd name="T55" fmla="*/ 401 h 446"/>
                    <a:gd name="T56" fmla="*/ 16 w 799"/>
                    <a:gd name="T57" fmla="*/ 350 h 446"/>
                    <a:gd name="T58" fmla="*/ 64 w 799"/>
                    <a:gd name="T59" fmla="*/ 366 h 446"/>
                    <a:gd name="T60" fmla="*/ 107 w 799"/>
                    <a:gd name="T61" fmla="*/ 351 h 446"/>
                    <a:gd name="T62" fmla="*/ 159 w 799"/>
                    <a:gd name="T63" fmla="*/ 321 h 446"/>
                    <a:gd name="T64" fmla="*/ 191 w 799"/>
                    <a:gd name="T65" fmla="*/ 326 h 446"/>
                    <a:gd name="T66" fmla="*/ 234 w 799"/>
                    <a:gd name="T67" fmla="*/ 314 h 446"/>
                    <a:gd name="T68" fmla="*/ 269 w 799"/>
                    <a:gd name="T69" fmla="*/ 287 h 446"/>
                    <a:gd name="T70" fmla="*/ 330 w 799"/>
                    <a:gd name="T71" fmla="*/ 284 h 446"/>
                    <a:gd name="T72" fmla="*/ 373 w 799"/>
                    <a:gd name="T73" fmla="*/ 271 h 446"/>
                    <a:gd name="T74" fmla="*/ 400 w 799"/>
                    <a:gd name="T75" fmla="*/ 309 h 446"/>
                    <a:gd name="T76" fmla="*/ 405 w 799"/>
                    <a:gd name="T77" fmla="*/ 277 h 446"/>
                    <a:gd name="T78" fmla="*/ 378 w 799"/>
                    <a:gd name="T79" fmla="*/ 239 h 446"/>
                    <a:gd name="T80" fmla="*/ 351 w 799"/>
                    <a:gd name="T81" fmla="*/ 202 h 446"/>
                    <a:gd name="T82" fmla="*/ 394 w 799"/>
                    <a:gd name="T83" fmla="*/ 143 h 446"/>
                    <a:gd name="T84" fmla="*/ 412 w 799"/>
                    <a:gd name="T85" fmla="*/ 105 h 446"/>
                    <a:gd name="T86" fmla="*/ 435 w 799"/>
                    <a:gd name="T87" fmla="*/ 84 h 446"/>
                    <a:gd name="T88" fmla="*/ 496 w 799"/>
                    <a:gd name="T89" fmla="*/ 80 h 446"/>
                    <a:gd name="T90" fmla="*/ 530 w 799"/>
                    <a:gd name="T91" fmla="*/ 39 h 446"/>
                    <a:gd name="T92" fmla="*/ 567 w 799"/>
                    <a:gd name="T93" fmla="*/ 12 h 446"/>
                    <a:gd name="T94" fmla="*/ 614 w 799"/>
                    <a:gd name="T95" fmla="*/ 1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9" h="446">
                      <a:moveTo>
                        <a:pt x="656" y="0"/>
                      </a:moveTo>
                      <a:lnTo>
                        <a:pt x="674" y="10"/>
                      </a:lnTo>
                      <a:lnTo>
                        <a:pt x="688" y="5"/>
                      </a:lnTo>
                      <a:lnTo>
                        <a:pt x="692" y="19"/>
                      </a:lnTo>
                      <a:lnTo>
                        <a:pt x="710" y="28"/>
                      </a:lnTo>
                      <a:lnTo>
                        <a:pt x="724" y="25"/>
                      </a:lnTo>
                      <a:lnTo>
                        <a:pt x="738" y="21"/>
                      </a:lnTo>
                      <a:lnTo>
                        <a:pt x="753" y="16"/>
                      </a:lnTo>
                      <a:lnTo>
                        <a:pt x="770" y="27"/>
                      </a:lnTo>
                      <a:lnTo>
                        <a:pt x="760" y="43"/>
                      </a:lnTo>
                      <a:lnTo>
                        <a:pt x="783" y="68"/>
                      </a:lnTo>
                      <a:lnTo>
                        <a:pt x="769" y="71"/>
                      </a:lnTo>
                      <a:lnTo>
                        <a:pt x="792" y="96"/>
                      </a:lnTo>
                      <a:lnTo>
                        <a:pt x="799" y="123"/>
                      </a:lnTo>
                      <a:lnTo>
                        <a:pt x="790" y="141"/>
                      </a:lnTo>
                      <a:lnTo>
                        <a:pt x="795" y="155"/>
                      </a:lnTo>
                      <a:lnTo>
                        <a:pt x="781" y="159"/>
                      </a:lnTo>
                      <a:lnTo>
                        <a:pt x="776" y="146"/>
                      </a:lnTo>
                      <a:lnTo>
                        <a:pt x="763" y="150"/>
                      </a:lnTo>
                      <a:lnTo>
                        <a:pt x="749" y="153"/>
                      </a:lnTo>
                      <a:lnTo>
                        <a:pt x="753" y="168"/>
                      </a:lnTo>
                      <a:lnTo>
                        <a:pt x="770" y="178"/>
                      </a:lnTo>
                      <a:lnTo>
                        <a:pt x="776" y="193"/>
                      </a:lnTo>
                      <a:lnTo>
                        <a:pt x="779" y="205"/>
                      </a:lnTo>
                      <a:lnTo>
                        <a:pt x="765" y="210"/>
                      </a:lnTo>
                      <a:lnTo>
                        <a:pt x="774" y="237"/>
                      </a:lnTo>
                      <a:lnTo>
                        <a:pt x="770" y="269"/>
                      </a:lnTo>
                      <a:lnTo>
                        <a:pt x="756" y="275"/>
                      </a:lnTo>
                      <a:lnTo>
                        <a:pt x="751" y="307"/>
                      </a:lnTo>
                      <a:lnTo>
                        <a:pt x="754" y="319"/>
                      </a:lnTo>
                      <a:lnTo>
                        <a:pt x="740" y="323"/>
                      </a:lnTo>
                      <a:lnTo>
                        <a:pt x="745" y="339"/>
                      </a:lnTo>
                      <a:lnTo>
                        <a:pt x="731" y="343"/>
                      </a:lnTo>
                      <a:lnTo>
                        <a:pt x="726" y="328"/>
                      </a:lnTo>
                      <a:lnTo>
                        <a:pt x="712" y="332"/>
                      </a:lnTo>
                      <a:lnTo>
                        <a:pt x="697" y="337"/>
                      </a:lnTo>
                      <a:lnTo>
                        <a:pt x="685" y="341"/>
                      </a:lnTo>
                      <a:lnTo>
                        <a:pt x="671" y="344"/>
                      </a:lnTo>
                      <a:lnTo>
                        <a:pt x="656" y="350"/>
                      </a:lnTo>
                      <a:lnTo>
                        <a:pt x="642" y="353"/>
                      </a:lnTo>
                      <a:lnTo>
                        <a:pt x="628" y="359"/>
                      </a:lnTo>
                      <a:lnTo>
                        <a:pt x="633" y="373"/>
                      </a:lnTo>
                      <a:lnTo>
                        <a:pt x="624" y="391"/>
                      </a:lnTo>
                      <a:lnTo>
                        <a:pt x="608" y="394"/>
                      </a:lnTo>
                      <a:lnTo>
                        <a:pt x="596" y="400"/>
                      </a:lnTo>
                      <a:lnTo>
                        <a:pt x="587" y="418"/>
                      </a:lnTo>
                      <a:lnTo>
                        <a:pt x="573" y="421"/>
                      </a:lnTo>
                      <a:lnTo>
                        <a:pt x="553" y="412"/>
                      </a:lnTo>
                      <a:lnTo>
                        <a:pt x="539" y="416"/>
                      </a:lnTo>
                      <a:lnTo>
                        <a:pt x="526" y="421"/>
                      </a:lnTo>
                      <a:lnTo>
                        <a:pt x="507" y="412"/>
                      </a:lnTo>
                      <a:lnTo>
                        <a:pt x="512" y="425"/>
                      </a:lnTo>
                      <a:lnTo>
                        <a:pt x="480" y="419"/>
                      </a:lnTo>
                      <a:lnTo>
                        <a:pt x="466" y="425"/>
                      </a:lnTo>
                      <a:lnTo>
                        <a:pt x="448" y="414"/>
                      </a:lnTo>
                      <a:lnTo>
                        <a:pt x="419" y="423"/>
                      </a:lnTo>
                      <a:lnTo>
                        <a:pt x="405" y="426"/>
                      </a:lnTo>
                      <a:lnTo>
                        <a:pt x="392" y="432"/>
                      </a:lnTo>
                      <a:lnTo>
                        <a:pt x="378" y="435"/>
                      </a:lnTo>
                      <a:lnTo>
                        <a:pt x="360" y="428"/>
                      </a:lnTo>
                      <a:lnTo>
                        <a:pt x="341" y="418"/>
                      </a:lnTo>
                      <a:lnTo>
                        <a:pt x="337" y="403"/>
                      </a:lnTo>
                      <a:lnTo>
                        <a:pt x="319" y="394"/>
                      </a:lnTo>
                      <a:lnTo>
                        <a:pt x="300" y="384"/>
                      </a:lnTo>
                      <a:lnTo>
                        <a:pt x="273" y="393"/>
                      </a:lnTo>
                      <a:lnTo>
                        <a:pt x="259" y="396"/>
                      </a:lnTo>
                      <a:lnTo>
                        <a:pt x="244" y="401"/>
                      </a:lnTo>
                      <a:lnTo>
                        <a:pt x="230" y="405"/>
                      </a:lnTo>
                      <a:lnTo>
                        <a:pt x="212" y="396"/>
                      </a:lnTo>
                      <a:lnTo>
                        <a:pt x="198" y="400"/>
                      </a:lnTo>
                      <a:lnTo>
                        <a:pt x="203" y="414"/>
                      </a:lnTo>
                      <a:lnTo>
                        <a:pt x="180" y="437"/>
                      </a:lnTo>
                      <a:lnTo>
                        <a:pt x="166" y="441"/>
                      </a:lnTo>
                      <a:lnTo>
                        <a:pt x="152" y="446"/>
                      </a:lnTo>
                      <a:lnTo>
                        <a:pt x="148" y="432"/>
                      </a:lnTo>
                      <a:lnTo>
                        <a:pt x="143" y="418"/>
                      </a:lnTo>
                      <a:lnTo>
                        <a:pt x="129" y="421"/>
                      </a:lnTo>
                      <a:lnTo>
                        <a:pt x="73" y="439"/>
                      </a:lnTo>
                      <a:lnTo>
                        <a:pt x="55" y="428"/>
                      </a:lnTo>
                      <a:lnTo>
                        <a:pt x="38" y="419"/>
                      </a:lnTo>
                      <a:lnTo>
                        <a:pt x="23" y="425"/>
                      </a:lnTo>
                      <a:lnTo>
                        <a:pt x="18" y="410"/>
                      </a:lnTo>
                      <a:lnTo>
                        <a:pt x="4" y="414"/>
                      </a:lnTo>
                      <a:lnTo>
                        <a:pt x="0" y="401"/>
                      </a:lnTo>
                      <a:lnTo>
                        <a:pt x="9" y="382"/>
                      </a:lnTo>
                      <a:lnTo>
                        <a:pt x="6" y="368"/>
                      </a:lnTo>
                      <a:lnTo>
                        <a:pt x="16" y="350"/>
                      </a:lnTo>
                      <a:lnTo>
                        <a:pt x="30" y="346"/>
                      </a:lnTo>
                      <a:lnTo>
                        <a:pt x="48" y="355"/>
                      </a:lnTo>
                      <a:lnTo>
                        <a:pt x="64" y="366"/>
                      </a:lnTo>
                      <a:lnTo>
                        <a:pt x="79" y="360"/>
                      </a:lnTo>
                      <a:lnTo>
                        <a:pt x="98" y="371"/>
                      </a:lnTo>
                      <a:lnTo>
                        <a:pt x="107" y="351"/>
                      </a:lnTo>
                      <a:lnTo>
                        <a:pt x="121" y="348"/>
                      </a:lnTo>
                      <a:lnTo>
                        <a:pt x="127" y="316"/>
                      </a:lnTo>
                      <a:lnTo>
                        <a:pt x="159" y="321"/>
                      </a:lnTo>
                      <a:lnTo>
                        <a:pt x="162" y="335"/>
                      </a:lnTo>
                      <a:lnTo>
                        <a:pt x="177" y="330"/>
                      </a:lnTo>
                      <a:lnTo>
                        <a:pt x="191" y="326"/>
                      </a:lnTo>
                      <a:lnTo>
                        <a:pt x="200" y="309"/>
                      </a:lnTo>
                      <a:lnTo>
                        <a:pt x="219" y="318"/>
                      </a:lnTo>
                      <a:lnTo>
                        <a:pt x="234" y="314"/>
                      </a:lnTo>
                      <a:lnTo>
                        <a:pt x="248" y="309"/>
                      </a:lnTo>
                      <a:lnTo>
                        <a:pt x="257" y="291"/>
                      </a:lnTo>
                      <a:lnTo>
                        <a:pt x="269" y="287"/>
                      </a:lnTo>
                      <a:lnTo>
                        <a:pt x="298" y="278"/>
                      </a:lnTo>
                      <a:lnTo>
                        <a:pt x="312" y="273"/>
                      </a:lnTo>
                      <a:lnTo>
                        <a:pt x="330" y="284"/>
                      </a:lnTo>
                      <a:lnTo>
                        <a:pt x="326" y="269"/>
                      </a:lnTo>
                      <a:lnTo>
                        <a:pt x="341" y="264"/>
                      </a:lnTo>
                      <a:lnTo>
                        <a:pt x="373" y="271"/>
                      </a:lnTo>
                      <a:lnTo>
                        <a:pt x="376" y="284"/>
                      </a:lnTo>
                      <a:lnTo>
                        <a:pt x="382" y="298"/>
                      </a:lnTo>
                      <a:lnTo>
                        <a:pt x="400" y="309"/>
                      </a:lnTo>
                      <a:lnTo>
                        <a:pt x="394" y="294"/>
                      </a:lnTo>
                      <a:lnTo>
                        <a:pt x="408" y="289"/>
                      </a:lnTo>
                      <a:lnTo>
                        <a:pt x="405" y="277"/>
                      </a:lnTo>
                      <a:lnTo>
                        <a:pt x="400" y="262"/>
                      </a:lnTo>
                      <a:lnTo>
                        <a:pt x="382" y="252"/>
                      </a:lnTo>
                      <a:lnTo>
                        <a:pt x="378" y="239"/>
                      </a:lnTo>
                      <a:lnTo>
                        <a:pt x="373" y="225"/>
                      </a:lnTo>
                      <a:lnTo>
                        <a:pt x="355" y="214"/>
                      </a:lnTo>
                      <a:lnTo>
                        <a:pt x="351" y="202"/>
                      </a:lnTo>
                      <a:lnTo>
                        <a:pt x="343" y="173"/>
                      </a:lnTo>
                      <a:lnTo>
                        <a:pt x="384" y="159"/>
                      </a:lnTo>
                      <a:lnTo>
                        <a:pt x="394" y="143"/>
                      </a:lnTo>
                      <a:lnTo>
                        <a:pt x="403" y="125"/>
                      </a:lnTo>
                      <a:lnTo>
                        <a:pt x="400" y="110"/>
                      </a:lnTo>
                      <a:lnTo>
                        <a:pt x="412" y="105"/>
                      </a:lnTo>
                      <a:lnTo>
                        <a:pt x="426" y="102"/>
                      </a:lnTo>
                      <a:lnTo>
                        <a:pt x="441" y="96"/>
                      </a:lnTo>
                      <a:lnTo>
                        <a:pt x="435" y="84"/>
                      </a:lnTo>
                      <a:lnTo>
                        <a:pt x="451" y="78"/>
                      </a:lnTo>
                      <a:lnTo>
                        <a:pt x="469" y="87"/>
                      </a:lnTo>
                      <a:lnTo>
                        <a:pt x="496" y="80"/>
                      </a:lnTo>
                      <a:lnTo>
                        <a:pt x="526" y="71"/>
                      </a:lnTo>
                      <a:lnTo>
                        <a:pt x="535" y="53"/>
                      </a:lnTo>
                      <a:lnTo>
                        <a:pt x="530" y="39"/>
                      </a:lnTo>
                      <a:lnTo>
                        <a:pt x="526" y="25"/>
                      </a:lnTo>
                      <a:lnTo>
                        <a:pt x="540" y="21"/>
                      </a:lnTo>
                      <a:lnTo>
                        <a:pt x="567" y="12"/>
                      </a:lnTo>
                      <a:lnTo>
                        <a:pt x="581" y="9"/>
                      </a:lnTo>
                      <a:lnTo>
                        <a:pt x="596" y="3"/>
                      </a:lnTo>
                      <a:lnTo>
                        <a:pt x="614" y="12"/>
                      </a:lnTo>
                      <a:lnTo>
                        <a:pt x="628" y="9"/>
                      </a:lnTo>
                      <a:lnTo>
                        <a:pt x="65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126" name="Line 54688"/>
                <p:cNvSpPr>
                  <a:spLocks noChangeShapeType="1"/>
                </p:cNvSpPr>
                <p:nvPr/>
              </p:nvSpPr>
              <p:spPr bwMode="auto">
                <a:xfrm>
                  <a:off x="4998" y="26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7" name="Line 54689"/>
                <p:cNvSpPr>
                  <a:spLocks noChangeShapeType="1"/>
                </p:cNvSpPr>
                <p:nvPr/>
              </p:nvSpPr>
              <p:spPr bwMode="auto">
                <a:xfrm flipH="1">
                  <a:off x="4993" y="26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28" name="Line 54690"/>
                <p:cNvSpPr>
                  <a:spLocks noChangeShapeType="1"/>
                </p:cNvSpPr>
                <p:nvPr/>
              </p:nvSpPr>
              <p:spPr bwMode="auto">
                <a:xfrm>
                  <a:off x="4993" y="262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1" name="Group 54892"/>
              <p:cNvGrpSpPr>
                <a:grpSpLocks/>
              </p:cNvGrpSpPr>
              <p:nvPr/>
            </p:nvGrpSpPr>
            <p:grpSpPr bwMode="auto">
              <a:xfrm>
                <a:off x="7339013" y="3917951"/>
                <a:ext cx="633413" cy="354013"/>
                <a:chOff x="4623" y="2468"/>
                <a:chExt cx="399" cy="223"/>
              </a:xfrm>
              <a:grpFill/>
            </p:grpSpPr>
            <p:sp>
              <p:nvSpPr>
                <p:cNvPr id="55729" name="Line 54692"/>
                <p:cNvSpPr>
                  <a:spLocks noChangeShapeType="1"/>
                </p:cNvSpPr>
                <p:nvPr/>
              </p:nvSpPr>
              <p:spPr bwMode="auto">
                <a:xfrm flipH="1">
                  <a:off x="4988" y="26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0" name="Line 54693"/>
                <p:cNvSpPr>
                  <a:spLocks noChangeShapeType="1"/>
                </p:cNvSpPr>
                <p:nvPr/>
              </p:nvSpPr>
              <p:spPr bwMode="auto">
                <a:xfrm flipH="1" flipV="1">
                  <a:off x="4985" y="263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1" name="Line 54694"/>
                <p:cNvSpPr>
                  <a:spLocks noChangeShapeType="1"/>
                </p:cNvSpPr>
                <p:nvPr/>
              </p:nvSpPr>
              <p:spPr bwMode="auto">
                <a:xfrm flipH="1">
                  <a:off x="4978" y="26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2" name="Line 54695"/>
                <p:cNvSpPr>
                  <a:spLocks noChangeShapeType="1"/>
                </p:cNvSpPr>
                <p:nvPr/>
              </p:nvSpPr>
              <p:spPr bwMode="auto">
                <a:xfrm flipH="1">
                  <a:off x="4971" y="26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3" name="Line 54696"/>
                <p:cNvSpPr>
                  <a:spLocks noChangeShapeType="1"/>
                </p:cNvSpPr>
                <p:nvPr/>
              </p:nvSpPr>
              <p:spPr bwMode="auto">
                <a:xfrm flipH="1">
                  <a:off x="4965" y="2637"/>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4" name="Line 54697"/>
                <p:cNvSpPr>
                  <a:spLocks noChangeShapeType="1"/>
                </p:cNvSpPr>
                <p:nvPr/>
              </p:nvSpPr>
              <p:spPr bwMode="auto">
                <a:xfrm flipH="1">
                  <a:off x="4958" y="26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5" name="Line 54698"/>
                <p:cNvSpPr>
                  <a:spLocks noChangeShapeType="1"/>
                </p:cNvSpPr>
                <p:nvPr/>
              </p:nvSpPr>
              <p:spPr bwMode="auto">
                <a:xfrm flipH="1">
                  <a:off x="4951" y="264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6" name="Line 54699"/>
                <p:cNvSpPr>
                  <a:spLocks noChangeShapeType="1"/>
                </p:cNvSpPr>
                <p:nvPr/>
              </p:nvSpPr>
              <p:spPr bwMode="auto">
                <a:xfrm flipH="1">
                  <a:off x="4944" y="26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7" name="Line 54700"/>
                <p:cNvSpPr>
                  <a:spLocks noChangeShapeType="1"/>
                </p:cNvSpPr>
                <p:nvPr/>
              </p:nvSpPr>
              <p:spPr bwMode="auto">
                <a:xfrm flipH="1">
                  <a:off x="4936" y="26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8" name="Line 54701"/>
                <p:cNvSpPr>
                  <a:spLocks noChangeShapeType="1"/>
                </p:cNvSpPr>
                <p:nvPr/>
              </p:nvSpPr>
              <p:spPr bwMode="auto">
                <a:xfrm>
                  <a:off x="4936" y="264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39" name="Line 54702"/>
                <p:cNvSpPr>
                  <a:spLocks noChangeShapeType="1"/>
                </p:cNvSpPr>
                <p:nvPr/>
              </p:nvSpPr>
              <p:spPr bwMode="auto">
                <a:xfrm flipH="1">
                  <a:off x="4935" y="265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0" name="Line 54703"/>
                <p:cNvSpPr>
                  <a:spLocks noChangeShapeType="1"/>
                </p:cNvSpPr>
                <p:nvPr/>
              </p:nvSpPr>
              <p:spPr bwMode="auto">
                <a:xfrm flipH="1">
                  <a:off x="4927" y="26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1" name="Line 54704"/>
                <p:cNvSpPr>
                  <a:spLocks noChangeShapeType="1"/>
                </p:cNvSpPr>
                <p:nvPr/>
              </p:nvSpPr>
              <p:spPr bwMode="auto">
                <a:xfrm flipH="1">
                  <a:off x="4920" y="26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2" name="Line 54705"/>
                <p:cNvSpPr>
                  <a:spLocks noChangeShapeType="1"/>
                </p:cNvSpPr>
                <p:nvPr/>
              </p:nvSpPr>
              <p:spPr bwMode="auto">
                <a:xfrm flipH="1">
                  <a:off x="4916" y="266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3" name="Line 54706"/>
                <p:cNvSpPr>
                  <a:spLocks noChangeShapeType="1"/>
                </p:cNvSpPr>
                <p:nvPr/>
              </p:nvSpPr>
              <p:spPr bwMode="auto">
                <a:xfrm flipH="1">
                  <a:off x="4909" y="26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4" name="Line 54707"/>
                <p:cNvSpPr>
                  <a:spLocks noChangeShapeType="1"/>
                </p:cNvSpPr>
                <p:nvPr/>
              </p:nvSpPr>
              <p:spPr bwMode="auto">
                <a:xfrm flipH="1" flipV="1">
                  <a:off x="4899" y="267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5" name="Line 54708"/>
                <p:cNvSpPr>
                  <a:spLocks noChangeShapeType="1"/>
                </p:cNvSpPr>
                <p:nvPr/>
              </p:nvSpPr>
              <p:spPr bwMode="auto">
                <a:xfrm flipH="1">
                  <a:off x="4892" y="26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6" name="Line 54709"/>
                <p:cNvSpPr>
                  <a:spLocks noChangeShapeType="1"/>
                </p:cNvSpPr>
                <p:nvPr/>
              </p:nvSpPr>
              <p:spPr bwMode="auto">
                <a:xfrm flipH="1">
                  <a:off x="4886" y="2676"/>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7" name="Line 54710"/>
                <p:cNvSpPr>
                  <a:spLocks noChangeShapeType="1"/>
                </p:cNvSpPr>
                <p:nvPr/>
              </p:nvSpPr>
              <p:spPr bwMode="auto">
                <a:xfrm flipH="1" flipV="1">
                  <a:off x="4876" y="267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8" name="Line 54711"/>
                <p:cNvSpPr>
                  <a:spLocks noChangeShapeType="1"/>
                </p:cNvSpPr>
                <p:nvPr/>
              </p:nvSpPr>
              <p:spPr bwMode="auto">
                <a:xfrm>
                  <a:off x="4876" y="26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49" name="Line 54712"/>
                <p:cNvSpPr>
                  <a:spLocks noChangeShapeType="1"/>
                </p:cNvSpPr>
                <p:nvPr/>
              </p:nvSpPr>
              <p:spPr bwMode="auto">
                <a:xfrm flipH="1" flipV="1">
                  <a:off x="4862" y="2678"/>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0" name="Line 54713"/>
                <p:cNvSpPr>
                  <a:spLocks noChangeShapeType="1"/>
                </p:cNvSpPr>
                <p:nvPr/>
              </p:nvSpPr>
              <p:spPr bwMode="auto">
                <a:xfrm flipH="1">
                  <a:off x="4855" y="26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1" name="Line 54714"/>
                <p:cNvSpPr>
                  <a:spLocks noChangeShapeType="1"/>
                </p:cNvSpPr>
                <p:nvPr/>
              </p:nvSpPr>
              <p:spPr bwMode="auto">
                <a:xfrm flipH="1" flipV="1">
                  <a:off x="4846" y="26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2" name="Line 54715"/>
                <p:cNvSpPr>
                  <a:spLocks noChangeShapeType="1"/>
                </p:cNvSpPr>
                <p:nvPr/>
              </p:nvSpPr>
              <p:spPr bwMode="auto">
                <a:xfrm flipH="1">
                  <a:off x="4832" y="267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3" name="Line 54716"/>
                <p:cNvSpPr>
                  <a:spLocks noChangeShapeType="1"/>
                </p:cNvSpPr>
                <p:nvPr/>
              </p:nvSpPr>
              <p:spPr bwMode="auto">
                <a:xfrm flipH="1">
                  <a:off x="4825" y="26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4" name="Line 54717"/>
                <p:cNvSpPr>
                  <a:spLocks noChangeShapeType="1"/>
                </p:cNvSpPr>
                <p:nvPr/>
              </p:nvSpPr>
              <p:spPr bwMode="auto">
                <a:xfrm flipH="1">
                  <a:off x="4819" y="2681"/>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5" name="Line 54718"/>
                <p:cNvSpPr>
                  <a:spLocks noChangeShapeType="1"/>
                </p:cNvSpPr>
                <p:nvPr/>
              </p:nvSpPr>
              <p:spPr bwMode="auto">
                <a:xfrm flipH="1">
                  <a:off x="4812" y="26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6" name="Line 54719"/>
                <p:cNvSpPr>
                  <a:spLocks noChangeShapeType="1"/>
                </p:cNvSpPr>
                <p:nvPr/>
              </p:nvSpPr>
              <p:spPr bwMode="auto">
                <a:xfrm flipH="1" flipV="1">
                  <a:off x="4803" y="268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7" name="Line 54720"/>
                <p:cNvSpPr>
                  <a:spLocks noChangeShapeType="1"/>
                </p:cNvSpPr>
                <p:nvPr/>
              </p:nvSpPr>
              <p:spPr bwMode="auto">
                <a:xfrm flipH="1" flipV="1">
                  <a:off x="4793" y="267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8" name="Line 54721"/>
                <p:cNvSpPr>
                  <a:spLocks noChangeShapeType="1"/>
                </p:cNvSpPr>
                <p:nvPr/>
              </p:nvSpPr>
              <p:spPr bwMode="auto">
                <a:xfrm flipH="1" flipV="1">
                  <a:off x="4791" y="26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59" name="Line 54722"/>
                <p:cNvSpPr>
                  <a:spLocks noChangeShapeType="1"/>
                </p:cNvSpPr>
                <p:nvPr/>
              </p:nvSpPr>
              <p:spPr bwMode="auto">
                <a:xfrm flipH="1" flipV="1">
                  <a:off x="4782" y="26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0" name="Line 54723"/>
                <p:cNvSpPr>
                  <a:spLocks noChangeShapeType="1"/>
                </p:cNvSpPr>
                <p:nvPr/>
              </p:nvSpPr>
              <p:spPr bwMode="auto">
                <a:xfrm flipH="1" flipV="1">
                  <a:off x="4772" y="266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1" name="Line 54724"/>
                <p:cNvSpPr>
                  <a:spLocks noChangeShapeType="1"/>
                </p:cNvSpPr>
                <p:nvPr/>
              </p:nvSpPr>
              <p:spPr bwMode="auto">
                <a:xfrm flipH="1">
                  <a:off x="4759" y="2660"/>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2" name="Line 54725"/>
                <p:cNvSpPr>
                  <a:spLocks noChangeShapeType="1"/>
                </p:cNvSpPr>
                <p:nvPr/>
              </p:nvSpPr>
              <p:spPr bwMode="auto">
                <a:xfrm flipH="1">
                  <a:off x="4752" y="26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3" name="Line 54726"/>
                <p:cNvSpPr>
                  <a:spLocks noChangeShapeType="1"/>
                </p:cNvSpPr>
                <p:nvPr/>
              </p:nvSpPr>
              <p:spPr bwMode="auto">
                <a:xfrm flipH="1">
                  <a:off x="4745" y="266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4" name="Line 54727"/>
                <p:cNvSpPr>
                  <a:spLocks noChangeShapeType="1"/>
                </p:cNvSpPr>
                <p:nvPr/>
              </p:nvSpPr>
              <p:spPr bwMode="auto">
                <a:xfrm flipH="1">
                  <a:off x="4738" y="26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5" name="Line 54728"/>
                <p:cNvSpPr>
                  <a:spLocks noChangeShapeType="1"/>
                </p:cNvSpPr>
                <p:nvPr/>
              </p:nvSpPr>
              <p:spPr bwMode="auto">
                <a:xfrm flipH="1" flipV="1">
                  <a:off x="4729" y="26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6" name="Line 54729"/>
                <p:cNvSpPr>
                  <a:spLocks noChangeShapeType="1"/>
                </p:cNvSpPr>
                <p:nvPr/>
              </p:nvSpPr>
              <p:spPr bwMode="auto">
                <a:xfrm flipH="1">
                  <a:off x="4722" y="26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7" name="Line 54730"/>
                <p:cNvSpPr>
                  <a:spLocks noChangeShapeType="1"/>
                </p:cNvSpPr>
                <p:nvPr/>
              </p:nvSpPr>
              <p:spPr bwMode="auto">
                <a:xfrm>
                  <a:off x="4722" y="26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8" name="Line 54731"/>
                <p:cNvSpPr>
                  <a:spLocks noChangeShapeType="1"/>
                </p:cNvSpPr>
                <p:nvPr/>
              </p:nvSpPr>
              <p:spPr bwMode="auto">
                <a:xfrm flipH="1">
                  <a:off x="4713" y="26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69" name="Line 54732"/>
                <p:cNvSpPr>
                  <a:spLocks noChangeShapeType="1"/>
                </p:cNvSpPr>
                <p:nvPr/>
              </p:nvSpPr>
              <p:spPr bwMode="auto">
                <a:xfrm flipH="1">
                  <a:off x="4705" y="268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0" name="Line 54733"/>
                <p:cNvSpPr>
                  <a:spLocks noChangeShapeType="1"/>
                </p:cNvSpPr>
                <p:nvPr/>
              </p:nvSpPr>
              <p:spPr bwMode="auto">
                <a:xfrm flipH="1">
                  <a:off x="4698" y="268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1" name="Line 54734"/>
                <p:cNvSpPr>
                  <a:spLocks noChangeShapeType="1"/>
                </p:cNvSpPr>
                <p:nvPr/>
              </p:nvSpPr>
              <p:spPr bwMode="auto">
                <a:xfrm flipH="1" flipV="1">
                  <a:off x="4697" y="268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2" name="Line 54735"/>
                <p:cNvSpPr>
                  <a:spLocks noChangeShapeType="1"/>
                </p:cNvSpPr>
                <p:nvPr/>
              </p:nvSpPr>
              <p:spPr bwMode="auto">
                <a:xfrm flipH="1" flipV="1">
                  <a:off x="4694" y="267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3" name="Line 54736"/>
                <p:cNvSpPr>
                  <a:spLocks noChangeShapeType="1"/>
                </p:cNvSpPr>
                <p:nvPr/>
              </p:nvSpPr>
              <p:spPr bwMode="auto">
                <a:xfrm flipH="1">
                  <a:off x="4687" y="26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4" name="Line 54737"/>
                <p:cNvSpPr>
                  <a:spLocks noChangeShapeType="1"/>
                </p:cNvSpPr>
                <p:nvPr/>
              </p:nvSpPr>
              <p:spPr bwMode="auto">
                <a:xfrm flipH="1">
                  <a:off x="4659" y="2679"/>
                  <a:ext cx="28"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5" name="Line 54738"/>
                <p:cNvSpPr>
                  <a:spLocks noChangeShapeType="1"/>
                </p:cNvSpPr>
                <p:nvPr/>
              </p:nvSpPr>
              <p:spPr bwMode="auto">
                <a:xfrm flipH="1" flipV="1">
                  <a:off x="4650" y="26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6" name="Line 54739"/>
                <p:cNvSpPr>
                  <a:spLocks noChangeShapeType="1"/>
                </p:cNvSpPr>
                <p:nvPr/>
              </p:nvSpPr>
              <p:spPr bwMode="auto">
                <a:xfrm flipH="1" flipV="1">
                  <a:off x="4641" y="267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7" name="Line 54740"/>
                <p:cNvSpPr>
                  <a:spLocks noChangeShapeType="1"/>
                </p:cNvSpPr>
                <p:nvPr/>
              </p:nvSpPr>
              <p:spPr bwMode="auto">
                <a:xfrm flipH="1">
                  <a:off x="4634" y="26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8" name="Line 54741"/>
                <p:cNvSpPr>
                  <a:spLocks noChangeShapeType="1"/>
                </p:cNvSpPr>
                <p:nvPr/>
              </p:nvSpPr>
              <p:spPr bwMode="auto">
                <a:xfrm flipH="1" flipV="1">
                  <a:off x="4631" y="267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79" name="Line 54742"/>
                <p:cNvSpPr>
                  <a:spLocks noChangeShapeType="1"/>
                </p:cNvSpPr>
                <p:nvPr/>
              </p:nvSpPr>
              <p:spPr bwMode="auto">
                <a:xfrm flipH="1">
                  <a:off x="4624" y="267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0" name="Line 54743"/>
                <p:cNvSpPr>
                  <a:spLocks noChangeShapeType="1"/>
                </p:cNvSpPr>
                <p:nvPr/>
              </p:nvSpPr>
              <p:spPr bwMode="auto">
                <a:xfrm flipH="1" flipV="1">
                  <a:off x="4623" y="266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1" name="Line 54744"/>
                <p:cNvSpPr>
                  <a:spLocks noChangeShapeType="1"/>
                </p:cNvSpPr>
                <p:nvPr/>
              </p:nvSpPr>
              <p:spPr bwMode="auto">
                <a:xfrm flipV="1">
                  <a:off x="4623" y="265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2" name="Line 54745"/>
                <p:cNvSpPr>
                  <a:spLocks noChangeShapeType="1"/>
                </p:cNvSpPr>
                <p:nvPr/>
              </p:nvSpPr>
              <p:spPr bwMode="auto">
                <a:xfrm flipH="1" flipV="1">
                  <a:off x="4625" y="26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3" name="Line 54746"/>
                <p:cNvSpPr>
                  <a:spLocks noChangeShapeType="1"/>
                </p:cNvSpPr>
                <p:nvPr/>
              </p:nvSpPr>
              <p:spPr bwMode="auto">
                <a:xfrm flipV="1">
                  <a:off x="4625" y="264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4" name="Line 54747"/>
                <p:cNvSpPr>
                  <a:spLocks noChangeShapeType="1"/>
                </p:cNvSpPr>
                <p:nvPr/>
              </p:nvSpPr>
              <p:spPr bwMode="auto">
                <a:xfrm flipV="1">
                  <a:off x="4631" y="26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5" name="Line 54748"/>
                <p:cNvSpPr>
                  <a:spLocks noChangeShapeType="1"/>
                </p:cNvSpPr>
                <p:nvPr/>
              </p:nvSpPr>
              <p:spPr bwMode="auto">
                <a:xfrm>
                  <a:off x="4638" y="26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6" name="Line 54749"/>
                <p:cNvSpPr>
                  <a:spLocks noChangeShapeType="1"/>
                </p:cNvSpPr>
                <p:nvPr/>
              </p:nvSpPr>
              <p:spPr bwMode="auto">
                <a:xfrm>
                  <a:off x="4647" y="264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7" name="Line 54750"/>
                <p:cNvSpPr>
                  <a:spLocks noChangeShapeType="1"/>
                </p:cNvSpPr>
                <p:nvPr/>
              </p:nvSpPr>
              <p:spPr bwMode="auto">
                <a:xfrm flipV="1">
                  <a:off x="4655" y="264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8" name="Line 54751"/>
                <p:cNvSpPr>
                  <a:spLocks noChangeShapeType="1"/>
                </p:cNvSpPr>
                <p:nvPr/>
              </p:nvSpPr>
              <p:spPr bwMode="auto">
                <a:xfrm>
                  <a:off x="4662" y="264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89" name="Line 54752"/>
                <p:cNvSpPr>
                  <a:spLocks noChangeShapeType="1"/>
                </p:cNvSpPr>
                <p:nvPr/>
              </p:nvSpPr>
              <p:spPr bwMode="auto">
                <a:xfrm flipV="1">
                  <a:off x="4672" y="264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0" name="Line 54753"/>
                <p:cNvSpPr>
                  <a:spLocks noChangeShapeType="1"/>
                </p:cNvSpPr>
                <p:nvPr/>
              </p:nvSpPr>
              <p:spPr bwMode="auto">
                <a:xfrm flipV="1">
                  <a:off x="4676" y="264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1" name="Line 54754"/>
                <p:cNvSpPr>
                  <a:spLocks noChangeShapeType="1"/>
                </p:cNvSpPr>
                <p:nvPr/>
              </p:nvSpPr>
              <p:spPr bwMode="auto">
                <a:xfrm flipV="1">
                  <a:off x="4683" y="262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2" name="Line 54755"/>
                <p:cNvSpPr>
                  <a:spLocks noChangeShapeType="1"/>
                </p:cNvSpPr>
                <p:nvPr/>
              </p:nvSpPr>
              <p:spPr bwMode="auto">
                <a:xfrm>
                  <a:off x="4686" y="262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3" name="Line 54756"/>
                <p:cNvSpPr>
                  <a:spLocks noChangeShapeType="1"/>
                </p:cNvSpPr>
                <p:nvPr/>
              </p:nvSpPr>
              <p:spPr bwMode="auto">
                <a:xfrm>
                  <a:off x="4702" y="26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4" name="Line 54757"/>
                <p:cNvSpPr>
                  <a:spLocks noChangeShapeType="1"/>
                </p:cNvSpPr>
                <p:nvPr/>
              </p:nvSpPr>
              <p:spPr bwMode="auto">
                <a:xfrm flipV="1">
                  <a:off x="4704" y="263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5" name="Line 54758"/>
                <p:cNvSpPr>
                  <a:spLocks noChangeShapeType="1"/>
                </p:cNvSpPr>
                <p:nvPr/>
              </p:nvSpPr>
              <p:spPr bwMode="auto">
                <a:xfrm flipV="1">
                  <a:off x="4711" y="26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6" name="Line 54759"/>
                <p:cNvSpPr>
                  <a:spLocks noChangeShapeType="1"/>
                </p:cNvSpPr>
                <p:nvPr/>
              </p:nvSpPr>
              <p:spPr bwMode="auto">
                <a:xfrm flipV="1">
                  <a:off x="4718" y="262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7" name="Line 54760"/>
                <p:cNvSpPr>
                  <a:spLocks noChangeShapeType="1"/>
                </p:cNvSpPr>
                <p:nvPr/>
              </p:nvSpPr>
              <p:spPr bwMode="auto">
                <a:xfrm>
                  <a:off x="4722" y="262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8" name="Line 54761"/>
                <p:cNvSpPr>
                  <a:spLocks noChangeShapeType="1"/>
                </p:cNvSpPr>
                <p:nvPr/>
              </p:nvSpPr>
              <p:spPr bwMode="auto">
                <a:xfrm flipV="1">
                  <a:off x="4732" y="26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99" name="Line 54762"/>
                <p:cNvSpPr>
                  <a:spLocks noChangeShapeType="1"/>
                </p:cNvSpPr>
                <p:nvPr/>
              </p:nvSpPr>
              <p:spPr bwMode="auto">
                <a:xfrm flipV="1">
                  <a:off x="4739" y="262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0" name="Line 54763"/>
                <p:cNvSpPr>
                  <a:spLocks noChangeShapeType="1"/>
                </p:cNvSpPr>
                <p:nvPr/>
              </p:nvSpPr>
              <p:spPr bwMode="auto">
                <a:xfrm flipV="1">
                  <a:off x="4747" y="261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1" name="Line 54764"/>
                <p:cNvSpPr>
                  <a:spLocks noChangeShapeType="1"/>
                </p:cNvSpPr>
                <p:nvPr/>
              </p:nvSpPr>
              <p:spPr bwMode="auto">
                <a:xfrm flipV="1">
                  <a:off x="4751" y="261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2" name="Line 54765"/>
                <p:cNvSpPr>
                  <a:spLocks noChangeShapeType="1"/>
                </p:cNvSpPr>
                <p:nvPr/>
              </p:nvSpPr>
              <p:spPr bwMode="auto">
                <a:xfrm flipV="1">
                  <a:off x="4757" y="260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3" name="Line 54766"/>
                <p:cNvSpPr>
                  <a:spLocks noChangeShapeType="1"/>
                </p:cNvSpPr>
                <p:nvPr/>
              </p:nvSpPr>
              <p:spPr bwMode="auto">
                <a:xfrm flipV="1">
                  <a:off x="4771" y="26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4" name="Line 54767"/>
                <p:cNvSpPr>
                  <a:spLocks noChangeShapeType="1"/>
                </p:cNvSpPr>
                <p:nvPr/>
              </p:nvSpPr>
              <p:spPr bwMode="auto">
                <a:xfrm>
                  <a:off x="4779" y="260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5" name="Line 54768"/>
                <p:cNvSpPr>
                  <a:spLocks noChangeShapeType="1"/>
                </p:cNvSpPr>
                <p:nvPr/>
              </p:nvSpPr>
              <p:spPr bwMode="auto">
                <a:xfrm flipH="1" flipV="1">
                  <a:off x="4786" y="26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6" name="Line 54769"/>
                <p:cNvSpPr>
                  <a:spLocks noChangeShapeType="1"/>
                </p:cNvSpPr>
                <p:nvPr/>
              </p:nvSpPr>
              <p:spPr bwMode="auto">
                <a:xfrm flipV="1">
                  <a:off x="4786" y="260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7" name="Line 54770"/>
                <p:cNvSpPr>
                  <a:spLocks noChangeShapeType="1"/>
                </p:cNvSpPr>
                <p:nvPr/>
              </p:nvSpPr>
              <p:spPr bwMode="auto">
                <a:xfrm>
                  <a:off x="4793" y="2600"/>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8" name="Line 54771"/>
                <p:cNvSpPr>
                  <a:spLocks noChangeShapeType="1"/>
                </p:cNvSpPr>
                <p:nvPr/>
              </p:nvSpPr>
              <p:spPr bwMode="auto">
                <a:xfrm>
                  <a:off x="4809" y="26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09" name="Line 54772"/>
                <p:cNvSpPr>
                  <a:spLocks noChangeShapeType="1"/>
                </p:cNvSpPr>
                <p:nvPr/>
              </p:nvSpPr>
              <p:spPr bwMode="auto">
                <a:xfrm>
                  <a:off x="4811" y="26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0" name="Line 54773"/>
                <p:cNvSpPr>
                  <a:spLocks noChangeShapeType="1"/>
                </p:cNvSpPr>
                <p:nvPr/>
              </p:nvSpPr>
              <p:spPr bwMode="auto">
                <a:xfrm>
                  <a:off x="4813" y="261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1" name="Line 54774"/>
                <p:cNvSpPr>
                  <a:spLocks noChangeShapeType="1"/>
                </p:cNvSpPr>
                <p:nvPr/>
              </p:nvSpPr>
              <p:spPr bwMode="auto">
                <a:xfrm flipH="1" flipV="1">
                  <a:off x="4820" y="26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2" name="Line 54775"/>
                <p:cNvSpPr>
                  <a:spLocks noChangeShapeType="1"/>
                </p:cNvSpPr>
                <p:nvPr/>
              </p:nvSpPr>
              <p:spPr bwMode="auto">
                <a:xfrm flipV="1">
                  <a:off x="4820" y="26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3" name="Line 54776"/>
                <p:cNvSpPr>
                  <a:spLocks noChangeShapeType="1"/>
                </p:cNvSpPr>
                <p:nvPr/>
              </p:nvSpPr>
              <p:spPr bwMode="auto">
                <a:xfrm flipH="1" flipV="1">
                  <a:off x="4825" y="26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4" name="Line 54777"/>
                <p:cNvSpPr>
                  <a:spLocks noChangeShapeType="1"/>
                </p:cNvSpPr>
                <p:nvPr/>
              </p:nvSpPr>
              <p:spPr bwMode="auto">
                <a:xfrm flipH="1" flipV="1">
                  <a:off x="4822" y="259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5" name="Line 54778"/>
                <p:cNvSpPr>
                  <a:spLocks noChangeShapeType="1"/>
                </p:cNvSpPr>
                <p:nvPr/>
              </p:nvSpPr>
              <p:spPr bwMode="auto">
                <a:xfrm flipH="1" flipV="1">
                  <a:off x="4813" y="259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6" name="Line 54779"/>
                <p:cNvSpPr>
                  <a:spLocks noChangeShapeType="1"/>
                </p:cNvSpPr>
                <p:nvPr/>
              </p:nvSpPr>
              <p:spPr bwMode="auto">
                <a:xfrm flipH="1" flipV="1">
                  <a:off x="4812" y="258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7" name="Line 54780"/>
                <p:cNvSpPr>
                  <a:spLocks noChangeShapeType="1"/>
                </p:cNvSpPr>
                <p:nvPr/>
              </p:nvSpPr>
              <p:spPr bwMode="auto">
                <a:xfrm flipH="1" flipV="1">
                  <a:off x="4809" y="258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8" name="Line 54781"/>
                <p:cNvSpPr>
                  <a:spLocks noChangeShapeType="1"/>
                </p:cNvSpPr>
                <p:nvPr/>
              </p:nvSpPr>
              <p:spPr bwMode="auto">
                <a:xfrm flipH="1" flipV="1">
                  <a:off x="4800" y="25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19" name="Line 54782"/>
                <p:cNvSpPr>
                  <a:spLocks noChangeShapeType="1"/>
                </p:cNvSpPr>
                <p:nvPr/>
              </p:nvSpPr>
              <p:spPr bwMode="auto">
                <a:xfrm flipH="1" flipV="1">
                  <a:off x="4798" y="256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0" name="Line 54783"/>
                <p:cNvSpPr>
                  <a:spLocks noChangeShapeType="1"/>
                </p:cNvSpPr>
                <p:nvPr/>
              </p:nvSpPr>
              <p:spPr bwMode="auto">
                <a:xfrm flipH="1" flipV="1">
                  <a:off x="4794" y="2554"/>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1" name="Line 54784"/>
                <p:cNvSpPr>
                  <a:spLocks noChangeShapeType="1"/>
                </p:cNvSpPr>
                <p:nvPr/>
              </p:nvSpPr>
              <p:spPr bwMode="auto">
                <a:xfrm flipV="1">
                  <a:off x="4794" y="2547"/>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2" name="Line 54785"/>
                <p:cNvSpPr>
                  <a:spLocks noChangeShapeType="1"/>
                </p:cNvSpPr>
                <p:nvPr/>
              </p:nvSpPr>
              <p:spPr bwMode="auto">
                <a:xfrm flipV="1">
                  <a:off x="4814" y="2539"/>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3" name="Line 54786"/>
                <p:cNvSpPr>
                  <a:spLocks noChangeShapeType="1"/>
                </p:cNvSpPr>
                <p:nvPr/>
              </p:nvSpPr>
              <p:spPr bwMode="auto">
                <a:xfrm flipV="1">
                  <a:off x="4820" y="253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4" name="Line 54787"/>
                <p:cNvSpPr>
                  <a:spLocks noChangeShapeType="1"/>
                </p:cNvSpPr>
                <p:nvPr/>
              </p:nvSpPr>
              <p:spPr bwMode="auto">
                <a:xfrm flipH="1" flipV="1">
                  <a:off x="4822" y="25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5" name="Line 54788"/>
                <p:cNvSpPr>
                  <a:spLocks noChangeShapeType="1"/>
                </p:cNvSpPr>
                <p:nvPr/>
              </p:nvSpPr>
              <p:spPr bwMode="auto">
                <a:xfrm flipV="1">
                  <a:off x="4822" y="25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6" name="Line 54789"/>
                <p:cNvSpPr>
                  <a:spLocks noChangeShapeType="1"/>
                </p:cNvSpPr>
                <p:nvPr/>
              </p:nvSpPr>
              <p:spPr bwMode="auto">
                <a:xfrm flipV="1">
                  <a:off x="4829" y="25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7" name="Line 54790"/>
                <p:cNvSpPr>
                  <a:spLocks noChangeShapeType="1"/>
                </p:cNvSpPr>
                <p:nvPr/>
              </p:nvSpPr>
              <p:spPr bwMode="auto">
                <a:xfrm flipV="1">
                  <a:off x="4836" y="25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8" name="Line 54791"/>
                <p:cNvSpPr>
                  <a:spLocks noChangeShapeType="1"/>
                </p:cNvSpPr>
                <p:nvPr/>
              </p:nvSpPr>
              <p:spPr bwMode="auto">
                <a:xfrm flipH="1" flipV="1">
                  <a:off x="4840" y="251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29" name="Line 54792"/>
                <p:cNvSpPr>
                  <a:spLocks noChangeShapeType="1"/>
                </p:cNvSpPr>
                <p:nvPr/>
              </p:nvSpPr>
              <p:spPr bwMode="auto">
                <a:xfrm flipV="1">
                  <a:off x="4840" y="250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0" name="Line 54793"/>
                <p:cNvSpPr>
                  <a:spLocks noChangeShapeType="1"/>
                </p:cNvSpPr>
                <p:nvPr/>
              </p:nvSpPr>
              <p:spPr bwMode="auto">
                <a:xfrm>
                  <a:off x="4848" y="250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1" name="Line 54794"/>
                <p:cNvSpPr>
                  <a:spLocks noChangeShapeType="1"/>
                </p:cNvSpPr>
                <p:nvPr/>
              </p:nvSpPr>
              <p:spPr bwMode="auto">
                <a:xfrm flipV="1">
                  <a:off x="4857" y="250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2" name="Line 54795"/>
                <p:cNvSpPr>
                  <a:spLocks noChangeShapeType="1"/>
                </p:cNvSpPr>
                <p:nvPr/>
              </p:nvSpPr>
              <p:spPr bwMode="auto">
                <a:xfrm flipV="1">
                  <a:off x="4870" y="250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3" name="Line 54796"/>
                <p:cNvSpPr>
                  <a:spLocks noChangeShapeType="1"/>
                </p:cNvSpPr>
                <p:nvPr/>
              </p:nvSpPr>
              <p:spPr bwMode="auto">
                <a:xfrm flipV="1">
                  <a:off x="4886" y="24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4" name="Line 54797"/>
                <p:cNvSpPr>
                  <a:spLocks noChangeShapeType="1"/>
                </p:cNvSpPr>
                <p:nvPr/>
              </p:nvSpPr>
              <p:spPr bwMode="auto">
                <a:xfrm flipH="1" flipV="1">
                  <a:off x="4887" y="24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5" name="Line 54798"/>
                <p:cNvSpPr>
                  <a:spLocks noChangeShapeType="1"/>
                </p:cNvSpPr>
                <p:nvPr/>
              </p:nvSpPr>
              <p:spPr bwMode="auto">
                <a:xfrm flipH="1" flipV="1">
                  <a:off x="4886" y="2480"/>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6" name="Line 54799"/>
                <p:cNvSpPr>
                  <a:spLocks noChangeShapeType="1"/>
                </p:cNvSpPr>
                <p:nvPr/>
              </p:nvSpPr>
              <p:spPr bwMode="auto">
                <a:xfrm flipV="1">
                  <a:off x="4886" y="24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7" name="Line 54800"/>
                <p:cNvSpPr>
                  <a:spLocks noChangeShapeType="1"/>
                </p:cNvSpPr>
                <p:nvPr/>
              </p:nvSpPr>
              <p:spPr bwMode="auto">
                <a:xfrm flipV="1">
                  <a:off x="4893" y="247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8" name="Line 54801"/>
                <p:cNvSpPr>
                  <a:spLocks noChangeShapeType="1"/>
                </p:cNvSpPr>
                <p:nvPr/>
              </p:nvSpPr>
              <p:spPr bwMode="auto">
                <a:xfrm flipV="1">
                  <a:off x="4906" y="24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39" name="Line 54802"/>
                <p:cNvSpPr>
                  <a:spLocks noChangeShapeType="1"/>
                </p:cNvSpPr>
                <p:nvPr/>
              </p:nvSpPr>
              <p:spPr bwMode="auto">
                <a:xfrm flipV="1">
                  <a:off x="4913"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0" name="Line 54803"/>
                <p:cNvSpPr>
                  <a:spLocks noChangeShapeType="1"/>
                </p:cNvSpPr>
                <p:nvPr/>
              </p:nvSpPr>
              <p:spPr bwMode="auto">
                <a:xfrm>
                  <a:off x="4920" y="247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1" name="Line 54804"/>
                <p:cNvSpPr>
                  <a:spLocks noChangeShapeType="1"/>
                </p:cNvSpPr>
                <p:nvPr/>
              </p:nvSpPr>
              <p:spPr bwMode="auto">
                <a:xfrm flipV="1">
                  <a:off x="4929" y="24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2" name="Line 54805"/>
                <p:cNvSpPr>
                  <a:spLocks noChangeShapeType="1"/>
                </p:cNvSpPr>
                <p:nvPr/>
              </p:nvSpPr>
              <p:spPr bwMode="auto">
                <a:xfrm flipV="1">
                  <a:off x="4936" y="2468"/>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3" name="Line 54806"/>
                <p:cNvSpPr>
                  <a:spLocks noChangeShapeType="1"/>
                </p:cNvSpPr>
                <p:nvPr/>
              </p:nvSpPr>
              <p:spPr bwMode="auto">
                <a:xfrm>
                  <a:off x="4951" y="246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4" name="Line 54807"/>
                <p:cNvSpPr>
                  <a:spLocks noChangeShapeType="1"/>
                </p:cNvSpPr>
                <p:nvPr/>
              </p:nvSpPr>
              <p:spPr bwMode="auto">
                <a:xfrm flipV="1">
                  <a:off x="4960" y="24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5" name="Line 54808"/>
                <p:cNvSpPr>
                  <a:spLocks noChangeShapeType="1"/>
                </p:cNvSpPr>
                <p:nvPr/>
              </p:nvSpPr>
              <p:spPr bwMode="auto">
                <a:xfrm>
                  <a:off x="4967" y="247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6" name="Line 54809"/>
                <p:cNvSpPr>
                  <a:spLocks noChangeShapeType="1"/>
                </p:cNvSpPr>
                <p:nvPr/>
              </p:nvSpPr>
              <p:spPr bwMode="auto">
                <a:xfrm>
                  <a:off x="4968" y="247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7" name="Line 54810"/>
                <p:cNvSpPr>
                  <a:spLocks noChangeShapeType="1"/>
                </p:cNvSpPr>
                <p:nvPr/>
              </p:nvSpPr>
              <p:spPr bwMode="auto">
                <a:xfrm flipV="1">
                  <a:off x="4977" y="24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8" name="Line 54811"/>
                <p:cNvSpPr>
                  <a:spLocks noChangeShapeType="1"/>
                </p:cNvSpPr>
                <p:nvPr/>
              </p:nvSpPr>
              <p:spPr bwMode="auto">
                <a:xfrm flipV="1">
                  <a:off x="4985" y="24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49" name="Line 54812"/>
                <p:cNvSpPr>
                  <a:spLocks noChangeShapeType="1"/>
                </p:cNvSpPr>
                <p:nvPr/>
              </p:nvSpPr>
              <p:spPr bwMode="auto">
                <a:xfrm flipV="1">
                  <a:off x="4992" y="247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0" name="Line 54813"/>
                <p:cNvSpPr>
                  <a:spLocks noChangeShapeType="1"/>
                </p:cNvSpPr>
                <p:nvPr/>
              </p:nvSpPr>
              <p:spPr bwMode="auto">
                <a:xfrm>
                  <a:off x="4999"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1" name="Line 54814"/>
                <p:cNvSpPr>
                  <a:spLocks noChangeShapeType="1"/>
                </p:cNvSpPr>
                <p:nvPr/>
              </p:nvSpPr>
              <p:spPr bwMode="auto">
                <a:xfrm flipH="1">
                  <a:off x="5002" y="2481"/>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2" name="Line 54815"/>
                <p:cNvSpPr>
                  <a:spLocks noChangeShapeType="1"/>
                </p:cNvSpPr>
                <p:nvPr/>
              </p:nvSpPr>
              <p:spPr bwMode="auto">
                <a:xfrm>
                  <a:off x="5002" y="2489"/>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3" name="Line 54816"/>
                <p:cNvSpPr>
                  <a:spLocks noChangeShapeType="1"/>
                </p:cNvSpPr>
                <p:nvPr/>
              </p:nvSpPr>
              <p:spPr bwMode="auto">
                <a:xfrm flipH="1">
                  <a:off x="5007" y="25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4" name="Line 54817"/>
                <p:cNvSpPr>
                  <a:spLocks noChangeShapeType="1"/>
                </p:cNvSpPr>
                <p:nvPr/>
              </p:nvSpPr>
              <p:spPr bwMode="auto">
                <a:xfrm>
                  <a:off x="5007" y="25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5" name="Line 54818"/>
                <p:cNvSpPr>
                  <a:spLocks noChangeShapeType="1"/>
                </p:cNvSpPr>
                <p:nvPr/>
              </p:nvSpPr>
              <p:spPr bwMode="auto">
                <a:xfrm>
                  <a:off x="5018" y="251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6" name="Line 54819"/>
                <p:cNvSpPr>
                  <a:spLocks noChangeShapeType="1"/>
                </p:cNvSpPr>
                <p:nvPr/>
              </p:nvSpPr>
              <p:spPr bwMode="auto">
                <a:xfrm flipH="1">
                  <a:off x="5018" y="252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7" name="Line 54820"/>
                <p:cNvSpPr>
                  <a:spLocks noChangeShapeType="1"/>
                </p:cNvSpPr>
                <p:nvPr/>
              </p:nvSpPr>
              <p:spPr bwMode="auto">
                <a:xfrm>
                  <a:off x="5018" y="253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8" name="Line 54821"/>
                <p:cNvSpPr>
                  <a:spLocks noChangeShapeType="1"/>
                </p:cNvSpPr>
                <p:nvPr/>
              </p:nvSpPr>
              <p:spPr bwMode="auto">
                <a:xfrm flipH="1">
                  <a:off x="5013" y="25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59" name="Line 54822"/>
                <p:cNvSpPr>
                  <a:spLocks noChangeShapeType="1"/>
                </p:cNvSpPr>
                <p:nvPr/>
              </p:nvSpPr>
              <p:spPr bwMode="auto">
                <a:xfrm flipH="1" flipV="1">
                  <a:off x="5010" y="254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0" name="Line 54823"/>
                <p:cNvSpPr>
                  <a:spLocks noChangeShapeType="1"/>
                </p:cNvSpPr>
                <p:nvPr/>
              </p:nvSpPr>
              <p:spPr bwMode="auto">
                <a:xfrm flipH="1">
                  <a:off x="5004" y="254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1" name="Line 54824"/>
                <p:cNvSpPr>
                  <a:spLocks noChangeShapeType="1"/>
                </p:cNvSpPr>
                <p:nvPr/>
              </p:nvSpPr>
              <p:spPr bwMode="auto">
                <a:xfrm flipH="1">
                  <a:off x="4997" y="25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2" name="Line 54825"/>
                <p:cNvSpPr>
                  <a:spLocks noChangeShapeType="1"/>
                </p:cNvSpPr>
                <p:nvPr/>
              </p:nvSpPr>
              <p:spPr bwMode="auto">
                <a:xfrm>
                  <a:off x="4997" y="254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3" name="Line 54826"/>
                <p:cNvSpPr>
                  <a:spLocks noChangeShapeType="1"/>
                </p:cNvSpPr>
                <p:nvPr/>
              </p:nvSpPr>
              <p:spPr bwMode="auto">
                <a:xfrm>
                  <a:off x="4999" y="255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4" name="Line 54827"/>
                <p:cNvSpPr>
                  <a:spLocks noChangeShapeType="1"/>
                </p:cNvSpPr>
                <p:nvPr/>
              </p:nvSpPr>
              <p:spPr bwMode="auto">
                <a:xfrm>
                  <a:off x="5008" y="25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5" name="Line 54828"/>
                <p:cNvSpPr>
                  <a:spLocks noChangeShapeType="1"/>
                </p:cNvSpPr>
                <p:nvPr/>
              </p:nvSpPr>
              <p:spPr bwMode="auto">
                <a:xfrm>
                  <a:off x="5010" y="25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6" name="Line 54829"/>
                <p:cNvSpPr>
                  <a:spLocks noChangeShapeType="1"/>
                </p:cNvSpPr>
                <p:nvPr/>
              </p:nvSpPr>
              <p:spPr bwMode="auto">
                <a:xfrm flipH="1">
                  <a:off x="5005" y="25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7" name="Line 54830"/>
                <p:cNvSpPr>
                  <a:spLocks noChangeShapeType="1"/>
                </p:cNvSpPr>
                <p:nvPr/>
              </p:nvSpPr>
              <p:spPr bwMode="auto">
                <a:xfrm>
                  <a:off x="5005" y="25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8" name="Line 54831"/>
                <p:cNvSpPr>
                  <a:spLocks noChangeShapeType="1"/>
                </p:cNvSpPr>
                <p:nvPr/>
              </p:nvSpPr>
              <p:spPr bwMode="auto">
                <a:xfrm flipH="1">
                  <a:off x="5008" y="2587"/>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69" name="Line 54832"/>
                <p:cNvSpPr>
                  <a:spLocks noChangeShapeType="1"/>
                </p:cNvSpPr>
                <p:nvPr/>
              </p:nvSpPr>
              <p:spPr bwMode="auto">
                <a:xfrm flipH="1">
                  <a:off x="5001" y="26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0" name="Line 54833"/>
                <p:cNvSpPr>
                  <a:spLocks noChangeShapeType="1"/>
                </p:cNvSpPr>
                <p:nvPr/>
              </p:nvSpPr>
              <p:spPr bwMode="auto">
                <a:xfrm flipH="1">
                  <a:off x="4998" y="26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1" name="Line 54834"/>
                <p:cNvSpPr>
                  <a:spLocks noChangeShapeType="1"/>
                </p:cNvSpPr>
                <p:nvPr/>
              </p:nvSpPr>
              <p:spPr bwMode="auto">
                <a:xfrm>
                  <a:off x="4998" y="26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2" name="Line 54835"/>
                <p:cNvSpPr>
                  <a:spLocks noChangeShapeType="1"/>
                </p:cNvSpPr>
                <p:nvPr/>
              </p:nvSpPr>
              <p:spPr bwMode="auto">
                <a:xfrm flipH="1" flipV="1">
                  <a:off x="4998" y="26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3" name="Line 54836"/>
                <p:cNvSpPr>
                  <a:spLocks noChangeShapeType="1"/>
                </p:cNvSpPr>
                <p:nvPr/>
              </p:nvSpPr>
              <p:spPr bwMode="auto">
                <a:xfrm>
                  <a:off x="4998" y="26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4" name="Line 54837"/>
                <p:cNvSpPr>
                  <a:spLocks noChangeShapeType="1"/>
                </p:cNvSpPr>
                <p:nvPr/>
              </p:nvSpPr>
              <p:spPr bwMode="auto">
                <a:xfrm flipH="1">
                  <a:off x="4993" y="262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5" name="Line 54838"/>
                <p:cNvSpPr>
                  <a:spLocks noChangeShapeType="1"/>
                </p:cNvSpPr>
                <p:nvPr/>
              </p:nvSpPr>
              <p:spPr bwMode="auto">
                <a:xfrm>
                  <a:off x="4993" y="262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6" name="Line 54839"/>
                <p:cNvSpPr>
                  <a:spLocks noChangeShapeType="1"/>
                </p:cNvSpPr>
                <p:nvPr/>
              </p:nvSpPr>
              <p:spPr bwMode="auto">
                <a:xfrm flipH="1">
                  <a:off x="4988" y="26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7" name="Line 54840"/>
                <p:cNvSpPr>
                  <a:spLocks noChangeShapeType="1"/>
                </p:cNvSpPr>
                <p:nvPr/>
              </p:nvSpPr>
              <p:spPr bwMode="auto">
                <a:xfrm flipH="1" flipV="1">
                  <a:off x="4985" y="263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8" name="Line 54841"/>
                <p:cNvSpPr>
                  <a:spLocks noChangeShapeType="1"/>
                </p:cNvSpPr>
                <p:nvPr/>
              </p:nvSpPr>
              <p:spPr bwMode="auto">
                <a:xfrm flipH="1">
                  <a:off x="4978" y="26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79" name="Line 54842"/>
                <p:cNvSpPr>
                  <a:spLocks noChangeShapeType="1"/>
                </p:cNvSpPr>
                <p:nvPr/>
              </p:nvSpPr>
              <p:spPr bwMode="auto">
                <a:xfrm flipH="1">
                  <a:off x="4971" y="26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0" name="Line 54843"/>
                <p:cNvSpPr>
                  <a:spLocks noChangeShapeType="1"/>
                </p:cNvSpPr>
                <p:nvPr/>
              </p:nvSpPr>
              <p:spPr bwMode="auto">
                <a:xfrm flipH="1">
                  <a:off x="4965" y="2637"/>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1" name="Line 54844"/>
                <p:cNvSpPr>
                  <a:spLocks noChangeShapeType="1"/>
                </p:cNvSpPr>
                <p:nvPr/>
              </p:nvSpPr>
              <p:spPr bwMode="auto">
                <a:xfrm flipH="1">
                  <a:off x="4958" y="26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2" name="Line 54845"/>
                <p:cNvSpPr>
                  <a:spLocks noChangeShapeType="1"/>
                </p:cNvSpPr>
                <p:nvPr/>
              </p:nvSpPr>
              <p:spPr bwMode="auto">
                <a:xfrm flipH="1">
                  <a:off x="4951" y="264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3" name="Line 54846"/>
                <p:cNvSpPr>
                  <a:spLocks noChangeShapeType="1"/>
                </p:cNvSpPr>
                <p:nvPr/>
              </p:nvSpPr>
              <p:spPr bwMode="auto">
                <a:xfrm flipH="1">
                  <a:off x="4944" y="26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4" name="Line 54847"/>
                <p:cNvSpPr>
                  <a:spLocks noChangeShapeType="1"/>
                </p:cNvSpPr>
                <p:nvPr/>
              </p:nvSpPr>
              <p:spPr bwMode="auto">
                <a:xfrm flipH="1">
                  <a:off x="4936" y="26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5" name="Line 54848"/>
                <p:cNvSpPr>
                  <a:spLocks noChangeShapeType="1"/>
                </p:cNvSpPr>
                <p:nvPr/>
              </p:nvSpPr>
              <p:spPr bwMode="auto">
                <a:xfrm>
                  <a:off x="4936" y="264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6" name="Line 54849"/>
                <p:cNvSpPr>
                  <a:spLocks noChangeShapeType="1"/>
                </p:cNvSpPr>
                <p:nvPr/>
              </p:nvSpPr>
              <p:spPr bwMode="auto">
                <a:xfrm flipH="1">
                  <a:off x="4935" y="265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7" name="Line 54850"/>
                <p:cNvSpPr>
                  <a:spLocks noChangeShapeType="1"/>
                </p:cNvSpPr>
                <p:nvPr/>
              </p:nvSpPr>
              <p:spPr bwMode="auto">
                <a:xfrm flipH="1">
                  <a:off x="4927" y="26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8" name="Line 54851"/>
                <p:cNvSpPr>
                  <a:spLocks noChangeShapeType="1"/>
                </p:cNvSpPr>
                <p:nvPr/>
              </p:nvSpPr>
              <p:spPr bwMode="auto">
                <a:xfrm flipH="1">
                  <a:off x="4920" y="26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89" name="Line 54852"/>
                <p:cNvSpPr>
                  <a:spLocks noChangeShapeType="1"/>
                </p:cNvSpPr>
                <p:nvPr/>
              </p:nvSpPr>
              <p:spPr bwMode="auto">
                <a:xfrm flipH="1">
                  <a:off x="4916" y="266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0" name="Line 54853"/>
                <p:cNvSpPr>
                  <a:spLocks noChangeShapeType="1"/>
                </p:cNvSpPr>
                <p:nvPr/>
              </p:nvSpPr>
              <p:spPr bwMode="auto">
                <a:xfrm flipH="1">
                  <a:off x="4909" y="26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1" name="Line 54854"/>
                <p:cNvSpPr>
                  <a:spLocks noChangeShapeType="1"/>
                </p:cNvSpPr>
                <p:nvPr/>
              </p:nvSpPr>
              <p:spPr bwMode="auto">
                <a:xfrm flipH="1" flipV="1">
                  <a:off x="4899" y="267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2" name="Line 54855"/>
                <p:cNvSpPr>
                  <a:spLocks noChangeShapeType="1"/>
                </p:cNvSpPr>
                <p:nvPr/>
              </p:nvSpPr>
              <p:spPr bwMode="auto">
                <a:xfrm flipH="1">
                  <a:off x="4892" y="26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3" name="Line 54856"/>
                <p:cNvSpPr>
                  <a:spLocks noChangeShapeType="1"/>
                </p:cNvSpPr>
                <p:nvPr/>
              </p:nvSpPr>
              <p:spPr bwMode="auto">
                <a:xfrm flipH="1">
                  <a:off x="4886" y="2676"/>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4" name="Line 54857"/>
                <p:cNvSpPr>
                  <a:spLocks noChangeShapeType="1"/>
                </p:cNvSpPr>
                <p:nvPr/>
              </p:nvSpPr>
              <p:spPr bwMode="auto">
                <a:xfrm flipH="1" flipV="1">
                  <a:off x="4876" y="267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5" name="Line 54858"/>
                <p:cNvSpPr>
                  <a:spLocks noChangeShapeType="1"/>
                </p:cNvSpPr>
                <p:nvPr/>
              </p:nvSpPr>
              <p:spPr bwMode="auto">
                <a:xfrm>
                  <a:off x="4876" y="26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6" name="Line 54859"/>
                <p:cNvSpPr>
                  <a:spLocks noChangeShapeType="1"/>
                </p:cNvSpPr>
                <p:nvPr/>
              </p:nvSpPr>
              <p:spPr bwMode="auto">
                <a:xfrm flipH="1" flipV="1">
                  <a:off x="4862" y="2678"/>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7" name="Line 54860"/>
                <p:cNvSpPr>
                  <a:spLocks noChangeShapeType="1"/>
                </p:cNvSpPr>
                <p:nvPr/>
              </p:nvSpPr>
              <p:spPr bwMode="auto">
                <a:xfrm flipH="1">
                  <a:off x="4855" y="26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8" name="Line 54861"/>
                <p:cNvSpPr>
                  <a:spLocks noChangeShapeType="1"/>
                </p:cNvSpPr>
                <p:nvPr/>
              </p:nvSpPr>
              <p:spPr bwMode="auto">
                <a:xfrm flipH="1" flipV="1">
                  <a:off x="4846" y="26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99" name="Line 54862"/>
                <p:cNvSpPr>
                  <a:spLocks noChangeShapeType="1"/>
                </p:cNvSpPr>
                <p:nvPr/>
              </p:nvSpPr>
              <p:spPr bwMode="auto">
                <a:xfrm flipH="1">
                  <a:off x="4832" y="267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0" name="Line 54863"/>
                <p:cNvSpPr>
                  <a:spLocks noChangeShapeType="1"/>
                </p:cNvSpPr>
                <p:nvPr/>
              </p:nvSpPr>
              <p:spPr bwMode="auto">
                <a:xfrm flipH="1">
                  <a:off x="4825" y="26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1" name="Line 54864"/>
                <p:cNvSpPr>
                  <a:spLocks noChangeShapeType="1"/>
                </p:cNvSpPr>
                <p:nvPr/>
              </p:nvSpPr>
              <p:spPr bwMode="auto">
                <a:xfrm flipH="1">
                  <a:off x="4819" y="2681"/>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2" name="Line 54865"/>
                <p:cNvSpPr>
                  <a:spLocks noChangeShapeType="1"/>
                </p:cNvSpPr>
                <p:nvPr/>
              </p:nvSpPr>
              <p:spPr bwMode="auto">
                <a:xfrm flipH="1">
                  <a:off x="4812" y="26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3" name="Line 54866"/>
                <p:cNvSpPr>
                  <a:spLocks noChangeShapeType="1"/>
                </p:cNvSpPr>
                <p:nvPr/>
              </p:nvSpPr>
              <p:spPr bwMode="auto">
                <a:xfrm flipH="1" flipV="1">
                  <a:off x="4803" y="268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4" name="Line 54867"/>
                <p:cNvSpPr>
                  <a:spLocks noChangeShapeType="1"/>
                </p:cNvSpPr>
                <p:nvPr/>
              </p:nvSpPr>
              <p:spPr bwMode="auto">
                <a:xfrm flipH="1" flipV="1">
                  <a:off x="4793" y="267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5" name="Line 54868"/>
                <p:cNvSpPr>
                  <a:spLocks noChangeShapeType="1"/>
                </p:cNvSpPr>
                <p:nvPr/>
              </p:nvSpPr>
              <p:spPr bwMode="auto">
                <a:xfrm flipH="1" flipV="1">
                  <a:off x="4791" y="26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6" name="Line 54869"/>
                <p:cNvSpPr>
                  <a:spLocks noChangeShapeType="1"/>
                </p:cNvSpPr>
                <p:nvPr/>
              </p:nvSpPr>
              <p:spPr bwMode="auto">
                <a:xfrm flipH="1" flipV="1">
                  <a:off x="4782" y="26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7" name="Line 54870"/>
                <p:cNvSpPr>
                  <a:spLocks noChangeShapeType="1"/>
                </p:cNvSpPr>
                <p:nvPr/>
              </p:nvSpPr>
              <p:spPr bwMode="auto">
                <a:xfrm flipH="1" flipV="1">
                  <a:off x="4772" y="266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8" name="Line 54871"/>
                <p:cNvSpPr>
                  <a:spLocks noChangeShapeType="1"/>
                </p:cNvSpPr>
                <p:nvPr/>
              </p:nvSpPr>
              <p:spPr bwMode="auto">
                <a:xfrm flipH="1">
                  <a:off x="4759" y="2660"/>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09" name="Line 54872"/>
                <p:cNvSpPr>
                  <a:spLocks noChangeShapeType="1"/>
                </p:cNvSpPr>
                <p:nvPr/>
              </p:nvSpPr>
              <p:spPr bwMode="auto">
                <a:xfrm flipH="1">
                  <a:off x="4752" y="26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0" name="Line 54873"/>
                <p:cNvSpPr>
                  <a:spLocks noChangeShapeType="1"/>
                </p:cNvSpPr>
                <p:nvPr/>
              </p:nvSpPr>
              <p:spPr bwMode="auto">
                <a:xfrm flipH="1">
                  <a:off x="4745" y="266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1" name="Line 54874"/>
                <p:cNvSpPr>
                  <a:spLocks noChangeShapeType="1"/>
                </p:cNvSpPr>
                <p:nvPr/>
              </p:nvSpPr>
              <p:spPr bwMode="auto">
                <a:xfrm flipH="1">
                  <a:off x="4738" y="26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2" name="Line 54875"/>
                <p:cNvSpPr>
                  <a:spLocks noChangeShapeType="1"/>
                </p:cNvSpPr>
                <p:nvPr/>
              </p:nvSpPr>
              <p:spPr bwMode="auto">
                <a:xfrm flipH="1" flipV="1">
                  <a:off x="4729" y="26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3" name="Line 54876"/>
                <p:cNvSpPr>
                  <a:spLocks noChangeShapeType="1"/>
                </p:cNvSpPr>
                <p:nvPr/>
              </p:nvSpPr>
              <p:spPr bwMode="auto">
                <a:xfrm flipH="1">
                  <a:off x="4722" y="26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4" name="Line 54877"/>
                <p:cNvSpPr>
                  <a:spLocks noChangeShapeType="1"/>
                </p:cNvSpPr>
                <p:nvPr/>
              </p:nvSpPr>
              <p:spPr bwMode="auto">
                <a:xfrm>
                  <a:off x="4722" y="26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5" name="Line 54878"/>
                <p:cNvSpPr>
                  <a:spLocks noChangeShapeType="1"/>
                </p:cNvSpPr>
                <p:nvPr/>
              </p:nvSpPr>
              <p:spPr bwMode="auto">
                <a:xfrm flipH="1">
                  <a:off x="4713" y="26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6" name="Line 54879"/>
                <p:cNvSpPr>
                  <a:spLocks noChangeShapeType="1"/>
                </p:cNvSpPr>
                <p:nvPr/>
              </p:nvSpPr>
              <p:spPr bwMode="auto">
                <a:xfrm flipH="1">
                  <a:off x="4705" y="268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7" name="Line 54880"/>
                <p:cNvSpPr>
                  <a:spLocks noChangeShapeType="1"/>
                </p:cNvSpPr>
                <p:nvPr/>
              </p:nvSpPr>
              <p:spPr bwMode="auto">
                <a:xfrm flipH="1">
                  <a:off x="4698" y="268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8" name="Line 54881"/>
                <p:cNvSpPr>
                  <a:spLocks noChangeShapeType="1"/>
                </p:cNvSpPr>
                <p:nvPr/>
              </p:nvSpPr>
              <p:spPr bwMode="auto">
                <a:xfrm flipH="1" flipV="1">
                  <a:off x="4697" y="268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19" name="Line 54882"/>
                <p:cNvSpPr>
                  <a:spLocks noChangeShapeType="1"/>
                </p:cNvSpPr>
                <p:nvPr/>
              </p:nvSpPr>
              <p:spPr bwMode="auto">
                <a:xfrm flipH="1" flipV="1">
                  <a:off x="4694" y="267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0" name="Line 54883"/>
                <p:cNvSpPr>
                  <a:spLocks noChangeShapeType="1"/>
                </p:cNvSpPr>
                <p:nvPr/>
              </p:nvSpPr>
              <p:spPr bwMode="auto">
                <a:xfrm flipH="1">
                  <a:off x="4687" y="26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1" name="Line 54884"/>
                <p:cNvSpPr>
                  <a:spLocks noChangeShapeType="1"/>
                </p:cNvSpPr>
                <p:nvPr/>
              </p:nvSpPr>
              <p:spPr bwMode="auto">
                <a:xfrm flipH="1">
                  <a:off x="4659" y="2679"/>
                  <a:ext cx="28"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2" name="Line 54885"/>
                <p:cNvSpPr>
                  <a:spLocks noChangeShapeType="1"/>
                </p:cNvSpPr>
                <p:nvPr/>
              </p:nvSpPr>
              <p:spPr bwMode="auto">
                <a:xfrm flipH="1" flipV="1">
                  <a:off x="4650" y="26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3" name="Line 54886"/>
                <p:cNvSpPr>
                  <a:spLocks noChangeShapeType="1"/>
                </p:cNvSpPr>
                <p:nvPr/>
              </p:nvSpPr>
              <p:spPr bwMode="auto">
                <a:xfrm flipH="1" flipV="1">
                  <a:off x="4641" y="267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4" name="Line 54887"/>
                <p:cNvSpPr>
                  <a:spLocks noChangeShapeType="1"/>
                </p:cNvSpPr>
                <p:nvPr/>
              </p:nvSpPr>
              <p:spPr bwMode="auto">
                <a:xfrm flipH="1">
                  <a:off x="4634" y="26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5" name="Line 54888"/>
                <p:cNvSpPr>
                  <a:spLocks noChangeShapeType="1"/>
                </p:cNvSpPr>
                <p:nvPr/>
              </p:nvSpPr>
              <p:spPr bwMode="auto">
                <a:xfrm flipH="1" flipV="1">
                  <a:off x="4631" y="267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6" name="Line 54889"/>
                <p:cNvSpPr>
                  <a:spLocks noChangeShapeType="1"/>
                </p:cNvSpPr>
                <p:nvPr/>
              </p:nvSpPr>
              <p:spPr bwMode="auto">
                <a:xfrm flipH="1">
                  <a:off x="4624" y="267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7" name="Line 54890"/>
                <p:cNvSpPr>
                  <a:spLocks noChangeShapeType="1"/>
                </p:cNvSpPr>
                <p:nvPr/>
              </p:nvSpPr>
              <p:spPr bwMode="auto">
                <a:xfrm flipH="1" flipV="1">
                  <a:off x="4623" y="266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28" name="Line 54891"/>
                <p:cNvSpPr>
                  <a:spLocks noChangeShapeType="1"/>
                </p:cNvSpPr>
                <p:nvPr/>
              </p:nvSpPr>
              <p:spPr bwMode="auto">
                <a:xfrm flipV="1">
                  <a:off x="4623" y="265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2" name="Group 55093"/>
              <p:cNvGrpSpPr>
                <a:grpSpLocks/>
              </p:cNvGrpSpPr>
              <p:nvPr/>
            </p:nvGrpSpPr>
            <p:grpSpPr bwMode="auto">
              <a:xfrm>
                <a:off x="6978650" y="3290888"/>
                <a:ext cx="993775" cy="935038"/>
                <a:chOff x="4396" y="2073"/>
                <a:chExt cx="626" cy="589"/>
              </a:xfrm>
              <a:grpFill/>
            </p:grpSpPr>
            <p:sp>
              <p:nvSpPr>
                <p:cNvPr id="55529" name="Line 54893"/>
                <p:cNvSpPr>
                  <a:spLocks noChangeShapeType="1"/>
                </p:cNvSpPr>
                <p:nvPr/>
              </p:nvSpPr>
              <p:spPr bwMode="auto">
                <a:xfrm flipH="1" flipV="1">
                  <a:off x="4625" y="26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0" name="Line 54894"/>
                <p:cNvSpPr>
                  <a:spLocks noChangeShapeType="1"/>
                </p:cNvSpPr>
                <p:nvPr/>
              </p:nvSpPr>
              <p:spPr bwMode="auto">
                <a:xfrm flipV="1">
                  <a:off x="4625" y="264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1" name="Line 54895"/>
                <p:cNvSpPr>
                  <a:spLocks noChangeShapeType="1"/>
                </p:cNvSpPr>
                <p:nvPr/>
              </p:nvSpPr>
              <p:spPr bwMode="auto">
                <a:xfrm flipV="1">
                  <a:off x="4631" y="26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2" name="Line 54896"/>
                <p:cNvSpPr>
                  <a:spLocks noChangeShapeType="1"/>
                </p:cNvSpPr>
                <p:nvPr/>
              </p:nvSpPr>
              <p:spPr bwMode="auto">
                <a:xfrm>
                  <a:off x="4638" y="26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3" name="Line 54897"/>
                <p:cNvSpPr>
                  <a:spLocks noChangeShapeType="1"/>
                </p:cNvSpPr>
                <p:nvPr/>
              </p:nvSpPr>
              <p:spPr bwMode="auto">
                <a:xfrm>
                  <a:off x="4647" y="264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4" name="Line 54898"/>
                <p:cNvSpPr>
                  <a:spLocks noChangeShapeType="1"/>
                </p:cNvSpPr>
                <p:nvPr/>
              </p:nvSpPr>
              <p:spPr bwMode="auto">
                <a:xfrm flipV="1">
                  <a:off x="4655" y="264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5" name="Line 54899"/>
                <p:cNvSpPr>
                  <a:spLocks noChangeShapeType="1"/>
                </p:cNvSpPr>
                <p:nvPr/>
              </p:nvSpPr>
              <p:spPr bwMode="auto">
                <a:xfrm>
                  <a:off x="4662" y="264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6" name="Line 54900"/>
                <p:cNvSpPr>
                  <a:spLocks noChangeShapeType="1"/>
                </p:cNvSpPr>
                <p:nvPr/>
              </p:nvSpPr>
              <p:spPr bwMode="auto">
                <a:xfrm flipV="1">
                  <a:off x="4672" y="264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7" name="Line 54901"/>
                <p:cNvSpPr>
                  <a:spLocks noChangeShapeType="1"/>
                </p:cNvSpPr>
                <p:nvPr/>
              </p:nvSpPr>
              <p:spPr bwMode="auto">
                <a:xfrm flipV="1">
                  <a:off x="4676" y="264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8" name="Line 54902"/>
                <p:cNvSpPr>
                  <a:spLocks noChangeShapeType="1"/>
                </p:cNvSpPr>
                <p:nvPr/>
              </p:nvSpPr>
              <p:spPr bwMode="auto">
                <a:xfrm flipV="1">
                  <a:off x="4683" y="262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39" name="Line 54903"/>
                <p:cNvSpPr>
                  <a:spLocks noChangeShapeType="1"/>
                </p:cNvSpPr>
                <p:nvPr/>
              </p:nvSpPr>
              <p:spPr bwMode="auto">
                <a:xfrm>
                  <a:off x="4686" y="262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0" name="Line 54904"/>
                <p:cNvSpPr>
                  <a:spLocks noChangeShapeType="1"/>
                </p:cNvSpPr>
                <p:nvPr/>
              </p:nvSpPr>
              <p:spPr bwMode="auto">
                <a:xfrm>
                  <a:off x="4702" y="26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1" name="Line 54905"/>
                <p:cNvSpPr>
                  <a:spLocks noChangeShapeType="1"/>
                </p:cNvSpPr>
                <p:nvPr/>
              </p:nvSpPr>
              <p:spPr bwMode="auto">
                <a:xfrm flipV="1">
                  <a:off x="4704" y="263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2" name="Line 54906"/>
                <p:cNvSpPr>
                  <a:spLocks noChangeShapeType="1"/>
                </p:cNvSpPr>
                <p:nvPr/>
              </p:nvSpPr>
              <p:spPr bwMode="auto">
                <a:xfrm flipV="1">
                  <a:off x="4711" y="26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3" name="Line 54907"/>
                <p:cNvSpPr>
                  <a:spLocks noChangeShapeType="1"/>
                </p:cNvSpPr>
                <p:nvPr/>
              </p:nvSpPr>
              <p:spPr bwMode="auto">
                <a:xfrm flipV="1">
                  <a:off x="4718" y="262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4" name="Line 54908"/>
                <p:cNvSpPr>
                  <a:spLocks noChangeShapeType="1"/>
                </p:cNvSpPr>
                <p:nvPr/>
              </p:nvSpPr>
              <p:spPr bwMode="auto">
                <a:xfrm>
                  <a:off x="4722" y="262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5" name="Line 54909"/>
                <p:cNvSpPr>
                  <a:spLocks noChangeShapeType="1"/>
                </p:cNvSpPr>
                <p:nvPr/>
              </p:nvSpPr>
              <p:spPr bwMode="auto">
                <a:xfrm flipV="1">
                  <a:off x="4732" y="26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6" name="Line 54910"/>
                <p:cNvSpPr>
                  <a:spLocks noChangeShapeType="1"/>
                </p:cNvSpPr>
                <p:nvPr/>
              </p:nvSpPr>
              <p:spPr bwMode="auto">
                <a:xfrm flipV="1">
                  <a:off x="4739" y="262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7" name="Line 54911"/>
                <p:cNvSpPr>
                  <a:spLocks noChangeShapeType="1"/>
                </p:cNvSpPr>
                <p:nvPr/>
              </p:nvSpPr>
              <p:spPr bwMode="auto">
                <a:xfrm flipV="1">
                  <a:off x="4747" y="261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8" name="Line 54912"/>
                <p:cNvSpPr>
                  <a:spLocks noChangeShapeType="1"/>
                </p:cNvSpPr>
                <p:nvPr/>
              </p:nvSpPr>
              <p:spPr bwMode="auto">
                <a:xfrm flipV="1">
                  <a:off x="4751" y="261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49" name="Line 54913"/>
                <p:cNvSpPr>
                  <a:spLocks noChangeShapeType="1"/>
                </p:cNvSpPr>
                <p:nvPr/>
              </p:nvSpPr>
              <p:spPr bwMode="auto">
                <a:xfrm flipV="1">
                  <a:off x="4757" y="260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0" name="Line 54914"/>
                <p:cNvSpPr>
                  <a:spLocks noChangeShapeType="1"/>
                </p:cNvSpPr>
                <p:nvPr/>
              </p:nvSpPr>
              <p:spPr bwMode="auto">
                <a:xfrm flipV="1">
                  <a:off x="4771" y="26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1" name="Line 54915"/>
                <p:cNvSpPr>
                  <a:spLocks noChangeShapeType="1"/>
                </p:cNvSpPr>
                <p:nvPr/>
              </p:nvSpPr>
              <p:spPr bwMode="auto">
                <a:xfrm>
                  <a:off x="4779" y="260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2" name="Line 54916"/>
                <p:cNvSpPr>
                  <a:spLocks noChangeShapeType="1"/>
                </p:cNvSpPr>
                <p:nvPr/>
              </p:nvSpPr>
              <p:spPr bwMode="auto">
                <a:xfrm flipH="1" flipV="1">
                  <a:off x="4786" y="26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3" name="Line 54917"/>
                <p:cNvSpPr>
                  <a:spLocks noChangeShapeType="1"/>
                </p:cNvSpPr>
                <p:nvPr/>
              </p:nvSpPr>
              <p:spPr bwMode="auto">
                <a:xfrm flipV="1">
                  <a:off x="4786" y="260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4" name="Line 54918"/>
                <p:cNvSpPr>
                  <a:spLocks noChangeShapeType="1"/>
                </p:cNvSpPr>
                <p:nvPr/>
              </p:nvSpPr>
              <p:spPr bwMode="auto">
                <a:xfrm>
                  <a:off x="4793" y="2600"/>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5" name="Line 54919"/>
                <p:cNvSpPr>
                  <a:spLocks noChangeShapeType="1"/>
                </p:cNvSpPr>
                <p:nvPr/>
              </p:nvSpPr>
              <p:spPr bwMode="auto">
                <a:xfrm>
                  <a:off x="4809" y="26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6" name="Line 54920"/>
                <p:cNvSpPr>
                  <a:spLocks noChangeShapeType="1"/>
                </p:cNvSpPr>
                <p:nvPr/>
              </p:nvSpPr>
              <p:spPr bwMode="auto">
                <a:xfrm>
                  <a:off x="4811" y="26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7" name="Line 54921"/>
                <p:cNvSpPr>
                  <a:spLocks noChangeShapeType="1"/>
                </p:cNvSpPr>
                <p:nvPr/>
              </p:nvSpPr>
              <p:spPr bwMode="auto">
                <a:xfrm>
                  <a:off x="4813" y="261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8" name="Line 54922"/>
                <p:cNvSpPr>
                  <a:spLocks noChangeShapeType="1"/>
                </p:cNvSpPr>
                <p:nvPr/>
              </p:nvSpPr>
              <p:spPr bwMode="auto">
                <a:xfrm flipH="1" flipV="1">
                  <a:off x="4820" y="26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59" name="Line 54923"/>
                <p:cNvSpPr>
                  <a:spLocks noChangeShapeType="1"/>
                </p:cNvSpPr>
                <p:nvPr/>
              </p:nvSpPr>
              <p:spPr bwMode="auto">
                <a:xfrm flipV="1">
                  <a:off x="4820" y="26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0" name="Line 54924"/>
                <p:cNvSpPr>
                  <a:spLocks noChangeShapeType="1"/>
                </p:cNvSpPr>
                <p:nvPr/>
              </p:nvSpPr>
              <p:spPr bwMode="auto">
                <a:xfrm flipH="1" flipV="1">
                  <a:off x="4825" y="26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1" name="Line 54925"/>
                <p:cNvSpPr>
                  <a:spLocks noChangeShapeType="1"/>
                </p:cNvSpPr>
                <p:nvPr/>
              </p:nvSpPr>
              <p:spPr bwMode="auto">
                <a:xfrm flipH="1" flipV="1">
                  <a:off x="4822" y="259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2" name="Line 54926"/>
                <p:cNvSpPr>
                  <a:spLocks noChangeShapeType="1"/>
                </p:cNvSpPr>
                <p:nvPr/>
              </p:nvSpPr>
              <p:spPr bwMode="auto">
                <a:xfrm flipH="1" flipV="1">
                  <a:off x="4813" y="259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3" name="Line 54927"/>
                <p:cNvSpPr>
                  <a:spLocks noChangeShapeType="1"/>
                </p:cNvSpPr>
                <p:nvPr/>
              </p:nvSpPr>
              <p:spPr bwMode="auto">
                <a:xfrm flipH="1" flipV="1">
                  <a:off x="4812" y="258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4" name="Line 54928"/>
                <p:cNvSpPr>
                  <a:spLocks noChangeShapeType="1"/>
                </p:cNvSpPr>
                <p:nvPr/>
              </p:nvSpPr>
              <p:spPr bwMode="auto">
                <a:xfrm flipH="1" flipV="1">
                  <a:off x="4809" y="258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5" name="Line 54929"/>
                <p:cNvSpPr>
                  <a:spLocks noChangeShapeType="1"/>
                </p:cNvSpPr>
                <p:nvPr/>
              </p:nvSpPr>
              <p:spPr bwMode="auto">
                <a:xfrm flipH="1" flipV="1">
                  <a:off x="4800" y="25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6" name="Line 54930"/>
                <p:cNvSpPr>
                  <a:spLocks noChangeShapeType="1"/>
                </p:cNvSpPr>
                <p:nvPr/>
              </p:nvSpPr>
              <p:spPr bwMode="auto">
                <a:xfrm flipH="1" flipV="1">
                  <a:off x="4798" y="256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7" name="Line 54931"/>
                <p:cNvSpPr>
                  <a:spLocks noChangeShapeType="1"/>
                </p:cNvSpPr>
                <p:nvPr/>
              </p:nvSpPr>
              <p:spPr bwMode="auto">
                <a:xfrm flipH="1" flipV="1">
                  <a:off x="4794" y="2554"/>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8" name="Line 54932"/>
                <p:cNvSpPr>
                  <a:spLocks noChangeShapeType="1"/>
                </p:cNvSpPr>
                <p:nvPr/>
              </p:nvSpPr>
              <p:spPr bwMode="auto">
                <a:xfrm flipV="1">
                  <a:off x="4794" y="2547"/>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69" name="Line 54933"/>
                <p:cNvSpPr>
                  <a:spLocks noChangeShapeType="1"/>
                </p:cNvSpPr>
                <p:nvPr/>
              </p:nvSpPr>
              <p:spPr bwMode="auto">
                <a:xfrm flipV="1">
                  <a:off x="4814" y="2539"/>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0" name="Line 54934"/>
                <p:cNvSpPr>
                  <a:spLocks noChangeShapeType="1"/>
                </p:cNvSpPr>
                <p:nvPr/>
              </p:nvSpPr>
              <p:spPr bwMode="auto">
                <a:xfrm flipV="1">
                  <a:off x="4820" y="253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1" name="Line 54935"/>
                <p:cNvSpPr>
                  <a:spLocks noChangeShapeType="1"/>
                </p:cNvSpPr>
                <p:nvPr/>
              </p:nvSpPr>
              <p:spPr bwMode="auto">
                <a:xfrm flipH="1" flipV="1">
                  <a:off x="4822" y="25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2" name="Line 54936"/>
                <p:cNvSpPr>
                  <a:spLocks noChangeShapeType="1"/>
                </p:cNvSpPr>
                <p:nvPr/>
              </p:nvSpPr>
              <p:spPr bwMode="auto">
                <a:xfrm flipV="1">
                  <a:off x="4822" y="25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3" name="Line 54937"/>
                <p:cNvSpPr>
                  <a:spLocks noChangeShapeType="1"/>
                </p:cNvSpPr>
                <p:nvPr/>
              </p:nvSpPr>
              <p:spPr bwMode="auto">
                <a:xfrm flipV="1">
                  <a:off x="4829" y="25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4" name="Line 54938"/>
                <p:cNvSpPr>
                  <a:spLocks noChangeShapeType="1"/>
                </p:cNvSpPr>
                <p:nvPr/>
              </p:nvSpPr>
              <p:spPr bwMode="auto">
                <a:xfrm flipV="1">
                  <a:off x="4836" y="25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5" name="Line 54939"/>
                <p:cNvSpPr>
                  <a:spLocks noChangeShapeType="1"/>
                </p:cNvSpPr>
                <p:nvPr/>
              </p:nvSpPr>
              <p:spPr bwMode="auto">
                <a:xfrm flipH="1" flipV="1">
                  <a:off x="4840" y="251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6" name="Line 54940"/>
                <p:cNvSpPr>
                  <a:spLocks noChangeShapeType="1"/>
                </p:cNvSpPr>
                <p:nvPr/>
              </p:nvSpPr>
              <p:spPr bwMode="auto">
                <a:xfrm flipV="1">
                  <a:off x="4840" y="250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7" name="Line 54941"/>
                <p:cNvSpPr>
                  <a:spLocks noChangeShapeType="1"/>
                </p:cNvSpPr>
                <p:nvPr/>
              </p:nvSpPr>
              <p:spPr bwMode="auto">
                <a:xfrm>
                  <a:off x="4848" y="250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8" name="Line 54942"/>
                <p:cNvSpPr>
                  <a:spLocks noChangeShapeType="1"/>
                </p:cNvSpPr>
                <p:nvPr/>
              </p:nvSpPr>
              <p:spPr bwMode="auto">
                <a:xfrm flipV="1">
                  <a:off x="4857" y="250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79" name="Line 54943"/>
                <p:cNvSpPr>
                  <a:spLocks noChangeShapeType="1"/>
                </p:cNvSpPr>
                <p:nvPr/>
              </p:nvSpPr>
              <p:spPr bwMode="auto">
                <a:xfrm flipV="1">
                  <a:off x="4870" y="250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0" name="Line 54944"/>
                <p:cNvSpPr>
                  <a:spLocks noChangeShapeType="1"/>
                </p:cNvSpPr>
                <p:nvPr/>
              </p:nvSpPr>
              <p:spPr bwMode="auto">
                <a:xfrm flipV="1">
                  <a:off x="4886" y="24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1" name="Line 54945"/>
                <p:cNvSpPr>
                  <a:spLocks noChangeShapeType="1"/>
                </p:cNvSpPr>
                <p:nvPr/>
              </p:nvSpPr>
              <p:spPr bwMode="auto">
                <a:xfrm flipH="1" flipV="1">
                  <a:off x="4887" y="24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2" name="Line 54946"/>
                <p:cNvSpPr>
                  <a:spLocks noChangeShapeType="1"/>
                </p:cNvSpPr>
                <p:nvPr/>
              </p:nvSpPr>
              <p:spPr bwMode="auto">
                <a:xfrm flipH="1" flipV="1">
                  <a:off x="4886" y="2480"/>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3" name="Line 54947"/>
                <p:cNvSpPr>
                  <a:spLocks noChangeShapeType="1"/>
                </p:cNvSpPr>
                <p:nvPr/>
              </p:nvSpPr>
              <p:spPr bwMode="auto">
                <a:xfrm flipV="1">
                  <a:off x="4886" y="24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4" name="Line 54948"/>
                <p:cNvSpPr>
                  <a:spLocks noChangeShapeType="1"/>
                </p:cNvSpPr>
                <p:nvPr/>
              </p:nvSpPr>
              <p:spPr bwMode="auto">
                <a:xfrm flipV="1">
                  <a:off x="4893" y="247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5" name="Line 54949"/>
                <p:cNvSpPr>
                  <a:spLocks noChangeShapeType="1"/>
                </p:cNvSpPr>
                <p:nvPr/>
              </p:nvSpPr>
              <p:spPr bwMode="auto">
                <a:xfrm flipV="1">
                  <a:off x="4906" y="24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6" name="Line 54950"/>
                <p:cNvSpPr>
                  <a:spLocks noChangeShapeType="1"/>
                </p:cNvSpPr>
                <p:nvPr/>
              </p:nvSpPr>
              <p:spPr bwMode="auto">
                <a:xfrm flipV="1">
                  <a:off x="4913"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7" name="Line 54951"/>
                <p:cNvSpPr>
                  <a:spLocks noChangeShapeType="1"/>
                </p:cNvSpPr>
                <p:nvPr/>
              </p:nvSpPr>
              <p:spPr bwMode="auto">
                <a:xfrm>
                  <a:off x="4920" y="247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8" name="Line 54952"/>
                <p:cNvSpPr>
                  <a:spLocks noChangeShapeType="1"/>
                </p:cNvSpPr>
                <p:nvPr/>
              </p:nvSpPr>
              <p:spPr bwMode="auto">
                <a:xfrm flipV="1">
                  <a:off x="4929" y="24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89" name="Line 54953"/>
                <p:cNvSpPr>
                  <a:spLocks noChangeShapeType="1"/>
                </p:cNvSpPr>
                <p:nvPr/>
              </p:nvSpPr>
              <p:spPr bwMode="auto">
                <a:xfrm flipV="1">
                  <a:off x="4936" y="2468"/>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0" name="Line 54954"/>
                <p:cNvSpPr>
                  <a:spLocks noChangeShapeType="1"/>
                </p:cNvSpPr>
                <p:nvPr/>
              </p:nvSpPr>
              <p:spPr bwMode="auto">
                <a:xfrm>
                  <a:off x="4951" y="246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1" name="Line 54955"/>
                <p:cNvSpPr>
                  <a:spLocks noChangeShapeType="1"/>
                </p:cNvSpPr>
                <p:nvPr/>
              </p:nvSpPr>
              <p:spPr bwMode="auto">
                <a:xfrm flipV="1">
                  <a:off x="4960" y="24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2" name="Line 54956"/>
                <p:cNvSpPr>
                  <a:spLocks noChangeShapeType="1"/>
                </p:cNvSpPr>
                <p:nvPr/>
              </p:nvSpPr>
              <p:spPr bwMode="auto">
                <a:xfrm>
                  <a:off x="4967" y="247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3" name="Line 54957"/>
                <p:cNvSpPr>
                  <a:spLocks noChangeShapeType="1"/>
                </p:cNvSpPr>
                <p:nvPr/>
              </p:nvSpPr>
              <p:spPr bwMode="auto">
                <a:xfrm>
                  <a:off x="4968" y="247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4" name="Line 54958"/>
                <p:cNvSpPr>
                  <a:spLocks noChangeShapeType="1"/>
                </p:cNvSpPr>
                <p:nvPr/>
              </p:nvSpPr>
              <p:spPr bwMode="auto">
                <a:xfrm flipV="1">
                  <a:off x="4977" y="24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5" name="Line 54959"/>
                <p:cNvSpPr>
                  <a:spLocks noChangeShapeType="1"/>
                </p:cNvSpPr>
                <p:nvPr/>
              </p:nvSpPr>
              <p:spPr bwMode="auto">
                <a:xfrm flipV="1">
                  <a:off x="4985" y="24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6" name="Line 54960"/>
                <p:cNvSpPr>
                  <a:spLocks noChangeShapeType="1"/>
                </p:cNvSpPr>
                <p:nvPr/>
              </p:nvSpPr>
              <p:spPr bwMode="auto">
                <a:xfrm flipV="1">
                  <a:off x="4992" y="247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7" name="Line 54961"/>
                <p:cNvSpPr>
                  <a:spLocks noChangeShapeType="1"/>
                </p:cNvSpPr>
                <p:nvPr/>
              </p:nvSpPr>
              <p:spPr bwMode="auto">
                <a:xfrm>
                  <a:off x="4999"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8" name="Line 54962"/>
                <p:cNvSpPr>
                  <a:spLocks noChangeShapeType="1"/>
                </p:cNvSpPr>
                <p:nvPr/>
              </p:nvSpPr>
              <p:spPr bwMode="auto">
                <a:xfrm flipH="1">
                  <a:off x="5002" y="2481"/>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99" name="Line 54963"/>
                <p:cNvSpPr>
                  <a:spLocks noChangeShapeType="1"/>
                </p:cNvSpPr>
                <p:nvPr/>
              </p:nvSpPr>
              <p:spPr bwMode="auto">
                <a:xfrm>
                  <a:off x="5002" y="2489"/>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0" name="Line 54964"/>
                <p:cNvSpPr>
                  <a:spLocks noChangeShapeType="1"/>
                </p:cNvSpPr>
                <p:nvPr/>
              </p:nvSpPr>
              <p:spPr bwMode="auto">
                <a:xfrm flipH="1">
                  <a:off x="5007" y="25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1" name="Line 54965"/>
                <p:cNvSpPr>
                  <a:spLocks noChangeShapeType="1"/>
                </p:cNvSpPr>
                <p:nvPr/>
              </p:nvSpPr>
              <p:spPr bwMode="auto">
                <a:xfrm>
                  <a:off x="5007" y="25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2" name="Line 54966"/>
                <p:cNvSpPr>
                  <a:spLocks noChangeShapeType="1"/>
                </p:cNvSpPr>
                <p:nvPr/>
              </p:nvSpPr>
              <p:spPr bwMode="auto">
                <a:xfrm>
                  <a:off x="5018" y="251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3" name="Line 54967"/>
                <p:cNvSpPr>
                  <a:spLocks noChangeShapeType="1"/>
                </p:cNvSpPr>
                <p:nvPr/>
              </p:nvSpPr>
              <p:spPr bwMode="auto">
                <a:xfrm flipH="1">
                  <a:off x="5018" y="252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4" name="Line 54968"/>
                <p:cNvSpPr>
                  <a:spLocks noChangeShapeType="1"/>
                </p:cNvSpPr>
                <p:nvPr/>
              </p:nvSpPr>
              <p:spPr bwMode="auto">
                <a:xfrm>
                  <a:off x="5018" y="253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5" name="Line 54969"/>
                <p:cNvSpPr>
                  <a:spLocks noChangeShapeType="1"/>
                </p:cNvSpPr>
                <p:nvPr/>
              </p:nvSpPr>
              <p:spPr bwMode="auto">
                <a:xfrm flipH="1">
                  <a:off x="5013" y="25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6" name="Line 54970"/>
                <p:cNvSpPr>
                  <a:spLocks noChangeShapeType="1"/>
                </p:cNvSpPr>
                <p:nvPr/>
              </p:nvSpPr>
              <p:spPr bwMode="auto">
                <a:xfrm flipH="1" flipV="1">
                  <a:off x="5010" y="254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7" name="Line 54971"/>
                <p:cNvSpPr>
                  <a:spLocks noChangeShapeType="1"/>
                </p:cNvSpPr>
                <p:nvPr/>
              </p:nvSpPr>
              <p:spPr bwMode="auto">
                <a:xfrm flipH="1">
                  <a:off x="5004" y="254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8" name="Line 54972"/>
                <p:cNvSpPr>
                  <a:spLocks noChangeShapeType="1"/>
                </p:cNvSpPr>
                <p:nvPr/>
              </p:nvSpPr>
              <p:spPr bwMode="auto">
                <a:xfrm flipH="1">
                  <a:off x="4997" y="25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09" name="Line 54973"/>
                <p:cNvSpPr>
                  <a:spLocks noChangeShapeType="1"/>
                </p:cNvSpPr>
                <p:nvPr/>
              </p:nvSpPr>
              <p:spPr bwMode="auto">
                <a:xfrm>
                  <a:off x="4997" y="254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0" name="Line 54974"/>
                <p:cNvSpPr>
                  <a:spLocks noChangeShapeType="1"/>
                </p:cNvSpPr>
                <p:nvPr/>
              </p:nvSpPr>
              <p:spPr bwMode="auto">
                <a:xfrm>
                  <a:off x="4999" y="255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1" name="Line 54975"/>
                <p:cNvSpPr>
                  <a:spLocks noChangeShapeType="1"/>
                </p:cNvSpPr>
                <p:nvPr/>
              </p:nvSpPr>
              <p:spPr bwMode="auto">
                <a:xfrm>
                  <a:off x="5008" y="25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2" name="Line 54976"/>
                <p:cNvSpPr>
                  <a:spLocks noChangeShapeType="1"/>
                </p:cNvSpPr>
                <p:nvPr/>
              </p:nvSpPr>
              <p:spPr bwMode="auto">
                <a:xfrm>
                  <a:off x="5010" y="25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3" name="Line 54977"/>
                <p:cNvSpPr>
                  <a:spLocks noChangeShapeType="1"/>
                </p:cNvSpPr>
                <p:nvPr/>
              </p:nvSpPr>
              <p:spPr bwMode="auto">
                <a:xfrm flipH="1">
                  <a:off x="5005" y="25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4" name="Line 54978"/>
                <p:cNvSpPr>
                  <a:spLocks noChangeShapeType="1"/>
                </p:cNvSpPr>
                <p:nvPr/>
              </p:nvSpPr>
              <p:spPr bwMode="auto">
                <a:xfrm>
                  <a:off x="5005" y="25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5" name="Line 54979"/>
                <p:cNvSpPr>
                  <a:spLocks noChangeShapeType="1"/>
                </p:cNvSpPr>
                <p:nvPr/>
              </p:nvSpPr>
              <p:spPr bwMode="auto">
                <a:xfrm flipH="1">
                  <a:off x="5008" y="2587"/>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6" name="Line 54980"/>
                <p:cNvSpPr>
                  <a:spLocks noChangeShapeType="1"/>
                </p:cNvSpPr>
                <p:nvPr/>
              </p:nvSpPr>
              <p:spPr bwMode="auto">
                <a:xfrm flipH="1">
                  <a:off x="5001" y="26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7" name="Line 54981"/>
                <p:cNvSpPr>
                  <a:spLocks noChangeShapeType="1"/>
                </p:cNvSpPr>
                <p:nvPr/>
              </p:nvSpPr>
              <p:spPr bwMode="auto">
                <a:xfrm flipH="1">
                  <a:off x="4998" y="26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8" name="Line 54982"/>
                <p:cNvSpPr>
                  <a:spLocks noChangeShapeType="1"/>
                </p:cNvSpPr>
                <p:nvPr/>
              </p:nvSpPr>
              <p:spPr bwMode="auto">
                <a:xfrm>
                  <a:off x="4998" y="26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19" name="Line 54983"/>
                <p:cNvSpPr>
                  <a:spLocks noChangeShapeType="1"/>
                </p:cNvSpPr>
                <p:nvPr/>
              </p:nvSpPr>
              <p:spPr bwMode="auto">
                <a:xfrm flipH="1" flipV="1">
                  <a:off x="4998" y="26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0" name="Freeform 54984"/>
                <p:cNvSpPr>
                  <a:spLocks/>
                </p:cNvSpPr>
                <p:nvPr/>
              </p:nvSpPr>
              <p:spPr bwMode="auto">
                <a:xfrm>
                  <a:off x="4396" y="2073"/>
                  <a:ext cx="457" cy="589"/>
                </a:xfrm>
                <a:custGeom>
                  <a:avLst/>
                  <a:gdLst>
                    <a:gd name="T0" fmla="*/ 309 w 913"/>
                    <a:gd name="T1" fmla="*/ 19 h 1178"/>
                    <a:gd name="T2" fmla="*/ 350 w 913"/>
                    <a:gd name="T3" fmla="*/ 53 h 1178"/>
                    <a:gd name="T4" fmla="*/ 414 w 913"/>
                    <a:gd name="T5" fmla="*/ 62 h 1178"/>
                    <a:gd name="T6" fmla="*/ 439 w 913"/>
                    <a:gd name="T7" fmla="*/ 87 h 1178"/>
                    <a:gd name="T8" fmla="*/ 501 w 913"/>
                    <a:gd name="T9" fmla="*/ 98 h 1178"/>
                    <a:gd name="T10" fmla="*/ 576 w 913"/>
                    <a:gd name="T11" fmla="*/ 44 h 1178"/>
                    <a:gd name="T12" fmla="*/ 633 w 913"/>
                    <a:gd name="T13" fmla="*/ 26 h 1178"/>
                    <a:gd name="T14" fmla="*/ 706 w 913"/>
                    <a:gd name="T15" fmla="*/ 66 h 1178"/>
                    <a:gd name="T16" fmla="*/ 778 w 913"/>
                    <a:gd name="T17" fmla="*/ 150 h 1178"/>
                    <a:gd name="T18" fmla="*/ 790 w 913"/>
                    <a:gd name="T19" fmla="*/ 237 h 1178"/>
                    <a:gd name="T20" fmla="*/ 835 w 913"/>
                    <a:gd name="T21" fmla="*/ 283 h 1178"/>
                    <a:gd name="T22" fmla="*/ 883 w 913"/>
                    <a:gd name="T23" fmla="*/ 391 h 1178"/>
                    <a:gd name="T24" fmla="*/ 910 w 913"/>
                    <a:gd name="T25" fmla="*/ 475 h 1178"/>
                    <a:gd name="T26" fmla="*/ 867 w 913"/>
                    <a:gd name="T27" fmla="*/ 487 h 1178"/>
                    <a:gd name="T28" fmla="*/ 776 w 913"/>
                    <a:gd name="T29" fmla="*/ 591 h 1178"/>
                    <a:gd name="T30" fmla="*/ 683 w 913"/>
                    <a:gd name="T31" fmla="*/ 635 h 1178"/>
                    <a:gd name="T32" fmla="*/ 669 w 913"/>
                    <a:gd name="T33" fmla="*/ 685 h 1178"/>
                    <a:gd name="T34" fmla="*/ 735 w 913"/>
                    <a:gd name="T35" fmla="*/ 757 h 1178"/>
                    <a:gd name="T36" fmla="*/ 820 w 913"/>
                    <a:gd name="T37" fmla="*/ 837 h 1178"/>
                    <a:gd name="T38" fmla="*/ 894 w 913"/>
                    <a:gd name="T39" fmla="*/ 874 h 1178"/>
                    <a:gd name="T40" fmla="*/ 860 w 913"/>
                    <a:gd name="T41" fmla="*/ 916 h 1178"/>
                    <a:gd name="T42" fmla="*/ 812 w 913"/>
                    <a:gd name="T43" fmla="*/ 1007 h 1178"/>
                    <a:gd name="T44" fmla="*/ 861 w 913"/>
                    <a:gd name="T45" fmla="*/ 1067 h 1178"/>
                    <a:gd name="T46" fmla="*/ 833 w 913"/>
                    <a:gd name="T47" fmla="*/ 1076 h 1178"/>
                    <a:gd name="T48" fmla="*/ 769 w 913"/>
                    <a:gd name="T49" fmla="*/ 1066 h 1178"/>
                    <a:gd name="T50" fmla="*/ 690 w 913"/>
                    <a:gd name="T51" fmla="*/ 1105 h 1178"/>
                    <a:gd name="T52" fmla="*/ 619 w 913"/>
                    <a:gd name="T53" fmla="*/ 1126 h 1178"/>
                    <a:gd name="T54" fmla="*/ 555 w 913"/>
                    <a:gd name="T55" fmla="*/ 1162 h 1178"/>
                    <a:gd name="T56" fmla="*/ 473 w 913"/>
                    <a:gd name="T57" fmla="*/ 1142 h 1178"/>
                    <a:gd name="T58" fmla="*/ 400 w 913"/>
                    <a:gd name="T59" fmla="*/ 1149 h 1178"/>
                    <a:gd name="T60" fmla="*/ 325 w 913"/>
                    <a:gd name="T61" fmla="*/ 1157 h 1178"/>
                    <a:gd name="T62" fmla="*/ 253 w 913"/>
                    <a:gd name="T63" fmla="*/ 1178 h 1178"/>
                    <a:gd name="T64" fmla="*/ 232 w 913"/>
                    <a:gd name="T65" fmla="*/ 1108 h 1178"/>
                    <a:gd name="T66" fmla="*/ 230 w 913"/>
                    <a:gd name="T67" fmla="*/ 1003 h 1178"/>
                    <a:gd name="T68" fmla="*/ 214 w 913"/>
                    <a:gd name="T69" fmla="*/ 946 h 1178"/>
                    <a:gd name="T70" fmla="*/ 95 w 913"/>
                    <a:gd name="T71" fmla="*/ 907 h 1178"/>
                    <a:gd name="T72" fmla="*/ 73 w 913"/>
                    <a:gd name="T73" fmla="*/ 839 h 1178"/>
                    <a:gd name="T74" fmla="*/ 23 w 913"/>
                    <a:gd name="T75" fmla="*/ 778 h 1178"/>
                    <a:gd name="T76" fmla="*/ 22 w 913"/>
                    <a:gd name="T77" fmla="*/ 717 h 1178"/>
                    <a:gd name="T78" fmla="*/ 0 w 913"/>
                    <a:gd name="T79" fmla="*/ 649 h 1178"/>
                    <a:gd name="T80" fmla="*/ 2 w 913"/>
                    <a:gd name="T81" fmla="*/ 557 h 1178"/>
                    <a:gd name="T82" fmla="*/ 109 w 913"/>
                    <a:gd name="T83" fmla="*/ 508 h 1178"/>
                    <a:gd name="T84" fmla="*/ 114 w 913"/>
                    <a:gd name="T85" fmla="*/ 430 h 1178"/>
                    <a:gd name="T86" fmla="*/ 122 w 913"/>
                    <a:gd name="T87" fmla="*/ 351 h 1178"/>
                    <a:gd name="T88" fmla="*/ 100 w 913"/>
                    <a:gd name="T89" fmla="*/ 283 h 1178"/>
                    <a:gd name="T90" fmla="*/ 84 w 913"/>
                    <a:gd name="T91" fmla="*/ 226 h 1178"/>
                    <a:gd name="T92" fmla="*/ 177 w 913"/>
                    <a:gd name="T93" fmla="*/ 228 h 1178"/>
                    <a:gd name="T94" fmla="*/ 209 w 913"/>
                    <a:gd name="T95" fmla="*/ 233 h 1178"/>
                    <a:gd name="T96" fmla="*/ 236 w 913"/>
                    <a:gd name="T97" fmla="*/ 225 h 1178"/>
                    <a:gd name="T98" fmla="*/ 298 w 913"/>
                    <a:gd name="T99" fmla="*/ 175 h 1178"/>
                    <a:gd name="T100" fmla="*/ 270 w 913"/>
                    <a:gd name="T101" fmla="*/ 139 h 1178"/>
                    <a:gd name="T102" fmla="*/ 211 w 913"/>
                    <a:gd name="T103" fmla="*/ 96 h 1178"/>
                    <a:gd name="T104" fmla="*/ 223 w 913"/>
                    <a:gd name="T105" fmla="*/ 32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3" h="1178">
                      <a:moveTo>
                        <a:pt x="227" y="0"/>
                      </a:moveTo>
                      <a:lnTo>
                        <a:pt x="246" y="9"/>
                      </a:lnTo>
                      <a:lnTo>
                        <a:pt x="273" y="1"/>
                      </a:lnTo>
                      <a:lnTo>
                        <a:pt x="291" y="10"/>
                      </a:lnTo>
                      <a:lnTo>
                        <a:pt x="309" y="19"/>
                      </a:lnTo>
                      <a:lnTo>
                        <a:pt x="328" y="28"/>
                      </a:lnTo>
                      <a:lnTo>
                        <a:pt x="318" y="46"/>
                      </a:lnTo>
                      <a:lnTo>
                        <a:pt x="323" y="60"/>
                      </a:lnTo>
                      <a:lnTo>
                        <a:pt x="337" y="57"/>
                      </a:lnTo>
                      <a:lnTo>
                        <a:pt x="350" y="53"/>
                      </a:lnTo>
                      <a:lnTo>
                        <a:pt x="355" y="66"/>
                      </a:lnTo>
                      <a:lnTo>
                        <a:pt x="369" y="62"/>
                      </a:lnTo>
                      <a:lnTo>
                        <a:pt x="384" y="59"/>
                      </a:lnTo>
                      <a:lnTo>
                        <a:pt x="405" y="82"/>
                      </a:lnTo>
                      <a:lnTo>
                        <a:pt x="414" y="62"/>
                      </a:lnTo>
                      <a:lnTo>
                        <a:pt x="428" y="59"/>
                      </a:lnTo>
                      <a:lnTo>
                        <a:pt x="442" y="53"/>
                      </a:lnTo>
                      <a:lnTo>
                        <a:pt x="448" y="69"/>
                      </a:lnTo>
                      <a:lnTo>
                        <a:pt x="451" y="84"/>
                      </a:lnTo>
                      <a:lnTo>
                        <a:pt x="439" y="87"/>
                      </a:lnTo>
                      <a:lnTo>
                        <a:pt x="442" y="100"/>
                      </a:lnTo>
                      <a:lnTo>
                        <a:pt x="426" y="105"/>
                      </a:lnTo>
                      <a:lnTo>
                        <a:pt x="460" y="110"/>
                      </a:lnTo>
                      <a:lnTo>
                        <a:pt x="475" y="105"/>
                      </a:lnTo>
                      <a:lnTo>
                        <a:pt x="501" y="98"/>
                      </a:lnTo>
                      <a:lnTo>
                        <a:pt x="516" y="92"/>
                      </a:lnTo>
                      <a:lnTo>
                        <a:pt x="512" y="78"/>
                      </a:lnTo>
                      <a:lnTo>
                        <a:pt x="530" y="89"/>
                      </a:lnTo>
                      <a:lnTo>
                        <a:pt x="553" y="66"/>
                      </a:lnTo>
                      <a:lnTo>
                        <a:pt x="576" y="44"/>
                      </a:lnTo>
                      <a:lnTo>
                        <a:pt x="590" y="41"/>
                      </a:lnTo>
                      <a:lnTo>
                        <a:pt x="605" y="35"/>
                      </a:lnTo>
                      <a:lnTo>
                        <a:pt x="614" y="17"/>
                      </a:lnTo>
                      <a:lnTo>
                        <a:pt x="630" y="12"/>
                      </a:lnTo>
                      <a:lnTo>
                        <a:pt x="633" y="26"/>
                      </a:lnTo>
                      <a:lnTo>
                        <a:pt x="651" y="35"/>
                      </a:lnTo>
                      <a:lnTo>
                        <a:pt x="655" y="50"/>
                      </a:lnTo>
                      <a:lnTo>
                        <a:pt x="669" y="44"/>
                      </a:lnTo>
                      <a:lnTo>
                        <a:pt x="697" y="37"/>
                      </a:lnTo>
                      <a:lnTo>
                        <a:pt x="706" y="66"/>
                      </a:lnTo>
                      <a:lnTo>
                        <a:pt x="715" y="92"/>
                      </a:lnTo>
                      <a:lnTo>
                        <a:pt x="756" y="80"/>
                      </a:lnTo>
                      <a:lnTo>
                        <a:pt x="769" y="121"/>
                      </a:lnTo>
                      <a:lnTo>
                        <a:pt x="774" y="135"/>
                      </a:lnTo>
                      <a:lnTo>
                        <a:pt x="778" y="150"/>
                      </a:lnTo>
                      <a:lnTo>
                        <a:pt x="783" y="164"/>
                      </a:lnTo>
                      <a:lnTo>
                        <a:pt x="787" y="176"/>
                      </a:lnTo>
                      <a:lnTo>
                        <a:pt x="776" y="196"/>
                      </a:lnTo>
                      <a:lnTo>
                        <a:pt x="767" y="212"/>
                      </a:lnTo>
                      <a:lnTo>
                        <a:pt x="790" y="237"/>
                      </a:lnTo>
                      <a:lnTo>
                        <a:pt x="808" y="246"/>
                      </a:lnTo>
                      <a:lnTo>
                        <a:pt x="812" y="260"/>
                      </a:lnTo>
                      <a:lnTo>
                        <a:pt x="829" y="269"/>
                      </a:lnTo>
                      <a:lnTo>
                        <a:pt x="844" y="266"/>
                      </a:lnTo>
                      <a:lnTo>
                        <a:pt x="835" y="283"/>
                      </a:lnTo>
                      <a:lnTo>
                        <a:pt x="838" y="298"/>
                      </a:lnTo>
                      <a:lnTo>
                        <a:pt x="842" y="312"/>
                      </a:lnTo>
                      <a:lnTo>
                        <a:pt x="867" y="335"/>
                      </a:lnTo>
                      <a:lnTo>
                        <a:pt x="870" y="348"/>
                      </a:lnTo>
                      <a:lnTo>
                        <a:pt x="883" y="391"/>
                      </a:lnTo>
                      <a:lnTo>
                        <a:pt x="888" y="405"/>
                      </a:lnTo>
                      <a:lnTo>
                        <a:pt x="892" y="417"/>
                      </a:lnTo>
                      <a:lnTo>
                        <a:pt x="904" y="414"/>
                      </a:lnTo>
                      <a:lnTo>
                        <a:pt x="895" y="432"/>
                      </a:lnTo>
                      <a:lnTo>
                        <a:pt x="910" y="475"/>
                      </a:lnTo>
                      <a:lnTo>
                        <a:pt x="913" y="487"/>
                      </a:lnTo>
                      <a:lnTo>
                        <a:pt x="902" y="507"/>
                      </a:lnTo>
                      <a:lnTo>
                        <a:pt x="888" y="510"/>
                      </a:lnTo>
                      <a:lnTo>
                        <a:pt x="885" y="496"/>
                      </a:lnTo>
                      <a:lnTo>
                        <a:pt x="867" y="487"/>
                      </a:lnTo>
                      <a:lnTo>
                        <a:pt x="844" y="510"/>
                      </a:lnTo>
                      <a:lnTo>
                        <a:pt x="833" y="528"/>
                      </a:lnTo>
                      <a:lnTo>
                        <a:pt x="824" y="546"/>
                      </a:lnTo>
                      <a:lnTo>
                        <a:pt x="790" y="587"/>
                      </a:lnTo>
                      <a:lnTo>
                        <a:pt x="776" y="591"/>
                      </a:lnTo>
                      <a:lnTo>
                        <a:pt x="765" y="608"/>
                      </a:lnTo>
                      <a:lnTo>
                        <a:pt x="753" y="614"/>
                      </a:lnTo>
                      <a:lnTo>
                        <a:pt x="728" y="637"/>
                      </a:lnTo>
                      <a:lnTo>
                        <a:pt x="701" y="644"/>
                      </a:lnTo>
                      <a:lnTo>
                        <a:pt x="683" y="635"/>
                      </a:lnTo>
                      <a:lnTo>
                        <a:pt x="660" y="657"/>
                      </a:lnTo>
                      <a:lnTo>
                        <a:pt x="656" y="644"/>
                      </a:lnTo>
                      <a:lnTo>
                        <a:pt x="637" y="633"/>
                      </a:lnTo>
                      <a:lnTo>
                        <a:pt x="646" y="662"/>
                      </a:lnTo>
                      <a:lnTo>
                        <a:pt x="669" y="685"/>
                      </a:lnTo>
                      <a:lnTo>
                        <a:pt x="681" y="682"/>
                      </a:lnTo>
                      <a:lnTo>
                        <a:pt x="690" y="708"/>
                      </a:lnTo>
                      <a:lnTo>
                        <a:pt x="708" y="717"/>
                      </a:lnTo>
                      <a:lnTo>
                        <a:pt x="726" y="728"/>
                      </a:lnTo>
                      <a:lnTo>
                        <a:pt x="735" y="757"/>
                      </a:lnTo>
                      <a:lnTo>
                        <a:pt x="738" y="771"/>
                      </a:lnTo>
                      <a:lnTo>
                        <a:pt x="758" y="778"/>
                      </a:lnTo>
                      <a:lnTo>
                        <a:pt x="779" y="803"/>
                      </a:lnTo>
                      <a:lnTo>
                        <a:pt x="804" y="826"/>
                      </a:lnTo>
                      <a:lnTo>
                        <a:pt x="820" y="837"/>
                      </a:lnTo>
                      <a:lnTo>
                        <a:pt x="835" y="832"/>
                      </a:lnTo>
                      <a:lnTo>
                        <a:pt x="854" y="842"/>
                      </a:lnTo>
                      <a:lnTo>
                        <a:pt x="870" y="851"/>
                      </a:lnTo>
                      <a:lnTo>
                        <a:pt x="890" y="860"/>
                      </a:lnTo>
                      <a:lnTo>
                        <a:pt x="894" y="874"/>
                      </a:lnTo>
                      <a:lnTo>
                        <a:pt x="899" y="889"/>
                      </a:lnTo>
                      <a:lnTo>
                        <a:pt x="885" y="892"/>
                      </a:lnTo>
                      <a:lnTo>
                        <a:pt x="870" y="898"/>
                      </a:lnTo>
                      <a:lnTo>
                        <a:pt x="856" y="901"/>
                      </a:lnTo>
                      <a:lnTo>
                        <a:pt x="860" y="916"/>
                      </a:lnTo>
                      <a:lnTo>
                        <a:pt x="851" y="933"/>
                      </a:lnTo>
                      <a:lnTo>
                        <a:pt x="842" y="951"/>
                      </a:lnTo>
                      <a:lnTo>
                        <a:pt x="799" y="964"/>
                      </a:lnTo>
                      <a:lnTo>
                        <a:pt x="808" y="992"/>
                      </a:lnTo>
                      <a:lnTo>
                        <a:pt x="812" y="1007"/>
                      </a:lnTo>
                      <a:lnTo>
                        <a:pt x="831" y="1016"/>
                      </a:lnTo>
                      <a:lnTo>
                        <a:pt x="835" y="1030"/>
                      </a:lnTo>
                      <a:lnTo>
                        <a:pt x="840" y="1044"/>
                      </a:lnTo>
                      <a:lnTo>
                        <a:pt x="858" y="1053"/>
                      </a:lnTo>
                      <a:lnTo>
                        <a:pt x="861" y="1067"/>
                      </a:lnTo>
                      <a:lnTo>
                        <a:pt x="865" y="1082"/>
                      </a:lnTo>
                      <a:lnTo>
                        <a:pt x="853" y="1085"/>
                      </a:lnTo>
                      <a:lnTo>
                        <a:pt x="856" y="1099"/>
                      </a:lnTo>
                      <a:lnTo>
                        <a:pt x="838" y="1091"/>
                      </a:lnTo>
                      <a:lnTo>
                        <a:pt x="833" y="1076"/>
                      </a:lnTo>
                      <a:lnTo>
                        <a:pt x="829" y="1062"/>
                      </a:lnTo>
                      <a:lnTo>
                        <a:pt x="797" y="1057"/>
                      </a:lnTo>
                      <a:lnTo>
                        <a:pt x="785" y="1060"/>
                      </a:lnTo>
                      <a:lnTo>
                        <a:pt x="788" y="1074"/>
                      </a:lnTo>
                      <a:lnTo>
                        <a:pt x="769" y="1066"/>
                      </a:lnTo>
                      <a:lnTo>
                        <a:pt x="756" y="1069"/>
                      </a:lnTo>
                      <a:lnTo>
                        <a:pt x="728" y="1078"/>
                      </a:lnTo>
                      <a:lnTo>
                        <a:pt x="713" y="1082"/>
                      </a:lnTo>
                      <a:lnTo>
                        <a:pt x="705" y="1101"/>
                      </a:lnTo>
                      <a:lnTo>
                        <a:pt x="690" y="1105"/>
                      </a:lnTo>
                      <a:lnTo>
                        <a:pt x="676" y="1110"/>
                      </a:lnTo>
                      <a:lnTo>
                        <a:pt x="658" y="1099"/>
                      </a:lnTo>
                      <a:lnTo>
                        <a:pt x="648" y="1117"/>
                      </a:lnTo>
                      <a:lnTo>
                        <a:pt x="633" y="1123"/>
                      </a:lnTo>
                      <a:lnTo>
                        <a:pt x="619" y="1126"/>
                      </a:lnTo>
                      <a:lnTo>
                        <a:pt x="615" y="1112"/>
                      </a:lnTo>
                      <a:lnTo>
                        <a:pt x="585" y="1107"/>
                      </a:lnTo>
                      <a:lnTo>
                        <a:pt x="578" y="1140"/>
                      </a:lnTo>
                      <a:lnTo>
                        <a:pt x="565" y="1144"/>
                      </a:lnTo>
                      <a:lnTo>
                        <a:pt x="555" y="1162"/>
                      </a:lnTo>
                      <a:lnTo>
                        <a:pt x="537" y="1153"/>
                      </a:lnTo>
                      <a:lnTo>
                        <a:pt x="523" y="1157"/>
                      </a:lnTo>
                      <a:lnTo>
                        <a:pt x="505" y="1148"/>
                      </a:lnTo>
                      <a:lnTo>
                        <a:pt x="487" y="1137"/>
                      </a:lnTo>
                      <a:lnTo>
                        <a:pt x="473" y="1142"/>
                      </a:lnTo>
                      <a:lnTo>
                        <a:pt x="464" y="1160"/>
                      </a:lnTo>
                      <a:lnTo>
                        <a:pt x="432" y="1155"/>
                      </a:lnTo>
                      <a:lnTo>
                        <a:pt x="426" y="1140"/>
                      </a:lnTo>
                      <a:lnTo>
                        <a:pt x="412" y="1146"/>
                      </a:lnTo>
                      <a:lnTo>
                        <a:pt x="400" y="1149"/>
                      </a:lnTo>
                      <a:lnTo>
                        <a:pt x="394" y="1135"/>
                      </a:lnTo>
                      <a:lnTo>
                        <a:pt x="366" y="1144"/>
                      </a:lnTo>
                      <a:lnTo>
                        <a:pt x="352" y="1148"/>
                      </a:lnTo>
                      <a:lnTo>
                        <a:pt x="337" y="1153"/>
                      </a:lnTo>
                      <a:lnTo>
                        <a:pt x="325" y="1157"/>
                      </a:lnTo>
                      <a:lnTo>
                        <a:pt x="311" y="1160"/>
                      </a:lnTo>
                      <a:lnTo>
                        <a:pt x="298" y="1165"/>
                      </a:lnTo>
                      <a:lnTo>
                        <a:pt x="282" y="1169"/>
                      </a:lnTo>
                      <a:lnTo>
                        <a:pt x="250" y="1165"/>
                      </a:lnTo>
                      <a:lnTo>
                        <a:pt x="253" y="1178"/>
                      </a:lnTo>
                      <a:lnTo>
                        <a:pt x="236" y="1169"/>
                      </a:lnTo>
                      <a:lnTo>
                        <a:pt x="237" y="1171"/>
                      </a:lnTo>
                      <a:lnTo>
                        <a:pt x="227" y="1140"/>
                      </a:lnTo>
                      <a:lnTo>
                        <a:pt x="237" y="1123"/>
                      </a:lnTo>
                      <a:lnTo>
                        <a:pt x="232" y="1108"/>
                      </a:lnTo>
                      <a:lnTo>
                        <a:pt x="225" y="1082"/>
                      </a:lnTo>
                      <a:lnTo>
                        <a:pt x="220" y="1067"/>
                      </a:lnTo>
                      <a:lnTo>
                        <a:pt x="230" y="1048"/>
                      </a:lnTo>
                      <a:lnTo>
                        <a:pt x="227" y="1035"/>
                      </a:lnTo>
                      <a:lnTo>
                        <a:pt x="230" y="1003"/>
                      </a:lnTo>
                      <a:lnTo>
                        <a:pt x="241" y="985"/>
                      </a:lnTo>
                      <a:lnTo>
                        <a:pt x="261" y="949"/>
                      </a:lnTo>
                      <a:lnTo>
                        <a:pt x="241" y="939"/>
                      </a:lnTo>
                      <a:lnTo>
                        <a:pt x="229" y="942"/>
                      </a:lnTo>
                      <a:lnTo>
                        <a:pt x="214" y="946"/>
                      </a:lnTo>
                      <a:lnTo>
                        <a:pt x="196" y="937"/>
                      </a:lnTo>
                      <a:lnTo>
                        <a:pt x="168" y="946"/>
                      </a:lnTo>
                      <a:lnTo>
                        <a:pt x="136" y="941"/>
                      </a:lnTo>
                      <a:lnTo>
                        <a:pt x="118" y="932"/>
                      </a:lnTo>
                      <a:lnTo>
                        <a:pt x="95" y="907"/>
                      </a:lnTo>
                      <a:lnTo>
                        <a:pt x="72" y="885"/>
                      </a:lnTo>
                      <a:lnTo>
                        <a:pt x="86" y="880"/>
                      </a:lnTo>
                      <a:lnTo>
                        <a:pt x="82" y="867"/>
                      </a:lnTo>
                      <a:lnTo>
                        <a:pt x="77" y="853"/>
                      </a:lnTo>
                      <a:lnTo>
                        <a:pt x="73" y="839"/>
                      </a:lnTo>
                      <a:lnTo>
                        <a:pt x="70" y="824"/>
                      </a:lnTo>
                      <a:lnTo>
                        <a:pt x="50" y="816"/>
                      </a:lnTo>
                      <a:lnTo>
                        <a:pt x="32" y="805"/>
                      </a:lnTo>
                      <a:lnTo>
                        <a:pt x="29" y="792"/>
                      </a:lnTo>
                      <a:lnTo>
                        <a:pt x="23" y="778"/>
                      </a:lnTo>
                      <a:lnTo>
                        <a:pt x="20" y="764"/>
                      </a:lnTo>
                      <a:lnTo>
                        <a:pt x="16" y="751"/>
                      </a:lnTo>
                      <a:lnTo>
                        <a:pt x="29" y="746"/>
                      </a:lnTo>
                      <a:lnTo>
                        <a:pt x="25" y="732"/>
                      </a:lnTo>
                      <a:lnTo>
                        <a:pt x="22" y="717"/>
                      </a:lnTo>
                      <a:lnTo>
                        <a:pt x="7" y="723"/>
                      </a:lnTo>
                      <a:lnTo>
                        <a:pt x="13" y="691"/>
                      </a:lnTo>
                      <a:lnTo>
                        <a:pt x="7" y="676"/>
                      </a:lnTo>
                      <a:lnTo>
                        <a:pt x="4" y="662"/>
                      </a:lnTo>
                      <a:lnTo>
                        <a:pt x="0" y="649"/>
                      </a:lnTo>
                      <a:lnTo>
                        <a:pt x="23" y="626"/>
                      </a:lnTo>
                      <a:lnTo>
                        <a:pt x="20" y="612"/>
                      </a:lnTo>
                      <a:lnTo>
                        <a:pt x="11" y="583"/>
                      </a:lnTo>
                      <a:lnTo>
                        <a:pt x="6" y="571"/>
                      </a:lnTo>
                      <a:lnTo>
                        <a:pt x="2" y="557"/>
                      </a:lnTo>
                      <a:lnTo>
                        <a:pt x="25" y="533"/>
                      </a:lnTo>
                      <a:lnTo>
                        <a:pt x="64" y="507"/>
                      </a:lnTo>
                      <a:lnTo>
                        <a:pt x="81" y="516"/>
                      </a:lnTo>
                      <a:lnTo>
                        <a:pt x="97" y="512"/>
                      </a:lnTo>
                      <a:lnTo>
                        <a:pt x="109" y="508"/>
                      </a:lnTo>
                      <a:lnTo>
                        <a:pt x="123" y="503"/>
                      </a:lnTo>
                      <a:lnTo>
                        <a:pt x="136" y="500"/>
                      </a:lnTo>
                      <a:lnTo>
                        <a:pt x="138" y="453"/>
                      </a:lnTo>
                      <a:lnTo>
                        <a:pt x="134" y="439"/>
                      </a:lnTo>
                      <a:lnTo>
                        <a:pt x="114" y="430"/>
                      </a:lnTo>
                      <a:lnTo>
                        <a:pt x="125" y="410"/>
                      </a:lnTo>
                      <a:lnTo>
                        <a:pt x="122" y="398"/>
                      </a:lnTo>
                      <a:lnTo>
                        <a:pt x="113" y="371"/>
                      </a:lnTo>
                      <a:lnTo>
                        <a:pt x="107" y="355"/>
                      </a:lnTo>
                      <a:lnTo>
                        <a:pt x="122" y="351"/>
                      </a:lnTo>
                      <a:lnTo>
                        <a:pt x="118" y="337"/>
                      </a:lnTo>
                      <a:lnTo>
                        <a:pt x="113" y="325"/>
                      </a:lnTo>
                      <a:lnTo>
                        <a:pt x="109" y="308"/>
                      </a:lnTo>
                      <a:lnTo>
                        <a:pt x="118" y="292"/>
                      </a:lnTo>
                      <a:lnTo>
                        <a:pt x="100" y="283"/>
                      </a:lnTo>
                      <a:lnTo>
                        <a:pt x="97" y="269"/>
                      </a:lnTo>
                      <a:lnTo>
                        <a:pt x="82" y="273"/>
                      </a:lnTo>
                      <a:lnTo>
                        <a:pt x="79" y="258"/>
                      </a:lnTo>
                      <a:lnTo>
                        <a:pt x="88" y="241"/>
                      </a:lnTo>
                      <a:lnTo>
                        <a:pt x="84" y="226"/>
                      </a:lnTo>
                      <a:lnTo>
                        <a:pt x="97" y="223"/>
                      </a:lnTo>
                      <a:lnTo>
                        <a:pt x="125" y="214"/>
                      </a:lnTo>
                      <a:lnTo>
                        <a:pt x="152" y="205"/>
                      </a:lnTo>
                      <a:lnTo>
                        <a:pt x="186" y="210"/>
                      </a:lnTo>
                      <a:lnTo>
                        <a:pt x="177" y="228"/>
                      </a:lnTo>
                      <a:lnTo>
                        <a:pt x="180" y="242"/>
                      </a:lnTo>
                      <a:lnTo>
                        <a:pt x="195" y="239"/>
                      </a:lnTo>
                      <a:lnTo>
                        <a:pt x="189" y="225"/>
                      </a:lnTo>
                      <a:lnTo>
                        <a:pt x="204" y="219"/>
                      </a:lnTo>
                      <a:lnTo>
                        <a:pt x="209" y="233"/>
                      </a:lnTo>
                      <a:lnTo>
                        <a:pt x="212" y="248"/>
                      </a:lnTo>
                      <a:lnTo>
                        <a:pt x="234" y="269"/>
                      </a:lnTo>
                      <a:lnTo>
                        <a:pt x="230" y="257"/>
                      </a:lnTo>
                      <a:lnTo>
                        <a:pt x="241" y="239"/>
                      </a:lnTo>
                      <a:lnTo>
                        <a:pt x="236" y="225"/>
                      </a:lnTo>
                      <a:lnTo>
                        <a:pt x="227" y="198"/>
                      </a:lnTo>
                      <a:lnTo>
                        <a:pt x="223" y="183"/>
                      </a:lnTo>
                      <a:lnTo>
                        <a:pt x="250" y="175"/>
                      </a:lnTo>
                      <a:lnTo>
                        <a:pt x="278" y="166"/>
                      </a:lnTo>
                      <a:lnTo>
                        <a:pt x="298" y="175"/>
                      </a:lnTo>
                      <a:lnTo>
                        <a:pt x="319" y="200"/>
                      </a:lnTo>
                      <a:lnTo>
                        <a:pt x="311" y="171"/>
                      </a:lnTo>
                      <a:lnTo>
                        <a:pt x="278" y="166"/>
                      </a:lnTo>
                      <a:lnTo>
                        <a:pt x="261" y="157"/>
                      </a:lnTo>
                      <a:lnTo>
                        <a:pt x="270" y="139"/>
                      </a:lnTo>
                      <a:lnTo>
                        <a:pt x="237" y="133"/>
                      </a:lnTo>
                      <a:lnTo>
                        <a:pt x="232" y="117"/>
                      </a:lnTo>
                      <a:lnTo>
                        <a:pt x="229" y="105"/>
                      </a:lnTo>
                      <a:lnTo>
                        <a:pt x="216" y="109"/>
                      </a:lnTo>
                      <a:lnTo>
                        <a:pt x="211" y="96"/>
                      </a:lnTo>
                      <a:lnTo>
                        <a:pt x="225" y="91"/>
                      </a:lnTo>
                      <a:lnTo>
                        <a:pt x="248" y="69"/>
                      </a:lnTo>
                      <a:lnTo>
                        <a:pt x="245" y="55"/>
                      </a:lnTo>
                      <a:lnTo>
                        <a:pt x="227" y="44"/>
                      </a:lnTo>
                      <a:lnTo>
                        <a:pt x="223" y="32"/>
                      </a:lnTo>
                      <a:lnTo>
                        <a:pt x="214" y="3"/>
                      </a:lnTo>
                      <a:lnTo>
                        <a:pt x="22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621" name="Line 54985"/>
                <p:cNvSpPr>
                  <a:spLocks noChangeShapeType="1"/>
                </p:cNvSpPr>
                <p:nvPr/>
              </p:nvSpPr>
              <p:spPr bwMode="auto">
                <a:xfrm>
                  <a:off x="4410" y="247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2" name="Line 54986"/>
                <p:cNvSpPr>
                  <a:spLocks noChangeShapeType="1"/>
                </p:cNvSpPr>
                <p:nvPr/>
              </p:nvSpPr>
              <p:spPr bwMode="auto">
                <a:xfrm>
                  <a:off x="441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3" name="Line 54987"/>
                <p:cNvSpPr>
                  <a:spLocks noChangeShapeType="1"/>
                </p:cNvSpPr>
                <p:nvPr/>
              </p:nvSpPr>
              <p:spPr bwMode="auto">
                <a:xfrm>
                  <a:off x="4421" y="24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4" name="Line 54988"/>
                <p:cNvSpPr>
                  <a:spLocks noChangeShapeType="1"/>
                </p:cNvSpPr>
                <p:nvPr/>
              </p:nvSpPr>
              <p:spPr bwMode="auto">
                <a:xfrm>
                  <a:off x="4431"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5" name="Line 54989"/>
                <p:cNvSpPr>
                  <a:spLocks noChangeShapeType="1"/>
                </p:cNvSpPr>
                <p:nvPr/>
              </p:nvSpPr>
              <p:spPr bwMode="auto">
                <a:xfrm>
                  <a:off x="4433" y="249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6" name="Line 54990"/>
                <p:cNvSpPr>
                  <a:spLocks noChangeShapeType="1"/>
                </p:cNvSpPr>
                <p:nvPr/>
              </p:nvSpPr>
              <p:spPr bwMode="auto">
                <a:xfrm>
                  <a:off x="4434" y="250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7" name="Line 54991"/>
                <p:cNvSpPr>
                  <a:spLocks noChangeShapeType="1"/>
                </p:cNvSpPr>
                <p:nvPr/>
              </p:nvSpPr>
              <p:spPr bwMode="auto">
                <a:xfrm>
                  <a:off x="4437" y="25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8" name="Line 54992"/>
                <p:cNvSpPr>
                  <a:spLocks noChangeShapeType="1"/>
                </p:cNvSpPr>
                <p:nvPr/>
              </p:nvSpPr>
              <p:spPr bwMode="auto">
                <a:xfrm flipH="1">
                  <a:off x="4432" y="25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29" name="Line 54993"/>
                <p:cNvSpPr>
                  <a:spLocks noChangeShapeType="1"/>
                </p:cNvSpPr>
                <p:nvPr/>
              </p:nvSpPr>
              <p:spPr bwMode="auto">
                <a:xfrm>
                  <a:off x="4432" y="251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0" name="Line 54994"/>
                <p:cNvSpPr>
                  <a:spLocks noChangeShapeType="1"/>
                </p:cNvSpPr>
                <p:nvPr/>
              </p:nvSpPr>
              <p:spPr bwMode="auto">
                <a:xfrm>
                  <a:off x="4443" y="252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1" name="Line 54995"/>
                <p:cNvSpPr>
                  <a:spLocks noChangeShapeType="1"/>
                </p:cNvSpPr>
                <p:nvPr/>
              </p:nvSpPr>
              <p:spPr bwMode="auto">
                <a:xfrm>
                  <a:off x="4455" y="253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2" name="Line 54996"/>
                <p:cNvSpPr>
                  <a:spLocks noChangeShapeType="1"/>
                </p:cNvSpPr>
                <p:nvPr/>
              </p:nvSpPr>
              <p:spPr bwMode="auto">
                <a:xfrm>
                  <a:off x="4464" y="254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3" name="Line 54997"/>
                <p:cNvSpPr>
                  <a:spLocks noChangeShapeType="1"/>
                </p:cNvSpPr>
                <p:nvPr/>
              </p:nvSpPr>
              <p:spPr bwMode="auto">
                <a:xfrm flipV="1">
                  <a:off x="4480" y="254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4" name="Line 54998"/>
                <p:cNvSpPr>
                  <a:spLocks noChangeShapeType="1"/>
                </p:cNvSpPr>
                <p:nvPr/>
              </p:nvSpPr>
              <p:spPr bwMode="auto">
                <a:xfrm>
                  <a:off x="4494" y="254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5" name="Line 54999"/>
                <p:cNvSpPr>
                  <a:spLocks noChangeShapeType="1"/>
                </p:cNvSpPr>
                <p:nvPr/>
              </p:nvSpPr>
              <p:spPr bwMode="auto">
                <a:xfrm flipV="1">
                  <a:off x="4503" y="25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6" name="Line 55000"/>
                <p:cNvSpPr>
                  <a:spLocks noChangeShapeType="1"/>
                </p:cNvSpPr>
                <p:nvPr/>
              </p:nvSpPr>
              <p:spPr bwMode="auto">
                <a:xfrm flipV="1">
                  <a:off x="4510" y="25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7" name="Line 55001"/>
                <p:cNvSpPr>
                  <a:spLocks noChangeShapeType="1"/>
                </p:cNvSpPr>
                <p:nvPr/>
              </p:nvSpPr>
              <p:spPr bwMode="auto">
                <a:xfrm>
                  <a:off x="4516" y="254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8" name="Line 55002"/>
                <p:cNvSpPr>
                  <a:spLocks noChangeShapeType="1"/>
                </p:cNvSpPr>
                <p:nvPr/>
              </p:nvSpPr>
              <p:spPr bwMode="auto">
                <a:xfrm flipH="1">
                  <a:off x="4516" y="254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39" name="Line 55003"/>
                <p:cNvSpPr>
                  <a:spLocks noChangeShapeType="1"/>
                </p:cNvSpPr>
                <p:nvPr/>
              </p:nvSpPr>
              <p:spPr bwMode="auto">
                <a:xfrm flipH="1">
                  <a:off x="4511" y="25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0" name="Line 55004"/>
                <p:cNvSpPr>
                  <a:spLocks noChangeShapeType="1"/>
                </p:cNvSpPr>
                <p:nvPr/>
              </p:nvSpPr>
              <p:spPr bwMode="auto">
                <a:xfrm flipH="1">
                  <a:off x="4509" y="257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1" name="Line 55005"/>
                <p:cNvSpPr>
                  <a:spLocks noChangeShapeType="1"/>
                </p:cNvSpPr>
                <p:nvPr/>
              </p:nvSpPr>
              <p:spPr bwMode="auto">
                <a:xfrm>
                  <a:off x="4509" y="259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2" name="Line 55006"/>
                <p:cNvSpPr>
                  <a:spLocks noChangeShapeType="1"/>
                </p:cNvSpPr>
                <p:nvPr/>
              </p:nvSpPr>
              <p:spPr bwMode="auto">
                <a:xfrm flipH="1">
                  <a:off x="4506" y="259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3" name="Line 55007"/>
                <p:cNvSpPr>
                  <a:spLocks noChangeShapeType="1"/>
                </p:cNvSpPr>
                <p:nvPr/>
              </p:nvSpPr>
              <p:spPr bwMode="auto">
                <a:xfrm>
                  <a:off x="4506" y="26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4" name="Line 55008"/>
                <p:cNvSpPr>
                  <a:spLocks noChangeShapeType="1"/>
                </p:cNvSpPr>
                <p:nvPr/>
              </p:nvSpPr>
              <p:spPr bwMode="auto">
                <a:xfrm>
                  <a:off x="4508" y="26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5" name="Line 55009"/>
                <p:cNvSpPr>
                  <a:spLocks noChangeShapeType="1"/>
                </p:cNvSpPr>
                <p:nvPr/>
              </p:nvSpPr>
              <p:spPr bwMode="auto">
                <a:xfrm>
                  <a:off x="4512" y="26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6" name="Line 55010"/>
                <p:cNvSpPr>
                  <a:spLocks noChangeShapeType="1"/>
                </p:cNvSpPr>
                <p:nvPr/>
              </p:nvSpPr>
              <p:spPr bwMode="auto">
                <a:xfrm flipH="1">
                  <a:off x="4509" y="263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7" name="Line 55011"/>
                <p:cNvSpPr>
                  <a:spLocks noChangeShapeType="1"/>
                </p:cNvSpPr>
                <p:nvPr/>
              </p:nvSpPr>
              <p:spPr bwMode="auto">
                <a:xfrm>
                  <a:off x="4509" y="2644"/>
                  <a:ext cx="6"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8" name="Line 55012"/>
                <p:cNvSpPr>
                  <a:spLocks noChangeShapeType="1"/>
                </p:cNvSpPr>
                <p:nvPr/>
              </p:nvSpPr>
              <p:spPr bwMode="auto">
                <a:xfrm flipH="1" flipV="1">
                  <a:off x="4514" y="2658"/>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49" name="Line 55013"/>
                <p:cNvSpPr>
                  <a:spLocks noChangeShapeType="1"/>
                </p:cNvSpPr>
                <p:nvPr/>
              </p:nvSpPr>
              <p:spPr bwMode="auto">
                <a:xfrm>
                  <a:off x="4514" y="265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0" name="Line 55014"/>
                <p:cNvSpPr>
                  <a:spLocks noChangeShapeType="1"/>
                </p:cNvSpPr>
                <p:nvPr/>
              </p:nvSpPr>
              <p:spPr bwMode="auto">
                <a:xfrm flipH="1" flipV="1">
                  <a:off x="4521" y="265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1" name="Line 55015"/>
                <p:cNvSpPr>
                  <a:spLocks noChangeShapeType="1"/>
                </p:cNvSpPr>
                <p:nvPr/>
              </p:nvSpPr>
              <p:spPr bwMode="auto">
                <a:xfrm>
                  <a:off x="4521" y="2656"/>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2" name="Line 55016"/>
                <p:cNvSpPr>
                  <a:spLocks noChangeShapeType="1"/>
                </p:cNvSpPr>
                <p:nvPr/>
              </p:nvSpPr>
              <p:spPr bwMode="auto">
                <a:xfrm flipV="1">
                  <a:off x="4537" y="265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3" name="Line 55017"/>
                <p:cNvSpPr>
                  <a:spLocks noChangeShapeType="1"/>
                </p:cNvSpPr>
                <p:nvPr/>
              </p:nvSpPr>
              <p:spPr bwMode="auto">
                <a:xfrm flipV="1">
                  <a:off x="4545" y="265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4" name="Line 55018"/>
                <p:cNvSpPr>
                  <a:spLocks noChangeShapeType="1"/>
                </p:cNvSpPr>
                <p:nvPr/>
              </p:nvSpPr>
              <p:spPr bwMode="auto">
                <a:xfrm flipV="1">
                  <a:off x="4551" y="26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5" name="Line 55019"/>
                <p:cNvSpPr>
                  <a:spLocks noChangeShapeType="1"/>
                </p:cNvSpPr>
                <p:nvPr/>
              </p:nvSpPr>
              <p:spPr bwMode="auto">
                <a:xfrm flipV="1">
                  <a:off x="4558" y="26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6" name="Line 55020"/>
                <p:cNvSpPr>
                  <a:spLocks noChangeShapeType="1"/>
                </p:cNvSpPr>
                <p:nvPr/>
              </p:nvSpPr>
              <p:spPr bwMode="auto">
                <a:xfrm flipV="1">
                  <a:off x="4565" y="26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7" name="Line 55021"/>
                <p:cNvSpPr>
                  <a:spLocks noChangeShapeType="1"/>
                </p:cNvSpPr>
                <p:nvPr/>
              </p:nvSpPr>
              <p:spPr bwMode="auto">
                <a:xfrm flipV="1">
                  <a:off x="4572" y="26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8" name="Line 55022"/>
                <p:cNvSpPr>
                  <a:spLocks noChangeShapeType="1"/>
                </p:cNvSpPr>
                <p:nvPr/>
              </p:nvSpPr>
              <p:spPr bwMode="auto">
                <a:xfrm flipV="1">
                  <a:off x="4579" y="264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59" name="Line 55023"/>
                <p:cNvSpPr>
                  <a:spLocks noChangeShapeType="1"/>
                </p:cNvSpPr>
                <p:nvPr/>
              </p:nvSpPr>
              <p:spPr bwMode="auto">
                <a:xfrm>
                  <a:off x="4593" y="26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0" name="Line 55024"/>
                <p:cNvSpPr>
                  <a:spLocks noChangeShapeType="1"/>
                </p:cNvSpPr>
                <p:nvPr/>
              </p:nvSpPr>
              <p:spPr bwMode="auto">
                <a:xfrm flipV="1">
                  <a:off x="4596" y="264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1" name="Line 55025"/>
                <p:cNvSpPr>
                  <a:spLocks noChangeShapeType="1"/>
                </p:cNvSpPr>
                <p:nvPr/>
              </p:nvSpPr>
              <p:spPr bwMode="auto">
                <a:xfrm flipV="1">
                  <a:off x="4602" y="26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2" name="Line 55026"/>
                <p:cNvSpPr>
                  <a:spLocks noChangeShapeType="1"/>
                </p:cNvSpPr>
                <p:nvPr/>
              </p:nvSpPr>
              <p:spPr bwMode="auto">
                <a:xfrm>
                  <a:off x="4609" y="264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3" name="Line 55027"/>
                <p:cNvSpPr>
                  <a:spLocks noChangeShapeType="1"/>
                </p:cNvSpPr>
                <p:nvPr/>
              </p:nvSpPr>
              <p:spPr bwMode="auto">
                <a:xfrm>
                  <a:off x="4612" y="265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4" name="Line 55028"/>
                <p:cNvSpPr>
                  <a:spLocks noChangeShapeType="1"/>
                </p:cNvSpPr>
                <p:nvPr/>
              </p:nvSpPr>
              <p:spPr bwMode="auto">
                <a:xfrm flipV="1">
                  <a:off x="4628" y="264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5" name="Line 55029"/>
                <p:cNvSpPr>
                  <a:spLocks noChangeShapeType="1"/>
                </p:cNvSpPr>
                <p:nvPr/>
              </p:nvSpPr>
              <p:spPr bwMode="auto">
                <a:xfrm flipV="1">
                  <a:off x="4632" y="26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6" name="Line 55030"/>
                <p:cNvSpPr>
                  <a:spLocks noChangeShapeType="1"/>
                </p:cNvSpPr>
                <p:nvPr/>
              </p:nvSpPr>
              <p:spPr bwMode="auto">
                <a:xfrm>
                  <a:off x="4640" y="264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7" name="Line 55031"/>
                <p:cNvSpPr>
                  <a:spLocks noChangeShapeType="1"/>
                </p:cNvSpPr>
                <p:nvPr/>
              </p:nvSpPr>
              <p:spPr bwMode="auto">
                <a:xfrm>
                  <a:off x="4648" y="26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8" name="Line 55032"/>
                <p:cNvSpPr>
                  <a:spLocks noChangeShapeType="1"/>
                </p:cNvSpPr>
                <p:nvPr/>
              </p:nvSpPr>
              <p:spPr bwMode="auto">
                <a:xfrm flipV="1">
                  <a:off x="4657" y="26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69" name="Line 55033"/>
                <p:cNvSpPr>
                  <a:spLocks noChangeShapeType="1"/>
                </p:cNvSpPr>
                <p:nvPr/>
              </p:nvSpPr>
              <p:spPr bwMode="auto">
                <a:xfrm>
                  <a:off x="4664" y="265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0" name="Line 55034"/>
                <p:cNvSpPr>
                  <a:spLocks noChangeShapeType="1"/>
                </p:cNvSpPr>
                <p:nvPr/>
              </p:nvSpPr>
              <p:spPr bwMode="auto">
                <a:xfrm flipV="1">
                  <a:off x="4673" y="2646"/>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1" name="Line 55035"/>
                <p:cNvSpPr>
                  <a:spLocks noChangeShapeType="1"/>
                </p:cNvSpPr>
                <p:nvPr/>
              </p:nvSpPr>
              <p:spPr bwMode="auto">
                <a:xfrm flipV="1">
                  <a:off x="4679" y="264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2" name="Line 55036"/>
                <p:cNvSpPr>
                  <a:spLocks noChangeShapeType="1"/>
                </p:cNvSpPr>
                <p:nvPr/>
              </p:nvSpPr>
              <p:spPr bwMode="auto">
                <a:xfrm flipV="1">
                  <a:off x="4685" y="2627"/>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3" name="Line 55037"/>
                <p:cNvSpPr>
                  <a:spLocks noChangeShapeType="1"/>
                </p:cNvSpPr>
                <p:nvPr/>
              </p:nvSpPr>
              <p:spPr bwMode="auto">
                <a:xfrm>
                  <a:off x="4689" y="2627"/>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4" name="Line 55038"/>
                <p:cNvSpPr>
                  <a:spLocks noChangeShapeType="1"/>
                </p:cNvSpPr>
                <p:nvPr/>
              </p:nvSpPr>
              <p:spPr bwMode="auto">
                <a:xfrm>
                  <a:off x="4704" y="2629"/>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5" name="Line 55039"/>
                <p:cNvSpPr>
                  <a:spLocks noChangeShapeType="1"/>
                </p:cNvSpPr>
                <p:nvPr/>
              </p:nvSpPr>
              <p:spPr bwMode="auto">
                <a:xfrm flipV="1">
                  <a:off x="4705" y="263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6" name="Line 55040"/>
                <p:cNvSpPr>
                  <a:spLocks noChangeShapeType="1"/>
                </p:cNvSpPr>
                <p:nvPr/>
              </p:nvSpPr>
              <p:spPr bwMode="auto">
                <a:xfrm flipV="1">
                  <a:off x="4713" y="263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7" name="Line 55041"/>
                <p:cNvSpPr>
                  <a:spLocks noChangeShapeType="1"/>
                </p:cNvSpPr>
                <p:nvPr/>
              </p:nvSpPr>
              <p:spPr bwMode="auto">
                <a:xfrm flipV="1">
                  <a:off x="4720" y="262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8" name="Line 55042"/>
                <p:cNvSpPr>
                  <a:spLocks noChangeShapeType="1"/>
                </p:cNvSpPr>
                <p:nvPr/>
              </p:nvSpPr>
              <p:spPr bwMode="auto">
                <a:xfrm>
                  <a:off x="4725" y="262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79" name="Line 55043"/>
                <p:cNvSpPr>
                  <a:spLocks noChangeShapeType="1"/>
                </p:cNvSpPr>
                <p:nvPr/>
              </p:nvSpPr>
              <p:spPr bwMode="auto">
                <a:xfrm flipV="1">
                  <a:off x="4734" y="262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0" name="Line 55044"/>
                <p:cNvSpPr>
                  <a:spLocks noChangeShapeType="1"/>
                </p:cNvSpPr>
                <p:nvPr/>
              </p:nvSpPr>
              <p:spPr bwMode="auto">
                <a:xfrm flipV="1">
                  <a:off x="4741" y="26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1" name="Line 55045"/>
                <p:cNvSpPr>
                  <a:spLocks noChangeShapeType="1"/>
                </p:cNvSpPr>
                <p:nvPr/>
              </p:nvSpPr>
              <p:spPr bwMode="auto">
                <a:xfrm flipV="1">
                  <a:off x="4748" y="261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2" name="Line 55046"/>
                <p:cNvSpPr>
                  <a:spLocks noChangeShapeType="1"/>
                </p:cNvSpPr>
                <p:nvPr/>
              </p:nvSpPr>
              <p:spPr bwMode="auto">
                <a:xfrm flipV="1">
                  <a:off x="4753" y="261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3" name="Line 55047"/>
                <p:cNvSpPr>
                  <a:spLocks noChangeShapeType="1"/>
                </p:cNvSpPr>
                <p:nvPr/>
              </p:nvSpPr>
              <p:spPr bwMode="auto">
                <a:xfrm flipV="1">
                  <a:off x="4760" y="260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4" name="Line 55048"/>
                <p:cNvSpPr>
                  <a:spLocks noChangeShapeType="1"/>
                </p:cNvSpPr>
                <p:nvPr/>
              </p:nvSpPr>
              <p:spPr bwMode="auto">
                <a:xfrm flipV="1">
                  <a:off x="4774" y="260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5" name="Line 55049"/>
                <p:cNvSpPr>
                  <a:spLocks noChangeShapeType="1"/>
                </p:cNvSpPr>
                <p:nvPr/>
              </p:nvSpPr>
              <p:spPr bwMode="auto">
                <a:xfrm>
                  <a:off x="4780" y="260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6" name="Line 55050"/>
                <p:cNvSpPr>
                  <a:spLocks noChangeShapeType="1"/>
                </p:cNvSpPr>
                <p:nvPr/>
              </p:nvSpPr>
              <p:spPr bwMode="auto">
                <a:xfrm flipH="1" flipV="1">
                  <a:off x="4788" y="26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7" name="Line 55051"/>
                <p:cNvSpPr>
                  <a:spLocks noChangeShapeType="1"/>
                </p:cNvSpPr>
                <p:nvPr/>
              </p:nvSpPr>
              <p:spPr bwMode="auto">
                <a:xfrm flipV="1">
                  <a:off x="4788" y="26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8" name="Line 55052"/>
                <p:cNvSpPr>
                  <a:spLocks noChangeShapeType="1"/>
                </p:cNvSpPr>
                <p:nvPr/>
              </p:nvSpPr>
              <p:spPr bwMode="auto">
                <a:xfrm>
                  <a:off x="4795" y="260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89" name="Line 55053"/>
                <p:cNvSpPr>
                  <a:spLocks noChangeShapeType="1"/>
                </p:cNvSpPr>
                <p:nvPr/>
              </p:nvSpPr>
              <p:spPr bwMode="auto">
                <a:xfrm>
                  <a:off x="4811" y="2604"/>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0" name="Line 55054"/>
                <p:cNvSpPr>
                  <a:spLocks noChangeShapeType="1"/>
                </p:cNvSpPr>
                <p:nvPr/>
              </p:nvSpPr>
              <p:spPr bwMode="auto">
                <a:xfrm>
                  <a:off x="4812" y="261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1" name="Line 55055"/>
                <p:cNvSpPr>
                  <a:spLocks noChangeShapeType="1"/>
                </p:cNvSpPr>
                <p:nvPr/>
              </p:nvSpPr>
              <p:spPr bwMode="auto">
                <a:xfrm>
                  <a:off x="4815" y="261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2" name="Line 55056"/>
                <p:cNvSpPr>
                  <a:spLocks noChangeShapeType="1"/>
                </p:cNvSpPr>
                <p:nvPr/>
              </p:nvSpPr>
              <p:spPr bwMode="auto">
                <a:xfrm flipH="1" flipV="1">
                  <a:off x="4822" y="261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3" name="Line 55057"/>
                <p:cNvSpPr>
                  <a:spLocks noChangeShapeType="1"/>
                </p:cNvSpPr>
                <p:nvPr/>
              </p:nvSpPr>
              <p:spPr bwMode="auto">
                <a:xfrm flipV="1">
                  <a:off x="4822" y="26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4" name="Line 55058"/>
                <p:cNvSpPr>
                  <a:spLocks noChangeShapeType="1"/>
                </p:cNvSpPr>
                <p:nvPr/>
              </p:nvSpPr>
              <p:spPr bwMode="auto">
                <a:xfrm flipH="1" flipV="1">
                  <a:off x="4827" y="26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5" name="Line 55059"/>
                <p:cNvSpPr>
                  <a:spLocks noChangeShapeType="1"/>
                </p:cNvSpPr>
                <p:nvPr/>
              </p:nvSpPr>
              <p:spPr bwMode="auto">
                <a:xfrm flipH="1" flipV="1">
                  <a:off x="4825" y="26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6" name="Line 55060"/>
                <p:cNvSpPr>
                  <a:spLocks noChangeShapeType="1"/>
                </p:cNvSpPr>
                <p:nvPr/>
              </p:nvSpPr>
              <p:spPr bwMode="auto">
                <a:xfrm flipH="1" flipV="1">
                  <a:off x="4816" y="259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7" name="Line 55061"/>
                <p:cNvSpPr>
                  <a:spLocks noChangeShapeType="1"/>
                </p:cNvSpPr>
                <p:nvPr/>
              </p:nvSpPr>
              <p:spPr bwMode="auto">
                <a:xfrm flipH="1" flipV="1">
                  <a:off x="4813" y="25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8" name="Line 55062"/>
                <p:cNvSpPr>
                  <a:spLocks noChangeShapeType="1"/>
                </p:cNvSpPr>
                <p:nvPr/>
              </p:nvSpPr>
              <p:spPr bwMode="auto">
                <a:xfrm flipH="1" flipV="1">
                  <a:off x="4812" y="258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99" name="Line 55063"/>
                <p:cNvSpPr>
                  <a:spLocks noChangeShapeType="1"/>
                </p:cNvSpPr>
                <p:nvPr/>
              </p:nvSpPr>
              <p:spPr bwMode="auto">
                <a:xfrm flipH="1" flipV="1">
                  <a:off x="4802" y="257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0" name="Line 55064"/>
                <p:cNvSpPr>
                  <a:spLocks noChangeShapeType="1"/>
                </p:cNvSpPr>
                <p:nvPr/>
              </p:nvSpPr>
              <p:spPr bwMode="auto">
                <a:xfrm flipH="1" flipV="1">
                  <a:off x="4800" y="25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1" name="Line 55065"/>
                <p:cNvSpPr>
                  <a:spLocks noChangeShapeType="1"/>
                </p:cNvSpPr>
                <p:nvPr/>
              </p:nvSpPr>
              <p:spPr bwMode="auto">
                <a:xfrm flipH="1" flipV="1">
                  <a:off x="4796" y="255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2" name="Line 55066"/>
                <p:cNvSpPr>
                  <a:spLocks noChangeShapeType="1"/>
                </p:cNvSpPr>
                <p:nvPr/>
              </p:nvSpPr>
              <p:spPr bwMode="auto">
                <a:xfrm flipV="1">
                  <a:off x="4796" y="2549"/>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3" name="Line 55067"/>
                <p:cNvSpPr>
                  <a:spLocks noChangeShapeType="1"/>
                </p:cNvSpPr>
                <p:nvPr/>
              </p:nvSpPr>
              <p:spPr bwMode="auto">
                <a:xfrm flipV="1">
                  <a:off x="4817" y="254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4" name="Line 55068"/>
                <p:cNvSpPr>
                  <a:spLocks noChangeShapeType="1"/>
                </p:cNvSpPr>
                <p:nvPr/>
              </p:nvSpPr>
              <p:spPr bwMode="auto">
                <a:xfrm flipV="1">
                  <a:off x="4821" y="253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5" name="Line 55069"/>
                <p:cNvSpPr>
                  <a:spLocks noChangeShapeType="1"/>
                </p:cNvSpPr>
                <p:nvPr/>
              </p:nvSpPr>
              <p:spPr bwMode="auto">
                <a:xfrm flipH="1" flipV="1">
                  <a:off x="4824" y="25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6" name="Line 55070"/>
                <p:cNvSpPr>
                  <a:spLocks noChangeShapeType="1"/>
                </p:cNvSpPr>
                <p:nvPr/>
              </p:nvSpPr>
              <p:spPr bwMode="auto">
                <a:xfrm flipV="1">
                  <a:off x="4824" y="25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7" name="Line 55071"/>
                <p:cNvSpPr>
                  <a:spLocks noChangeShapeType="1"/>
                </p:cNvSpPr>
                <p:nvPr/>
              </p:nvSpPr>
              <p:spPr bwMode="auto">
                <a:xfrm flipV="1">
                  <a:off x="4831" y="25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8" name="Line 55072"/>
                <p:cNvSpPr>
                  <a:spLocks noChangeShapeType="1"/>
                </p:cNvSpPr>
                <p:nvPr/>
              </p:nvSpPr>
              <p:spPr bwMode="auto">
                <a:xfrm flipV="1">
                  <a:off x="4838" y="25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09" name="Line 55073"/>
                <p:cNvSpPr>
                  <a:spLocks noChangeShapeType="1"/>
                </p:cNvSpPr>
                <p:nvPr/>
              </p:nvSpPr>
              <p:spPr bwMode="auto">
                <a:xfrm flipH="1" flipV="1">
                  <a:off x="4843" y="25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0" name="Line 55074"/>
                <p:cNvSpPr>
                  <a:spLocks noChangeShapeType="1"/>
                </p:cNvSpPr>
                <p:nvPr/>
              </p:nvSpPr>
              <p:spPr bwMode="auto">
                <a:xfrm flipH="1" flipV="1">
                  <a:off x="4841" y="25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1" name="Line 55075"/>
                <p:cNvSpPr>
                  <a:spLocks noChangeShapeType="1"/>
                </p:cNvSpPr>
                <p:nvPr/>
              </p:nvSpPr>
              <p:spPr bwMode="auto">
                <a:xfrm flipH="1" flipV="1">
                  <a:off x="4831" y="249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2" name="Line 55076"/>
                <p:cNvSpPr>
                  <a:spLocks noChangeShapeType="1"/>
                </p:cNvSpPr>
                <p:nvPr/>
              </p:nvSpPr>
              <p:spPr bwMode="auto">
                <a:xfrm flipH="1" flipV="1">
                  <a:off x="4823" y="2495"/>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3" name="Line 55077"/>
                <p:cNvSpPr>
                  <a:spLocks noChangeShapeType="1"/>
                </p:cNvSpPr>
                <p:nvPr/>
              </p:nvSpPr>
              <p:spPr bwMode="auto">
                <a:xfrm flipH="1" flipV="1">
                  <a:off x="4813" y="2489"/>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4" name="Line 55078"/>
                <p:cNvSpPr>
                  <a:spLocks noChangeShapeType="1"/>
                </p:cNvSpPr>
                <p:nvPr/>
              </p:nvSpPr>
              <p:spPr bwMode="auto">
                <a:xfrm flipH="1">
                  <a:off x="4806" y="248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5" name="Line 55079"/>
                <p:cNvSpPr>
                  <a:spLocks noChangeShapeType="1"/>
                </p:cNvSpPr>
                <p:nvPr/>
              </p:nvSpPr>
              <p:spPr bwMode="auto">
                <a:xfrm flipH="1" flipV="1">
                  <a:off x="4798" y="2487"/>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6" name="Line 55080"/>
                <p:cNvSpPr>
                  <a:spLocks noChangeShapeType="1"/>
                </p:cNvSpPr>
                <p:nvPr/>
              </p:nvSpPr>
              <p:spPr bwMode="auto">
                <a:xfrm flipH="1" flipV="1">
                  <a:off x="4786" y="247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7" name="Line 55081"/>
                <p:cNvSpPr>
                  <a:spLocks noChangeShapeType="1"/>
                </p:cNvSpPr>
                <p:nvPr/>
              </p:nvSpPr>
              <p:spPr bwMode="auto">
                <a:xfrm flipH="1" flipV="1">
                  <a:off x="4775" y="246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8" name="Line 55082"/>
                <p:cNvSpPr>
                  <a:spLocks noChangeShapeType="1"/>
                </p:cNvSpPr>
                <p:nvPr/>
              </p:nvSpPr>
              <p:spPr bwMode="auto">
                <a:xfrm flipH="1" flipV="1">
                  <a:off x="4765" y="245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19" name="Line 55083"/>
                <p:cNvSpPr>
                  <a:spLocks noChangeShapeType="1"/>
                </p:cNvSpPr>
                <p:nvPr/>
              </p:nvSpPr>
              <p:spPr bwMode="auto">
                <a:xfrm flipH="1" flipV="1">
                  <a:off x="4763" y="24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0" name="Line 55084"/>
                <p:cNvSpPr>
                  <a:spLocks noChangeShapeType="1"/>
                </p:cNvSpPr>
                <p:nvPr/>
              </p:nvSpPr>
              <p:spPr bwMode="auto">
                <a:xfrm flipH="1" flipV="1">
                  <a:off x="4759" y="243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1" name="Line 55085"/>
                <p:cNvSpPr>
                  <a:spLocks noChangeShapeType="1"/>
                </p:cNvSpPr>
                <p:nvPr/>
              </p:nvSpPr>
              <p:spPr bwMode="auto">
                <a:xfrm flipH="1" flipV="1">
                  <a:off x="4750" y="243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2" name="Line 55086"/>
                <p:cNvSpPr>
                  <a:spLocks noChangeShapeType="1"/>
                </p:cNvSpPr>
                <p:nvPr/>
              </p:nvSpPr>
              <p:spPr bwMode="auto">
                <a:xfrm flipH="1" flipV="1">
                  <a:off x="4741"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3" name="Line 55087"/>
                <p:cNvSpPr>
                  <a:spLocks noChangeShapeType="1"/>
                </p:cNvSpPr>
                <p:nvPr/>
              </p:nvSpPr>
              <p:spPr bwMode="auto">
                <a:xfrm flipH="1" flipV="1">
                  <a:off x="4737" y="24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4" name="Line 55088"/>
                <p:cNvSpPr>
                  <a:spLocks noChangeShapeType="1"/>
                </p:cNvSpPr>
                <p:nvPr/>
              </p:nvSpPr>
              <p:spPr bwMode="auto">
                <a:xfrm flipH="1">
                  <a:off x="4730" y="24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5" name="Line 55089"/>
                <p:cNvSpPr>
                  <a:spLocks noChangeShapeType="1"/>
                </p:cNvSpPr>
                <p:nvPr/>
              </p:nvSpPr>
              <p:spPr bwMode="auto">
                <a:xfrm flipH="1" flipV="1">
                  <a:off x="4719" y="24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6" name="Line 55090"/>
                <p:cNvSpPr>
                  <a:spLocks noChangeShapeType="1"/>
                </p:cNvSpPr>
                <p:nvPr/>
              </p:nvSpPr>
              <p:spPr bwMode="auto">
                <a:xfrm flipH="1" flipV="1">
                  <a:off x="4714" y="23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7" name="Line 55091"/>
                <p:cNvSpPr>
                  <a:spLocks noChangeShapeType="1"/>
                </p:cNvSpPr>
                <p:nvPr/>
              </p:nvSpPr>
              <p:spPr bwMode="auto">
                <a:xfrm>
                  <a:off x="4714" y="239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28" name="Line 55092"/>
                <p:cNvSpPr>
                  <a:spLocks noChangeShapeType="1"/>
                </p:cNvSpPr>
                <p:nvPr/>
              </p:nvSpPr>
              <p:spPr bwMode="auto">
                <a:xfrm>
                  <a:off x="4724" y="23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3" name="Group 55294"/>
              <p:cNvGrpSpPr>
                <a:grpSpLocks/>
              </p:cNvGrpSpPr>
              <p:nvPr/>
            </p:nvGrpSpPr>
            <p:grpSpPr bwMode="auto">
              <a:xfrm>
                <a:off x="6978650" y="3290888"/>
                <a:ext cx="725488" cy="935038"/>
                <a:chOff x="4396" y="2073"/>
                <a:chExt cx="457" cy="589"/>
              </a:xfrm>
              <a:grpFill/>
            </p:grpSpPr>
            <p:sp>
              <p:nvSpPr>
                <p:cNvPr id="55329" name="Line 55094"/>
                <p:cNvSpPr>
                  <a:spLocks noChangeShapeType="1"/>
                </p:cNvSpPr>
                <p:nvPr/>
              </p:nvSpPr>
              <p:spPr bwMode="auto">
                <a:xfrm flipV="1">
                  <a:off x="4726" y="239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0" name="Line 55095"/>
                <p:cNvSpPr>
                  <a:spLocks noChangeShapeType="1"/>
                </p:cNvSpPr>
                <p:nvPr/>
              </p:nvSpPr>
              <p:spPr bwMode="auto">
                <a:xfrm>
                  <a:off x="4738" y="239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1" name="Line 55096"/>
                <p:cNvSpPr>
                  <a:spLocks noChangeShapeType="1"/>
                </p:cNvSpPr>
                <p:nvPr/>
              </p:nvSpPr>
              <p:spPr bwMode="auto">
                <a:xfrm flipV="1">
                  <a:off x="4747" y="239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2" name="Line 55097"/>
                <p:cNvSpPr>
                  <a:spLocks noChangeShapeType="1"/>
                </p:cNvSpPr>
                <p:nvPr/>
              </p:nvSpPr>
              <p:spPr bwMode="auto">
                <a:xfrm flipV="1">
                  <a:off x="4760" y="238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3" name="Line 55098"/>
                <p:cNvSpPr>
                  <a:spLocks noChangeShapeType="1"/>
                </p:cNvSpPr>
                <p:nvPr/>
              </p:nvSpPr>
              <p:spPr bwMode="auto">
                <a:xfrm flipV="1">
                  <a:off x="4772" y="23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4" name="Line 55099"/>
                <p:cNvSpPr>
                  <a:spLocks noChangeShapeType="1"/>
                </p:cNvSpPr>
                <p:nvPr/>
              </p:nvSpPr>
              <p:spPr bwMode="auto">
                <a:xfrm flipV="1">
                  <a:off x="4779" y="236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5" name="Line 55100"/>
                <p:cNvSpPr>
                  <a:spLocks noChangeShapeType="1"/>
                </p:cNvSpPr>
                <p:nvPr/>
              </p:nvSpPr>
              <p:spPr bwMode="auto">
                <a:xfrm flipV="1">
                  <a:off x="4784" y="236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6" name="Line 55101"/>
                <p:cNvSpPr>
                  <a:spLocks noChangeShapeType="1"/>
                </p:cNvSpPr>
                <p:nvPr/>
              </p:nvSpPr>
              <p:spPr bwMode="auto">
                <a:xfrm flipV="1">
                  <a:off x="4791" y="2346"/>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7" name="Line 55102"/>
                <p:cNvSpPr>
                  <a:spLocks noChangeShapeType="1"/>
                </p:cNvSpPr>
                <p:nvPr/>
              </p:nvSpPr>
              <p:spPr bwMode="auto">
                <a:xfrm flipV="1">
                  <a:off x="4808" y="233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8" name="Line 55103"/>
                <p:cNvSpPr>
                  <a:spLocks noChangeShapeType="1"/>
                </p:cNvSpPr>
                <p:nvPr/>
              </p:nvSpPr>
              <p:spPr bwMode="auto">
                <a:xfrm flipV="1">
                  <a:off x="4812" y="232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39" name="Line 55104"/>
                <p:cNvSpPr>
                  <a:spLocks noChangeShapeType="1"/>
                </p:cNvSpPr>
                <p:nvPr/>
              </p:nvSpPr>
              <p:spPr bwMode="auto">
                <a:xfrm flipV="1">
                  <a:off x="4818" y="231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0" name="Line 55105"/>
                <p:cNvSpPr>
                  <a:spLocks noChangeShapeType="1"/>
                </p:cNvSpPr>
                <p:nvPr/>
              </p:nvSpPr>
              <p:spPr bwMode="auto">
                <a:xfrm>
                  <a:off x="4829" y="231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1" name="Line 55106"/>
                <p:cNvSpPr>
                  <a:spLocks noChangeShapeType="1"/>
                </p:cNvSpPr>
                <p:nvPr/>
              </p:nvSpPr>
              <p:spPr bwMode="auto">
                <a:xfrm>
                  <a:off x="4838" y="23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2" name="Line 55107"/>
                <p:cNvSpPr>
                  <a:spLocks noChangeShapeType="1"/>
                </p:cNvSpPr>
                <p:nvPr/>
              </p:nvSpPr>
              <p:spPr bwMode="auto">
                <a:xfrm flipV="1">
                  <a:off x="4840"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3" name="Line 55108"/>
                <p:cNvSpPr>
                  <a:spLocks noChangeShapeType="1"/>
                </p:cNvSpPr>
                <p:nvPr/>
              </p:nvSpPr>
              <p:spPr bwMode="auto">
                <a:xfrm flipV="1">
                  <a:off x="4847" y="231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4" name="Line 55109"/>
                <p:cNvSpPr>
                  <a:spLocks noChangeShapeType="1"/>
                </p:cNvSpPr>
                <p:nvPr/>
              </p:nvSpPr>
              <p:spPr bwMode="auto">
                <a:xfrm flipH="1" flipV="1">
                  <a:off x="4851" y="231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5" name="Line 55110"/>
                <p:cNvSpPr>
                  <a:spLocks noChangeShapeType="1"/>
                </p:cNvSpPr>
                <p:nvPr/>
              </p:nvSpPr>
              <p:spPr bwMode="auto">
                <a:xfrm flipH="1" flipV="1">
                  <a:off x="4844" y="2289"/>
                  <a:ext cx="7"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6" name="Line 55111"/>
                <p:cNvSpPr>
                  <a:spLocks noChangeShapeType="1"/>
                </p:cNvSpPr>
                <p:nvPr/>
              </p:nvSpPr>
              <p:spPr bwMode="auto">
                <a:xfrm flipV="1">
                  <a:off x="4844" y="228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7" name="Line 55112"/>
                <p:cNvSpPr>
                  <a:spLocks noChangeShapeType="1"/>
                </p:cNvSpPr>
                <p:nvPr/>
              </p:nvSpPr>
              <p:spPr bwMode="auto">
                <a:xfrm flipH="1">
                  <a:off x="4842" y="228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8" name="Line 55113"/>
                <p:cNvSpPr>
                  <a:spLocks noChangeShapeType="1"/>
                </p:cNvSpPr>
                <p:nvPr/>
              </p:nvSpPr>
              <p:spPr bwMode="auto">
                <a:xfrm flipH="1" flipV="1">
                  <a:off x="4840" y="22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49" name="Line 55114"/>
                <p:cNvSpPr>
                  <a:spLocks noChangeShapeType="1"/>
                </p:cNvSpPr>
                <p:nvPr/>
              </p:nvSpPr>
              <p:spPr bwMode="auto">
                <a:xfrm flipH="1" flipV="1">
                  <a:off x="4837" y="226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0" name="Line 55115"/>
                <p:cNvSpPr>
                  <a:spLocks noChangeShapeType="1"/>
                </p:cNvSpPr>
                <p:nvPr/>
              </p:nvSpPr>
              <p:spPr bwMode="auto">
                <a:xfrm flipH="1" flipV="1">
                  <a:off x="4831" y="2247"/>
                  <a:ext cx="6"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1" name="Line 55116"/>
                <p:cNvSpPr>
                  <a:spLocks noChangeShapeType="1"/>
                </p:cNvSpPr>
                <p:nvPr/>
              </p:nvSpPr>
              <p:spPr bwMode="auto">
                <a:xfrm flipH="1" flipV="1">
                  <a:off x="4829" y="22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2" name="Line 55117"/>
                <p:cNvSpPr>
                  <a:spLocks noChangeShapeType="1"/>
                </p:cNvSpPr>
                <p:nvPr/>
              </p:nvSpPr>
              <p:spPr bwMode="auto">
                <a:xfrm flipH="1" flipV="1">
                  <a:off x="4817" y="223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3" name="Line 55118"/>
                <p:cNvSpPr>
                  <a:spLocks noChangeShapeType="1"/>
                </p:cNvSpPr>
                <p:nvPr/>
              </p:nvSpPr>
              <p:spPr bwMode="auto">
                <a:xfrm flipH="1" flipV="1">
                  <a:off x="4815" y="222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4" name="Line 55119"/>
                <p:cNvSpPr>
                  <a:spLocks noChangeShapeType="1"/>
                </p:cNvSpPr>
                <p:nvPr/>
              </p:nvSpPr>
              <p:spPr bwMode="auto">
                <a:xfrm flipH="1" flipV="1">
                  <a:off x="4813" y="22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5" name="Line 55120"/>
                <p:cNvSpPr>
                  <a:spLocks noChangeShapeType="1"/>
                </p:cNvSpPr>
                <p:nvPr/>
              </p:nvSpPr>
              <p:spPr bwMode="auto">
                <a:xfrm flipV="1">
                  <a:off x="4813" y="220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6" name="Line 55121"/>
                <p:cNvSpPr>
                  <a:spLocks noChangeShapeType="1"/>
                </p:cNvSpPr>
                <p:nvPr/>
              </p:nvSpPr>
              <p:spPr bwMode="auto">
                <a:xfrm flipH="1">
                  <a:off x="4811" y="22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7" name="Line 55122"/>
                <p:cNvSpPr>
                  <a:spLocks noChangeShapeType="1"/>
                </p:cNvSpPr>
                <p:nvPr/>
              </p:nvSpPr>
              <p:spPr bwMode="auto">
                <a:xfrm flipH="1" flipV="1">
                  <a:off x="4802" y="22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8" name="Line 55123"/>
                <p:cNvSpPr>
                  <a:spLocks noChangeShapeType="1"/>
                </p:cNvSpPr>
                <p:nvPr/>
              </p:nvSpPr>
              <p:spPr bwMode="auto">
                <a:xfrm flipH="1" flipV="1">
                  <a:off x="4800" y="219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59" name="Line 55124"/>
                <p:cNvSpPr>
                  <a:spLocks noChangeShapeType="1"/>
                </p:cNvSpPr>
                <p:nvPr/>
              </p:nvSpPr>
              <p:spPr bwMode="auto">
                <a:xfrm flipH="1" flipV="1">
                  <a:off x="4791" y="21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0" name="Line 55125"/>
                <p:cNvSpPr>
                  <a:spLocks noChangeShapeType="1"/>
                </p:cNvSpPr>
                <p:nvPr/>
              </p:nvSpPr>
              <p:spPr bwMode="auto">
                <a:xfrm flipH="1" flipV="1">
                  <a:off x="4779" y="218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1" name="Line 55126"/>
                <p:cNvSpPr>
                  <a:spLocks noChangeShapeType="1"/>
                </p:cNvSpPr>
                <p:nvPr/>
              </p:nvSpPr>
              <p:spPr bwMode="auto">
                <a:xfrm flipV="1">
                  <a:off x="4779" y="21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2" name="Line 55127"/>
                <p:cNvSpPr>
                  <a:spLocks noChangeShapeType="1"/>
                </p:cNvSpPr>
                <p:nvPr/>
              </p:nvSpPr>
              <p:spPr bwMode="auto">
                <a:xfrm flipV="1">
                  <a:off x="4784" y="216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3" name="Line 55128"/>
                <p:cNvSpPr>
                  <a:spLocks noChangeShapeType="1"/>
                </p:cNvSpPr>
                <p:nvPr/>
              </p:nvSpPr>
              <p:spPr bwMode="auto">
                <a:xfrm flipH="1" flipV="1">
                  <a:off x="4788" y="215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4" name="Line 55129"/>
                <p:cNvSpPr>
                  <a:spLocks noChangeShapeType="1"/>
                </p:cNvSpPr>
                <p:nvPr/>
              </p:nvSpPr>
              <p:spPr bwMode="auto">
                <a:xfrm flipH="1" flipV="1">
                  <a:off x="4785" y="214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5" name="Line 55130"/>
                <p:cNvSpPr>
                  <a:spLocks noChangeShapeType="1"/>
                </p:cNvSpPr>
                <p:nvPr/>
              </p:nvSpPr>
              <p:spPr bwMode="auto">
                <a:xfrm flipH="1" flipV="1">
                  <a:off x="4783" y="21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6" name="Line 55131"/>
                <p:cNvSpPr>
                  <a:spLocks noChangeShapeType="1"/>
                </p:cNvSpPr>
                <p:nvPr/>
              </p:nvSpPr>
              <p:spPr bwMode="auto">
                <a:xfrm flipH="1" flipV="1">
                  <a:off x="4780" y="213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7" name="Line 55132"/>
                <p:cNvSpPr>
                  <a:spLocks noChangeShapeType="1"/>
                </p:cNvSpPr>
                <p:nvPr/>
              </p:nvSpPr>
              <p:spPr bwMode="auto">
                <a:xfrm flipH="1" flipV="1">
                  <a:off x="4774" y="2113"/>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8" name="Line 55133"/>
                <p:cNvSpPr>
                  <a:spLocks noChangeShapeType="1"/>
                </p:cNvSpPr>
                <p:nvPr/>
              </p:nvSpPr>
              <p:spPr bwMode="auto">
                <a:xfrm flipH="1">
                  <a:off x="4754" y="2113"/>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69" name="Line 55134"/>
                <p:cNvSpPr>
                  <a:spLocks noChangeShapeType="1"/>
                </p:cNvSpPr>
                <p:nvPr/>
              </p:nvSpPr>
              <p:spPr bwMode="auto">
                <a:xfrm flipH="1" flipV="1">
                  <a:off x="4749" y="210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0" name="Line 55135"/>
                <p:cNvSpPr>
                  <a:spLocks noChangeShapeType="1"/>
                </p:cNvSpPr>
                <p:nvPr/>
              </p:nvSpPr>
              <p:spPr bwMode="auto">
                <a:xfrm flipH="1" flipV="1">
                  <a:off x="4745" y="209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1" name="Line 55136"/>
                <p:cNvSpPr>
                  <a:spLocks noChangeShapeType="1"/>
                </p:cNvSpPr>
                <p:nvPr/>
              </p:nvSpPr>
              <p:spPr bwMode="auto">
                <a:xfrm flipH="1">
                  <a:off x="4730" y="209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2" name="Line 55137"/>
                <p:cNvSpPr>
                  <a:spLocks noChangeShapeType="1"/>
                </p:cNvSpPr>
                <p:nvPr/>
              </p:nvSpPr>
              <p:spPr bwMode="auto">
                <a:xfrm flipH="1">
                  <a:off x="4723" y="20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3" name="Line 55138"/>
                <p:cNvSpPr>
                  <a:spLocks noChangeShapeType="1"/>
                </p:cNvSpPr>
                <p:nvPr/>
              </p:nvSpPr>
              <p:spPr bwMode="auto">
                <a:xfrm flipH="1" flipV="1">
                  <a:off x="4722" y="209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4" name="Line 55139"/>
                <p:cNvSpPr>
                  <a:spLocks noChangeShapeType="1"/>
                </p:cNvSpPr>
                <p:nvPr/>
              </p:nvSpPr>
              <p:spPr bwMode="auto">
                <a:xfrm flipH="1" flipV="1">
                  <a:off x="4713" y="208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5" name="Line 55140"/>
                <p:cNvSpPr>
                  <a:spLocks noChangeShapeType="1"/>
                </p:cNvSpPr>
                <p:nvPr/>
              </p:nvSpPr>
              <p:spPr bwMode="auto">
                <a:xfrm flipH="1" flipV="1">
                  <a:off x="4711" y="20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6" name="Line 55141"/>
                <p:cNvSpPr>
                  <a:spLocks noChangeShapeType="1"/>
                </p:cNvSpPr>
                <p:nvPr/>
              </p:nvSpPr>
              <p:spPr bwMode="auto">
                <a:xfrm flipH="1">
                  <a:off x="4703" y="20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7" name="Line 55142"/>
                <p:cNvSpPr>
                  <a:spLocks noChangeShapeType="1"/>
                </p:cNvSpPr>
                <p:nvPr/>
              </p:nvSpPr>
              <p:spPr bwMode="auto">
                <a:xfrm flipH="1">
                  <a:off x="4698" y="20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8" name="Line 55143"/>
                <p:cNvSpPr>
                  <a:spLocks noChangeShapeType="1"/>
                </p:cNvSpPr>
                <p:nvPr/>
              </p:nvSpPr>
              <p:spPr bwMode="auto">
                <a:xfrm flipH="1">
                  <a:off x="4691" y="209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79" name="Line 55144"/>
                <p:cNvSpPr>
                  <a:spLocks noChangeShapeType="1"/>
                </p:cNvSpPr>
                <p:nvPr/>
              </p:nvSpPr>
              <p:spPr bwMode="auto">
                <a:xfrm flipH="1">
                  <a:off x="4684" y="20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0" name="Line 55145"/>
                <p:cNvSpPr>
                  <a:spLocks noChangeShapeType="1"/>
                </p:cNvSpPr>
                <p:nvPr/>
              </p:nvSpPr>
              <p:spPr bwMode="auto">
                <a:xfrm flipH="1">
                  <a:off x="4673" y="2096"/>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1" name="Line 55146"/>
                <p:cNvSpPr>
                  <a:spLocks noChangeShapeType="1"/>
                </p:cNvSpPr>
                <p:nvPr/>
              </p:nvSpPr>
              <p:spPr bwMode="auto">
                <a:xfrm flipH="1">
                  <a:off x="4661" y="210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2" name="Line 55147"/>
                <p:cNvSpPr>
                  <a:spLocks noChangeShapeType="1"/>
                </p:cNvSpPr>
                <p:nvPr/>
              </p:nvSpPr>
              <p:spPr bwMode="auto">
                <a:xfrm flipH="1" flipV="1">
                  <a:off x="4652" y="21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3" name="Line 55148"/>
                <p:cNvSpPr>
                  <a:spLocks noChangeShapeType="1"/>
                </p:cNvSpPr>
                <p:nvPr/>
              </p:nvSpPr>
              <p:spPr bwMode="auto">
                <a:xfrm>
                  <a:off x="4652"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4" name="Line 55149"/>
                <p:cNvSpPr>
                  <a:spLocks noChangeShapeType="1"/>
                </p:cNvSpPr>
                <p:nvPr/>
              </p:nvSpPr>
              <p:spPr bwMode="auto">
                <a:xfrm flipH="1">
                  <a:off x="4647" y="21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5" name="Line 55150"/>
                <p:cNvSpPr>
                  <a:spLocks noChangeShapeType="1"/>
                </p:cNvSpPr>
                <p:nvPr/>
              </p:nvSpPr>
              <p:spPr bwMode="auto">
                <a:xfrm flipH="1">
                  <a:off x="4633" y="212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6" name="Line 55151"/>
                <p:cNvSpPr>
                  <a:spLocks noChangeShapeType="1"/>
                </p:cNvSpPr>
                <p:nvPr/>
              </p:nvSpPr>
              <p:spPr bwMode="auto">
                <a:xfrm flipH="1">
                  <a:off x="4626" y="212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7" name="Line 55152"/>
                <p:cNvSpPr>
                  <a:spLocks noChangeShapeType="1"/>
                </p:cNvSpPr>
                <p:nvPr/>
              </p:nvSpPr>
              <p:spPr bwMode="auto">
                <a:xfrm flipH="1" flipV="1">
                  <a:off x="4609" y="212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8" name="Line 55153"/>
                <p:cNvSpPr>
                  <a:spLocks noChangeShapeType="1"/>
                </p:cNvSpPr>
                <p:nvPr/>
              </p:nvSpPr>
              <p:spPr bwMode="auto">
                <a:xfrm flipV="1">
                  <a:off x="4609" y="212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89" name="Line 55154"/>
                <p:cNvSpPr>
                  <a:spLocks noChangeShapeType="1"/>
                </p:cNvSpPr>
                <p:nvPr/>
              </p:nvSpPr>
              <p:spPr bwMode="auto">
                <a:xfrm flipH="1" flipV="1">
                  <a:off x="4615" y="21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0" name="Line 55155"/>
                <p:cNvSpPr>
                  <a:spLocks noChangeShapeType="1"/>
                </p:cNvSpPr>
                <p:nvPr/>
              </p:nvSpPr>
              <p:spPr bwMode="auto">
                <a:xfrm flipV="1">
                  <a:off x="4615" y="21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1" name="Line 55156"/>
                <p:cNvSpPr>
                  <a:spLocks noChangeShapeType="1"/>
                </p:cNvSpPr>
                <p:nvPr/>
              </p:nvSpPr>
              <p:spPr bwMode="auto">
                <a:xfrm flipH="1" flipV="1">
                  <a:off x="4620" y="21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2" name="Line 55157"/>
                <p:cNvSpPr>
                  <a:spLocks noChangeShapeType="1"/>
                </p:cNvSpPr>
                <p:nvPr/>
              </p:nvSpPr>
              <p:spPr bwMode="auto">
                <a:xfrm flipH="1" flipV="1">
                  <a:off x="4617" y="210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3" name="Line 55158"/>
                <p:cNvSpPr>
                  <a:spLocks noChangeShapeType="1"/>
                </p:cNvSpPr>
                <p:nvPr/>
              </p:nvSpPr>
              <p:spPr bwMode="auto">
                <a:xfrm flipH="1">
                  <a:off x="4610" y="210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4" name="Line 55159"/>
                <p:cNvSpPr>
                  <a:spLocks noChangeShapeType="1"/>
                </p:cNvSpPr>
                <p:nvPr/>
              </p:nvSpPr>
              <p:spPr bwMode="auto">
                <a:xfrm flipH="1">
                  <a:off x="4603" y="21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5" name="Line 55160"/>
                <p:cNvSpPr>
                  <a:spLocks noChangeShapeType="1"/>
                </p:cNvSpPr>
                <p:nvPr/>
              </p:nvSpPr>
              <p:spPr bwMode="auto">
                <a:xfrm flipH="1">
                  <a:off x="4599" y="21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6" name="Line 55161"/>
                <p:cNvSpPr>
                  <a:spLocks noChangeShapeType="1"/>
                </p:cNvSpPr>
                <p:nvPr/>
              </p:nvSpPr>
              <p:spPr bwMode="auto">
                <a:xfrm flipH="1" flipV="1">
                  <a:off x="4588" y="210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7" name="Line 55162"/>
                <p:cNvSpPr>
                  <a:spLocks noChangeShapeType="1"/>
                </p:cNvSpPr>
                <p:nvPr/>
              </p:nvSpPr>
              <p:spPr bwMode="auto">
                <a:xfrm flipH="1">
                  <a:off x="4581" y="21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8" name="Line 55163"/>
                <p:cNvSpPr>
                  <a:spLocks noChangeShapeType="1"/>
                </p:cNvSpPr>
                <p:nvPr/>
              </p:nvSpPr>
              <p:spPr bwMode="auto">
                <a:xfrm flipH="1">
                  <a:off x="4574" y="21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99" name="Line 55164"/>
                <p:cNvSpPr>
                  <a:spLocks noChangeShapeType="1"/>
                </p:cNvSpPr>
                <p:nvPr/>
              </p:nvSpPr>
              <p:spPr bwMode="auto">
                <a:xfrm flipH="1" flipV="1">
                  <a:off x="4571" y="210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0" name="Line 55165"/>
                <p:cNvSpPr>
                  <a:spLocks noChangeShapeType="1"/>
                </p:cNvSpPr>
                <p:nvPr/>
              </p:nvSpPr>
              <p:spPr bwMode="auto">
                <a:xfrm flipH="1">
                  <a:off x="4565" y="210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1" name="Line 55166"/>
                <p:cNvSpPr>
                  <a:spLocks noChangeShapeType="1"/>
                </p:cNvSpPr>
                <p:nvPr/>
              </p:nvSpPr>
              <p:spPr bwMode="auto">
                <a:xfrm flipH="1">
                  <a:off x="4558" y="21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2" name="Line 55167"/>
                <p:cNvSpPr>
                  <a:spLocks noChangeShapeType="1"/>
                </p:cNvSpPr>
                <p:nvPr/>
              </p:nvSpPr>
              <p:spPr bwMode="auto">
                <a:xfrm flipH="1" flipV="1">
                  <a:off x="4555" y="20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3" name="Line 55168"/>
                <p:cNvSpPr>
                  <a:spLocks noChangeShapeType="1"/>
                </p:cNvSpPr>
                <p:nvPr/>
              </p:nvSpPr>
              <p:spPr bwMode="auto">
                <a:xfrm flipV="1">
                  <a:off x="4555" y="20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4" name="Line 55169"/>
                <p:cNvSpPr>
                  <a:spLocks noChangeShapeType="1"/>
                </p:cNvSpPr>
                <p:nvPr/>
              </p:nvSpPr>
              <p:spPr bwMode="auto">
                <a:xfrm flipH="1" flipV="1">
                  <a:off x="4550" y="208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5" name="Line 55170"/>
                <p:cNvSpPr>
                  <a:spLocks noChangeShapeType="1"/>
                </p:cNvSpPr>
                <p:nvPr/>
              </p:nvSpPr>
              <p:spPr bwMode="auto">
                <a:xfrm flipH="1" flipV="1">
                  <a:off x="4541" y="207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6" name="Line 55171"/>
                <p:cNvSpPr>
                  <a:spLocks noChangeShapeType="1"/>
                </p:cNvSpPr>
                <p:nvPr/>
              </p:nvSpPr>
              <p:spPr bwMode="auto">
                <a:xfrm flipH="1" flipV="1">
                  <a:off x="4533" y="207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7" name="Line 55172"/>
                <p:cNvSpPr>
                  <a:spLocks noChangeShapeType="1"/>
                </p:cNvSpPr>
                <p:nvPr/>
              </p:nvSpPr>
              <p:spPr bwMode="auto">
                <a:xfrm flipH="1">
                  <a:off x="4519" y="20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8" name="Line 55173"/>
                <p:cNvSpPr>
                  <a:spLocks noChangeShapeType="1"/>
                </p:cNvSpPr>
                <p:nvPr/>
              </p:nvSpPr>
              <p:spPr bwMode="auto">
                <a:xfrm flipH="1" flipV="1">
                  <a:off x="4509" y="20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09" name="Line 55174"/>
                <p:cNvSpPr>
                  <a:spLocks noChangeShapeType="1"/>
                </p:cNvSpPr>
                <p:nvPr/>
              </p:nvSpPr>
              <p:spPr bwMode="auto">
                <a:xfrm flipH="1">
                  <a:off x="4503" y="207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0" name="Line 55175"/>
                <p:cNvSpPr>
                  <a:spLocks noChangeShapeType="1"/>
                </p:cNvSpPr>
                <p:nvPr/>
              </p:nvSpPr>
              <p:spPr bwMode="auto">
                <a:xfrm>
                  <a:off x="4503" y="2075"/>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1" name="Line 55176"/>
                <p:cNvSpPr>
                  <a:spLocks noChangeShapeType="1"/>
                </p:cNvSpPr>
                <p:nvPr/>
              </p:nvSpPr>
              <p:spPr bwMode="auto">
                <a:xfrm>
                  <a:off x="4508" y="208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2" name="Line 55177"/>
                <p:cNvSpPr>
                  <a:spLocks noChangeShapeType="1"/>
                </p:cNvSpPr>
                <p:nvPr/>
              </p:nvSpPr>
              <p:spPr bwMode="auto">
                <a:xfrm>
                  <a:off x="4509" y="20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3" name="Line 55178"/>
                <p:cNvSpPr>
                  <a:spLocks noChangeShapeType="1"/>
                </p:cNvSpPr>
                <p:nvPr/>
              </p:nvSpPr>
              <p:spPr bwMode="auto">
                <a:xfrm>
                  <a:off x="4518" y="21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4" name="Line 55179"/>
                <p:cNvSpPr>
                  <a:spLocks noChangeShapeType="1"/>
                </p:cNvSpPr>
                <p:nvPr/>
              </p:nvSpPr>
              <p:spPr bwMode="auto">
                <a:xfrm flipH="1">
                  <a:off x="4508" y="210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5" name="Line 55180"/>
                <p:cNvSpPr>
                  <a:spLocks noChangeShapeType="1"/>
                </p:cNvSpPr>
                <p:nvPr/>
              </p:nvSpPr>
              <p:spPr bwMode="auto">
                <a:xfrm flipH="1">
                  <a:off x="4501" y="211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6" name="Line 55181"/>
                <p:cNvSpPr>
                  <a:spLocks noChangeShapeType="1"/>
                </p:cNvSpPr>
                <p:nvPr/>
              </p:nvSpPr>
              <p:spPr bwMode="auto">
                <a:xfrm>
                  <a:off x="4501" y="212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7" name="Line 55182"/>
                <p:cNvSpPr>
                  <a:spLocks noChangeShapeType="1"/>
                </p:cNvSpPr>
                <p:nvPr/>
              </p:nvSpPr>
              <p:spPr bwMode="auto">
                <a:xfrm flipV="1">
                  <a:off x="4504" y="212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8" name="Line 55183"/>
                <p:cNvSpPr>
                  <a:spLocks noChangeShapeType="1"/>
                </p:cNvSpPr>
                <p:nvPr/>
              </p:nvSpPr>
              <p:spPr bwMode="auto">
                <a:xfrm>
                  <a:off x="4510" y="212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19" name="Line 55184"/>
                <p:cNvSpPr>
                  <a:spLocks noChangeShapeType="1"/>
                </p:cNvSpPr>
                <p:nvPr/>
              </p:nvSpPr>
              <p:spPr bwMode="auto">
                <a:xfrm>
                  <a:off x="4512" y="213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0" name="Line 55185"/>
                <p:cNvSpPr>
                  <a:spLocks noChangeShapeType="1"/>
                </p:cNvSpPr>
                <p:nvPr/>
              </p:nvSpPr>
              <p:spPr bwMode="auto">
                <a:xfrm>
                  <a:off x="4515" y="214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1" name="Line 55186"/>
                <p:cNvSpPr>
                  <a:spLocks noChangeShapeType="1"/>
                </p:cNvSpPr>
                <p:nvPr/>
              </p:nvSpPr>
              <p:spPr bwMode="auto">
                <a:xfrm flipH="1">
                  <a:off x="4526" y="214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2" name="Line 55187"/>
                <p:cNvSpPr>
                  <a:spLocks noChangeShapeType="1"/>
                </p:cNvSpPr>
                <p:nvPr/>
              </p:nvSpPr>
              <p:spPr bwMode="auto">
                <a:xfrm>
                  <a:off x="4526" y="215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3" name="Line 55188"/>
                <p:cNvSpPr>
                  <a:spLocks noChangeShapeType="1"/>
                </p:cNvSpPr>
                <p:nvPr/>
              </p:nvSpPr>
              <p:spPr bwMode="auto">
                <a:xfrm>
                  <a:off x="4535" y="215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4" name="Line 55189"/>
                <p:cNvSpPr>
                  <a:spLocks noChangeShapeType="1"/>
                </p:cNvSpPr>
                <p:nvPr/>
              </p:nvSpPr>
              <p:spPr bwMode="auto">
                <a:xfrm>
                  <a:off x="4551" y="215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5" name="Line 55190"/>
                <p:cNvSpPr>
                  <a:spLocks noChangeShapeType="1"/>
                </p:cNvSpPr>
                <p:nvPr/>
              </p:nvSpPr>
              <p:spPr bwMode="auto">
                <a:xfrm flipH="1" flipV="1">
                  <a:off x="4545" y="2161"/>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6" name="Line 55191"/>
                <p:cNvSpPr>
                  <a:spLocks noChangeShapeType="1"/>
                </p:cNvSpPr>
                <p:nvPr/>
              </p:nvSpPr>
              <p:spPr bwMode="auto">
                <a:xfrm flipH="1" flipV="1">
                  <a:off x="4535" y="215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7" name="Line 55192"/>
                <p:cNvSpPr>
                  <a:spLocks noChangeShapeType="1"/>
                </p:cNvSpPr>
                <p:nvPr/>
              </p:nvSpPr>
              <p:spPr bwMode="auto">
                <a:xfrm flipH="1">
                  <a:off x="4521" y="215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8" name="Line 55193"/>
                <p:cNvSpPr>
                  <a:spLocks noChangeShapeType="1"/>
                </p:cNvSpPr>
                <p:nvPr/>
              </p:nvSpPr>
              <p:spPr bwMode="auto">
                <a:xfrm flipH="1">
                  <a:off x="4508" y="2161"/>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29" name="Line 55194"/>
                <p:cNvSpPr>
                  <a:spLocks noChangeShapeType="1"/>
                </p:cNvSpPr>
                <p:nvPr/>
              </p:nvSpPr>
              <p:spPr bwMode="auto">
                <a:xfrm>
                  <a:off x="4508" y="216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0" name="Line 55195"/>
                <p:cNvSpPr>
                  <a:spLocks noChangeShapeType="1"/>
                </p:cNvSpPr>
                <p:nvPr/>
              </p:nvSpPr>
              <p:spPr bwMode="auto">
                <a:xfrm>
                  <a:off x="4509" y="2172"/>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1" name="Line 55196"/>
                <p:cNvSpPr>
                  <a:spLocks noChangeShapeType="1"/>
                </p:cNvSpPr>
                <p:nvPr/>
              </p:nvSpPr>
              <p:spPr bwMode="auto">
                <a:xfrm>
                  <a:off x="4514" y="21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2" name="Line 55197"/>
                <p:cNvSpPr>
                  <a:spLocks noChangeShapeType="1"/>
                </p:cNvSpPr>
                <p:nvPr/>
              </p:nvSpPr>
              <p:spPr bwMode="auto">
                <a:xfrm flipH="1">
                  <a:off x="4511" y="21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3" name="Line 55198"/>
                <p:cNvSpPr>
                  <a:spLocks noChangeShapeType="1"/>
                </p:cNvSpPr>
                <p:nvPr/>
              </p:nvSpPr>
              <p:spPr bwMode="auto">
                <a:xfrm>
                  <a:off x="4511" y="22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4" name="Line 55199"/>
                <p:cNvSpPr>
                  <a:spLocks noChangeShapeType="1"/>
                </p:cNvSpPr>
                <p:nvPr/>
              </p:nvSpPr>
              <p:spPr bwMode="auto">
                <a:xfrm flipH="1" flipV="1">
                  <a:off x="4502" y="219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5" name="Line 55200"/>
                <p:cNvSpPr>
                  <a:spLocks noChangeShapeType="1"/>
                </p:cNvSpPr>
                <p:nvPr/>
              </p:nvSpPr>
              <p:spPr bwMode="auto">
                <a:xfrm flipH="1" flipV="1">
                  <a:off x="4500" y="21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6" name="Line 55201"/>
                <p:cNvSpPr>
                  <a:spLocks noChangeShapeType="1"/>
                </p:cNvSpPr>
                <p:nvPr/>
              </p:nvSpPr>
              <p:spPr bwMode="auto">
                <a:xfrm flipH="1" flipV="1">
                  <a:off x="4498" y="21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7" name="Line 55202"/>
                <p:cNvSpPr>
                  <a:spLocks noChangeShapeType="1"/>
                </p:cNvSpPr>
                <p:nvPr/>
              </p:nvSpPr>
              <p:spPr bwMode="auto">
                <a:xfrm flipH="1">
                  <a:off x="4491" y="218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8" name="Line 55203"/>
                <p:cNvSpPr>
                  <a:spLocks noChangeShapeType="1"/>
                </p:cNvSpPr>
                <p:nvPr/>
              </p:nvSpPr>
              <p:spPr bwMode="auto">
                <a:xfrm>
                  <a:off x="4491" y="21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39" name="Line 55204"/>
                <p:cNvSpPr>
                  <a:spLocks noChangeShapeType="1"/>
                </p:cNvSpPr>
                <p:nvPr/>
              </p:nvSpPr>
              <p:spPr bwMode="auto">
                <a:xfrm flipH="1">
                  <a:off x="4486" y="21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0" name="Line 55205"/>
                <p:cNvSpPr>
                  <a:spLocks noChangeShapeType="1"/>
                </p:cNvSpPr>
                <p:nvPr/>
              </p:nvSpPr>
              <p:spPr bwMode="auto">
                <a:xfrm flipH="1" flipV="1">
                  <a:off x="4484" y="21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1" name="Line 55206"/>
                <p:cNvSpPr>
                  <a:spLocks noChangeShapeType="1"/>
                </p:cNvSpPr>
                <p:nvPr/>
              </p:nvSpPr>
              <p:spPr bwMode="auto">
                <a:xfrm flipV="1">
                  <a:off x="4484" y="21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2" name="Line 55207"/>
                <p:cNvSpPr>
                  <a:spLocks noChangeShapeType="1"/>
                </p:cNvSpPr>
                <p:nvPr/>
              </p:nvSpPr>
              <p:spPr bwMode="auto">
                <a:xfrm flipH="1" flipV="1">
                  <a:off x="4472" y="217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3" name="Line 55208"/>
                <p:cNvSpPr>
                  <a:spLocks noChangeShapeType="1"/>
                </p:cNvSpPr>
                <p:nvPr/>
              </p:nvSpPr>
              <p:spPr bwMode="auto">
                <a:xfrm flipH="1">
                  <a:off x="4459" y="217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4" name="Line 55209"/>
                <p:cNvSpPr>
                  <a:spLocks noChangeShapeType="1"/>
                </p:cNvSpPr>
                <p:nvPr/>
              </p:nvSpPr>
              <p:spPr bwMode="auto">
                <a:xfrm flipH="1">
                  <a:off x="4444" y="218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5" name="Line 55210"/>
                <p:cNvSpPr>
                  <a:spLocks noChangeShapeType="1"/>
                </p:cNvSpPr>
                <p:nvPr/>
              </p:nvSpPr>
              <p:spPr bwMode="auto">
                <a:xfrm flipH="1">
                  <a:off x="4438" y="21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6" name="Line 55211"/>
                <p:cNvSpPr>
                  <a:spLocks noChangeShapeType="1"/>
                </p:cNvSpPr>
                <p:nvPr/>
              </p:nvSpPr>
              <p:spPr bwMode="auto">
                <a:xfrm>
                  <a:off x="4438" y="21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7" name="Line 55212"/>
                <p:cNvSpPr>
                  <a:spLocks noChangeShapeType="1"/>
                </p:cNvSpPr>
                <p:nvPr/>
              </p:nvSpPr>
              <p:spPr bwMode="auto">
                <a:xfrm flipH="1">
                  <a:off x="4435" y="21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8" name="Line 55213"/>
                <p:cNvSpPr>
                  <a:spLocks noChangeShapeType="1"/>
                </p:cNvSpPr>
                <p:nvPr/>
              </p:nvSpPr>
              <p:spPr bwMode="auto">
                <a:xfrm>
                  <a:off x="4435" y="22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49" name="Line 55214"/>
                <p:cNvSpPr>
                  <a:spLocks noChangeShapeType="1"/>
                </p:cNvSpPr>
                <p:nvPr/>
              </p:nvSpPr>
              <p:spPr bwMode="auto">
                <a:xfrm flipV="1">
                  <a:off x="4437" y="22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0" name="Line 55215"/>
                <p:cNvSpPr>
                  <a:spLocks noChangeShapeType="1"/>
                </p:cNvSpPr>
                <p:nvPr/>
              </p:nvSpPr>
              <p:spPr bwMode="auto">
                <a:xfrm>
                  <a:off x="4444" y="22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1" name="Line 55216"/>
                <p:cNvSpPr>
                  <a:spLocks noChangeShapeType="1"/>
                </p:cNvSpPr>
                <p:nvPr/>
              </p:nvSpPr>
              <p:spPr bwMode="auto">
                <a:xfrm>
                  <a:off x="4446" y="22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2" name="Line 55217"/>
                <p:cNvSpPr>
                  <a:spLocks noChangeShapeType="1"/>
                </p:cNvSpPr>
                <p:nvPr/>
              </p:nvSpPr>
              <p:spPr bwMode="auto">
                <a:xfrm flipH="1">
                  <a:off x="4451" y="2220"/>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3" name="Line 55218"/>
                <p:cNvSpPr>
                  <a:spLocks noChangeShapeType="1"/>
                </p:cNvSpPr>
                <p:nvPr/>
              </p:nvSpPr>
              <p:spPr bwMode="auto">
                <a:xfrm>
                  <a:off x="4451" y="2228"/>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4" name="Line 55219"/>
                <p:cNvSpPr>
                  <a:spLocks noChangeShapeType="1"/>
                </p:cNvSpPr>
                <p:nvPr/>
              </p:nvSpPr>
              <p:spPr bwMode="auto">
                <a:xfrm>
                  <a:off x="4452" y="2236"/>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5" name="Line 55220"/>
                <p:cNvSpPr>
                  <a:spLocks noChangeShapeType="1"/>
                </p:cNvSpPr>
                <p:nvPr/>
              </p:nvSpPr>
              <p:spPr bwMode="auto">
                <a:xfrm>
                  <a:off x="4455" y="2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6" name="Line 55221"/>
                <p:cNvSpPr>
                  <a:spLocks noChangeShapeType="1"/>
                </p:cNvSpPr>
                <p:nvPr/>
              </p:nvSpPr>
              <p:spPr bwMode="auto">
                <a:xfrm flipH="1">
                  <a:off x="445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7" name="Line 55222"/>
                <p:cNvSpPr>
                  <a:spLocks noChangeShapeType="1"/>
                </p:cNvSpPr>
                <p:nvPr/>
              </p:nvSpPr>
              <p:spPr bwMode="auto">
                <a:xfrm>
                  <a:off x="4450" y="225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8" name="Line 55223"/>
                <p:cNvSpPr>
                  <a:spLocks noChangeShapeType="1"/>
                </p:cNvSpPr>
                <p:nvPr/>
              </p:nvSpPr>
              <p:spPr bwMode="auto">
                <a:xfrm>
                  <a:off x="4452" y="225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59" name="Line 55224"/>
                <p:cNvSpPr>
                  <a:spLocks noChangeShapeType="1"/>
                </p:cNvSpPr>
                <p:nvPr/>
              </p:nvSpPr>
              <p:spPr bwMode="auto">
                <a:xfrm>
                  <a:off x="4457" y="22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0" name="Line 55225"/>
                <p:cNvSpPr>
                  <a:spLocks noChangeShapeType="1"/>
                </p:cNvSpPr>
                <p:nvPr/>
              </p:nvSpPr>
              <p:spPr bwMode="auto">
                <a:xfrm flipH="1">
                  <a:off x="4453" y="227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1" name="Line 55226"/>
                <p:cNvSpPr>
                  <a:spLocks noChangeShapeType="1"/>
                </p:cNvSpPr>
                <p:nvPr/>
              </p:nvSpPr>
              <p:spPr bwMode="auto">
                <a:xfrm>
                  <a:off x="4453" y="228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2" name="Line 55227"/>
                <p:cNvSpPr>
                  <a:spLocks noChangeShapeType="1"/>
                </p:cNvSpPr>
                <p:nvPr/>
              </p:nvSpPr>
              <p:spPr bwMode="auto">
                <a:xfrm>
                  <a:off x="4463" y="22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3" name="Line 55228"/>
                <p:cNvSpPr>
                  <a:spLocks noChangeShapeType="1"/>
                </p:cNvSpPr>
                <p:nvPr/>
              </p:nvSpPr>
              <p:spPr bwMode="auto">
                <a:xfrm flipH="1">
                  <a:off x="4464" y="2300"/>
                  <a:ext cx="1"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4" name="Line 55229"/>
                <p:cNvSpPr>
                  <a:spLocks noChangeShapeType="1"/>
                </p:cNvSpPr>
                <p:nvPr/>
              </p:nvSpPr>
              <p:spPr bwMode="auto">
                <a:xfrm flipH="1">
                  <a:off x="4458" y="232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5" name="Line 55230"/>
                <p:cNvSpPr>
                  <a:spLocks noChangeShapeType="1"/>
                </p:cNvSpPr>
                <p:nvPr/>
              </p:nvSpPr>
              <p:spPr bwMode="auto">
                <a:xfrm flipH="1">
                  <a:off x="4451" y="23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6" name="Line 55231"/>
                <p:cNvSpPr>
                  <a:spLocks noChangeShapeType="1"/>
                </p:cNvSpPr>
                <p:nvPr/>
              </p:nvSpPr>
              <p:spPr bwMode="auto">
                <a:xfrm flipH="1">
                  <a:off x="4444" y="23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7" name="Line 55232"/>
                <p:cNvSpPr>
                  <a:spLocks noChangeShapeType="1"/>
                </p:cNvSpPr>
                <p:nvPr/>
              </p:nvSpPr>
              <p:spPr bwMode="auto">
                <a:xfrm flipH="1">
                  <a:off x="4436" y="233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8" name="Line 55233"/>
                <p:cNvSpPr>
                  <a:spLocks noChangeShapeType="1"/>
                </p:cNvSpPr>
                <p:nvPr/>
              </p:nvSpPr>
              <p:spPr bwMode="auto">
                <a:xfrm flipH="1" flipV="1">
                  <a:off x="4428" y="2327"/>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69" name="Line 55234"/>
                <p:cNvSpPr>
                  <a:spLocks noChangeShapeType="1"/>
                </p:cNvSpPr>
                <p:nvPr/>
              </p:nvSpPr>
              <p:spPr bwMode="auto">
                <a:xfrm flipH="1">
                  <a:off x="4409" y="2327"/>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0" name="Line 55235"/>
                <p:cNvSpPr>
                  <a:spLocks noChangeShapeType="1"/>
                </p:cNvSpPr>
                <p:nvPr/>
              </p:nvSpPr>
              <p:spPr bwMode="auto">
                <a:xfrm flipH="1">
                  <a:off x="4397" y="23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1" name="Line 55236"/>
                <p:cNvSpPr>
                  <a:spLocks noChangeShapeType="1"/>
                </p:cNvSpPr>
                <p:nvPr/>
              </p:nvSpPr>
              <p:spPr bwMode="auto">
                <a:xfrm>
                  <a:off x="4397" y="23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2" name="Line 55237"/>
                <p:cNvSpPr>
                  <a:spLocks noChangeShapeType="1"/>
                </p:cNvSpPr>
                <p:nvPr/>
              </p:nvSpPr>
              <p:spPr bwMode="auto">
                <a:xfrm>
                  <a:off x="4399"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3" name="Line 55238"/>
                <p:cNvSpPr>
                  <a:spLocks noChangeShapeType="1"/>
                </p:cNvSpPr>
                <p:nvPr/>
              </p:nvSpPr>
              <p:spPr bwMode="auto">
                <a:xfrm>
                  <a:off x="4401" y="2365"/>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4" name="Line 55239"/>
                <p:cNvSpPr>
                  <a:spLocks noChangeShapeType="1"/>
                </p:cNvSpPr>
                <p:nvPr/>
              </p:nvSpPr>
              <p:spPr bwMode="auto">
                <a:xfrm>
                  <a:off x="4406" y="23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5" name="Line 55240"/>
                <p:cNvSpPr>
                  <a:spLocks noChangeShapeType="1"/>
                </p:cNvSpPr>
                <p:nvPr/>
              </p:nvSpPr>
              <p:spPr bwMode="auto">
                <a:xfrm flipH="1">
                  <a:off x="4396" y="238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6" name="Line 55241"/>
                <p:cNvSpPr>
                  <a:spLocks noChangeShapeType="1"/>
                </p:cNvSpPr>
                <p:nvPr/>
              </p:nvSpPr>
              <p:spPr bwMode="auto">
                <a:xfrm>
                  <a:off x="4396" y="239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7" name="Line 55242"/>
                <p:cNvSpPr>
                  <a:spLocks noChangeShapeType="1"/>
                </p:cNvSpPr>
                <p:nvPr/>
              </p:nvSpPr>
              <p:spPr bwMode="auto">
                <a:xfrm>
                  <a:off x="4398" y="240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8" name="Line 55243"/>
                <p:cNvSpPr>
                  <a:spLocks noChangeShapeType="1"/>
                </p:cNvSpPr>
                <p:nvPr/>
              </p:nvSpPr>
              <p:spPr bwMode="auto">
                <a:xfrm>
                  <a:off x="4400" y="24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79" name="Line 55244"/>
                <p:cNvSpPr>
                  <a:spLocks noChangeShapeType="1"/>
                </p:cNvSpPr>
                <p:nvPr/>
              </p:nvSpPr>
              <p:spPr bwMode="auto">
                <a:xfrm flipH="1">
                  <a:off x="4400" y="241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0" name="Line 55245"/>
                <p:cNvSpPr>
                  <a:spLocks noChangeShapeType="1"/>
                </p:cNvSpPr>
                <p:nvPr/>
              </p:nvSpPr>
              <p:spPr bwMode="auto">
                <a:xfrm flipV="1">
                  <a:off x="4400" y="243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1" name="Line 55246"/>
                <p:cNvSpPr>
                  <a:spLocks noChangeShapeType="1"/>
                </p:cNvSpPr>
                <p:nvPr/>
              </p:nvSpPr>
              <p:spPr bwMode="auto">
                <a:xfrm>
                  <a:off x="4407" y="24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2" name="Line 55247"/>
                <p:cNvSpPr>
                  <a:spLocks noChangeShapeType="1"/>
                </p:cNvSpPr>
                <p:nvPr/>
              </p:nvSpPr>
              <p:spPr bwMode="auto">
                <a:xfrm>
                  <a:off x="4409" y="243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3" name="Line 55248"/>
                <p:cNvSpPr>
                  <a:spLocks noChangeShapeType="1"/>
                </p:cNvSpPr>
                <p:nvPr/>
              </p:nvSpPr>
              <p:spPr bwMode="auto">
                <a:xfrm flipH="1">
                  <a:off x="4404" y="2446"/>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4" name="Line 55249"/>
                <p:cNvSpPr>
                  <a:spLocks noChangeShapeType="1"/>
                </p:cNvSpPr>
                <p:nvPr/>
              </p:nvSpPr>
              <p:spPr bwMode="auto">
                <a:xfrm>
                  <a:off x="4404" y="244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5" name="Line 55250"/>
                <p:cNvSpPr>
                  <a:spLocks noChangeShapeType="1"/>
                </p:cNvSpPr>
                <p:nvPr/>
              </p:nvSpPr>
              <p:spPr bwMode="auto">
                <a:xfrm>
                  <a:off x="4406" y="245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6" name="Line 55251"/>
                <p:cNvSpPr>
                  <a:spLocks noChangeShapeType="1"/>
                </p:cNvSpPr>
                <p:nvPr/>
              </p:nvSpPr>
              <p:spPr bwMode="auto">
                <a:xfrm>
                  <a:off x="4408" y="24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7" name="Line 55252"/>
                <p:cNvSpPr>
                  <a:spLocks noChangeShapeType="1"/>
                </p:cNvSpPr>
                <p:nvPr/>
              </p:nvSpPr>
              <p:spPr bwMode="auto">
                <a:xfrm>
                  <a:off x="4410" y="247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8" name="Line 55253"/>
                <p:cNvSpPr>
                  <a:spLocks noChangeShapeType="1"/>
                </p:cNvSpPr>
                <p:nvPr/>
              </p:nvSpPr>
              <p:spPr bwMode="auto">
                <a:xfrm>
                  <a:off x="441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89" name="Line 55254"/>
                <p:cNvSpPr>
                  <a:spLocks noChangeShapeType="1"/>
                </p:cNvSpPr>
                <p:nvPr/>
              </p:nvSpPr>
              <p:spPr bwMode="auto">
                <a:xfrm>
                  <a:off x="4421" y="24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0" name="Line 55255"/>
                <p:cNvSpPr>
                  <a:spLocks noChangeShapeType="1"/>
                </p:cNvSpPr>
                <p:nvPr/>
              </p:nvSpPr>
              <p:spPr bwMode="auto">
                <a:xfrm>
                  <a:off x="4431"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1" name="Line 55256"/>
                <p:cNvSpPr>
                  <a:spLocks noChangeShapeType="1"/>
                </p:cNvSpPr>
                <p:nvPr/>
              </p:nvSpPr>
              <p:spPr bwMode="auto">
                <a:xfrm>
                  <a:off x="4433" y="249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2" name="Line 55257"/>
                <p:cNvSpPr>
                  <a:spLocks noChangeShapeType="1"/>
                </p:cNvSpPr>
                <p:nvPr/>
              </p:nvSpPr>
              <p:spPr bwMode="auto">
                <a:xfrm>
                  <a:off x="4434" y="250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3" name="Line 55258"/>
                <p:cNvSpPr>
                  <a:spLocks noChangeShapeType="1"/>
                </p:cNvSpPr>
                <p:nvPr/>
              </p:nvSpPr>
              <p:spPr bwMode="auto">
                <a:xfrm>
                  <a:off x="4437" y="25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4" name="Line 55259"/>
                <p:cNvSpPr>
                  <a:spLocks noChangeShapeType="1"/>
                </p:cNvSpPr>
                <p:nvPr/>
              </p:nvSpPr>
              <p:spPr bwMode="auto">
                <a:xfrm flipH="1">
                  <a:off x="4432" y="25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5" name="Line 55260"/>
                <p:cNvSpPr>
                  <a:spLocks noChangeShapeType="1"/>
                </p:cNvSpPr>
                <p:nvPr/>
              </p:nvSpPr>
              <p:spPr bwMode="auto">
                <a:xfrm>
                  <a:off x="4432" y="251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6" name="Line 55261"/>
                <p:cNvSpPr>
                  <a:spLocks noChangeShapeType="1"/>
                </p:cNvSpPr>
                <p:nvPr/>
              </p:nvSpPr>
              <p:spPr bwMode="auto">
                <a:xfrm>
                  <a:off x="4443" y="252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7" name="Line 55262"/>
                <p:cNvSpPr>
                  <a:spLocks noChangeShapeType="1"/>
                </p:cNvSpPr>
                <p:nvPr/>
              </p:nvSpPr>
              <p:spPr bwMode="auto">
                <a:xfrm>
                  <a:off x="4455" y="253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8" name="Line 55263"/>
                <p:cNvSpPr>
                  <a:spLocks noChangeShapeType="1"/>
                </p:cNvSpPr>
                <p:nvPr/>
              </p:nvSpPr>
              <p:spPr bwMode="auto">
                <a:xfrm>
                  <a:off x="4464" y="254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99" name="Line 55264"/>
                <p:cNvSpPr>
                  <a:spLocks noChangeShapeType="1"/>
                </p:cNvSpPr>
                <p:nvPr/>
              </p:nvSpPr>
              <p:spPr bwMode="auto">
                <a:xfrm flipV="1">
                  <a:off x="4480" y="254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0" name="Line 55265"/>
                <p:cNvSpPr>
                  <a:spLocks noChangeShapeType="1"/>
                </p:cNvSpPr>
                <p:nvPr/>
              </p:nvSpPr>
              <p:spPr bwMode="auto">
                <a:xfrm>
                  <a:off x="4494" y="254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1" name="Line 55266"/>
                <p:cNvSpPr>
                  <a:spLocks noChangeShapeType="1"/>
                </p:cNvSpPr>
                <p:nvPr/>
              </p:nvSpPr>
              <p:spPr bwMode="auto">
                <a:xfrm flipV="1">
                  <a:off x="4503" y="25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2" name="Line 55267"/>
                <p:cNvSpPr>
                  <a:spLocks noChangeShapeType="1"/>
                </p:cNvSpPr>
                <p:nvPr/>
              </p:nvSpPr>
              <p:spPr bwMode="auto">
                <a:xfrm flipV="1">
                  <a:off x="4510" y="25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3" name="Line 55268"/>
                <p:cNvSpPr>
                  <a:spLocks noChangeShapeType="1"/>
                </p:cNvSpPr>
                <p:nvPr/>
              </p:nvSpPr>
              <p:spPr bwMode="auto">
                <a:xfrm>
                  <a:off x="4516" y="254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4" name="Line 55269"/>
                <p:cNvSpPr>
                  <a:spLocks noChangeShapeType="1"/>
                </p:cNvSpPr>
                <p:nvPr/>
              </p:nvSpPr>
              <p:spPr bwMode="auto">
                <a:xfrm flipH="1">
                  <a:off x="4516" y="254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5" name="Line 55270"/>
                <p:cNvSpPr>
                  <a:spLocks noChangeShapeType="1"/>
                </p:cNvSpPr>
                <p:nvPr/>
              </p:nvSpPr>
              <p:spPr bwMode="auto">
                <a:xfrm flipH="1">
                  <a:off x="4511" y="25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6" name="Line 55271"/>
                <p:cNvSpPr>
                  <a:spLocks noChangeShapeType="1"/>
                </p:cNvSpPr>
                <p:nvPr/>
              </p:nvSpPr>
              <p:spPr bwMode="auto">
                <a:xfrm flipH="1">
                  <a:off x="4509" y="257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7" name="Line 55272"/>
                <p:cNvSpPr>
                  <a:spLocks noChangeShapeType="1"/>
                </p:cNvSpPr>
                <p:nvPr/>
              </p:nvSpPr>
              <p:spPr bwMode="auto">
                <a:xfrm>
                  <a:off x="4509" y="259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8" name="Line 55273"/>
                <p:cNvSpPr>
                  <a:spLocks noChangeShapeType="1"/>
                </p:cNvSpPr>
                <p:nvPr/>
              </p:nvSpPr>
              <p:spPr bwMode="auto">
                <a:xfrm flipH="1">
                  <a:off x="4506" y="259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09" name="Line 55274"/>
                <p:cNvSpPr>
                  <a:spLocks noChangeShapeType="1"/>
                </p:cNvSpPr>
                <p:nvPr/>
              </p:nvSpPr>
              <p:spPr bwMode="auto">
                <a:xfrm>
                  <a:off x="4506" y="26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0" name="Line 55275"/>
                <p:cNvSpPr>
                  <a:spLocks noChangeShapeType="1"/>
                </p:cNvSpPr>
                <p:nvPr/>
              </p:nvSpPr>
              <p:spPr bwMode="auto">
                <a:xfrm>
                  <a:off x="4508" y="26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1" name="Line 55276"/>
                <p:cNvSpPr>
                  <a:spLocks noChangeShapeType="1"/>
                </p:cNvSpPr>
                <p:nvPr/>
              </p:nvSpPr>
              <p:spPr bwMode="auto">
                <a:xfrm>
                  <a:off x="4512" y="26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2" name="Line 55277"/>
                <p:cNvSpPr>
                  <a:spLocks noChangeShapeType="1"/>
                </p:cNvSpPr>
                <p:nvPr/>
              </p:nvSpPr>
              <p:spPr bwMode="auto">
                <a:xfrm flipH="1">
                  <a:off x="4509" y="263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3" name="Line 55278"/>
                <p:cNvSpPr>
                  <a:spLocks noChangeShapeType="1"/>
                </p:cNvSpPr>
                <p:nvPr/>
              </p:nvSpPr>
              <p:spPr bwMode="auto">
                <a:xfrm>
                  <a:off x="4509" y="2644"/>
                  <a:ext cx="6"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4" name="Line 55279"/>
                <p:cNvSpPr>
                  <a:spLocks noChangeShapeType="1"/>
                </p:cNvSpPr>
                <p:nvPr/>
              </p:nvSpPr>
              <p:spPr bwMode="auto">
                <a:xfrm flipH="1" flipV="1">
                  <a:off x="4514" y="2658"/>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5" name="Line 55280"/>
                <p:cNvSpPr>
                  <a:spLocks noChangeShapeType="1"/>
                </p:cNvSpPr>
                <p:nvPr/>
              </p:nvSpPr>
              <p:spPr bwMode="auto">
                <a:xfrm>
                  <a:off x="4514" y="265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6" name="Line 55281"/>
                <p:cNvSpPr>
                  <a:spLocks noChangeShapeType="1"/>
                </p:cNvSpPr>
                <p:nvPr/>
              </p:nvSpPr>
              <p:spPr bwMode="auto">
                <a:xfrm flipH="1" flipV="1">
                  <a:off x="4521" y="265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7" name="Line 55282"/>
                <p:cNvSpPr>
                  <a:spLocks noChangeShapeType="1"/>
                </p:cNvSpPr>
                <p:nvPr/>
              </p:nvSpPr>
              <p:spPr bwMode="auto">
                <a:xfrm>
                  <a:off x="4521" y="2656"/>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8" name="Line 55283"/>
                <p:cNvSpPr>
                  <a:spLocks noChangeShapeType="1"/>
                </p:cNvSpPr>
                <p:nvPr/>
              </p:nvSpPr>
              <p:spPr bwMode="auto">
                <a:xfrm flipV="1">
                  <a:off x="4537" y="265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19" name="Line 55284"/>
                <p:cNvSpPr>
                  <a:spLocks noChangeShapeType="1"/>
                </p:cNvSpPr>
                <p:nvPr/>
              </p:nvSpPr>
              <p:spPr bwMode="auto">
                <a:xfrm flipV="1">
                  <a:off x="4545" y="265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0" name="Line 55285"/>
                <p:cNvSpPr>
                  <a:spLocks noChangeShapeType="1"/>
                </p:cNvSpPr>
                <p:nvPr/>
              </p:nvSpPr>
              <p:spPr bwMode="auto">
                <a:xfrm flipV="1">
                  <a:off x="4551" y="26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1" name="Line 55286"/>
                <p:cNvSpPr>
                  <a:spLocks noChangeShapeType="1"/>
                </p:cNvSpPr>
                <p:nvPr/>
              </p:nvSpPr>
              <p:spPr bwMode="auto">
                <a:xfrm flipV="1">
                  <a:off x="4558" y="26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2" name="Line 55287"/>
                <p:cNvSpPr>
                  <a:spLocks noChangeShapeType="1"/>
                </p:cNvSpPr>
                <p:nvPr/>
              </p:nvSpPr>
              <p:spPr bwMode="auto">
                <a:xfrm flipV="1">
                  <a:off x="4565" y="26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3" name="Line 55288"/>
                <p:cNvSpPr>
                  <a:spLocks noChangeShapeType="1"/>
                </p:cNvSpPr>
                <p:nvPr/>
              </p:nvSpPr>
              <p:spPr bwMode="auto">
                <a:xfrm flipV="1">
                  <a:off x="4572" y="26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4" name="Line 55289"/>
                <p:cNvSpPr>
                  <a:spLocks noChangeShapeType="1"/>
                </p:cNvSpPr>
                <p:nvPr/>
              </p:nvSpPr>
              <p:spPr bwMode="auto">
                <a:xfrm flipV="1">
                  <a:off x="4579" y="264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5" name="Line 55290"/>
                <p:cNvSpPr>
                  <a:spLocks noChangeShapeType="1"/>
                </p:cNvSpPr>
                <p:nvPr/>
              </p:nvSpPr>
              <p:spPr bwMode="auto">
                <a:xfrm>
                  <a:off x="4593" y="26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6" name="Line 55291"/>
                <p:cNvSpPr>
                  <a:spLocks noChangeShapeType="1"/>
                </p:cNvSpPr>
                <p:nvPr/>
              </p:nvSpPr>
              <p:spPr bwMode="auto">
                <a:xfrm flipV="1">
                  <a:off x="4596" y="264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7" name="Line 55292"/>
                <p:cNvSpPr>
                  <a:spLocks noChangeShapeType="1"/>
                </p:cNvSpPr>
                <p:nvPr/>
              </p:nvSpPr>
              <p:spPr bwMode="auto">
                <a:xfrm flipV="1">
                  <a:off x="4602" y="26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28" name="Line 55293"/>
                <p:cNvSpPr>
                  <a:spLocks noChangeShapeType="1"/>
                </p:cNvSpPr>
                <p:nvPr/>
              </p:nvSpPr>
              <p:spPr bwMode="auto">
                <a:xfrm>
                  <a:off x="4609" y="264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4" name="Group 55495"/>
              <p:cNvGrpSpPr>
                <a:grpSpLocks/>
              </p:cNvGrpSpPr>
              <p:nvPr/>
            </p:nvGrpSpPr>
            <p:grpSpPr bwMode="auto">
              <a:xfrm>
                <a:off x="7040563" y="3290888"/>
                <a:ext cx="663575" cy="922338"/>
                <a:chOff x="4435" y="2073"/>
                <a:chExt cx="418" cy="581"/>
              </a:xfrm>
              <a:grpFill/>
            </p:grpSpPr>
            <p:sp>
              <p:nvSpPr>
                <p:cNvPr id="55129" name="Line 55295"/>
                <p:cNvSpPr>
                  <a:spLocks noChangeShapeType="1"/>
                </p:cNvSpPr>
                <p:nvPr/>
              </p:nvSpPr>
              <p:spPr bwMode="auto">
                <a:xfrm>
                  <a:off x="4612" y="265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0" name="Line 55296"/>
                <p:cNvSpPr>
                  <a:spLocks noChangeShapeType="1"/>
                </p:cNvSpPr>
                <p:nvPr/>
              </p:nvSpPr>
              <p:spPr bwMode="auto">
                <a:xfrm flipV="1">
                  <a:off x="4628" y="264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1" name="Line 55297"/>
                <p:cNvSpPr>
                  <a:spLocks noChangeShapeType="1"/>
                </p:cNvSpPr>
                <p:nvPr/>
              </p:nvSpPr>
              <p:spPr bwMode="auto">
                <a:xfrm flipV="1">
                  <a:off x="4632" y="26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2" name="Line 55298"/>
                <p:cNvSpPr>
                  <a:spLocks noChangeShapeType="1"/>
                </p:cNvSpPr>
                <p:nvPr/>
              </p:nvSpPr>
              <p:spPr bwMode="auto">
                <a:xfrm>
                  <a:off x="4640" y="264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3" name="Line 55299"/>
                <p:cNvSpPr>
                  <a:spLocks noChangeShapeType="1"/>
                </p:cNvSpPr>
                <p:nvPr/>
              </p:nvSpPr>
              <p:spPr bwMode="auto">
                <a:xfrm>
                  <a:off x="4648" y="26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4" name="Line 55300"/>
                <p:cNvSpPr>
                  <a:spLocks noChangeShapeType="1"/>
                </p:cNvSpPr>
                <p:nvPr/>
              </p:nvSpPr>
              <p:spPr bwMode="auto">
                <a:xfrm flipV="1">
                  <a:off x="4657" y="26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5" name="Line 55301"/>
                <p:cNvSpPr>
                  <a:spLocks noChangeShapeType="1"/>
                </p:cNvSpPr>
                <p:nvPr/>
              </p:nvSpPr>
              <p:spPr bwMode="auto">
                <a:xfrm>
                  <a:off x="4664" y="265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6" name="Line 55302"/>
                <p:cNvSpPr>
                  <a:spLocks noChangeShapeType="1"/>
                </p:cNvSpPr>
                <p:nvPr/>
              </p:nvSpPr>
              <p:spPr bwMode="auto">
                <a:xfrm flipV="1">
                  <a:off x="4673" y="2646"/>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7" name="Line 55303"/>
                <p:cNvSpPr>
                  <a:spLocks noChangeShapeType="1"/>
                </p:cNvSpPr>
                <p:nvPr/>
              </p:nvSpPr>
              <p:spPr bwMode="auto">
                <a:xfrm flipV="1">
                  <a:off x="4679" y="264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8" name="Line 55304"/>
                <p:cNvSpPr>
                  <a:spLocks noChangeShapeType="1"/>
                </p:cNvSpPr>
                <p:nvPr/>
              </p:nvSpPr>
              <p:spPr bwMode="auto">
                <a:xfrm flipV="1">
                  <a:off x="4685" y="2627"/>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39" name="Line 55305"/>
                <p:cNvSpPr>
                  <a:spLocks noChangeShapeType="1"/>
                </p:cNvSpPr>
                <p:nvPr/>
              </p:nvSpPr>
              <p:spPr bwMode="auto">
                <a:xfrm>
                  <a:off x="4689" y="2627"/>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0" name="Line 55306"/>
                <p:cNvSpPr>
                  <a:spLocks noChangeShapeType="1"/>
                </p:cNvSpPr>
                <p:nvPr/>
              </p:nvSpPr>
              <p:spPr bwMode="auto">
                <a:xfrm>
                  <a:off x="4704" y="2629"/>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1" name="Line 55307"/>
                <p:cNvSpPr>
                  <a:spLocks noChangeShapeType="1"/>
                </p:cNvSpPr>
                <p:nvPr/>
              </p:nvSpPr>
              <p:spPr bwMode="auto">
                <a:xfrm flipV="1">
                  <a:off x="4705" y="263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2" name="Line 55308"/>
                <p:cNvSpPr>
                  <a:spLocks noChangeShapeType="1"/>
                </p:cNvSpPr>
                <p:nvPr/>
              </p:nvSpPr>
              <p:spPr bwMode="auto">
                <a:xfrm flipV="1">
                  <a:off x="4713" y="263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3" name="Line 55309"/>
                <p:cNvSpPr>
                  <a:spLocks noChangeShapeType="1"/>
                </p:cNvSpPr>
                <p:nvPr/>
              </p:nvSpPr>
              <p:spPr bwMode="auto">
                <a:xfrm flipV="1">
                  <a:off x="4720" y="262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4" name="Line 55310"/>
                <p:cNvSpPr>
                  <a:spLocks noChangeShapeType="1"/>
                </p:cNvSpPr>
                <p:nvPr/>
              </p:nvSpPr>
              <p:spPr bwMode="auto">
                <a:xfrm>
                  <a:off x="4725" y="262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5" name="Line 55311"/>
                <p:cNvSpPr>
                  <a:spLocks noChangeShapeType="1"/>
                </p:cNvSpPr>
                <p:nvPr/>
              </p:nvSpPr>
              <p:spPr bwMode="auto">
                <a:xfrm flipV="1">
                  <a:off x="4734" y="262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6" name="Line 55312"/>
                <p:cNvSpPr>
                  <a:spLocks noChangeShapeType="1"/>
                </p:cNvSpPr>
                <p:nvPr/>
              </p:nvSpPr>
              <p:spPr bwMode="auto">
                <a:xfrm flipV="1">
                  <a:off x="4741" y="26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7" name="Line 55313"/>
                <p:cNvSpPr>
                  <a:spLocks noChangeShapeType="1"/>
                </p:cNvSpPr>
                <p:nvPr/>
              </p:nvSpPr>
              <p:spPr bwMode="auto">
                <a:xfrm flipV="1">
                  <a:off x="4748" y="261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8" name="Line 55314"/>
                <p:cNvSpPr>
                  <a:spLocks noChangeShapeType="1"/>
                </p:cNvSpPr>
                <p:nvPr/>
              </p:nvSpPr>
              <p:spPr bwMode="auto">
                <a:xfrm flipV="1">
                  <a:off x="4753" y="261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49" name="Line 55315"/>
                <p:cNvSpPr>
                  <a:spLocks noChangeShapeType="1"/>
                </p:cNvSpPr>
                <p:nvPr/>
              </p:nvSpPr>
              <p:spPr bwMode="auto">
                <a:xfrm flipV="1">
                  <a:off x="4760" y="260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0" name="Line 55316"/>
                <p:cNvSpPr>
                  <a:spLocks noChangeShapeType="1"/>
                </p:cNvSpPr>
                <p:nvPr/>
              </p:nvSpPr>
              <p:spPr bwMode="auto">
                <a:xfrm flipV="1">
                  <a:off x="4774" y="260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1" name="Line 55317"/>
                <p:cNvSpPr>
                  <a:spLocks noChangeShapeType="1"/>
                </p:cNvSpPr>
                <p:nvPr/>
              </p:nvSpPr>
              <p:spPr bwMode="auto">
                <a:xfrm>
                  <a:off x="4780" y="260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2" name="Line 55318"/>
                <p:cNvSpPr>
                  <a:spLocks noChangeShapeType="1"/>
                </p:cNvSpPr>
                <p:nvPr/>
              </p:nvSpPr>
              <p:spPr bwMode="auto">
                <a:xfrm flipH="1" flipV="1">
                  <a:off x="4788" y="26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3" name="Line 55319"/>
                <p:cNvSpPr>
                  <a:spLocks noChangeShapeType="1"/>
                </p:cNvSpPr>
                <p:nvPr/>
              </p:nvSpPr>
              <p:spPr bwMode="auto">
                <a:xfrm flipV="1">
                  <a:off x="4788" y="26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4" name="Line 55320"/>
                <p:cNvSpPr>
                  <a:spLocks noChangeShapeType="1"/>
                </p:cNvSpPr>
                <p:nvPr/>
              </p:nvSpPr>
              <p:spPr bwMode="auto">
                <a:xfrm>
                  <a:off x="4795" y="260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5" name="Line 55321"/>
                <p:cNvSpPr>
                  <a:spLocks noChangeShapeType="1"/>
                </p:cNvSpPr>
                <p:nvPr/>
              </p:nvSpPr>
              <p:spPr bwMode="auto">
                <a:xfrm>
                  <a:off x="4811" y="2604"/>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6" name="Line 55322"/>
                <p:cNvSpPr>
                  <a:spLocks noChangeShapeType="1"/>
                </p:cNvSpPr>
                <p:nvPr/>
              </p:nvSpPr>
              <p:spPr bwMode="auto">
                <a:xfrm>
                  <a:off x="4812" y="261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7" name="Line 55323"/>
                <p:cNvSpPr>
                  <a:spLocks noChangeShapeType="1"/>
                </p:cNvSpPr>
                <p:nvPr/>
              </p:nvSpPr>
              <p:spPr bwMode="auto">
                <a:xfrm>
                  <a:off x="4815" y="261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8" name="Line 55324"/>
                <p:cNvSpPr>
                  <a:spLocks noChangeShapeType="1"/>
                </p:cNvSpPr>
                <p:nvPr/>
              </p:nvSpPr>
              <p:spPr bwMode="auto">
                <a:xfrm flipH="1" flipV="1">
                  <a:off x="4822" y="261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59" name="Line 55325"/>
                <p:cNvSpPr>
                  <a:spLocks noChangeShapeType="1"/>
                </p:cNvSpPr>
                <p:nvPr/>
              </p:nvSpPr>
              <p:spPr bwMode="auto">
                <a:xfrm flipV="1">
                  <a:off x="4822" y="26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0" name="Line 55326"/>
                <p:cNvSpPr>
                  <a:spLocks noChangeShapeType="1"/>
                </p:cNvSpPr>
                <p:nvPr/>
              </p:nvSpPr>
              <p:spPr bwMode="auto">
                <a:xfrm flipH="1" flipV="1">
                  <a:off x="4827" y="26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1" name="Line 55327"/>
                <p:cNvSpPr>
                  <a:spLocks noChangeShapeType="1"/>
                </p:cNvSpPr>
                <p:nvPr/>
              </p:nvSpPr>
              <p:spPr bwMode="auto">
                <a:xfrm flipH="1" flipV="1">
                  <a:off x="4825" y="26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2" name="Line 55328"/>
                <p:cNvSpPr>
                  <a:spLocks noChangeShapeType="1"/>
                </p:cNvSpPr>
                <p:nvPr/>
              </p:nvSpPr>
              <p:spPr bwMode="auto">
                <a:xfrm flipH="1" flipV="1">
                  <a:off x="4816" y="259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3" name="Line 55329"/>
                <p:cNvSpPr>
                  <a:spLocks noChangeShapeType="1"/>
                </p:cNvSpPr>
                <p:nvPr/>
              </p:nvSpPr>
              <p:spPr bwMode="auto">
                <a:xfrm flipH="1" flipV="1">
                  <a:off x="4813" y="25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4" name="Line 55330"/>
                <p:cNvSpPr>
                  <a:spLocks noChangeShapeType="1"/>
                </p:cNvSpPr>
                <p:nvPr/>
              </p:nvSpPr>
              <p:spPr bwMode="auto">
                <a:xfrm flipH="1" flipV="1">
                  <a:off x="4812" y="258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5" name="Line 55331"/>
                <p:cNvSpPr>
                  <a:spLocks noChangeShapeType="1"/>
                </p:cNvSpPr>
                <p:nvPr/>
              </p:nvSpPr>
              <p:spPr bwMode="auto">
                <a:xfrm flipH="1" flipV="1">
                  <a:off x="4802" y="257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6" name="Line 55332"/>
                <p:cNvSpPr>
                  <a:spLocks noChangeShapeType="1"/>
                </p:cNvSpPr>
                <p:nvPr/>
              </p:nvSpPr>
              <p:spPr bwMode="auto">
                <a:xfrm flipH="1" flipV="1">
                  <a:off x="4800" y="25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7" name="Line 55333"/>
                <p:cNvSpPr>
                  <a:spLocks noChangeShapeType="1"/>
                </p:cNvSpPr>
                <p:nvPr/>
              </p:nvSpPr>
              <p:spPr bwMode="auto">
                <a:xfrm flipH="1" flipV="1">
                  <a:off x="4796" y="255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8" name="Line 55334"/>
                <p:cNvSpPr>
                  <a:spLocks noChangeShapeType="1"/>
                </p:cNvSpPr>
                <p:nvPr/>
              </p:nvSpPr>
              <p:spPr bwMode="auto">
                <a:xfrm flipV="1">
                  <a:off x="4796" y="2549"/>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69" name="Line 55335"/>
                <p:cNvSpPr>
                  <a:spLocks noChangeShapeType="1"/>
                </p:cNvSpPr>
                <p:nvPr/>
              </p:nvSpPr>
              <p:spPr bwMode="auto">
                <a:xfrm flipV="1">
                  <a:off x="4817" y="254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0" name="Line 55336"/>
                <p:cNvSpPr>
                  <a:spLocks noChangeShapeType="1"/>
                </p:cNvSpPr>
                <p:nvPr/>
              </p:nvSpPr>
              <p:spPr bwMode="auto">
                <a:xfrm flipV="1">
                  <a:off x="4821" y="253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1" name="Line 55337"/>
                <p:cNvSpPr>
                  <a:spLocks noChangeShapeType="1"/>
                </p:cNvSpPr>
                <p:nvPr/>
              </p:nvSpPr>
              <p:spPr bwMode="auto">
                <a:xfrm flipH="1" flipV="1">
                  <a:off x="4824" y="25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2" name="Line 55338"/>
                <p:cNvSpPr>
                  <a:spLocks noChangeShapeType="1"/>
                </p:cNvSpPr>
                <p:nvPr/>
              </p:nvSpPr>
              <p:spPr bwMode="auto">
                <a:xfrm flipV="1">
                  <a:off x="4824" y="25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3" name="Line 55339"/>
                <p:cNvSpPr>
                  <a:spLocks noChangeShapeType="1"/>
                </p:cNvSpPr>
                <p:nvPr/>
              </p:nvSpPr>
              <p:spPr bwMode="auto">
                <a:xfrm flipV="1">
                  <a:off x="4831" y="25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4" name="Line 55340"/>
                <p:cNvSpPr>
                  <a:spLocks noChangeShapeType="1"/>
                </p:cNvSpPr>
                <p:nvPr/>
              </p:nvSpPr>
              <p:spPr bwMode="auto">
                <a:xfrm flipV="1">
                  <a:off x="4838" y="251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5" name="Line 55341"/>
                <p:cNvSpPr>
                  <a:spLocks noChangeShapeType="1"/>
                </p:cNvSpPr>
                <p:nvPr/>
              </p:nvSpPr>
              <p:spPr bwMode="auto">
                <a:xfrm flipH="1" flipV="1">
                  <a:off x="4843" y="25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6" name="Line 55342"/>
                <p:cNvSpPr>
                  <a:spLocks noChangeShapeType="1"/>
                </p:cNvSpPr>
                <p:nvPr/>
              </p:nvSpPr>
              <p:spPr bwMode="auto">
                <a:xfrm flipH="1" flipV="1">
                  <a:off x="4841" y="250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7" name="Line 55343"/>
                <p:cNvSpPr>
                  <a:spLocks noChangeShapeType="1"/>
                </p:cNvSpPr>
                <p:nvPr/>
              </p:nvSpPr>
              <p:spPr bwMode="auto">
                <a:xfrm flipH="1" flipV="1">
                  <a:off x="4831" y="249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8" name="Line 55344"/>
                <p:cNvSpPr>
                  <a:spLocks noChangeShapeType="1"/>
                </p:cNvSpPr>
                <p:nvPr/>
              </p:nvSpPr>
              <p:spPr bwMode="auto">
                <a:xfrm flipH="1" flipV="1">
                  <a:off x="4823" y="2495"/>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79" name="Line 55345"/>
                <p:cNvSpPr>
                  <a:spLocks noChangeShapeType="1"/>
                </p:cNvSpPr>
                <p:nvPr/>
              </p:nvSpPr>
              <p:spPr bwMode="auto">
                <a:xfrm flipH="1" flipV="1">
                  <a:off x="4813" y="2489"/>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0" name="Line 55346"/>
                <p:cNvSpPr>
                  <a:spLocks noChangeShapeType="1"/>
                </p:cNvSpPr>
                <p:nvPr/>
              </p:nvSpPr>
              <p:spPr bwMode="auto">
                <a:xfrm flipH="1">
                  <a:off x="4806" y="248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1" name="Line 55347"/>
                <p:cNvSpPr>
                  <a:spLocks noChangeShapeType="1"/>
                </p:cNvSpPr>
                <p:nvPr/>
              </p:nvSpPr>
              <p:spPr bwMode="auto">
                <a:xfrm flipH="1" flipV="1">
                  <a:off x="4798" y="2487"/>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2" name="Line 55348"/>
                <p:cNvSpPr>
                  <a:spLocks noChangeShapeType="1"/>
                </p:cNvSpPr>
                <p:nvPr/>
              </p:nvSpPr>
              <p:spPr bwMode="auto">
                <a:xfrm flipH="1" flipV="1">
                  <a:off x="4786" y="247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3" name="Line 55349"/>
                <p:cNvSpPr>
                  <a:spLocks noChangeShapeType="1"/>
                </p:cNvSpPr>
                <p:nvPr/>
              </p:nvSpPr>
              <p:spPr bwMode="auto">
                <a:xfrm flipH="1" flipV="1">
                  <a:off x="4775" y="246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4" name="Line 55350"/>
                <p:cNvSpPr>
                  <a:spLocks noChangeShapeType="1"/>
                </p:cNvSpPr>
                <p:nvPr/>
              </p:nvSpPr>
              <p:spPr bwMode="auto">
                <a:xfrm flipH="1" flipV="1">
                  <a:off x="4765" y="245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5" name="Line 55351"/>
                <p:cNvSpPr>
                  <a:spLocks noChangeShapeType="1"/>
                </p:cNvSpPr>
                <p:nvPr/>
              </p:nvSpPr>
              <p:spPr bwMode="auto">
                <a:xfrm flipH="1" flipV="1">
                  <a:off x="4763" y="24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6" name="Line 55352"/>
                <p:cNvSpPr>
                  <a:spLocks noChangeShapeType="1"/>
                </p:cNvSpPr>
                <p:nvPr/>
              </p:nvSpPr>
              <p:spPr bwMode="auto">
                <a:xfrm flipH="1" flipV="1">
                  <a:off x="4759" y="243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7" name="Line 55353"/>
                <p:cNvSpPr>
                  <a:spLocks noChangeShapeType="1"/>
                </p:cNvSpPr>
                <p:nvPr/>
              </p:nvSpPr>
              <p:spPr bwMode="auto">
                <a:xfrm flipH="1" flipV="1">
                  <a:off x="4750" y="243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8" name="Line 55354"/>
                <p:cNvSpPr>
                  <a:spLocks noChangeShapeType="1"/>
                </p:cNvSpPr>
                <p:nvPr/>
              </p:nvSpPr>
              <p:spPr bwMode="auto">
                <a:xfrm flipH="1" flipV="1">
                  <a:off x="4741"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89" name="Line 55355"/>
                <p:cNvSpPr>
                  <a:spLocks noChangeShapeType="1"/>
                </p:cNvSpPr>
                <p:nvPr/>
              </p:nvSpPr>
              <p:spPr bwMode="auto">
                <a:xfrm flipH="1" flipV="1">
                  <a:off x="4737" y="24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0" name="Line 55356"/>
                <p:cNvSpPr>
                  <a:spLocks noChangeShapeType="1"/>
                </p:cNvSpPr>
                <p:nvPr/>
              </p:nvSpPr>
              <p:spPr bwMode="auto">
                <a:xfrm flipH="1">
                  <a:off x="4730" y="24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1" name="Line 55357"/>
                <p:cNvSpPr>
                  <a:spLocks noChangeShapeType="1"/>
                </p:cNvSpPr>
                <p:nvPr/>
              </p:nvSpPr>
              <p:spPr bwMode="auto">
                <a:xfrm flipH="1" flipV="1">
                  <a:off x="4719" y="24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2" name="Line 55358"/>
                <p:cNvSpPr>
                  <a:spLocks noChangeShapeType="1"/>
                </p:cNvSpPr>
                <p:nvPr/>
              </p:nvSpPr>
              <p:spPr bwMode="auto">
                <a:xfrm flipH="1" flipV="1">
                  <a:off x="4714" y="23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3" name="Line 55359"/>
                <p:cNvSpPr>
                  <a:spLocks noChangeShapeType="1"/>
                </p:cNvSpPr>
                <p:nvPr/>
              </p:nvSpPr>
              <p:spPr bwMode="auto">
                <a:xfrm>
                  <a:off x="4714" y="239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4" name="Line 55360"/>
                <p:cNvSpPr>
                  <a:spLocks noChangeShapeType="1"/>
                </p:cNvSpPr>
                <p:nvPr/>
              </p:nvSpPr>
              <p:spPr bwMode="auto">
                <a:xfrm>
                  <a:off x="4724" y="23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5" name="Line 55361"/>
                <p:cNvSpPr>
                  <a:spLocks noChangeShapeType="1"/>
                </p:cNvSpPr>
                <p:nvPr/>
              </p:nvSpPr>
              <p:spPr bwMode="auto">
                <a:xfrm flipV="1">
                  <a:off x="4726" y="239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6" name="Line 55362"/>
                <p:cNvSpPr>
                  <a:spLocks noChangeShapeType="1"/>
                </p:cNvSpPr>
                <p:nvPr/>
              </p:nvSpPr>
              <p:spPr bwMode="auto">
                <a:xfrm>
                  <a:off x="4738" y="239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7" name="Line 55363"/>
                <p:cNvSpPr>
                  <a:spLocks noChangeShapeType="1"/>
                </p:cNvSpPr>
                <p:nvPr/>
              </p:nvSpPr>
              <p:spPr bwMode="auto">
                <a:xfrm flipV="1">
                  <a:off x="4747" y="239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8" name="Line 55364"/>
                <p:cNvSpPr>
                  <a:spLocks noChangeShapeType="1"/>
                </p:cNvSpPr>
                <p:nvPr/>
              </p:nvSpPr>
              <p:spPr bwMode="auto">
                <a:xfrm flipV="1">
                  <a:off x="4760" y="238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99" name="Line 55365"/>
                <p:cNvSpPr>
                  <a:spLocks noChangeShapeType="1"/>
                </p:cNvSpPr>
                <p:nvPr/>
              </p:nvSpPr>
              <p:spPr bwMode="auto">
                <a:xfrm flipV="1">
                  <a:off x="4772" y="23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0" name="Line 55366"/>
                <p:cNvSpPr>
                  <a:spLocks noChangeShapeType="1"/>
                </p:cNvSpPr>
                <p:nvPr/>
              </p:nvSpPr>
              <p:spPr bwMode="auto">
                <a:xfrm flipV="1">
                  <a:off x="4779" y="236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1" name="Line 55367"/>
                <p:cNvSpPr>
                  <a:spLocks noChangeShapeType="1"/>
                </p:cNvSpPr>
                <p:nvPr/>
              </p:nvSpPr>
              <p:spPr bwMode="auto">
                <a:xfrm flipV="1">
                  <a:off x="4784" y="236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2" name="Line 55368"/>
                <p:cNvSpPr>
                  <a:spLocks noChangeShapeType="1"/>
                </p:cNvSpPr>
                <p:nvPr/>
              </p:nvSpPr>
              <p:spPr bwMode="auto">
                <a:xfrm flipV="1">
                  <a:off x="4791" y="2346"/>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3" name="Line 55369"/>
                <p:cNvSpPr>
                  <a:spLocks noChangeShapeType="1"/>
                </p:cNvSpPr>
                <p:nvPr/>
              </p:nvSpPr>
              <p:spPr bwMode="auto">
                <a:xfrm flipV="1">
                  <a:off x="4808" y="233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4" name="Line 55370"/>
                <p:cNvSpPr>
                  <a:spLocks noChangeShapeType="1"/>
                </p:cNvSpPr>
                <p:nvPr/>
              </p:nvSpPr>
              <p:spPr bwMode="auto">
                <a:xfrm flipV="1">
                  <a:off x="4812" y="232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5" name="Line 55371"/>
                <p:cNvSpPr>
                  <a:spLocks noChangeShapeType="1"/>
                </p:cNvSpPr>
                <p:nvPr/>
              </p:nvSpPr>
              <p:spPr bwMode="auto">
                <a:xfrm flipV="1">
                  <a:off x="4818" y="231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6" name="Line 55372"/>
                <p:cNvSpPr>
                  <a:spLocks noChangeShapeType="1"/>
                </p:cNvSpPr>
                <p:nvPr/>
              </p:nvSpPr>
              <p:spPr bwMode="auto">
                <a:xfrm>
                  <a:off x="4829" y="231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7" name="Line 55373"/>
                <p:cNvSpPr>
                  <a:spLocks noChangeShapeType="1"/>
                </p:cNvSpPr>
                <p:nvPr/>
              </p:nvSpPr>
              <p:spPr bwMode="auto">
                <a:xfrm>
                  <a:off x="4838" y="23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8" name="Line 55374"/>
                <p:cNvSpPr>
                  <a:spLocks noChangeShapeType="1"/>
                </p:cNvSpPr>
                <p:nvPr/>
              </p:nvSpPr>
              <p:spPr bwMode="auto">
                <a:xfrm flipV="1">
                  <a:off x="4840"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09" name="Line 55375"/>
                <p:cNvSpPr>
                  <a:spLocks noChangeShapeType="1"/>
                </p:cNvSpPr>
                <p:nvPr/>
              </p:nvSpPr>
              <p:spPr bwMode="auto">
                <a:xfrm flipV="1">
                  <a:off x="4847" y="231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0" name="Line 55376"/>
                <p:cNvSpPr>
                  <a:spLocks noChangeShapeType="1"/>
                </p:cNvSpPr>
                <p:nvPr/>
              </p:nvSpPr>
              <p:spPr bwMode="auto">
                <a:xfrm flipH="1" flipV="1">
                  <a:off x="4851" y="231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1" name="Line 55377"/>
                <p:cNvSpPr>
                  <a:spLocks noChangeShapeType="1"/>
                </p:cNvSpPr>
                <p:nvPr/>
              </p:nvSpPr>
              <p:spPr bwMode="auto">
                <a:xfrm flipH="1" flipV="1">
                  <a:off x="4844" y="2289"/>
                  <a:ext cx="7"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2" name="Line 55378"/>
                <p:cNvSpPr>
                  <a:spLocks noChangeShapeType="1"/>
                </p:cNvSpPr>
                <p:nvPr/>
              </p:nvSpPr>
              <p:spPr bwMode="auto">
                <a:xfrm flipV="1">
                  <a:off x="4844" y="228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3" name="Line 55379"/>
                <p:cNvSpPr>
                  <a:spLocks noChangeShapeType="1"/>
                </p:cNvSpPr>
                <p:nvPr/>
              </p:nvSpPr>
              <p:spPr bwMode="auto">
                <a:xfrm flipH="1">
                  <a:off x="4842" y="228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4" name="Line 55380"/>
                <p:cNvSpPr>
                  <a:spLocks noChangeShapeType="1"/>
                </p:cNvSpPr>
                <p:nvPr/>
              </p:nvSpPr>
              <p:spPr bwMode="auto">
                <a:xfrm flipH="1" flipV="1">
                  <a:off x="4840" y="22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5" name="Line 55381"/>
                <p:cNvSpPr>
                  <a:spLocks noChangeShapeType="1"/>
                </p:cNvSpPr>
                <p:nvPr/>
              </p:nvSpPr>
              <p:spPr bwMode="auto">
                <a:xfrm flipH="1" flipV="1">
                  <a:off x="4837" y="226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6" name="Line 55382"/>
                <p:cNvSpPr>
                  <a:spLocks noChangeShapeType="1"/>
                </p:cNvSpPr>
                <p:nvPr/>
              </p:nvSpPr>
              <p:spPr bwMode="auto">
                <a:xfrm flipH="1" flipV="1">
                  <a:off x="4831" y="2247"/>
                  <a:ext cx="6"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7" name="Line 55383"/>
                <p:cNvSpPr>
                  <a:spLocks noChangeShapeType="1"/>
                </p:cNvSpPr>
                <p:nvPr/>
              </p:nvSpPr>
              <p:spPr bwMode="auto">
                <a:xfrm flipH="1" flipV="1">
                  <a:off x="4829" y="22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8" name="Line 55384"/>
                <p:cNvSpPr>
                  <a:spLocks noChangeShapeType="1"/>
                </p:cNvSpPr>
                <p:nvPr/>
              </p:nvSpPr>
              <p:spPr bwMode="auto">
                <a:xfrm flipH="1" flipV="1">
                  <a:off x="4817" y="223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19" name="Line 55385"/>
                <p:cNvSpPr>
                  <a:spLocks noChangeShapeType="1"/>
                </p:cNvSpPr>
                <p:nvPr/>
              </p:nvSpPr>
              <p:spPr bwMode="auto">
                <a:xfrm flipH="1" flipV="1">
                  <a:off x="4815" y="222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0" name="Line 55386"/>
                <p:cNvSpPr>
                  <a:spLocks noChangeShapeType="1"/>
                </p:cNvSpPr>
                <p:nvPr/>
              </p:nvSpPr>
              <p:spPr bwMode="auto">
                <a:xfrm flipH="1" flipV="1">
                  <a:off x="4813" y="22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1" name="Line 55387"/>
                <p:cNvSpPr>
                  <a:spLocks noChangeShapeType="1"/>
                </p:cNvSpPr>
                <p:nvPr/>
              </p:nvSpPr>
              <p:spPr bwMode="auto">
                <a:xfrm flipV="1">
                  <a:off x="4813" y="220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2" name="Line 55388"/>
                <p:cNvSpPr>
                  <a:spLocks noChangeShapeType="1"/>
                </p:cNvSpPr>
                <p:nvPr/>
              </p:nvSpPr>
              <p:spPr bwMode="auto">
                <a:xfrm flipH="1">
                  <a:off x="4811" y="22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3" name="Line 55389"/>
                <p:cNvSpPr>
                  <a:spLocks noChangeShapeType="1"/>
                </p:cNvSpPr>
                <p:nvPr/>
              </p:nvSpPr>
              <p:spPr bwMode="auto">
                <a:xfrm flipH="1" flipV="1">
                  <a:off x="4802" y="22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4" name="Line 55390"/>
                <p:cNvSpPr>
                  <a:spLocks noChangeShapeType="1"/>
                </p:cNvSpPr>
                <p:nvPr/>
              </p:nvSpPr>
              <p:spPr bwMode="auto">
                <a:xfrm flipH="1" flipV="1">
                  <a:off x="4800" y="219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5" name="Line 55391"/>
                <p:cNvSpPr>
                  <a:spLocks noChangeShapeType="1"/>
                </p:cNvSpPr>
                <p:nvPr/>
              </p:nvSpPr>
              <p:spPr bwMode="auto">
                <a:xfrm flipH="1" flipV="1">
                  <a:off x="4791" y="21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6" name="Line 55392"/>
                <p:cNvSpPr>
                  <a:spLocks noChangeShapeType="1"/>
                </p:cNvSpPr>
                <p:nvPr/>
              </p:nvSpPr>
              <p:spPr bwMode="auto">
                <a:xfrm flipH="1" flipV="1">
                  <a:off x="4779" y="218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7" name="Line 55393"/>
                <p:cNvSpPr>
                  <a:spLocks noChangeShapeType="1"/>
                </p:cNvSpPr>
                <p:nvPr/>
              </p:nvSpPr>
              <p:spPr bwMode="auto">
                <a:xfrm flipV="1">
                  <a:off x="4779" y="21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8" name="Line 55394"/>
                <p:cNvSpPr>
                  <a:spLocks noChangeShapeType="1"/>
                </p:cNvSpPr>
                <p:nvPr/>
              </p:nvSpPr>
              <p:spPr bwMode="auto">
                <a:xfrm flipV="1">
                  <a:off x="4784" y="216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29" name="Line 55395"/>
                <p:cNvSpPr>
                  <a:spLocks noChangeShapeType="1"/>
                </p:cNvSpPr>
                <p:nvPr/>
              </p:nvSpPr>
              <p:spPr bwMode="auto">
                <a:xfrm flipH="1" flipV="1">
                  <a:off x="4788" y="215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0" name="Line 55396"/>
                <p:cNvSpPr>
                  <a:spLocks noChangeShapeType="1"/>
                </p:cNvSpPr>
                <p:nvPr/>
              </p:nvSpPr>
              <p:spPr bwMode="auto">
                <a:xfrm flipH="1" flipV="1">
                  <a:off x="4785" y="214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1" name="Line 55397"/>
                <p:cNvSpPr>
                  <a:spLocks noChangeShapeType="1"/>
                </p:cNvSpPr>
                <p:nvPr/>
              </p:nvSpPr>
              <p:spPr bwMode="auto">
                <a:xfrm flipH="1" flipV="1">
                  <a:off x="4783" y="21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2" name="Line 55398"/>
                <p:cNvSpPr>
                  <a:spLocks noChangeShapeType="1"/>
                </p:cNvSpPr>
                <p:nvPr/>
              </p:nvSpPr>
              <p:spPr bwMode="auto">
                <a:xfrm flipH="1" flipV="1">
                  <a:off x="4780" y="213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3" name="Line 55399"/>
                <p:cNvSpPr>
                  <a:spLocks noChangeShapeType="1"/>
                </p:cNvSpPr>
                <p:nvPr/>
              </p:nvSpPr>
              <p:spPr bwMode="auto">
                <a:xfrm flipH="1" flipV="1">
                  <a:off x="4774" y="2113"/>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4" name="Line 55400"/>
                <p:cNvSpPr>
                  <a:spLocks noChangeShapeType="1"/>
                </p:cNvSpPr>
                <p:nvPr/>
              </p:nvSpPr>
              <p:spPr bwMode="auto">
                <a:xfrm flipH="1">
                  <a:off x="4754" y="2113"/>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5" name="Line 55401"/>
                <p:cNvSpPr>
                  <a:spLocks noChangeShapeType="1"/>
                </p:cNvSpPr>
                <p:nvPr/>
              </p:nvSpPr>
              <p:spPr bwMode="auto">
                <a:xfrm flipH="1" flipV="1">
                  <a:off x="4749" y="210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6" name="Line 55402"/>
                <p:cNvSpPr>
                  <a:spLocks noChangeShapeType="1"/>
                </p:cNvSpPr>
                <p:nvPr/>
              </p:nvSpPr>
              <p:spPr bwMode="auto">
                <a:xfrm flipH="1" flipV="1">
                  <a:off x="4745" y="209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7" name="Line 55403"/>
                <p:cNvSpPr>
                  <a:spLocks noChangeShapeType="1"/>
                </p:cNvSpPr>
                <p:nvPr/>
              </p:nvSpPr>
              <p:spPr bwMode="auto">
                <a:xfrm flipH="1">
                  <a:off x="4730" y="209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8" name="Line 55404"/>
                <p:cNvSpPr>
                  <a:spLocks noChangeShapeType="1"/>
                </p:cNvSpPr>
                <p:nvPr/>
              </p:nvSpPr>
              <p:spPr bwMode="auto">
                <a:xfrm flipH="1">
                  <a:off x="4723" y="20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39" name="Line 55405"/>
                <p:cNvSpPr>
                  <a:spLocks noChangeShapeType="1"/>
                </p:cNvSpPr>
                <p:nvPr/>
              </p:nvSpPr>
              <p:spPr bwMode="auto">
                <a:xfrm flipH="1" flipV="1">
                  <a:off x="4722" y="209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0" name="Line 55406"/>
                <p:cNvSpPr>
                  <a:spLocks noChangeShapeType="1"/>
                </p:cNvSpPr>
                <p:nvPr/>
              </p:nvSpPr>
              <p:spPr bwMode="auto">
                <a:xfrm flipH="1" flipV="1">
                  <a:off x="4713" y="208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1" name="Line 55407"/>
                <p:cNvSpPr>
                  <a:spLocks noChangeShapeType="1"/>
                </p:cNvSpPr>
                <p:nvPr/>
              </p:nvSpPr>
              <p:spPr bwMode="auto">
                <a:xfrm flipH="1" flipV="1">
                  <a:off x="4711" y="20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2" name="Line 55408"/>
                <p:cNvSpPr>
                  <a:spLocks noChangeShapeType="1"/>
                </p:cNvSpPr>
                <p:nvPr/>
              </p:nvSpPr>
              <p:spPr bwMode="auto">
                <a:xfrm flipH="1">
                  <a:off x="4703" y="20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3" name="Line 55409"/>
                <p:cNvSpPr>
                  <a:spLocks noChangeShapeType="1"/>
                </p:cNvSpPr>
                <p:nvPr/>
              </p:nvSpPr>
              <p:spPr bwMode="auto">
                <a:xfrm flipH="1">
                  <a:off x="4698" y="20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4" name="Line 55410"/>
                <p:cNvSpPr>
                  <a:spLocks noChangeShapeType="1"/>
                </p:cNvSpPr>
                <p:nvPr/>
              </p:nvSpPr>
              <p:spPr bwMode="auto">
                <a:xfrm flipH="1">
                  <a:off x="4691" y="209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5" name="Line 55411"/>
                <p:cNvSpPr>
                  <a:spLocks noChangeShapeType="1"/>
                </p:cNvSpPr>
                <p:nvPr/>
              </p:nvSpPr>
              <p:spPr bwMode="auto">
                <a:xfrm flipH="1">
                  <a:off x="4684" y="20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6" name="Line 55412"/>
                <p:cNvSpPr>
                  <a:spLocks noChangeShapeType="1"/>
                </p:cNvSpPr>
                <p:nvPr/>
              </p:nvSpPr>
              <p:spPr bwMode="auto">
                <a:xfrm flipH="1">
                  <a:off x="4673" y="2096"/>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7" name="Line 55413"/>
                <p:cNvSpPr>
                  <a:spLocks noChangeShapeType="1"/>
                </p:cNvSpPr>
                <p:nvPr/>
              </p:nvSpPr>
              <p:spPr bwMode="auto">
                <a:xfrm flipH="1">
                  <a:off x="4661" y="210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8" name="Line 55414"/>
                <p:cNvSpPr>
                  <a:spLocks noChangeShapeType="1"/>
                </p:cNvSpPr>
                <p:nvPr/>
              </p:nvSpPr>
              <p:spPr bwMode="auto">
                <a:xfrm flipH="1" flipV="1">
                  <a:off x="4652" y="21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49" name="Line 55415"/>
                <p:cNvSpPr>
                  <a:spLocks noChangeShapeType="1"/>
                </p:cNvSpPr>
                <p:nvPr/>
              </p:nvSpPr>
              <p:spPr bwMode="auto">
                <a:xfrm>
                  <a:off x="4652"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0" name="Line 55416"/>
                <p:cNvSpPr>
                  <a:spLocks noChangeShapeType="1"/>
                </p:cNvSpPr>
                <p:nvPr/>
              </p:nvSpPr>
              <p:spPr bwMode="auto">
                <a:xfrm flipH="1">
                  <a:off x="4647" y="21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1" name="Line 55417"/>
                <p:cNvSpPr>
                  <a:spLocks noChangeShapeType="1"/>
                </p:cNvSpPr>
                <p:nvPr/>
              </p:nvSpPr>
              <p:spPr bwMode="auto">
                <a:xfrm flipH="1">
                  <a:off x="4633" y="212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2" name="Line 55418"/>
                <p:cNvSpPr>
                  <a:spLocks noChangeShapeType="1"/>
                </p:cNvSpPr>
                <p:nvPr/>
              </p:nvSpPr>
              <p:spPr bwMode="auto">
                <a:xfrm flipH="1">
                  <a:off x="4626" y="212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3" name="Line 55419"/>
                <p:cNvSpPr>
                  <a:spLocks noChangeShapeType="1"/>
                </p:cNvSpPr>
                <p:nvPr/>
              </p:nvSpPr>
              <p:spPr bwMode="auto">
                <a:xfrm flipH="1" flipV="1">
                  <a:off x="4609" y="212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4" name="Line 55420"/>
                <p:cNvSpPr>
                  <a:spLocks noChangeShapeType="1"/>
                </p:cNvSpPr>
                <p:nvPr/>
              </p:nvSpPr>
              <p:spPr bwMode="auto">
                <a:xfrm flipV="1">
                  <a:off x="4609" y="212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5" name="Line 55421"/>
                <p:cNvSpPr>
                  <a:spLocks noChangeShapeType="1"/>
                </p:cNvSpPr>
                <p:nvPr/>
              </p:nvSpPr>
              <p:spPr bwMode="auto">
                <a:xfrm flipH="1" flipV="1">
                  <a:off x="4615" y="21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6" name="Line 55422"/>
                <p:cNvSpPr>
                  <a:spLocks noChangeShapeType="1"/>
                </p:cNvSpPr>
                <p:nvPr/>
              </p:nvSpPr>
              <p:spPr bwMode="auto">
                <a:xfrm flipV="1">
                  <a:off x="4615" y="21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7" name="Line 55423"/>
                <p:cNvSpPr>
                  <a:spLocks noChangeShapeType="1"/>
                </p:cNvSpPr>
                <p:nvPr/>
              </p:nvSpPr>
              <p:spPr bwMode="auto">
                <a:xfrm flipH="1" flipV="1">
                  <a:off x="4620" y="21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8" name="Line 55424"/>
                <p:cNvSpPr>
                  <a:spLocks noChangeShapeType="1"/>
                </p:cNvSpPr>
                <p:nvPr/>
              </p:nvSpPr>
              <p:spPr bwMode="auto">
                <a:xfrm flipH="1" flipV="1">
                  <a:off x="4617" y="210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59" name="Line 55425"/>
                <p:cNvSpPr>
                  <a:spLocks noChangeShapeType="1"/>
                </p:cNvSpPr>
                <p:nvPr/>
              </p:nvSpPr>
              <p:spPr bwMode="auto">
                <a:xfrm flipH="1">
                  <a:off x="4610" y="210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0" name="Line 55426"/>
                <p:cNvSpPr>
                  <a:spLocks noChangeShapeType="1"/>
                </p:cNvSpPr>
                <p:nvPr/>
              </p:nvSpPr>
              <p:spPr bwMode="auto">
                <a:xfrm flipH="1">
                  <a:off x="4603" y="21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1" name="Line 55427"/>
                <p:cNvSpPr>
                  <a:spLocks noChangeShapeType="1"/>
                </p:cNvSpPr>
                <p:nvPr/>
              </p:nvSpPr>
              <p:spPr bwMode="auto">
                <a:xfrm flipH="1">
                  <a:off x="4599" y="21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2" name="Line 55428"/>
                <p:cNvSpPr>
                  <a:spLocks noChangeShapeType="1"/>
                </p:cNvSpPr>
                <p:nvPr/>
              </p:nvSpPr>
              <p:spPr bwMode="auto">
                <a:xfrm flipH="1" flipV="1">
                  <a:off x="4588" y="210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3" name="Line 55429"/>
                <p:cNvSpPr>
                  <a:spLocks noChangeShapeType="1"/>
                </p:cNvSpPr>
                <p:nvPr/>
              </p:nvSpPr>
              <p:spPr bwMode="auto">
                <a:xfrm flipH="1">
                  <a:off x="4581" y="21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4" name="Line 55430"/>
                <p:cNvSpPr>
                  <a:spLocks noChangeShapeType="1"/>
                </p:cNvSpPr>
                <p:nvPr/>
              </p:nvSpPr>
              <p:spPr bwMode="auto">
                <a:xfrm flipH="1">
                  <a:off x="4574" y="21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5" name="Line 55431"/>
                <p:cNvSpPr>
                  <a:spLocks noChangeShapeType="1"/>
                </p:cNvSpPr>
                <p:nvPr/>
              </p:nvSpPr>
              <p:spPr bwMode="auto">
                <a:xfrm flipH="1" flipV="1">
                  <a:off x="4571" y="210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6" name="Line 55432"/>
                <p:cNvSpPr>
                  <a:spLocks noChangeShapeType="1"/>
                </p:cNvSpPr>
                <p:nvPr/>
              </p:nvSpPr>
              <p:spPr bwMode="auto">
                <a:xfrm flipH="1">
                  <a:off x="4565" y="210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7" name="Line 55433"/>
                <p:cNvSpPr>
                  <a:spLocks noChangeShapeType="1"/>
                </p:cNvSpPr>
                <p:nvPr/>
              </p:nvSpPr>
              <p:spPr bwMode="auto">
                <a:xfrm flipH="1">
                  <a:off x="4558" y="21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8" name="Line 55434"/>
                <p:cNvSpPr>
                  <a:spLocks noChangeShapeType="1"/>
                </p:cNvSpPr>
                <p:nvPr/>
              </p:nvSpPr>
              <p:spPr bwMode="auto">
                <a:xfrm flipH="1" flipV="1">
                  <a:off x="4555" y="20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69" name="Line 55435"/>
                <p:cNvSpPr>
                  <a:spLocks noChangeShapeType="1"/>
                </p:cNvSpPr>
                <p:nvPr/>
              </p:nvSpPr>
              <p:spPr bwMode="auto">
                <a:xfrm flipV="1">
                  <a:off x="4555" y="20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0" name="Line 55436"/>
                <p:cNvSpPr>
                  <a:spLocks noChangeShapeType="1"/>
                </p:cNvSpPr>
                <p:nvPr/>
              </p:nvSpPr>
              <p:spPr bwMode="auto">
                <a:xfrm flipH="1" flipV="1">
                  <a:off x="4550" y="208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1" name="Line 55437"/>
                <p:cNvSpPr>
                  <a:spLocks noChangeShapeType="1"/>
                </p:cNvSpPr>
                <p:nvPr/>
              </p:nvSpPr>
              <p:spPr bwMode="auto">
                <a:xfrm flipH="1" flipV="1">
                  <a:off x="4541" y="207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2" name="Line 55438"/>
                <p:cNvSpPr>
                  <a:spLocks noChangeShapeType="1"/>
                </p:cNvSpPr>
                <p:nvPr/>
              </p:nvSpPr>
              <p:spPr bwMode="auto">
                <a:xfrm flipH="1" flipV="1">
                  <a:off x="4533" y="207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3" name="Line 55439"/>
                <p:cNvSpPr>
                  <a:spLocks noChangeShapeType="1"/>
                </p:cNvSpPr>
                <p:nvPr/>
              </p:nvSpPr>
              <p:spPr bwMode="auto">
                <a:xfrm flipH="1">
                  <a:off x="4519" y="20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4" name="Line 55440"/>
                <p:cNvSpPr>
                  <a:spLocks noChangeShapeType="1"/>
                </p:cNvSpPr>
                <p:nvPr/>
              </p:nvSpPr>
              <p:spPr bwMode="auto">
                <a:xfrm flipH="1" flipV="1">
                  <a:off x="4509" y="20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5" name="Line 55441"/>
                <p:cNvSpPr>
                  <a:spLocks noChangeShapeType="1"/>
                </p:cNvSpPr>
                <p:nvPr/>
              </p:nvSpPr>
              <p:spPr bwMode="auto">
                <a:xfrm flipH="1">
                  <a:off x="4503" y="207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6" name="Line 55442"/>
                <p:cNvSpPr>
                  <a:spLocks noChangeShapeType="1"/>
                </p:cNvSpPr>
                <p:nvPr/>
              </p:nvSpPr>
              <p:spPr bwMode="auto">
                <a:xfrm>
                  <a:off x="4503" y="2075"/>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7" name="Line 55443"/>
                <p:cNvSpPr>
                  <a:spLocks noChangeShapeType="1"/>
                </p:cNvSpPr>
                <p:nvPr/>
              </p:nvSpPr>
              <p:spPr bwMode="auto">
                <a:xfrm>
                  <a:off x="4508" y="208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8" name="Line 55444"/>
                <p:cNvSpPr>
                  <a:spLocks noChangeShapeType="1"/>
                </p:cNvSpPr>
                <p:nvPr/>
              </p:nvSpPr>
              <p:spPr bwMode="auto">
                <a:xfrm>
                  <a:off x="4509" y="20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79" name="Line 55445"/>
                <p:cNvSpPr>
                  <a:spLocks noChangeShapeType="1"/>
                </p:cNvSpPr>
                <p:nvPr/>
              </p:nvSpPr>
              <p:spPr bwMode="auto">
                <a:xfrm>
                  <a:off x="4518" y="21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0" name="Line 55446"/>
                <p:cNvSpPr>
                  <a:spLocks noChangeShapeType="1"/>
                </p:cNvSpPr>
                <p:nvPr/>
              </p:nvSpPr>
              <p:spPr bwMode="auto">
                <a:xfrm flipH="1">
                  <a:off x="4508" y="210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1" name="Line 55447"/>
                <p:cNvSpPr>
                  <a:spLocks noChangeShapeType="1"/>
                </p:cNvSpPr>
                <p:nvPr/>
              </p:nvSpPr>
              <p:spPr bwMode="auto">
                <a:xfrm flipH="1">
                  <a:off x="4501" y="211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2" name="Line 55448"/>
                <p:cNvSpPr>
                  <a:spLocks noChangeShapeType="1"/>
                </p:cNvSpPr>
                <p:nvPr/>
              </p:nvSpPr>
              <p:spPr bwMode="auto">
                <a:xfrm>
                  <a:off x="4501" y="212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3" name="Line 55449"/>
                <p:cNvSpPr>
                  <a:spLocks noChangeShapeType="1"/>
                </p:cNvSpPr>
                <p:nvPr/>
              </p:nvSpPr>
              <p:spPr bwMode="auto">
                <a:xfrm flipV="1">
                  <a:off x="4504" y="212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4" name="Line 55450"/>
                <p:cNvSpPr>
                  <a:spLocks noChangeShapeType="1"/>
                </p:cNvSpPr>
                <p:nvPr/>
              </p:nvSpPr>
              <p:spPr bwMode="auto">
                <a:xfrm>
                  <a:off x="4510" y="212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5" name="Line 55451"/>
                <p:cNvSpPr>
                  <a:spLocks noChangeShapeType="1"/>
                </p:cNvSpPr>
                <p:nvPr/>
              </p:nvSpPr>
              <p:spPr bwMode="auto">
                <a:xfrm>
                  <a:off x="4512" y="213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6" name="Line 55452"/>
                <p:cNvSpPr>
                  <a:spLocks noChangeShapeType="1"/>
                </p:cNvSpPr>
                <p:nvPr/>
              </p:nvSpPr>
              <p:spPr bwMode="auto">
                <a:xfrm>
                  <a:off x="4515" y="214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7" name="Line 55453"/>
                <p:cNvSpPr>
                  <a:spLocks noChangeShapeType="1"/>
                </p:cNvSpPr>
                <p:nvPr/>
              </p:nvSpPr>
              <p:spPr bwMode="auto">
                <a:xfrm flipH="1">
                  <a:off x="4526" y="214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8" name="Line 55454"/>
                <p:cNvSpPr>
                  <a:spLocks noChangeShapeType="1"/>
                </p:cNvSpPr>
                <p:nvPr/>
              </p:nvSpPr>
              <p:spPr bwMode="auto">
                <a:xfrm>
                  <a:off x="4526" y="215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89" name="Line 55455"/>
                <p:cNvSpPr>
                  <a:spLocks noChangeShapeType="1"/>
                </p:cNvSpPr>
                <p:nvPr/>
              </p:nvSpPr>
              <p:spPr bwMode="auto">
                <a:xfrm>
                  <a:off x="4535" y="215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0" name="Line 55456"/>
                <p:cNvSpPr>
                  <a:spLocks noChangeShapeType="1"/>
                </p:cNvSpPr>
                <p:nvPr/>
              </p:nvSpPr>
              <p:spPr bwMode="auto">
                <a:xfrm>
                  <a:off x="4551" y="215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1" name="Line 55457"/>
                <p:cNvSpPr>
                  <a:spLocks noChangeShapeType="1"/>
                </p:cNvSpPr>
                <p:nvPr/>
              </p:nvSpPr>
              <p:spPr bwMode="auto">
                <a:xfrm flipH="1" flipV="1">
                  <a:off x="4545" y="2161"/>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2" name="Line 55458"/>
                <p:cNvSpPr>
                  <a:spLocks noChangeShapeType="1"/>
                </p:cNvSpPr>
                <p:nvPr/>
              </p:nvSpPr>
              <p:spPr bwMode="auto">
                <a:xfrm flipH="1" flipV="1">
                  <a:off x="4535" y="215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3" name="Line 55459"/>
                <p:cNvSpPr>
                  <a:spLocks noChangeShapeType="1"/>
                </p:cNvSpPr>
                <p:nvPr/>
              </p:nvSpPr>
              <p:spPr bwMode="auto">
                <a:xfrm flipH="1">
                  <a:off x="4521" y="215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4" name="Line 55460"/>
                <p:cNvSpPr>
                  <a:spLocks noChangeShapeType="1"/>
                </p:cNvSpPr>
                <p:nvPr/>
              </p:nvSpPr>
              <p:spPr bwMode="auto">
                <a:xfrm flipH="1">
                  <a:off x="4508" y="2161"/>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5" name="Line 55461"/>
                <p:cNvSpPr>
                  <a:spLocks noChangeShapeType="1"/>
                </p:cNvSpPr>
                <p:nvPr/>
              </p:nvSpPr>
              <p:spPr bwMode="auto">
                <a:xfrm>
                  <a:off x="4508" y="216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6" name="Line 55462"/>
                <p:cNvSpPr>
                  <a:spLocks noChangeShapeType="1"/>
                </p:cNvSpPr>
                <p:nvPr/>
              </p:nvSpPr>
              <p:spPr bwMode="auto">
                <a:xfrm>
                  <a:off x="4509" y="2172"/>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7" name="Line 55463"/>
                <p:cNvSpPr>
                  <a:spLocks noChangeShapeType="1"/>
                </p:cNvSpPr>
                <p:nvPr/>
              </p:nvSpPr>
              <p:spPr bwMode="auto">
                <a:xfrm>
                  <a:off x="4514" y="21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8" name="Line 55464"/>
                <p:cNvSpPr>
                  <a:spLocks noChangeShapeType="1"/>
                </p:cNvSpPr>
                <p:nvPr/>
              </p:nvSpPr>
              <p:spPr bwMode="auto">
                <a:xfrm flipH="1">
                  <a:off x="4511" y="21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99" name="Line 55465"/>
                <p:cNvSpPr>
                  <a:spLocks noChangeShapeType="1"/>
                </p:cNvSpPr>
                <p:nvPr/>
              </p:nvSpPr>
              <p:spPr bwMode="auto">
                <a:xfrm>
                  <a:off x="4511" y="22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0" name="Line 55466"/>
                <p:cNvSpPr>
                  <a:spLocks noChangeShapeType="1"/>
                </p:cNvSpPr>
                <p:nvPr/>
              </p:nvSpPr>
              <p:spPr bwMode="auto">
                <a:xfrm flipH="1" flipV="1">
                  <a:off x="4502" y="219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1" name="Line 55467"/>
                <p:cNvSpPr>
                  <a:spLocks noChangeShapeType="1"/>
                </p:cNvSpPr>
                <p:nvPr/>
              </p:nvSpPr>
              <p:spPr bwMode="auto">
                <a:xfrm flipH="1" flipV="1">
                  <a:off x="4500" y="21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2" name="Line 55468"/>
                <p:cNvSpPr>
                  <a:spLocks noChangeShapeType="1"/>
                </p:cNvSpPr>
                <p:nvPr/>
              </p:nvSpPr>
              <p:spPr bwMode="auto">
                <a:xfrm flipH="1" flipV="1">
                  <a:off x="4498" y="21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3" name="Line 55469"/>
                <p:cNvSpPr>
                  <a:spLocks noChangeShapeType="1"/>
                </p:cNvSpPr>
                <p:nvPr/>
              </p:nvSpPr>
              <p:spPr bwMode="auto">
                <a:xfrm flipH="1">
                  <a:off x="4491" y="218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4" name="Line 55470"/>
                <p:cNvSpPr>
                  <a:spLocks noChangeShapeType="1"/>
                </p:cNvSpPr>
                <p:nvPr/>
              </p:nvSpPr>
              <p:spPr bwMode="auto">
                <a:xfrm>
                  <a:off x="4491" y="21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5" name="Line 55471"/>
                <p:cNvSpPr>
                  <a:spLocks noChangeShapeType="1"/>
                </p:cNvSpPr>
                <p:nvPr/>
              </p:nvSpPr>
              <p:spPr bwMode="auto">
                <a:xfrm flipH="1">
                  <a:off x="4486" y="21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6" name="Line 55472"/>
                <p:cNvSpPr>
                  <a:spLocks noChangeShapeType="1"/>
                </p:cNvSpPr>
                <p:nvPr/>
              </p:nvSpPr>
              <p:spPr bwMode="auto">
                <a:xfrm flipH="1" flipV="1">
                  <a:off x="4484" y="21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7" name="Line 55473"/>
                <p:cNvSpPr>
                  <a:spLocks noChangeShapeType="1"/>
                </p:cNvSpPr>
                <p:nvPr/>
              </p:nvSpPr>
              <p:spPr bwMode="auto">
                <a:xfrm flipV="1">
                  <a:off x="4484" y="21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8" name="Line 55474"/>
                <p:cNvSpPr>
                  <a:spLocks noChangeShapeType="1"/>
                </p:cNvSpPr>
                <p:nvPr/>
              </p:nvSpPr>
              <p:spPr bwMode="auto">
                <a:xfrm flipH="1" flipV="1">
                  <a:off x="4472" y="217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09" name="Line 55475"/>
                <p:cNvSpPr>
                  <a:spLocks noChangeShapeType="1"/>
                </p:cNvSpPr>
                <p:nvPr/>
              </p:nvSpPr>
              <p:spPr bwMode="auto">
                <a:xfrm flipH="1">
                  <a:off x="4459" y="217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0" name="Line 55476"/>
                <p:cNvSpPr>
                  <a:spLocks noChangeShapeType="1"/>
                </p:cNvSpPr>
                <p:nvPr/>
              </p:nvSpPr>
              <p:spPr bwMode="auto">
                <a:xfrm flipH="1">
                  <a:off x="4444" y="218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1" name="Line 55477"/>
                <p:cNvSpPr>
                  <a:spLocks noChangeShapeType="1"/>
                </p:cNvSpPr>
                <p:nvPr/>
              </p:nvSpPr>
              <p:spPr bwMode="auto">
                <a:xfrm flipH="1">
                  <a:off x="4438" y="21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2" name="Line 55478"/>
                <p:cNvSpPr>
                  <a:spLocks noChangeShapeType="1"/>
                </p:cNvSpPr>
                <p:nvPr/>
              </p:nvSpPr>
              <p:spPr bwMode="auto">
                <a:xfrm>
                  <a:off x="4438" y="21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3" name="Line 55479"/>
                <p:cNvSpPr>
                  <a:spLocks noChangeShapeType="1"/>
                </p:cNvSpPr>
                <p:nvPr/>
              </p:nvSpPr>
              <p:spPr bwMode="auto">
                <a:xfrm flipH="1">
                  <a:off x="4435" y="21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4" name="Line 55480"/>
                <p:cNvSpPr>
                  <a:spLocks noChangeShapeType="1"/>
                </p:cNvSpPr>
                <p:nvPr/>
              </p:nvSpPr>
              <p:spPr bwMode="auto">
                <a:xfrm>
                  <a:off x="4435" y="22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5" name="Line 55481"/>
                <p:cNvSpPr>
                  <a:spLocks noChangeShapeType="1"/>
                </p:cNvSpPr>
                <p:nvPr/>
              </p:nvSpPr>
              <p:spPr bwMode="auto">
                <a:xfrm flipV="1">
                  <a:off x="4437" y="22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6" name="Line 55482"/>
                <p:cNvSpPr>
                  <a:spLocks noChangeShapeType="1"/>
                </p:cNvSpPr>
                <p:nvPr/>
              </p:nvSpPr>
              <p:spPr bwMode="auto">
                <a:xfrm>
                  <a:off x="4444" y="22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7" name="Line 55483"/>
                <p:cNvSpPr>
                  <a:spLocks noChangeShapeType="1"/>
                </p:cNvSpPr>
                <p:nvPr/>
              </p:nvSpPr>
              <p:spPr bwMode="auto">
                <a:xfrm>
                  <a:off x="4446" y="22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8" name="Line 55484"/>
                <p:cNvSpPr>
                  <a:spLocks noChangeShapeType="1"/>
                </p:cNvSpPr>
                <p:nvPr/>
              </p:nvSpPr>
              <p:spPr bwMode="auto">
                <a:xfrm flipH="1">
                  <a:off x="4451" y="2220"/>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19" name="Line 55485"/>
                <p:cNvSpPr>
                  <a:spLocks noChangeShapeType="1"/>
                </p:cNvSpPr>
                <p:nvPr/>
              </p:nvSpPr>
              <p:spPr bwMode="auto">
                <a:xfrm>
                  <a:off x="4451" y="2228"/>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0" name="Line 55486"/>
                <p:cNvSpPr>
                  <a:spLocks noChangeShapeType="1"/>
                </p:cNvSpPr>
                <p:nvPr/>
              </p:nvSpPr>
              <p:spPr bwMode="auto">
                <a:xfrm>
                  <a:off x="4452" y="2236"/>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1" name="Line 55487"/>
                <p:cNvSpPr>
                  <a:spLocks noChangeShapeType="1"/>
                </p:cNvSpPr>
                <p:nvPr/>
              </p:nvSpPr>
              <p:spPr bwMode="auto">
                <a:xfrm>
                  <a:off x="4455" y="2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2" name="Line 55488"/>
                <p:cNvSpPr>
                  <a:spLocks noChangeShapeType="1"/>
                </p:cNvSpPr>
                <p:nvPr/>
              </p:nvSpPr>
              <p:spPr bwMode="auto">
                <a:xfrm flipH="1">
                  <a:off x="445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3" name="Line 55489"/>
                <p:cNvSpPr>
                  <a:spLocks noChangeShapeType="1"/>
                </p:cNvSpPr>
                <p:nvPr/>
              </p:nvSpPr>
              <p:spPr bwMode="auto">
                <a:xfrm>
                  <a:off x="4450" y="225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4" name="Line 55490"/>
                <p:cNvSpPr>
                  <a:spLocks noChangeShapeType="1"/>
                </p:cNvSpPr>
                <p:nvPr/>
              </p:nvSpPr>
              <p:spPr bwMode="auto">
                <a:xfrm>
                  <a:off x="4452" y="225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5" name="Line 55491"/>
                <p:cNvSpPr>
                  <a:spLocks noChangeShapeType="1"/>
                </p:cNvSpPr>
                <p:nvPr/>
              </p:nvSpPr>
              <p:spPr bwMode="auto">
                <a:xfrm>
                  <a:off x="4457" y="22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6" name="Line 55492"/>
                <p:cNvSpPr>
                  <a:spLocks noChangeShapeType="1"/>
                </p:cNvSpPr>
                <p:nvPr/>
              </p:nvSpPr>
              <p:spPr bwMode="auto">
                <a:xfrm flipH="1">
                  <a:off x="4453" y="227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7" name="Line 55493"/>
                <p:cNvSpPr>
                  <a:spLocks noChangeShapeType="1"/>
                </p:cNvSpPr>
                <p:nvPr/>
              </p:nvSpPr>
              <p:spPr bwMode="auto">
                <a:xfrm>
                  <a:off x="4453" y="228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28" name="Line 55494"/>
                <p:cNvSpPr>
                  <a:spLocks noChangeShapeType="1"/>
                </p:cNvSpPr>
                <p:nvPr/>
              </p:nvSpPr>
              <p:spPr bwMode="auto">
                <a:xfrm>
                  <a:off x="4463" y="22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5" name="Group 55696"/>
              <p:cNvGrpSpPr>
                <a:grpSpLocks/>
              </p:cNvGrpSpPr>
              <p:nvPr/>
            </p:nvGrpSpPr>
            <p:grpSpPr bwMode="auto">
              <a:xfrm>
                <a:off x="6707188" y="3022601"/>
                <a:ext cx="566738" cy="992188"/>
                <a:chOff x="4225" y="1904"/>
                <a:chExt cx="357" cy="625"/>
              </a:xfrm>
              <a:grpFill/>
            </p:grpSpPr>
            <p:sp>
              <p:nvSpPr>
                <p:cNvPr id="54929" name="Line 55496"/>
                <p:cNvSpPr>
                  <a:spLocks noChangeShapeType="1"/>
                </p:cNvSpPr>
                <p:nvPr/>
              </p:nvSpPr>
              <p:spPr bwMode="auto">
                <a:xfrm flipH="1">
                  <a:off x="4464" y="2300"/>
                  <a:ext cx="1"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0" name="Line 55497"/>
                <p:cNvSpPr>
                  <a:spLocks noChangeShapeType="1"/>
                </p:cNvSpPr>
                <p:nvPr/>
              </p:nvSpPr>
              <p:spPr bwMode="auto">
                <a:xfrm flipH="1">
                  <a:off x="4458" y="232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1" name="Line 55498"/>
                <p:cNvSpPr>
                  <a:spLocks noChangeShapeType="1"/>
                </p:cNvSpPr>
                <p:nvPr/>
              </p:nvSpPr>
              <p:spPr bwMode="auto">
                <a:xfrm flipH="1">
                  <a:off x="4451" y="23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2" name="Line 55499"/>
                <p:cNvSpPr>
                  <a:spLocks noChangeShapeType="1"/>
                </p:cNvSpPr>
                <p:nvPr/>
              </p:nvSpPr>
              <p:spPr bwMode="auto">
                <a:xfrm flipH="1">
                  <a:off x="4444" y="23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3" name="Line 55500"/>
                <p:cNvSpPr>
                  <a:spLocks noChangeShapeType="1"/>
                </p:cNvSpPr>
                <p:nvPr/>
              </p:nvSpPr>
              <p:spPr bwMode="auto">
                <a:xfrm flipH="1">
                  <a:off x="4436" y="233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4" name="Line 55501"/>
                <p:cNvSpPr>
                  <a:spLocks noChangeShapeType="1"/>
                </p:cNvSpPr>
                <p:nvPr/>
              </p:nvSpPr>
              <p:spPr bwMode="auto">
                <a:xfrm flipH="1" flipV="1">
                  <a:off x="4428" y="2327"/>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5" name="Line 55502"/>
                <p:cNvSpPr>
                  <a:spLocks noChangeShapeType="1"/>
                </p:cNvSpPr>
                <p:nvPr/>
              </p:nvSpPr>
              <p:spPr bwMode="auto">
                <a:xfrm flipH="1">
                  <a:off x="4409" y="2327"/>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6" name="Line 55503"/>
                <p:cNvSpPr>
                  <a:spLocks noChangeShapeType="1"/>
                </p:cNvSpPr>
                <p:nvPr/>
              </p:nvSpPr>
              <p:spPr bwMode="auto">
                <a:xfrm flipH="1">
                  <a:off x="4397" y="234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7" name="Line 55504"/>
                <p:cNvSpPr>
                  <a:spLocks noChangeShapeType="1"/>
                </p:cNvSpPr>
                <p:nvPr/>
              </p:nvSpPr>
              <p:spPr bwMode="auto">
                <a:xfrm>
                  <a:off x="4397" y="23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8" name="Line 55505"/>
                <p:cNvSpPr>
                  <a:spLocks noChangeShapeType="1"/>
                </p:cNvSpPr>
                <p:nvPr/>
              </p:nvSpPr>
              <p:spPr bwMode="auto">
                <a:xfrm>
                  <a:off x="4399"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39" name="Line 55506"/>
                <p:cNvSpPr>
                  <a:spLocks noChangeShapeType="1"/>
                </p:cNvSpPr>
                <p:nvPr/>
              </p:nvSpPr>
              <p:spPr bwMode="auto">
                <a:xfrm>
                  <a:off x="4401" y="2365"/>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0" name="Line 55507"/>
                <p:cNvSpPr>
                  <a:spLocks noChangeShapeType="1"/>
                </p:cNvSpPr>
                <p:nvPr/>
              </p:nvSpPr>
              <p:spPr bwMode="auto">
                <a:xfrm>
                  <a:off x="4406" y="23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1" name="Line 55508"/>
                <p:cNvSpPr>
                  <a:spLocks noChangeShapeType="1"/>
                </p:cNvSpPr>
                <p:nvPr/>
              </p:nvSpPr>
              <p:spPr bwMode="auto">
                <a:xfrm flipH="1">
                  <a:off x="4396" y="238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2" name="Line 55509"/>
                <p:cNvSpPr>
                  <a:spLocks noChangeShapeType="1"/>
                </p:cNvSpPr>
                <p:nvPr/>
              </p:nvSpPr>
              <p:spPr bwMode="auto">
                <a:xfrm>
                  <a:off x="4396" y="239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3" name="Line 55510"/>
                <p:cNvSpPr>
                  <a:spLocks noChangeShapeType="1"/>
                </p:cNvSpPr>
                <p:nvPr/>
              </p:nvSpPr>
              <p:spPr bwMode="auto">
                <a:xfrm>
                  <a:off x="4398" y="240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4" name="Line 55511"/>
                <p:cNvSpPr>
                  <a:spLocks noChangeShapeType="1"/>
                </p:cNvSpPr>
                <p:nvPr/>
              </p:nvSpPr>
              <p:spPr bwMode="auto">
                <a:xfrm>
                  <a:off x="4400" y="24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5" name="Line 55512"/>
                <p:cNvSpPr>
                  <a:spLocks noChangeShapeType="1"/>
                </p:cNvSpPr>
                <p:nvPr/>
              </p:nvSpPr>
              <p:spPr bwMode="auto">
                <a:xfrm flipH="1">
                  <a:off x="4400" y="241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6" name="Line 55513"/>
                <p:cNvSpPr>
                  <a:spLocks noChangeShapeType="1"/>
                </p:cNvSpPr>
                <p:nvPr/>
              </p:nvSpPr>
              <p:spPr bwMode="auto">
                <a:xfrm flipV="1">
                  <a:off x="4400" y="243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7" name="Line 55514"/>
                <p:cNvSpPr>
                  <a:spLocks noChangeShapeType="1"/>
                </p:cNvSpPr>
                <p:nvPr/>
              </p:nvSpPr>
              <p:spPr bwMode="auto">
                <a:xfrm>
                  <a:off x="4407" y="24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8" name="Line 55515"/>
                <p:cNvSpPr>
                  <a:spLocks noChangeShapeType="1"/>
                </p:cNvSpPr>
                <p:nvPr/>
              </p:nvSpPr>
              <p:spPr bwMode="auto">
                <a:xfrm>
                  <a:off x="4409" y="243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49" name="Line 55516"/>
                <p:cNvSpPr>
                  <a:spLocks noChangeShapeType="1"/>
                </p:cNvSpPr>
                <p:nvPr/>
              </p:nvSpPr>
              <p:spPr bwMode="auto">
                <a:xfrm flipH="1">
                  <a:off x="4404" y="2446"/>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0" name="Line 55517"/>
                <p:cNvSpPr>
                  <a:spLocks noChangeShapeType="1"/>
                </p:cNvSpPr>
                <p:nvPr/>
              </p:nvSpPr>
              <p:spPr bwMode="auto">
                <a:xfrm>
                  <a:off x="4404" y="244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1" name="Line 55518"/>
                <p:cNvSpPr>
                  <a:spLocks noChangeShapeType="1"/>
                </p:cNvSpPr>
                <p:nvPr/>
              </p:nvSpPr>
              <p:spPr bwMode="auto">
                <a:xfrm>
                  <a:off x="4406" y="245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2" name="Line 55519"/>
                <p:cNvSpPr>
                  <a:spLocks noChangeShapeType="1"/>
                </p:cNvSpPr>
                <p:nvPr/>
              </p:nvSpPr>
              <p:spPr bwMode="auto">
                <a:xfrm>
                  <a:off x="4408" y="24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3" name="Freeform 55520"/>
                <p:cNvSpPr>
                  <a:spLocks noEditPoints="1"/>
                </p:cNvSpPr>
                <p:nvPr/>
              </p:nvSpPr>
              <p:spPr bwMode="auto">
                <a:xfrm>
                  <a:off x="4455" y="1904"/>
                  <a:ext cx="127" cy="178"/>
                </a:xfrm>
                <a:custGeom>
                  <a:avLst/>
                  <a:gdLst>
                    <a:gd name="T0" fmla="*/ 169 w 253"/>
                    <a:gd name="T1" fmla="*/ 347 h 357"/>
                    <a:gd name="T2" fmla="*/ 168 w 253"/>
                    <a:gd name="T3" fmla="*/ 345 h 357"/>
                    <a:gd name="T4" fmla="*/ 182 w 253"/>
                    <a:gd name="T5" fmla="*/ 15 h 357"/>
                    <a:gd name="T6" fmla="*/ 185 w 253"/>
                    <a:gd name="T7" fmla="*/ 27 h 357"/>
                    <a:gd name="T8" fmla="*/ 180 w 253"/>
                    <a:gd name="T9" fmla="*/ 61 h 357"/>
                    <a:gd name="T10" fmla="*/ 200 w 253"/>
                    <a:gd name="T11" fmla="*/ 70 h 357"/>
                    <a:gd name="T12" fmla="*/ 226 w 253"/>
                    <a:gd name="T13" fmla="*/ 61 h 357"/>
                    <a:gd name="T14" fmla="*/ 248 w 253"/>
                    <a:gd name="T15" fmla="*/ 84 h 357"/>
                    <a:gd name="T16" fmla="*/ 244 w 253"/>
                    <a:gd name="T17" fmla="*/ 116 h 357"/>
                    <a:gd name="T18" fmla="*/ 226 w 253"/>
                    <a:gd name="T19" fmla="*/ 107 h 357"/>
                    <a:gd name="T20" fmla="*/ 201 w 253"/>
                    <a:gd name="T21" fmla="*/ 131 h 357"/>
                    <a:gd name="T22" fmla="*/ 214 w 253"/>
                    <a:gd name="T23" fmla="*/ 172 h 357"/>
                    <a:gd name="T24" fmla="*/ 196 w 253"/>
                    <a:gd name="T25" fmla="*/ 207 h 357"/>
                    <a:gd name="T26" fmla="*/ 173 w 253"/>
                    <a:gd name="T27" fmla="*/ 231 h 357"/>
                    <a:gd name="T28" fmla="*/ 162 w 253"/>
                    <a:gd name="T29" fmla="*/ 249 h 357"/>
                    <a:gd name="T30" fmla="*/ 153 w 253"/>
                    <a:gd name="T31" fmla="*/ 268 h 357"/>
                    <a:gd name="T32" fmla="*/ 175 w 253"/>
                    <a:gd name="T33" fmla="*/ 291 h 357"/>
                    <a:gd name="T34" fmla="*/ 150 w 253"/>
                    <a:gd name="T35" fmla="*/ 313 h 357"/>
                    <a:gd name="T36" fmla="*/ 187 w 253"/>
                    <a:gd name="T37" fmla="*/ 332 h 357"/>
                    <a:gd name="T38" fmla="*/ 168 w 253"/>
                    <a:gd name="T39" fmla="*/ 345 h 357"/>
                    <a:gd name="T40" fmla="*/ 132 w 253"/>
                    <a:gd name="T41" fmla="*/ 349 h 357"/>
                    <a:gd name="T42" fmla="*/ 100 w 253"/>
                    <a:gd name="T43" fmla="*/ 345 h 357"/>
                    <a:gd name="T44" fmla="*/ 100 w 253"/>
                    <a:gd name="T45" fmla="*/ 343 h 357"/>
                    <a:gd name="T46" fmla="*/ 87 w 253"/>
                    <a:gd name="T47" fmla="*/ 302 h 357"/>
                    <a:gd name="T48" fmla="*/ 78 w 253"/>
                    <a:gd name="T49" fmla="*/ 274 h 357"/>
                    <a:gd name="T50" fmla="*/ 57 w 253"/>
                    <a:gd name="T51" fmla="*/ 250 h 357"/>
                    <a:gd name="T52" fmla="*/ 23 w 253"/>
                    <a:gd name="T53" fmla="*/ 245 h 357"/>
                    <a:gd name="T54" fmla="*/ 28 w 253"/>
                    <a:gd name="T55" fmla="*/ 213 h 357"/>
                    <a:gd name="T56" fmla="*/ 21 w 253"/>
                    <a:gd name="T57" fmla="*/ 186 h 357"/>
                    <a:gd name="T58" fmla="*/ 12 w 253"/>
                    <a:gd name="T59" fmla="*/ 157 h 357"/>
                    <a:gd name="T60" fmla="*/ 0 w 253"/>
                    <a:gd name="T61" fmla="*/ 116 h 357"/>
                    <a:gd name="T62" fmla="*/ 5 w 253"/>
                    <a:gd name="T63" fmla="*/ 84 h 357"/>
                    <a:gd name="T64" fmla="*/ 23 w 253"/>
                    <a:gd name="T65" fmla="*/ 93 h 357"/>
                    <a:gd name="T66" fmla="*/ 55 w 253"/>
                    <a:gd name="T67" fmla="*/ 99 h 357"/>
                    <a:gd name="T68" fmla="*/ 66 w 253"/>
                    <a:gd name="T69" fmla="*/ 81 h 357"/>
                    <a:gd name="T70" fmla="*/ 87 w 253"/>
                    <a:gd name="T71" fmla="*/ 57 h 357"/>
                    <a:gd name="T72" fmla="*/ 96 w 253"/>
                    <a:gd name="T73" fmla="*/ 86 h 357"/>
                    <a:gd name="T74" fmla="*/ 125 w 253"/>
                    <a:gd name="T75" fmla="*/ 77 h 357"/>
                    <a:gd name="T76" fmla="*/ 102 w 253"/>
                    <a:gd name="T77" fmla="*/ 54 h 357"/>
                    <a:gd name="T78" fmla="*/ 125 w 253"/>
                    <a:gd name="T79" fmla="*/ 32 h 357"/>
                    <a:gd name="T80" fmla="*/ 150 w 253"/>
                    <a:gd name="T81" fmla="*/ 7 h 357"/>
                    <a:gd name="T82" fmla="*/ 176 w 253"/>
                    <a:gd name="T8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3" h="357">
                      <a:moveTo>
                        <a:pt x="168" y="345"/>
                      </a:moveTo>
                      <a:lnTo>
                        <a:pt x="169" y="347"/>
                      </a:lnTo>
                      <a:lnTo>
                        <a:pt x="164" y="356"/>
                      </a:lnTo>
                      <a:lnTo>
                        <a:pt x="168" y="345"/>
                      </a:lnTo>
                      <a:close/>
                      <a:moveTo>
                        <a:pt x="176" y="0"/>
                      </a:moveTo>
                      <a:lnTo>
                        <a:pt x="182" y="15"/>
                      </a:lnTo>
                      <a:lnTo>
                        <a:pt x="200" y="24"/>
                      </a:lnTo>
                      <a:lnTo>
                        <a:pt x="185" y="27"/>
                      </a:lnTo>
                      <a:lnTo>
                        <a:pt x="176" y="47"/>
                      </a:lnTo>
                      <a:lnTo>
                        <a:pt x="180" y="61"/>
                      </a:lnTo>
                      <a:lnTo>
                        <a:pt x="194" y="56"/>
                      </a:lnTo>
                      <a:lnTo>
                        <a:pt x="200" y="70"/>
                      </a:lnTo>
                      <a:lnTo>
                        <a:pt x="212" y="66"/>
                      </a:lnTo>
                      <a:lnTo>
                        <a:pt x="226" y="61"/>
                      </a:lnTo>
                      <a:lnTo>
                        <a:pt x="244" y="70"/>
                      </a:lnTo>
                      <a:lnTo>
                        <a:pt x="248" y="84"/>
                      </a:lnTo>
                      <a:lnTo>
                        <a:pt x="253" y="99"/>
                      </a:lnTo>
                      <a:lnTo>
                        <a:pt x="244" y="116"/>
                      </a:lnTo>
                      <a:lnTo>
                        <a:pt x="230" y="122"/>
                      </a:lnTo>
                      <a:lnTo>
                        <a:pt x="226" y="107"/>
                      </a:lnTo>
                      <a:lnTo>
                        <a:pt x="212" y="111"/>
                      </a:lnTo>
                      <a:lnTo>
                        <a:pt x="201" y="131"/>
                      </a:lnTo>
                      <a:lnTo>
                        <a:pt x="221" y="140"/>
                      </a:lnTo>
                      <a:lnTo>
                        <a:pt x="214" y="172"/>
                      </a:lnTo>
                      <a:lnTo>
                        <a:pt x="193" y="193"/>
                      </a:lnTo>
                      <a:lnTo>
                        <a:pt x="196" y="207"/>
                      </a:lnTo>
                      <a:lnTo>
                        <a:pt x="182" y="213"/>
                      </a:lnTo>
                      <a:lnTo>
                        <a:pt x="173" y="231"/>
                      </a:lnTo>
                      <a:lnTo>
                        <a:pt x="159" y="234"/>
                      </a:lnTo>
                      <a:lnTo>
                        <a:pt x="162" y="249"/>
                      </a:lnTo>
                      <a:lnTo>
                        <a:pt x="168" y="263"/>
                      </a:lnTo>
                      <a:lnTo>
                        <a:pt x="153" y="268"/>
                      </a:lnTo>
                      <a:lnTo>
                        <a:pt x="157" y="281"/>
                      </a:lnTo>
                      <a:lnTo>
                        <a:pt x="175" y="291"/>
                      </a:lnTo>
                      <a:lnTo>
                        <a:pt x="160" y="295"/>
                      </a:lnTo>
                      <a:lnTo>
                        <a:pt x="150" y="313"/>
                      </a:lnTo>
                      <a:lnTo>
                        <a:pt x="169" y="322"/>
                      </a:lnTo>
                      <a:lnTo>
                        <a:pt x="187" y="332"/>
                      </a:lnTo>
                      <a:lnTo>
                        <a:pt x="175" y="336"/>
                      </a:lnTo>
                      <a:lnTo>
                        <a:pt x="168" y="345"/>
                      </a:lnTo>
                      <a:lnTo>
                        <a:pt x="160" y="340"/>
                      </a:lnTo>
                      <a:lnTo>
                        <a:pt x="132" y="349"/>
                      </a:lnTo>
                      <a:lnTo>
                        <a:pt x="114" y="341"/>
                      </a:lnTo>
                      <a:lnTo>
                        <a:pt x="100" y="345"/>
                      </a:lnTo>
                      <a:lnTo>
                        <a:pt x="105" y="357"/>
                      </a:lnTo>
                      <a:lnTo>
                        <a:pt x="100" y="343"/>
                      </a:lnTo>
                      <a:lnTo>
                        <a:pt x="96" y="329"/>
                      </a:lnTo>
                      <a:lnTo>
                        <a:pt x="87" y="302"/>
                      </a:lnTo>
                      <a:lnTo>
                        <a:pt x="84" y="290"/>
                      </a:lnTo>
                      <a:lnTo>
                        <a:pt x="78" y="274"/>
                      </a:lnTo>
                      <a:lnTo>
                        <a:pt x="61" y="265"/>
                      </a:lnTo>
                      <a:lnTo>
                        <a:pt x="57" y="250"/>
                      </a:lnTo>
                      <a:lnTo>
                        <a:pt x="43" y="256"/>
                      </a:lnTo>
                      <a:lnTo>
                        <a:pt x="23" y="245"/>
                      </a:lnTo>
                      <a:lnTo>
                        <a:pt x="34" y="227"/>
                      </a:lnTo>
                      <a:lnTo>
                        <a:pt x="28" y="213"/>
                      </a:lnTo>
                      <a:lnTo>
                        <a:pt x="25" y="200"/>
                      </a:lnTo>
                      <a:lnTo>
                        <a:pt x="21" y="186"/>
                      </a:lnTo>
                      <a:lnTo>
                        <a:pt x="16" y="172"/>
                      </a:lnTo>
                      <a:lnTo>
                        <a:pt x="12" y="157"/>
                      </a:lnTo>
                      <a:lnTo>
                        <a:pt x="4" y="131"/>
                      </a:lnTo>
                      <a:lnTo>
                        <a:pt x="0" y="116"/>
                      </a:lnTo>
                      <a:lnTo>
                        <a:pt x="9" y="99"/>
                      </a:lnTo>
                      <a:lnTo>
                        <a:pt x="5" y="84"/>
                      </a:lnTo>
                      <a:lnTo>
                        <a:pt x="20" y="79"/>
                      </a:lnTo>
                      <a:lnTo>
                        <a:pt x="23" y="93"/>
                      </a:lnTo>
                      <a:lnTo>
                        <a:pt x="36" y="90"/>
                      </a:lnTo>
                      <a:lnTo>
                        <a:pt x="55" y="99"/>
                      </a:lnTo>
                      <a:lnTo>
                        <a:pt x="69" y="95"/>
                      </a:lnTo>
                      <a:lnTo>
                        <a:pt x="66" y="81"/>
                      </a:lnTo>
                      <a:lnTo>
                        <a:pt x="73" y="63"/>
                      </a:lnTo>
                      <a:lnTo>
                        <a:pt x="87" y="57"/>
                      </a:lnTo>
                      <a:lnTo>
                        <a:pt x="93" y="72"/>
                      </a:lnTo>
                      <a:lnTo>
                        <a:pt x="96" y="86"/>
                      </a:lnTo>
                      <a:lnTo>
                        <a:pt x="107" y="68"/>
                      </a:lnTo>
                      <a:lnTo>
                        <a:pt x="125" y="77"/>
                      </a:lnTo>
                      <a:lnTo>
                        <a:pt x="121" y="63"/>
                      </a:lnTo>
                      <a:lnTo>
                        <a:pt x="102" y="54"/>
                      </a:lnTo>
                      <a:lnTo>
                        <a:pt x="112" y="36"/>
                      </a:lnTo>
                      <a:lnTo>
                        <a:pt x="125" y="32"/>
                      </a:lnTo>
                      <a:lnTo>
                        <a:pt x="155" y="24"/>
                      </a:lnTo>
                      <a:lnTo>
                        <a:pt x="150" y="7"/>
                      </a:lnTo>
                      <a:lnTo>
                        <a:pt x="162" y="4"/>
                      </a:lnTo>
                      <a:lnTo>
                        <a:pt x="17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954" name="Line 55521"/>
                <p:cNvSpPr>
                  <a:spLocks noChangeShapeType="1"/>
                </p:cNvSpPr>
                <p:nvPr/>
              </p:nvSpPr>
              <p:spPr bwMode="auto">
                <a:xfrm flipV="1">
                  <a:off x="4505" y="20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5" name="Line 55522"/>
                <p:cNvSpPr>
                  <a:spLocks noChangeShapeType="1"/>
                </p:cNvSpPr>
                <p:nvPr/>
              </p:nvSpPr>
              <p:spPr bwMode="auto">
                <a:xfrm>
                  <a:off x="4512" y="207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6" name="Line 55523"/>
                <p:cNvSpPr>
                  <a:spLocks noChangeShapeType="1"/>
                </p:cNvSpPr>
                <p:nvPr/>
              </p:nvSpPr>
              <p:spPr bwMode="auto">
                <a:xfrm flipV="1">
                  <a:off x="4521" y="207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7" name="Line 55524"/>
                <p:cNvSpPr>
                  <a:spLocks noChangeShapeType="1"/>
                </p:cNvSpPr>
                <p:nvPr/>
              </p:nvSpPr>
              <p:spPr bwMode="auto">
                <a:xfrm>
                  <a:off x="4535" y="2073"/>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8" name="Line 55525"/>
                <p:cNvSpPr>
                  <a:spLocks noChangeShapeType="1"/>
                </p:cNvSpPr>
                <p:nvPr/>
              </p:nvSpPr>
              <p:spPr bwMode="auto">
                <a:xfrm flipH="1">
                  <a:off x="4537" y="2077"/>
                  <a:ext cx="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59" name="Line 55526"/>
                <p:cNvSpPr>
                  <a:spLocks noChangeShapeType="1"/>
                </p:cNvSpPr>
                <p:nvPr/>
              </p:nvSpPr>
              <p:spPr bwMode="auto">
                <a:xfrm flipV="1">
                  <a:off x="4537" y="20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0" name="Line 55527"/>
                <p:cNvSpPr>
                  <a:spLocks noChangeShapeType="1"/>
                </p:cNvSpPr>
                <p:nvPr/>
              </p:nvSpPr>
              <p:spPr bwMode="auto">
                <a:xfrm flipV="1">
                  <a:off x="4542" y="20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1" name="Line 55528"/>
                <p:cNvSpPr>
                  <a:spLocks noChangeShapeType="1"/>
                </p:cNvSpPr>
                <p:nvPr/>
              </p:nvSpPr>
              <p:spPr bwMode="auto">
                <a:xfrm flipH="1" flipV="1">
                  <a:off x="4540" y="20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2" name="Line 55529"/>
                <p:cNvSpPr>
                  <a:spLocks noChangeShapeType="1"/>
                </p:cNvSpPr>
                <p:nvPr/>
              </p:nvSpPr>
              <p:spPr bwMode="auto">
                <a:xfrm flipH="1" flipV="1">
                  <a:off x="4530" y="206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3" name="Line 55530"/>
                <p:cNvSpPr>
                  <a:spLocks noChangeShapeType="1"/>
                </p:cNvSpPr>
                <p:nvPr/>
              </p:nvSpPr>
              <p:spPr bwMode="auto">
                <a:xfrm flipV="1">
                  <a:off x="4530" y="205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4" name="Line 55531"/>
                <p:cNvSpPr>
                  <a:spLocks noChangeShapeType="1"/>
                </p:cNvSpPr>
                <p:nvPr/>
              </p:nvSpPr>
              <p:spPr bwMode="auto">
                <a:xfrm flipV="1">
                  <a:off x="4535" y="20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5" name="Line 55532"/>
                <p:cNvSpPr>
                  <a:spLocks noChangeShapeType="1"/>
                </p:cNvSpPr>
                <p:nvPr/>
              </p:nvSpPr>
              <p:spPr bwMode="auto">
                <a:xfrm flipH="1" flipV="1">
                  <a:off x="4533" y="204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6" name="Line 55533"/>
                <p:cNvSpPr>
                  <a:spLocks noChangeShapeType="1"/>
                </p:cNvSpPr>
                <p:nvPr/>
              </p:nvSpPr>
              <p:spPr bwMode="auto">
                <a:xfrm flipH="1" flipV="1">
                  <a:off x="4532" y="203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7" name="Line 55534"/>
                <p:cNvSpPr>
                  <a:spLocks noChangeShapeType="1"/>
                </p:cNvSpPr>
                <p:nvPr/>
              </p:nvSpPr>
              <p:spPr bwMode="auto">
                <a:xfrm flipV="1">
                  <a:off x="4532" y="203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8" name="Line 55535"/>
                <p:cNvSpPr>
                  <a:spLocks noChangeShapeType="1"/>
                </p:cNvSpPr>
                <p:nvPr/>
              </p:nvSpPr>
              <p:spPr bwMode="auto">
                <a:xfrm flipH="1" flipV="1">
                  <a:off x="4536" y="20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69" name="Line 55536"/>
                <p:cNvSpPr>
                  <a:spLocks noChangeShapeType="1"/>
                </p:cNvSpPr>
                <p:nvPr/>
              </p:nvSpPr>
              <p:spPr bwMode="auto">
                <a:xfrm flipH="1" flipV="1">
                  <a:off x="4534" y="20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0" name="Line 55537"/>
                <p:cNvSpPr>
                  <a:spLocks noChangeShapeType="1"/>
                </p:cNvSpPr>
                <p:nvPr/>
              </p:nvSpPr>
              <p:spPr bwMode="auto">
                <a:xfrm flipV="1">
                  <a:off x="4534" y="20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1" name="Line 55538"/>
                <p:cNvSpPr>
                  <a:spLocks noChangeShapeType="1"/>
                </p:cNvSpPr>
                <p:nvPr/>
              </p:nvSpPr>
              <p:spPr bwMode="auto">
                <a:xfrm flipV="1">
                  <a:off x="4541" y="201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2" name="Line 55539"/>
                <p:cNvSpPr>
                  <a:spLocks noChangeShapeType="1"/>
                </p:cNvSpPr>
                <p:nvPr/>
              </p:nvSpPr>
              <p:spPr bwMode="auto">
                <a:xfrm flipV="1">
                  <a:off x="4546" y="200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3" name="Line 55540"/>
                <p:cNvSpPr>
                  <a:spLocks noChangeShapeType="1"/>
                </p:cNvSpPr>
                <p:nvPr/>
              </p:nvSpPr>
              <p:spPr bwMode="auto">
                <a:xfrm flipH="1" flipV="1">
                  <a:off x="4551" y="20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4" name="Line 55541"/>
                <p:cNvSpPr>
                  <a:spLocks noChangeShapeType="1"/>
                </p:cNvSpPr>
                <p:nvPr/>
              </p:nvSpPr>
              <p:spPr bwMode="auto">
                <a:xfrm flipV="1">
                  <a:off x="4551" y="198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5" name="Line 55542"/>
                <p:cNvSpPr>
                  <a:spLocks noChangeShapeType="1"/>
                </p:cNvSpPr>
                <p:nvPr/>
              </p:nvSpPr>
              <p:spPr bwMode="auto">
                <a:xfrm flipV="1">
                  <a:off x="4562" y="1973"/>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6" name="Line 55543"/>
                <p:cNvSpPr>
                  <a:spLocks noChangeShapeType="1"/>
                </p:cNvSpPr>
                <p:nvPr/>
              </p:nvSpPr>
              <p:spPr bwMode="auto">
                <a:xfrm flipH="1" flipV="1">
                  <a:off x="4556" y="196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7" name="Line 55544"/>
                <p:cNvSpPr>
                  <a:spLocks noChangeShapeType="1"/>
                </p:cNvSpPr>
                <p:nvPr/>
              </p:nvSpPr>
              <p:spPr bwMode="auto">
                <a:xfrm flipV="1">
                  <a:off x="4556" y="195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8" name="Line 55545"/>
                <p:cNvSpPr>
                  <a:spLocks noChangeShapeType="1"/>
                </p:cNvSpPr>
                <p:nvPr/>
              </p:nvSpPr>
              <p:spPr bwMode="auto">
                <a:xfrm flipV="1">
                  <a:off x="4561" y="19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79" name="Line 55546"/>
                <p:cNvSpPr>
                  <a:spLocks noChangeShapeType="1"/>
                </p:cNvSpPr>
                <p:nvPr/>
              </p:nvSpPr>
              <p:spPr bwMode="auto">
                <a:xfrm>
                  <a:off x="4568" y="19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0" name="Line 55547"/>
                <p:cNvSpPr>
                  <a:spLocks noChangeShapeType="1"/>
                </p:cNvSpPr>
                <p:nvPr/>
              </p:nvSpPr>
              <p:spPr bwMode="auto">
                <a:xfrm flipV="1">
                  <a:off x="4570" y="19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1" name="Line 55548"/>
                <p:cNvSpPr>
                  <a:spLocks noChangeShapeType="1"/>
                </p:cNvSpPr>
                <p:nvPr/>
              </p:nvSpPr>
              <p:spPr bwMode="auto">
                <a:xfrm flipV="1">
                  <a:off x="4577" y="195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2" name="Line 55549"/>
                <p:cNvSpPr>
                  <a:spLocks noChangeShapeType="1"/>
                </p:cNvSpPr>
                <p:nvPr/>
              </p:nvSpPr>
              <p:spPr bwMode="auto">
                <a:xfrm flipH="1" flipV="1">
                  <a:off x="4579" y="19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3" name="Line 55550"/>
                <p:cNvSpPr>
                  <a:spLocks noChangeShapeType="1"/>
                </p:cNvSpPr>
                <p:nvPr/>
              </p:nvSpPr>
              <p:spPr bwMode="auto">
                <a:xfrm flipH="1" flipV="1">
                  <a:off x="4577" y="193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4" name="Line 55551"/>
                <p:cNvSpPr>
                  <a:spLocks noChangeShapeType="1"/>
                </p:cNvSpPr>
                <p:nvPr/>
              </p:nvSpPr>
              <p:spPr bwMode="auto">
                <a:xfrm flipH="1" flipV="1">
                  <a:off x="4568" y="193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5" name="Line 55552"/>
                <p:cNvSpPr>
                  <a:spLocks noChangeShapeType="1"/>
                </p:cNvSpPr>
                <p:nvPr/>
              </p:nvSpPr>
              <p:spPr bwMode="auto">
                <a:xfrm flipH="1">
                  <a:off x="4561" y="19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6" name="Line 55553"/>
                <p:cNvSpPr>
                  <a:spLocks noChangeShapeType="1"/>
                </p:cNvSpPr>
                <p:nvPr/>
              </p:nvSpPr>
              <p:spPr bwMode="auto">
                <a:xfrm flipH="1">
                  <a:off x="4555" y="1937"/>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7" name="Line 55554"/>
                <p:cNvSpPr>
                  <a:spLocks noChangeShapeType="1"/>
                </p:cNvSpPr>
                <p:nvPr/>
              </p:nvSpPr>
              <p:spPr bwMode="auto">
                <a:xfrm flipH="1" flipV="1">
                  <a:off x="4552" y="19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8" name="Line 55555"/>
                <p:cNvSpPr>
                  <a:spLocks noChangeShapeType="1"/>
                </p:cNvSpPr>
                <p:nvPr/>
              </p:nvSpPr>
              <p:spPr bwMode="auto">
                <a:xfrm flipH="1">
                  <a:off x="4545" y="19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89" name="Line 55556"/>
                <p:cNvSpPr>
                  <a:spLocks noChangeShapeType="1"/>
                </p:cNvSpPr>
                <p:nvPr/>
              </p:nvSpPr>
              <p:spPr bwMode="auto">
                <a:xfrm flipH="1" flipV="1">
                  <a:off x="4543" y="19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0" name="Line 55557"/>
                <p:cNvSpPr>
                  <a:spLocks noChangeShapeType="1"/>
                </p:cNvSpPr>
                <p:nvPr/>
              </p:nvSpPr>
              <p:spPr bwMode="auto">
                <a:xfrm flipV="1">
                  <a:off x="4543" y="19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1" name="Line 55558"/>
                <p:cNvSpPr>
                  <a:spLocks noChangeShapeType="1"/>
                </p:cNvSpPr>
                <p:nvPr/>
              </p:nvSpPr>
              <p:spPr bwMode="auto">
                <a:xfrm flipV="1">
                  <a:off x="4548" y="19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2" name="Line 55559"/>
                <p:cNvSpPr>
                  <a:spLocks noChangeShapeType="1"/>
                </p:cNvSpPr>
                <p:nvPr/>
              </p:nvSpPr>
              <p:spPr bwMode="auto">
                <a:xfrm flipH="1" flipV="1">
                  <a:off x="4546" y="191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3" name="Line 55560"/>
                <p:cNvSpPr>
                  <a:spLocks noChangeShapeType="1"/>
                </p:cNvSpPr>
                <p:nvPr/>
              </p:nvSpPr>
              <p:spPr bwMode="auto">
                <a:xfrm flipH="1" flipV="1">
                  <a:off x="4543" y="190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4" name="Line 55561"/>
                <p:cNvSpPr>
                  <a:spLocks noChangeShapeType="1"/>
                </p:cNvSpPr>
                <p:nvPr/>
              </p:nvSpPr>
              <p:spPr bwMode="auto">
                <a:xfrm flipH="1">
                  <a:off x="4536" y="190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5" name="Line 55562"/>
                <p:cNvSpPr>
                  <a:spLocks noChangeShapeType="1"/>
                </p:cNvSpPr>
                <p:nvPr/>
              </p:nvSpPr>
              <p:spPr bwMode="auto">
                <a:xfrm flipH="1">
                  <a:off x="4530" y="190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6" name="Line 55563"/>
                <p:cNvSpPr>
                  <a:spLocks noChangeShapeType="1"/>
                </p:cNvSpPr>
                <p:nvPr/>
              </p:nvSpPr>
              <p:spPr bwMode="auto">
                <a:xfrm>
                  <a:off x="4530" y="190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7" name="Line 55564"/>
                <p:cNvSpPr>
                  <a:spLocks noChangeShapeType="1"/>
                </p:cNvSpPr>
                <p:nvPr/>
              </p:nvSpPr>
              <p:spPr bwMode="auto">
                <a:xfrm flipH="1">
                  <a:off x="4517" y="1915"/>
                  <a:ext cx="1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8" name="Line 55565"/>
                <p:cNvSpPr>
                  <a:spLocks noChangeShapeType="1"/>
                </p:cNvSpPr>
                <p:nvPr/>
              </p:nvSpPr>
              <p:spPr bwMode="auto">
                <a:xfrm flipH="1">
                  <a:off x="4511" y="19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99" name="Line 55566"/>
                <p:cNvSpPr>
                  <a:spLocks noChangeShapeType="1"/>
                </p:cNvSpPr>
                <p:nvPr/>
              </p:nvSpPr>
              <p:spPr bwMode="auto">
                <a:xfrm flipH="1">
                  <a:off x="4506" y="192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0" name="Line 55567"/>
                <p:cNvSpPr>
                  <a:spLocks noChangeShapeType="1"/>
                </p:cNvSpPr>
                <p:nvPr/>
              </p:nvSpPr>
              <p:spPr bwMode="auto">
                <a:xfrm>
                  <a:off x="4506" y="19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1" name="Line 55568"/>
                <p:cNvSpPr>
                  <a:spLocks noChangeShapeType="1"/>
                </p:cNvSpPr>
                <p:nvPr/>
              </p:nvSpPr>
              <p:spPr bwMode="auto">
                <a:xfrm>
                  <a:off x="4516" y="193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2" name="Line 55569"/>
                <p:cNvSpPr>
                  <a:spLocks noChangeShapeType="1"/>
                </p:cNvSpPr>
                <p:nvPr/>
              </p:nvSpPr>
              <p:spPr bwMode="auto">
                <a:xfrm>
                  <a:off x="4517" y="194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3" name="Line 55570"/>
                <p:cNvSpPr>
                  <a:spLocks noChangeShapeType="1"/>
                </p:cNvSpPr>
                <p:nvPr/>
              </p:nvSpPr>
              <p:spPr bwMode="auto">
                <a:xfrm flipH="1" flipV="1">
                  <a:off x="4517" y="194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4" name="Line 55571"/>
                <p:cNvSpPr>
                  <a:spLocks noChangeShapeType="1"/>
                </p:cNvSpPr>
                <p:nvPr/>
              </p:nvSpPr>
              <p:spPr bwMode="auto">
                <a:xfrm flipH="1" flipV="1">
                  <a:off x="4508" y="19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5" name="Line 55572"/>
                <p:cNvSpPr>
                  <a:spLocks noChangeShapeType="1"/>
                </p:cNvSpPr>
                <p:nvPr/>
              </p:nvSpPr>
              <p:spPr bwMode="auto">
                <a:xfrm flipH="1">
                  <a:off x="4503" y="193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6" name="Line 55573"/>
                <p:cNvSpPr>
                  <a:spLocks noChangeShapeType="1"/>
                </p:cNvSpPr>
                <p:nvPr/>
              </p:nvSpPr>
              <p:spPr bwMode="auto">
                <a:xfrm flipH="1" flipV="1">
                  <a:off x="4501" y="193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7" name="Line 55574"/>
                <p:cNvSpPr>
                  <a:spLocks noChangeShapeType="1"/>
                </p:cNvSpPr>
                <p:nvPr/>
              </p:nvSpPr>
              <p:spPr bwMode="auto">
                <a:xfrm flipH="1" flipV="1">
                  <a:off x="4499" y="19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8" name="Line 55575"/>
                <p:cNvSpPr>
                  <a:spLocks noChangeShapeType="1"/>
                </p:cNvSpPr>
                <p:nvPr/>
              </p:nvSpPr>
              <p:spPr bwMode="auto">
                <a:xfrm flipH="1">
                  <a:off x="4492" y="193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09" name="Line 55576"/>
                <p:cNvSpPr>
                  <a:spLocks noChangeShapeType="1"/>
                </p:cNvSpPr>
                <p:nvPr/>
              </p:nvSpPr>
              <p:spPr bwMode="auto">
                <a:xfrm flipH="1">
                  <a:off x="4488" y="193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0" name="Line 55577"/>
                <p:cNvSpPr>
                  <a:spLocks noChangeShapeType="1"/>
                </p:cNvSpPr>
                <p:nvPr/>
              </p:nvSpPr>
              <p:spPr bwMode="auto">
                <a:xfrm>
                  <a:off x="4488" y="19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1" name="Line 55578"/>
                <p:cNvSpPr>
                  <a:spLocks noChangeShapeType="1"/>
                </p:cNvSpPr>
                <p:nvPr/>
              </p:nvSpPr>
              <p:spPr bwMode="auto">
                <a:xfrm flipH="1">
                  <a:off x="4483" y="195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2" name="Line 55579"/>
                <p:cNvSpPr>
                  <a:spLocks noChangeShapeType="1"/>
                </p:cNvSpPr>
                <p:nvPr/>
              </p:nvSpPr>
              <p:spPr bwMode="auto">
                <a:xfrm>
                  <a:off x="4483" y="19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3" name="Line 55580"/>
                <p:cNvSpPr>
                  <a:spLocks noChangeShapeType="1"/>
                </p:cNvSpPr>
                <p:nvPr/>
              </p:nvSpPr>
              <p:spPr bwMode="auto">
                <a:xfrm flipH="1" flipV="1">
                  <a:off x="4483" y="19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4" name="Line 55581"/>
                <p:cNvSpPr>
                  <a:spLocks noChangeShapeType="1"/>
                </p:cNvSpPr>
                <p:nvPr/>
              </p:nvSpPr>
              <p:spPr bwMode="auto">
                <a:xfrm flipH="1" flipV="1">
                  <a:off x="4473" y="19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5" name="Line 55582"/>
                <p:cNvSpPr>
                  <a:spLocks noChangeShapeType="1"/>
                </p:cNvSpPr>
                <p:nvPr/>
              </p:nvSpPr>
              <p:spPr bwMode="auto">
                <a:xfrm flipH="1">
                  <a:off x="4467" y="19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6" name="Line 55583"/>
                <p:cNvSpPr>
                  <a:spLocks noChangeShapeType="1"/>
                </p:cNvSpPr>
                <p:nvPr/>
              </p:nvSpPr>
              <p:spPr bwMode="auto">
                <a:xfrm flipH="1" flipV="1">
                  <a:off x="4465" y="19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7" name="Line 55584"/>
                <p:cNvSpPr>
                  <a:spLocks noChangeShapeType="1"/>
                </p:cNvSpPr>
                <p:nvPr/>
              </p:nvSpPr>
              <p:spPr bwMode="auto">
                <a:xfrm flipH="1">
                  <a:off x="4458" y="194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8" name="Line 55585"/>
                <p:cNvSpPr>
                  <a:spLocks noChangeShapeType="1"/>
                </p:cNvSpPr>
                <p:nvPr/>
              </p:nvSpPr>
              <p:spPr bwMode="auto">
                <a:xfrm>
                  <a:off x="4458" y="194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19" name="Line 55586"/>
                <p:cNvSpPr>
                  <a:spLocks noChangeShapeType="1"/>
                </p:cNvSpPr>
                <p:nvPr/>
              </p:nvSpPr>
              <p:spPr bwMode="auto">
                <a:xfrm flipH="1">
                  <a:off x="4455" y="19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0" name="Line 55587"/>
                <p:cNvSpPr>
                  <a:spLocks noChangeShapeType="1"/>
                </p:cNvSpPr>
                <p:nvPr/>
              </p:nvSpPr>
              <p:spPr bwMode="auto">
                <a:xfrm>
                  <a:off x="4455"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1" name="Line 55588"/>
                <p:cNvSpPr>
                  <a:spLocks noChangeShapeType="1"/>
                </p:cNvSpPr>
                <p:nvPr/>
              </p:nvSpPr>
              <p:spPr bwMode="auto">
                <a:xfrm>
                  <a:off x="4457" y="196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2" name="Line 55589"/>
                <p:cNvSpPr>
                  <a:spLocks noChangeShapeType="1"/>
                </p:cNvSpPr>
                <p:nvPr/>
              </p:nvSpPr>
              <p:spPr bwMode="auto">
                <a:xfrm>
                  <a:off x="4461" y="19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3" name="Line 55590"/>
                <p:cNvSpPr>
                  <a:spLocks noChangeShapeType="1"/>
                </p:cNvSpPr>
                <p:nvPr/>
              </p:nvSpPr>
              <p:spPr bwMode="auto">
                <a:xfrm>
                  <a:off x="4463" y="198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4" name="Line 55591"/>
                <p:cNvSpPr>
                  <a:spLocks noChangeShapeType="1"/>
                </p:cNvSpPr>
                <p:nvPr/>
              </p:nvSpPr>
              <p:spPr bwMode="auto">
                <a:xfrm>
                  <a:off x="4466" y="199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5" name="Line 55592"/>
                <p:cNvSpPr>
                  <a:spLocks noChangeShapeType="1"/>
                </p:cNvSpPr>
                <p:nvPr/>
              </p:nvSpPr>
              <p:spPr bwMode="auto">
                <a:xfrm>
                  <a:off x="4467" y="20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6" name="Line 55593"/>
                <p:cNvSpPr>
                  <a:spLocks noChangeShapeType="1"/>
                </p:cNvSpPr>
                <p:nvPr/>
              </p:nvSpPr>
              <p:spPr bwMode="auto">
                <a:xfrm>
                  <a:off x="4469" y="20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7" name="Line 55594"/>
                <p:cNvSpPr>
                  <a:spLocks noChangeShapeType="1"/>
                </p:cNvSpPr>
                <p:nvPr/>
              </p:nvSpPr>
              <p:spPr bwMode="auto">
                <a:xfrm flipH="1">
                  <a:off x="4467" y="201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8" name="Line 55595"/>
                <p:cNvSpPr>
                  <a:spLocks noChangeShapeType="1"/>
                </p:cNvSpPr>
                <p:nvPr/>
              </p:nvSpPr>
              <p:spPr bwMode="auto">
                <a:xfrm>
                  <a:off x="4467" y="20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29" name="Line 55596"/>
                <p:cNvSpPr>
                  <a:spLocks noChangeShapeType="1"/>
                </p:cNvSpPr>
                <p:nvPr/>
              </p:nvSpPr>
              <p:spPr bwMode="auto">
                <a:xfrm flipV="1">
                  <a:off x="4476" y="20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0" name="Line 55597"/>
                <p:cNvSpPr>
                  <a:spLocks noChangeShapeType="1"/>
                </p:cNvSpPr>
                <p:nvPr/>
              </p:nvSpPr>
              <p:spPr bwMode="auto">
                <a:xfrm>
                  <a:off x="4484" y="202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1" name="Line 55598"/>
                <p:cNvSpPr>
                  <a:spLocks noChangeShapeType="1"/>
                </p:cNvSpPr>
                <p:nvPr/>
              </p:nvSpPr>
              <p:spPr bwMode="auto">
                <a:xfrm>
                  <a:off x="4485" y="203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2" name="Line 55599"/>
                <p:cNvSpPr>
                  <a:spLocks noChangeShapeType="1"/>
                </p:cNvSpPr>
                <p:nvPr/>
              </p:nvSpPr>
              <p:spPr bwMode="auto">
                <a:xfrm>
                  <a:off x="4494" y="204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3" name="Line 55600"/>
                <p:cNvSpPr>
                  <a:spLocks noChangeShapeType="1"/>
                </p:cNvSpPr>
                <p:nvPr/>
              </p:nvSpPr>
              <p:spPr bwMode="auto">
                <a:xfrm>
                  <a:off x="4497" y="20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4" name="Line 55601"/>
                <p:cNvSpPr>
                  <a:spLocks noChangeShapeType="1"/>
                </p:cNvSpPr>
                <p:nvPr/>
              </p:nvSpPr>
              <p:spPr bwMode="auto">
                <a:xfrm>
                  <a:off x="4499" y="205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5" name="Line 55602"/>
                <p:cNvSpPr>
                  <a:spLocks noChangeShapeType="1"/>
                </p:cNvSpPr>
                <p:nvPr/>
              </p:nvSpPr>
              <p:spPr bwMode="auto">
                <a:xfrm>
                  <a:off x="4503" y="20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6" name="Line 55603"/>
                <p:cNvSpPr>
                  <a:spLocks noChangeShapeType="1"/>
                </p:cNvSpPr>
                <p:nvPr/>
              </p:nvSpPr>
              <p:spPr bwMode="auto">
                <a:xfrm>
                  <a:off x="4505" y="207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7" name="Line 55604"/>
                <p:cNvSpPr>
                  <a:spLocks noChangeShapeType="1"/>
                </p:cNvSpPr>
                <p:nvPr/>
              </p:nvSpPr>
              <p:spPr bwMode="auto">
                <a:xfrm flipH="1" flipV="1">
                  <a:off x="4505" y="2076"/>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8" name="Line 55605"/>
                <p:cNvSpPr>
                  <a:spLocks noChangeShapeType="1"/>
                </p:cNvSpPr>
                <p:nvPr/>
              </p:nvSpPr>
              <p:spPr bwMode="auto">
                <a:xfrm flipV="1">
                  <a:off x="4505" y="207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39" name="Line 55606"/>
                <p:cNvSpPr>
                  <a:spLocks noChangeShapeType="1"/>
                </p:cNvSpPr>
                <p:nvPr/>
              </p:nvSpPr>
              <p:spPr bwMode="auto">
                <a:xfrm>
                  <a:off x="4512" y="207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0" name="Line 55607"/>
                <p:cNvSpPr>
                  <a:spLocks noChangeShapeType="1"/>
                </p:cNvSpPr>
                <p:nvPr/>
              </p:nvSpPr>
              <p:spPr bwMode="auto">
                <a:xfrm flipV="1">
                  <a:off x="4521" y="207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1" name="Line 55608"/>
                <p:cNvSpPr>
                  <a:spLocks noChangeShapeType="1"/>
                </p:cNvSpPr>
                <p:nvPr/>
              </p:nvSpPr>
              <p:spPr bwMode="auto">
                <a:xfrm>
                  <a:off x="4535" y="2073"/>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2" name="Line 55609"/>
                <p:cNvSpPr>
                  <a:spLocks noChangeShapeType="1"/>
                </p:cNvSpPr>
                <p:nvPr/>
              </p:nvSpPr>
              <p:spPr bwMode="auto">
                <a:xfrm flipH="1">
                  <a:off x="4537" y="2077"/>
                  <a:ext cx="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3" name="Line 55610"/>
                <p:cNvSpPr>
                  <a:spLocks noChangeShapeType="1"/>
                </p:cNvSpPr>
                <p:nvPr/>
              </p:nvSpPr>
              <p:spPr bwMode="auto">
                <a:xfrm flipV="1">
                  <a:off x="4537" y="20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4" name="Line 55611"/>
                <p:cNvSpPr>
                  <a:spLocks noChangeShapeType="1"/>
                </p:cNvSpPr>
                <p:nvPr/>
              </p:nvSpPr>
              <p:spPr bwMode="auto">
                <a:xfrm flipV="1">
                  <a:off x="4542" y="20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5" name="Line 55612"/>
                <p:cNvSpPr>
                  <a:spLocks noChangeShapeType="1"/>
                </p:cNvSpPr>
                <p:nvPr/>
              </p:nvSpPr>
              <p:spPr bwMode="auto">
                <a:xfrm flipH="1" flipV="1">
                  <a:off x="4540" y="206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6" name="Line 55613"/>
                <p:cNvSpPr>
                  <a:spLocks noChangeShapeType="1"/>
                </p:cNvSpPr>
                <p:nvPr/>
              </p:nvSpPr>
              <p:spPr bwMode="auto">
                <a:xfrm flipH="1" flipV="1">
                  <a:off x="4530" y="2060"/>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7" name="Line 55614"/>
                <p:cNvSpPr>
                  <a:spLocks noChangeShapeType="1"/>
                </p:cNvSpPr>
                <p:nvPr/>
              </p:nvSpPr>
              <p:spPr bwMode="auto">
                <a:xfrm flipV="1">
                  <a:off x="4530" y="205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8" name="Line 55615"/>
                <p:cNvSpPr>
                  <a:spLocks noChangeShapeType="1"/>
                </p:cNvSpPr>
                <p:nvPr/>
              </p:nvSpPr>
              <p:spPr bwMode="auto">
                <a:xfrm flipV="1">
                  <a:off x="4535" y="20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49" name="Line 55616"/>
                <p:cNvSpPr>
                  <a:spLocks noChangeShapeType="1"/>
                </p:cNvSpPr>
                <p:nvPr/>
              </p:nvSpPr>
              <p:spPr bwMode="auto">
                <a:xfrm flipH="1" flipV="1">
                  <a:off x="4533" y="204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0" name="Line 55617"/>
                <p:cNvSpPr>
                  <a:spLocks noChangeShapeType="1"/>
                </p:cNvSpPr>
                <p:nvPr/>
              </p:nvSpPr>
              <p:spPr bwMode="auto">
                <a:xfrm flipH="1" flipV="1">
                  <a:off x="4532" y="203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1" name="Line 55618"/>
                <p:cNvSpPr>
                  <a:spLocks noChangeShapeType="1"/>
                </p:cNvSpPr>
                <p:nvPr/>
              </p:nvSpPr>
              <p:spPr bwMode="auto">
                <a:xfrm flipV="1">
                  <a:off x="4532" y="203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2" name="Line 55619"/>
                <p:cNvSpPr>
                  <a:spLocks noChangeShapeType="1"/>
                </p:cNvSpPr>
                <p:nvPr/>
              </p:nvSpPr>
              <p:spPr bwMode="auto">
                <a:xfrm flipH="1" flipV="1">
                  <a:off x="4536" y="20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3" name="Line 55620"/>
                <p:cNvSpPr>
                  <a:spLocks noChangeShapeType="1"/>
                </p:cNvSpPr>
                <p:nvPr/>
              </p:nvSpPr>
              <p:spPr bwMode="auto">
                <a:xfrm flipH="1" flipV="1">
                  <a:off x="4534" y="20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4" name="Line 55621"/>
                <p:cNvSpPr>
                  <a:spLocks noChangeShapeType="1"/>
                </p:cNvSpPr>
                <p:nvPr/>
              </p:nvSpPr>
              <p:spPr bwMode="auto">
                <a:xfrm flipV="1">
                  <a:off x="4534" y="201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5" name="Line 55622"/>
                <p:cNvSpPr>
                  <a:spLocks noChangeShapeType="1"/>
                </p:cNvSpPr>
                <p:nvPr/>
              </p:nvSpPr>
              <p:spPr bwMode="auto">
                <a:xfrm flipV="1">
                  <a:off x="4541" y="201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6" name="Line 55623"/>
                <p:cNvSpPr>
                  <a:spLocks noChangeShapeType="1"/>
                </p:cNvSpPr>
                <p:nvPr/>
              </p:nvSpPr>
              <p:spPr bwMode="auto">
                <a:xfrm flipV="1">
                  <a:off x="4546" y="200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7" name="Line 55624"/>
                <p:cNvSpPr>
                  <a:spLocks noChangeShapeType="1"/>
                </p:cNvSpPr>
                <p:nvPr/>
              </p:nvSpPr>
              <p:spPr bwMode="auto">
                <a:xfrm flipH="1" flipV="1">
                  <a:off x="4551" y="20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8" name="Line 55625"/>
                <p:cNvSpPr>
                  <a:spLocks noChangeShapeType="1"/>
                </p:cNvSpPr>
                <p:nvPr/>
              </p:nvSpPr>
              <p:spPr bwMode="auto">
                <a:xfrm flipV="1">
                  <a:off x="4551" y="198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59" name="Line 55626"/>
                <p:cNvSpPr>
                  <a:spLocks noChangeShapeType="1"/>
                </p:cNvSpPr>
                <p:nvPr/>
              </p:nvSpPr>
              <p:spPr bwMode="auto">
                <a:xfrm flipV="1">
                  <a:off x="4562" y="1973"/>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0" name="Line 55627"/>
                <p:cNvSpPr>
                  <a:spLocks noChangeShapeType="1"/>
                </p:cNvSpPr>
                <p:nvPr/>
              </p:nvSpPr>
              <p:spPr bwMode="auto">
                <a:xfrm flipH="1" flipV="1">
                  <a:off x="4556" y="196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1" name="Line 55628"/>
                <p:cNvSpPr>
                  <a:spLocks noChangeShapeType="1"/>
                </p:cNvSpPr>
                <p:nvPr/>
              </p:nvSpPr>
              <p:spPr bwMode="auto">
                <a:xfrm flipV="1">
                  <a:off x="4556" y="195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2" name="Line 55629"/>
                <p:cNvSpPr>
                  <a:spLocks noChangeShapeType="1"/>
                </p:cNvSpPr>
                <p:nvPr/>
              </p:nvSpPr>
              <p:spPr bwMode="auto">
                <a:xfrm flipV="1">
                  <a:off x="4561" y="19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3" name="Line 55630"/>
                <p:cNvSpPr>
                  <a:spLocks noChangeShapeType="1"/>
                </p:cNvSpPr>
                <p:nvPr/>
              </p:nvSpPr>
              <p:spPr bwMode="auto">
                <a:xfrm>
                  <a:off x="4568" y="19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4" name="Line 55631"/>
                <p:cNvSpPr>
                  <a:spLocks noChangeShapeType="1"/>
                </p:cNvSpPr>
                <p:nvPr/>
              </p:nvSpPr>
              <p:spPr bwMode="auto">
                <a:xfrm flipV="1">
                  <a:off x="4570" y="19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5" name="Line 55632"/>
                <p:cNvSpPr>
                  <a:spLocks noChangeShapeType="1"/>
                </p:cNvSpPr>
                <p:nvPr/>
              </p:nvSpPr>
              <p:spPr bwMode="auto">
                <a:xfrm flipV="1">
                  <a:off x="4577" y="195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6" name="Line 55633"/>
                <p:cNvSpPr>
                  <a:spLocks noChangeShapeType="1"/>
                </p:cNvSpPr>
                <p:nvPr/>
              </p:nvSpPr>
              <p:spPr bwMode="auto">
                <a:xfrm flipH="1" flipV="1">
                  <a:off x="4579" y="19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7" name="Line 55634"/>
                <p:cNvSpPr>
                  <a:spLocks noChangeShapeType="1"/>
                </p:cNvSpPr>
                <p:nvPr/>
              </p:nvSpPr>
              <p:spPr bwMode="auto">
                <a:xfrm flipH="1" flipV="1">
                  <a:off x="4577" y="193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8" name="Line 55635"/>
                <p:cNvSpPr>
                  <a:spLocks noChangeShapeType="1"/>
                </p:cNvSpPr>
                <p:nvPr/>
              </p:nvSpPr>
              <p:spPr bwMode="auto">
                <a:xfrm flipH="1" flipV="1">
                  <a:off x="4568" y="193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69" name="Line 55636"/>
                <p:cNvSpPr>
                  <a:spLocks noChangeShapeType="1"/>
                </p:cNvSpPr>
                <p:nvPr/>
              </p:nvSpPr>
              <p:spPr bwMode="auto">
                <a:xfrm flipH="1">
                  <a:off x="4561" y="193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0" name="Line 55637"/>
                <p:cNvSpPr>
                  <a:spLocks noChangeShapeType="1"/>
                </p:cNvSpPr>
                <p:nvPr/>
              </p:nvSpPr>
              <p:spPr bwMode="auto">
                <a:xfrm flipH="1">
                  <a:off x="4555" y="1937"/>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1" name="Line 55638"/>
                <p:cNvSpPr>
                  <a:spLocks noChangeShapeType="1"/>
                </p:cNvSpPr>
                <p:nvPr/>
              </p:nvSpPr>
              <p:spPr bwMode="auto">
                <a:xfrm flipH="1" flipV="1">
                  <a:off x="4552" y="19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2" name="Line 55639"/>
                <p:cNvSpPr>
                  <a:spLocks noChangeShapeType="1"/>
                </p:cNvSpPr>
                <p:nvPr/>
              </p:nvSpPr>
              <p:spPr bwMode="auto">
                <a:xfrm flipH="1">
                  <a:off x="4545" y="19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3" name="Line 55640"/>
                <p:cNvSpPr>
                  <a:spLocks noChangeShapeType="1"/>
                </p:cNvSpPr>
                <p:nvPr/>
              </p:nvSpPr>
              <p:spPr bwMode="auto">
                <a:xfrm flipH="1" flipV="1">
                  <a:off x="4543" y="19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4" name="Line 55641"/>
                <p:cNvSpPr>
                  <a:spLocks noChangeShapeType="1"/>
                </p:cNvSpPr>
                <p:nvPr/>
              </p:nvSpPr>
              <p:spPr bwMode="auto">
                <a:xfrm flipV="1">
                  <a:off x="4543" y="19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5" name="Line 55642"/>
                <p:cNvSpPr>
                  <a:spLocks noChangeShapeType="1"/>
                </p:cNvSpPr>
                <p:nvPr/>
              </p:nvSpPr>
              <p:spPr bwMode="auto">
                <a:xfrm flipV="1">
                  <a:off x="4548" y="191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6" name="Line 55643"/>
                <p:cNvSpPr>
                  <a:spLocks noChangeShapeType="1"/>
                </p:cNvSpPr>
                <p:nvPr/>
              </p:nvSpPr>
              <p:spPr bwMode="auto">
                <a:xfrm flipH="1" flipV="1">
                  <a:off x="4546" y="191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7" name="Line 55644"/>
                <p:cNvSpPr>
                  <a:spLocks noChangeShapeType="1"/>
                </p:cNvSpPr>
                <p:nvPr/>
              </p:nvSpPr>
              <p:spPr bwMode="auto">
                <a:xfrm flipH="1" flipV="1">
                  <a:off x="4543" y="190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8" name="Line 55645"/>
                <p:cNvSpPr>
                  <a:spLocks noChangeShapeType="1"/>
                </p:cNvSpPr>
                <p:nvPr/>
              </p:nvSpPr>
              <p:spPr bwMode="auto">
                <a:xfrm flipH="1">
                  <a:off x="4536" y="190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79" name="Line 55646"/>
                <p:cNvSpPr>
                  <a:spLocks noChangeShapeType="1"/>
                </p:cNvSpPr>
                <p:nvPr/>
              </p:nvSpPr>
              <p:spPr bwMode="auto">
                <a:xfrm flipH="1">
                  <a:off x="4530" y="190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0" name="Line 55647"/>
                <p:cNvSpPr>
                  <a:spLocks noChangeShapeType="1"/>
                </p:cNvSpPr>
                <p:nvPr/>
              </p:nvSpPr>
              <p:spPr bwMode="auto">
                <a:xfrm>
                  <a:off x="4530" y="190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1" name="Line 55648"/>
                <p:cNvSpPr>
                  <a:spLocks noChangeShapeType="1"/>
                </p:cNvSpPr>
                <p:nvPr/>
              </p:nvSpPr>
              <p:spPr bwMode="auto">
                <a:xfrm flipH="1">
                  <a:off x="4517" y="1915"/>
                  <a:ext cx="1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2" name="Line 55649"/>
                <p:cNvSpPr>
                  <a:spLocks noChangeShapeType="1"/>
                </p:cNvSpPr>
                <p:nvPr/>
              </p:nvSpPr>
              <p:spPr bwMode="auto">
                <a:xfrm flipH="1">
                  <a:off x="4511" y="19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3" name="Line 55650"/>
                <p:cNvSpPr>
                  <a:spLocks noChangeShapeType="1"/>
                </p:cNvSpPr>
                <p:nvPr/>
              </p:nvSpPr>
              <p:spPr bwMode="auto">
                <a:xfrm flipH="1">
                  <a:off x="4506" y="192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4" name="Line 55651"/>
                <p:cNvSpPr>
                  <a:spLocks noChangeShapeType="1"/>
                </p:cNvSpPr>
                <p:nvPr/>
              </p:nvSpPr>
              <p:spPr bwMode="auto">
                <a:xfrm>
                  <a:off x="4506" y="19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5" name="Line 55652"/>
                <p:cNvSpPr>
                  <a:spLocks noChangeShapeType="1"/>
                </p:cNvSpPr>
                <p:nvPr/>
              </p:nvSpPr>
              <p:spPr bwMode="auto">
                <a:xfrm>
                  <a:off x="4516" y="193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6" name="Line 55653"/>
                <p:cNvSpPr>
                  <a:spLocks noChangeShapeType="1"/>
                </p:cNvSpPr>
                <p:nvPr/>
              </p:nvSpPr>
              <p:spPr bwMode="auto">
                <a:xfrm>
                  <a:off x="4517" y="194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7" name="Line 55654"/>
                <p:cNvSpPr>
                  <a:spLocks noChangeShapeType="1"/>
                </p:cNvSpPr>
                <p:nvPr/>
              </p:nvSpPr>
              <p:spPr bwMode="auto">
                <a:xfrm flipH="1" flipV="1">
                  <a:off x="4517" y="194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8" name="Line 55655"/>
                <p:cNvSpPr>
                  <a:spLocks noChangeShapeType="1"/>
                </p:cNvSpPr>
                <p:nvPr/>
              </p:nvSpPr>
              <p:spPr bwMode="auto">
                <a:xfrm flipH="1" flipV="1">
                  <a:off x="4508" y="19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89" name="Line 55656"/>
                <p:cNvSpPr>
                  <a:spLocks noChangeShapeType="1"/>
                </p:cNvSpPr>
                <p:nvPr/>
              </p:nvSpPr>
              <p:spPr bwMode="auto">
                <a:xfrm flipH="1">
                  <a:off x="4503" y="193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0" name="Line 55657"/>
                <p:cNvSpPr>
                  <a:spLocks noChangeShapeType="1"/>
                </p:cNvSpPr>
                <p:nvPr/>
              </p:nvSpPr>
              <p:spPr bwMode="auto">
                <a:xfrm flipH="1" flipV="1">
                  <a:off x="4501" y="193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1" name="Line 55658"/>
                <p:cNvSpPr>
                  <a:spLocks noChangeShapeType="1"/>
                </p:cNvSpPr>
                <p:nvPr/>
              </p:nvSpPr>
              <p:spPr bwMode="auto">
                <a:xfrm flipH="1" flipV="1">
                  <a:off x="4499" y="19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2" name="Line 55659"/>
                <p:cNvSpPr>
                  <a:spLocks noChangeShapeType="1"/>
                </p:cNvSpPr>
                <p:nvPr/>
              </p:nvSpPr>
              <p:spPr bwMode="auto">
                <a:xfrm flipH="1">
                  <a:off x="4492" y="193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3" name="Line 55660"/>
                <p:cNvSpPr>
                  <a:spLocks noChangeShapeType="1"/>
                </p:cNvSpPr>
                <p:nvPr/>
              </p:nvSpPr>
              <p:spPr bwMode="auto">
                <a:xfrm flipH="1">
                  <a:off x="4488" y="193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4" name="Line 55661"/>
                <p:cNvSpPr>
                  <a:spLocks noChangeShapeType="1"/>
                </p:cNvSpPr>
                <p:nvPr/>
              </p:nvSpPr>
              <p:spPr bwMode="auto">
                <a:xfrm>
                  <a:off x="4488" y="19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5" name="Line 55662"/>
                <p:cNvSpPr>
                  <a:spLocks noChangeShapeType="1"/>
                </p:cNvSpPr>
                <p:nvPr/>
              </p:nvSpPr>
              <p:spPr bwMode="auto">
                <a:xfrm flipH="1">
                  <a:off x="4483" y="195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6" name="Line 55663"/>
                <p:cNvSpPr>
                  <a:spLocks noChangeShapeType="1"/>
                </p:cNvSpPr>
                <p:nvPr/>
              </p:nvSpPr>
              <p:spPr bwMode="auto">
                <a:xfrm>
                  <a:off x="4483" y="19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7" name="Line 55664"/>
                <p:cNvSpPr>
                  <a:spLocks noChangeShapeType="1"/>
                </p:cNvSpPr>
                <p:nvPr/>
              </p:nvSpPr>
              <p:spPr bwMode="auto">
                <a:xfrm flipH="1" flipV="1">
                  <a:off x="4483" y="19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8" name="Line 55665"/>
                <p:cNvSpPr>
                  <a:spLocks noChangeShapeType="1"/>
                </p:cNvSpPr>
                <p:nvPr/>
              </p:nvSpPr>
              <p:spPr bwMode="auto">
                <a:xfrm flipH="1" flipV="1">
                  <a:off x="4473" y="19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99" name="Line 55666"/>
                <p:cNvSpPr>
                  <a:spLocks noChangeShapeType="1"/>
                </p:cNvSpPr>
                <p:nvPr/>
              </p:nvSpPr>
              <p:spPr bwMode="auto">
                <a:xfrm flipH="1">
                  <a:off x="4467" y="19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0" name="Line 55667"/>
                <p:cNvSpPr>
                  <a:spLocks noChangeShapeType="1"/>
                </p:cNvSpPr>
                <p:nvPr/>
              </p:nvSpPr>
              <p:spPr bwMode="auto">
                <a:xfrm flipH="1" flipV="1">
                  <a:off x="4465" y="19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1" name="Line 55668"/>
                <p:cNvSpPr>
                  <a:spLocks noChangeShapeType="1"/>
                </p:cNvSpPr>
                <p:nvPr/>
              </p:nvSpPr>
              <p:spPr bwMode="auto">
                <a:xfrm flipH="1">
                  <a:off x="4458" y="194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2" name="Line 55669"/>
                <p:cNvSpPr>
                  <a:spLocks noChangeShapeType="1"/>
                </p:cNvSpPr>
                <p:nvPr/>
              </p:nvSpPr>
              <p:spPr bwMode="auto">
                <a:xfrm>
                  <a:off x="4458" y="194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3" name="Line 55670"/>
                <p:cNvSpPr>
                  <a:spLocks noChangeShapeType="1"/>
                </p:cNvSpPr>
                <p:nvPr/>
              </p:nvSpPr>
              <p:spPr bwMode="auto">
                <a:xfrm flipH="1">
                  <a:off x="4455" y="19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4" name="Line 55671"/>
                <p:cNvSpPr>
                  <a:spLocks noChangeShapeType="1"/>
                </p:cNvSpPr>
                <p:nvPr/>
              </p:nvSpPr>
              <p:spPr bwMode="auto">
                <a:xfrm>
                  <a:off x="4455"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5" name="Line 55672"/>
                <p:cNvSpPr>
                  <a:spLocks noChangeShapeType="1"/>
                </p:cNvSpPr>
                <p:nvPr/>
              </p:nvSpPr>
              <p:spPr bwMode="auto">
                <a:xfrm>
                  <a:off x="4457" y="196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6" name="Line 55673"/>
                <p:cNvSpPr>
                  <a:spLocks noChangeShapeType="1"/>
                </p:cNvSpPr>
                <p:nvPr/>
              </p:nvSpPr>
              <p:spPr bwMode="auto">
                <a:xfrm>
                  <a:off x="4461" y="198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7" name="Line 55674"/>
                <p:cNvSpPr>
                  <a:spLocks noChangeShapeType="1"/>
                </p:cNvSpPr>
                <p:nvPr/>
              </p:nvSpPr>
              <p:spPr bwMode="auto">
                <a:xfrm>
                  <a:off x="4463" y="198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8" name="Line 55675"/>
                <p:cNvSpPr>
                  <a:spLocks noChangeShapeType="1"/>
                </p:cNvSpPr>
                <p:nvPr/>
              </p:nvSpPr>
              <p:spPr bwMode="auto">
                <a:xfrm>
                  <a:off x="4466" y="199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09" name="Line 55676"/>
                <p:cNvSpPr>
                  <a:spLocks noChangeShapeType="1"/>
                </p:cNvSpPr>
                <p:nvPr/>
              </p:nvSpPr>
              <p:spPr bwMode="auto">
                <a:xfrm>
                  <a:off x="4467" y="20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0" name="Line 55677"/>
                <p:cNvSpPr>
                  <a:spLocks noChangeShapeType="1"/>
                </p:cNvSpPr>
                <p:nvPr/>
              </p:nvSpPr>
              <p:spPr bwMode="auto">
                <a:xfrm>
                  <a:off x="4469" y="20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1" name="Line 55678"/>
                <p:cNvSpPr>
                  <a:spLocks noChangeShapeType="1"/>
                </p:cNvSpPr>
                <p:nvPr/>
              </p:nvSpPr>
              <p:spPr bwMode="auto">
                <a:xfrm flipH="1">
                  <a:off x="4467" y="201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2" name="Line 55679"/>
                <p:cNvSpPr>
                  <a:spLocks noChangeShapeType="1"/>
                </p:cNvSpPr>
                <p:nvPr/>
              </p:nvSpPr>
              <p:spPr bwMode="auto">
                <a:xfrm>
                  <a:off x="4467" y="20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3" name="Line 55680"/>
                <p:cNvSpPr>
                  <a:spLocks noChangeShapeType="1"/>
                </p:cNvSpPr>
                <p:nvPr/>
              </p:nvSpPr>
              <p:spPr bwMode="auto">
                <a:xfrm flipV="1">
                  <a:off x="4476" y="20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4" name="Line 55681"/>
                <p:cNvSpPr>
                  <a:spLocks noChangeShapeType="1"/>
                </p:cNvSpPr>
                <p:nvPr/>
              </p:nvSpPr>
              <p:spPr bwMode="auto">
                <a:xfrm>
                  <a:off x="4484" y="202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5" name="Line 55682"/>
                <p:cNvSpPr>
                  <a:spLocks noChangeShapeType="1"/>
                </p:cNvSpPr>
                <p:nvPr/>
              </p:nvSpPr>
              <p:spPr bwMode="auto">
                <a:xfrm>
                  <a:off x="4485" y="203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6" name="Line 55683"/>
                <p:cNvSpPr>
                  <a:spLocks noChangeShapeType="1"/>
                </p:cNvSpPr>
                <p:nvPr/>
              </p:nvSpPr>
              <p:spPr bwMode="auto">
                <a:xfrm>
                  <a:off x="4494" y="204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7" name="Line 55684"/>
                <p:cNvSpPr>
                  <a:spLocks noChangeShapeType="1"/>
                </p:cNvSpPr>
                <p:nvPr/>
              </p:nvSpPr>
              <p:spPr bwMode="auto">
                <a:xfrm>
                  <a:off x="4497" y="20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8" name="Line 55685"/>
                <p:cNvSpPr>
                  <a:spLocks noChangeShapeType="1"/>
                </p:cNvSpPr>
                <p:nvPr/>
              </p:nvSpPr>
              <p:spPr bwMode="auto">
                <a:xfrm>
                  <a:off x="4499" y="205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19" name="Line 55686"/>
                <p:cNvSpPr>
                  <a:spLocks noChangeShapeType="1"/>
                </p:cNvSpPr>
                <p:nvPr/>
              </p:nvSpPr>
              <p:spPr bwMode="auto">
                <a:xfrm>
                  <a:off x="4503" y="20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0" name="Line 55687"/>
                <p:cNvSpPr>
                  <a:spLocks noChangeShapeType="1"/>
                </p:cNvSpPr>
                <p:nvPr/>
              </p:nvSpPr>
              <p:spPr bwMode="auto">
                <a:xfrm>
                  <a:off x="4505" y="207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1" name="Line 55688"/>
                <p:cNvSpPr>
                  <a:spLocks noChangeShapeType="1"/>
                </p:cNvSpPr>
                <p:nvPr/>
              </p:nvSpPr>
              <p:spPr bwMode="auto">
                <a:xfrm flipH="1" flipV="1">
                  <a:off x="4505" y="2076"/>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2" name="Freeform 55689"/>
                <p:cNvSpPr>
                  <a:spLocks/>
                </p:cNvSpPr>
                <p:nvPr/>
              </p:nvSpPr>
              <p:spPr bwMode="auto">
                <a:xfrm>
                  <a:off x="4225" y="2372"/>
                  <a:ext cx="186" cy="157"/>
                </a:xfrm>
                <a:custGeom>
                  <a:avLst/>
                  <a:gdLst>
                    <a:gd name="T0" fmla="*/ 283 w 373"/>
                    <a:gd name="T1" fmla="*/ 9 h 314"/>
                    <a:gd name="T2" fmla="*/ 337 w 373"/>
                    <a:gd name="T3" fmla="*/ 39 h 314"/>
                    <a:gd name="T4" fmla="*/ 346 w 373"/>
                    <a:gd name="T5" fmla="*/ 66 h 314"/>
                    <a:gd name="T6" fmla="*/ 355 w 373"/>
                    <a:gd name="T7" fmla="*/ 94 h 314"/>
                    <a:gd name="T8" fmla="*/ 364 w 373"/>
                    <a:gd name="T9" fmla="*/ 121 h 314"/>
                    <a:gd name="T10" fmla="*/ 373 w 373"/>
                    <a:gd name="T11" fmla="*/ 150 h 314"/>
                    <a:gd name="T12" fmla="*/ 362 w 373"/>
                    <a:gd name="T13" fmla="*/ 168 h 314"/>
                    <a:gd name="T14" fmla="*/ 355 w 373"/>
                    <a:gd name="T15" fmla="*/ 185 h 314"/>
                    <a:gd name="T16" fmla="*/ 335 w 373"/>
                    <a:gd name="T17" fmla="*/ 221 h 314"/>
                    <a:gd name="T18" fmla="*/ 344 w 373"/>
                    <a:gd name="T19" fmla="*/ 250 h 314"/>
                    <a:gd name="T20" fmla="*/ 358 w 373"/>
                    <a:gd name="T21" fmla="*/ 289 h 314"/>
                    <a:gd name="T22" fmla="*/ 340 w 373"/>
                    <a:gd name="T23" fmla="*/ 296 h 314"/>
                    <a:gd name="T24" fmla="*/ 326 w 373"/>
                    <a:gd name="T25" fmla="*/ 300 h 314"/>
                    <a:gd name="T26" fmla="*/ 291 w 373"/>
                    <a:gd name="T27" fmla="*/ 280 h 314"/>
                    <a:gd name="T28" fmla="*/ 273 w 373"/>
                    <a:gd name="T29" fmla="*/ 271 h 314"/>
                    <a:gd name="T30" fmla="*/ 250 w 373"/>
                    <a:gd name="T31" fmla="*/ 248 h 314"/>
                    <a:gd name="T32" fmla="*/ 228 w 373"/>
                    <a:gd name="T33" fmla="*/ 223 h 314"/>
                    <a:gd name="T34" fmla="*/ 217 w 373"/>
                    <a:gd name="T35" fmla="*/ 243 h 314"/>
                    <a:gd name="T36" fmla="*/ 189 w 373"/>
                    <a:gd name="T37" fmla="*/ 251 h 314"/>
                    <a:gd name="T38" fmla="*/ 182 w 373"/>
                    <a:gd name="T39" fmla="*/ 223 h 314"/>
                    <a:gd name="T40" fmla="*/ 168 w 373"/>
                    <a:gd name="T41" fmla="*/ 182 h 314"/>
                    <a:gd name="T42" fmla="*/ 141 w 373"/>
                    <a:gd name="T43" fmla="*/ 189 h 314"/>
                    <a:gd name="T44" fmla="*/ 103 w 373"/>
                    <a:gd name="T45" fmla="*/ 171 h 314"/>
                    <a:gd name="T46" fmla="*/ 86 w 373"/>
                    <a:gd name="T47" fmla="*/ 162 h 314"/>
                    <a:gd name="T48" fmla="*/ 68 w 373"/>
                    <a:gd name="T49" fmla="*/ 151 h 314"/>
                    <a:gd name="T50" fmla="*/ 48 w 373"/>
                    <a:gd name="T51" fmla="*/ 143 h 314"/>
                    <a:gd name="T52" fmla="*/ 32 w 373"/>
                    <a:gd name="T53" fmla="*/ 134 h 314"/>
                    <a:gd name="T54" fmla="*/ 9 w 373"/>
                    <a:gd name="T55" fmla="*/ 110 h 314"/>
                    <a:gd name="T56" fmla="*/ 0 w 373"/>
                    <a:gd name="T57" fmla="*/ 80 h 314"/>
                    <a:gd name="T58" fmla="*/ 20 w 373"/>
                    <a:gd name="T59" fmla="*/ 44 h 314"/>
                    <a:gd name="T60" fmla="*/ 46 w 373"/>
                    <a:gd name="T61" fmla="*/ 35 h 314"/>
                    <a:gd name="T62" fmla="*/ 66 w 373"/>
                    <a:gd name="T63" fmla="*/ 46 h 314"/>
                    <a:gd name="T64" fmla="*/ 98 w 373"/>
                    <a:gd name="T65" fmla="*/ 50 h 314"/>
                    <a:gd name="T66" fmla="*/ 116 w 373"/>
                    <a:gd name="T67" fmla="*/ 60 h 314"/>
                    <a:gd name="T68" fmla="*/ 157 w 373"/>
                    <a:gd name="T69" fmla="*/ 48 h 314"/>
                    <a:gd name="T70" fmla="*/ 164 w 373"/>
                    <a:gd name="T71" fmla="*/ 16 h 314"/>
                    <a:gd name="T72" fmla="*/ 223 w 373"/>
                    <a:gd name="T73" fmla="*/ 12 h 314"/>
                    <a:gd name="T74" fmla="*/ 241 w 373"/>
                    <a:gd name="T75" fmla="*/ 21 h 314"/>
                    <a:gd name="T76" fmla="*/ 266 w 373"/>
                    <a:gd name="T7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3" h="314">
                      <a:moveTo>
                        <a:pt x="266" y="0"/>
                      </a:moveTo>
                      <a:lnTo>
                        <a:pt x="283" y="9"/>
                      </a:lnTo>
                      <a:lnTo>
                        <a:pt x="301" y="19"/>
                      </a:lnTo>
                      <a:lnTo>
                        <a:pt x="337" y="39"/>
                      </a:lnTo>
                      <a:lnTo>
                        <a:pt x="342" y="51"/>
                      </a:lnTo>
                      <a:lnTo>
                        <a:pt x="346" y="66"/>
                      </a:lnTo>
                      <a:lnTo>
                        <a:pt x="351" y="80"/>
                      </a:lnTo>
                      <a:lnTo>
                        <a:pt x="355" y="94"/>
                      </a:lnTo>
                      <a:lnTo>
                        <a:pt x="349" y="125"/>
                      </a:lnTo>
                      <a:lnTo>
                        <a:pt x="364" y="121"/>
                      </a:lnTo>
                      <a:lnTo>
                        <a:pt x="367" y="135"/>
                      </a:lnTo>
                      <a:lnTo>
                        <a:pt x="373" y="150"/>
                      </a:lnTo>
                      <a:lnTo>
                        <a:pt x="358" y="153"/>
                      </a:lnTo>
                      <a:lnTo>
                        <a:pt x="362" y="168"/>
                      </a:lnTo>
                      <a:lnTo>
                        <a:pt x="365" y="180"/>
                      </a:lnTo>
                      <a:lnTo>
                        <a:pt x="355" y="185"/>
                      </a:lnTo>
                      <a:lnTo>
                        <a:pt x="346" y="203"/>
                      </a:lnTo>
                      <a:lnTo>
                        <a:pt x="335" y="221"/>
                      </a:lnTo>
                      <a:lnTo>
                        <a:pt x="340" y="235"/>
                      </a:lnTo>
                      <a:lnTo>
                        <a:pt x="344" y="250"/>
                      </a:lnTo>
                      <a:lnTo>
                        <a:pt x="357" y="262"/>
                      </a:lnTo>
                      <a:lnTo>
                        <a:pt x="358" y="289"/>
                      </a:lnTo>
                      <a:lnTo>
                        <a:pt x="355" y="291"/>
                      </a:lnTo>
                      <a:lnTo>
                        <a:pt x="340" y="296"/>
                      </a:lnTo>
                      <a:lnTo>
                        <a:pt x="332" y="314"/>
                      </a:lnTo>
                      <a:lnTo>
                        <a:pt x="326" y="300"/>
                      </a:lnTo>
                      <a:lnTo>
                        <a:pt x="308" y="291"/>
                      </a:lnTo>
                      <a:lnTo>
                        <a:pt x="291" y="280"/>
                      </a:lnTo>
                      <a:lnTo>
                        <a:pt x="276" y="285"/>
                      </a:lnTo>
                      <a:lnTo>
                        <a:pt x="273" y="271"/>
                      </a:lnTo>
                      <a:lnTo>
                        <a:pt x="255" y="262"/>
                      </a:lnTo>
                      <a:lnTo>
                        <a:pt x="250" y="248"/>
                      </a:lnTo>
                      <a:lnTo>
                        <a:pt x="232" y="239"/>
                      </a:lnTo>
                      <a:lnTo>
                        <a:pt x="228" y="223"/>
                      </a:lnTo>
                      <a:lnTo>
                        <a:pt x="214" y="228"/>
                      </a:lnTo>
                      <a:lnTo>
                        <a:pt x="217" y="243"/>
                      </a:lnTo>
                      <a:lnTo>
                        <a:pt x="203" y="248"/>
                      </a:lnTo>
                      <a:lnTo>
                        <a:pt x="189" y="251"/>
                      </a:lnTo>
                      <a:lnTo>
                        <a:pt x="171" y="241"/>
                      </a:lnTo>
                      <a:lnTo>
                        <a:pt x="182" y="223"/>
                      </a:lnTo>
                      <a:lnTo>
                        <a:pt x="176" y="210"/>
                      </a:lnTo>
                      <a:lnTo>
                        <a:pt x="168" y="182"/>
                      </a:lnTo>
                      <a:lnTo>
                        <a:pt x="153" y="185"/>
                      </a:lnTo>
                      <a:lnTo>
                        <a:pt x="141" y="189"/>
                      </a:lnTo>
                      <a:lnTo>
                        <a:pt x="127" y="194"/>
                      </a:lnTo>
                      <a:lnTo>
                        <a:pt x="103" y="171"/>
                      </a:lnTo>
                      <a:lnTo>
                        <a:pt x="100" y="157"/>
                      </a:lnTo>
                      <a:lnTo>
                        <a:pt x="86" y="162"/>
                      </a:lnTo>
                      <a:lnTo>
                        <a:pt x="71" y="166"/>
                      </a:lnTo>
                      <a:lnTo>
                        <a:pt x="68" y="151"/>
                      </a:lnTo>
                      <a:lnTo>
                        <a:pt x="62" y="137"/>
                      </a:lnTo>
                      <a:lnTo>
                        <a:pt x="48" y="143"/>
                      </a:lnTo>
                      <a:lnTo>
                        <a:pt x="36" y="146"/>
                      </a:lnTo>
                      <a:lnTo>
                        <a:pt x="32" y="134"/>
                      </a:lnTo>
                      <a:lnTo>
                        <a:pt x="12" y="123"/>
                      </a:lnTo>
                      <a:lnTo>
                        <a:pt x="9" y="110"/>
                      </a:lnTo>
                      <a:lnTo>
                        <a:pt x="5" y="94"/>
                      </a:lnTo>
                      <a:lnTo>
                        <a:pt x="0" y="80"/>
                      </a:lnTo>
                      <a:lnTo>
                        <a:pt x="23" y="59"/>
                      </a:lnTo>
                      <a:lnTo>
                        <a:pt x="20" y="44"/>
                      </a:lnTo>
                      <a:lnTo>
                        <a:pt x="37" y="55"/>
                      </a:lnTo>
                      <a:lnTo>
                        <a:pt x="46" y="35"/>
                      </a:lnTo>
                      <a:lnTo>
                        <a:pt x="61" y="32"/>
                      </a:lnTo>
                      <a:lnTo>
                        <a:pt x="66" y="46"/>
                      </a:lnTo>
                      <a:lnTo>
                        <a:pt x="80" y="43"/>
                      </a:lnTo>
                      <a:lnTo>
                        <a:pt x="98" y="50"/>
                      </a:lnTo>
                      <a:lnTo>
                        <a:pt x="102" y="64"/>
                      </a:lnTo>
                      <a:lnTo>
                        <a:pt x="116" y="60"/>
                      </a:lnTo>
                      <a:lnTo>
                        <a:pt x="130" y="57"/>
                      </a:lnTo>
                      <a:lnTo>
                        <a:pt x="157" y="48"/>
                      </a:lnTo>
                      <a:lnTo>
                        <a:pt x="153" y="34"/>
                      </a:lnTo>
                      <a:lnTo>
                        <a:pt x="164" y="16"/>
                      </a:lnTo>
                      <a:lnTo>
                        <a:pt x="178" y="12"/>
                      </a:lnTo>
                      <a:lnTo>
                        <a:pt x="223" y="12"/>
                      </a:lnTo>
                      <a:lnTo>
                        <a:pt x="226" y="26"/>
                      </a:lnTo>
                      <a:lnTo>
                        <a:pt x="241" y="21"/>
                      </a:lnTo>
                      <a:lnTo>
                        <a:pt x="251" y="3"/>
                      </a:lnTo>
                      <a:lnTo>
                        <a:pt x="26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123" name="Line 55690"/>
                <p:cNvSpPr>
                  <a:spLocks noChangeShapeType="1"/>
                </p:cNvSpPr>
                <p:nvPr/>
              </p:nvSpPr>
              <p:spPr bwMode="auto">
                <a:xfrm flipH="1" flipV="1">
                  <a:off x="4376" y="2382"/>
                  <a:ext cx="1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4" name="Line 55691"/>
                <p:cNvSpPr>
                  <a:spLocks noChangeShapeType="1"/>
                </p:cNvSpPr>
                <p:nvPr/>
              </p:nvSpPr>
              <p:spPr bwMode="auto">
                <a:xfrm flipH="1" flipV="1">
                  <a:off x="4367" y="237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5" name="Line 55692"/>
                <p:cNvSpPr>
                  <a:spLocks noChangeShapeType="1"/>
                </p:cNvSpPr>
                <p:nvPr/>
              </p:nvSpPr>
              <p:spPr bwMode="auto">
                <a:xfrm flipH="1" flipV="1">
                  <a:off x="4358" y="23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6" name="Line 55693"/>
                <p:cNvSpPr>
                  <a:spLocks noChangeShapeType="1"/>
                </p:cNvSpPr>
                <p:nvPr/>
              </p:nvSpPr>
              <p:spPr bwMode="auto">
                <a:xfrm flipH="1">
                  <a:off x="4351" y="23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7" name="Line 55694"/>
                <p:cNvSpPr>
                  <a:spLocks noChangeShapeType="1"/>
                </p:cNvSpPr>
                <p:nvPr/>
              </p:nvSpPr>
              <p:spPr bwMode="auto">
                <a:xfrm flipH="1">
                  <a:off x="4345" y="237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28" name="Line 55695"/>
                <p:cNvSpPr>
                  <a:spLocks noChangeShapeType="1"/>
                </p:cNvSpPr>
                <p:nvPr/>
              </p:nvSpPr>
              <p:spPr bwMode="auto">
                <a:xfrm flipH="1">
                  <a:off x="4338" y="238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6" name="Group 55897"/>
              <p:cNvGrpSpPr>
                <a:grpSpLocks/>
              </p:cNvGrpSpPr>
              <p:nvPr/>
            </p:nvGrpSpPr>
            <p:grpSpPr bwMode="auto">
              <a:xfrm>
                <a:off x="6707188" y="3490913"/>
                <a:ext cx="379413" cy="523875"/>
                <a:chOff x="4225" y="2199"/>
                <a:chExt cx="239" cy="330"/>
              </a:xfrm>
              <a:grpFill/>
            </p:grpSpPr>
            <p:sp>
              <p:nvSpPr>
                <p:cNvPr id="54729" name="Line 55697"/>
                <p:cNvSpPr>
                  <a:spLocks noChangeShapeType="1"/>
                </p:cNvSpPr>
                <p:nvPr/>
              </p:nvSpPr>
              <p:spPr bwMode="auto">
                <a:xfrm flipH="1" flipV="1">
                  <a:off x="4336" y="23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0" name="Line 55698"/>
                <p:cNvSpPr>
                  <a:spLocks noChangeShapeType="1"/>
                </p:cNvSpPr>
                <p:nvPr/>
              </p:nvSpPr>
              <p:spPr bwMode="auto">
                <a:xfrm flipH="1">
                  <a:off x="4314" y="2379"/>
                  <a:ext cx="2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1" name="Line 55699"/>
                <p:cNvSpPr>
                  <a:spLocks noChangeShapeType="1"/>
                </p:cNvSpPr>
                <p:nvPr/>
              </p:nvSpPr>
              <p:spPr bwMode="auto">
                <a:xfrm flipH="1">
                  <a:off x="4307" y="23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2" name="Line 55700"/>
                <p:cNvSpPr>
                  <a:spLocks noChangeShapeType="1"/>
                </p:cNvSpPr>
                <p:nvPr/>
              </p:nvSpPr>
              <p:spPr bwMode="auto">
                <a:xfrm flipH="1">
                  <a:off x="4302" y="238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3" name="Line 55701"/>
                <p:cNvSpPr>
                  <a:spLocks noChangeShapeType="1"/>
                </p:cNvSpPr>
                <p:nvPr/>
              </p:nvSpPr>
              <p:spPr bwMode="auto">
                <a:xfrm>
                  <a:off x="4302" y="238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4" name="Line 55702"/>
                <p:cNvSpPr>
                  <a:spLocks noChangeShapeType="1"/>
                </p:cNvSpPr>
                <p:nvPr/>
              </p:nvSpPr>
              <p:spPr bwMode="auto">
                <a:xfrm flipH="1">
                  <a:off x="4290" y="239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5" name="Line 55703"/>
                <p:cNvSpPr>
                  <a:spLocks noChangeShapeType="1"/>
                </p:cNvSpPr>
                <p:nvPr/>
              </p:nvSpPr>
              <p:spPr bwMode="auto">
                <a:xfrm flipH="1">
                  <a:off x="4283" y="24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6" name="Line 55704"/>
                <p:cNvSpPr>
                  <a:spLocks noChangeShapeType="1"/>
                </p:cNvSpPr>
                <p:nvPr/>
              </p:nvSpPr>
              <p:spPr bwMode="auto">
                <a:xfrm flipH="1">
                  <a:off x="4276" y="240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7" name="Line 55705"/>
                <p:cNvSpPr>
                  <a:spLocks noChangeShapeType="1"/>
                </p:cNvSpPr>
                <p:nvPr/>
              </p:nvSpPr>
              <p:spPr bwMode="auto">
                <a:xfrm flipH="1" flipV="1">
                  <a:off x="4274" y="23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8" name="Line 55706"/>
                <p:cNvSpPr>
                  <a:spLocks noChangeShapeType="1"/>
                </p:cNvSpPr>
                <p:nvPr/>
              </p:nvSpPr>
              <p:spPr bwMode="auto">
                <a:xfrm flipH="1" flipV="1">
                  <a:off x="4265" y="239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39" name="Line 55707"/>
                <p:cNvSpPr>
                  <a:spLocks noChangeShapeType="1"/>
                </p:cNvSpPr>
                <p:nvPr/>
              </p:nvSpPr>
              <p:spPr bwMode="auto">
                <a:xfrm flipH="1">
                  <a:off x="4258" y="23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0" name="Line 55708"/>
                <p:cNvSpPr>
                  <a:spLocks noChangeShapeType="1"/>
                </p:cNvSpPr>
                <p:nvPr/>
              </p:nvSpPr>
              <p:spPr bwMode="auto">
                <a:xfrm flipH="1" flipV="1">
                  <a:off x="4255" y="23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1" name="Line 55709"/>
                <p:cNvSpPr>
                  <a:spLocks noChangeShapeType="1"/>
                </p:cNvSpPr>
                <p:nvPr/>
              </p:nvSpPr>
              <p:spPr bwMode="auto">
                <a:xfrm flipH="1">
                  <a:off x="4248" y="23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2" name="Line 55710"/>
                <p:cNvSpPr>
                  <a:spLocks noChangeShapeType="1"/>
                </p:cNvSpPr>
                <p:nvPr/>
              </p:nvSpPr>
              <p:spPr bwMode="auto">
                <a:xfrm flipH="1">
                  <a:off x="4244" y="239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3" name="Line 55711"/>
                <p:cNvSpPr>
                  <a:spLocks noChangeShapeType="1"/>
                </p:cNvSpPr>
                <p:nvPr/>
              </p:nvSpPr>
              <p:spPr bwMode="auto">
                <a:xfrm flipH="1" flipV="1">
                  <a:off x="4235" y="239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4" name="Line 55712"/>
                <p:cNvSpPr>
                  <a:spLocks noChangeShapeType="1"/>
                </p:cNvSpPr>
                <p:nvPr/>
              </p:nvSpPr>
              <p:spPr bwMode="auto">
                <a:xfrm>
                  <a:off x="4235" y="23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5" name="Line 55713"/>
                <p:cNvSpPr>
                  <a:spLocks noChangeShapeType="1"/>
                </p:cNvSpPr>
                <p:nvPr/>
              </p:nvSpPr>
              <p:spPr bwMode="auto">
                <a:xfrm flipH="1">
                  <a:off x="4225" y="240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6" name="Line 55714"/>
                <p:cNvSpPr>
                  <a:spLocks noChangeShapeType="1"/>
                </p:cNvSpPr>
                <p:nvPr/>
              </p:nvSpPr>
              <p:spPr bwMode="auto">
                <a:xfrm>
                  <a:off x="4225" y="24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7" name="Line 55715"/>
                <p:cNvSpPr>
                  <a:spLocks noChangeShapeType="1"/>
                </p:cNvSpPr>
                <p:nvPr/>
              </p:nvSpPr>
              <p:spPr bwMode="auto">
                <a:xfrm>
                  <a:off x="4228" y="2420"/>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8" name="Line 55716"/>
                <p:cNvSpPr>
                  <a:spLocks noChangeShapeType="1"/>
                </p:cNvSpPr>
                <p:nvPr/>
              </p:nvSpPr>
              <p:spPr bwMode="auto">
                <a:xfrm>
                  <a:off x="4229" y="24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49" name="Line 55717"/>
                <p:cNvSpPr>
                  <a:spLocks noChangeShapeType="1"/>
                </p:cNvSpPr>
                <p:nvPr/>
              </p:nvSpPr>
              <p:spPr bwMode="auto">
                <a:xfrm>
                  <a:off x="4231" y="243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0" name="Line 55718"/>
                <p:cNvSpPr>
                  <a:spLocks noChangeShapeType="1"/>
                </p:cNvSpPr>
                <p:nvPr/>
              </p:nvSpPr>
              <p:spPr bwMode="auto">
                <a:xfrm>
                  <a:off x="4241" y="24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1" name="Line 55719"/>
                <p:cNvSpPr>
                  <a:spLocks noChangeShapeType="1"/>
                </p:cNvSpPr>
                <p:nvPr/>
              </p:nvSpPr>
              <p:spPr bwMode="auto">
                <a:xfrm flipV="1">
                  <a:off x="4243" y="244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2" name="Line 55720"/>
                <p:cNvSpPr>
                  <a:spLocks noChangeShapeType="1"/>
                </p:cNvSpPr>
                <p:nvPr/>
              </p:nvSpPr>
              <p:spPr bwMode="auto">
                <a:xfrm flipV="1">
                  <a:off x="4249" y="244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3" name="Line 55721"/>
                <p:cNvSpPr>
                  <a:spLocks noChangeShapeType="1"/>
                </p:cNvSpPr>
                <p:nvPr/>
              </p:nvSpPr>
              <p:spPr bwMode="auto">
                <a:xfrm>
                  <a:off x="4256" y="24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4" name="Line 55722"/>
                <p:cNvSpPr>
                  <a:spLocks noChangeShapeType="1"/>
                </p:cNvSpPr>
                <p:nvPr/>
              </p:nvSpPr>
              <p:spPr bwMode="auto">
                <a:xfrm>
                  <a:off x="4259" y="24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5" name="Line 55723"/>
                <p:cNvSpPr>
                  <a:spLocks noChangeShapeType="1"/>
                </p:cNvSpPr>
                <p:nvPr/>
              </p:nvSpPr>
              <p:spPr bwMode="auto">
                <a:xfrm flipV="1">
                  <a:off x="4261" y="245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6" name="Line 55724"/>
                <p:cNvSpPr>
                  <a:spLocks noChangeShapeType="1"/>
                </p:cNvSpPr>
                <p:nvPr/>
              </p:nvSpPr>
              <p:spPr bwMode="auto">
                <a:xfrm flipV="1">
                  <a:off x="4268" y="245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7" name="Line 55725"/>
                <p:cNvSpPr>
                  <a:spLocks noChangeShapeType="1"/>
                </p:cNvSpPr>
                <p:nvPr/>
              </p:nvSpPr>
              <p:spPr bwMode="auto">
                <a:xfrm>
                  <a:off x="4275" y="24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8" name="Line 55726"/>
                <p:cNvSpPr>
                  <a:spLocks noChangeShapeType="1"/>
                </p:cNvSpPr>
                <p:nvPr/>
              </p:nvSpPr>
              <p:spPr bwMode="auto">
                <a:xfrm>
                  <a:off x="4277" y="245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59" name="Line 55727"/>
                <p:cNvSpPr>
                  <a:spLocks noChangeShapeType="1"/>
                </p:cNvSpPr>
                <p:nvPr/>
              </p:nvSpPr>
              <p:spPr bwMode="auto">
                <a:xfrm flipV="1">
                  <a:off x="4288" y="24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0" name="Line 55728"/>
                <p:cNvSpPr>
                  <a:spLocks noChangeShapeType="1"/>
                </p:cNvSpPr>
                <p:nvPr/>
              </p:nvSpPr>
              <p:spPr bwMode="auto">
                <a:xfrm flipV="1">
                  <a:off x="4295" y="24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1" name="Line 55729"/>
                <p:cNvSpPr>
                  <a:spLocks noChangeShapeType="1"/>
                </p:cNvSpPr>
                <p:nvPr/>
              </p:nvSpPr>
              <p:spPr bwMode="auto">
                <a:xfrm flipV="1">
                  <a:off x="4302" y="24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2" name="Line 55730"/>
                <p:cNvSpPr>
                  <a:spLocks noChangeShapeType="1"/>
                </p:cNvSpPr>
                <p:nvPr/>
              </p:nvSpPr>
              <p:spPr bwMode="auto">
                <a:xfrm>
                  <a:off x="4309" y="246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3" name="Line 55731"/>
                <p:cNvSpPr>
                  <a:spLocks noChangeShapeType="1"/>
                </p:cNvSpPr>
                <p:nvPr/>
              </p:nvSpPr>
              <p:spPr bwMode="auto">
                <a:xfrm>
                  <a:off x="4313" y="247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4" name="Line 55732"/>
                <p:cNvSpPr>
                  <a:spLocks noChangeShapeType="1"/>
                </p:cNvSpPr>
                <p:nvPr/>
              </p:nvSpPr>
              <p:spPr bwMode="auto">
                <a:xfrm flipH="1">
                  <a:off x="4311" y="24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5" name="Line 55733"/>
                <p:cNvSpPr>
                  <a:spLocks noChangeShapeType="1"/>
                </p:cNvSpPr>
                <p:nvPr/>
              </p:nvSpPr>
              <p:spPr bwMode="auto">
                <a:xfrm>
                  <a:off x="4311" y="249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6" name="Line 55734"/>
                <p:cNvSpPr>
                  <a:spLocks noChangeShapeType="1"/>
                </p:cNvSpPr>
                <p:nvPr/>
              </p:nvSpPr>
              <p:spPr bwMode="auto">
                <a:xfrm flipV="1">
                  <a:off x="4319" y="249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7" name="Line 55735"/>
                <p:cNvSpPr>
                  <a:spLocks noChangeShapeType="1"/>
                </p:cNvSpPr>
                <p:nvPr/>
              </p:nvSpPr>
              <p:spPr bwMode="auto">
                <a:xfrm flipV="1">
                  <a:off x="4327" y="24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8" name="Line 55736"/>
                <p:cNvSpPr>
                  <a:spLocks noChangeShapeType="1"/>
                </p:cNvSpPr>
                <p:nvPr/>
              </p:nvSpPr>
              <p:spPr bwMode="auto">
                <a:xfrm flipH="1" flipV="1">
                  <a:off x="4332" y="24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69" name="Line 55737"/>
                <p:cNvSpPr>
                  <a:spLocks noChangeShapeType="1"/>
                </p:cNvSpPr>
                <p:nvPr/>
              </p:nvSpPr>
              <p:spPr bwMode="auto">
                <a:xfrm flipV="1">
                  <a:off x="4332" y="24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0" name="Line 55738"/>
                <p:cNvSpPr>
                  <a:spLocks noChangeShapeType="1"/>
                </p:cNvSpPr>
                <p:nvPr/>
              </p:nvSpPr>
              <p:spPr bwMode="auto">
                <a:xfrm>
                  <a:off x="4339" y="24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1" name="Line 55739"/>
                <p:cNvSpPr>
                  <a:spLocks noChangeShapeType="1"/>
                </p:cNvSpPr>
                <p:nvPr/>
              </p:nvSpPr>
              <p:spPr bwMode="auto">
                <a:xfrm>
                  <a:off x="4341" y="24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2" name="Line 55740"/>
                <p:cNvSpPr>
                  <a:spLocks noChangeShapeType="1"/>
                </p:cNvSpPr>
                <p:nvPr/>
              </p:nvSpPr>
              <p:spPr bwMode="auto">
                <a:xfrm>
                  <a:off x="4350" y="249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3" name="Line 55741"/>
                <p:cNvSpPr>
                  <a:spLocks noChangeShapeType="1"/>
                </p:cNvSpPr>
                <p:nvPr/>
              </p:nvSpPr>
              <p:spPr bwMode="auto">
                <a:xfrm>
                  <a:off x="4352" y="25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4" name="Line 55742"/>
                <p:cNvSpPr>
                  <a:spLocks noChangeShapeType="1"/>
                </p:cNvSpPr>
                <p:nvPr/>
              </p:nvSpPr>
              <p:spPr bwMode="auto">
                <a:xfrm>
                  <a:off x="4361" y="25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5" name="Line 55743"/>
                <p:cNvSpPr>
                  <a:spLocks noChangeShapeType="1"/>
                </p:cNvSpPr>
                <p:nvPr/>
              </p:nvSpPr>
              <p:spPr bwMode="auto">
                <a:xfrm flipV="1">
                  <a:off x="4363" y="25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6" name="Line 55744"/>
                <p:cNvSpPr>
                  <a:spLocks noChangeShapeType="1"/>
                </p:cNvSpPr>
                <p:nvPr/>
              </p:nvSpPr>
              <p:spPr bwMode="auto">
                <a:xfrm>
                  <a:off x="4370" y="25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7" name="Line 55745"/>
                <p:cNvSpPr>
                  <a:spLocks noChangeShapeType="1"/>
                </p:cNvSpPr>
                <p:nvPr/>
              </p:nvSpPr>
              <p:spPr bwMode="auto">
                <a:xfrm>
                  <a:off x="4379" y="25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8" name="Line 55746"/>
                <p:cNvSpPr>
                  <a:spLocks noChangeShapeType="1"/>
                </p:cNvSpPr>
                <p:nvPr/>
              </p:nvSpPr>
              <p:spPr bwMode="auto">
                <a:xfrm>
                  <a:off x="4388" y="252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79" name="Line 55747"/>
                <p:cNvSpPr>
                  <a:spLocks noChangeShapeType="1"/>
                </p:cNvSpPr>
                <p:nvPr/>
              </p:nvSpPr>
              <p:spPr bwMode="auto">
                <a:xfrm flipV="1">
                  <a:off x="4391" y="252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0" name="Line 55748"/>
                <p:cNvSpPr>
                  <a:spLocks noChangeShapeType="1"/>
                </p:cNvSpPr>
                <p:nvPr/>
              </p:nvSpPr>
              <p:spPr bwMode="auto">
                <a:xfrm flipV="1">
                  <a:off x="4395" y="25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1" name="Line 55749"/>
                <p:cNvSpPr>
                  <a:spLocks noChangeShapeType="1"/>
                </p:cNvSpPr>
                <p:nvPr/>
              </p:nvSpPr>
              <p:spPr bwMode="auto">
                <a:xfrm flipV="1">
                  <a:off x="4402" y="2517"/>
                  <a:ext cx="2"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2" name="Line 55750"/>
                <p:cNvSpPr>
                  <a:spLocks noChangeShapeType="1"/>
                </p:cNvSpPr>
                <p:nvPr/>
              </p:nvSpPr>
              <p:spPr bwMode="auto">
                <a:xfrm flipH="1" flipV="1">
                  <a:off x="4403" y="2504"/>
                  <a:ext cx="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3" name="Line 55751"/>
                <p:cNvSpPr>
                  <a:spLocks noChangeShapeType="1"/>
                </p:cNvSpPr>
                <p:nvPr/>
              </p:nvSpPr>
              <p:spPr bwMode="auto">
                <a:xfrm flipH="1" flipV="1">
                  <a:off x="4397" y="2497"/>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4" name="Line 55752"/>
                <p:cNvSpPr>
                  <a:spLocks noChangeShapeType="1"/>
                </p:cNvSpPr>
                <p:nvPr/>
              </p:nvSpPr>
              <p:spPr bwMode="auto">
                <a:xfrm flipH="1" flipV="1">
                  <a:off x="4395" y="24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5" name="Line 55753"/>
                <p:cNvSpPr>
                  <a:spLocks noChangeShapeType="1"/>
                </p:cNvSpPr>
                <p:nvPr/>
              </p:nvSpPr>
              <p:spPr bwMode="auto">
                <a:xfrm flipH="1" flipV="1">
                  <a:off x="4393" y="24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6" name="Line 55754"/>
                <p:cNvSpPr>
                  <a:spLocks noChangeShapeType="1"/>
                </p:cNvSpPr>
                <p:nvPr/>
              </p:nvSpPr>
              <p:spPr bwMode="auto">
                <a:xfrm flipV="1">
                  <a:off x="4393" y="247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7" name="Line 55755"/>
                <p:cNvSpPr>
                  <a:spLocks noChangeShapeType="1"/>
                </p:cNvSpPr>
                <p:nvPr/>
              </p:nvSpPr>
              <p:spPr bwMode="auto">
                <a:xfrm flipV="1">
                  <a:off x="4398" y="24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8" name="Line 55756"/>
                <p:cNvSpPr>
                  <a:spLocks noChangeShapeType="1"/>
                </p:cNvSpPr>
                <p:nvPr/>
              </p:nvSpPr>
              <p:spPr bwMode="auto">
                <a:xfrm flipV="1">
                  <a:off x="4402" y="246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89" name="Line 55757"/>
                <p:cNvSpPr>
                  <a:spLocks noChangeShapeType="1"/>
                </p:cNvSpPr>
                <p:nvPr/>
              </p:nvSpPr>
              <p:spPr bwMode="auto">
                <a:xfrm flipH="1" flipV="1">
                  <a:off x="4406" y="24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0" name="Line 55758"/>
                <p:cNvSpPr>
                  <a:spLocks noChangeShapeType="1"/>
                </p:cNvSpPr>
                <p:nvPr/>
              </p:nvSpPr>
              <p:spPr bwMode="auto">
                <a:xfrm flipH="1" flipV="1">
                  <a:off x="4404" y="24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1" name="Line 55759"/>
                <p:cNvSpPr>
                  <a:spLocks noChangeShapeType="1"/>
                </p:cNvSpPr>
                <p:nvPr/>
              </p:nvSpPr>
              <p:spPr bwMode="auto">
                <a:xfrm flipV="1">
                  <a:off x="4404"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2" name="Line 55760"/>
                <p:cNvSpPr>
                  <a:spLocks noChangeShapeType="1"/>
                </p:cNvSpPr>
                <p:nvPr/>
              </p:nvSpPr>
              <p:spPr bwMode="auto">
                <a:xfrm flipH="1" flipV="1">
                  <a:off x="4409" y="24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3" name="Line 55761"/>
                <p:cNvSpPr>
                  <a:spLocks noChangeShapeType="1"/>
                </p:cNvSpPr>
                <p:nvPr/>
              </p:nvSpPr>
              <p:spPr bwMode="auto">
                <a:xfrm flipH="1" flipV="1">
                  <a:off x="4407" y="24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4" name="Line 55762"/>
                <p:cNvSpPr>
                  <a:spLocks noChangeShapeType="1"/>
                </p:cNvSpPr>
                <p:nvPr/>
              </p:nvSpPr>
              <p:spPr bwMode="auto">
                <a:xfrm flipH="1">
                  <a:off x="4400" y="24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5" name="Line 55763"/>
                <p:cNvSpPr>
                  <a:spLocks noChangeShapeType="1"/>
                </p:cNvSpPr>
                <p:nvPr/>
              </p:nvSpPr>
              <p:spPr bwMode="auto">
                <a:xfrm flipV="1">
                  <a:off x="4400" y="2420"/>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6" name="Line 55764"/>
                <p:cNvSpPr>
                  <a:spLocks noChangeShapeType="1"/>
                </p:cNvSpPr>
                <p:nvPr/>
              </p:nvSpPr>
              <p:spPr bwMode="auto">
                <a:xfrm flipH="1" flipV="1">
                  <a:off x="4401" y="241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7" name="Line 55765"/>
                <p:cNvSpPr>
                  <a:spLocks noChangeShapeType="1"/>
                </p:cNvSpPr>
                <p:nvPr/>
              </p:nvSpPr>
              <p:spPr bwMode="auto">
                <a:xfrm flipH="1" flipV="1">
                  <a:off x="4398" y="240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8" name="Line 55766"/>
                <p:cNvSpPr>
                  <a:spLocks noChangeShapeType="1"/>
                </p:cNvSpPr>
                <p:nvPr/>
              </p:nvSpPr>
              <p:spPr bwMode="auto">
                <a:xfrm flipH="1" flipV="1">
                  <a:off x="4396" y="23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99" name="Line 55767"/>
                <p:cNvSpPr>
                  <a:spLocks noChangeShapeType="1"/>
                </p:cNvSpPr>
                <p:nvPr/>
              </p:nvSpPr>
              <p:spPr bwMode="auto">
                <a:xfrm flipH="1" flipV="1">
                  <a:off x="4393" y="239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0" name="Line 55768"/>
                <p:cNvSpPr>
                  <a:spLocks noChangeShapeType="1"/>
                </p:cNvSpPr>
                <p:nvPr/>
              </p:nvSpPr>
              <p:spPr bwMode="auto">
                <a:xfrm flipH="1" flipV="1">
                  <a:off x="4376" y="2382"/>
                  <a:ext cx="1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1" name="Line 55769"/>
                <p:cNvSpPr>
                  <a:spLocks noChangeShapeType="1"/>
                </p:cNvSpPr>
                <p:nvPr/>
              </p:nvSpPr>
              <p:spPr bwMode="auto">
                <a:xfrm flipH="1" flipV="1">
                  <a:off x="4367" y="237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2" name="Line 55770"/>
                <p:cNvSpPr>
                  <a:spLocks noChangeShapeType="1"/>
                </p:cNvSpPr>
                <p:nvPr/>
              </p:nvSpPr>
              <p:spPr bwMode="auto">
                <a:xfrm flipH="1" flipV="1">
                  <a:off x="4358" y="23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3" name="Line 55771"/>
                <p:cNvSpPr>
                  <a:spLocks noChangeShapeType="1"/>
                </p:cNvSpPr>
                <p:nvPr/>
              </p:nvSpPr>
              <p:spPr bwMode="auto">
                <a:xfrm flipH="1">
                  <a:off x="4351" y="23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4" name="Line 55772"/>
                <p:cNvSpPr>
                  <a:spLocks noChangeShapeType="1"/>
                </p:cNvSpPr>
                <p:nvPr/>
              </p:nvSpPr>
              <p:spPr bwMode="auto">
                <a:xfrm flipH="1">
                  <a:off x="4345" y="237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5" name="Line 55773"/>
                <p:cNvSpPr>
                  <a:spLocks noChangeShapeType="1"/>
                </p:cNvSpPr>
                <p:nvPr/>
              </p:nvSpPr>
              <p:spPr bwMode="auto">
                <a:xfrm flipH="1">
                  <a:off x="4338" y="238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6" name="Line 55774"/>
                <p:cNvSpPr>
                  <a:spLocks noChangeShapeType="1"/>
                </p:cNvSpPr>
                <p:nvPr/>
              </p:nvSpPr>
              <p:spPr bwMode="auto">
                <a:xfrm flipH="1" flipV="1">
                  <a:off x="4336" y="23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7" name="Line 55775"/>
                <p:cNvSpPr>
                  <a:spLocks noChangeShapeType="1"/>
                </p:cNvSpPr>
                <p:nvPr/>
              </p:nvSpPr>
              <p:spPr bwMode="auto">
                <a:xfrm flipH="1">
                  <a:off x="4314" y="2379"/>
                  <a:ext cx="2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8" name="Line 55776"/>
                <p:cNvSpPr>
                  <a:spLocks noChangeShapeType="1"/>
                </p:cNvSpPr>
                <p:nvPr/>
              </p:nvSpPr>
              <p:spPr bwMode="auto">
                <a:xfrm flipH="1">
                  <a:off x="4307" y="23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09" name="Line 55777"/>
                <p:cNvSpPr>
                  <a:spLocks noChangeShapeType="1"/>
                </p:cNvSpPr>
                <p:nvPr/>
              </p:nvSpPr>
              <p:spPr bwMode="auto">
                <a:xfrm flipH="1">
                  <a:off x="4302" y="238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0" name="Line 55778"/>
                <p:cNvSpPr>
                  <a:spLocks noChangeShapeType="1"/>
                </p:cNvSpPr>
                <p:nvPr/>
              </p:nvSpPr>
              <p:spPr bwMode="auto">
                <a:xfrm>
                  <a:off x="4302" y="238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1" name="Line 55779"/>
                <p:cNvSpPr>
                  <a:spLocks noChangeShapeType="1"/>
                </p:cNvSpPr>
                <p:nvPr/>
              </p:nvSpPr>
              <p:spPr bwMode="auto">
                <a:xfrm flipH="1">
                  <a:off x="4290" y="239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2" name="Line 55780"/>
                <p:cNvSpPr>
                  <a:spLocks noChangeShapeType="1"/>
                </p:cNvSpPr>
                <p:nvPr/>
              </p:nvSpPr>
              <p:spPr bwMode="auto">
                <a:xfrm flipH="1">
                  <a:off x="4283" y="24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3" name="Line 55781"/>
                <p:cNvSpPr>
                  <a:spLocks noChangeShapeType="1"/>
                </p:cNvSpPr>
                <p:nvPr/>
              </p:nvSpPr>
              <p:spPr bwMode="auto">
                <a:xfrm flipH="1">
                  <a:off x="4276" y="240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4" name="Line 55782"/>
                <p:cNvSpPr>
                  <a:spLocks noChangeShapeType="1"/>
                </p:cNvSpPr>
                <p:nvPr/>
              </p:nvSpPr>
              <p:spPr bwMode="auto">
                <a:xfrm flipH="1" flipV="1">
                  <a:off x="4274" y="23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5" name="Line 55783"/>
                <p:cNvSpPr>
                  <a:spLocks noChangeShapeType="1"/>
                </p:cNvSpPr>
                <p:nvPr/>
              </p:nvSpPr>
              <p:spPr bwMode="auto">
                <a:xfrm flipH="1" flipV="1">
                  <a:off x="4265" y="239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6" name="Line 55784"/>
                <p:cNvSpPr>
                  <a:spLocks noChangeShapeType="1"/>
                </p:cNvSpPr>
                <p:nvPr/>
              </p:nvSpPr>
              <p:spPr bwMode="auto">
                <a:xfrm flipH="1">
                  <a:off x="4258" y="23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7" name="Line 55785"/>
                <p:cNvSpPr>
                  <a:spLocks noChangeShapeType="1"/>
                </p:cNvSpPr>
                <p:nvPr/>
              </p:nvSpPr>
              <p:spPr bwMode="auto">
                <a:xfrm flipH="1" flipV="1">
                  <a:off x="4255" y="23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8" name="Line 55786"/>
                <p:cNvSpPr>
                  <a:spLocks noChangeShapeType="1"/>
                </p:cNvSpPr>
                <p:nvPr/>
              </p:nvSpPr>
              <p:spPr bwMode="auto">
                <a:xfrm flipH="1">
                  <a:off x="4248" y="23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19" name="Line 55787"/>
                <p:cNvSpPr>
                  <a:spLocks noChangeShapeType="1"/>
                </p:cNvSpPr>
                <p:nvPr/>
              </p:nvSpPr>
              <p:spPr bwMode="auto">
                <a:xfrm flipH="1">
                  <a:off x="4244" y="239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0" name="Line 55788"/>
                <p:cNvSpPr>
                  <a:spLocks noChangeShapeType="1"/>
                </p:cNvSpPr>
                <p:nvPr/>
              </p:nvSpPr>
              <p:spPr bwMode="auto">
                <a:xfrm flipH="1" flipV="1">
                  <a:off x="4235" y="239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1" name="Line 55789"/>
                <p:cNvSpPr>
                  <a:spLocks noChangeShapeType="1"/>
                </p:cNvSpPr>
                <p:nvPr/>
              </p:nvSpPr>
              <p:spPr bwMode="auto">
                <a:xfrm>
                  <a:off x="4235" y="23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2" name="Line 55790"/>
                <p:cNvSpPr>
                  <a:spLocks noChangeShapeType="1"/>
                </p:cNvSpPr>
                <p:nvPr/>
              </p:nvSpPr>
              <p:spPr bwMode="auto">
                <a:xfrm flipH="1">
                  <a:off x="4225" y="240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3" name="Line 55791"/>
                <p:cNvSpPr>
                  <a:spLocks noChangeShapeType="1"/>
                </p:cNvSpPr>
                <p:nvPr/>
              </p:nvSpPr>
              <p:spPr bwMode="auto">
                <a:xfrm>
                  <a:off x="4225" y="24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4" name="Line 55792"/>
                <p:cNvSpPr>
                  <a:spLocks noChangeShapeType="1"/>
                </p:cNvSpPr>
                <p:nvPr/>
              </p:nvSpPr>
              <p:spPr bwMode="auto">
                <a:xfrm>
                  <a:off x="4228" y="2420"/>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5" name="Line 55793"/>
                <p:cNvSpPr>
                  <a:spLocks noChangeShapeType="1"/>
                </p:cNvSpPr>
                <p:nvPr/>
              </p:nvSpPr>
              <p:spPr bwMode="auto">
                <a:xfrm>
                  <a:off x="4229" y="242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6" name="Line 55794"/>
                <p:cNvSpPr>
                  <a:spLocks noChangeShapeType="1"/>
                </p:cNvSpPr>
                <p:nvPr/>
              </p:nvSpPr>
              <p:spPr bwMode="auto">
                <a:xfrm>
                  <a:off x="4231" y="243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7" name="Line 55795"/>
                <p:cNvSpPr>
                  <a:spLocks noChangeShapeType="1"/>
                </p:cNvSpPr>
                <p:nvPr/>
              </p:nvSpPr>
              <p:spPr bwMode="auto">
                <a:xfrm>
                  <a:off x="4241" y="24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8" name="Line 55796"/>
                <p:cNvSpPr>
                  <a:spLocks noChangeShapeType="1"/>
                </p:cNvSpPr>
                <p:nvPr/>
              </p:nvSpPr>
              <p:spPr bwMode="auto">
                <a:xfrm flipV="1">
                  <a:off x="4243" y="244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29" name="Line 55797"/>
                <p:cNvSpPr>
                  <a:spLocks noChangeShapeType="1"/>
                </p:cNvSpPr>
                <p:nvPr/>
              </p:nvSpPr>
              <p:spPr bwMode="auto">
                <a:xfrm flipV="1">
                  <a:off x="4249" y="244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0" name="Line 55798"/>
                <p:cNvSpPr>
                  <a:spLocks noChangeShapeType="1"/>
                </p:cNvSpPr>
                <p:nvPr/>
              </p:nvSpPr>
              <p:spPr bwMode="auto">
                <a:xfrm>
                  <a:off x="4256" y="24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1" name="Line 55799"/>
                <p:cNvSpPr>
                  <a:spLocks noChangeShapeType="1"/>
                </p:cNvSpPr>
                <p:nvPr/>
              </p:nvSpPr>
              <p:spPr bwMode="auto">
                <a:xfrm>
                  <a:off x="4259" y="24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2" name="Line 55800"/>
                <p:cNvSpPr>
                  <a:spLocks noChangeShapeType="1"/>
                </p:cNvSpPr>
                <p:nvPr/>
              </p:nvSpPr>
              <p:spPr bwMode="auto">
                <a:xfrm flipV="1">
                  <a:off x="4261" y="245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3" name="Line 55801"/>
                <p:cNvSpPr>
                  <a:spLocks noChangeShapeType="1"/>
                </p:cNvSpPr>
                <p:nvPr/>
              </p:nvSpPr>
              <p:spPr bwMode="auto">
                <a:xfrm flipV="1">
                  <a:off x="4268" y="245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4" name="Line 55802"/>
                <p:cNvSpPr>
                  <a:spLocks noChangeShapeType="1"/>
                </p:cNvSpPr>
                <p:nvPr/>
              </p:nvSpPr>
              <p:spPr bwMode="auto">
                <a:xfrm>
                  <a:off x="4275" y="24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5" name="Line 55803"/>
                <p:cNvSpPr>
                  <a:spLocks noChangeShapeType="1"/>
                </p:cNvSpPr>
                <p:nvPr/>
              </p:nvSpPr>
              <p:spPr bwMode="auto">
                <a:xfrm>
                  <a:off x="4277" y="245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6" name="Line 55804"/>
                <p:cNvSpPr>
                  <a:spLocks noChangeShapeType="1"/>
                </p:cNvSpPr>
                <p:nvPr/>
              </p:nvSpPr>
              <p:spPr bwMode="auto">
                <a:xfrm flipV="1">
                  <a:off x="4288" y="24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7" name="Line 55805"/>
                <p:cNvSpPr>
                  <a:spLocks noChangeShapeType="1"/>
                </p:cNvSpPr>
                <p:nvPr/>
              </p:nvSpPr>
              <p:spPr bwMode="auto">
                <a:xfrm flipV="1">
                  <a:off x="4295" y="24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8" name="Line 55806"/>
                <p:cNvSpPr>
                  <a:spLocks noChangeShapeType="1"/>
                </p:cNvSpPr>
                <p:nvPr/>
              </p:nvSpPr>
              <p:spPr bwMode="auto">
                <a:xfrm flipV="1">
                  <a:off x="4302" y="24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39" name="Line 55807"/>
                <p:cNvSpPr>
                  <a:spLocks noChangeShapeType="1"/>
                </p:cNvSpPr>
                <p:nvPr/>
              </p:nvSpPr>
              <p:spPr bwMode="auto">
                <a:xfrm>
                  <a:off x="4309" y="246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0" name="Line 55808"/>
                <p:cNvSpPr>
                  <a:spLocks noChangeShapeType="1"/>
                </p:cNvSpPr>
                <p:nvPr/>
              </p:nvSpPr>
              <p:spPr bwMode="auto">
                <a:xfrm>
                  <a:off x="4313" y="247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1" name="Line 55809"/>
                <p:cNvSpPr>
                  <a:spLocks noChangeShapeType="1"/>
                </p:cNvSpPr>
                <p:nvPr/>
              </p:nvSpPr>
              <p:spPr bwMode="auto">
                <a:xfrm flipH="1">
                  <a:off x="4311" y="24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2" name="Line 55810"/>
                <p:cNvSpPr>
                  <a:spLocks noChangeShapeType="1"/>
                </p:cNvSpPr>
                <p:nvPr/>
              </p:nvSpPr>
              <p:spPr bwMode="auto">
                <a:xfrm>
                  <a:off x="4311" y="249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3" name="Line 55811"/>
                <p:cNvSpPr>
                  <a:spLocks noChangeShapeType="1"/>
                </p:cNvSpPr>
                <p:nvPr/>
              </p:nvSpPr>
              <p:spPr bwMode="auto">
                <a:xfrm flipV="1">
                  <a:off x="4319" y="249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4" name="Line 55812"/>
                <p:cNvSpPr>
                  <a:spLocks noChangeShapeType="1"/>
                </p:cNvSpPr>
                <p:nvPr/>
              </p:nvSpPr>
              <p:spPr bwMode="auto">
                <a:xfrm flipV="1">
                  <a:off x="4327" y="24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5" name="Line 55813"/>
                <p:cNvSpPr>
                  <a:spLocks noChangeShapeType="1"/>
                </p:cNvSpPr>
                <p:nvPr/>
              </p:nvSpPr>
              <p:spPr bwMode="auto">
                <a:xfrm flipH="1" flipV="1">
                  <a:off x="4332" y="24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6" name="Line 55814"/>
                <p:cNvSpPr>
                  <a:spLocks noChangeShapeType="1"/>
                </p:cNvSpPr>
                <p:nvPr/>
              </p:nvSpPr>
              <p:spPr bwMode="auto">
                <a:xfrm flipV="1">
                  <a:off x="4332" y="24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7" name="Line 55815"/>
                <p:cNvSpPr>
                  <a:spLocks noChangeShapeType="1"/>
                </p:cNvSpPr>
                <p:nvPr/>
              </p:nvSpPr>
              <p:spPr bwMode="auto">
                <a:xfrm>
                  <a:off x="4339" y="24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8" name="Line 55816"/>
                <p:cNvSpPr>
                  <a:spLocks noChangeShapeType="1"/>
                </p:cNvSpPr>
                <p:nvPr/>
              </p:nvSpPr>
              <p:spPr bwMode="auto">
                <a:xfrm>
                  <a:off x="4341" y="24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49" name="Line 55817"/>
                <p:cNvSpPr>
                  <a:spLocks noChangeShapeType="1"/>
                </p:cNvSpPr>
                <p:nvPr/>
              </p:nvSpPr>
              <p:spPr bwMode="auto">
                <a:xfrm>
                  <a:off x="4350" y="249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0" name="Line 55818"/>
                <p:cNvSpPr>
                  <a:spLocks noChangeShapeType="1"/>
                </p:cNvSpPr>
                <p:nvPr/>
              </p:nvSpPr>
              <p:spPr bwMode="auto">
                <a:xfrm>
                  <a:off x="4352" y="25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1" name="Line 55819"/>
                <p:cNvSpPr>
                  <a:spLocks noChangeShapeType="1"/>
                </p:cNvSpPr>
                <p:nvPr/>
              </p:nvSpPr>
              <p:spPr bwMode="auto">
                <a:xfrm>
                  <a:off x="4361" y="25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2" name="Line 55820"/>
                <p:cNvSpPr>
                  <a:spLocks noChangeShapeType="1"/>
                </p:cNvSpPr>
                <p:nvPr/>
              </p:nvSpPr>
              <p:spPr bwMode="auto">
                <a:xfrm flipV="1">
                  <a:off x="4363" y="25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3" name="Line 55821"/>
                <p:cNvSpPr>
                  <a:spLocks noChangeShapeType="1"/>
                </p:cNvSpPr>
                <p:nvPr/>
              </p:nvSpPr>
              <p:spPr bwMode="auto">
                <a:xfrm>
                  <a:off x="4370" y="25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4" name="Line 55822"/>
                <p:cNvSpPr>
                  <a:spLocks noChangeShapeType="1"/>
                </p:cNvSpPr>
                <p:nvPr/>
              </p:nvSpPr>
              <p:spPr bwMode="auto">
                <a:xfrm>
                  <a:off x="4379" y="25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5" name="Line 55823"/>
                <p:cNvSpPr>
                  <a:spLocks noChangeShapeType="1"/>
                </p:cNvSpPr>
                <p:nvPr/>
              </p:nvSpPr>
              <p:spPr bwMode="auto">
                <a:xfrm>
                  <a:off x="4388" y="252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6" name="Line 55824"/>
                <p:cNvSpPr>
                  <a:spLocks noChangeShapeType="1"/>
                </p:cNvSpPr>
                <p:nvPr/>
              </p:nvSpPr>
              <p:spPr bwMode="auto">
                <a:xfrm flipV="1">
                  <a:off x="4391" y="252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7" name="Line 55825"/>
                <p:cNvSpPr>
                  <a:spLocks noChangeShapeType="1"/>
                </p:cNvSpPr>
                <p:nvPr/>
              </p:nvSpPr>
              <p:spPr bwMode="auto">
                <a:xfrm flipV="1">
                  <a:off x="4395" y="25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8" name="Line 55826"/>
                <p:cNvSpPr>
                  <a:spLocks noChangeShapeType="1"/>
                </p:cNvSpPr>
                <p:nvPr/>
              </p:nvSpPr>
              <p:spPr bwMode="auto">
                <a:xfrm flipV="1">
                  <a:off x="4402" y="2517"/>
                  <a:ext cx="2"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59" name="Line 55827"/>
                <p:cNvSpPr>
                  <a:spLocks noChangeShapeType="1"/>
                </p:cNvSpPr>
                <p:nvPr/>
              </p:nvSpPr>
              <p:spPr bwMode="auto">
                <a:xfrm flipH="1" flipV="1">
                  <a:off x="4403" y="2504"/>
                  <a:ext cx="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0" name="Line 55828"/>
                <p:cNvSpPr>
                  <a:spLocks noChangeShapeType="1"/>
                </p:cNvSpPr>
                <p:nvPr/>
              </p:nvSpPr>
              <p:spPr bwMode="auto">
                <a:xfrm flipH="1" flipV="1">
                  <a:off x="4397" y="2497"/>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1" name="Line 55829"/>
                <p:cNvSpPr>
                  <a:spLocks noChangeShapeType="1"/>
                </p:cNvSpPr>
                <p:nvPr/>
              </p:nvSpPr>
              <p:spPr bwMode="auto">
                <a:xfrm flipH="1" flipV="1">
                  <a:off x="4395" y="24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2" name="Line 55830"/>
                <p:cNvSpPr>
                  <a:spLocks noChangeShapeType="1"/>
                </p:cNvSpPr>
                <p:nvPr/>
              </p:nvSpPr>
              <p:spPr bwMode="auto">
                <a:xfrm flipH="1" flipV="1">
                  <a:off x="4393" y="24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3" name="Line 55831"/>
                <p:cNvSpPr>
                  <a:spLocks noChangeShapeType="1"/>
                </p:cNvSpPr>
                <p:nvPr/>
              </p:nvSpPr>
              <p:spPr bwMode="auto">
                <a:xfrm flipV="1">
                  <a:off x="4393" y="247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4" name="Line 55832"/>
                <p:cNvSpPr>
                  <a:spLocks noChangeShapeType="1"/>
                </p:cNvSpPr>
                <p:nvPr/>
              </p:nvSpPr>
              <p:spPr bwMode="auto">
                <a:xfrm flipV="1">
                  <a:off x="4398" y="24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5" name="Line 55833"/>
                <p:cNvSpPr>
                  <a:spLocks noChangeShapeType="1"/>
                </p:cNvSpPr>
                <p:nvPr/>
              </p:nvSpPr>
              <p:spPr bwMode="auto">
                <a:xfrm flipV="1">
                  <a:off x="4402" y="246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6" name="Line 55834"/>
                <p:cNvSpPr>
                  <a:spLocks noChangeShapeType="1"/>
                </p:cNvSpPr>
                <p:nvPr/>
              </p:nvSpPr>
              <p:spPr bwMode="auto">
                <a:xfrm flipH="1" flipV="1">
                  <a:off x="4406" y="24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7" name="Line 55835"/>
                <p:cNvSpPr>
                  <a:spLocks noChangeShapeType="1"/>
                </p:cNvSpPr>
                <p:nvPr/>
              </p:nvSpPr>
              <p:spPr bwMode="auto">
                <a:xfrm flipH="1" flipV="1">
                  <a:off x="4404" y="24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8" name="Line 55836"/>
                <p:cNvSpPr>
                  <a:spLocks noChangeShapeType="1"/>
                </p:cNvSpPr>
                <p:nvPr/>
              </p:nvSpPr>
              <p:spPr bwMode="auto">
                <a:xfrm flipV="1">
                  <a:off x="4404"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69" name="Line 55837"/>
                <p:cNvSpPr>
                  <a:spLocks noChangeShapeType="1"/>
                </p:cNvSpPr>
                <p:nvPr/>
              </p:nvSpPr>
              <p:spPr bwMode="auto">
                <a:xfrm flipH="1" flipV="1">
                  <a:off x="4409" y="24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0" name="Line 55838"/>
                <p:cNvSpPr>
                  <a:spLocks noChangeShapeType="1"/>
                </p:cNvSpPr>
                <p:nvPr/>
              </p:nvSpPr>
              <p:spPr bwMode="auto">
                <a:xfrm flipH="1" flipV="1">
                  <a:off x="4407" y="24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1" name="Line 55839"/>
                <p:cNvSpPr>
                  <a:spLocks noChangeShapeType="1"/>
                </p:cNvSpPr>
                <p:nvPr/>
              </p:nvSpPr>
              <p:spPr bwMode="auto">
                <a:xfrm flipH="1">
                  <a:off x="4400" y="24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2" name="Line 55840"/>
                <p:cNvSpPr>
                  <a:spLocks noChangeShapeType="1"/>
                </p:cNvSpPr>
                <p:nvPr/>
              </p:nvSpPr>
              <p:spPr bwMode="auto">
                <a:xfrm flipV="1">
                  <a:off x="4400" y="2420"/>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3" name="Line 55841"/>
                <p:cNvSpPr>
                  <a:spLocks noChangeShapeType="1"/>
                </p:cNvSpPr>
                <p:nvPr/>
              </p:nvSpPr>
              <p:spPr bwMode="auto">
                <a:xfrm flipH="1" flipV="1">
                  <a:off x="4401" y="241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4" name="Line 55842"/>
                <p:cNvSpPr>
                  <a:spLocks noChangeShapeType="1"/>
                </p:cNvSpPr>
                <p:nvPr/>
              </p:nvSpPr>
              <p:spPr bwMode="auto">
                <a:xfrm flipH="1" flipV="1">
                  <a:off x="4398" y="240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5" name="Line 55843"/>
                <p:cNvSpPr>
                  <a:spLocks noChangeShapeType="1"/>
                </p:cNvSpPr>
                <p:nvPr/>
              </p:nvSpPr>
              <p:spPr bwMode="auto">
                <a:xfrm flipH="1" flipV="1">
                  <a:off x="4396" y="23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6" name="Line 55844"/>
                <p:cNvSpPr>
                  <a:spLocks noChangeShapeType="1"/>
                </p:cNvSpPr>
                <p:nvPr/>
              </p:nvSpPr>
              <p:spPr bwMode="auto">
                <a:xfrm flipH="1" flipV="1">
                  <a:off x="4393" y="239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7" name="Freeform 55845"/>
                <p:cNvSpPr>
                  <a:spLocks/>
                </p:cNvSpPr>
                <p:nvPr/>
              </p:nvSpPr>
              <p:spPr bwMode="auto">
                <a:xfrm>
                  <a:off x="4392" y="2465"/>
                  <a:ext cx="48" cy="52"/>
                </a:xfrm>
                <a:custGeom>
                  <a:avLst/>
                  <a:gdLst>
                    <a:gd name="T0" fmla="*/ 20 w 97"/>
                    <a:gd name="T1" fmla="*/ 0 h 104"/>
                    <a:gd name="T2" fmla="*/ 38 w 97"/>
                    <a:gd name="T3" fmla="*/ 11 h 104"/>
                    <a:gd name="T4" fmla="*/ 41 w 97"/>
                    <a:gd name="T5" fmla="*/ 24 h 104"/>
                    <a:gd name="T6" fmla="*/ 61 w 97"/>
                    <a:gd name="T7" fmla="*/ 34 h 104"/>
                    <a:gd name="T8" fmla="*/ 79 w 97"/>
                    <a:gd name="T9" fmla="*/ 43 h 104"/>
                    <a:gd name="T10" fmla="*/ 82 w 97"/>
                    <a:gd name="T11" fmla="*/ 58 h 104"/>
                    <a:gd name="T12" fmla="*/ 88 w 97"/>
                    <a:gd name="T13" fmla="*/ 72 h 104"/>
                    <a:gd name="T14" fmla="*/ 91 w 97"/>
                    <a:gd name="T15" fmla="*/ 84 h 104"/>
                    <a:gd name="T16" fmla="*/ 97 w 97"/>
                    <a:gd name="T17" fmla="*/ 99 h 104"/>
                    <a:gd name="T18" fmla="*/ 82 w 97"/>
                    <a:gd name="T19" fmla="*/ 104 h 104"/>
                    <a:gd name="T20" fmla="*/ 24 w 97"/>
                    <a:gd name="T21" fmla="*/ 104 h 104"/>
                    <a:gd name="T22" fmla="*/ 22 w 97"/>
                    <a:gd name="T23" fmla="*/ 79 h 104"/>
                    <a:gd name="T24" fmla="*/ 9 w 97"/>
                    <a:gd name="T25" fmla="*/ 65 h 104"/>
                    <a:gd name="T26" fmla="*/ 6 w 97"/>
                    <a:gd name="T27" fmla="*/ 50 h 104"/>
                    <a:gd name="T28" fmla="*/ 0 w 97"/>
                    <a:gd name="T29" fmla="*/ 36 h 104"/>
                    <a:gd name="T30" fmla="*/ 11 w 97"/>
                    <a:gd name="T31" fmla="*/ 20 h 104"/>
                    <a:gd name="T32" fmla="*/ 20 w 97"/>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04">
                      <a:moveTo>
                        <a:pt x="20" y="0"/>
                      </a:moveTo>
                      <a:lnTo>
                        <a:pt x="38" y="11"/>
                      </a:lnTo>
                      <a:lnTo>
                        <a:pt x="41" y="24"/>
                      </a:lnTo>
                      <a:lnTo>
                        <a:pt x="61" y="34"/>
                      </a:lnTo>
                      <a:lnTo>
                        <a:pt x="79" y="43"/>
                      </a:lnTo>
                      <a:lnTo>
                        <a:pt x="82" y="58"/>
                      </a:lnTo>
                      <a:lnTo>
                        <a:pt x="88" y="72"/>
                      </a:lnTo>
                      <a:lnTo>
                        <a:pt x="91" y="84"/>
                      </a:lnTo>
                      <a:lnTo>
                        <a:pt x="97" y="99"/>
                      </a:lnTo>
                      <a:lnTo>
                        <a:pt x="82" y="104"/>
                      </a:lnTo>
                      <a:lnTo>
                        <a:pt x="24" y="104"/>
                      </a:lnTo>
                      <a:lnTo>
                        <a:pt x="22" y="79"/>
                      </a:lnTo>
                      <a:lnTo>
                        <a:pt x="9" y="65"/>
                      </a:lnTo>
                      <a:lnTo>
                        <a:pt x="6" y="50"/>
                      </a:lnTo>
                      <a:lnTo>
                        <a:pt x="0" y="36"/>
                      </a:lnTo>
                      <a:lnTo>
                        <a:pt x="11" y="20"/>
                      </a:lnTo>
                      <a:lnTo>
                        <a:pt x="2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878" name="Line 55846"/>
                <p:cNvSpPr>
                  <a:spLocks noChangeShapeType="1"/>
                </p:cNvSpPr>
                <p:nvPr/>
              </p:nvSpPr>
              <p:spPr bwMode="auto">
                <a:xfrm flipH="1" flipV="1">
                  <a:off x="4402" y="2504"/>
                  <a:ext cx="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79" name="Line 55847"/>
                <p:cNvSpPr>
                  <a:spLocks noChangeShapeType="1"/>
                </p:cNvSpPr>
                <p:nvPr/>
              </p:nvSpPr>
              <p:spPr bwMode="auto">
                <a:xfrm flipH="1" flipV="1">
                  <a:off x="4396" y="2497"/>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0" name="Line 55848"/>
                <p:cNvSpPr>
                  <a:spLocks noChangeShapeType="1"/>
                </p:cNvSpPr>
                <p:nvPr/>
              </p:nvSpPr>
              <p:spPr bwMode="auto">
                <a:xfrm flipH="1" flipV="1">
                  <a:off x="4394" y="24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1" name="Line 55849"/>
                <p:cNvSpPr>
                  <a:spLocks noChangeShapeType="1"/>
                </p:cNvSpPr>
                <p:nvPr/>
              </p:nvSpPr>
              <p:spPr bwMode="auto">
                <a:xfrm flipH="1" flipV="1">
                  <a:off x="4392" y="24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2" name="Line 55850"/>
                <p:cNvSpPr>
                  <a:spLocks noChangeShapeType="1"/>
                </p:cNvSpPr>
                <p:nvPr/>
              </p:nvSpPr>
              <p:spPr bwMode="auto">
                <a:xfrm flipV="1">
                  <a:off x="4392" y="247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3" name="Line 55851"/>
                <p:cNvSpPr>
                  <a:spLocks noChangeShapeType="1"/>
                </p:cNvSpPr>
                <p:nvPr/>
              </p:nvSpPr>
              <p:spPr bwMode="auto">
                <a:xfrm flipV="1">
                  <a:off x="4397" y="246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4" name="Line 55852"/>
                <p:cNvSpPr>
                  <a:spLocks noChangeShapeType="1"/>
                </p:cNvSpPr>
                <p:nvPr/>
              </p:nvSpPr>
              <p:spPr bwMode="auto">
                <a:xfrm>
                  <a:off x="4401" y="246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5" name="Line 55853"/>
                <p:cNvSpPr>
                  <a:spLocks noChangeShapeType="1"/>
                </p:cNvSpPr>
                <p:nvPr/>
              </p:nvSpPr>
              <p:spPr bwMode="auto">
                <a:xfrm>
                  <a:off x="4410" y="247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6" name="Line 55854"/>
                <p:cNvSpPr>
                  <a:spLocks noChangeShapeType="1"/>
                </p:cNvSpPr>
                <p:nvPr/>
              </p:nvSpPr>
              <p:spPr bwMode="auto">
                <a:xfrm>
                  <a:off x="4412" y="247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7" name="Line 55855"/>
                <p:cNvSpPr>
                  <a:spLocks noChangeShapeType="1"/>
                </p:cNvSpPr>
                <p:nvPr/>
              </p:nvSpPr>
              <p:spPr bwMode="auto">
                <a:xfrm>
                  <a:off x="4422" y="24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8" name="Line 55856"/>
                <p:cNvSpPr>
                  <a:spLocks noChangeShapeType="1"/>
                </p:cNvSpPr>
                <p:nvPr/>
              </p:nvSpPr>
              <p:spPr bwMode="auto">
                <a:xfrm>
                  <a:off x="4431" y="24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89" name="Line 55857"/>
                <p:cNvSpPr>
                  <a:spLocks noChangeShapeType="1"/>
                </p:cNvSpPr>
                <p:nvPr/>
              </p:nvSpPr>
              <p:spPr bwMode="auto">
                <a:xfrm>
                  <a:off x="4433" y="24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0" name="Line 55858"/>
                <p:cNvSpPr>
                  <a:spLocks noChangeShapeType="1"/>
                </p:cNvSpPr>
                <p:nvPr/>
              </p:nvSpPr>
              <p:spPr bwMode="auto">
                <a:xfrm>
                  <a:off x="4435" y="250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1" name="Line 55859"/>
                <p:cNvSpPr>
                  <a:spLocks noChangeShapeType="1"/>
                </p:cNvSpPr>
                <p:nvPr/>
              </p:nvSpPr>
              <p:spPr bwMode="auto">
                <a:xfrm>
                  <a:off x="4437" y="25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2" name="Line 55860"/>
                <p:cNvSpPr>
                  <a:spLocks noChangeShapeType="1"/>
                </p:cNvSpPr>
                <p:nvPr/>
              </p:nvSpPr>
              <p:spPr bwMode="auto">
                <a:xfrm flipH="1">
                  <a:off x="4433" y="25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3" name="Line 55861"/>
                <p:cNvSpPr>
                  <a:spLocks noChangeShapeType="1"/>
                </p:cNvSpPr>
                <p:nvPr/>
              </p:nvSpPr>
              <p:spPr bwMode="auto">
                <a:xfrm flipH="1">
                  <a:off x="4403" y="2517"/>
                  <a:ext cx="30"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4" name="Line 55862"/>
                <p:cNvSpPr>
                  <a:spLocks noChangeShapeType="1"/>
                </p:cNvSpPr>
                <p:nvPr/>
              </p:nvSpPr>
              <p:spPr bwMode="auto">
                <a:xfrm flipH="1" flipV="1">
                  <a:off x="4402" y="2504"/>
                  <a:ext cx="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5" name="Line 55863"/>
                <p:cNvSpPr>
                  <a:spLocks noChangeShapeType="1"/>
                </p:cNvSpPr>
                <p:nvPr/>
              </p:nvSpPr>
              <p:spPr bwMode="auto">
                <a:xfrm flipH="1" flipV="1">
                  <a:off x="4396" y="2497"/>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6" name="Line 55864"/>
                <p:cNvSpPr>
                  <a:spLocks noChangeShapeType="1"/>
                </p:cNvSpPr>
                <p:nvPr/>
              </p:nvSpPr>
              <p:spPr bwMode="auto">
                <a:xfrm flipH="1" flipV="1">
                  <a:off x="4394" y="24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7" name="Line 55865"/>
                <p:cNvSpPr>
                  <a:spLocks noChangeShapeType="1"/>
                </p:cNvSpPr>
                <p:nvPr/>
              </p:nvSpPr>
              <p:spPr bwMode="auto">
                <a:xfrm flipH="1" flipV="1">
                  <a:off x="4392" y="24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8" name="Line 55866"/>
                <p:cNvSpPr>
                  <a:spLocks noChangeShapeType="1"/>
                </p:cNvSpPr>
                <p:nvPr/>
              </p:nvSpPr>
              <p:spPr bwMode="auto">
                <a:xfrm flipV="1">
                  <a:off x="4392" y="247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99" name="Line 55867"/>
                <p:cNvSpPr>
                  <a:spLocks noChangeShapeType="1"/>
                </p:cNvSpPr>
                <p:nvPr/>
              </p:nvSpPr>
              <p:spPr bwMode="auto">
                <a:xfrm flipV="1">
                  <a:off x="4397" y="246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0" name="Line 55868"/>
                <p:cNvSpPr>
                  <a:spLocks noChangeShapeType="1"/>
                </p:cNvSpPr>
                <p:nvPr/>
              </p:nvSpPr>
              <p:spPr bwMode="auto">
                <a:xfrm>
                  <a:off x="4401" y="246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1" name="Line 55869"/>
                <p:cNvSpPr>
                  <a:spLocks noChangeShapeType="1"/>
                </p:cNvSpPr>
                <p:nvPr/>
              </p:nvSpPr>
              <p:spPr bwMode="auto">
                <a:xfrm>
                  <a:off x="4410" y="247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2" name="Line 55870"/>
                <p:cNvSpPr>
                  <a:spLocks noChangeShapeType="1"/>
                </p:cNvSpPr>
                <p:nvPr/>
              </p:nvSpPr>
              <p:spPr bwMode="auto">
                <a:xfrm>
                  <a:off x="4412" y="247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3" name="Line 55871"/>
                <p:cNvSpPr>
                  <a:spLocks noChangeShapeType="1"/>
                </p:cNvSpPr>
                <p:nvPr/>
              </p:nvSpPr>
              <p:spPr bwMode="auto">
                <a:xfrm>
                  <a:off x="4422" y="24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4" name="Line 55872"/>
                <p:cNvSpPr>
                  <a:spLocks noChangeShapeType="1"/>
                </p:cNvSpPr>
                <p:nvPr/>
              </p:nvSpPr>
              <p:spPr bwMode="auto">
                <a:xfrm>
                  <a:off x="4431" y="24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5" name="Line 55873"/>
                <p:cNvSpPr>
                  <a:spLocks noChangeShapeType="1"/>
                </p:cNvSpPr>
                <p:nvPr/>
              </p:nvSpPr>
              <p:spPr bwMode="auto">
                <a:xfrm>
                  <a:off x="4433" y="24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6" name="Line 55874"/>
                <p:cNvSpPr>
                  <a:spLocks noChangeShapeType="1"/>
                </p:cNvSpPr>
                <p:nvPr/>
              </p:nvSpPr>
              <p:spPr bwMode="auto">
                <a:xfrm>
                  <a:off x="4435" y="250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7" name="Line 55875"/>
                <p:cNvSpPr>
                  <a:spLocks noChangeShapeType="1"/>
                </p:cNvSpPr>
                <p:nvPr/>
              </p:nvSpPr>
              <p:spPr bwMode="auto">
                <a:xfrm>
                  <a:off x="4437" y="25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8" name="Line 55876"/>
                <p:cNvSpPr>
                  <a:spLocks noChangeShapeType="1"/>
                </p:cNvSpPr>
                <p:nvPr/>
              </p:nvSpPr>
              <p:spPr bwMode="auto">
                <a:xfrm flipH="1">
                  <a:off x="4433" y="25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09" name="Line 55877"/>
                <p:cNvSpPr>
                  <a:spLocks noChangeShapeType="1"/>
                </p:cNvSpPr>
                <p:nvPr/>
              </p:nvSpPr>
              <p:spPr bwMode="auto">
                <a:xfrm flipH="1">
                  <a:off x="4403" y="2517"/>
                  <a:ext cx="30"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0" name="Freeform 55878"/>
                <p:cNvSpPr>
                  <a:spLocks/>
                </p:cNvSpPr>
                <p:nvPr/>
              </p:nvSpPr>
              <p:spPr bwMode="auto">
                <a:xfrm>
                  <a:off x="4288" y="2199"/>
                  <a:ext cx="176" cy="200"/>
                </a:xfrm>
                <a:custGeom>
                  <a:avLst/>
                  <a:gdLst>
                    <a:gd name="T0" fmla="*/ 292 w 351"/>
                    <a:gd name="T1" fmla="*/ 56 h 400"/>
                    <a:gd name="T2" fmla="*/ 315 w 351"/>
                    <a:gd name="T3" fmla="*/ 34 h 400"/>
                    <a:gd name="T4" fmla="*/ 324 w 351"/>
                    <a:gd name="T5" fmla="*/ 61 h 400"/>
                    <a:gd name="T6" fmla="*/ 333 w 351"/>
                    <a:gd name="T7" fmla="*/ 90 h 400"/>
                    <a:gd name="T8" fmla="*/ 322 w 351"/>
                    <a:gd name="T9" fmla="*/ 107 h 400"/>
                    <a:gd name="T10" fmla="*/ 335 w 351"/>
                    <a:gd name="T11" fmla="*/ 150 h 400"/>
                    <a:gd name="T12" fmla="*/ 329 w 351"/>
                    <a:gd name="T13" fmla="*/ 182 h 400"/>
                    <a:gd name="T14" fmla="*/ 351 w 351"/>
                    <a:gd name="T15" fmla="*/ 206 h 400"/>
                    <a:gd name="T16" fmla="*/ 337 w 351"/>
                    <a:gd name="T17" fmla="*/ 254 h 400"/>
                    <a:gd name="T18" fmla="*/ 310 w 351"/>
                    <a:gd name="T19" fmla="*/ 263 h 400"/>
                    <a:gd name="T20" fmla="*/ 278 w 351"/>
                    <a:gd name="T21" fmla="*/ 259 h 400"/>
                    <a:gd name="T22" fmla="*/ 215 w 351"/>
                    <a:gd name="T23" fmla="*/ 309 h 400"/>
                    <a:gd name="T24" fmla="*/ 224 w 351"/>
                    <a:gd name="T25" fmla="*/ 336 h 400"/>
                    <a:gd name="T26" fmla="*/ 237 w 351"/>
                    <a:gd name="T27" fmla="*/ 379 h 400"/>
                    <a:gd name="T28" fmla="*/ 210 w 351"/>
                    <a:gd name="T29" fmla="*/ 386 h 400"/>
                    <a:gd name="T30" fmla="*/ 155 w 351"/>
                    <a:gd name="T31" fmla="*/ 357 h 400"/>
                    <a:gd name="T32" fmla="*/ 123 w 351"/>
                    <a:gd name="T33" fmla="*/ 352 h 400"/>
                    <a:gd name="T34" fmla="*/ 99 w 351"/>
                    <a:gd name="T35" fmla="*/ 375 h 400"/>
                    <a:gd name="T36" fmla="*/ 49 w 351"/>
                    <a:gd name="T37" fmla="*/ 359 h 400"/>
                    <a:gd name="T38" fmla="*/ 16 w 351"/>
                    <a:gd name="T39" fmla="*/ 354 h 400"/>
                    <a:gd name="T40" fmla="*/ 3 w 351"/>
                    <a:gd name="T41" fmla="*/ 313 h 400"/>
                    <a:gd name="T42" fmla="*/ 14 w 351"/>
                    <a:gd name="T43" fmla="*/ 295 h 400"/>
                    <a:gd name="T44" fmla="*/ 46 w 351"/>
                    <a:gd name="T45" fmla="*/ 299 h 400"/>
                    <a:gd name="T46" fmla="*/ 28 w 351"/>
                    <a:gd name="T47" fmla="*/ 291 h 400"/>
                    <a:gd name="T48" fmla="*/ 48 w 351"/>
                    <a:gd name="T49" fmla="*/ 254 h 400"/>
                    <a:gd name="T50" fmla="*/ 51 w 351"/>
                    <a:gd name="T51" fmla="*/ 222 h 400"/>
                    <a:gd name="T52" fmla="*/ 62 w 351"/>
                    <a:gd name="T53" fmla="*/ 204 h 400"/>
                    <a:gd name="T54" fmla="*/ 62 w 351"/>
                    <a:gd name="T55" fmla="*/ 157 h 400"/>
                    <a:gd name="T56" fmla="*/ 96 w 351"/>
                    <a:gd name="T57" fmla="*/ 116 h 400"/>
                    <a:gd name="T58" fmla="*/ 119 w 351"/>
                    <a:gd name="T59" fmla="*/ 140 h 400"/>
                    <a:gd name="T60" fmla="*/ 99 w 351"/>
                    <a:gd name="T61" fmla="*/ 175 h 400"/>
                    <a:gd name="T62" fmla="*/ 103 w 351"/>
                    <a:gd name="T63" fmla="*/ 191 h 400"/>
                    <a:gd name="T64" fmla="*/ 126 w 351"/>
                    <a:gd name="T65" fmla="*/ 215 h 400"/>
                    <a:gd name="T66" fmla="*/ 158 w 351"/>
                    <a:gd name="T67" fmla="*/ 174 h 400"/>
                    <a:gd name="T68" fmla="*/ 146 w 351"/>
                    <a:gd name="T69" fmla="*/ 131 h 400"/>
                    <a:gd name="T70" fmla="*/ 137 w 351"/>
                    <a:gd name="T71" fmla="*/ 104 h 400"/>
                    <a:gd name="T72" fmla="*/ 142 w 351"/>
                    <a:gd name="T73" fmla="*/ 72 h 400"/>
                    <a:gd name="T74" fmla="*/ 181 w 351"/>
                    <a:gd name="T75" fmla="*/ 45 h 400"/>
                    <a:gd name="T76" fmla="*/ 205 w 351"/>
                    <a:gd name="T77" fmla="*/ 22 h 400"/>
                    <a:gd name="T78" fmla="*/ 213 w 351"/>
                    <a:gd name="T79" fmla="*/ 50 h 400"/>
                    <a:gd name="T80" fmla="*/ 246 w 351"/>
                    <a:gd name="T81" fmla="*/ 9 h 400"/>
                    <a:gd name="T82" fmla="*/ 274 w 351"/>
                    <a:gd name="T83"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 h="400">
                      <a:moveTo>
                        <a:pt x="274" y="0"/>
                      </a:moveTo>
                      <a:lnTo>
                        <a:pt x="292" y="56"/>
                      </a:lnTo>
                      <a:lnTo>
                        <a:pt x="304" y="52"/>
                      </a:lnTo>
                      <a:lnTo>
                        <a:pt x="315" y="34"/>
                      </a:lnTo>
                      <a:lnTo>
                        <a:pt x="333" y="43"/>
                      </a:lnTo>
                      <a:lnTo>
                        <a:pt x="324" y="61"/>
                      </a:lnTo>
                      <a:lnTo>
                        <a:pt x="328" y="75"/>
                      </a:lnTo>
                      <a:lnTo>
                        <a:pt x="333" y="90"/>
                      </a:lnTo>
                      <a:lnTo>
                        <a:pt x="337" y="102"/>
                      </a:lnTo>
                      <a:lnTo>
                        <a:pt x="322" y="107"/>
                      </a:lnTo>
                      <a:lnTo>
                        <a:pt x="326" y="122"/>
                      </a:lnTo>
                      <a:lnTo>
                        <a:pt x="335" y="150"/>
                      </a:lnTo>
                      <a:lnTo>
                        <a:pt x="338" y="163"/>
                      </a:lnTo>
                      <a:lnTo>
                        <a:pt x="329" y="182"/>
                      </a:lnTo>
                      <a:lnTo>
                        <a:pt x="347" y="191"/>
                      </a:lnTo>
                      <a:lnTo>
                        <a:pt x="351" y="206"/>
                      </a:lnTo>
                      <a:lnTo>
                        <a:pt x="351" y="250"/>
                      </a:lnTo>
                      <a:lnTo>
                        <a:pt x="337" y="254"/>
                      </a:lnTo>
                      <a:lnTo>
                        <a:pt x="322" y="259"/>
                      </a:lnTo>
                      <a:lnTo>
                        <a:pt x="310" y="263"/>
                      </a:lnTo>
                      <a:lnTo>
                        <a:pt x="296" y="268"/>
                      </a:lnTo>
                      <a:lnTo>
                        <a:pt x="278" y="259"/>
                      </a:lnTo>
                      <a:lnTo>
                        <a:pt x="240" y="284"/>
                      </a:lnTo>
                      <a:lnTo>
                        <a:pt x="215" y="309"/>
                      </a:lnTo>
                      <a:lnTo>
                        <a:pt x="221" y="322"/>
                      </a:lnTo>
                      <a:lnTo>
                        <a:pt x="224" y="336"/>
                      </a:lnTo>
                      <a:lnTo>
                        <a:pt x="233" y="363"/>
                      </a:lnTo>
                      <a:lnTo>
                        <a:pt x="237" y="379"/>
                      </a:lnTo>
                      <a:lnTo>
                        <a:pt x="213" y="400"/>
                      </a:lnTo>
                      <a:lnTo>
                        <a:pt x="210" y="386"/>
                      </a:lnTo>
                      <a:lnTo>
                        <a:pt x="172" y="366"/>
                      </a:lnTo>
                      <a:lnTo>
                        <a:pt x="155" y="357"/>
                      </a:lnTo>
                      <a:lnTo>
                        <a:pt x="137" y="347"/>
                      </a:lnTo>
                      <a:lnTo>
                        <a:pt x="123" y="352"/>
                      </a:lnTo>
                      <a:lnTo>
                        <a:pt x="114" y="370"/>
                      </a:lnTo>
                      <a:lnTo>
                        <a:pt x="99" y="375"/>
                      </a:lnTo>
                      <a:lnTo>
                        <a:pt x="94" y="361"/>
                      </a:lnTo>
                      <a:lnTo>
                        <a:pt x="49" y="359"/>
                      </a:lnTo>
                      <a:lnTo>
                        <a:pt x="32" y="349"/>
                      </a:lnTo>
                      <a:lnTo>
                        <a:pt x="16" y="354"/>
                      </a:lnTo>
                      <a:lnTo>
                        <a:pt x="8" y="327"/>
                      </a:lnTo>
                      <a:lnTo>
                        <a:pt x="3" y="313"/>
                      </a:lnTo>
                      <a:lnTo>
                        <a:pt x="0" y="299"/>
                      </a:lnTo>
                      <a:lnTo>
                        <a:pt x="14" y="295"/>
                      </a:lnTo>
                      <a:lnTo>
                        <a:pt x="23" y="322"/>
                      </a:lnTo>
                      <a:lnTo>
                        <a:pt x="46" y="299"/>
                      </a:lnTo>
                      <a:lnTo>
                        <a:pt x="42" y="286"/>
                      </a:lnTo>
                      <a:lnTo>
                        <a:pt x="28" y="291"/>
                      </a:lnTo>
                      <a:lnTo>
                        <a:pt x="19" y="263"/>
                      </a:lnTo>
                      <a:lnTo>
                        <a:pt x="48" y="254"/>
                      </a:lnTo>
                      <a:lnTo>
                        <a:pt x="57" y="236"/>
                      </a:lnTo>
                      <a:lnTo>
                        <a:pt x="51" y="222"/>
                      </a:lnTo>
                      <a:lnTo>
                        <a:pt x="66" y="216"/>
                      </a:lnTo>
                      <a:lnTo>
                        <a:pt x="62" y="204"/>
                      </a:lnTo>
                      <a:lnTo>
                        <a:pt x="71" y="184"/>
                      </a:lnTo>
                      <a:lnTo>
                        <a:pt x="62" y="157"/>
                      </a:lnTo>
                      <a:lnTo>
                        <a:pt x="69" y="125"/>
                      </a:lnTo>
                      <a:lnTo>
                        <a:pt x="96" y="116"/>
                      </a:lnTo>
                      <a:lnTo>
                        <a:pt x="114" y="125"/>
                      </a:lnTo>
                      <a:lnTo>
                        <a:pt x="119" y="140"/>
                      </a:lnTo>
                      <a:lnTo>
                        <a:pt x="108" y="159"/>
                      </a:lnTo>
                      <a:lnTo>
                        <a:pt x="99" y="175"/>
                      </a:lnTo>
                      <a:lnTo>
                        <a:pt x="114" y="172"/>
                      </a:lnTo>
                      <a:lnTo>
                        <a:pt x="103" y="191"/>
                      </a:lnTo>
                      <a:lnTo>
                        <a:pt x="112" y="218"/>
                      </a:lnTo>
                      <a:lnTo>
                        <a:pt x="126" y="215"/>
                      </a:lnTo>
                      <a:lnTo>
                        <a:pt x="140" y="209"/>
                      </a:lnTo>
                      <a:lnTo>
                        <a:pt x="158" y="174"/>
                      </a:lnTo>
                      <a:lnTo>
                        <a:pt x="151" y="145"/>
                      </a:lnTo>
                      <a:lnTo>
                        <a:pt x="146" y="131"/>
                      </a:lnTo>
                      <a:lnTo>
                        <a:pt x="142" y="118"/>
                      </a:lnTo>
                      <a:lnTo>
                        <a:pt x="137" y="104"/>
                      </a:lnTo>
                      <a:lnTo>
                        <a:pt x="133" y="90"/>
                      </a:lnTo>
                      <a:lnTo>
                        <a:pt x="142" y="72"/>
                      </a:lnTo>
                      <a:lnTo>
                        <a:pt x="167" y="50"/>
                      </a:lnTo>
                      <a:lnTo>
                        <a:pt x="181" y="45"/>
                      </a:lnTo>
                      <a:lnTo>
                        <a:pt x="194" y="41"/>
                      </a:lnTo>
                      <a:lnTo>
                        <a:pt x="205" y="22"/>
                      </a:lnTo>
                      <a:lnTo>
                        <a:pt x="210" y="36"/>
                      </a:lnTo>
                      <a:lnTo>
                        <a:pt x="213" y="50"/>
                      </a:lnTo>
                      <a:lnTo>
                        <a:pt x="237" y="29"/>
                      </a:lnTo>
                      <a:lnTo>
                        <a:pt x="246" y="9"/>
                      </a:lnTo>
                      <a:lnTo>
                        <a:pt x="260" y="4"/>
                      </a:lnTo>
                      <a:lnTo>
                        <a:pt x="27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911" name="Line 55879"/>
                <p:cNvSpPr>
                  <a:spLocks noChangeShapeType="1"/>
                </p:cNvSpPr>
                <p:nvPr/>
              </p:nvSpPr>
              <p:spPr bwMode="auto">
                <a:xfrm flipH="1">
                  <a:off x="4434" y="22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2" name="Line 55880"/>
                <p:cNvSpPr>
                  <a:spLocks noChangeShapeType="1"/>
                </p:cNvSpPr>
                <p:nvPr/>
              </p:nvSpPr>
              <p:spPr bwMode="auto">
                <a:xfrm flipH="1" flipV="1">
                  <a:off x="4426" y="2199"/>
                  <a:ext cx="8"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3" name="Line 55881"/>
                <p:cNvSpPr>
                  <a:spLocks noChangeShapeType="1"/>
                </p:cNvSpPr>
                <p:nvPr/>
              </p:nvSpPr>
              <p:spPr bwMode="auto">
                <a:xfrm flipH="1">
                  <a:off x="4418" y="219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4" name="Line 55882"/>
                <p:cNvSpPr>
                  <a:spLocks noChangeShapeType="1"/>
                </p:cNvSpPr>
                <p:nvPr/>
              </p:nvSpPr>
              <p:spPr bwMode="auto">
                <a:xfrm flipH="1">
                  <a:off x="4411" y="220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5" name="Line 55883"/>
                <p:cNvSpPr>
                  <a:spLocks noChangeShapeType="1"/>
                </p:cNvSpPr>
                <p:nvPr/>
              </p:nvSpPr>
              <p:spPr bwMode="auto">
                <a:xfrm flipH="1">
                  <a:off x="4407" y="22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6" name="Line 55884"/>
                <p:cNvSpPr>
                  <a:spLocks noChangeShapeType="1"/>
                </p:cNvSpPr>
                <p:nvPr/>
              </p:nvSpPr>
              <p:spPr bwMode="auto">
                <a:xfrm flipH="1">
                  <a:off x="4395" y="221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7" name="Line 55885"/>
                <p:cNvSpPr>
                  <a:spLocks noChangeShapeType="1"/>
                </p:cNvSpPr>
                <p:nvPr/>
              </p:nvSpPr>
              <p:spPr bwMode="auto">
                <a:xfrm flipH="1" flipV="1">
                  <a:off x="4393" y="22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8" name="Line 55886"/>
                <p:cNvSpPr>
                  <a:spLocks noChangeShapeType="1"/>
                </p:cNvSpPr>
                <p:nvPr/>
              </p:nvSpPr>
              <p:spPr bwMode="auto">
                <a:xfrm flipH="1" flipV="1">
                  <a:off x="4391" y="22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19" name="Line 55887"/>
                <p:cNvSpPr>
                  <a:spLocks noChangeShapeType="1"/>
                </p:cNvSpPr>
                <p:nvPr/>
              </p:nvSpPr>
              <p:spPr bwMode="auto">
                <a:xfrm flipH="1">
                  <a:off x="4385" y="221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0" name="Line 55888"/>
                <p:cNvSpPr>
                  <a:spLocks noChangeShapeType="1"/>
                </p:cNvSpPr>
                <p:nvPr/>
              </p:nvSpPr>
              <p:spPr bwMode="auto">
                <a:xfrm flipH="1">
                  <a:off x="4379" y="2220"/>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1" name="Line 55889"/>
                <p:cNvSpPr>
                  <a:spLocks noChangeShapeType="1"/>
                </p:cNvSpPr>
                <p:nvPr/>
              </p:nvSpPr>
              <p:spPr bwMode="auto">
                <a:xfrm flipH="1">
                  <a:off x="4372" y="222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2" name="Line 55890"/>
                <p:cNvSpPr>
                  <a:spLocks noChangeShapeType="1"/>
                </p:cNvSpPr>
                <p:nvPr/>
              </p:nvSpPr>
              <p:spPr bwMode="auto">
                <a:xfrm flipH="1">
                  <a:off x="4360" y="22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3" name="Line 55891"/>
                <p:cNvSpPr>
                  <a:spLocks noChangeShapeType="1"/>
                </p:cNvSpPr>
                <p:nvPr/>
              </p:nvSpPr>
              <p:spPr bwMode="auto">
                <a:xfrm flipH="1">
                  <a:off x="4355" y="22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4" name="Line 55892"/>
                <p:cNvSpPr>
                  <a:spLocks noChangeShapeType="1"/>
                </p:cNvSpPr>
                <p:nvPr/>
              </p:nvSpPr>
              <p:spPr bwMode="auto">
                <a:xfrm>
                  <a:off x="4355" y="22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5" name="Line 55893"/>
                <p:cNvSpPr>
                  <a:spLocks noChangeShapeType="1"/>
                </p:cNvSpPr>
                <p:nvPr/>
              </p:nvSpPr>
              <p:spPr bwMode="auto">
                <a:xfrm>
                  <a:off x="4357" y="225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6" name="Line 55894"/>
                <p:cNvSpPr>
                  <a:spLocks noChangeShapeType="1"/>
                </p:cNvSpPr>
                <p:nvPr/>
              </p:nvSpPr>
              <p:spPr bwMode="auto">
                <a:xfrm>
                  <a:off x="4360" y="225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7" name="Line 55895"/>
                <p:cNvSpPr>
                  <a:spLocks noChangeShapeType="1"/>
                </p:cNvSpPr>
                <p:nvPr/>
              </p:nvSpPr>
              <p:spPr bwMode="auto">
                <a:xfrm>
                  <a:off x="4361" y="22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28" name="Line 55896"/>
                <p:cNvSpPr>
                  <a:spLocks noChangeShapeType="1"/>
                </p:cNvSpPr>
                <p:nvPr/>
              </p:nvSpPr>
              <p:spPr bwMode="auto">
                <a:xfrm>
                  <a:off x="4364" y="2271"/>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7" name="Group 56098"/>
              <p:cNvGrpSpPr>
                <a:grpSpLocks/>
              </p:cNvGrpSpPr>
              <p:nvPr/>
            </p:nvGrpSpPr>
            <p:grpSpPr bwMode="auto">
              <a:xfrm>
                <a:off x="6807200" y="2911476"/>
                <a:ext cx="439738" cy="896938"/>
                <a:chOff x="4288" y="1834"/>
                <a:chExt cx="277" cy="565"/>
              </a:xfrm>
              <a:grpFill/>
            </p:grpSpPr>
            <p:sp>
              <p:nvSpPr>
                <p:cNvPr id="54529" name="Line 55898"/>
                <p:cNvSpPr>
                  <a:spLocks noChangeShapeType="1"/>
                </p:cNvSpPr>
                <p:nvPr/>
              </p:nvSpPr>
              <p:spPr bwMode="auto">
                <a:xfrm flipH="1">
                  <a:off x="4359" y="2286"/>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0" name="Line 55899"/>
                <p:cNvSpPr>
                  <a:spLocks noChangeShapeType="1"/>
                </p:cNvSpPr>
                <p:nvPr/>
              </p:nvSpPr>
              <p:spPr bwMode="auto">
                <a:xfrm flipH="1">
                  <a:off x="4352" y="23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1" name="Line 55900"/>
                <p:cNvSpPr>
                  <a:spLocks noChangeShapeType="1"/>
                </p:cNvSpPr>
                <p:nvPr/>
              </p:nvSpPr>
              <p:spPr bwMode="auto">
                <a:xfrm flipH="1">
                  <a:off x="4344" y="23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2" name="Line 55901"/>
                <p:cNvSpPr>
                  <a:spLocks noChangeShapeType="1"/>
                </p:cNvSpPr>
                <p:nvPr/>
              </p:nvSpPr>
              <p:spPr bwMode="auto">
                <a:xfrm flipH="1" flipV="1">
                  <a:off x="4340" y="229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3" name="Line 55902"/>
                <p:cNvSpPr>
                  <a:spLocks noChangeShapeType="1"/>
                </p:cNvSpPr>
                <p:nvPr/>
              </p:nvSpPr>
              <p:spPr bwMode="auto">
                <a:xfrm flipV="1">
                  <a:off x="4340" y="22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4" name="Line 55903"/>
                <p:cNvSpPr>
                  <a:spLocks noChangeShapeType="1"/>
                </p:cNvSpPr>
                <p:nvPr/>
              </p:nvSpPr>
              <p:spPr bwMode="auto">
                <a:xfrm flipH="1">
                  <a:off x="4338" y="22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5" name="Line 55904"/>
                <p:cNvSpPr>
                  <a:spLocks noChangeShapeType="1"/>
                </p:cNvSpPr>
                <p:nvPr/>
              </p:nvSpPr>
              <p:spPr bwMode="auto">
                <a:xfrm flipV="1">
                  <a:off x="4338" y="22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6" name="Line 55905"/>
                <p:cNvSpPr>
                  <a:spLocks noChangeShapeType="1"/>
                </p:cNvSpPr>
                <p:nvPr/>
              </p:nvSpPr>
              <p:spPr bwMode="auto">
                <a:xfrm flipV="1">
                  <a:off x="4343" y="226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7" name="Line 55906"/>
                <p:cNvSpPr>
                  <a:spLocks noChangeShapeType="1"/>
                </p:cNvSpPr>
                <p:nvPr/>
              </p:nvSpPr>
              <p:spPr bwMode="auto">
                <a:xfrm flipH="1" flipV="1">
                  <a:off x="4345" y="226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8" name="Line 55907"/>
                <p:cNvSpPr>
                  <a:spLocks noChangeShapeType="1"/>
                </p:cNvSpPr>
                <p:nvPr/>
              </p:nvSpPr>
              <p:spPr bwMode="auto">
                <a:xfrm flipH="1" flipV="1">
                  <a:off x="4336" y="22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39" name="Line 55908"/>
                <p:cNvSpPr>
                  <a:spLocks noChangeShapeType="1"/>
                </p:cNvSpPr>
                <p:nvPr/>
              </p:nvSpPr>
              <p:spPr bwMode="auto">
                <a:xfrm flipH="1">
                  <a:off x="4323" y="2257"/>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0" name="Line 55909"/>
                <p:cNvSpPr>
                  <a:spLocks noChangeShapeType="1"/>
                </p:cNvSpPr>
                <p:nvPr/>
              </p:nvSpPr>
              <p:spPr bwMode="auto">
                <a:xfrm flipH="1" flipV="1">
                  <a:off x="4321" y="22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1" name="Line 55910"/>
                <p:cNvSpPr>
                  <a:spLocks noChangeShapeType="1"/>
                </p:cNvSpPr>
                <p:nvPr/>
              </p:nvSpPr>
              <p:spPr bwMode="auto">
                <a:xfrm>
                  <a:off x="4321" y="22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2" name="Line 55911"/>
                <p:cNvSpPr>
                  <a:spLocks noChangeShapeType="1"/>
                </p:cNvSpPr>
                <p:nvPr/>
              </p:nvSpPr>
              <p:spPr bwMode="auto">
                <a:xfrm flipH="1">
                  <a:off x="4319" y="2262"/>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3" name="Line 55912"/>
                <p:cNvSpPr>
                  <a:spLocks noChangeShapeType="1"/>
                </p:cNvSpPr>
                <p:nvPr/>
              </p:nvSpPr>
              <p:spPr bwMode="auto">
                <a:xfrm>
                  <a:off x="4319" y="2278"/>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4" name="Line 55913"/>
                <p:cNvSpPr>
                  <a:spLocks noChangeShapeType="1"/>
                </p:cNvSpPr>
                <p:nvPr/>
              </p:nvSpPr>
              <p:spPr bwMode="auto">
                <a:xfrm flipH="1">
                  <a:off x="4319" y="229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5" name="Line 55914"/>
                <p:cNvSpPr>
                  <a:spLocks noChangeShapeType="1"/>
                </p:cNvSpPr>
                <p:nvPr/>
              </p:nvSpPr>
              <p:spPr bwMode="auto">
                <a:xfrm>
                  <a:off x="4319" y="230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6" name="Line 55915"/>
                <p:cNvSpPr>
                  <a:spLocks noChangeShapeType="1"/>
                </p:cNvSpPr>
                <p:nvPr/>
              </p:nvSpPr>
              <p:spPr bwMode="auto">
                <a:xfrm flipH="1">
                  <a:off x="4314" y="230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7" name="Line 55916"/>
                <p:cNvSpPr>
                  <a:spLocks noChangeShapeType="1"/>
                </p:cNvSpPr>
                <p:nvPr/>
              </p:nvSpPr>
              <p:spPr bwMode="auto">
                <a:xfrm>
                  <a:off x="4314" y="23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8" name="Line 55917"/>
                <p:cNvSpPr>
                  <a:spLocks noChangeShapeType="1"/>
                </p:cNvSpPr>
                <p:nvPr/>
              </p:nvSpPr>
              <p:spPr bwMode="auto">
                <a:xfrm flipH="1">
                  <a:off x="4312" y="231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49" name="Line 55918"/>
                <p:cNvSpPr>
                  <a:spLocks noChangeShapeType="1"/>
                </p:cNvSpPr>
                <p:nvPr/>
              </p:nvSpPr>
              <p:spPr bwMode="auto">
                <a:xfrm flipH="1">
                  <a:off x="4298" y="23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0" name="Line 55919"/>
                <p:cNvSpPr>
                  <a:spLocks noChangeShapeType="1"/>
                </p:cNvSpPr>
                <p:nvPr/>
              </p:nvSpPr>
              <p:spPr bwMode="auto">
                <a:xfrm>
                  <a:off x="4298" y="2330"/>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1" name="Line 55920"/>
                <p:cNvSpPr>
                  <a:spLocks noChangeShapeType="1"/>
                </p:cNvSpPr>
                <p:nvPr/>
              </p:nvSpPr>
              <p:spPr bwMode="auto">
                <a:xfrm flipV="1">
                  <a:off x="4303" y="23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2" name="Line 55921"/>
                <p:cNvSpPr>
                  <a:spLocks noChangeShapeType="1"/>
                </p:cNvSpPr>
                <p:nvPr/>
              </p:nvSpPr>
              <p:spPr bwMode="auto">
                <a:xfrm>
                  <a:off x="4310" y="2342"/>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3" name="Line 55922"/>
                <p:cNvSpPr>
                  <a:spLocks noChangeShapeType="1"/>
                </p:cNvSpPr>
                <p:nvPr/>
              </p:nvSpPr>
              <p:spPr bwMode="auto">
                <a:xfrm flipH="1">
                  <a:off x="4300" y="234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4" name="Line 55923"/>
                <p:cNvSpPr>
                  <a:spLocks noChangeShapeType="1"/>
                </p:cNvSpPr>
                <p:nvPr/>
              </p:nvSpPr>
              <p:spPr bwMode="auto">
                <a:xfrm flipH="1" flipV="1">
                  <a:off x="4295" y="234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5" name="Line 55924"/>
                <p:cNvSpPr>
                  <a:spLocks noChangeShapeType="1"/>
                </p:cNvSpPr>
                <p:nvPr/>
              </p:nvSpPr>
              <p:spPr bwMode="auto">
                <a:xfrm flipH="1">
                  <a:off x="4288" y="23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6" name="Line 55925"/>
                <p:cNvSpPr>
                  <a:spLocks noChangeShapeType="1"/>
                </p:cNvSpPr>
                <p:nvPr/>
              </p:nvSpPr>
              <p:spPr bwMode="auto">
                <a:xfrm>
                  <a:off x="4288" y="23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7" name="Line 55926"/>
                <p:cNvSpPr>
                  <a:spLocks noChangeShapeType="1"/>
                </p:cNvSpPr>
                <p:nvPr/>
              </p:nvSpPr>
              <p:spPr bwMode="auto">
                <a:xfrm>
                  <a:off x="4290" y="235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8" name="Line 55927"/>
                <p:cNvSpPr>
                  <a:spLocks noChangeShapeType="1"/>
                </p:cNvSpPr>
                <p:nvPr/>
              </p:nvSpPr>
              <p:spPr bwMode="auto">
                <a:xfrm>
                  <a:off x="4293" y="2363"/>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59" name="Line 55928"/>
                <p:cNvSpPr>
                  <a:spLocks noChangeShapeType="1"/>
                </p:cNvSpPr>
                <p:nvPr/>
              </p:nvSpPr>
              <p:spPr bwMode="auto">
                <a:xfrm flipV="1">
                  <a:off x="4296" y="237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0" name="Line 55929"/>
                <p:cNvSpPr>
                  <a:spLocks noChangeShapeType="1"/>
                </p:cNvSpPr>
                <p:nvPr/>
              </p:nvSpPr>
              <p:spPr bwMode="auto">
                <a:xfrm>
                  <a:off x="4304" y="237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1" name="Line 55930"/>
                <p:cNvSpPr>
                  <a:spLocks noChangeShapeType="1"/>
                </p:cNvSpPr>
                <p:nvPr/>
              </p:nvSpPr>
              <p:spPr bwMode="auto">
                <a:xfrm>
                  <a:off x="4313" y="2379"/>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2" name="Line 55931"/>
                <p:cNvSpPr>
                  <a:spLocks noChangeShapeType="1"/>
                </p:cNvSpPr>
                <p:nvPr/>
              </p:nvSpPr>
              <p:spPr bwMode="auto">
                <a:xfrm>
                  <a:off x="4336" y="23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3" name="Line 55932"/>
                <p:cNvSpPr>
                  <a:spLocks noChangeShapeType="1"/>
                </p:cNvSpPr>
                <p:nvPr/>
              </p:nvSpPr>
              <p:spPr bwMode="auto">
                <a:xfrm flipV="1">
                  <a:off x="4338" y="23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4" name="Line 55933"/>
                <p:cNvSpPr>
                  <a:spLocks noChangeShapeType="1"/>
                </p:cNvSpPr>
                <p:nvPr/>
              </p:nvSpPr>
              <p:spPr bwMode="auto">
                <a:xfrm flipV="1">
                  <a:off x="4345" y="23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5" name="Line 55934"/>
                <p:cNvSpPr>
                  <a:spLocks noChangeShapeType="1"/>
                </p:cNvSpPr>
                <p:nvPr/>
              </p:nvSpPr>
              <p:spPr bwMode="auto">
                <a:xfrm flipV="1">
                  <a:off x="4350" y="23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6" name="Line 55935"/>
                <p:cNvSpPr>
                  <a:spLocks noChangeShapeType="1"/>
                </p:cNvSpPr>
                <p:nvPr/>
              </p:nvSpPr>
              <p:spPr bwMode="auto">
                <a:xfrm>
                  <a:off x="4357" y="237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7" name="Line 55936"/>
                <p:cNvSpPr>
                  <a:spLocks noChangeShapeType="1"/>
                </p:cNvSpPr>
                <p:nvPr/>
              </p:nvSpPr>
              <p:spPr bwMode="auto">
                <a:xfrm>
                  <a:off x="4366" y="237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8" name="Line 55937"/>
                <p:cNvSpPr>
                  <a:spLocks noChangeShapeType="1"/>
                </p:cNvSpPr>
                <p:nvPr/>
              </p:nvSpPr>
              <p:spPr bwMode="auto">
                <a:xfrm>
                  <a:off x="4375" y="2382"/>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69" name="Line 55938"/>
                <p:cNvSpPr>
                  <a:spLocks noChangeShapeType="1"/>
                </p:cNvSpPr>
                <p:nvPr/>
              </p:nvSpPr>
              <p:spPr bwMode="auto">
                <a:xfrm>
                  <a:off x="4393" y="239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0" name="Line 55939"/>
                <p:cNvSpPr>
                  <a:spLocks noChangeShapeType="1"/>
                </p:cNvSpPr>
                <p:nvPr/>
              </p:nvSpPr>
              <p:spPr bwMode="auto">
                <a:xfrm flipV="1">
                  <a:off x="4395" y="238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1" name="Line 55940"/>
                <p:cNvSpPr>
                  <a:spLocks noChangeShapeType="1"/>
                </p:cNvSpPr>
                <p:nvPr/>
              </p:nvSpPr>
              <p:spPr bwMode="auto">
                <a:xfrm flipH="1" flipV="1">
                  <a:off x="4405" y="238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2" name="Line 55941"/>
                <p:cNvSpPr>
                  <a:spLocks noChangeShapeType="1"/>
                </p:cNvSpPr>
                <p:nvPr/>
              </p:nvSpPr>
              <p:spPr bwMode="auto">
                <a:xfrm flipH="1" flipV="1">
                  <a:off x="4401" y="236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3" name="Line 55942"/>
                <p:cNvSpPr>
                  <a:spLocks noChangeShapeType="1"/>
                </p:cNvSpPr>
                <p:nvPr/>
              </p:nvSpPr>
              <p:spPr bwMode="auto">
                <a:xfrm flipH="1" flipV="1">
                  <a:off x="4399"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4" name="Line 55943"/>
                <p:cNvSpPr>
                  <a:spLocks noChangeShapeType="1"/>
                </p:cNvSpPr>
                <p:nvPr/>
              </p:nvSpPr>
              <p:spPr bwMode="auto">
                <a:xfrm flipH="1" flipV="1">
                  <a:off x="4396" y="2354"/>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5" name="Line 55944"/>
                <p:cNvSpPr>
                  <a:spLocks noChangeShapeType="1"/>
                </p:cNvSpPr>
                <p:nvPr/>
              </p:nvSpPr>
              <p:spPr bwMode="auto">
                <a:xfrm flipV="1">
                  <a:off x="4396" y="2341"/>
                  <a:ext cx="1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6" name="Line 55945"/>
                <p:cNvSpPr>
                  <a:spLocks noChangeShapeType="1"/>
                </p:cNvSpPr>
                <p:nvPr/>
              </p:nvSpPr>
              <p:spPr bwMode="auto">
                <a:xfrm flipV="1">
                  <a:off x="4409" y="2329"/>
                  <a:ext cx="18"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7" name="Line 55946"/>
                <p:cNvSpPr>
                  <a:spLocks noChangeShapeType="1"/>
                </p:cNvSpPr>
                <p:nvPr/>
              </p:nvSpPr>
              <p:spPr bwMode="auto">
                <a:xfrm>
                  <a:off x="4427" y="23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8" name="Line 55947"/>
                <p:cNvSpPr>
                  <a:spLocks noChangeShapeType="1"/>
                </p:cNvSpPr>
                <p:nvPr/>
              </p:nvSpPr>
              <p:spPr bwMode="auto">
                <a:xfrm flipV="1">
                  <a:off x="4436" y="233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79" name="Line 55948"/>
                <p:cNvSpPr>
                  <a:spLocks noChangeShapeType="1"/>
                </p:cNvSpPr>
                <p:nvPr/>
              </p:nvSpPr>
              <p:spPr bwMode="auto">
                <a:xfrm flipV="1">
                  <a:off x="4443" y="23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0" name="Line 55949"/>
                <p:cNvSpPr>
                  <a:spLocks noChangeShapeType="1"/>
                </p:cNvSpPr>
                <p:nvPr/>
              </p:nvSpPr>
              <p:spPr bwMode="auto">
                <a:xfrm flipV="1">
                  <a:off x="4450" y="232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1" name="Line 55950"/>
                <p:cNvSpPr>
                  <a:spLocks noChangeShapeType="1"/>
                </p:cNvSpPr>
                <p:nvPr/>
              </p:nvSpPr>
              <p:spPr bwMode="auto">
                <a:xfrm flipV="1">
                  <a:off x="4457" y="23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2" name="Line 55951"/>
                <p:cNvSpPr>
                  <a:spLocks noChangeShapeType="1"/>
                </p:cNvSpPr>
                <p:nvPr/>
              </p:nvSpPr>
              <p:spPr bwMode="auto">
                <a:xfrm flipV="1">
                  <a:off x="4464" y="2302"/>
                  <a:ext cx="0"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3" name="Line 55952"/>
                <p:cNvSpPr>
                  <a:spLocks noChangeShapeType="1"/>
                </p:cNvSpPr>
                <p:nvPr/>
              </p:nvSpPr>
              <p:spPr bwMode="auto">
                <a:xfrm flipH="1" flipV="1">
                  <a:off x="4462" y="22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4" name="Line 55953"/>
                <p:cNvSpPr>
                  <a:spLocks noChangeShapeType="1"/>
                </p:cNvSpPr>
                <p:nvPr/>
              </p:nvSpPr>
              <p:spPr bwMode="auto">
                <a:xfrm flipH="1" flipV="1">
                  <a:off x="4453" y="22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5" name="Line 55954"/>
                <p:cNvSpPr>
                  <a:spLocks noChangeShapeType="1"/>
                </p:cNvSpPr>
                <p:nvPr/>
              </p:nvSpPr>
              <p:spPr bwMode="auto">
                <a:xfrm flipV="1">
                  <a:off x="4453"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6" name="Line 55955"/>
                <p:cNvSpPr>
                  <a:spLocks noChangeShapeType="1"/>
                </p:cNvSpPr>
                <p:nvPr/>
              </p:nvSpPr>
              <p:spPr bwMode="auto">
                <a:xfrm flipH="1" flipV="1">
                  <a:off x="4456" y="22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7" name="Line 55956"/>
                <p:cNvSpPr>
                  <a:spLocks noChangeShapeType="1"/>
                </p:cNvSpPr>
                <p:nvPr/>
              </p:nvSpPr>
              <p:spPr bwMode="auto">
                <a:xfrm flipH="1" flipV="1">
                  <a:off x="4451" y="226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8" name="Line 55957"/>
                <p:cNvSpPr>
                  <a:spLocks noChangeShapeType="1"/>
                </p:cNvSpPr>
                <p:nvPr/>
              </p:nvSpPr>
              <p:spPr bwMode="auto">
                <a:xfrm flipH="1" flipV="1">
                  <a:off x="4450" y="225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89" name="Line 55958"/>
                <p:cNvSpPr>
                  <a:spLocks noChangeShapeType="1"/>
                </p:cNvSpPr>
                <p:nvPr/>
              </p:nvSpPr>
              <p:spPr bwMode="auto">
                <a:xfrm flipV="1">
                  <a:off x="4450" y="22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0" name="Line 55959"/>
                <p:cNvSpPr>
                  <a:spLocks noChangeShapeType="1"/>
                </p:cNvSpPr>
                <p:nvPr/>
              </p:nvSpPr>
              <p:spPr bwMode="auto">
                <a:xfrm flipH="1" flipV="1">
                  <a:off x="4455" y="224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1" name="Line 55960"/>
                <p:cNvSpPr>
                  <a:spLocks noChangeShapeType="1"/>
                </p:cNvSpPr>
                <p:nvPr/>
              </p:nvSpPr>
              <p:spPr bwMode="auto">
                <a:xfrm flipH="1" flipV="1">
                  <a:off x="4452" y="22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2" name="Line 55961"/>
                <p:cNvSpPr>
                  <a:spLocks noChangeShapeType="1"/>
                </p:cNvSpPr>
                <p:nvPr/>
              </p:nvSpPr>
              <p:spPr bwMode="auto">
                <a:xfrm flipH="1" flipV="1">
                  <a:off x="4451" y="223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3" name="Line 55962"/>
                <p:cNvSpPr>
                  <a:spLocks noChangeShapeType="1"/>
                </p:cNvSpPr>
                <p:nvPr/>
              </p:nvSpPr>
              <p:spPr bwMode="auto">
                <a:xfrm flipV="1">
                  <a:off x="4451" y="222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4" name="Line 55963"/>
                <p:cNvSpPr>
                  <a:spLocks noChangeShapeType="1"/>
                </p:cNvSpPr>
                <p:nvPr/>
              </p:nvSpPr>
              <p:spPr bwMode="auto">
                <a:xfrm flipH="1" flipV="1">
                  <a:off x="4446" y="221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5" name="Line 55964"/>
                <p:cNvSpPr>
                  <a:spLocks noChangeShapeType="1"/>
                </p:cNvSpPr>
                <p:nvPr/>
              </p:nvSpPr>
              <p:spPr bwMode="auto">
                <a:xfrm flipH="1">
                  <a:off x="4441" y="22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6" name="Line 55965"/>
                <p:cNvSpPr>
                  <a:spLocks noChangeShapeType="1"/>
                </p:cNvSpPr>
                <p:nvPr/>
              </p:nvSpPr>
              <p:spPr bwMode="auto">
                <a:xfrm flipH="1">
                  <a:off x="4434" y="22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7" name="Line 55966"/>
                <p:cNvSpPr>
                  <a:spLocks noChangeShapeType="1"/>
                </p:cNvSpPr>
                <p:nvPr/>
              </p:nvSpPr>
              <p:spPr bwMode="auto">
                <a:xfrm flipH="1" flipV="1">
                  <a:off x="4426" y="2199"/>
                  <a:ext cx="8"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8" name="Line 55967"/>
                <p:cNvSpPr>
                  <a:spLocks noChangeShapeType="1"/>
                </p:cNvSpPr>
                <p:nvPr/>
              </p:nvSpPr>
              <p:spPr bwMode="auto">
                <a:xfrm flipH="1">
                  <a:off x="4418" y="219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99" name="Line 55968"/>
                <p:cNvSpPr>
                  <a:spLocks noChangeShapeType="1"/>
                </p:cNvSpPr>
                <p:nvPr/>
              </p:nvSpPr>
              <p:spPr bwMode="auto">
                <a:xfrm flipH="1">
                  <a:off x="4411" y="220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0" name="Line 55969"/>
                <p:cNvSpPr>
                  <a:spLocks noChangeShapeType="1"/>
                </p:cNvSpPr>
                <p:nvPr/>
              </p:nvSpPr>
              <p:spPr bwMode="auto">
                <a:xfrm flipH="1">
                  <a:off x="4407" y="22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1" name="Line 55970"/>
                <p:cNvSpPr>
                  <a:spLocks noChangeShapeType="1"/>
                </p:cNvSpPr>
                <p:nvPr/>
              </p:nvSpPr>
              <p:spPr bwMode="auto">
                <a:xfrm flipH="1">
                  <a:off x="4395" y="221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2" name="Line 55971"/>
                <p:cNvSpPr>
                  <a:spLocks noChangeShapeType="1"/>
                </p:cNvSpPr>
                <p:nvPr/>
              </p:nvSpPr>
              <p:spPr bwMode="auto">
                <a:xfrm flipH="1" flipV="1">
                  <a:off x="4393" y="22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3" name="Line 55972"/>
                <p:cNvSpPr>
                  <a:spLocks noChangeShapeType="1"/>
                </p:cNvSpPr>
                <p:nvPr/>
              </p:nvSpPr>
              <p:spPr bwMode="auto">
                <a:xfrm flipH="1" flipV="1">
                  <a:off x="4391" y="22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4" name="Line 55973"/>
                <p:cNvSpPr>
                  <a:spLocks noChangeShapeType="1"/>
                </p:cNvSpPr>
                <p:nvPr/>
              </p:nvSpPr>
              <p:spPr bwMode="auto">
                <a:xfrm flipH="1">
                  <a:off x="4385" y="221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5" name="Line 55974"/>
                <p:cNvSpPr>
                  <a:spLocks noChangeShapeType="1"/>
                </p:cNvSpPr>
                <p:nvPr/>
              </p:nvSpPr>
              <p:spPr bwMode="auto">
                <a:xfrm flipH="1">
                  <a:off x="4379" y="2220"/>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6" name="Line 55975"/>
                <p:cNvSpPr>
                  <a:spLocks noChangeShapeType="1"/>
                </p:cNvSpPr>
                <p:nvPr/>
              </p:nvSpPr>
              <p:spPr bwMode="auto">
                <a:xfrm flipH="1">
                  <a:off x="4372" y="222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7" name="Line 55976"/>
                <p:cNvSpPr>
                  <a:spLocks noChangeShapeType="1"/>
                </p:cNvSpPr>
                <p:nvPr/>
              </p:nvSpPr>
              <p:spPr bwMode="auto">
                <a:xfrm flipH="1">
                  <a:off x="4360" y="22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8" name="Line 55977"/>
                <p:cNvSpPr>
                  <a:spLocks noChangeShapeType="1"/>
                </p:cNvSpPr>
                <p:nvPr/>
              </p:nvSpPr>
              <p:spPr bwMode="auto">
                <a:xfrm flipH="1">
                  <a:off x="4355" y="22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09" name="Line 55978"/>
                <p:cNvSpPr>
                  <a:spLocks noChangeShapeType="1"/>
                </p:cNvSpPr>
                <p:nvPr/>
              </p:nvSpPr>
              <p:spPr bwMode="auto">
                <a:xfrm>
                  <a:off x="4355" y="22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0" name="Line 55979"/>
                <p:cNvSpPr>
                  <a:spLocks noChangeShapeType="1"/>
                </p:cNvSpPr>
                <p:nvPr/>
              </p:nvSpPr>
              <p:spPr bwMode="auto">
                <a:xfrm>
                  <a:off x="4357" y="225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1" name="Line 55980"/>
                <p:cNvSpPr>
                  <a:spLocks noChangeShapeType="1"/>
                </p:cNvSpPr>
                <p:nvPr/>
              </p:nvSpPr>
              <p:spPr bwMode="auto">
                <a:xfrm>
                  <a:off x="4360" y="2258"/>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2" name="Line 55981"/>
                <p:cNvSpPr>
                  <a:spLocks noChangeShapeType="1"/>
                </p:cNvSpPr>
                <p:nvPr/>
              </p:nvSpPr>
              <p:spPr bwMode="auto">
                <a:xfrm>
                  <a:off x="4361" y="22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3" name="Line 55982"/>
                <p:cNvSpPr>
                  <a:spLocks noChangeShapeType="1"/>
                </p:cNvSpPr>
                <p:nvPr/>
              </p:nvSpPr>
              <p:spPr bwMode="auto">
                <a:xfrm>
                  <a:off x="4364" y="2271"/>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4" name="Line 55983"/>
                <p:cNvSpPr>
                  <a:spLocks noChangeShapeType="1"/>
                </p:cNvSpPr>
                <p:nvPr/>
              </p:nvSpPr>
              <p:spPr bwMode="auto">
                <a:xfrm flipH="1">
                  <a:off x="4359" y="2286"/>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5" name="Line 55984"/>
                <p:cNvSpPr>
                  <a:spLocks noChangeShapeType="1"/>
                </p:cNvSpPr>
                <p:nvPr/>
              </p:nvSpPr>
              <p:spPr bwMode="auto">
                <a:xfrm flipH="1">
                  <a:off x="4352" y="23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6" name="Line 55985"/>
                <p:cNvSpPr>
                  <a:spLocks noChangeShapeType="1"/>
                </p:cNvSpPr>
                <p:nvPr/>
              </p:nvSpPr>
              <p:spPr bwMode="auto">
                <a:xfrm flipH="1">
                  <a:off x="4344" y="23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7" name="Line 55986"/>
                <p:cNvSpPr>
                  <a:spLocks noChangeShapeType="1"/>
                </p:cNvSpPr>
                <p:nvPr/>
              </p:nvSpPr>
              <p:spPr bwMode="auto">
                <a:xfrm flipH="1" flipV="1">
                  <a:off x="4340" y="229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8" name="Line 55987"/>
                <p:cNvSpPr>
                  <a:spLocks noChangeShapeType="1"/>
                </p:cNvSpPr>
                <p:nvPr/>
              </p:nvSpPr>
              <p:spPr bwMode="auto">
                <a:xfrm flipV="1">
                  <a:off x="4340" y="22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19" name="Line 55988"/>
                <p:cNvSpPr>
                  <a:spLocks noChangeShapeType="1"/>
                </p:cNvSpPr>
                <p:nvPr/>
              </p:nvSpPr>
              <p:spPr bwMode="auto">
                <a:xfrm flipH="1">
                  <a:off x="4338" y="22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0" name="Line 55989"/>
                <p:cNvSpPr>
                  <a:spLocks noChangeShapeType="1"/>
                </p:cNvSpPr>
                <p:nvPr/>
              </p:nvSpPr>
              <p:spPr bwMode="auto">
                <a:xfrm flipV="1">
                  <a:off x="4338" y="22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1" name="Line 55990"/>
                <p:cNvSpPr>
                  <a:spLocks noChangeShapeType="1"/>
                </p:cNvSpPr>
                <p:nvPr/>
              </p:nvSpPr>
              <p:spPr bwMode="auto">
                <a:xfrm flipV="1">
                  <a:off x="4343" y="226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2" name="Line 55991"/>
                <p:cNvSpPr>
                  <a:spLocks noChangeShapeType="1"/>
                </p:cNvSpPr>
                <p:nvPr/>
              </p:nvSpPr>
              <p:spPr bwMode="auto">
                <a:xfrm flipH="1" flipV="1">
                  <a:off x="4345" y="226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3" name="Line 55992"/>
                <p:cNvSpPr>
                  <a:spLocks noChangeShapeType="1"/>
                </p:cNvSpPr>
                <p:nvPr/>
              </p:nvSpPr>
              <p:spPr bwMode="auto">
                <a:xfrm flipH="1" flipV="1">
                  <a:off x="4336" y="22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4" name="Line 55993"/>
                <p:cNvSpPr>
                  <a:spLocks noChangeShapeType="1"/>
                </p:cNvSpPr>
                <p:nvPr/>
              </p:nvSpPr>
              <p:spPr bwMode="auto">
                <a:xfrm flipH="1">
                  <a:off x="4323" y="2257"/>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5" name="Line 55994"/>
                <p:cNvSpPr>
                  <a:spLocks noChangeShapeType="1"/>
                </p:cNvSpPr>
                <p:nvPr/>
              </p:nvSpPr>
              <p:spPr bwMode="auto">
                <a:xfrm flipH="1" flipV="1">
                  <a:off x="4321" y="22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6" name="Line 55995"/>
                <p:cNvSpPr>
                  <a:spLocks noChangeShapeType="1"/>
                </p:cNvSpPr>
                <p:nvPr/>
              </p:nvSpPr>
              <p:spPr bwMode="auto">
                <a:xfrm>
                  <a:off x="4321" y="22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7" name="Line 55996"/>
                <p:cNvSpPr>
                  <a:spLocks noChangeShapeType="1"/>
                </p:cNvSpPr>
                <p:nvPr/>
              </p:nvSpPr>
              <p:spPr bwMode="auto">
                <a:xfrm flipH="1">
                  <a:off x="4319" y="2262"/>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8" name="Line 55997"/>
                <p:cNvSpPr>
                  <a:spLocks noChangeShapeType="1"/>
                </p:cNvSpPr>
                <p:nvPr/>
              </p:nvSpPr>
              <p:spPr bwMode="auto">
                <a:xfrm>
                  <a:off x="4319" y="2278"/>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29" name="Line 55998"/>
                <p:cNvSpPr>
                  <a:spLocks noChangeShapeType="1"/>
                </p:cNvSpPr>
                <p:nvPr/>
              </p:nvSpPr>
              <p:spPr bwMode="auto">
                <a:xfrm flipH="1">
                  <a:off x="4319" y="229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0" name="Line 55999"/>
                <p:cNvSpPr>
                  <a:spLocks noChangeShapeType="1"/>
                </p:cNvSpPr>
                <p:nvPr/>
              </p:nvSpPr>
              <p:spPr bwMode="auto">
                <a:xfrm>
                  <a:off x="4319" y="230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1" name="Line 56000"/>
                <p:cNvSpPr>
                  <a:spLocks noChangeShapeType="1"/>
                </p:cNvSpPr>
                <p:nvPr/>
              </p:nvSpPr>
              <p:spPr bwMode="auto">
                <a:xfrm flipH="1">
                  <a:off x="4314" y="230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2" name="Line 56001"/>
                <p:cNvSpPr>
                  <a:spLocks noChangeShapeType="1"/>
                </p:cNvSpPr>
                <p:nvPr/>
              </p:nvSpPr>
              <p:spPr bwMode="auto">
                <a:xfrm>
                  <a:off x="4314" y="23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3" name="Line 56002"/>
                <p:cNvSpPr>
                  <a:spLocks noChangeShapeType="1"/>
                </p:cNvSpPr>
                <p:nvPr/>
              </p:nvSpPr>
              <p:spPr bwMode="auto">
                <a:xfrm flipH="1">
                  <a:off x="4312" y="231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4" name="Line 56003"/>
                <p:cNvSpPr>
                  <a:spLocks noChangeShapeType="1"/>
                </p:cNvSpPr>
                <p:nvPr/>
              </p:nvSpPr>
              <p:spPr bwMode="auto">
                <a:xfrm flipH="1">
                  <a:off x="4298" y="23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5" name="Line 56004"/>
                <p:cNvSpPr>
                  <a:spLocks noChangeShapeType="1"/>
                </p:cNvSpPr>
                <p:nvPr/>
              </p:nvSpPr>
              <p:spPr bwMode="auto">
                <a:xfrm>
                  <a:off x="4298" y="2330"/>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6" name="Line 56005"/>
                <p:cNvSpPr>
                  <a:spLocks noChangeShapeType="1"/>
                </p:cNvSpPr>
                <p:nvPr/>
              </p:nvSpPr>
              <p:spPr bwMode="auto">
                <a:xfrm flipV="1">
                  <a:off x="4303" y="23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7" name="Line 56006"/>
                <p:cNvSpPr>
                  <a:spLocks noChangeShapeType="1"/>
                </p:cNvSpPr>
                <p:nvPr/>
              </p:nvSpPr>
              <p:spPr bwMode="auto">
                <a:xfrm>
                  <a:off x="4310" y="2342"/>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8" name="Line 56007"/>
                <p:cNvSpPr>
                  <a:spLocks noChangeShapeType="1"/>
                </p:cNvSpPr>
                <p:nvPr/>
              </p:nvSpPr>
              <p:spPr bwMode="auto">
                <a:xfrm flipH="1">
                  <a:off x="4300" y="234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39" name="Line 56008"/>
                <p:cNvSpPr>
                  <a:spLocks noChangeShapeType="1"/>
                </p:cNvSpPr>
                <p:nvPr/>
              </p:nvSpPr>
              <p:spPr bwMode="auto">
                <a:xfrm flipH="1" flipV="1">
                  <a:off x="4295" y="234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0" name="Line 56009"/>
                <p:cNvSpPr>
                  <a:spLocks noChangeShapeType="1"/>
                </p:cNvSpPr>
                <p:nvPr/>
              </p:nvSpPr>
              <p:spPr bwMode="auto">
                <a:xfrm flipH="1">
                  <a:off x="4288" y="23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1" name="Line 56010"/>
                <p:cNvSpPr>
                  <a:spLocks noChangeShapeType="1"/>
                </p:cNvSpPr>
                <p:nvPr/>
              </p:nvSpPr>
              <p:spPr bwMode="auto">
                <a:xfrm>
                  <a:off x="4288" y="23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2" name="Line 56011"/>
                <p:cNvSpPr>
                  <a:spLocks noChangeShapeType="1"/>
                </p:cNvSpPr>
                <p:nvPr/>
              </p:nvSpPr>
              <p:spPr bwMode="auto">
                <a:xfrm>
                  <a:off x="4290" y="235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3" name="Line 56012"/>
                <p:cNvSpPr>
                  <a:spLocks noChangeShapeType="1"/>
                </p:cNvSpPr>
                <p:nvPr/>
              </p:nvSpPr>
              <p:spPr bwMode="auto">
                <a:xfrm>
                  <a:off x="4293" y="2363"/>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4" name="Line 56013"/>
                <p:cNvSpPr>
                  <a:spLocks noChangeShapeType="1"/>
                </p:cNvSpPr>
                <p:nvPr/>
              </p:nvSpPr>
              <p:spPr bwMode="auto">
                <a:xfrm flipV="1">
                  <a:off x="4296" y="237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5" name="Line 56014"/>
                <p:cNvSpPr>
                  <a:spLocks noChangeShapeType="1"/>
                </p:cNvSpPr>
                <p:nvPr/>
              </p:nvSpPr>
              <p:spPr bwMode="auto">
                <a:xfrm>
                  <a:off x="4304" y="237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6" name="Line 56015"/>
                <p:cNvSpPr>
                  <a:spLocks noChangeShapeType="1"/>
                </p:cNvSpPr>
                <p:nvPr/>
              </p:nvSpPr>
              <p:spPr bwMode="auto">
                <a:xfrm>
                  <a:off x="4313" y="2379"/>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7" name="Line 56016"/>
                <p:cNvSpPr>
                  <a:spLocks noChangeShapeType="1"/>
                </p:cNvSpPr>
                <p:nvPr/>
              </p:nvSpPr>
              <p:spPr bwMode="auto">
                <a:xfrm>
                  <a:off x="4336" y="23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8" name="Line 56017"/>
                <p:cNvSpPr>
                  <a:spLocks noChangeShapeType="1"/>
                </p:cNvSpPr>
                <p:nvPr/>
              </p:nvSpPr>
              <p:spPr bwMode="auto">
                <a:xfrm flipV="1">
                  <a:off x="4338" y="23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49" name="Line 56018"/>
                <p:cNvSpPr>
                  <a:spLocks noChangeShapeType="1"/>
                </p:cNvSpPr>
                <p:nvPr/>
              </p:nvSpPr>
              <p:spPr bwMode="auto">
                <a:xfrm flipV="1">
                  <a:off x="4345" y="23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0" name="Line 56019"/>
                <p:cNvSpPr>
                  <a:spLocks noChangeShapeType="1"/>
                </p:cNvSpPr>
                <p:nvPr/>
              </p:nvSpPr>
              <p:spPr bwMode="auto">
                <a:xfrm flipV="1">
                  <a:off x="4350" y="23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1" name="Line 56020"/>
                <p:cNvSpPr>
                  <a:spLocks noChangeShapeType="1"/>
                </p:cNvSpPr>
                <p:nvPr/>
              </p:nvSpPr>
              <p:spPr bwMode="auto">
                <a:xfrm>
                  <a:off x="4357" y="237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2" name="Line 56021"/>
                <p:cNvSpPr>
                  <a:spLocks noChangeShapeType="1"/>
                </p:cNvSpPr>
                <p:nvPr/>
              </p:nvSpPr>
              <p:spPr bwMode="auto">
                <a:xfrm>
                  <a:off x="4366" y="237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3" name="Line 56022"/>
                <p:cNvSpPr>
                  <a:spLocks noChangeShapeType="1"/>
                </p:cNvSpPr>
                <p:nvPr/>
              </p:nvSpPr>
              <p:spPr bwMode="auto">
                <a:xfrm>
                  <a:off x="4375" y="2382"/>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4" name="Line 56023"/>
                <p:cNvSpPr>
                  <a:spLocks noChangeShapeType="1"/>
                </p:cNvSpPr>
                <p:nvPr/>
              </p:nvSpPr>
              <p:spPr bwMode="auto">
                <a:xfrm>
                  <a:off x="4393" y="239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5" name="Line 56024"/>
                <p:cNvSpPr>
                  <a:spLocks noChangeShapeType="1"/>
                </p:cNvSpPr>
                <p:nvPr/>
              </p:nvSpPr>
              <p:spPr bwMode="auto">
                <a:xfrm flipV="1">
                  <a:off x="4395" y="238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6" name="Line 56025"/>
                <p:cNvSpPr>
                  <a:spLocks noChangeShapeType="1"/>
                </p:cNvSpPr>
                <p:nvPr/>
              </p:nvSpPr>
              <p:spPr bwMode="auto">
                <a:xfrm flipH="1" flipV="1">
                  <a:off x="4405" y="238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7" name="Line 56026"/>
                <p:cNvSpPr>
                  <a:spLocks noChangeShapeType="1"/>
                </p:cNvSpPr>
                <p:nvPr/>
              </p:nvSpPr>
              <p:spPr bwMode="auto">
                <a:xfrm flipH="1" flipV="1">
                  <a:off x="4401" y="236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8" name="Line 56027"/>
                <p:cNvSpPr>
                  <a:spLocks noChangeShapeType="1"/>
                </p:cNvSpPr>
                <p:nvPr/>
              </p:nvSpPr>
              <p:spPr bwMode="auto">
                <a:xfrm flipH="1" flipV="1">
                  <a:off x="4399"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59" name="Line 56028"/>
                <p:cNvSpPr>
                  <a:spLocks noChangeShapeType="1"/>
                </p:cNvSpPr>
                <p:nvPr/>
              </p:nvSpPr>
              <p:spPr bwMode="auto">
                <a:xfrm flipH="1" flipV="1">
                  <a:off x="4396" y="2354"/>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0" name="Line 56029"/>
                <p:cNvSpPr>
                  <a:spLocks noChangeShapeType="1"/>
                </p:cNvSpPr>
                <p:nvPr/>
              </p:nvSpPr>
              <p:spPr bwMode="auto">
                <a:xfrm flipV="1">
                  <a:off x="4396" y="2341"/>
                  <a:ext cx="1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1" name="Line 56030"/>
                <p:cNvSpPr>
                  <a:spLocks noChangeShapeType="1"/>
                </p:cNvSpPr>
                <p:nvPr/>
              </p:nvSpPr>
              <p:spPr bwMode="auto">
                <a:xfrm flipV="1">
                  <a:off x="4409" y="2329"/>
                  <a:ext cx="18"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2" name="Line 56031"/>
                <p:cNvSpPr>
                  <a:spLocks noChangeShapeType="1"/>
                </p:cNvSpPr>
                <p:nvPr/>
              </p:nvSpPr>
              <p:spPr bwMode="auto">
                <a:xfrm>
                  <a:off x="4427" y="23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3" name="Line 56032"/>
                <p:cNvSpPr>
                  <a:spLocks noChangeShapeType="1"/>
                </p:cNvSpPr>
                <p:nvPr/>
              </p:nvSpPr>
              <p:spPr bwMode="auto">
                <a:xfrm flipV="1">
                  <a:off x="4436" y="233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4" name="Line 56033"/>
                <p:cNvSpPr>
                  <a:spLocks noChangeShapeType="1"/>
                </p:cNvSpPr>
                <p:nvPr/>
              </p:nvSpPr>
              <p:spPr bwMode="auto">
                <a:xfrm flipV="1">
                  <a:off x="4443" y="232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5" name="Line 56034"/>
                <p:cNvSpPr>
                  <a:spLocks noChangeShapeType="1"/>
                </p:cNvSpPr>
                <p:nvPr/>
              </p:nvSpPr>
              <p:spPr bwMode="auto">
                <a:xfrm flipV="1">
                  <a:off x="4450" y="232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6" name="Line 56035"/>
                <p:cNvSpPr>
                  <a:spLocks noChangeShapeType="1"/>
                </p:cNvSpPr>
                <p:nvPr/>
              </p:nvSpPr>
              <p:spPr bwMode="auto">
                <a:xfrm flipV="1">
                  <a:off x="4457" y="23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7" name="Line 56036"/>
                <p:cNvSpPr>
                  <a:spLocks noChangeShapeType="1"/>
                </p:cNvSpPr>
                <p:nvPr/>
              </p:nvSpPr>
              <p:spPr bwMode="auto">
                <a:xfrm flipV="1">
                  <a:off x="4464" y="2302"/>
                  <a:ext cx="0"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8" name="Line 56037"/>
                <p:cNvSpPr>
                  <a:spLocks noChangeShapeType="1"/>
                </p:cNvSpPr>
                <p:nvPr/>
              </p:nvSpPr>
              <p:spPr bwMode="auto">
                <a:xfrm flipH="1" flipV="1">
                  <a:off x="4462" y="22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69" name="Line 56038"/>
                <p:cNvSpPr>
                  <a:spLocks noChangeShapeType="1"/>
                </p:cNvSpPr>
                <p:nvPr/>
              </p:nvSpPr>
              <p:spPr bwMode="auto">
                <a:xfrm flipH="1" flipV="1">
                  <a:off x="4453" y="22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0" name="Line 56039"/>
                <p:cNvSpPr>
                  <a:spLocks noChangeShapeType="1"/>
                </p:cNvSpPr>
                <p:nvPr/>
              </p:nvSpPr>
              <p:spPr bwMode="auto">
                <a:xfrm flipV="1">
                  <a:off x="4453"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1" name="Line 56040"/>
                <p:cNvSpPr>
                  <a:spLocks noChangeShapeType="1"/>
                </p:cNvSpPr>
                <p:nvPr/>
              </p:nvSpPr>
              <p:spPr bwMode="auto">
                <a:xfrm flipH="1" flipV="1">
                  <a:off x="4456" y="22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2" name="Line 56041"/>
                <p:cNvSpPr>
                  <a:spLocks noChangeShapeType="1"/>
                </p:cNvSpPr>
                <p:nvPr/>
              </p:nvSpPr>
              <p:spPr bwMode="auto">
                <a:xfrm flipH="1" flipV="1">
                  <a:off x="4451" y="226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3" name="Line 56042"/>
                <p:cNvSpPr>
                  <a:spLocks noChangeShapeType="1"/>
                </p:cNvSpPr>
                <p:nvPr/>
              </p:nvSpPr>
              <p:spPr bwMode="auto">
                <a:xfrm flipH="1" flipV="1">
                  <a:off x="4450" y="225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4" name="Line 56043"/>
                <p:cNvSpPr>
                  <a:spLocks noChangeShapeType="1"/>
                </p:cNvSpPr>
                <p:nvPr/>
              </p:nvSpPr>
              <p:spPr bwMode="auto">
                <a:xfrm flipV="1">
                  <a:off x="4450" y="22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5" name="Line 56044"/>
                <p:cNvSpPr>
                  <a:spLocks noChangeShapeType="1"/>
                </p:cNvSpPr>
                <p:nvPr/>
              </p:nvSpPr>
              <p:spPr bwMode="auto">
                <a:xfrm flipH="1" flipV="1">
                  <a:off x="4455" y="224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6" name="Line 56045"/>
                <p:cNvSpPr>
                  <a:spLocks noChangeShapeType="1"/>
                </p:cNvSpPr>
                <p:nvPr/>
              </p:nvSpPr>
              <p:spPr bwMode="auto">
                <a:xfrm flipH="1" flipV="1">
                  <a:off x="4452" y="22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7" name="Line 56046"/>
                <p:cNvSpPr>
                  <a:spLocks noChangeShapeType="1"/>
                </p:cNvSpPr>
                <p:nvPr/>
              </p:nvSpPr>
              <p:spPr bwMode="auto">
                <a:xfrm flipH="1" flipV="1">
                  <a:off x="4451" y="223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8" name="Line 56047"/>
                <p:cNvSpPr>
                  <a:spLocks noChangeShapeType="1"/>
                </p:cNvSpPr>
                <p:nvPr/>
              </p:nvSpPr>
              <p:spPr bwMode="auto">
                <a:xfrm flipV="1">
                  <a:off x="4451" y="222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79" name="Line 56048"/>
                <p:cNvSpPr>
                  <a:spLocks noChangeShapeType="1"/>
                </p:cNvSpPr>
                <p:nvPr/>
              </p:nvSpPr>
              <p:spPr bwMode="auto">
                <a:xfrm flipH="1" flipV="1">
                  <a:off x="4446" y="221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0" name="Line 56049"/>
                <p:cNvSpPr>
                  <a:spLocks noChangeShapeType="1"/>
                </p:cNvSpPr>
                <p:nvPr/>
              </p:nvSpPr>
              <p:spPr bwMode="auto">
                <a:xfrm flipH="1">
                  <a:off x="4441" y="22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1" name="Freeform 56050"/>
                <p:cNvSpPr>
                  <a:spLocks/>
                </p:cNvSpPr>
                <p:nvPr/>
              </p:nvSpPr>
              <p:spPr bwMode="auto">
                <a:xfrm>
                  <a:off x="4464" y="1834"/>
                  <a:ext cx="101" cy="102"/>
                </a:xfrm>
                <a:custGeom>
                  <a:avLst/>
                  <a:gdLst>
                    <a:gd name="T0" fmla="*/ 194 w 201"/>
                    <a:gd name="T1" fmla="*/ 0 h 204"/>
                    <a:gd name="T2" fmla="*/ 185 w 201"/>
                    <a:gd name="T3" fmla="*/ 18 h 204"/>
                    <a:gd name="T4" fmla="*/ 175 w 201"/>
                    <a:gd name="T5" fmla="*/ 36 h 204"/>
                    <a:gd name="T6" fmla="*/ 178 w 201"/>
                    <a:gd name="T7" fmla="*/ 50 h 204"/>
                    <a:gd name="T8" fmla="*/ 192 w 201"/>
                    <a:gd name="T9" fmla="*/ 47 h 204"/>
                    <a:gd name="T10" fmla="*/ 201 w 201"/>
                    <a:gd name="T11" fmla="*/ 73 h 204"/>
                    <a:gd name="T12" fmla="*/ 191 w 201"/>
                    <a:gd name="T13" fmla="*/ 91 h 204"/>
                    <a:gd name="T14" fmla="*/ 182 w 201"/>
                    <a:gd name="T15" fmla="*/ 109 h 204"/>
                    <a:gd name="T16" fmla="*/ 187 w 201"/>
                    <a:gd name="T17" fmla="*/ 123 h 204"/>
                    <a:gd name="T18" fmla="*/ 167 w 201"/>
                    <a:gd name="T19" fmla="*/ 114 h 204"/>
                    <a:gd name="T20" fmla="*/ 150 w 201"/>
                    <a:gd name="T21" fmla="*/ 104 h 204"/>
                    <a:gd name="T22" fmla="*/ 123 w 201"/>
                    <a:gd name="T23" fmla="*/ 113 h 204"/>
                    <a:gd name="T24" fmla="*/ 109 w 201"/>
                    <a:gd name="T25" fmla="*/ 118 h 204"/>
                    <a:gd name="T26" fmla="*/ 98 w 201"/>
                    <a:gd name="T27" fmla="*/ 136 h 204"/>
                    <a:gd name="T28" fmla="*/ 84 w 201"/>
                    <a:gd name="T29" fmla="*/ 139 h 204"/>
                    <a:gd name="T30" fmla="*/ 69 w 201"/>
                    <a:gd name="T31" fmla="*/ 145 h 204"/>
                    <a:gd name="T32" fmla="*/ 57 w 201"/>
                    <a:gd name="T33" fmla="*/ 148 h 204"/>
                    <a:gd name="T34" fmla="*/ 41 w 201"/>
                    <a:gd name="T35" fmla="*/ 154 h 204"/>
                    <a:gd name="T36" fmla="*/ 28 w 201"/>
                    <a:gd name="T37" fmla="*/ 157 h 204"/>
                    <a:gd name="T38" fmla="*/ 19 w 201"/>
                    <a:gd name="T39" fmla="*/ 175 h 204"/>
                    <a:gd name="T40" fmla="*/ 23 w 201"/>
                    <a:gd name="T41" fmla="*/ 189 h 204"/>
                    <a:gd name="T42" fmla="*/ 28 w 201"/>
                    <a:gd name="T43" fmla="*/ 204 h 204"/>
                    <a:gd name="T44" fmla="*/ 3 w 201"/>
                    <a:gd name="T45" fmla="*/ 179 h 204"/>
                    <a:gd name="T46" fmla="*/ 0 w 201"/>
                    <a:gd name="T47" fmla="*/ 166 h 204"/>
                    <a:gd name="T48" fmla="*/ 10 w 201"/>
                    <a:gd name="T49" fmla="*/ 146 h 204"/>
                    <a:gd name="T50" fmla="*/ 25 w 201"/>
                    <a:gd name="T51" fmla="*/ 143 h 204"/>
                    <a:gd name="T52" fmla="*/ 66 w 201"/>
                    <a:gd name="T53" fmla="*/ 130 h 204"/>
                    <a:gd name="T54" fmla="*/ 80 w 201"/>
                    <a:gd name="T55" fmla="*/ 125 h 204"/>
                    <a:gd name="T56" fmla="*/ 93 w 201"/>
                    <a:gd name="T57" fmla="*/ 121 h 204"/>
                    <a:gd name="T58" fmla="*/ 105 w 201"/>
                    <a:gd name="T59" fmla="*/ 104 h 204"/>
                    <a:gd name="T60" fmla="*/ 100 w 201"/>
                    <a:gd name="T61" fmla="*/ 89 h 204"/>
                    <a:gd name="T62" fmla="*/ 110 w 201"/>
                    <a:gd name="T63" fmla="*/ 72 h 204"/>
                    <a:gd name="T64" fmla="*/ 119 w 201"/>
                    <a:gd name="T65" fmla="*/ 54 h 204"/>
                    <a:gd name="T66" fmla="*/ 132 w 201"/>
                    <a:gd name="T67" fmla="*/ 48 h 204"/>
                    <a:gd name="T68" fmla="*/ 142 w 201"/>
                    <a:gd name="T69" fmla="*/ 30 h 204"/>
                    <a:gd name="T70" fmla="*/ 157 w 201"/>
                    <a:gd name="T71" fmla="*/ 27 h 204"/>
                    <a:gd name="T72" fmla="*/ 169 w 201"/>
                    <a:gd name="T73" fmla="*/ 22 h 204"/>
                    <a:gd name="T74" fmla="*/ 180 w 201"/>
                    <a:gd name="T75" fmla="*/ 4 h 204"/>
                    <a:gd name="T76" fmla="*/ 194 w 201"/>
                    <a:gd name="T7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04">
                      <a:moveTo>
                        <a:pt x="194" y="0"/>
                      </a:moveTo>
                      <a:lnTo>
                        <a:pt x="185" y="18"/>
                      </a:lnTo>
                      <a:lnTo>
                        <a:pt x="175" y="36"/>
                      </a:lnTo>
                      <a:lnTo>
                        <a:pt x="178" y="50"/>
                      </a:lnTo>
                      <a:lnTo>
                        <a:pt x="192" y="47"/>
                      </a:lnTo>
                      <a:lnTo>
                        <a:pt x="201" y="73"/>
                      </a:lnTo>
                      <a:lnTo>
                        <a:pt x="191" y="91"/>
                      </a:lnTo>
                      <a:lnTo>
                        <a:pt x="182" y="109"/>
                      </a:lnTo>
                      <a:lnTo>
                        <a:pt x="187" y="123"/>
                      </a:lnTo>
                      <a:lnTo>
                        <a:pt x="167" y="114"/>
                      </a:lnTo>
                      <a:lnTo>
                        <a:pt x="150" y="104"/>
                      </a:lnTo>
                      <a:lnTo>
                        <a:pt x="123" y="113"/>
                      </a:lnTo>
                      <a:lnTo>
                        <a:pt x="109" y="118"/>
                      </a:lnTo>
                      <a:lnTo>
                        <a:pt x="98" y="136"/>
                      </a:lnTo>
                      <a:lnTo>
                        <a:pt x="84" y="139"/>
                      </a:lnTo>
                      <a:lnTo>
                        <a:pt x="69" y="145"/>
                      </a:lnTo>
                      <a:lnTo>
                        <a:pt x="57" y="148"/>
                      </a:lnTo>
                      <a:lnTo>
                        <a:pt x="41" y="154"/>
                      </a:lnTo>
                      <a:lnTo>
                        <a:pt x="28" y="157"/>
                      </a:lnTo>
                      <a:lnTo>
                        <a:pt x="19" y="175"/>
                      </a:lnTo>
                      <a:lnTo>
                        <a:pt x="23" y="189"/>
                      </a:lnTo>
                      <a:lnTo>
                        <a:pt x="28" y="204"/>
                      </a:lnTo>
                      <a:lnTo>
                        <a:pt x="3" y="179"/>
                      </a:lnTo>
                      <a:lnTo>
                        <a:pt x="0" y="166"/>
                      </a:lnTo>
                      <a:lnTo>
                        <a:pt x="10" y="146"/>
                      </a:lnTo>
                      <a:lnTo>
                        <a:pt x="25" y="143"/>
                      </a:lnTo>
                      <a:lnTo>
                        <a:pt x="66" y="130"/>
                      </a:lnTo>
                      <a:lnTo>
                        <a:pt x="80" y="125"/>
                      </a:lnTo>
                      <a:lnTo>
                        <a:pt x="93" y="121"/>
                      </a:lnTo>
                      <a:lnTo>
                        <a:pt x="105" y="104"/>
                      </a:lnTo>
                      <a:lnTo>
                        <a:pt x="100" y="89"/>
                      </a:lnTo>
                      <a:lnTo>
                        <a:pt x="110" y="72"/>
                      </a:lnTo>
                      <a:lnTo>
                        <a:pt x="119" y="54"/>
                      </a:lnTo>
                      <a:lnTo>
                        <a:pt x="132" y="48"/>
                      </a:lnTo>
                      <a:lnTo>
                        <a:pt x="142" y="30"/>
                      </a:lnTo>
                      <a:lnTo>
                        <a:pt x="157" y="27"/>
                      </a:lnTo>
                      <a:lnTo>
                        <a:pt x="169" y="22"/>
                      </a:lnTo>
                      <a:lnTo>
                        <a:pt x="180" y="4"/>
                      </a:lnTo>
                      <a:lnTo>
                        <a:pt x="19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682" name="Line 56051"/>
                <p:cNvSpPr>
                  <a:spLocks noChangeShapeType="1"/>
                </p:cNvSpPr>
                <p:nvPr/>
              </p:nvSpPr>
              <p:spPr bwMode="auto">
                <a:xfrm flipH="1" flipV="1">
                  <a:off x="4475" y="192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3" name="Line 56052"/>
                <p:cNvSpPr>
                  <a:spLocks noChangeShapeType="1"/>
                </p:cNvSpPr>
                <p:nvPr/>
              </p:nvSpPr>
              <p:spPr bwMode="auto">
                <a:xfrm flipH="1" flipV="1">
                  <a:off x="4474" y="192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4" name="Line 56053"/>
                <p:cNvSpPr>
                  <a:spLocks noChangeShapeType="1"/>
                </p:cNvSpPr>
                <p:nvPr/>
              </p:nvSpPr>
              <p:spPr bwMode="auto">
                <a:xfrm flipV="1">
                  <a:off x="4474" y="191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5" name="Line 56054"/>
                <p:cNvSpPr>
                  <a:spLocks noChangeShapeType="1"/>
                </p:cNvSpPr>
                <p:nvPr/>
              </p:nvSpPr>
              <p:spPr bwMode="auto">
                <a:xfrm flipV="1">
                  <a:off x="4478" y="191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6" name="Line 56055"/>
                <p:cNvSpPr>
                  <a:spLocks noChangeShapeType="1"/>
                </p:cNvSpPr>
                <p:nvPr/>
              </p:nvSpPr>
              <p:spPr bwMode="auto">
                <a:xfrm flipV="1">
                  <a:off x="4484" y="190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7" name="Line 56056"/>
                <p:cNvSpPr>
                  <a:spLocks noChangeShapeType="1"/>
                </p:cNvSpPr>
                <p:nvPr/>
              </p:nvSpPr>
              <p:spPr bwMode="auto">
                <a:xfrm flipV="1">
                  <a:off x="4492"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8" name="Line 56057"/>
                <p:cNvSpPr>
                  <a:spLocks noChangeShapeType="1"/>
                </p:cNvSpPr>
                <p:nvPr/>
              </p:nvSpPr>
              <p:spPr bwMode="auto">
                <a:xfrm flipV="1">
                  <a:off x="4499" y="19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89" name="Line 56058"/>
                <p:cNvSpPr>
                  <a:spLocks noChangeShapeType="1"/>
                </p:cNvSpPr>
                <p:nvPr/>
              </p:nvSpPr>
              <p:spPr bwMode="auto">
                <a:xfrm flipV="1">
                  <a:off x="4506" y="19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0" name="Line 56059"/>
                <p:cNvSpPr>
                  <a:spLocks noChangeShapeType="1"/>
                </p:cNvSpPr>
                <p:nvPr/>
              </p:nvSpPr>
              <p:spPr bwMode="auto">
                <a:xfrm flipV="1">
                  <a:off x="4513" y="18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1" name="Line 56060"/>
                <p:cNvSpPr>
                  <a:spLocks noChangeShapeType="1"/>
                </p:cNvSpPr>
                <p:nvPr/>
              </p:nvSpPr>
              <p:spPr bwMode="auto">
                <a:xfrm flipV="1">
                  <a:off x="4518" y="18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2" name="Line 56061"/>
                <p:cNvSpPr>
                  <a:spLocks noChangeShapeType="1"/>
                </p:cNvSpPr>
                <p:nvPr/>
              </p:nvSpPr>
              <p:spPr bwMode="auto">
                <a:xfrm flipV="1">
                  <a:off x="4525" y="188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3" name="Line 56062"/>
                <p:cNvSpPr>
                  <a:spLocks noChangeShapeType="1"/>
                </p:cNvSpPr>
                <p:nvPr/>
              </p:nvSpPr>
              <p:spPr bwMode="auto">
                <a:xfrm>
                  <a:off x="4539" y="188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4" name="Line 56063"/>
                <p:cNvSpPr>
                  <a:spLocks noChangeShapeType="1"/>
                </p:cNvSpPr>
                <p:nvPr/>
              </p:nvSpPr>
              <p:spPr bwMode="auto">
                <a:xfrm>
                  <a:off x="4548" y="189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5" name="Line 56064"/>
                <p:cNvSpPr>
                  <a:spLocks noChangeShapeType="1"/>
                </p:cNvSpPr>
                <p:nvPr/>
              </p:nvSpPr>
              <p:spPr bwMode="auto">
                <a:xfrm flipH="1" flipV="1">
                  <a:off x="4555" y="188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6" name="Line 56065"/>
                <p:cNvSpPr>
                  <a:spLocks noChangeShapeType="1"/>
                </p:cNvSpPr>
                <p:nvPr/>
              </p:nvSpPr>
              <p:spPr bwMode="auto">
                <a:xfrm flipV="1">
                  <a:off x="4555" y="188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7" name="Line 56066"/>
                <p:cNvSpPr>
                  <a:spLocks noChangeShapeType="1"/>
                </p:cNvSpPr>
                <p:nvPr/>
              </p:nvSpPr>
              <p:spPr bwMode="auto">
                <a:xfrm flipV="1">
                  <a:off x="4559" y="187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8" name="Line 56067"/>
                <p:cNvSpPr>
                  <a:spLocks noChangeShapeType="1"/>
                </p:cNvSpPr>
                <p:nvPr/>
              </p:nvSpPr>
              <p:spPr bwMode="auto">
                <a:xfrm flipH="1" flipV="1">
                  <a:off x="4560" y="185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99" name="Line 56068"/>
                <p:cNvSpPr>
                  <a:spLocks noChangeShapeType="1"/>
                </p:cNvSpPr>
                <p:nvPr/>
              </p:nvSpPr>
              <p:spPr bwMode="auto">
                <a:xfrm flipH="1">
                  <a:off x="4553" y="18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0" name="Line 56069"/>
                <p:cNvSpPr>
                  <a:spLocks noChangeShapeType="1"/>
                </p:cNvSpPr>
                <p:nvPr/>
              </p:nvSpPr>
              <p:spPr bwMode="auto">
                <a:xfrm flipH="1" flipV="1">
                  <a:off x="4551" y="18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1" name="Line 56070"/>
                <p:cNvSpPr>
                  <a:spLocks noChangeShapeType="1"/>
                </p:cNvSpPr>
                <p:nvPr/>
              </p:nvSpPr>
              <p:spPr bwMode="auto">
                <a:xfrm flipV="1">
                  <a:off x="4551" y="184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2" name="Line 56071"/>
                <p:cNvSpPr>
                  <a:spLocks noChangeShapeType="1"/>
                </p:cNvSpPr>
                <p:nvPr/>
              </p:nvSpPr>
              <p:spPr bwMode="auto">
                <a:xfrm flipV="1">
                  <a:off x="4557" y="18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3" name="Line 56072"/>
                <p:cNvSpPr>
                  <a:spLocks noChangeShapeType="1"/>
                </p:cNvSpPr>
                <p:nvPr/>
              </p:nvSpPr>
              <p:spPr bwMode="auto">
                <a:xfrm flipH="1">
                  <a:off x="4554" y="18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4" name="Line 56073"/>
                <p:cNvSpPr>
                  <a:spLocks noChangeShapeType="1"/>
                </p:cNvSpPr>
                <p:nvPr/>
              </p:nvSpPr>
              <p:spPr bwMode="auto">
                <a:xfrm flipH="1">
                  <a:off x="4549" y="183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5" name="Line 56074"/>
                <p:cNvSpPr>
                  <a:spLocks noChangeShapeType="1"/>
                </p:cNvSpPr>
                <p:nvPr/>
              </p:nvSpPr>
              <p:spPr bwMode="auto">
                <a:xfrm flipH="1">
                  <a:off x="4542" y="18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6" name="Line 56075"/>
                <p:cNvSpPr>
                  <a:spLocks noChangeShapeType="1"/>
                </p:cNvSpPr>
                <p:nvPr/>
              </p:nvSpPr>
              <p:spPr bwMode="auto">
                <a:xfrm flipH="1">
                  <a:off x="4535" y="18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7" name="Line 56076"/>
                <p:cNvSpPr>
                  <a:spLocks noChangeShapeType="1"/>
                </p:cNvSpPr>
                <p:nvPr/>
              </p:nvSpPr>
              <p:spPr bwMode="auto">
                <a:xfrm flipH="1">
                  <a:off x="4530" y="18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8" name="Line 56077"/>
                <p:cNvSpPr>
                  <a:spLocks noChangeShapeType="1"/>
                </p:cNvSpPr>
                <p:nvPr/>
              </p:nvSpPr>
              <p:spPr bwMode="auto">
                <a:xfrm flipH="1">
                  <a:off x="4524" y="1858"/>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09" name="Line 56078"/>
                <p:cNvSpPr>
                  <a:spLocks noChangeShapeType="1"/>
                </p:cNvSpPr>
                <p:nvPr/>
              </p:nvSpPr>
              <p:spPr bwMode="auto">
                <a:xfrm flipH="1">
                  <a:off x="4519" y="18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0" name="Line 56079"/>
                <p:cNvSpPr>
                  <a:spLocks noChangeShapeType="1"/>
                </p:cNvSpPr>
                <p:nvPr/>
              </p:nvSpPr>
              <p:spPr bwMode="auto">
                <a:xfrm flipH="1">
                  <a:off x="4514" y="18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1" name="Line 56080"/>
                <p:cNvSpPr>
                  <a:spLocks noChangeShapeType="1"/>
                </p:cNvSpPr>
                <p:nvPr/>
              </p:nvSpPr>
              <p:spPr bwMode="auto">
                <a:xfrm>
                  <a:off x="4514" y="18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2" name="Line 56081"/>
                <p:cNvSpPr>
                  <a:spLocks noChangeShapeType="1"/>
                </p:cNvSpPr>
                <p:nvPr/>
              </p:nvSpPr>
              <p:spPr bwMode="auto">
                <a:xfrm flipH="1">
                  <a:off x="4510" y="188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3" name="Line 56082"/>
                <p:cNvSpPr>
                  <a:spLocks noChangeShapeType="1"/>
                </p:cNvSpPr>
                <p:nvPr/>
              </p:nvSpPr>
              <p:spPr bwMode="auto">
                <a:xfrm flipH="1">
                  <a:off x="4504" y="189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4" name="Line 56083"/>
                <p:cNvSpPr>
                  <a:spLocks noChangeShapeType="1"/>
                </p:cNvSpPr>
                <p:nvPr/>
              </p:nvSpPr>
              <p:spPr bwMode="auto">
                <a:xfrm flipH="1">
                  <a:off x="4497" y="18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5" name="Line 56084"/>
                <p:cNvSpPr>
                  <a:spLocks noChangeShapeType="1"/>
                </p:cNvSpPr>
                <p:nvPr/>
              </p:nvSpPr>
              <p:spPr bwMode="auto">
                <a:xfrm flipH="1">
                  <a:off x="4476" y="1899"/>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6" name="Line 56085"/>
                <p:cNvSpPr>
                  <a:spLocks noChangeShapeType="1"/>
                </p:cNvSpPr>
                <p:nvPr/>
              </p:nvSpPr>
              <p:spPr bwMode="auto">
                <a:xfrm flipH="1">
                  <a:off x="4469" y="19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7" name="Line 56086"/>
                <p:cNvSpPr>
                  <a:spLocks noChangeShapeType="1"/>
                </p:cNvSpPr>
                <p:nvPr/>
              </p:nvSpPr>
              <p:spPr bwMode="auto">
                <a:xfrm flipH="1">
                  <a:off x="4464" y="190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8" name="Line 56087"/>
                <p:cNvSpPr>
                  <a:spLocks noChangeShapeType="1"/>
                </p:cNvSpPr>
                <p:nvPr/>
              </p:nvSpPr>
              <p:spPr bwMode="auto">
                <a:xfrm>
                  <a:off x="4464" y="19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19" name="Line 56088"/>
                <p:cNvSpPr>
                  <a:spLocks noChangeShapeType="1"/>
                </p:cNvSpPr>
                <p:nvPr/>
              </p:nvSpPr>
              <p:spPr bwMode="auto">
                <a:xfrm>
                  <a:off x="4466" y="1923"/>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0" name="Line 56089"/>
                <p:cNvSpPr>
                  <a:spLocks noChangeShapeType="1"/>
                </p:cNvSpPr>
                <p:nvPr/>
              </p:nvSpPr>
              <p:spPr bwMode="auto">
                <a:xfrm flipH="1" flipV="1">
                  <a:off x="4475" y="192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1" name="Line 56090"/>
                <p:cNvSpPr>
                  <a:spLocks noChangeShapeType="1"/>
                </p:cNvSpPr>
                <p:nvPr/>
              </p:nvSpPr>
              <p:spPr bwMode="auto">
                <a:xfrm flipH="1" flipV="1">
                  <a:off x="4474" y="192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2" name="Line 56091"/>
                <p:cNvSpPr>
                  <a:spLocks noChangeShapeType="1"/>
                </p:cNvSpPr>
                <p:nvPr/>
              </p:nvSpPr>
              <p:spPr bwMode="auto">
                <a:xfrm flipV="1">
                  <a:off x="4474" y="191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3" name="Line 56092"/>
                <p:cNvSpPr>
                  <a:spLocks noChangeShapeType="1"/>
                </p:cNvSpPr>
                <p:nvPr/>
              </p:nvSpPr>
              <p:spPr bwMode="auto">
                <a:xfrm flipV="1">
                  <a:off x="4478" y="191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4" name="Line 56093"/>
                <p:cNvSpPr>
                  <a:spLocks noChangeShapeType="1"/>
                </p:cNvSpPr>
                <p:nvPr/>
              </p:nvSpPr>
              <p:spPr bwMode="auto">
                <a:xfrm flipV="1">
                  <a:off x="4484" y="190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5" name="Line 56094"/>
                <p:cNvSpPr>
                  <a:spLocks noChangeShapeType="1"/>
                </p:cNvSpPr>
                <p:nvPr/>
              </p:nvSpPr>
              <p:spPr bwMode="auto">
                <a:xfrm flipV="1">
                  <a:off x="4492"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6" name="Line 56095"/>
                <p:cNvSpPr>
                  <a:spLocks noChangeShapeType="1"/>
                </p:cNvSpPr>
                <p:nvPr/>
              </p:nvSpPr>
              <p:spPr bwMode="auto">
                <a:xfrm flipV="1">
                  <a:off x="4499" y="19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7" name="Line 56096"/>
                <p:cNvSpPr>
                  <a:spLocks noChangeShapeType="1"/>
                </p:cNvSpPr>
                <p:nvPr/>
              </p:nvSpPr>
              <p:spPr bwMode="auto">
                <a:xfrm flipV="1">
                  <a:off x="4506" y="19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28" name="Line 56097"/>
                <p:cNvSpPr>
                  <a:spLocks noChangeShapeType="1"/>
                </p:cNvSpPr>
                <p:nvPr/>
              </p:nvSpPr>
              <p:spPr bwMode="auto">
                <a:xfrm flipV="1">
                  <a:off x="4513" y="18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8" name="Group 56299"/>
              <p:cNvGrpSpPr>
                <a:grpSpLocks/>
              </p:cNvGrpSpPr>
              <p:nvPr/>
            </p:nvGrpSpPr>
            <p:grpSpPr bwMode="auto">
              <a:xfrm>
                <a:off x="7086600" y="2911476"/>
                <a:ext cx="1309688" cy="1100138"/>
                <a:chOff x="4464" y="1834"/>
                <a:chExt cx="825" cy="693"/>
              </a:xfrm>
              <a:grpFill/>
            </p:grpSpPr>
            <p:sp>
              <p:nvSpPr>
                <p:cNvPr id="54329" name="Line 56099"/>
                <p:cNvSpPr>
                  <a:spLocks noChangeShapeType="1"/>
                </p:cNvSpPr>
                <p:nvPr/>
              </p:nvSpPr>
              <p:spPr bwMode="auto">
                <a:xfrm flipV="1">
                  <a:off x="4518" y="189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0" name="Line 56100"/>
                <p:cNvSpPr>
                  <a:spLocks noChangeShapeType="1"/>
                </p:cNvSpPr>
                <p:nvPr/>
              </p:nvSpPr>
              <p:spPr bwMode="auto">
                <a:xfrm flipV="1">
                  <a:off x="4525" y="188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1" name="Line 56101"/>
                <p:cNvSpPr>
                  <a:spLocks noChangeShapeType="1"/>
                </p:cNvSpPr>
                <p:nvPr/>
              </p:nvSpPr>
              <p:spPr bwMode="auto">
                <a:xfrm>
                  <a:off x="4539" y="188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2" name="Line 56102"/>
                <p:cNvSpPr>
                  <a:spLocks noChangeShapeType="1"/>
                </p:cNvSpPr>
                <p:nvPr/>
              </p:nvSpPr>
              <p:spPr bwMode="auto">
                <a:xfrm>
                  <a:off x="4548" y="189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3" name="Line 56103"/>
                <p:cNvSpPr>
                  <a:spLocks noChangeShapeType="1"/>
                </p:cNvSpPr>
                <p:nvPr/>
              </p:nvSpPr>
              <p:spPr bwMode="auto">
                <a:xfrm flipH="1" flipV="1">
                  <a:off x="4555" y="188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4" name="Line 56104"/>
                <p:cNvSpPr>
                  <a:spLocks noChangeShapeType="1"/>
                </p:cNvSpPr>
                <p:nvPr/>
              </p:nvSpPr>
              <p:spPr bwMode="auto">
                <a:xfrm flipV="1">
                  <a:off x="4555" y="188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5" name="Line 56105"/>
                <p:cNvSpPr>
                  <a:spLocks noChangeShapeType="1"/>
                </p:cNvSpPr>
                <p:nvPr/>
              </p:nvSpPr>
              <p:spPr bwMode="auto">
                <a:xfrm flipV="1">
                  <a:off x="4559" y="187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6" name="Line 56106"/>
                <p:cNvSpPr>
                  <a:spLocks noChangeShapeType="1"/>
                </p:cNvSpPr>
                <p:nvPr/>
              </p:nvSpPr>
              <p:spPr bwMode="auto">
                <a:xfrm flipH="1" flipV="1">
                  <a:off x="4560" y="185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7" name="Line 56107"/>
                <p:cNvSpPr>
                  <a:spLocks noChangeShapeType="1"/>
                </p:cNvSpPr>
                <p:nvPr/>
              </p:nvSpPr>
              <p:spPr bwMode="auto">
                <a:xfrm flipH="1">
                  <a:off x="4553" y="18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8" name="Line 56108"/>
                <p:cNvSpPr>
                  <a:spLocks noChangeShapeType="1"/>
                </p:cNvSpPr>
                <p:nvPr/>
              </p:nvSpPr>
              <p:spPr bwMode="auto">
                <a:xfrm flipH="1" flipV="1">
                  <a:off x="4551" y="18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39" name="Line 56109"/>
                <p:cNvSpPr>
                  <a:spLocks noChangeShapeType="1"/>
                </p:cNvSpPr>
                <p:nvPr/>
              </p:nvSpPr>
              <p:spPr bwMode="auto">
                <a:xfrm flipV="1">
                  <a:off x="4551" y="184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0" name="Line 56110"/>
                <p:cNvSpPr>
                  <a:spLocks noChangeShapeType="1"/>
                </p:cNvSpPr>
                <p:nvPr/>
              </p:nvSpPr>
              <p:spPr bwMode="auto">
                <a:xfrm flipV="1">
                  <a:off x="4557" y="183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1" name="Line 56111"/>
                <p:cNvSpPr>
                  <a:spLocks noChangeShapeType="1"/>
                </p:cNvSpPr>
                <p:nvPr/>
              </p:nvSpPr>
              <p:spPr bwMode="auto">
                <a:xfrm flipH="1">
                  <a:off x="4554" y="18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2" name="Line 56112"/>
                <p:cNvSpPr>
                  <a:spLocks noChangeShapeType="1"/>
                </p:cNvSpPr>
                <p:nvPr/>
              </p:nvSpPr>
              <p:spPr bwMode="auto">
                <a:xfrm flipH="1">
                  <a:off x="4549" y="183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3" name="Line 56113"/>
                <p:cNvSpPr>
                  <a:spLocks noChangeShapeType="1"/>
                </p:cNvSpPr>
                <p:nvPr/>
              </p:nvSpPr>
              <p:spPr bwMode="auto">
                <a:xfrm flipH="1">
                  <a:off x="4542" y="18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4" name="Line 56114"/>
                <p:cNvSpPr>
                  <a:spLocks noChangeShapeType="1"/>
                </p:cNvSpPr>
                <p:nvPr/>
              </p:nvSpPr>
              <p:spPr bwMode="auto">
                <a:xfrm flipH="1">
                  <a:off x="4535" y="18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5" name="Line 56115"/>
                <p:cNvSpPr>
                  <a:spLocks noChangeShapeType="1"/>
                </p:cNvSpPr>
                <p:nvPr/>
              </p:nvSpPr>
              <p:spPr bwMode="auto">
                <a:xfrm flipH="1">
                  <a:off x="4530" y="18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6" name="Line 56116"/>
                <p:cNvSpPr>
                  <a:spLocks noChangeShapeType="1"/>
                </p:cNvSpPr>
                <p:nvPr/>
              </p:nvSpPr>
              <p:spPr bwMode="auto">
                <a:xfrm flipH="1">
                  <a:off x="4524" y="1858"/>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7" name="Line 56117"/>
                <p:cNvSpPr>
                  <a:spLocks noChangeShapeType="1"/>
                </p:cNvSpPr>
                <p:nvPr/>
              </p:nvSpPr>
              <p:spPr bwMode="auto">
                <a:xfrm flipH="1">
                  <a:off x="4519" y="18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8" name="Line 56118"/>
                <p:cNvSpPr>
                  <a:spLocks noChangeShapeType="1"/>
                </p:cNvSpPr>
                <p:nvPr/>
              </p:nvSpPr>
              <p:spPr bwMode="auto">
                <a:xfrm flipH="1">
                  <a:off x="4514" y="18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49" name="Line 56119"/>
                <p:cNvSpPr>
                  <a:spLocks noChangeShapeType="1"/>
                </p:cNvSpPr>
                <p:nvPr/>
              </p:nvSpPr>
              <p:spPr bwMode="auto">
                <a:xfrm>
                  <a:off x="4514" y="18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0" name="Line 56120"/>
                <p:cNvSpPr>
                  <a:spLocks noChangeShapeType="1"/>
                </p:cNvSpPr>
                <p:nvPr/>
              </p:nvSpPr>
              <p:spPr bwMode="auto">
                <a:xfrm flipH="1">
                  <a:off x="4510" y="188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1" name="Line 56121"/>
                <p:cNvSpPr>
                  <a:spLocks noChangeShapeType="1"/>
                </p:cNvSpPr>
                <p:nvPr/>
              </p:nvSpPr>
              <p:spPr bwMode="auto">
                <a:xfrm flipH="1">
                  <a:off x="4504" y="189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2" name="Line 56122"/>
                <p:cNvSpPr>
                  <a:spLocks noChangeShapeType="1"/>
                </p:cNvSpPr>
                <p:nvPr/>
              </p:nvSpPr>
              <p:spPr bwMode="auto">
                <a:xfrm flipH="1">
                  <a:off x="4497" y="18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3" name="Line 56123"/>
                <p:cNvSpPr>
                  <a:spLocks noChangeShapeType="1"/>
                </p:cNvSpPr>
                <p:nvPr/>
              </p:nvSpPr>
              <p:spPr bwMode="auto">
                <a:xfrm flipH="1">
                  <a:off x="4476" y="1899"/>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4" name="Line 56124"/>
                <p:cNvSpPr>
                  <a:spLocks noChangeShapeType="1"/>
                </p:cNvSpPr>
                <p:nvPr/>
              </p:nvSpPr>
              <p:spPr bwMode="auto">
                <a:xfrm flipH="1">
                  <a:off x="4469" y="19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5" name="Line 56125"/>
                <p:cNvSpPr>
                  <a:spLocks noChangeShapeType="1"/>
                </p:cNvSpPr>
                <p:nvPr/>
              </p:nvSpPr>
              <p:spPr bwMode="auto">
                <a:xfrm flipH="1">
                  <a:off x="4464" y="190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6" name="Line 56126"/>
                <p:cNvSpPr>
                  <a:spLocks noChangeShapeType="1"/>
                </p:cNvSpPr>
                <p:nvPr/>
              </p:nvSpPr>
              <p:spPr bwMode="auto">
                <a:xfrm>
                  <a:off x="4464" y="19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7" name="Line 56127"/>
                <p:cNvSpPr>
                  <a:spLocks noChangeShapeType="1"/>
                </p:cNvSpPr>
                <p:nvPr/>
              </p:nvSpPr>
              <p:spPr bwMode="auto">
                <a:xfrm>
                  <a:off x="4466" y="1923"/>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58" name="Freeform 56128"/>
                <p:cNvSpPr>
                  <a:spLocks/>
                </p:cNvSpPr>
                <p:nvPr/>
              </p:nvSpPr>
              <p:spPr bwMode="auto">
                <a:xfrm>
                  <a:off x="4551" y="2013"/>
                  <a:ext cx="44" cy="37"/>
                </a:xfrm>
                <a:custGeom>
                  <a:avLst/>
                  <a:gdLst>
                    <a:gd name="T0" fmla="*/ 37 w 87"/>
                    <a:gd name="T1" fmla="*/ 0 h 73"/>
                    <a:gd name="T2" fmla="*/ 57 w 87"/>
                    <a:gd name="T3" fmla="*/ 11 h 73"/>
                    <a:gd name="T4" fmla="*/ 71 w 87"/>
                    <a:gd name="T5" fmla="*/ 5 h 73"/>
                    <a:gd name="T6" fmla="*/ 74 w 87"/>
                    <a:gd name="T7" fmla="*/ 20 h 73"/>
                    <a:gd name="T8" fmla="*/ 78 w 87"/>
                    <a:gd name="T9" fmla="*/ 34 h 73"/>
                    <a:gd name="T10" fmla="*/ 83 w 87"/>
                    <a:gd name="T11" fmla="*/ 48 h 73"/>
                    <a:gd name="T12" fmla="*/ 87 w 87"/>
                    <a:gd name="T13" fmla="*/ 61 h 73"/>
                    <a:gd name="T14" fmla="*/ 73 w 87"/>
                    <a:gd name="T15" fmla="*/ 64 h 73"/>
                    <a:gd name="T16" fmla="*/ 46 w 87"/>
                    <a:gd name="T17" fmla="*/ 73 h 73"/>
                    <a:gd name="T18" fmla="*/ 42 w 87"/>
                    <a:gd name="T19" fmla="*/ 61 h 73"/>
                    <a:gd name="T20" fmla="*/ 12 w 87"/>
                    <a:gd name="T21" fmla="*/ 70 h 73"/>
                    <a:gd name="T22" fmla="*/ 5 w 87"/>
                    <a:gd name="T23" fmla="*/ 41 h 73"/>
                    <a:gd name="T24" fmla="*/ 0 w 87"/>
                    <a:gd name="T25" fmla="*/ 29 h 73"/>
                    <a:gd name="T26" fmla="*/ 16 w 87"/>
                    <a:gd name="T27" fmla="*/ 23 h 73"/>
                    <a:gd name="T28" fmla="*/ 10 w 87"/>
                    <a:gd name="T29" fmla="*/ 9 h 73"/>
                    <a:gd name="T30" fmla="*/ 30 w 87"/>
                    <a:gd name="T31" fmla="*/ 20 h 73"/>
                    <a:gd name="T32" fmla="*/ 37 w 87"/>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73">
                      <a:moveTo>
                        <a:pt x="37" y="0"/>
                      </a:moveTo>
                      <a:lnTo>
                        <a:pt x="57" y="11"/>
                      </a:lnTo>
                      <a:lnTo>
                        <a:pt x="71" y="5"/>
                      </a:lnTo>
                      <a:lnTo>
                        <a:pt x="74" y="20"/>
                      </a:lnTo>
                      <a:lnTo>
                        <a:pt x="78" y="34"/>
                      </a:lnTo>
                      <a:lnTo>
                        <a:pt x="83" y="48"/>
                      </a:lnTo>
                      <a:lnTo>
                        <a:pt x="87" y="61"/>
                      </a:lnTo>
                      <a:lnTo>
                        <a:pt x="73" y="64"/>
                      </a:lnTo>
                      <a:lnTo>
                        <a:pt x="46" y="73"/>
                      </a:lnTo>
                      <a:lnTo>
                        <a:pt x="42" y="61"/>
                      </a:lnTo>
                      <a:lnTo>
                        <a:pt x="12" y="70"/>
                      </a:lnTo>
                      <a:lnTo>
                        <a:pt x="5" y="41"/>
                      </a:lnTo>
                      <a:lnTo>
                        <a:pt x="0" y="29"/>
                      </a:lnTo>
                      <a:lnTo>
                        <a:pt x="16" y="23"/>
                      </a:lnTo>
                      <a:lnTo>
                        <a:pt x="10" y="9"/>
                      </a:lnTo>
                      <a:lnTo>
                        <a:pt x="30" y="20"/>
                      </a:lnTo>
                      <a:lnTo>
                        <a:pt x="3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359" name="Line 56129"/>
                <p:cNvSpPr>
                  <a:spLocks noChangeShapeType="1"/>
                </p:cNvSpPr>
                <p:nvPr/>
              </p:nvSpPr>
              <p:spPr bwMode="auto">
                <a:xfrm flipH="1">
                  <a:off x="4588" y="20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0" name="Line 56130"/>
                <p:cNvSpPr>
                  <a:spLocks noChangeShapeType="1"/>
                </p:cNvSpPr>
                <p:nvPr/>
              </p:nvSpPr>
              <p:spPr bwMode="auto">
                <a:xfrm flipH="1">
                  <a:off x="4574" y="20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1" name="Line 56131"/>
                <p:cNvSpPr>
                  <a:spLocks noChangeShapeType="1"/>
                </p:cNvSpPr>
                <p:nvPr/>
              </p:nvSpPr>
              <p:spPr bwMode="auto">
                <a:xfrm flipH="1" flipV="1">
                  <a:off x="4573" y="2044"/>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2" name="Line 56132"/>
                <p:cNvSpPr>
                  <a:spLocks noChangeShapeType="1"/>
                </p:cNvSpPr>
                <p:nvPr/>
              </p:nvSpPr>
              <p:spPr bwMode="auto">
                <a:xfrm flipH="1">
                  <a:off x="4558" y="204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3" name="Line 56133"/>
                <p:cNvSpPr>
                  <a:spLocks noChangeShapeType="1"/>
                </p:cNvSpPr>
                <p:nvPr/>
              </p:nvSpPr>
              <p:spPr bwMode="auto">
                <a:xfrm flipH="1" flipV="1">
                  <a:off x="4554" y="203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4" name="Line 56134"/>
                <p:cNvSpPr>
                  <a:spLocks noChangeShapeType="1"/>
                </p:cNvSpPr>
                <p:nvPr/>
              </p:nvSpPr>
              <p:spPr bwMode="auto">
                <a:xfrm flipH="1" flipV="1">
                  <a:off x="4551" y="202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5" name="Line 56135"/>
                <p:cNvSpPr>
                  <a:spLocks noChangeShapeType="1"/>
                </p:cNvSpPr>
                <p:nvPr/>
              </p:nvSpPr>
              <p:spPr bwMode="auto">
                <a:xfrm flipV="1">
                  <a:off x="4551" y="202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6" name="Line 56136"/>
                <p:cNvSpPr>
                  <a:spLocks noChangeShapeType="1"/>
                </p:cNvSpPr>
                <p:nvPr/>
              </p:nvSpPr>
              <p:spPr bwMode="auto">
                <a:xfrm flipH="1" flipV="1">
                  <a:off x="4557" y="20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7" name="Line 56137"/>
                <p:cNvSpPr>
                  <a:spLocks noChangeShapeType="1"/>
                </p:cNvSpPr>
                <p:nvPr/>
              </p:nvSpPr>
              <p:spPr bwMode="auto">
                <a:xfrm>
                  <a:off x="4557" y="20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8" name="Line 56138"/>
                <p:cNvSpPr>
                  <a:spLocks noChangeShapeType="1"/>
                </p:cNvSpPr>
                <p:nvPr/>
              </p:nvSpPr>
              <p:spPr bwMode="auto">
                <a:xfrm flipV="1">
                  <a:off x="4566" y="201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69" name="Line 56139"/>
                <p:cNvSpPr>
                  <a:spLocks noChangeShapeType="1"/>
                </p:cNvSpPr>
                <p:nvPr/>
              </p:nvSpPr>
              <p:spPr bwMode="auto">
                <a:xfrm>
                  <a:off x="4570" y="201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0" name="Line 56140"/>
                <p:cNvSpPr>
                  <a:spLocks noChangeShapeType="1"/>
                </p:cNvSpPr>
                <p:nvPr/>
              </p:nvSpPr>
              <p:spPr bwMode="auto">
                <a:xfrm flipV="1">
                  <a:off x="4580" y="20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1" name="Line 56141"/>
                <p:cNvSpPr>
                  <a:spLocks noChangeShapeType="1"/>
                </p:cNvSpPr>
                <p:nvPr/>
              </p:nvSpPr>
              <p:spPr bwMode="auto">
                <a:xfrm>
                  <a:off x="4587" y="201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2" name="Line 56142"/>
                <p:cNvSpPr>
                  <a:spLocks noChangeShapeType="1"/>
                </p:cNvSpPr>
                <p:nvPr/>
              </p:nvSpPr>
              <p:spPr bwMode="auto">
                <a:xfrm>
                  <a:off x="4589" y="202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3" name="Line 56143"/>
                <p:cNvSpPr>
                  <a:spLocks noChangeShapeType="1"/>
                </p:cNvSpPr>
                <p:nvPr/>
              </p:nvSpPr>
              <p:spPr bwMode="auto">
                <a:xfrm>
                  <a:off x="4590" y="203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4" name="Line 56144"/>
                <p:cNvSpPr>
                  <a:spLocks noChangeShapeType="1"/>
                </p:cNvSpPr>
                <p:nvPr/>
              </p:nvSpPr>
              <p:spPr bwMode="auto">
                <a:xfrm>
                  <a:off x="4593" y="20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5" name="Line 56145"/>
                <p:cNvSpPr>
                  <a:spLocks noChangeShapeType="1"/>
                </p:cNvSpPr>
                <p:nvPr/>
              </p:nvSpPr>
              <p:spPr bwMode="auto">
                <a:xfrm flipH="1">
                  <a:off x="4588" y="20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6" name="Line 56146"/>
                <p:cNvSpPr>
                  <a:spLocks noChangeShapeType="1"/>
                </p:cNvSpPr>
                <p:nvPr/>
              </p:nvSpPr>
              <p:spPr bwMode="auto">
                <a:xfrm flipV="1">
                  <a:off x="4588" y="20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7" name="Line 56147"/>
                <p:cNvSpPr>
                  <a:spLocks noChangeShapeType="1"/>
                </p:cNvSpPr>
                <p:nvPr/>
              </p:nvSpPr>
              <p:spPr bwMode="auto">
                <a:xfrm flipH="1">
                  <a:off x="4588" y="20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8" name="Line 56148"/>
                <p:cNvSpPr>
                  <a:spLocks noChangeShapeType="1"/>
                </p:cNvSpPr>
                <p:nvPr/>
              </p:nvSpPr>
              <p:spPr bwMode="auto">
                <a:xfrm flipH="1">
                  <a:off x="4574" y="20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79" name="Line 56149"/>
                <p:cNvSpPr>
                  <a:spLocks noChangeShapeType="1"/>
                </p:cNvSpPr>
                <p:nvPr/>
              </p:nvSpPr>
              <p:spPr bwMode="auto">
                <a:xfrm flipH="1" flipV="1">
                  <a:off x="4573" y="2044"/>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0" name="Line 56150"/>
                <p:cNvSpPr>
                  <a:spLocks noChangeShapeType="1"/>
                </p:cNvSpPr>
                <p:nvPr/>
              </p:nvSpPr>
              <p:spPr bwMode="auto">
                <a:xfrm flipH="1">
                  <a:off x="4558" y="204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1" name="Line 56151"/>
                <p:cNvSpPr>
                  <a:spLocks noChangeShapeType="1"/>
                </p:cNvSpPr>
                <p:nvPr/>
              </p:nvSpPr>
              <p:spPr bwMode="auto">
                <a:xfrm flipH="1" flipV="1">
                  <a:off x="4554" y="203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2" name="Line 56152"/>
                <p:cNvSpPr>
                  <a:spLocks noChangeShapeType="1"/>
                </p:cNvSpPr>
                <p:nvPr/>
              </p:nvSpPr>
              <p:spPr bwMode="auto">
                <a:xfrm flipH="1" flipV="1">
                  <a:off x="4551" y="202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3" name="Line 56153"/>
                <p:cNvSpPr>
                  <a:spLocks noChangeShapeType="1"/>
                </p:cNvSpPr>
                <p:nvPr/>
              </p:nvSpPr>
              <p:spPr bwMode="auto">
                <a:xfrm flipV="1">
                  <a:off x="4551" y="202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4" name="Line 56154"/>
                <p:cNvSpPr>
                  <a:spLocks noChangeShapeType="1"/>
                </p:cNvSpPr>
                <p:nvPr/>
              </p:nvSpPr>
              <p:spPr bwMode="auto">
                <a:xfrm flipH="1" flipV="1">
                  <a:off x="4557" y="20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5" name="Line 56155"/>
                <p:cNvSpPr>
                  <a:spLocks noChangeShapeType="1"/>
                </p:cNvSpPr>
                <p:nvPr/>
              </p:nvSpPr>
              <p:spPr bwMode="auto">
                <a:xfrm>
                  <a:off x="4557" y="20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6" name="Line 56156"/>
                <p:cNvSpPr>
                  <a:spLocks noChangeShapeType="1"/>
                </p:cNvSpPr>
                <p:nvPr/>
              </p:nvSpPr>
              <p:spPr bwMode="auto">
                <a:xfrm flipV="1">
                  <a:off x="4566" y="201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7" name="Line 56157"/>
                <p:cNvSpPr>
                  <a:spLocks noChangeShapeType="1"/>
                </p:cNvSpPr>
                <p:nvPr/>
              </p:nvSpPr>
              <p:spPr bwMode="auto">
                <a:xfrm>
                  <a:off x="4570" y="201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8" name="Line 56158"/>
                <p:cNvSpPr>
                  <a:spLocks noChangeShapeType="1"/>
                </p:cNvSpPr>
                <p:nvPr/>
              </p:nvSpPr>
              <p:spPr bwMode="auto">
                <a:xfrm flipV="1">
                  <a:off x="4580" y="20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89" name="Line 56159"/>
                <p:cNvSpPr>
                  <a:spLocks noChangeShapeType="1"/>
                </p:cNvSpPr>
                <p:nvPr/>
              </p:nvSpPr>
              <p:spPr bwMode="auto">
                <a:xfrm>
                  <a:off x="4587" y="201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0" name="Line 56160"/>
                <p:cNvSpPr>
                  <a:spLocks noChangeShapeType="1"/>
                </p:cNvSpPr>
                <p:nvPr/>
              </p:nvSpPr>
              <p:spPr bwMode="auto">
                <a:xfrm>
                  <a:off x="4589" y="2023"/>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1" name="Line 56161"/>
                <p:cNvSpPr>
                  <a:spLocks noChangeShapeType="1"/>
                </p:cNvSpPr>
                <p:nvPr/>
              </p:nvSpPr>
              <p:spPr bwMode="auto">
                <a:xfrm>
                  <a:off x="4590" y="203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2" name="Line 56162"/>
                <p:cNvSpPr>
                  <a:spLocks noChangeShapeType="1"/>
                </p:cNvSpPr>
                <p:nvPr/>
              </p:nvSpPr>
              <p:spPr bwMode="auto">
                <a:xfrm>
                  <a:off x="4593" y="20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3" name="Line 56163"/>
                <p:cNvSpPr>
                  <a:spLocks noChangeShapeType="1"/>
                </p:cNvSpPr>
                <p:nvPr/>
              </p:nvSpPr>
              <p:spPr bwMode="auto">
                <a:xfrm flipH="1">
                  <a:off x="4588" y="20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4" name="Line 56164"/>
                <p:cNvSpPr>
                  <a:spLocks noChangeShapeType="1"/>
                </p:cNvSpPr>
                <p:nvPr/>
              </p:nvSpPr>
              <p:spPr bwMode="auto">
                <a:xfrm flipV="1">
                  <a:off x="4588" y="20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5" name="Freeform 56165"/>
                <p:cNvSpPr>
                  <a:spLocks/>
                </p:cNvSpPr>
                <p:nvPr/>
              </p:nvSpPr>
              <p:spPr bwMode="auto">
                <a:xfrm>
                  <a:off x="4595" y="1949"/>
                  <a:ext cx="68" cy="94"/>
                </a:xfrm>
                <a:custGeom>
                  <a:avLst/>
                  <a:gdLst>
                    <a:gd name="T0" fmla="*/ 119 w 135"/>
                    <a:gd name="T1" fmla="*/ 0 h 188"/>
                    <a:gd name="T2" fmla="*/ 109 w 135"/>
                    <a:gd name="T3" fmla="*/ 18 h 188"/>
                    <a:gd name="T4" fmla="*/ 123 w 135"/>
                    <a:gd name="T5" fmla="*/ 15 h 188"/>
                    <a:gd name="T6" fmla="*/ 112 w 135"/>
                    <a:gd name="T7" fmla="*/ 33 h 188"/>
                    <a:gd name="T8" fmla="*/ 135 w 135"/>
                    <a:gd name="T9" fmla="*/ 56 h 188"/>
                    <a:gd name="T10" fmla="*/ 126 w 135"/>
                    <a:gd name="T11" fmla="*/ 74 h 188"/>
                    <a:gd name="T12" fmla="*/ 107 w 135"/>
                    <a:gd name="T13" fmla="*/ 111 h 188"/>
                    <a:gd name="T14" fmla="*/ 125 w 135"/>
                    <a:gd name="T15" fmla="*/ 120 h 188"/>
                    <a:gd name="T16" fmla="*/ 119 w 135"/>
                    <a:gd name="T17" fmla="*/ 152 h 188"/>
                    <a:gd name="T18" fmla="*/ 105 w 135"/>
                    <a:gd name="T19" fmla="*/ 156 h 188"/>
                    <a:gd name="T20" fmla="*/ 96 w 135"/>
                    <a:gd name="T21" fmla="*/ 175 h 188"/>
                    <a:gd name="T22" fmla="*/ 114 w 135"/>
                    <a:gd name="T23" fmla="*/ 184 h 188"/>
                    <a:gd name="T24" fmla="*/ 100 w 135"/>
                    <a:gd name="T25" fmla="*/ 188 h 188"/>
                    <a:gd name="T26" fmla="*/ 68 w 135"/>
                    <a:gd name="T27" fmla="*/ 184 h 188"/>
                    <a:gd name="T28" fmla="*/ 82 w 135"/>
                    <a:gd name="T29" fmla="*/ 179 h 188"/>
                    <a:gd name="T30" fmla="*/ 78 w 135"/>
                    <a:gd name="T31" fmla="*/ 165 h 188"/>
                    <a:gd name="T32" fmla="*/ 64 w 135"/>
                    <a:gd name="T33" fmla="*/ 168 h 188"/>
                    <a:gd name="T34" fmla="*/ 36 w 135"/>
                    <a:gd name="T35" fmla="*/ 177 h 188"/>
                    <a:gd name="T36" fmla="*/ 18 w 135"/>
                    <a:gd name="T37" fmla="*/ 168 h 188"/>
                    <a:gd name="T38" fmla="*/ 12 w 135"/>
                    <a:gd name="T39" fmla="*/ 154 h 188"/>
                    <a:gd name="T40" fmla="*/ 23 w 135"/>
                    <a:gd name="T41" fmla="*/ 138 h 188"/>
                    <a:gd name="T42" fmla="*/ 5 w 135"/>
                    <a:gd name="T43" fmla="*/ 127 h 188"/>
                    <a:gd name="T44" fmla="*/ 0 w 135"/>
                    <a:gd name="T45" fmla="*/ 113 h 188"/>
                    <a:gd name="T46" fmla="*/ 11 w 135"/>
                    <a:gd name="T47" fmla="*/ 95 h 188"/>
                    <a:gd name="T48" fmla="*/ 25 w 135"/>
                    <a:gd name="T49" fmla="*/ 91 h 188"/>
                    <a:gd name="T50" fmla="*/ 34 w 135"/>
                    <a:gd name="T51" fmla="*/ 72 h 188"/>
                    <a:gd name="T52" fmla="*/ 30 w 135"/>
                    <a:gd name="T53" fmla="*/ 58 h 188"/>
                    <a:gd name="T54" fmla="*/ 44 w 135"/>
                    <a:gd name="T55" fmla="*/ 54 h 188"/>
                    <a:gd name="T56" fmla="*/ 48 w 135"/>
                    <a:gd name="T57" fmla="*/ 68 h 188"/>
                    <a:gd name="T58" fmla="*/ 37 w 135"/>
                    <a:gd name="T59" fmla="*/ 86 h 188"/>
                    <a:gd name="T60" fmla="*/ 57 w 135"/>
                    <a:gd name="T61" fmla="*/ 95 h 188"/>
                    <a:gd name="T62" fmla="*/ 71 w 135"/>
                    <a:gd name="T63" fmla="*/ 91 h 188"/>
                    <a:gd name="T64" fmla="*/ 66 w 135"/>
                    <a:gd name="T65" fmla="*/ 77 h 188"/>
                    <a:gd name="T66" fmla="*/ 62 w 135"/>
                    <a:gd name="T67" fmla="*/ 63 h 188"/>
                    <a:gd name="T68" fmla="*/ 77 w 135"/>
                    <a:gd name="T69" fmla="*/ 59 h 188"/>
                    <a:gd name="T70" fmla="*/ 89 w 135"/>
                    <a:gd name="T71" fmla="*/ 56 h 188"/>
                    <a:gd name="T72" fmla="*/ 100 w 135"/>
                    <a:gd name="T73" fmla="*/ 36 h 188"/>
                    <a:gd name="T74" fmla="*/ 80 w 135"/>
                    <a:gd name="T75" fmla="*/ 27 h 188"/>
                    <a:gd name="T76" fmla="*/ 68 w 135"/>
                    <a:gd name="T77" fmla="*/ 33 h 188"/>
                    <a:gd name="T78" fmla="*/ 77 w 135"/>
                    <a:gd name="T79" fmla="*/ 13 h 188"/>
                    <a:gd name="T80" fmla="*/ 91 w 135"/>
                    <a:gd name="T81" fmla="*/ 9 h 188"/>
                    <a:gd name="T82" fmla="*/ 119 w 135"/>
                    <a:gd name="T8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88">
                      <a:moveTo>
                        <a:pt x="119" y="0"/>
                      </a:moveTo>
                      <a:lnTo>
                        <a:pt x="109" y="18"/>
                      </a:lnTo>
                      <a:lnTo>
                        <a:pt x="123" y="15"/>
                      </a:lnTo>
                      <a:lnTo>
                        <a:pt x="112" y="33"/>
                      </a:lnTo>
                      <a:lnTo>
                        <a:pt x="135" y="56"/>
                      </a:lnTo>
                      <a:lnTo>
                        <a:pt x="126" y="74"/>
                      </a:lnTo>
                      <a:lnTo>
                        <a:pt x="107" y="111"/>
                      </a:lnTo>
                      <a:lnTo>
                        <a:pt x="125" y="120"/>
                      </a:lnTo>
                      <a:lnTo>
                        <a:pt x="119" y="152"/>
                      </a:lnTo>
                      <a:lnTo>
                        <a:pt x="105" y="156"/>
                      </a:lnTo>
                      <a:lnTo>
                        <a:pt x="96" y="175"/>
                      </a:lnTo>
                      <a:lnTo>
                        <a:pt x="114" y="184"/>
                      </a:lnTo>
                      <a:lnTo>
                        <a:pt x="100" y="188"/>
                      </a:lnTo>
                      <a:lnTo>
                        <a:pt x="68" y="184"/>
                      </a:lnTo>
                      <a:lnTo>
                        <a:pt x="82" y="179"/>
                      </a:lnTo>
                      <a:lnTo>
                        <a:pt x="78" y="165"/>
                      </a:lnTo>
                      <a:lnTo>
                        <a:pt x="64" y="168"/>
                      </a:lnTo>
                      <a:lnTo>
                        <a:pt x="36" y="177"/>
                      </a:lnTo>
                      <a:lnTo>
                        <a:pt x="18" y="168"/>
                      </a:lnTo>
                      <a:lnTo>
                        <a:pt x="12" y="154"/>
                      </a:lnTo>
                      <a:lnTo>
                        <a:pt x="23" y="138"/>
                      </a:lnTo>
                      <a:lnTo>
                        <a:pt x="5" y="127"/>
                      </a:lnTo>
                      <a:lnTo>
                        <a:pt x="0" y="113"/>
                      </a:lnTo>
                      <a:lnTo>
                        <a:pt x="11" y="95"/>
                      </a:lnTo>
                      <a:lnTo>
                        <a:pt x="25" y="91"/>
                      </a:lnTo>
                      <a:lnTo>
                        <a:pt x="34" y="72"/>
                      </a:lnTo>
                      <a:lnTo>
                        <a:pt x="30" y="58"/>
                      </a:lnTo>
                      <a:lnTo>
                        <a:pt x="44" y="54"/>
                      </a:lnTo>
                      <a:lnTo>
                        <a:pt x="48" y="68"/>
                      </a:lnTo>
                      <a:lnTo>
                        <a:pt x="37" y="86"/>
                      </a:lnTo>
                      <a:lnTo>
                        <a:pt x="57" y="95"/>
                      </a:lnTo>
                      <a:lnTo>
                        <a:pt x="71" y="91"/>
                      </a:lnTo>
                      <a:lnTo>
                        <a:pt x="66" y="77"/>
                      </a:lnTo>
                      <a:lnTo>
                        <a:pt x="62" y="63"/>
                      </a:lnTo>
                      <a:lnTo>
                        <a:pt x="77" y="59"/>
                      </a:lnTo>
                      <a:lnTo>
                        <a:pt x="89" y="56"/>
                      </a:lnTo>
                      <a:lnTo>
                        <a:pt x="100" y="36"/>
                      </a:lnTo>
                      <a:lnTo>
                        <a:pt x="80" y="27"/>
                      </a:lnTo>
                      <a:lnTo>
                        <a:pt x="68" y="33"/>
                      </a:lnTo>
                      <a:lnTo>
                        <a:pt x="77" y="13"/>
                      </a:lnTo>
                      <a:lnTo>
                        <a:pt x="91" y="9"/>
                      </a:lnTo>
                      <a:lnTo>
                        <a:pt x="119"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396" name="Line 56166"/>
                <p:cNvSpPr>
                  <a:spLocks noChangeShapeType="1"/>
                </p:cNvSpPr>
                <p:nvPr/>
              </p:nvSpPr>
              <p:spPr bwMode="auto">
                <a:xfrm flipH="1" flipV="1">
                  <a:off x="4629" y="204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7" name="Line 56167"/>
                <p:cNvSpPr>
                  <a:spLocks noChangeShapeType="1"/>
                </p:cNvSpPr>
                <p:nvPr/>
              </p:nvSpPr>
              <p:spPr bwMode="auto">
                <a:xfrm flipV="1">
                  <a:off x="4629" y="203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8" name="Line 56168"/>
                <p:cNvSpPr>
                  <a:spLocks noChangeShapeType="1"/>
                </p:cNvSpPr>
                <p:nvPr/>
              </p:nvSpPr>
              <p:spPr bwMode="auto">
                <a:xfrm flipH="1" flipV="1">
                  <a:off x="4634"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99" name="Line 56169"/>
                <p:cNvSpPr>
                  <a:spLocks noChangeShapeType="1"/>
                </p:cNvSpPr>
                <p:nvPr/>
              </p:nvSpPr>
              <p:spPr bwMode="auto">
                <a:xfrm flipH="1">
                  <a:off x="4627" y="20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0" name="Line 56170"/>
                <p:cNvSpPr>
                  <a:spLocks noChangeShapeType="1"/>
                </p:cNvSpPr>
                <p:nvPr/>
              </p:nvSpPr>
              <p:spPr bwMode="auto">
                <a:xfrm flipH="1">
                  <a:off x="4613" y="203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1" name="Line 56171"/>
                <p:cNvSpPr>
                  <a:spLocks noChangeShapeType="1"/>
                </p:cNvSpPr>
                <p:nvPr/>
              </p:nvSpPr>
              <p:spPr bwMode="auto">
                <a:xfrm flipH="1" flipV="1">
                  <a:off x="4604" y="203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2" name="Line 56172"/>
                <p:cNvSpPr>
                  <a:spLocks noChangeShapeType="1"/>
                </p:cNvSpPr>
                <p:nvPr/>
              </p:nvSpPr>
              <p:spPr bwMode="auto">
                <a:xfrm flipH="1" flipV="1">
                  <a:off x="4601" y="202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3" name="Line 56173"/>
                <p:cNvSpPr>
                  <a:spLocks noChangeShapeType="1"/>
                </p:cNvSpPr>
                <p:nvPr/>
              </p:nvSpPr>
              <p:spPr bwMode="auto">
                <a:xfrm flipV="1">
                  <a:off x="4601" y="20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4" name="Line 56174"/>
                <p:cNvSpPr>
                  <a:spLocks noChangeShapeType="1"/>
                </p:cNvSpPr>
                <p:nvPr/>
              </p:nvSpPr>
              <p:spPr bwMode="auto">
                <a:xfrm flipH="1" flipV="1">
                  <a:off x="4598" y="20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5" name="Line 56175"/>
                <p:cNvSpPr>
                  <a:spLocks noChangeShapeType="1"/>
                </p:cNvSpPr>
                <p:nvPr/>
              </p:nvSpPr>
              <p:spPr bwMode="auto">
                <a:xfrm flipH="1" flipV="1">
                  <a:off x="4595" y="200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6" name="Line 56176"/>
                <p:cNvSpPr>
                  <a:spLocks noChangeShapeType="1"/>
                </p:cNvSpPr>
                <p:nvPr/>
              </p:nvSpPr>
              <p:spPr bwMode="auto">
                <a:xfrm flipV="1">
                  <a:off x="4595"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7" name="Line 56177"/>
                <p:cNvSpPr>
                  <a:spLocks noChangeShapeType="1"/>
                </p:cNvSpPr>
                <p:nvPr/>
              </p:nvSpPr>
              <p:spPr bwMode="auto">
                <a:xfrm flipV="1">
                  <a:off x="4600"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8" name="Line 56178"/>
                <p:cNvSpPr>
                  <a:spLocks noChangeShapeType="1"/>
                </p:cNvSpPr>
                <p:nvPr/>
              </p:nvSpPr>
              <p:spPr bwMode="auto">
                <a:xfrm flipV="1">
                  <a:off x="4607" y="19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09" name="Line 56179"/>
                <p:cNvSpPr>
                  <a:spLocks noChangeShapeType="1"/>
                </p:cNvSpPr>
                <p:nvPr/>
              </p:nvSpPr>
              <p:spPr bwMode="auto">
                <a:xfrm flipH="1" flipV="1">
                  <a:off x="4610" y="19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0" name="Line 56180"/>
                <p:cNvSpPr>
                  <a:spLocks noChangeShapeType="1"/>
                </p:cNvSpPr>
                <p:nvPr/>
              </p:nvSpPr>
              <p:spPr bwMode="auto">
                <a:xfrm flipV="1">
                  <a:off x="4610" y="19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1" name="Line 56181"/>
                <p:cNvSpPr>
                  <a:spLocks noChangeShapeType="1"/>
                </p:cNvSpPr>
                <p:nvPr/>
              </p:nvSpPr>
              <p:spPr bwMode="auto">
                <a:xfrm>
                  <a:off x="4617" y="19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2" name="Line 56182"/>
                <p:cNvSpPr>
                  <a:spLocks noChangeShapeType="1"/>
                </p:cNvSpPr>
                <p:nvPr/>
              </p:nvSpPr>
              <p:spPr bwMode="auto">
                <a:xfrm flipH="1">
                  <a:off x="4614" y="198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3" name="Line 56183"/>
                <p:cNvSpPr>
                  <a:spLocks noChangeShapeType="1"/>
                </p:cNvSpPr>
                <p:nvPr/>
              </p:nvSpPr>
              <p:spPr bwMode="auto">
                <a:xfrm>
                  <a:off x="4614" y="199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4" name="Line 56184"/>
                <p:cNvSpPr>
                  <a:spLocks noChangeShapeType="1"/>
                </p:cNvSpPr>
                <p:nvPr/>
              </p:nvSpPr>
              <p:spPr bwMode="auto">
                <a:xfrm flipV="1">
                  <a:off x="4623" y="199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5" name="Line 56185"/>
                <p:cNvSpPr>
                  <a:spLocks noChangeShapeType="1"/>
                </p:cNvSpPr>
                <p:nvPr/>
              </p:nvSpPr>
              <p:spPr bwMode="auto">
                <a:xfrm flipH="1" flipV="1">
                  <a:off x="4628" y="19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6" name="Line 56186"/>
                <p:cNvSpPr>
                  <a:spLocks noChangeShapeType="1"/>
                </p:cNvSpPr>
                <p:nvPr/>
              </p:nvSpPr>
              <p:spPr bwMode="auto">
                <a:xfrm flipH="1" flipV="1">
                  <a:off x="4626" y="198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7" name="Line 56187"/>
                <p:cNvSpPr>
                  <a:spLocks noChangeShapeType="1"/>
                </p:cNvSpPr>
                <p:nvPr/>
              </p:nvSpPr>
              <p:spPr bwMode="auto">
                <a:xfrm flipV="1">
                  <a:off x="4626" y="19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8" name="Line 56188"/>
                <p:cNvSpPr>
                  <a:spLocks noChangeShapeType="1"/>
                </p:cNvSpPr>
                <p:nvPr/>
              </p:nvSpPr>
              <p:spPr bwMode="auto">
                <a:xfrm flipV="1">
                  <a:off x="4633" y="19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19" name="Line 56189"/>
                <p:cNvSpPr>
                  <a:spLocks noChangeShapeType="1"/>
                </p:cNvSpPr>
                <p:nvPr/>
              </p:nvSpPr>
              <p:spPr bwMode="auto">
                <a:xfrm flipV="1">
                  <a:off x="4640" y="19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0" name="Line 56190"/>
                <p:cNvSpPr>
                  <a:spLocks noChangeShapeType="1"/>
                </p:cNvSpPr>
                <p:nvPr/>
              </p:nvSpPr>
              <p:spPr bwMode="auto">
                <a:xfrm flipH="1" flipV="1">
                  <a:off x="4635" y="196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1" name="Line 56191"/>
                <p:cNvSpPr>
                  <a:spLocks noChangeShapeType="1"/>
                </p:cNvSpPr>
                <p:nvPr/>
              </p:nvSpPr>
              <p:spPr bwMode="auto">
                <a:xfrm flipH="1">
                  <a:off x="4629" y="196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2" name="Line 56192"/>
                <p:cNvSpPr>
                  <a:spLocks noChangeShapeType="1"/>
                </p:cNvSpPr>
                <p:nvPr/>
              </p:nvSpPr>
              <p:spPr bwMode="auto">
                <a:xfrm flipV="1">
                  <a:off x="4629" y="195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3" name="Line 56193"/>
                <p:cNvSpPr>
                  <a:spLocks noChangeShapeType="1"/>
                </p:cNvSpPr>
                <p:nvPr/>
              </p:nvSpPr>
              <p:spPr bwMode="auto">
                <a:xfrm flipV="1">
                  <a:off x="4633" y="195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4" name="Line 56194"/>
                <p:cNvSpPr>
                  <a:spLocks noChangeShapeType="1"/>
                </p:cNvSpPr>
                <p:nvPr/>
              </p:nvSpPr>
              <p:spPr bwMode="auto">
                <a:xfrm flipV="1">
                  <a:off x="4640" y="194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5" name="Line 56195"/>
                <p:cNvSpPr>
                  <a:spLocks noChangeShapeType="1"/>
                </p:cNvSpPr>
                <p:nvPr/>
              </p:nvSpPr>
              <p:spPr bwMode="auto">
                <a:xfrm flipH="1">
                  <a:off x="4649" y="194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6" name="Line 56196"/>
                <p:cNvSpPr>
                  <a:spLocks noChangeShapeType="1"/>
                </p:cNvSpPr>
                <p:nvPr/>
              </p:nvSpPr>
              <p:spPr bwMode="auto">
                <a:xfrm flipV="1">
                  <a:off x="4649" y="19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7" name="Line 56197"/>
                <p:cNvSpPr>
                  <a:spLocks noChangeShapeType="1"/>
                </p:cNvSpPr>
                <p:nvPr/>
              </p:nvSpPr>
              <p:spPr bwMode="auto">
                <a:xfrm flipH="1">
                  <a:off x="4651" y="19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8" name="Line 56198"/>
                <p:cNvSpPr>
                  <a:spLocks noChangeShapeType="1"/>
                </p:cNvSpPr>
                <p:nvPr/>
              </p:nvSpPr>
              <p:spPr bwMode="auto">
                <a:xfrm>
                  <a:off x="4651" y="196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29" name="Line 56199"/>
                <p:cNvSpPr>
                  <a:spLocks noChangeShapeType="1"/>
                </p:cNvSpPr>
                <p:nvPr/>
              </p:nvSpPr>
              <p:spPr bwMode="auto">
                <a:xfrm flipH="1">
                  <a:off x="4658" y="19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0" name="Line 56200"/>
                <p:cNvSpPr>
                  <a:spLocks noChangeShapeType="1"/>
                </p:cNvSpPr>
                <p:nvPr/>
              </p:nvSpPr>
              <p:spPr bwMode="auto">
                <a:xfrm flipH="1">
                  <a:off x="4648" y="1986"/>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1" name="Line 56201"/>
                <p:cNvSpPr>
                  <a:spLocks noChangeShapeType="1"/>
                </p:cNvSpPr>
                <p:nvPr/>
              </p:nvSpPr>
              <p:spPr bwMode="auto">
                <a:xfrm>
                  <a:off x="4648" y="200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2" name="Line 56202"/>
                <p:cNvSpPr>
                  <a:spLocks noChangeShapeType="1"/>
                </p:cNvSpPr>
                <p:nvPr/>
              </p:nvSpPr>
              <p:spPr bwMode="auto">
                <a:xfrm flipH="1">
                  <a:off x="4655" y="200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3" name="Line 56203"/>
                <p:cNvSpPr>
                  <a:spLocks noChangeShapeType="1"/>
                </p:cNvSpPr>
                <p:nvPr/>
              </p:nvSpPr>
              <p:spPr bwMode="auto">
                <a:xfrm flipH="1">
                  <a:off x="4648" y="20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4" name="Line 56204"/>
                <p:cNvSpPr>
                  <a:spLocks noChangeShapeType="1"/>
                </p:cNvSpPr>
                <p:nvPr/>
              </p:nvSpPr>
              <p:spPr bwMode="auto">
                <a:xfrm flipH="1">
                  <a:off x="4643" y="202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5" name="Line 56205"/>
                <p:cNvSpPr>
                  <a:spLocks noChangeShapeType="1"/>
                </p:cNvSpPr>
                <p:nvPr/>
              </p:nvSpPr>
              <p:spPr bwMode="auto">
                <a:xfrm>
                  <a:off x="4643" y="203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6" name="Line 56206"/>
                <p:cNvSpPr>
                  <a:spLocks noChangeShapeType="1"/>
                </p:cNvSpPr>
                <p:nvPr/>
              </p:nvSpPr>
              <p:spPr bwMode="auto">
                <a:xfrm flipH="1">
                  <a:off x="4645" y="20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7" name="Line 56207"/>
                <p:cNvSpPr>
                  <a:spLocks noChangeShapeType="1"/>
                </p:cNvSpPr>
                <p:nvPr/>
              </p:nvSpPr>
              <p:spPr bwMode="auto">
                <a:xfrm flipH="1" flipV="1">
                  <a:off x="4629" y="204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8" name="Line 56208"/>
                <p:cNvSpPr>
                  <a:spLocks noChangeShapeType="1"/>
                </p:cNvSpPr>
                <p:nvPr/>
              </p:nvSpPr>
              <p:spPr bwMode="auto">
                <a:xfrm flipV="1">
                  <a:off x="4629" y="203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39" name="Line 56209"/>
                <p:cNvSpPr>
                  <a:spLocks noChangeShapeType="1"/>
                </p:cNvSpPr>
                <p:nvPr/>
              </p:nvSpPr>
              <p:spPr bwMode="auto">
                <a:xfrm flipH="1" flipV="1">
                  <a:off x="4634"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0" name="Line 56210"/>
                <p:cNvSpPr>
                  <a:spLocks noChangeShapeType="1"/>
                </p:cNvSpPr>
                <p:nvPr/>
              </p:nvSpPr>
              <p:spPr bwMode="auto">
                <a:xfrm flipH="1">
                  <a:off x="4627" y="20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1" name="Line 56211"/>
                <p:cNvSpPr>
                  <a:spLocks noChangeShapeType="1"/>
                </p:cNvSpPr>
                <p:nvPr/>
              </p:nvSpPr>
              <p:spPr bwMode="auto">
                <a:xfrm flipH="1">
                  <a:off x="4613" y="203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2" name="Line 56212"/>
                <p:cNvSpPr>
                  <a:spLocks noChangeShapeType="1"/>
                </p:cNvSpPr>
                <p:nvPr/>
              </p:nvSpPr>
              <p:spPr bwMode="auto">
                <a:xfrm flipH="1" flipV="1">
                  <a:off x="4604" y="203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3" name="Line 56213"/>
                <p:cNvSpPr>
                  <a:spLocks noChangeShapeType="1"/>
                </p:cNvSpPr>
                <p:nvPr/>
              </p:nvSpPr>
              <p:spPr bwMode="auto">
                <a:xfrm flipH="1" flipV="1">
                  <a:off x="4601" y="202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4" name="Line 56214"/>
                <p:cNvSpPr>
                  <a:spLocks noChangeShapeType="1"/>
                </p:cNvSpPr>
                <p:nvPr/>
              </p:nvSpPr>
              <p:spPr bwMode="auto">
                <a:xfrm flipV="1">
                  <a:off x="4601" y="20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5" name="Line 56215"/>
                <p:cNvSpPr>
                  <a:spLocks noChangeShapeType="1"/>
                </p:cNvSpPr>
                <p:nvPr/>
              </p:nvSpPr>
              <p:spPr bwMode="auto">
                <a:xfrm flipH="1" flipV="1">
                  <a:off x="4598" y="20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6" name="Line 56216"/>
                <p:cNvSpPr>
                  <a:spLocks noChangeShapeType="1"/>
                </p:cNvSpPr>
                <p:nvPr/>
              </p:nvSpPr>
              <p:spPr bwMode="auto">
                <a:xfrm flipH="1" flipV="1">
                  <a:off x="4595" y="200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7" name="Line 56217"/>
                <p:cNvSpPr>
                  <a:spLocks noChangeShapeType="1"/>
                </p:cNvSpPr>
                <p:nvPr/>
              </p:nvSpPr>
              <p:spPr bwMode="auto">
                <a:xfrm flipV="1">
                  <a:off x="4595"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8" name="Line 56218"/>
                <p:cNvSpPr>
                  <a:spLocks noChangeShapeType="1"/>
                </p:cNvSpPr>
                <p:nvPr/>
              </p:nvSpPr>
              <p:spPr bwMode="auto">
                <a:xfrm flipV="1">
                  <a:off x="4600"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49" name="Line 56219"/>
                <p:cNvSpPr>
                  <a:spLocks noChangeShapeType="1"/>
                </p:cNvSpPr>
                <p:nvPr/>
              </p:nvSpPr>
              <p:spPr bwMode="auto">
                <a:xfrm flipV="1">
                  <a:off x="4607" y="19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0" name="Line 56220"/>
                <p:cNvSpPr>
                  <a:spLocks noChangeShapeType="1"/>
                </p:cNvSpPr>
                <p:nvPr/>
              </p:nvSpPr>
              <p:spPr bwMode="auto">
                <a:xfrm flipH="1" flipV="1">
                  <a:off x="4610" y="19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1" name="Line 56221"/>
                <p:cNvSpPr>
                  <a:spLocks noChangeShapeType="1"/>
                </p:cNvSpPr>
                <p:nvPr/>
              </p:nvSpPr>
              <p:spPr bwMode="auto">
                <a:xfrm flipV="1">
                  <a:off x="4610" y="19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2" name="Line 56222"/>
                <p:cNvSpPr>
                  <a:spLocks noChangeShapeType="1"/>
                </p:cNvSpPr>
                <p:nvPr/>
              </p:nvSpPr>
              <p:spPr bwMode="auto">
                <a:xfrm>
                  <a:off x="4617" y="19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3" name="Line 56223"/>
                <p:cNvSpPr>
                  <a:spLocks noChangeShapeType="1"/>
                </p:cNvSpPr>
                <p:nvPr/>
              </p:nvSpPr>
              <p:spPr bwMode="auto">
                <a:xfrm flipH="1">
                  <a:off x="4614" y="198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4" name="Line 56224"/>
                <p:cNvSpPr>
                  <a:spLocks noChangeShapeType="1"/>
                </p:cNvSpPr>
                <p:nvPr/>
              </p:nvSpPr>
              <p:spPr bwMode="auto">
                <a:xfrm>
                  <a:off x="4614" y="199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5" name="Line 56225"/>
                <p:cNvSpPr>
                  <a:spLocks noChangeShapeType="1"/>
                </p:cNvSpPr>
                <p:nvPr/>
              </p:nvSpPr>
              <p:spPr bwMode="auto">
                <a:xfrm flipV="1">
                  <a:off x="4623" y="199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6" name="Line 56226"/>
                <p:cNvSpPr>
                  <a:spLocks noChangeShapeType="1"/>
                </p:cNvSpPr>
                <p:nvPr/>
              </p:nvSpPr>
              <p:spPr bwMode="auto">
                <a:xfrm flipH="1" flipV="1">
                  <a:off x="4628" y="19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7" name="Line 56227"/>
                <p:cNvSpPr>
                  <a:spLocks noChangeShapeType="1"/>
                </p:cNvSpPr>
                <p:nvPr/>
              </p:nvSpPr>
              <p:spPr bwMode="auto">
                <a:xfrm flipH="1" flipV="1">
                  <a:off x="4626" y="198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8" name="Line 56228"/>
                <p:cNvSpPr>
                  <a:spLocks noChangeShapeType="1"/>
                </p:cNvSpPr>
                <p:nvPr/>
              </p:nvSpPr>
              <p:spPr bwMode="auto">
                <a:xfrm flipV="1">
                  <a:off x="4626" y="1979"/>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59" name="Line 56229"/>
                <p:cNvSpPr>
                  <a:spLocks noChangeShapeType="1"/>
                </p:cNvSpPr>
                <p:nvPr/>
              </p:nvSpPr>
              <p:spPr bwMode="auto">
                <a:xfrm flipV="1">
                  <a:off x="4633" y="19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0" name="Line 56230"/>
                <p:cNvSpPr>
                  <a:spLocks noChangeShapeType="1"/>
                </p:cNvSpPr>
                <p:nvPr/>
              </p:nvSpPr>
              <p:spPr bwMode="auto">
                <a:xfrm flipV="1">
                  <a:off x="4640" y="19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1" name="Line 56231"/>
                <p:cNvSpPr>
                  <a:spLocks noChangeShapeType="1"/>
                </p:cNvSpPr>
                <p:nvPr/>
              </p:nvSpPr>
              <p:spPr bwMode="auto">
                <a:xfrm flipH="1" flipV="1">
                  <a:off x="4635" y="196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2" name="Line 56232"/>
                <p:cNvSpPr>
                  <a:spLocks noChangeShapeType="1"/>
                </p:cNvSpPr>
                <p:nvPr/>
              </p:nvSpPr>
              <p:spPr bwMode="auto">
                <a:xfrm flipH="1">
                  <a:off x="4629" y="196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3" name="Line 56233"/>
                <p:cNvSpPr>
                  <a:spLocks noChangeShapeType="1"/>
                </p:cNvSpPr>
                <p:nvPr/>
              </p:nvSpPr>
              <p:spPr bwMode="auto">
                <a:xfrm flipV="1">
                  <a:off x="4629" y="195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4" name="Line 56234"/>
                <p:cNvSpPr>
                  <a:spLocks noChangeShapeType="1"/>
                </p:cNvSpPr>
                <p:nvPr/>
              </p:nvSpPr>
              <p:spPr bwMode="auto">
                <a:xfrm flipV="1">
                  <a:off x="4633" y="195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5" name="Line 56235"/>
                <p:cNvSpPr>
                  <a:spLocks noChangeShapeType="1"/>
                </p:cNvSpPr>
                <p:nvPr/>
              </p:nvSpPr>
              <p:spPr bwMode="auto">
                <a:xfrm flipV="1">
                  <a:off x="4640" y="194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6" name="Line 56236"/>
                <p:cNvSpPr>
                  <a:spLocks noChangeShapeType="1"/>
                </p:cNvSpPr>
                <p:nvPr/>
              </p:nvSpPr>
              <p:spPr bwMode="auto">
                <a:xfrm flipH="1">
                  <a:off x="4649" y="194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7" name="Line 56237"/>
                <p:cNvSpPr>
                  <a:spLocks noChangeShapeType="1"/>
                </p:cNvSpPr>
                <p:nvPr/>
              </p:nvSpPr>
              <p:spPr bwMode="auto">
                <a:xfrm flipV="1">
                  <a:off x="4649" y="19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8" name="Line 56238"/>
                <p:cNvSpPr>
                  <a:spLocks noChangeShapeType="1"/>
                </p:cNvSpPr>
                <p:nvPr/>
              </p:nvSpPr>
              <p:spPr bwMode="auto">
                <a:xfrm flipH="1">
                  <a:off x="4651" y="19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69" name="Line 56239"/>
                <p:cNvSpPr>
                  <a:spLocks noChangeShapeType="1"/>
                </p:cNvSpPr>
                <p:nvPr/>
              </p:nvSpPr>
              <p:spPr bwMode="auto">
                <a:xfrm>
                  <a:off x="4651" y="196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0" name="Line 56240"/>
                <p:cNvSpPr>
                  <a:spLocks noChangeShapeType="1"/>
                </p:cNvSpPr>
                <p:nvPr/>
              </p:nvSpPr>
              <p:spPr bwMode="auto">
                <a:xfrm flipH="1">
                  <a:off x="4658" y="19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1" name="Line 56241"/>
                <p:cNvSpPr>
                  <a:spLocks noChangeShapeType="1"/>
                </p:cNvSpPr>
                <p:nvPr/>
              </p:nvSpPr>
              <p:spPr bwMode="auto">
                <a:xfrm flipH="1">
                  <a:off x="4648" y="1986"/>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2" name="Line 56242"/>
                <p:cNvSpPr>
                  <a:spLocks noChangeShapeType="1"/>
                </p:cNvSpPr>
                <p:nvPr/>
              </p:nvSpPr>
              <p:spPr bwMode="auto">
                <a:xfrm>
                  <a:off x="4648" y="200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3" name="Line 56243"/>
                <p:cNvSpPr>
                  <a:spLocks noChangeShapeType="1"/>
                </p:cNvSpPr>
                <p:nvPr/>
              </p:nvSpPr>
              <p:spPr bwMode="auto">
                <a:xfrm flipH="1">
                  <a:off x="4655" y="200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4" name="Line 56244"/>
                <p:cNvSpPr>
                  <a:spLocks noChangeShapeType="1"/>
                </p:cNvSpPr>
                <p:nvPr/>
              </p:nvSpPr>
              <p:spPr bwMode="auto">
                <a:xfrm flipH="1">
                  <a:off x="4648" y="20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5" name="Line 56245"/>
                <p:cNvSpPr>
                  <a:spLocks noChangeShapeType="1"/>
                </p:cNvSpPr>
                <p:nvPr/>
              </p:nvSpPr>
              <p:spPr bwMode="auto">
                <a:xfrm flipH="1">
                  <a:off x="4643" y="202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6" name="Line 56246"/>
                <p:cNvSpPr>
                  <a:spLocks noChangeShapeType="1"/>
                </p:cNvSpPr>
                <p:nvPr/>
              </p:nvSpPr>
              <p:spPr bwMode="auto">
                <a:xfrm>
                  <a:off x="4643" y="203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7" name="Line 56247"/>
                <p:cNvSpPr>
                  <a:spLocks noChangeShapeType="1"/>
                </p:cNvSpPr>
                <p:nvPr/>
              </p:nvSpPr>
              <p:spPr bwMode="auto">
                <a:xfrm flipH="1">
                  <a:off x="4645" y="20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78" name="Freeform 56248"/>
                <p:cNvSpPr>
                  <a:spLocks/>
                </p:cNvSpPr>
                <p:nvPr/>
              </p:nvSpPr>
              <p:spPr bwMode="auto">
                <a:xfrm>
                  <a:off x="4606" y="2059"/>
                  <a:ext cx="34" cy="21"/>
                </a:xfrm>
                <a:custGeom>
                  <a:avLst/>
                  <a:gdLst>
                    <a:gd name="T0" fmla="*/ 27 w 68"/>
                    <a:gd name="T1" fmla="*/ 0 h 41"/>
                    <a:gd name="T2" fmla="*/ 32 w 68"/>
                    <a:gd name="T3" fmla="*/ 14 h 41"/>
                    <a:gd name="T4" fmla="*/ 47 w 68"/>
                    <a:gd name="T5" fmla="*/ 9 h 41"/>
                    <a:gd name="T6" fmla="*/ 64 w 68"/>
                    <a:gd name="T7" fmla="*/ 18 h 41"/>
                    <a:gd name="T8" fmla="*/ 68 w 68"/>
                    <a:gd name="T9" fmla="*/ 32 h 41"/>
                    <a:gd name="T10" fmla="*/ 54 w 68"/>
                    <a:gd name="T11" fmla="*/ 38 h 41"/>
                    <a:gd name="T12" fmla="*/ 40 w 68"/>
                    <a:gd name="T13" fmla="*/ 41 h 41"/>
                    <a:gd name="T14" fmla="*/ 22 w 68"/>
                    <a:gd name="T15" fmla="*/ 32 h 41"/>
                    <a:gd name="T16" fmla="*/ 4 w 68"/>
                    <a:gd name="T17" fmla="*/ 23 h 41"/>
                    <a:gd name="T18" fmla="*/ 0 w 68"/>
                    <a:gd name="T19" fmla="*/ 9 h 41"/>
                    <a:gd name="T20" fmla="*/ 13 w 68"/>
                    <a:gd name="T21" fmla="*/ 4 h 41"/>
                    <a:gd name="T22" fmla="*/ 27 w 68"/>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1">
                      <a:moveTo>
                        <a:pt x="27" y="0"/>
                      </a:moveTo>
                      <a:lnTo>
                        <a:pt x="32" y="14"/>
                      </a:lnTo>
                      <a:lnTo>
                        <a:pt x="47" y="9"/>
                      </a:lnTo>
                      <a:lnTo>
                        <a:pt x="64" y="18"/>
                      </a:lnTo>
                      <a:lnTo>
                        <a:pt x="68" y="32"/>
                      </a:lnTo>
                      <a:lnTo>
                        <a:pt x="54" y="38"/>
                      </a:lnTo>
                      <a:lnTo>
                        <a:pt x="40" y="41"/>
                      </a:lnTo>
                      <a:lnTo>
                        <a:pt x="22" y="32"/>
                      </a:lnTo>
                      <a:lnTo>
                        <a:pt x="4" y="23"/>
                      </a:lnTo>
                      <a:lnTo>
                        <a:pt x="0" y="9"/>
                      </a:lnTo>
                      <a:lnTo>
                        <a:pt x="13" y="4"/>
                      </a:lnTo>
                      <a:lnTo>
                        <a:pt x="2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479" name="Line 56249"/>
                <p:cNvSpPr>
                  <a:spLocks noChangeShapeType="1"/>
                </p:cNvSpPr>
                <p:nvPr/>
              </p:nvSpPr>
              <p:spPr bwMode="auto">
                <a:xfrm flipH="1">
                  <a:off x="4625" y="20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0" name="Line 56250"/>
                <p:cNvSpPr>
                  <a:spLocks noChangeShapeType="1"/>
                </p:cNvSpPr>
                <p:nvPr/>
              </p:nvSpPr>
              <p:spPr bwMode="auto">
                <a:xfrm flipH="1" flipV="1">
                  <a:off x="4616" y="20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1" name="Line 56251"/>
                <p:cNvSpPr>
                  <a:spLocks noChangeShapeType="1"/>
                </p:cNvSpPr>
                <p:nvPr/>
              </p:nvSpPr>
              <p:spPr bwMode="auto">
                <a:xfrm flipH="1" flipV="1">
                  <a:off x="4607" y="207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2" name="Line 56252"/>
                <p:cNvSpPr>
                  <a:spLocks noChangeShapeType="1"/>
                </p:cNvSpPr>
                <p:nvPr/>
              </p:nvSpPr>
              <p:spPr bwMode="auto">
                <a:xfrm flipH="1" flipV="1">
                  <a:off x="4606" y="2063"/>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3" name="Line 56253"/>
                <p:cNvSpPr>
                  <a:spLocks noChangeShapeType="1"/>
                </p:cNvSpPr>
                <p:nvPr/>
              </p:nvSpPr>
              <p:spPr bwMode="auto">
                <a:xfrm flipV="1">
                  <a:off x="4606" y="20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4" name="Line 56254"/>
                <p:cNvSpPr>
                  <a:spLocks noChangeShapeType="1"/>
                </p:cNvSpPr>
                <p:nvPr/>
              </p:nvSpPr>
              <p:spPr bwMode="auto">
                <a:xfrm flipV="1">
                  <a:off x="4612" y="205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5" name="Line 56255"/>
                <p:cNvSpPr>
                  <a:spLocks noChangeShapeType="1"/>
                </p:cNvSpPr>
                <p:nvPr/>
              </p:nvSpPr>
              <p:spPr bwMode="auto">
                <a:xfrm>
                  <a:off x="4619" y="205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6" name="Line 56256"/>
                <p:cNvSpPr>
                  <a:spLocks noChangeShapeType="1"/>
                </p:cNvSpPr>
                <p:nvPr/>
              </p:nvSpPr>
              <p:spPr bwMode="auto">
                <a:xfrm flipV="1">
                  <a:off x="4622" y="206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7" name="Line 56257"/>
                <p:cNvSpPr>
                  <a:spLocks noChangeShapeType="1"/>
                </p:cNvSpPr>
                <p:nvPr/>
              </p:nvSpPr>
              <p:spPr bwMode="auto">
                <a:xfrm>
                  <a:off x="4629" y="206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8" name="Line 56258"/>
                <p:cNvSpPr>
                  <a:spLocks noChangeShapeType="1"/>
                </p:cNvSpPr>
                <p:nvPr/>
              </p:nvSpPr>
              <p:spPr bwMode="auto">
                <a:xfrm>
                  <a:off x="4638" y="20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89" name="Line 56259"/>
                <p:cNvSpPr>
                  <a:spLocks noChangeShapeType="1"/>
                </p:cNvSpPr>
                <p:nvPr/>
              </p:nvSpPr>
              <p:spPr bwMode="auto">
                <a:xfrm flipH="1">
                  <a:off x="4632" y="207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0" name="Line 56260"/>
                <p:cNvSpPr>
                  <a:spLocks noChangeShapeType="1"/>
                </p:cNvSpPr>
                <p:nvPr/>
              </p:nvSpPr>
              <p:spPr bwMode="auto">
                <a:xfrm flipH="1">
                  <a:off x="4625" y="20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1" name="Line 56261"/>
                <p:cNvSpPr>
                  <a:spLocks noChangeShapeType="1"/>
                </p:cNvSpPr>
                <p:nvPr/>
              </p:nvSpPr>
              <p:spPr bwMode="auto">
                <a:xfrm flipH="1" flipV="1">
                  <a:off x="4616" y="20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2" name="Line 56262"/>
                <p:cNvSpPr>
                  <a:spLocks noChangeShapeType="1"/>
                </p:cNvSpPr>
                <p:nvPr/>
              </p:nvSpPr>
              <p:spPr bwMode="auto">
                <a:xfrm flipH="1" flipV="1">
                  <a:off x="4607" y="207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3" name="Line 56263"/>
                <p:cNvSpPr>
                  <a:spLocks noChangeShapeType="1"/>
                </p:cNvSpPr>
                <p:nvPr/>
              </p:nvSpPr>
              <p:spPr bwMode="auto">
                <a:xfrm flipH="1" flipV="1">
                  <a:off x="4606" y="2063"/>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4" name="Line 56264"/>
                <p:cNvSpPr>
                  <a:spLocks noChangeShapeType="1"/>
                </p:cNvSpPr>
                <p:nvPr/>
              </p:nvSpPr>
              <p:spPr bwMode="auto">
                <a:xfrm flipV="1">
                  <a:off x="4606" y="20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5" name="Line 56265"/>
                <p:cNvSpPr>
                  <a:spLocks noChangeShapeType="1"/>
                </p:cNvSpPr>
                <p:nvPr/>
              </p:nvSpPr>
              <p:spPr bwMode="auto">
                <a:xfrm flipV="1">
                  <a:off x="4612" y="205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6" name="Line 56266"/>
                <p:cNvSpPr>
                  <a:spLocks noChangeShapeType="1"/>
                </p:cNvSpPr>
                <p:nvPr/>
              </p:nvSpPr>
              <p:spPr bwMode="auto">
                <a:xfrm>
                  <a:off x="4619" y="205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7" name="Line 56267"/>
                <p:cNvSpPr>
                  <a:spLocks noChangeShapeType="1"/>
                </p:cNvSpPr>
                <p:nvPr/>
              </p:nvSpPr>
              <p:spPr bwMode="auto">
                <a:xfrm flipV="1">
                  <a:off x="4622" y="206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8" name="Line 56268"/>
                <p:cNvSpPr>
                  <a:spLocks noChangeShapeType="1"/>
                </p:cNvSpPr>
                <p:nvPr/>
              </p:nvSpPr>
              <p:spPr bwMode="auto">
                <a:xfrm>
                  <a:off x="4629" y="206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99" name="Line 56269"/>
                <p:cNvSpPr>
                  <a:spLocks noChangeShapeType="1"/>
                </p:cNvSpPr>
                <p:nvPr/>
              </p:nvSpPr>
              <p:spPr bwMode="auto">
                <a:xfrm>
                  <a:off x="4638" y="20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0" name="Line 56270"/>
                <p:cNvSpPr>
                  <a:spLocks noChangeShapeType="1"/>
                </p:cNvSpPr>
                <p:nvPr/>
              </p:nvSpPr>
              <p:spPr bwMode="auto">
                <a:xfrm flipH="1">
                  <a:off x="4632" y="2075"/>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1" name="Freeform 56271"/>
                <p:cNvSpPr>
                  <a:spLocks/>
                </p:cNvSpPr>
                <p:nvPr/>
              </p:nvSpPr>
              <p:spPr bwMode="auto">
                <a:xfrm>
                  <a:off x="4640" y="2053"/>
                  <a:ext cx="18" cy="18"/>
                </a:xfrm>
                <a:custGeom>
                  <a:avLst/>
                  <a:gdLst>
                    <a:gd name="T0" fmla="*/ 0 w 35"/>
                    <a:gd name="T1" fmla="*/ 0 h 35"/>
                    <a:gd name="T2" fmla="*/ 18 w 35"/>
                    <a:gd name="T3" fmla="*/ 8 h 35"/>
                    <a:gd name="T4" fmla="*/ 32 w 35"/>
                    <a:gd name="T5" fmla="*/ 5 h 35"/>
                    <a:gd name="T6" fmla="*/ 35 w 35"/>
                    <a:gd name="T7" fmla="*/ 17 h 35"/>
                    <a:gd name="T8" fmla="*/ 23 w 35"/>
                    <a:gd name="T9" fmla="*/ 21 h 35"/>
                    <a:gd name="T10" fmla="*/ 27 w 35"/>
                    <a:gd name="T11" fmla="*/ 35 h 35"/>
                    <a:gd name="T12" fmla="*/ 9 w 35"/>
                    <a:gd name="T13" fmla="*/ 26 h 35"/>
                    <a:gd name="T14" fmla="*/ 3 w 35"/>
                    <a:gd name="T15" fmla="*/ 14 h 35"/>
                    <a:gd name="T16" fmla="*/ 0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0" y="0"/>
                      </a:moveTo>
                      <a:lnTo>
                        <a:pt x="18" y="8"/>
                      </a:lnTo>
                      <a:lnTo>
                        <a:pt x="32" y="5"/>
                      </a:lnTo>
                      <a:lnTo>
                        <a:pt x="35" y="17"/>
                      </a:lnTo>
                      <a:lnTo>
                        <a:pt x="23" y="21"/>
                      </a:lnTo>
                      <a:lnTo>
                        <a:pt x="27" y="35"/>
                      </a:lnTo>
                      <a:lnTo>
                        <a:pt x="9" y="26"/>
                      </a:lnTo>
                      <a:lnTo>
                        <a:pt x="3" y="14"/>
                      </a:lnTo>
                      <a:lnTo>
                        <a:pt x="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502" name="Line 56272"/>
                <p:cNvSpPr>
                  <a:spLocks noChangeShapeType="1"/>
                </p:cNvSpPr>
                <p:nvPr/>
              </p:nvSpPr>
              <p:spPr bwMode="auto">
                <a:xfrm flipH="1" flipV="1">
                  <a:off x="4642" y="206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3" name="Line 56273"/>
                <p:cNvSpPr>
                  <a:spLocks noChangeShapeType="1"/>
                </p:cNvSpPr>
                <p:nvPr/>
              </p:nvSpPr>
              <p:spPr bwMode="auto">
                <a:xfrm flipH="1" flipV="1">
                  <a:off x="4640" y="20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4" name="Line 56274"/>
                <p:cNvSpPr>
                  <a:spLocks noChangeShapeType="1"/>
                </p:cNvSpPr>
                <p:nvPr/>
              </p:nvSpPr>
              <p:spPr bwMode="auto">
                <a:xfrm>
                  <a:off x="4640" y="205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5" name="Line 56275"/>
                <p:cNvSpPr>
                  <a:spLocks noChangeShapeType="1"/>
                </p:cNvSpPr>
                <p:nvPr/>
              </p:nvSpPr>
              <p:spPr bwMode="auto">
                <a:xfrm flipV="1">
                  <a:off x="4649" y="20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6" name="Line 56276"/>
                <p:cNvSpPr>
                  <a:spLocks noChangeShapeType="1"/>
                </p:cNvSpPr>
                <p:nvPr/>
              </p:nvSpPr>
              <p:spPr bwMode="auto">
                <a:xfrm>
                  <a:off x="4656" y="20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7" name="Line 56277"/>
                <p:cNvSpPr>
                  <a:spLocks noChangeShapeType="1"/>
                </p:cNvSpPr>
                <p:nvPr/>
              </p:nvSpPr>
              <p:spPr bwMode="auto">
                <a:xfrm flipH="1">
                  <a:off x="4652" y="206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8" name="Line 56278"/>
                <p:cNvSpPr>
                  <a:spLocks noChangeShapeType="1"/>
                </p:cNvSpPr>
                <p:nvPr/>
              </p:nvSpPr>
              <p:spPr bwMode="auto">
                <a:xfrm>
                  <a:off x="4652" y="206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09" name="Line 56279"/>
                <p:cNvSpPr>
                  <a:spLocks noChangeShapeType="1"/>
                </p:cNvSpPr>
                <p:nvPr/>
              </p:nvSpPr>
              <p:spPr bwMode="auto">
                <a:xfrm flipH="1" flipV="1">
                  <a:off x="4645" y="20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0" name="Line 56280"/>
                <p:cNvSpPr>
                  <a:spLocks noChangeShapeType="1"/>
                </p:cNvSpPr>
                <p:nvPr/>
              </p:nvSpPr>
              <p:spPr bwMode="auto">
                <a:xfrm flipH="1" flipV="1">
                  <a:off x="4642" y="206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1" name="Line 56281"/>
                <p:cNvSpPr>
                  <a:spLocks noChangeShapeType="1"/>
                </p:cNvSpPr>
                <p:nvPr/>
              </p:nvSpPr>
              <p:spPr bwMode="auto">
                <a:xfrm flipH="1" flipV="1">
                  <a:off x="4640" y="20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2" name="Line 56282"/>
                <p:cNvSpPr>
                  <a:spLocks noChangeShapeType="1"/>
                </p:cNvSpPr>
                <p:nvPr/>
              </p:nvSpPr>
              <p:spPr bwMode="auto">
                <a:xfrm>
                  <a:off x="4640" y="205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3" name="Line 56283"/>
                <p:cNvSpPr>
                  <a:spLocks noChangeShapeType="1"/>
                </p:cNvSpPr>
                <p:nvPr/>
              </p:nvSpPr>
              <p:spPr bwMode="auto">
                <a:xfrm flipV="1">
                  <a:off x="4649" y="20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4" name="Line 56284"/>
                <p:cNvSpPr>
                  <a:spLocks noChangeShapeType="1"/>
                </p:cNvSpPr>
                <p:nvPr/>
              </p:nvSpPr>
              <p:spPr bwMode="auto">
                <a:xfrm>
                  <a:off x="4656" y="20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5" name="Line 56285"/>
                <p:cNvSpPr>
                  <a:spLocks noChangeShapeType="1"/>
                </p:cNvSpPr>
                <p:nvPr/>
              </p:nvSpPr>
              <p:spPr bwMode="auto">
                <a:xfrm flipH="1">
                  <a:off x="4652" y="206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6" name="Line 56286"/>
                <p:cNvSpPr>
                  <a:spLocks noChangeShapeType="1"/>
                </p:cNvSpPr>
                <p:nvPr/>
              </p:nvSpPr>
              <p:spPr bwMode="auto">
                <a:xfrm>
                  <a:off x="4652" y="206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7" name="Line 56287"/>
                <p:cNvSpPr>
                  <a:spLocks noChangeShapeType="1"/>
                </p:cNvSpPr>
                <p:nvPr/>
              </p:nvSpPr>
              <p:spPr bwMode="auto">
                <a:xfrm flipH="1" flipV="1">
                  <a:off x="4645" y="20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18" name="Freeform 56288"/>
                <p:cNvSpPr>
                  <a:spLocks/>
                </p:cNvSpPr>
                <p:nvPr/>
              </p:nvSpPr>
              <p:spPr bwMode="auto">
                <a:xfrm>
                  <a:off x="4714" y="2305"/>
                  <a:ext cx="575" cy="222"/>
                </a:xfrm>
                <a:custGeom>
                  <a:avLst/>
                  <a:gdLst>
                    <a:gd name="T0" fmla="*/ 326 w 1148"/>
                    <a:gd name="T1" fmla="*/ 41 h 445"/>
                    <a:gd name="T2" fmla="*/ 364 w 1148"/>
                    <a:gd name="T3" fmla="*/ 59 h 445"/>
                    <a:gd name="T4" fmla="*/ 437 w 1148"/>
                    <a:gd name="T5" fmla="*/ 52 h 445"/>
                    <a:gd name="T6" fmla="*/ 437 w 1148"/>
                    <a:gd name="T7" fmla="*/ 98 h 445"/>
                    <a:gd name="T8" fmla="*/ 504 w 1148"/>
                    <a:gd name="T9" fmla="*/ 121 h 445"/>
                    <a:gd name="T10" fmla="*/ 524 w 1148"/>
                    <a:gd name="T11" fmla="*/ 86 h 445"/>
                    <a:gd name="T12" fmla="*/ 549 w 1148"/>
                    <a:gd name="T13" fmla="*/ 64 h 445"/>
                    <a:gd name="T14" fmla="*/ 615 w 1148"/>
                    <a:gd name="T15" fmla="*/ 88 h 445"/>
                    <a:gd name="T16" fmla="*/ 695 w 1148"/>
                    <a:gd name="T17" fmla="*/ 95 h 445"/>
                    <a:gd name="T18" fmla="*/ 749 w 1148"/>
                    <a:gd name="T19" fmla="*/ 123 h 445"/>
                    <a:gd name="T20" fmla="*/ 806 w 1148"/>
                    <a:gd name="T21" fmla="*/ 105 h 445"/>
                    <a:gd name="T22" fmla="*/ 847 w 1148"/>
                    <a:gd name="T23" fmla="*/ 93 h 445"/>
                    <a:gd name="T24" fmla="*/ 861 w 1148"/>
                    <a:gd name="T25" fmla="*/ 88 h 445"/>
                    <a:gd name="T26" fmla="*/ 915 w 1148"/>
                    <a:gd name="T27" fmla="*/ 64 h 445"/>
                    <a:gd name="T28" fmla="*/ 939 w 1148"/>
                    <a:gd name="T29" fmla="*/ 95 h 445"/>
                    <a:gd name="T30" fmla="*/ 995 w 1148"/>
                    <a:gd name="T31" fmla="*/ 27 h 445"/>
                    <a:gd name="T32" fmla="*/ 1050 w 1148"/>
                    <a:gd name="T33" fmla="*/ 61 h 445"/>
                    <a:gd name="T34" fmla="*/ 1102 w 1148"/>
                    <a:gd name="T35" fmla="*/ 75 h 445"/>
                    <a:gd name="T36" fmla="*/ 1148 w 1148"/>
                    <a:gd name="T37" fmla="*/ 84 h 445"/>
                    <a:gd name="T38" fmla="*/ 1139 w 1148"/>
                    <a:gd name="T39" fmla="*/ 127 h 445"/>
                    <a:gd name="T40" fmla="*/ 1123 w 1148"/>
                    <a:gd name="T41" fmla="*/ 162 h 445"/>
                    <a:gd name="T42" fmla="*/ 1105 w 1148"/>
                    <a:gd name="T43" fmla="*/ 179 h 445"/>
                    <a:gd name="T44" fmla="*/ 1036 w 1148"/>
                    <a:gd name="T45" fmla="*/ 202 h 445"/>
                    <a:gd name="T46" fmla="*/ 1016 w 1148"/>
                    <a:gd name="T47" fmla="*/ 193 h 445"/>
                    <a:gd name="T48" fmla="*/ 959 w 1148"/>
                    <a:gd name="T49" fmla="*/ 211 h 445"/>
                    <a:gd name="T50" fmla="*/ 941 w 1148"/>
                    <a:gd name="T51" fmla="*/ 246 h 445"/>
                    <a:gd name="T52" fmla="*/ 897 w 1148"/>
                    <a:gd name="T53" fmla="*/ 305 h 445"/>
                    <a:gd name="T54" fmla="*/ 850 w 1148"/>
                    <a:gd name="T55" fmla="*/ 352 h 445"/>
                    <a:gd name="T56" fmla="*/ 804 w 1148"/>
                    <a:gd name="T57" fmla="*/ 370 h 445"/>
                    <a:gd name="T58" fmla="*/ 788 w 1148"/>
                    <a:gd name="T59" fmla="*/ 405 h 445"/>
                    <a:gd name="T60" fmla="*/ 752 w 1148"/>
                    <a:gd name="T61" fmla="*/ 427 h 445"/>
                    <a:gd name="T62" fmla="*/ 695 w 1148"/>
                    <a:gd name="T63" fmla="*/ 445 h 445"/>
                    <a:gd name="T64" fmla="*/ 645 w 1148"/>
                    <a:gd name="T65" fmla="*/ 429 h 445"/>
                    <a:gd name="T66" fmla="*/ 578 w 1148"/>
                    <a:gd name="T67" fmla="*/ 405 h 445"/>
                    <a:gd name="T68" fmla="*/ 574 w 1148"/>
                    <a:gd name="T69" fmla="*/ 362 h 445"/>
                    <a:gd name="T70" fmla="*/ 531 w 1148"/>
                    <a:gd name="T71" fmla="*/ 357 h 445"/>
                    <a:gd name="T72" fmla="*/ 488 w 1148"/>
                    <a:gd name="T73" fmla="*/ 339 h 445"/>
                    <a:gd name="T74" fmla="*/ 435 w 1148"/>
                    <a:gd name="T75" fmla="*/ 343 h 445"/>
                    <a:gd name="T76" fmla="*/ 389 w 1148"/>
                    <a:gd name="T77" fmla="*/ 341 h 445"/>
                    <a:gd name="T78" fmla="*/ 351 w 1148"/>
                    <a:gd name="T79" fmla="*/ 368 h 445"/>
                    <a:gd name="T80" fmla="*/ 319 w 1148"/>
                    <a:gd name="T81" fmla="*/ 409 h 445"/>
                    <a:gd name="T82" fmla="*/ 257 w 1148"/>
                    <a:gd name="T83" fmla="*/ 412 h 445"/>
                    <a:gd name="T84" fmla="*/ 212 w 1148"/>
                    <a:gd name="T85" fmla="*/ 382 h 445"/>
                    <a:gd name="T86" fmla="*/ 167 w 1148"/>
                    <a:gd name="T87" fmla="*/ 364 h 445"/>
                    <a:gd name="T88" fmla="*/ 103 w 1148"/>
                    <a:gd name="T89" fmla="*/ 307 h 445"/>
                    <a:gd name="T90" fmla="*/ 73 w 1148"/>
                    <a:gd name="T91" fmla="*/ 255 h 445"/>
                    <a:gd name="T92" fmla="*/ 32 w 1148"/>
                    <a:gd name="T93" fmla="*/ 223 h 445"/>
                    <a:gd name="T94" fmla="*/ 19 w 1148"/>
                    <a:gd name="T95" fmla="*/ 182 h 445"/>
                    <a:gd name="T96" fmla="*/ 64 w 1148"/>
                    <a:gd name="T97" fmla="*/ 182 h 445"/>
                    <a:gd name="T98" fmla="*/ 130 w 1148"/>
                    <a:gd name="T99" fmla="*/ 146 h 445"/>
                    <a:gd name="T100" fmla="*/ 189 w 1148"/>
                    <a:gd name="T101" fmla="*/ 84 h 445"/>
                    <a:gd name="T102" fmla="*/ 232 w 1148"/>
                    <a:gd name="T103" fmla="*/ 25 h 445"/>
                    <a:gd name="T104" fmla="*/ 267 w 1148"/>
                    <a:gd name="T105" fmla="*/ 45 h 445"/>
                    <a:gd name="T106" fmla="*/ 299 w 1148"/>
                    <a:gd name="T107" fmla="*/ 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8" h="445">
                      <a:moveTo>
                        <a:pt x="314" y="0"/>
                      </a:moveTo>
                      <a:lnTo>
                        <a:pt x="323" y="27"/>
                      </a:lnTo>
                      <a:lnTo>
                        <a:pt x="326" y="41"/>
                      </a:lnTo>
                      <a:lnTo>
                        <a:pt x="330" y="54"/>
                      </a:lnTo>
                      <a:lnTo>
                        <a:pt x="346" y="50"/>
                      </a:lnTo>
                      <a:lnTo>
                        <a:pt x="364" y="59"/>
                      </a:lnTo>
                      <a:lnTo>
                        <a:pt x="378" y="55"/>
                      </a:lnTo>
                      <a:lnTo>
                        <a:pt x="410" y="61"/>
                      </a:lnTo>
                      <a:lnTo>
                        <a:pt x="437" y="52"/>
                      </a:lnTo>
                      <a:lnTo>
                        <a:pt x="456" y="63"/>
                      </a:lnTo>
                      <a:lnTo>
                        <a:pt x="446" y="80"/>
                      </a:lnTo>
                      <a:lnTo>
                        <a:pt x="437" y="98"/>
                      </a:lnTo>
                      <a:lnTo>
                        <a:pt x="465" y="89"/>
                      </a:lnTo>
                      <a:lnTo>
                        <a:pt x="481" y="98"/>
                      </a:lnTo>
                      <a:lnTo>
                        <a:pt x="504" y="121"/>
                      </a:lnTo>
                      <a:lnTo>
                        <a:pt x="501" y="109"/>
                      </a:lnTo>
                      <a:lnTo>
                        <a:pt x="510" y="91"/>
                      </a:lnTo>
                      <a:lnTo>
                        <a:pt x="524" y="86"/>
                      </a:lnTo>
                      <a:lnTo>
                        <a:pt x="506" y="77"/>
                      </a:lnTo>
                      <a:lnTo>
                        <a:pt x="520" y="73"/>
                      </a:lnTo>
                      <a:lnTo>
                        <a:pt x="549" y="64"/>
                      </a:lnTo>
                      <a:lnTo>
                        <a:pt x="567" y="73"/>
                      </a:lnTo>
                      <a:lnTo>
                        <a:pt x="576" y="55"/>
                      </a:lnTo>
                      <a:lnTo>
                        <a:pt x="615" y="88"/>
                      </a:lnTo>
                      <a:lnTo>
                        <a:pt x="635" y="98"/>
                      </a:lnTo>
                      <a:lnTo>
                        <a:pt x="667" y="102"/>
                      </a:lnTo>
                      <a:lnTo>
                        <a:pt x="695" y="95"/>
                      </a:lnTo>
                      <a:lnTo>
                        <a:pt x="713" y="104"/>
                      </a:lnTo>
                      <a:lnTo>
                        <a:pt x="731" y="114"/>
                      </a:lnTo>
                      <a:lnTo>
                        <a:pt x="749" y="123"/>
                      </a:lnTo>
                      <a:lnTo>
                        <a:pt x="777" y="114"/>
                      </a:lnTo>
                      <a:lnTo>
                        <a:pt x="795" y="125"/>
                      </a:lnTo>
                      <a:lnTo>
                        <a:pt x="806" y="105"/>
                      </a:lnTo>
                      <a:lnTo>
                        <a:pt x="818" y="102"/>
                      </a:lnTo>
                      <a:lnTo>
                        <a:pt x="829" y="84"/>
                      </a:lnTo>
                      <a:lnTo>
                        <a:pt x="847" y="93"/>
                      </a:lnTo>
                      <a:lnTo>
                        <a:pt x="856" y="120"/>
                      </a:lnTo>
                      <a:lnTo>
                        <a:pt x="865" y="104"/>
                      </a:lnTo>
                      <a:lnTo>
                        <a:pt x="861" y="88"/>
                      </a:lnTo>
                      <a:lnTo>
                        <a:pt x="884" y="66"/>
                      </a:lnTo>
                      <a:lnTo>
                        <a:pt x="902" y="75"/>
                      </a:lnTo>
                      <a:lnTo>
                        <a:pt x="915" y="64"/>
                      </a:lnTo>
                      <a:lnTo>
                        <a:pt x="923" y="50"/>
                      </a:lnTo>
                      <a:lnTo>
                        <a:pt x="938" y="80"/>
                      </a:lnTo>
                      <a:lnTo>
                        <a:pt x="939" y="95"/>
                      </a:lnTo>
                      <a:lnTo>
                        <a:pt x="977" y="68"/>
                      </a:lnTo>
                      <a:lnTo>
                        <a:pt x="980" y="52"/>
                      </a:lnTo>
                      <a:lnTo>
                        <a:pt x="995" y="27"/>
                      </a:lnTo>
                      <a:lnTo>
                        <a:pt x="1018" y="55"/>
                      </a:lnTo>
                      <a:lnTo>
                        <a:pt x="1032" y="52"/>
                      </a:lnTo>
                      <a:lnTo>
                        <a:pt x="1050" y="61"/>
                      </a:lnTo>
                      <a:lnTo>
                        <a:pt x="1070" y="70"/>
                      </a:lnTo>
                      <a:lnTo>
                        <a:pt x="1086" y="80"/>
                      </a:lnTo>
                      <a:lnTo>
                        <a:pt x="1102" y="75"/>
                      </a:lnTo>
                      <a:lnTo>
                        <a:pt x="1114" y="71"/>
                      </a:lnTo>
                      <a:lnTo>
                        <a:pt x="1136" y="64"/>
                      </a:lnTo>
                      <a:lnTo>
                        <a:pt x="1148" y="84"/>
                      </a:lnTo>
                      <a:lnTo>
                        <a:pt x="1136" y="98"/>
                      </a:lnTo>
                      <a:lnTo>
                        <a:pt x="1130" y="111"/>
                      </a:lnTo>
                      <a:lnTo>
                        <a:pt x="1139" y="127"/>
                      </a:lnTo>
                      <a:lnTo>
                        <a:pt x="1127" y="130"/>
                      </a:lnTo>
                      <a:lnTo>
                        <a:pt x="1123" y="145"/>
                      </a:lnTo>
                      <a:lnTo>
                        <a:pt x="1123" y="162"/>
                      </a:lnTo>
                      <a:lnTo>
                        <a:pt x="1130" y="170"/>
                      </a:lnTo>
                      <a:lnTo>
                        <a:pt x="1134" y="196"/>
                      </a:lnTo>
                      <a:lnTo>
                        <a:pt x="1105" y="179"/>
                      </a:lnTo>
                      <a:lnTo>
                        <a:pt x="1079" y="204"/>
                      </a:lnTo>
                      <a:lnTo>
                        <a:pt x="1061" y="195"/>
                      </a:lnTo>
                      <a:lnTo>
                        <a:pt x="1036" y="202"/>
                      </a:lnTo>
                      <a:lnTo>
                        <a:pt x="1032" y="191"/>
                      </a:lnTo>
                      <a:lnTo>
                        <a:pt x="1021" y="195"/>
                      </a:lnTo>
                      <a:lnTo>
                        <a:pt x="1016" y="193"/>
                      </a:lnTo>
                      <a:lnTo>
                        <a:pt x="1002" y="198"/>
                      </a:lnTo>
                      <a:lnTo>
                        <a:pt x="973" y="207"/>
                      </a:lnTo>
                      <a:lnTo>
                        <a:pt x="959" y="211"/>
                      </a:lnTo>
                      <a:lnTo>
                        <a:pt x="947" y="214"/>
                      </a:lnTo>
                      <a:lnTo>
                        <a:pt x="936" y="232"/>
                      </a:lnTo>
                      <a:lnTo>
                        <a:pt x="941" y="246"/>
                      </a:lnTo>
                      <a:lnTo>
                        <a:pt x="931" y="264"/>
                      </a:lnTo>
                      <a:lnTo>
                        <a:pt x="922" y="284"/>
                      </a:lnTo>
                      <a:lnTo>
                        <a:pt x="897" y="305"/>
                      </a:lnTo>
                      <a:lnTo>
                        <a:pt x="888" y="323"/>
                      </a:lnTo>
                      <a:lnTo>
                        <a:pt x="865" y="346"/>
                      </a:lnTo>
                      <a:lnTo>
                        <a:pt x="850" y="352"/>
                      </a:lnTo>
                      <a:lnTo>
                        <a:pt x="836" y="357"/>
                      </a:lnTo>
                      <a:lnTo>
                        <a:pt x="808" y="364"/>
                      </a:lnTo>
                      <a:lnTo>
                        <a:pt x="804" y="370"/>
                      </a:lnTo>
                      <a:lnTo>
                        <a:pt x="799" y="382"/>
                      </a:lnTo>
                      <a:lnTo>
                        <a:pt x="799" y="398"/>
                      </a:lnTo>
                      <a:lnTo>
                        <a:pt x="788" y="405"/>
                      </a:lnTo>
                      <a:lnTo>
                        <a:pt x="777" y="409"/>
                      </a:lnTo>
                      <a:lnTo>
                        <a:pt x="754" y="425"/>
                      </a:lnTo>
                      <a:lnTo>
                        <a:pt x="752" y="427"/>
                      </a:lnTo>
                      <a:lnTo>
                        <a:pt x="740" y="432"/>
                      </a:lnTo>
                      <a:lnTo>
                        <a:pt x="726" y="441"/>
                      </a:lnTo>
                      <a:lnTo>
                        <a:pt x="695" y="445"/>
                      </a:lnTo>
                      <a:lnTo>
                        <a:pt x="677" y="443"/>
                      </a:lnTo>
                      <a:lnTo>
                        <a:pt x="661" y="436"/>
                      </a:lnTo>
                      <a:lnTo>
                        <a:pt x="645" y="429"/>
                      </a:lnTo>
                      <a:lnTo>
                        <a:pt x="627" y="421"/>
                      </a:lnTo>
                      <a:lnTo>
                        <a:pt x="602" y="427"/>
                      </a:lnTo>
                      <a:lnTo>
                        <a:pt x="578" y="405"/>
                      </a:lnTo>
                      <a:lnTo>
                        <a:pt x="595" y="389"/>
                      </a:lnTo>
                      <a:lnTo>
                        <a:pt x="574" y="375"/>
                      </a:lnTo>
                      <a:lnTo>
                        <a:pt x="574" y="362"/>
                      </a:lnTo>
                      <a:lnTo>
                        <a:pt x="561" y="352"/>
                      </a:lnTo>
                      <a:lnTo>
                        <a:pt x="545" y="357"/>
                      </a:lnTo>
                      <a:lnTo>
                        <a:pt x="531" y="357"/>
                      </a:lnTo>
                      <a:lnTo>
                        <a:pt x="506" y="354"/>
                      </a:lnTo>
                      <a:lnTo>
                        <a:pt x="499" y="346"/>
                      </a:lnTo>
                      <a:lnTo>
                        <a:pt x="488" y="339"/>
                      </a:lnTo>
                      <a:lnTo>
                        <a:pt x="476" y="329"/>
                      </a:lnTo>
                      <a:lnTo>
                        <a:pt x="449" y="337"/>
                      </a:lnTo>
                      <a:lnTo>
                        <a:pt x="435" y="343"/>
                      </a:lnTo>
                      <a:lnTo>
                        <a:pt x="415" y="332"/>
                      </a:lnTo>
                      <a:lnTo>
                        <a:pt x="403" y="336"/>
                      </a:lnTo>
                      <a:lnTo>
                        <a:pt x="389" y="341"/>
                      </a:lnTo>
                      <a:lnTo>
                        <a:pt x="360" y="350"/>
                      </a:lnTo>
                      <a:lnTo>
                        <a:pt x="355" y="359"/>
                      </a:lnTo>
                      <a:lnTo>
                        <a:pt x="351" y="368"/>
                      </a:lnTo>
                      <a:lnTo>
                        <a:pt x="356" y="382"/>
                      </a:lnTo>
                      <a:lnTo>
                        <a:pt x="346" y="400"/>
                      </a:lnTo>
                      <a:lnTo>
                        <a:pt x="319" y="409"/>
                      </a:lnTo>
                      <a:lnTo>
                        <a:pt x="290" y="418"/>
                      </a:lnTo>
                      <a:lnTo>
                        <a:pt x="271" y="407"/>
                      </a:lnTo>
                      <a:lnTo>
                        <a:pt x="257" y="412"/>
                      </a:lnTo>
                      <a:lnTo>
                        <a:pt x="246" y="402"/>
                      </a:lnTo>
                      <a:lnTo>
                        <a:pt x="228" y="389"/>
                      </a:lnTo>
                      <a:lnTo>
                        <a:pt x="212" y="382"/>
                      </a:lnTo>
                      <a:lnTo>
                        <a:pt x="198" y="370"/>
                      </a:lnTo>
                      <a:lnTo>
                        <a:pt x="185" y="373"/>
                      </a:lnTo>
                      <a:lnTo>
                        <a:pt x="167" y="364"/>
                      </a:lnTo>
                      <a:lnTo>
                        <a:pt x="144" y="341"/>
                      </a:lnTo>
                      <a:lnTo>
                        <a:pt x="123" y="316"/>
                      </a:lnTo>
                      <a:lnTo>
                        <a:pt x="103" y="307"/>
                      </a:lnTo>
                      <a:lnTo>
                        <a:pt x="98" y="293"/>
                      </a:lnTo>
                      <a:lnTo>
                        <a:pt x="91" y="266"/>
                      </a:lnTo>
                      <a:lnTo>
                        <a:pt x="73" y="255"/>
                      </a:lnTo>
                      <a:lnTo>
                        <a:pt x="55" y="246"/>
                      </a:lnTo>
                      <a:lnTo>
                        <a:pt x="46" y="220"/>
                      </a:lnTo>
                      <a:lnTo>
                        <a:pt x="32" y="223"/>
                      </a:lnTo>
                      <a:lnTo>
                        <a:pt x="9" y="200"/>
                      </a:lnTo>
                      <a:lnTo>
                        <a:pt x="0" y="171"/>
                      </a:lnTo>
                      <a:lnTo>
                        <a:pt x="19" y="182"/>
                      </a:lnTo>
                      <a:lnTo>
                        <a:pt x="23" y="195"/>
                      </a:lnTo>
                      <a:lnTo>
                        <a:pt x="46" y="173"/>
                      </a:lnTo>
                      <a:lnTo>
                        <a:pt x="64" y="182"/>
                      </a:lnTo>
                      <a:lnTo>
                        <a:pt x="93" y="173"/>
                      </a:lnTo>
                      <a:lnTo>
                        <a:pt x="116" y="152"/>
                      </a:lnTo>
                      <a:lnTo>
                        <a:pt x="130" y="146"/>
                      </a:lnTo>
                      <a:lnTo>
                        <a:pt x="141" y="129"/>
                      </a:lnTo>
                      <a:lnTo>
                        <a:pt x="153" y="125"/>
                      </a:lnTo>
                      <a:lnTo>
                        <a:pt x="189" y="84"/>
                      </a:lnTo>
                      <a:lnTo>
                        <a:pt x="198" y="66"/>
                      </a:lnTo>
                      <a:lnTo>
                        <a:pt x="207" y="46"/>
                      </a:lnTo>
                      <a:lnTo>
                        <a:pt x="232" y="25"/>
                      </a:lnTo>
                      <a:lnTo>
                        <a:pt x="249" y="34"/>
                      </a:lnTo>
                      <a:lnTo>
                        <a:pt x="253" y="48"/>
                      </a:lnTo>
                      <a:lnTo>
                        <a:pt x="267" y="45"/>
                      </a:lnTo>
                      <a:lnTo>
                        <a:pt x="278" y="25"/>
                      </a:lnTo>
                      <a:lnTo>
                        <a:pt x="273" y="13"/>
                      </a:lnTo>
                      <a:lnTo>
                        <a:pt x="299" y="4"/>
                      </a:lnTo>
                      <a:lnTo>
                        <a:pt x="31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519" name="Line 56289"/>
                <p:cNvSpPr>
                  <a:spLocks noChangeShapeType="1"/>
                </p:cNvSpPr>
                <p:nvPr/>
              </p:nvSpPr>
              <p:spPr bwMode="auto">
                <a:xfrm flipH="1" flipV="1">
                  <a:off x="5280" y="2389"/>
                  <a:ext cx="1"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0" name="Line 56290"/>
                <p:cNvSpPr>
                  <a:spLocks noChangeShapeType="1"/>
                </p:cNvSpPr>
                <p:nvPr/>
              </p:nvSpPr>
              <p:spPr bwMode="auto">
                <a:xfrm flipH="1" flipV="1">
                  <a:off x="5276" y="2386"/>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1" name="Line 56291"/>
                <p:cNvSpPr>
                  <a:spLocks noChangeShapeType="1"/>
                </p:cNvSpPr>
                <p:nvPr/>
              </p:nvSpPr>
              <p:spPr bwMode="auto">
                <a:xfrm flipV="1">
                  <a:off x="5276" y="2377"/>
                  <a:ext cx="0"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2" name="Line 56292"/>
                <p:cNvSpPr>
                  <a:spLocks noChangeShapeType="1"/>
                </p:cNvSpPr>
                <p:nvPr/>
              </p:nvSpPr>
              <p:spPr bwMode="auto">
                <a:xfrm flipV="1">
                  <a:off x="5276" y="23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3" name="Line 56293"/>
                <p:cNvSpPr>
                  <a:spLocks noChangeShapeType="1"/>
                </p:cNvSpPr>
                <p:nvPr/>
              </p:nvSpPr>
              <p:spPr bwMode="auto">
                <a:xfrm flipV="1">
                  <a:off x="5278" y="236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4" name="Line 56294"/>
                <p:cNvSpPr>
                  <a:spLocks noChangeShapeType="1"/>
                </p:cNvSpPr>
                <p:nvPr/>
              </p:nvSpPr>
              <p:spPr bwMode="auto">
                <a:xfrm flipH="1" flipV="1">
                  <a:off x="5280" y="2360"/>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5" name="Line 56295"/>
                <p:cNvSpPr>
                  <a:spLocks noChangeShapeType="1"/>
                </p:cNvSpPr>
                <p:nvPr/>
              </p:nvSpPr>
              <p:spPr bwMode="auto">
                <a:xfrm flipV="1">
                  <a:off x="5280" y="235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6" name="Line 56296"/>
                <p:cNvSpPr>
                  <a:spLocks noChangeShapeType="1"/>
                </p:cNvSpPr>
                <p:nvPr/>
              </p:nvSpPr>
              <p:spPr bwMode="auto">
                <a:xfrm flipV="1">
                  <a:off x="5282" y="2346"/>
                  <a:ext cx="7"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7" name="Line 56297"/>
                <p:cNvSpPr>
                  <a:spLocks noChangeShapeType="1"/>
                </p:cNvSpPr>
                <p:nvPr/>
              </p:nvSpPr>
              <p:spPr bwMode="auto">
                <a:xfrm flipH="1" flipV="1">
                  <a:off x="5282" y="2337"/>
                  <a:ext cx="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28" name="Line 56298"/>
                <p:cNvSpPr>
                  <a:spLocks noChangeShapeType="1"/>
                </p:cNvSpPr>
                <p:nvPr/>
              </p:nvSpPr>
              <p:spPr bwMode="auto">
                <a:xfrm flipH="1">
                  <a:off x="5272" y="2337"/>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09" name="Group 56500"/>
              <p:cNvGrpSpPr>
                <a:grpSpLocks/>
              </p:cNvGrpSpPr>
              <p:nvPr/>
            </p:nvGrpSpPr>
            <p:grpSpPr bwMode="auto">
              <a:xfrm>
                <a:off x="7483475" y="3659188"/>
                <a:ext cx="912813" cy="352425"/>
                <a:chOff x="4714" y="2305"/>
                <a:chExt cx="575" cy="222"/>
              </a:xfrm>
              <a:grpFill/>
            </p:grpSpPr>
            <p:sp>
              <p:nvSpPr>
                <p:cNvPr id="54129" name="Line 56300"/>
                <p:cNvSpPr>
                  <a:spLocks noChangeShapeType="1"/>
                </p:cNvSpPr>
                <p:nvPr/>
              </p:nvSpPr>
              <p:spPr bwMode="auto">
                <a:xfrm flipH="1">
                  <a:off x="5265" y="23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0" name="Line 56301"/>
                <p:cNvSpPr>
                  <a:spLocks noChangeShapeType="1"/>
                </p:cNvSpPr>
                <p:nvPr/>
              </p:nvSpPr>
              <p:spPr bwMode="auto">
                <a:xfrm flipH="1">
                  <a:off x="5257" y="23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1" name="Line 56302"/>
                <p:cNvSpPr>
                  <a:spLocks noChangeShapeType="1"/>
                </p:cNvSpPr>
                <p:nvPr/>
              </p:nvSpPr>
              <p:spPr bwMode="auto">
                <a:xfrm flipH="1" flipV="1">
                  <a:off x="5249" y="233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2" name="Line 56303"/>
                <p:cNvSpPr>
                  <a:spLocks noChangeShapeType="1"/>
                </p:cNvSpPr>
                <p:nvPr/>
              </p:nvSpPr>
              <p:spPr bwMode="auto">
                <a:xfrm flipH="1" flipV="1">
                  <a:off x="5240" y="23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3" name="Line 56304"/>
                <p:cNvSpPr>
                  <a:spLocks noChangeShapeType="1"/>
                </p:cNvSpPr>
                <p:nvPr/>
              </p:nvSpPr>
              <p:spPr bwMode="auto">
                <a:xfrm flipH="1" flipV="1">
                  <a:off x="5231" y="23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4" name="Line 56305"/>
                <p:cNvSpPr>
                  <a:spLocks noChangeShapeType="1"/>
                </p:cNvSpPr>
                <p:nvPr/>
              </p:nvSpPr>
              <p:spPr bwMode="auto">
                <a:xfrm flipH="1">
                  <a:off x="5223" y="233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5" name="Line 56306"/>
                <p:cNvSpPr>
                  <a:spLocks noChangeShapeType="1"/>
                </p:cNvSpPr>
                <p:nvPr/>
              </p:nvSpPr>
              <p:spPr bwMode="auto">
                <a:xfrm flipH="1" flipV="1">
                  <a:off x="5212" y="2318"/>
                  <a:ext cx="11"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6" name="Line 56307"/>
                <p:cNvSpPr>
                  <a:spLocks noChangeShapeType="1"/>
                </p:cNvSpPr>
                <p:nvPr/>
              </p:nvSpPr>
              <p:spPr bwMode="auto">
                <a:xfrm flipH="1">
                  <a:off x="5205" y="2318"/>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7" name="Line 56308"/>
                <p:cNvSpPr>
                  <a:spLocks noChangeShapeType="1"/>
                </p:cNvSpPr>
                <p:nvPr/>
              </p:nvSpPr>
              <p:spPr bwMode="auto">
                <a:xfrm flipH="1">
                  <a:off x="5203" y="233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8" name="Line 56309"/>
                <p:cNvSpPr>
                  <a:spLocks noChangeShapeType="1"/>
                </p:cNvSpPr>
                <p:nvPr/>
              </p:nvSpPr>
              <p:spPr bwMode="auto">
                <a:xfrm flipH="1">
                  <a:off x="5184" y="2338"/>
                  <a:ext cx="19"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39" name="Line 56310"/>
                <p:cNvSpPr>
                  <a:spLocks noChangeShapeType="1"/>
                </p:cNvSpPr>
                <p:nvPr/>
              </p:nvSpPr>
              <p:spPr bwMode="auto">
                <a:xfrm flipH="1" flipV="1">
                  <a:off x="5183" y="234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0" name="Line 56311"/>
                <p:cNvSpPr>
                  <a:spLocks noChangeShapeType="1"/>
                </p:cNvSpPr>
                <p:nvPr/>
              </p:nvSpPr>
              <p:spPr bwMode="auto">
                <a:xfrm flipH="1" flipV="1">
                  <a:off x="5176" y="2330"/>
                  <a:ext cx="7"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1" name="Line 56312"/>
                <p:cNvSpPr>
                  <a:spLocks noChangeShapeType="1"/>
                </p:cNvSpPr>
                <p:nvPr/>
              </p:nvSpPr>
              <p:spPr bwMode="auto">
                <a:xfrm flipH="1">
                  <a:off x="5172" y="2330"/>
                  <a:ext cx="4"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2" name="Line 56313"/>
                <p:cNvSpPr>
                  <a:spLocks noChangeShapeType="1"/>
                </p:cNvSpPr>
                <p:nvPr/>
              </p:nvSpPr>
              <p:spPr bwMode="auto">
                <a:xfrm flipH="1">
                  <a:off x="5166" y="2337"/>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3" name="Line 56314"/>
                <p:cNvSpPr>
                  <a:spLocks noChangeShapeType="1"/>
                </p:cNvSpPr>
                <p:nvPr/>
              </p:nvSpPr>
              <p:spPr bwMode="auto">
                <a:xfrm flipH="1" flipV="1">
                  <a:off x="5157" y="23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4" name="Line 56315"/>
                <p:cNvSpPr>
                  <a:spLocks noChangeShapeType="1"/>
                </p:cNvSpPr>
                <p:nvPr/>
              </p:nvSpPr>
              <p:spPr bwMode="auto">
                <a:xfrm flipH="1">
                  <a:off x="5145" y="2338"/>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5" name="Line 56316"/>
                <p:cNvSpPr>
                  <a:spLocks noChangeShapeType="1"/>
                </p:cNvSpPr>
                <p:nvPr/>
              </p:nvSpPr>
              <p:spPr bwMode="auto">
                <a:xfrm>
                  <a:off x="5145" y="234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6" name="Line 56317"/>
                <p:cNvSpPr>
                  <a:spLocks noChangeShapeType="1"/>
                </p:cNvSpPr>
                <p:nvPr/>
              </p:nvSpPr>
              <p:spPr bwMode="auto">
                <a:xfrm flipH="1">
                  <a:off x="5142" y="235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7" name="Line 56318"/>
                <p:cNvSpPr>
                  <a:spLocks noChangeShapeType="1"/>
                </p:cNvSpPr>
                <p:nvPr/>
              </p:nvSpPr>
              <p:spPr bwMode="auto">
                <a:xfrm flipH="1" flipV="1">
                  <a:off x="5138" y="2351"/>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8" name="Line 56319"/>
                <p:cNvSpPr>
                  <a:spLocks noChangeShapeType="1"/>
                </p:cNvSpPr>
                <p:nvPr/>
              </p:nvSpPr>
              <p:spPr bwMode="auto">
                <a:xfrm flipH="1" flipV="1">
                  <a:off x="5129" y="23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49" name="Line 56320"/>
                <p:cNvSpPr>
                  <a:spLocks noChangeShapeType="1"/>
                </p:cNvSpPr>
                <p:nvPr/>
              </p:nvSpPr>
              <p:spPr bwMode="auto">
                <a:xfrm flipH="1">
                  <a:off x="5124" y="23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0" name="Line 56321"/>
                <p:cNvSpPr>
                  <a:spLocks noChangeShapeType="1"/>
                </p:cNvSpPr>
                <p:nvPr/>
              </p:nvSpPr>
              <p:spPr bwMode="auto">
                <a:xfrm flipH="1">
                  <a:off x="5117" y="23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1" name="Line 56322"/>
                <p:cNvSpPr>
                  <a:spLocks noChangeShapeType="1"/>
                </p:cNvSpPr>
                <p:nvPr/>
              </p:nvSpPr>
              <p:spPr bwMode="auto">
                <a:xfrm flipH="1">
                  <a:off x="5112" y="23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2" name="Line 56323"/>
                <p:cNvSpPr>
                  <a:spLocks noChangeShapeType="1"/>
                </p:cNvSpPr>
                <p:nvPr/>
              </p:nvSpPr>
              <p:spPr bwMode="auto">
                <a:xfrm flipH="1" flipV="1">
                  <a:off x="5103" y="23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3" name="Line 56324"/>
                <p:cNvSpPr>
                  <a:spLocks noChangeShapeType="1"/>
                </p:cNvSpPr>
                <p:nvPr/>
              </p:nvSpPr>
              <p:spPr bwMode="auto">
                <a:xfrm flipH="1">
                  <a:off x="5089" y="236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4" name="Line 56325"/>
                <p:cNvSpPr>
                  <a:spLocks noChangeShapeType="1"/>
                </p:cNvSpPr>
                <p:nvPr/>
              </p:nvSpPr>
              <p:spPr bwMode="auto">
                <a:xfrm flipH="1" flipV="1">
                  <a:off x="5080" y="23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5" name="Line 56326"/>
                <p:cNvSpPr>
                  <a:spLocks noChangeShapeType="1"/>
                </p:cNvSpPr>
                <p:nvPr/>
              </p:nvSpPr>
              <p:spPr bwMode="auto">
                <a:xfrm flipH="1" flipV="1">
                  <a:off x="5071" y="2356"/>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6" name="Line 56327"/>
                <p:cNvSpPr>
                  <a:spLocks noChangeShapeType="1"/>
                </p:cNvSpPr>
                <p:nvPr/>
              </p:nvSpPr>
              <p:spPr bwMode="auto">
                <a:xfrm flipH="1" flipV="1">
                  <a:off x="5062" y="235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7" name="Line 56328"/>
                <p:cNvSpPr>
                  <a:spLocks noChangeShapeType="1"/>
                </p:cNvSpPr>
                <p:nvPr/>
              </p:nvSpPr>
              <p:spPr bwMode="auto">
                <a:xfrm flipH="1">
                  <a:off x="5048" y="2352"/>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8" name="Line 56329"/>
                <p:cNvSpPr>
                  <a:spLocks noChangeShapeType="1"/>
                </p:cNvSpPr>
                <p:nvPr/>
              </p:nvSpPr>
              <p:spPr bwMode="auto">
                <a:xfrm flipH="1" flipV="1">
                  <a:off x="5032" y="2354"/>
                  <a:ext cx="1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59" name="Line 56330"/>
                <p:cNvSpPr>
                  <a:spLocks noChangeShapeType="1"/>
                </p:cNvSpPr>
                <p:nvPr/>
              </p:nvSpPr>
              <p:spPr bwMode="auto">
                <a:xfrm flipH="1" flipV="1">
                  <a:off x="5022" y="234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0" name="Line 56331"/>
                <p:cNvSpPr>
                  <a:spLocks noChangeShapeType="1"/>
                </p:cNvSpPr>
                <p:nvPr/>
              </p:nvSpPr>
              <p:spPr bwMode="auto">
                <a:xfrm flipH="1" flipV="1">
                  <a:off x="5002" y="2332"/>
                  <a:ext cx="20"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1" name="Line 56332"/>
                <p:cNvSpPr>
                  <a:spLocks noChangeShapeType="1"/>
                </p:cNvSpPr>
                <p:nvPr/>
              </p:nvSpPr>
              <p:spPr bwMode="auto">
                <a:xfrm flipH="1">
                  <a:off x="4998" y="233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2" name="Line 56333"/>
                <p:cNvSpPr>
                  <a:spLocks noChangeShapeType="1"/>
                </p:cNvSpPr>
                <p:nvPr/>
              </p:nvSpPr>
              <p:spPr bwMode="auto">
                <a:xfrm flipH="1" flipV="1">
                  <a:off x="4989" y="233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3" name="Line 56334"/>
                <p:cNvSpPr>
                  <a:spLocks noChangeShapeType="1"/>
                </p:cNvSpPr>
                <p:nvPr/>
              </p:nvSpPr>
              <p:spPr bwMode="auto">
                <a:xfrm flipH="1">
                  <a:off x="4975" y="23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4" name="Line 56335"/>
                <p:cNvSpPr>
                  <a:spLocks noChangeShapeType="1"/>
                </p:cNvSpPr>
                <p:nvPr/>
              </p:nvSpPr>
              <p:spPr bwMode="auto">
                <a:xfrm flipH="1">
                  <a:off x="4968"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5" name="Line 56336"/>
                <p:cNvSpPr>
                  <a:spLocks noChangeShapeType="1"/>
                </p:cNvSpPr>
                <p:nvPr/>
              </p:nvSpPr>
              <p:spPr bwMode="auto">
                <a:xfrm>
                  <a:off x="4968" y="234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6" name="Line 56337"/>
                <p:cNvSpPr>
                  <a:spLocks noChangeShapeType="1"/>
                </p:cNvSpPr>
                <p:nvPr/>
              </p:nvSpPr>
              <p:spPr bwMode="auto">
                <a:xfrm flipH="1">
                  <a:off x="4969" y="234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7" name="Line 56338"/>
                <p:cNvSpPr>
                  <a:spLocks noChangeShapeType="1"/>
                </p:cNvSpPr>
                <p:nvPr/>
              </p:nvSpPr>
              <p:spPr bwMode="auto">
                <a:xfrm flipH="1">
                  <a:off x="4965" y="235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8" name="Line 56339"/>
                <p:cNvSpPr>
                  <a:spLocks noChangeShapeType="1"/>
                </p:cNvSpPr>
                <p:nvPr/>
              </p:nvSpPr>
              <p:spPr bwMode="auto">
                <a:xfrm>
                  <a:off x="4965"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69" name="Line 56340"/>
                <p:cNvSpPr>
                  <a:spLocks noChangeShapeType="1"/>
                </p:cNvSpPr>
                <p:nvPr/>
              </p:nvSpPr>
              <p:spPr bwMode="auto">
                <a:xfrm flipH="1" flipV="1">
                  <a:off x="4955" y="235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0" name="Line 56341"/>
                <p:cNvSpPr>
                  <a:spLocks noChangeShapeType="1"/>
                </p:cNvSpPr>
                <p:nvPr/>
              </p:nvSpPr>
              <p:spPr bwMode="auto">
                <a:xfrm flipH="1" flipV="1">
                  <a:off x="4947" y="234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1" name="Line 56342"/>
                <p:cNvSpPr>
                  <a:spLocks noChangeShapeType="1"/>
                </p:cNvSpPr>
                <p:nvPr/>
              </p:nvSpPr>
              <p:spPr bwMode="auto">
                <a:xfrm flipH="1">
                  <a:off x="4933" y="234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2" name="Line 56343"/>
                <p:cNvSpPr>
                  <a:spLocks noChangeShapeType="1"/>
                </p:cNvSpPr>
                <p:nvPr/>
              </p:nvSpPr>
              <p:spPr bwMode="auto">
                <a:xfrm flipV="1">
                  <a:off x="4933" y="234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3" name="Line 56344"/>
                <p:cNvSpPr>
                  <a:spLocks noChangeShapeType="1"/>
                </p:cNvSpPr>
                <p:nvPr/>
              </p:nvSpPr>
              <p:spPr bwMode="auto">
                <a:xfrm flipV="1">
                  <a:off x="4937" y="233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4" name="Line 56345"/>
                <p:cNvSpPr>
                  <a:spLocks noChangeShapeType="1"/>
                </p:cNvSpPr>
                <p:nvPr/>
              </p:nvSpPr>
              <p:spPr bwMode="auto">
                <a:xfrm flipH="1" flipV="1">
                  <a:off x="4933" y="233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5" name="Line 56346"/>
                <p:cNvSpPr>
                  <a:spLocks noChangeShapeType="1"/>
                </p:cNvSpPr>
                <p:nvPr/>
              </p:nvSpPr>
              <p:spPr bwMode="auto">
                <a:xfrm flipH="1">
                  <a:off x="4919" y="233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6" name="Line 56347"/>
                <p:cNvSpPr>
                  <a:spLocks noChangeShapeType="1"/>
                </p:cNvSpPr>
                <p:nvPr/>
              </p:nvSpPr>
              <p:spPr bwMode="auto">
                <a:xfrm flipH="1" flipV="1">
                  <a:off x="4903" y="233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7" name="Line 56348"/>
                <p:cNvSpPr>
                  <a:spLocks noChangeShapeType="1"/>
                </p:cNvSpPr>
                <p:nvPr/>
              </p:nvSpPr>
              <p:spPr bwMode="auto">
                <a:xfrm flipH="1">
                  <a:off x="4896" y="23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8" name="Line 56349"/>
                <p:cNvSpPr>
                  <a:spLocks noChangeShapeType="1"/>
                </p:cNvSpPr>
                <p:nvPr/>
              </p:nvSpPr>
              <p:spPr bwMode="auto">
                <a:xfrm flipH="1" flipV="1">
                  <a:off x="4887" y="233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79" name="Line 56350"/>
                <p:cNvSpPr>
                  <a:spLocks noChangeShapeType="1"/>
                </p:cNvSpPr>
                <p:nvPr/>
              </p:nvSpPr>
              <p:spPr bwMode="auto">
                <a:xfrm flipH="1">
                  <a:off x="4879" y="233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0" name="Line 56351"/>
                <p:cNvSpPr>
                  <a:spLocks noChangeShapeType="1"/>
                </p:cNvSpPr>
                <p:nvPr/>
              </p:nvSpPr>
              <p:spPr bwMode="auto">
                <a:xfrm flipH="1" flipV="1">
                  <a:off x="4878" y="2325"/>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1" name="Line 56352"/>
                <p:cNvSpPr>
                  <a:spLocks noChangeShapeType="1"/>
                </p:cNvSpPr>
                <p:nvPr/>
              </p:nvSpPr>
              <p:spPr bwMode="auto">
                <a:xfrm flipH="1" flipV="1">
                  <a:off x="4876" y="23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2" name="Line 56353"/>
                <p:cNvSpPr>
                  <a:spLocks noChangeShapeType="1"/>
                </p:cNvSpPr>
                <p:nvPr/>
              </p:nvSpPr>
              <p:spPr bwMode="auto">
                <a:xfrm flipH="1" flipV="1">
                  <a:off x="4871" y="2305"/>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3" name="Line 56354"/>
                <p:cNvSpPr>
                  <a:spLocks noChangeShapeType="1"/>
                </p:cNvSpPr>
                <p:nvPr/>
              </p:nvSpPr>
              <p:spPr bwMode="auto">
                <a:xfrm flipH="1">
                  <a:off x="4864" y="23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4" name="Line 56355"/>
                <p:cNvSpPr>
                  <a:spLocks noChangeShapeType="1"/>
                </p:cNvSpPr>
                <p:nvPr/>
              </p:nvSpPr>
              <p:spPr bwMode="auto">
                <a:xfrm flipH="1">
                  <a:off x="4851" y="230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5" name="Line 56356"/>
                <p:cNvSpPr>
                  <a:spLocks noChangeShapeType="1"/>
                </p:cNvSpPr>
                <p:nvPr/>
              </p:nvSpPr>
              <p:spPr bwMode="auto">
                <a:xfrm>
                  <a:off x="4851" y="231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6" name="Line 56357"/>
                <p:cNvSpPr>
                  <a:spLocks noChangeShapeType="1"/>
                </p:cNvSpPr>
                <p:nvPr/>
              </p:nvSpPr>
              <p:spPr bwMode="auto">
                <a:xfrm flipH="1">
                  <a:off x="4848" y="23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7" name="Line 56358"/>
                <p:cNvSpPr>
                  <a:spLocks noChangeShapeType="1"/>
                </p:cNvSpPr>
                <p:nvPr/>
              </p:nvSpPr>
              <p:spPr bwMode="auto">
                <a:xfrm flipH="1">
                  <a:off x="4841"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8" name="Line 56359"/>
                <p:cNvSpPr>
                  <a:spLocks noChangeShapeType="1"/>
                </p:cNvSpPr>
                <p:nvPr/>
              </p:nvSpPr>
              <p:spPr bwMode="auto">
                <a:xfrm flipH="1" flipV="1">
                  <a:off x="4839" y="23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89" name="Line 56360"/>
                <p:cNvSpPr>
                  <a:spLocks noChangeShapeType="1"/>
                </p:cNvSpPr>
                <p:nvPr/>
              </p:nvSpPr>
              <p:spPr bwMode="auto">
                <a:xfrm flipH="1" flipV="1">
                  <a:off x="4830" y="231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0" name="Line 56361"/>
                <p:cNvSpPr>
                  <a:spLocks noChangeShapeType="1"/>
                </p:cNvSpPr>
                <p:nvPr/>
              </p:nvSpPr>
              <p:spPr bwMode="auto">
                <a:xfrm flipH="1">
                  <a:off x="4818" y="231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1" name="Line 56362"/>
                <p:cNvSpPr>
                  <a:spLocks noChangeShapeType="1"/>
                </p:cNvSpPr>
                <p:nvPr/>
              </p:nvSpPr>
              <p:spPr bwMode="auto">
                <a:xfrm flipH="1">
                  <a:off x="4813" y="232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2" name="Line 56363"/>
                <p:cNvSpPr>
                  <a:spLocks noChangeShapeType="1"/>
                </p:cNvSpPr>
                <p:nvPr/>
              </p:nvSpPr>
              <p:spPr bwMode="auto">
                <a:xfrm flipH="1">
                  <a:off x="4809" y="233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3" name="Line 56364"/>
                <p:cNvSpPr>
                  <a:spLocks noChangeShapeType="1"/>
                </p:cNvSpPr>
                <p:nvPr/>
              </p:nvSpPr>
              <p:spPr bwMode="auto">
                <a:xfrm flipH="1">
                  <a:off x="4791" y="2346"/>
                  <a:ext cx="18"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4" name="Line 56365"/>
                <p:cNvSpPr>
                  <a:spLocks noChangeShapeType="1"/>
                </p:cNvSpPr>
                <p:nvPr/>
              </p:nvSpPr>
              <p:spPr bwMode="auto">
                <a:xfrm flipH="1">
                  <a:off x="4785" y="23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5" name="Line 56366"/>
                <p:cNvSpPr>
                  <a:spLocks noChangeShapeType="1"/>
                </p:cNvSpPr>
                <p:nvPr/>
              </p:nvSpPr>
              <p:spPr bwMode="auto">
                <a:xfrm flipH="1">
                  <a:off x="4779" y="236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6" name="Line 56367"/>
                <p:cNvSpPr>
                  <a:spLocks noChangeShapeType="1"/>
                </p:cNvSpPr>
                <p:nvPr/>
              </p:nvSpPr>
              <p:spPr bwMode="auto">
                <a:xfrm flipH="1">
                  <a:off x="4772" y="23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7" name="Line 56368"/>
                <p:cNvSpPr>
                  <a:spLocks noChangeShapeType="1"/>
                </p:cNvSpPr>
                <p:nvPr/>
              </p:nvSpPr>
              <p:spPr bwMode="auto">
                <a:xfrm flipH="1">
                  <a:off x="4761" y="238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8" name="Line 56369"/>
                <p:cNvSpPr>
                  <a:spLocks noChangeShapeType="1"/>
                </p:cNvSpPr>
                <p:nvPr/>
              </p:nvSpPr>
              <p:spPr bwMode="auto">
                <a:xfrm flipH="1">
                  <a:off x="4747" y="239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99" name="Line 56370"/>
                <p:cNvSpPr>
                  <a:spLocks noChangeShapeType="1"/>
                </p:cNvSpPr>
                <p:nvPr/>
              </p:nvSpPr>
              <p:spPr bwMode="auto">
                <a:xfrm flipH="1" flipV="1">
                  <a:off x="4738" y="239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0" name="Line 56371"/>
                <p:cNvSpPr>
                  <a:spLocks noChangeShapeType="1"/>
                </p:cNvSpPr>
                <p:nvPr/>
              </p:nvSpPr>
              <p:spPr bwMode="auto">
                <a:xfrm flipH="1">
                  <a:off x="4726" y="239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1" name="Line 56372"/>
                <p:cNvSpPr>
                  <a:spLocks noChangeShapeType="1"/>
                </p:cNvSpPr>
                <p:nvPr/>
              </p:nvSpPr>
              <p:spPr bwMode="auto">
                <a:xfrm flipH="1" flipV="1">
                  <a:off x="4724" y="23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2" name="Line 56373"/>
                <p:cNvSpPr>
                  <a:spLocks noChangeShapeType="1"/>
                </p:cNvSpPr>
                <p:nvPr/>
              </p:nvSpPr>
              <p:spPr bwMode="auto">
                <a:xfrm flipH="1" flipV="1">
                  <a:off x="4714" y="239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3" name="Line 56374"/>
                <p:cNvSpPr>
                  <a:spLocks noChangeShapeType="1"/>
                </p:cNvSpPr>
                <p:nvPr/>
              </p:nvSpPr>
              <p:spPr bwMode="auto">
                <a:xfrm>
                  <a:off x="4714" y="23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4" name="Line 56375"/>
                <p:cNvSpPr>
                  <a:spLocks noChangeShapeType="1"/>
                </p:cNvSpPr>
                <p:nvPr/>
              </p:nvSpPr>
              <p:spPr bwMode="auto">
                <a:xfrm>
                  <a:off x="4719" y="24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5" name="Line 56376"/>
                <p:cNvSpPr>
                  <a:spLocks noChangeShapeType="1"/>
                </p:cNvSpPr>
                <p:nvPr/>
              </p:nvSpPr>
              <p:spPr bwMode="auto">
                <a:xfrm flipV="1">
                  <a:off x="4730" y="241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6" name="Line 56377"/>
                <p:cNvSpPr>
                  <a:spLocks noChangeShapeType="1"/>
                </p:cNvSpPr>
                <p:nvPr/>
              </p:nvSpPr>
              <p:spPr bwMode="auto">
                <a:xfrm>
                  <a:off x="4738" y="24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7" name="Line 56378"/>
                <p:cNvSpPr>
                  <a:spLocks noChangeShapeType="1"/>
                </p:cNvSpPr>
                <p:nvPr/>
              </p:nvSpPr>
              <p:spPr bwMode="auto">
                <a:xfrm>
                  <a:off x="4742"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8" name="Line 56379"/>
                <p:cNvSpPr>
                  <a:spLocks noChangeShapeType="1"/>
                </p:cNvSpPr>
                <p:nvPr/>
              </p:nvSpPr>
              <p:spPr bwMode="auto">
                <a:xfrm>
                  <a:off x="4751" y="243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09" name="Line 56380"/>
                <p:cNvSpPr>
                  <a:spLocks noChangeShapeType="1"/>
                </p:cNvSpPr>
                <p:nvPr/>
              </p:nvSpPr>
              <p:spPr bwMode="auto">
                <a:xfrm>
                  <a:off x="4760" y="2438"/>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0" name="Line 56381"/>
                <p:cNvSpPr>
                  <a:spLocks noChangeShapeType="1"/>
                </p:cNvSpPr>
                <p:nvPr/>
              </p:nvSpPr>
              <p:spPr bwMode="auto">
                <a:xfrm>
                  <a:off x="4763" y="245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1" name="Line 56382"/>
                <p:cNvSpPr>
                  <a:spLocks noChangeShapeType="1"/>
                </p:cNvSpPr>
                <p:nvPr/>
              </p:nvSpPr>
              <p:spPr bwMode="auto">
                <a:xfrm>
                  <a:off x="4766" y="24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2" name="Line 56383"/>
                <p:cNvSpPr>
                  <a:spLocks noChangeShapeType="1"/>
                </p:cNvSpPr>
                <p:nvPr/>
              </p:nvSpPr>
              <p:spPr bwMode="auto">
                <a:xfrm>
                  <a:off x="4776" y="246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3" name="Line 56384"/>
                <p:cNvSpPr>
                  <a:spLocks noChangeShapeType="1"/>
                </p:cNvSpPr>
                <p:nvPr/>
              </p:nvSpPr>
              <p:spPr bwMode="auto">
                <a:xfrm>
                  <a:off x="4787" y="24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4" name="Line 56385"/>
                <p:cNvSpPr>
                  <a:spLocks noChangeShapeType="1"/>
                </p:cNvSpPr>
                <p:nvPr/>
              </p:nvSpPr>
              <p:spPr bwMode="auto">
                <a:xfrm>
                  <a:off x="4798" y="248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5" name="Line 56386"/>
                <p:cNvSpPr>
                  <a:spLocks noChangeShapeType="1"/>
                </p:cNvSpPr>
                <p:nvPr/>
              </p:nvSpPr>
              <p:spPr bwMode="auto">
                <a:xfrm flipV="1">
                  <a:off x="4807" y="248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6" name="Line 56387"/>
                <p:cNvSpPr>
                  <a:spLocks noChangeShapeType="1"/>
                </p:cNvSpPr>
                <p:nvPr/>
              </p:nvSpPr>
              <p:spPr bwMode="auto">
                <a:xfrm>
                  <a:off x="4813" y="2489"/>
                  <a:ext cx="7"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7" name="Line 56388"/>
                <p:cNvSpPr>
                  <a:spLocks noChangeShapeType="1"/>
                </p:cNvSpPr>
                <p:nvPr/>
              </p:nvSpPr>
              <p:spPr bwMode="auto">
                <a:xfrm>
                  <a:off x="4820" y="2496"/>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8" name="Line 56389"/>
                <p:cNvSpPr>
                  <a:spLocks noChangeShapeType="1"/>
                </p:cNvSpPr>
                <p:nvPr/>
              </p:nvSpPr>
              <p:spPr bwMode="auto">
                <a:xfrm>
                  <a:off x="4829" y="249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19" name="Line 56390"/>
                <p:cNvSpPr>
                  <a:spLocks noChangeShapeType="1"/>
                </p:cNvSpPr>
                <p:nvPr/>
              </p:nvSpPr>
              <p:spPr bwMode="auto">
                <a:xfrm>
                  <a:off x="4837" y="2505"/>
                  <a:ext cx="6"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0" name="Line 56391"/>
                <p:cNvSpPr>
                  <a:spLocks noChangeShapeType="1"/>
                </p:cNvSpPr>
                <p:nvPr/>
              </p:nvSpPr>
              <p:spPr bwMode="auto">
                <a:xfrm flipV="1">
                  <a:off x="4843" y="250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1" name="Line 56392"/>
                <p:cNvSpPr>
                  <a:spLocks noChangeShapeType="1"/>
                </p:cNvSpPr>
                <p:nvPr/>
              </p:nvSpPr>
              <p:spPr bwMode="auto">
                <a:xfrm>
                  <a:off x="4850" y="250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2" name="Line 56393"/>
                <p:cNvSpPr>
                  <a:spLocks noChangeShapeType="1"/>
                </p:cNvSpPr>
                <p:nvPr/>
              </p:nvSpPr>
              <p:spPr bwMode="auto">
                <a:xfrm flipV="1">
                  <a:off x="4860" y="250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3" name="Line 56394"/>
                <p:cNvSpPr>
                  <a:spLocks noChangeShapeType="1"/>
                </p:cNvSpPr>
                <p:nvPr/>
              </p:nvSpPr>
              <p:spPr bwMode="auto">
                <a:xfrm flipV="1">
                  <a:off x="4874" y="250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4" name="Line 56395"/>
                <p:cNvSpPr>
                  <a:spLocks noChangeShapeType="1"/>
                </p:cNvSpPr>
                <p:nvPr/>
              </p:nvSpPr>
              <p:spPr bwMode="auto">
                <a:xfrm flipV="1">
                  <a:off x="4887" y="2496"/>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5" name="Line 56396"/>
                <p:cNvSpPr>
                  <a:spLocks noChangeShapeType="1"/>
                </p:cNvSpPr>
                <p:nvPr/>
              </p:nvSpPr>
              <p:spPr bwMode="auto">
                <a:xfrm flipH="1" flipV="1">
                  <a:off x="4890" y="24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6" name="Line 56397"/>
                <p:cNvSpPr>
                  <a:spLocks noChangeShapeType="1"/>
                </p:cNvSpPr>
                <p:nvPr/>
              </p:nvSpPr>
              <p:spPr bwMode="auto">
                <a:xfrm flipV="1">
                  <a:off x="4890" y="2484"/>
                  <a:ext cx="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7" name="Line 56398"/>
                <p:cNvSpPr>
                  <a:spLocks noChangeShapeType="1"/>
                </p:cNvSpPr>
                <p:nvPr/>
              </p:nvSpPr>
              <p:spPr bwMode="auto">
                <a:xfrm flipV="1">
                  <a:off x="4892" y="2479"/>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8" name="Line 56399"/>
                <p:cNvSpPr>
                  <a:spLocks noChangeShapeType="1"/>
                </p:cNvSpPr>
                <p:nvPr/>
              </p:nvSpPr>
              <p:spPr bwMode="auto">
                <a:xfrm flipV="1">
                  <a:off x="4894" y="2475"/>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29" name="Line 56400"/>
                <p:cNvSpPr>
                  <a:spLocks noChangeShapeType="1"/>
                </p:cNvSpPr>
                <p:nvPr/>
              </p:nvSpPr>
              <p:spPr bwMode="auto">
                <a:xfrm flipV="1">
                  <a:off x="4909" y="24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0" name="Line 56401"/>
                <p:cNvSpPr>
                  <a:spLocks noChangeShapeType="1"/>
                </p:cNvSpPr>
                <p:nvPr/>
              </p:nvSpPr>
              <p:spPr bwMode="auto">
                <a:xfrm flipV="1">
                  <a:off x="4916" y="2471"/>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1" name="Line 56402"/>
                <p:cNvSpPr>
                  <a:spLocks noChangeShapeType="1"/>
                </p:cNvSpPr>
                <p:nvPr/>
              </p:nvSpPr>
              <p:spPr bwMode="auto">
                <a:xfrm>
                  <a:off x="4922" y="24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2" name="Line 56403"/>
                <p:cNvSpPr>
                  <a:spLocks noChangeShapeType="1"/>
                </p:cNvSpPr>
                <p:nvPr/>
              </p:nvSpPr>
              <p:spPr bwMode="auto">
                <a:xfrm flipV="1">
                  <a:off x="4932" y="24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3" name="Line 56404"/>
                <p:cNvSpPr>
                  <a:spLocks noChangeShapeType="1"/>
                </p:cNvSpPr>
                <p:nvPr/>
              </p:nvSpPr>
              <p:spPr bwMode="auto">
                <a:xfrm flipV="1">
                  <a:off x="4939" y="246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4" name="Line 56405"/>
                <p:cNvSpPr>
                  <a:spLocks noChangeShapeType="1"/>
                </p:cNvSpPr>
                <p:nvPr/>
              </p:nvSpPr>
              <p:spPr bwMode="auto">
                <a:xfrm>
                  <a:off x="4952" y="2469"/>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5" name="Line 56406"/>
                <p:cNvSpPr>
                  <a:spLocks noChangeShapeType="1"/>
                </p:cNvSpPr>
                <p:nvPr/>
              </p:nvSpPr>
              <p:spPr bwMode="auto">
                <a:xfrm>
                  <a:off x="4959" y="2474"/>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6" name="Line 56407"/>
                <p:cNvSpPr>
                  <a:spLocks noChangeShapeType="1"/>
                </p:cNvSpPr>
                <p:nvPr/>
              </p:nvSpPr>
              <p:spPr bwMode="auto">
                <a:xfrm>
                  <a:off x="4964" y="2478"/>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7" name="Line 56408"/>
                <p:cNvSpPr>
                  <a:spLocks noChangeShapeType="1"/>
                </p:cNvSpPr>
                <p:nvPr/>
              </p:nvSpPr>
              <p:spPr bwMode="auto">
                <a:xfrm>
                  <a:off x="4968" y="2481"/>
                  <a:ext cx="1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8" name="Line 56409"/>
                <p:cNvSpPr>
                  <a:spLocks noChangeShapeType="1"/>
                </p:cNvSpPr>
                <p:nvPr/>
              </p:nvSpPr>
              <p:spPr bwMode="auto">
                <a:xfrm>
                  <a:off x="4980" y="2483"/>
                  <a:ext cx="7"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39" name="Line 56410"/>
                <p:cNvSpPr>
                  <a:spLocks noChangeShapeType="1"/>
                </p:cNvSpPr>
                <p:nvPr/>
              </p:nvSpPr>
              <p:spPr bwMode="auto">
                <a:xfrm flipV="1">
                  <a:off x="4987" y="248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0" name="Line 56411"/>
                <p:cNvSpPr>
                  <a:spLocks noChangeShapeType="1"/>
                </p:cNvSpPr>
                <p:nvPr/>
              </p:nvSpPr>
              <p:spPr bwMode="auto">
                <a:xfrm>
                  <a:off x="4995" y="2480"/>
                  <a:ext cx="6"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1" name="Line 56412"/>
                <p:cNvSpPr>
                  <a:spLocks noChangeShapeType="1"/>
                </p:cNvSpPr>
                <p:nvPr/>
              </p:nvSpPr>
              <p:spPr bwMode="auto">
                <a:xfrm>
                  <a:off x="5001" y="2486"/>
                  <a:ext cx="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2" name="Line 56413"/>
                <p:cNvSpPr>
                  <a:spLocks noChangeShapeType="1"/>
                </p:cNvSpPr>
                <p:nvPr/>
              </p:nvSpPr>
              <p:spPr bwMode="auto">
                <a:xfrm>
                  <a:off x="5001" y="2492"/>
                  <a:ext cx="1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3" name="Line 56414"/>
                <p:cNvSpPr>
                  <a:spLocks noChangeShapeType="1"/>
                </p:cNvSpPr>
                <p:nvPr/>
              </p:nvSpPr>
              <p:spPr bwMode="auto">
                <a:xfrm flipH="1">
                  <a:off x="5003" y="2499"/>
                  <a:ext cx="9"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4" name="Line 56415"/>
                <p:cNvSpPr>
                  <a:spLocks noChangeShapeType="1"/>
                </p:cNvSpPr>
                <p:nvPr/>
              </p:nvSpPr>
              <p:spPr bwMode="auto">
                <a:xfrm>
                  <a:off x="5003" y="2507"/>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5" name="Line 56416"/>
                <p:cNvSpPr>
                  <a:spLocks noChangeShapeType="1"/>
                </p:cNvSpPr>
                <p:nvPr/>
              </p:nvSpPr>
              <p:spPr bwMode="auto">
                <a:xfrm flipV="1">
                  <a:off x="5016" y="2515"/>
                  <a:ext cx="1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6" name="Line 56417"/>
                <p:cNvSpPr>
                  <a:spLocks noChangeShapeType="1"/>
                </p:cNvSpPr>
                <p:nvPr/>
              </p:nvSpPr>
              <p:spPr bwMode="auto">
                <a:xfrm>
                  <a:off x="5028" y="251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7" name="Line 56418"/>
                <p:cNvSpPr>
                  <a:spLocks noChangeShapeType="1"/>
                </p:cNvSpPr>
                <p:nvPr/>
              </p:nvSpPr>
              <p:spPr bwMode="auto">
                <a:xfrm>
                  <a:off x="5037" y="251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8" name="Line 56419"/>
                <p:cNvSpPr>
                  <a:spLocks noChangeShapeType="1"/>
                </p:cNvSpPr>
                <p:nvPr/>
              </p:nvSpPr>
              <p:spPr bwMode="auto">
                <a:xfrm>
                  <a:off x="5045" y="2522"/>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49" name="Line 56420"/>
                <p:cNvSpPr>
                  <a:spLocks noChangeShapeType="1"/>
                </p:cNvSpPr>
                <p:nvPr/>
              </p:nvSpPr>
              <p:spPr bwMode="auto">
                <a:xfrm>
                  <a:off x="5053" y="2526"/>
                  <a:ext cx="9"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0" name="Line 56421"/>
                <p:cNvSpPr>
                  <a:spLocks noChangeShapeType="1"/>
                </p:cNvSpPr>
                <p:nvPr/>
              </p:nvSpPr>
              <p:spPr bwMode="auto">
                <a:xfrm flipV="1">
                  <a:off x="5062" y="2525"/>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1" name="Line 56422"/>
                <p:cNvSpPr>
                  <a:spLocks noChangeShapeType="1"/>
                </p:cNvSpPr>
                <p:nvPr/>
              </p:nvSpPr>
              <p:spPr bwMode="auto">
                <a:xfrm flipV="1">
                  <a:off x="5077" y="2521"/>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2" name="Line 56423"/>
                <p:cNvSpPr>
                  <a:spLocks noChangeShapeType="1"/>
                </p:cNvSpPr>
                <p:nvPr/>
              </p:nvSpPr>
              <p:spPr bwMode="auto">
                <a:xfrm flipV="1">
                  <a:off x="5084" y="25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3" name="Line 56424"/>
                <p:cNvSpPr>
                  <a:spLocks noChangeShapeType="1"/>
                </p:cNvSpPr>
                <p:nvPr/>
              </p:nvSpPr>
              <p:spPr bwMode="auto">
                <a:xfrm flipV="1">
                  <a:off x="5091" y="2517"/>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4" name="Line 56425"/>
                <p:cNvSpPr>
                  <a:spLocks noChangeShapeType="1"/>
                </p:cNvSpPr>
                <p:nvPr/>
              </p:nvSpPr>
              <p:spPr bwMode="auto">
                <a:xfrm flipV="1">
                  <a:off x="5092" y="2509"/>
                  <a:ext cx="1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5" name="Line 56426"/>
                <p:cNvSpPr>
                  <a:spLocks noChangeShapeType="1"/>
                </p:cNvSpPr>
                <p:nvPr/>
              </p:nvSpPr>
              <p:spPr bwMode="auto">
                <a:xfrm flipV="1">
                  <a:off x="5103" y="2507"/>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6" name="Line 56427"/>
                <p:cNvSpPr>
                  <a:spLocks noChangeShapeType="1"/>
                </p:cNvSpPr>
                <p:nvPr/>
              </p:nvSpPr>
              <p:spPr bwMode="auto">
                <a:xfrm flipV="1">
                  <a:off x="5108" y="250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7" name="Line 56428"/>
                <p:cNvSpPr>
                  <a:spLocks noChangeShapeType="1"/>
                </p:cNvSpPr>
                <p:nvPr/>
              </p:nvSpPr>
              <p:spPr bwMode="auto">
                <a:xfrm flipV="1">
                  <a:off x="5114" y="2496"/>
                  <a:ext cx="0"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8" name="Line 56429"/>
                <p:cNvSpPr>
                  <a:spLocks noChangeShapeType="1"/>
                </p:cNvSpPr>
                <p:nvPr/>
              </p:nvSpPr>
              <p:spPr bwMode="auto">
                <a:xfrm flipV="1">
                  <a:off x="5114" y="24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59" name="Line 56430"/>
                <p:cNvSpPr>
                  <a:spLocks noChangeShapeType="1"/>
                </p:cNvSpPr>
                <p:nvPr/>
              </p:nvSpPr>
              <p:spPr bwMode="auto">
                <a:xfrm flipV="1">
                  <a:off x="5116" y="2487"/>
                  <a:ext cx="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0" name="Line 56431"/>
                <p:cNvSpPr>
                  <a:spLocks noChangeShapeType="1"/>
                </p:cNvSpPr>
                <p:nvPr/>
              </p:nvSpPr>
              <p:spPr bwMode="auto">
                <a:xfrm flipV="1">
                  <a:off x="5118" y="2483"/>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1" name="Line 56432"/>
                <p:cNvSpPr>
                  <a:spLocks noChangeShapeType="1"/>
                </p:cNvSpPr>
                <p:nvPr/>
              </p:nvSpPr>
              <p:spPr bwMode="auto">
                <a:xfrm flipV="1">
                  <a:off x="5133" y="24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2" name="Line 56433"/>
                <p:cNvSpPr>
                  <a:spLocks noChangeShapeType="1"/>
                </p:cNvSpPr>
                <p:nvPr/>
              </p:nvSpPr>
              <p:spPr bwMode="auto">
                <a:xfrm flipV="1">
                  <a:off x="5140" y="24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3" name="Line 56434"/>
                <p:cNvSpPr>
                  <a:spLocks noChangeShapeType="1"/>
                </p:cNvSpPr>
                <p:nvPr/>
              </p:nvSpPr>
              <p:spPr bwMode="auto">
                <a:xfrm flipV="1">
                  <a:off x="5147" y="2466"/>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4" name="Line 56435"/>
                <p:cNvSpPr>
                  <a:spLocks noChangeShapeType="1"/>
                </p:cNvSpPr>
                <p:nvPr/>
              </p:nvSpPr>
              <p:spPr bwMode="auto">
                <a:xfrm flipV="1">
                  <a:off x="5158" y="245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5" name="Line 56436"/>
                <p:cNvSpPr>
                  <a:spLocks noChangeShapeType="1"/>
                </p:cNvSpPr>
                <p:nvPr/>
              </p:nvSpPr>
              <p:spPr bwMode="auto">
                <a:xfrm flipV="1">
                  <a:off x="5163" y="244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6" name="Line 56437"/>
                <p:cNvSpPr>
                  <a:spLocks noChangeShapeType="1"/>
                </p:cNvSpPr>
                <p:nvPr/>
              </p:nvSpPr>
              <p:spPr bwMode="auto">
                <a:xfrm flipV="1">
                  <a:off x="5175" y="24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7" name="Line 56438"/>
                <p:cNvSpPr>
                  <a:spLocks noChangeShapeType="1"/>
                </p:cNvSpPr>
                <p:nvPr/>
              </p:nvSpPr>
              <p:spPr bwMode="auto">
                <a:xfrm flipV="1">
                  <a:off x="5180" y="24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8" name="Line 56439"/>
                <p:cNvSpPr>
                  <a:spLocks noChangeShapeType="1"/>
                </p:cNvSpPr>
                <p:nvPr/>
              </p:nvSpPr>
              <p:spPr bwMode="auto">
                <a:xfrm flipH="1" flipV="1">
                  <a:off x="5182" y="24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69" name="Line 56440"/>
                <p:cNvSpPr>
                  <a:spLocks noChangeShapeType="1"/>
                </p:cNvSpPr>
                <p:nvPr/>
              </p:nvSpPr>
              <p:spPr bwMode="auto">
                <a:xfrm flipV="1">
                  <a:off x="5182" y="2412"/>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0" name="Line 56441"/>
                <p:cNvSpPr>
                  <a:spLocks noChangeShapeType="1"/>
                </p:cNvSpPr>
                <p:nvPr/>
              </p:nvSpPr>
              <p:spPr bwMode="auto">
                <a:xfrm flipV="1">
                  <a:off x="5188" y="24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1" name="Line 56442"/>
                <p:cNvSpPr>
                  <a:spLocks noChangeShapeType="1"/>
                </p:cNvSpPr>
                <p:nvPr/>
              </p:nvSpPr>
              <p:spPr bwMode="auto">
                <a:xfrm flipV="1">
                  <a:off x="5194"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2" name="Line 56443"/>
                <p:cNvSpPr>
                  <a:spLocks noChangeShapeType="1"/>
                </p:cNvSpPr>
                <p:nvPr/>
              </p:nvSpPr>
              <p:spPr bwMode="auto">
                <a:xfrm flipV="1">
                  <a:off x="5201" y="24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3" name="Line 56444"/>
                <p:cNvSpPr>
                  <a:spLocks noChangeShapeType="1"/>
                </p:cNvSpPr>
                <p:nvPr/>
              </p:nvSpPr>
              <p:spPr bwMode="auto">
                <a:xfrm flipV="1">
                  <a:off x="5215" y="240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4" name="Line 56445"/>
                <p:cNvSpPr>
                  <a:spLocks noChangeShapeType="1"/>
                </p:cNvSpPr>
                <p:nvPr/>
              </p:nvSpPr>
              <p:spPr bwMode="auto">
                <a:xfrm>
                  <a:off x="5223" y="2401"/>
                  <a:ext cx="2"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5" name="Line 56446"/>
                <p:cNvSpPr>
                  <a:spLocks noChangeShapeType="1"/>
                </p:cNvSpPr>
                <p:nvPr/>
              </p:nvSpPr>
              <p:spPr bwMode="auto">
                <a:xfrm flipV="1">
                  <a:off x="5225" y="240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6" name="Line 56447"/>
                <p:cNvSpPr>
                  <a:spLocks noChangeShapeType="1"/>
                </p:cNvSpPr>
                <p:nvPr/>
              </p:nvSpPr>
              <p:spPr bwMode="auto">
                <a:xfrm>
                  <a:off x="5231" y="2400"/>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7" name="Line 56448"/>
                <p:cNvSpPr>
                  <a:spLocks noChangeShapeType="1"/>
                </p:cNvSpPr>
                <p:nvPr/>
              </p:nvSpPr>
              <p:spPr bwMode="auto">
                <a:xfrm flipV="1">
                  <a:off x="5232" y="2402"/>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8" name="Line 56449"/>
                <p:cNvSpPr>
                  <a:spLocks noChangeShapeType="1"/>
                </p:cNvSpPr>
                <p:nvPr/>
              </p:nvSpPr>
              <p:spPr bwMode="auto">
                <a:xfrm>
                  <a:off x="5245" y="240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79" name="Line 56450"/>
                <p:cNvSpPr>
                  <a:spLocks noChangeShapeType="1"/>
                </p:cNvSpPr>
                <p:nvPr/>
              </p:nvSpPr>
              <p:spPr bwMode="auto">
                <a:xfrm flipV="1">
                  <a:off x="5254" y="2394"/>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0" name="Line 56451"/>
                <p:cNvSpPr>
                  <a:spLocks noChangeShapeType="1"/>
                </p:cNvSpPr>
                <p:nvPr/>
              </p:nvSpPr>
              <p:spPr bwMode="auto">
                <a:xfrm>
                  <a:off x="5267" y="2394"/>
                  <a:ext cx="1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1" name="Line 56452"/>
                <p:cNvSpPr>
                  <a:spLocks noChangeShapeType="1"/>
                </p:cNvSpPr>
                <p:nvPr/>
              </p:nvSpPr>
              <p:spPr bwMode="auto">
                <a:xfrm flipH="1" flipV="1">
                  <a:off x="5280" y="2389"/>
                  <a:ext cx="1"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2" name="Line 56453"/>
                <p:cNvSpPr>
                  <a:spLocks noChangeShapeType="1"/>
                </p:cNvSpPr>
                <p:nvPr/>
              </p:nvSpPr>
              <p:spPr bwMode="auto">
                <a:xfrm flipH="1" flipV="1">
                  <a:off x="5276" y="2386"/>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3" name="Line 56454"/>
                <p:cNvSpPr>
                  <a:spLocks noChangeShapeType="1"/>
                </p:cNvSpPr>
                <p:nvPr/>
              </p:nvSpPr>
              <p:spPr bwMode="auto">
                <a:xfrm flipV="1">
                  <a:off x="5276" y="2377"/>
                  <a:ext cx="0"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4" name="Line 56455"/>
                <p:cNvSpPr>
                  <a:spLocks noChangeShapeType="1"/>
                </p:cNvSpPr>
                <p:nvPr/>
              </p:nvSpPr>
              <p:spPr bwMode="auto">
                <a:xfrm flipV="1">
                  <a:off x="5276" y="237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5" name="Line 56456"/>
                <p:cNvSpPr>
                  <a:spLocks noChangeShapeType="1"/>
                </p:cNvSpPr>
                <p:nvPr/>
              </p:nvSpPr>
              <p:spPr bwMode="auto">
                <a:xfrm flipV="1">
                  <a:off x="5278" y="236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6" name="Line 56457"/>
                <p:cNvSpPr>
                  <a:spLocks noChangeShapeType="1"/>
                </p:cNvSpPr>
                <p:nvPr/>
              </p:nvSpPr>
              <p:spPr bwMode="auto">
                <a:xfrm flipH="1" flipV="1">
                  <a:off x="5280" y="2360"/>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7" name="Line 56458"/>
                <p:cNvSpPr>
                  <a:spLocks noChangeShapeType="1"/>
                </p:cNvSpPr>
                <p:nvPr/>
              </p:nvSpPr>
              <p:spPr bwMode="auto">
                <a:xfrm flipV="1">
                  <a:off x="5280" y="235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8" name="Line 56459"/>
                <p:cNvSpPr>
                  <a:spLocks noChangeShapeType="1"/>
                </p:cNvSpPr>
                <p:nvPr/>
              </p:nvSpPr>
              <p:spPr bwMode="auto">
                <a:xfrm flipV="1">
                  <a:off x="5282" y="2346"/>
                  <a:ext cx="7"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89" name="Line 56460"/>
                <p:cNvSpPr>
                  <a:spLocks noChangeShapeType="1"/>
                </p:cNvSpPr>
                <p:nvPr/>
              </p:nvSpPr>
              <p:spPr bwMode="auto">
                <a:xfrm flipH="1" flipV="1">
                  <a:off x="5282" y="2337"/>
                  <a:ext cx="7"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0" name="Line 56461"/>
                <p:cNvSpPr>
                  <a:spLocks noChangeShapeType="1"/>
                </p:cNvSpPr>
                <p:nvPr/>
              </p:nvSpPr>
              <p:spPr bwMode="auto">
                <a:xfrm flipH="1">
                  <a:off x="5272" y="2337"/>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1" name="Line 56462"/>
                <p:cNvSpPr>
                  <a:spLocks noChangeShapeType="1"/>
                </p:cNvSpPr>
                <p:nvPr/>
              </p:nvSpPr>
              <p:spPr bwMode="auto">
                <a:xfrm flipH="1">
                  <a:off x="5265" y="23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2" name="Line 56463"/>
                <p:cNvSpPr>
                  <a:spLocks noChangeShapeType="1"/>
                </p:cNvSpPr>
                <p:nvPr/>
              </p:nvSpPr>
              <p:spPr bwMode="auto">
                <a:xfrm flipH="1">
                  <a:off x="5257" y="23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3" name="Line 56464"/>
                <p:cNvSpPr>
                  <a:spLocks noChangeShapeType="1"/>
                </p:cNvSpPr>
                <p:nvPr/>
              </p:nvSpPr>
              <p:spPr bwMode="auto">
                <a:xfrm flipH="1" flipV="1">
                  <a:off x="5249" y="233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4" name="Line 56465"/>
                <p:cNvSpPr>
                  <a:spLocks noChangeShapeType="1"/>
                </p:cNvSpPr>
                <p:nvPr/>
              </p:nvSpPr>
              <p:spPr bwMode="auto">
                <a:xfrm flipH="1" flipV="1">
                  <a:off x="5240" y="23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5" name="Line 56466"/>
                <p:cNvSpPr>
                  <a:spLocks noChangeShapeType="1"/>
                </p:cNvSpPr>
                <p:nvPr/>
              </p:nvSpPr>
              <p:spPr bwMode="auto">
                <a:xfrm flipH="1" flipV="1">
                  <a:off x="5231" y="23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6" name="Line 56467"/>
                <p:cNvSpPr>
                  <a:spLocks noChangeShapeType="1"/>
                </p:cNvSpPr>
                <p:nvPr/>
              </p:nvSpPr>
              <p:spPr bwMode="auto">
                <a:xfrm flipH="1">
                  <a:off x="5223" y="233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7" name="Line 56468"/>
                <p:cNvSpPr>
                  <a:spLocks noChangeShapeType="1"/>
                </p:cNvSpPr>
                <p:nvPr/>
              </p:nvSpPr>
              <p:spPr bwMode="auto">
                <a:xfrm flipH="1" flipV="1">
                  <a:off x="5212" y="2318"/>
                  <a:ext cx="11"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8" name="Line 56469"/>
                <p:cNvSpPr>
                  <a:spLocks noChangeShapeType="1"/>
                </p:cNvSpPr>
                <p:nvPr/>
              </p:nvSpPr>
              <p:spPr bwMode="auto">
                <a:xfrm flipH="1">
                  <a:off x="5205" y="2318"/>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99" name="Line 56470"/>
                <p:cNvSpPr>
                  <a:spLocks noChangeShapeType="1"/>
                </p:cNvSpPr>
                <p:nvPr/>
              </p:nvSpPr>
              <p:spPr bwMode="auto">
                <a:xfrm flipH="1">
                  <a:off x="5203" y="233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0" name="Line 56471"/>
                <p:cNvSpPr>
                  <a:spLocks noChangeShapeType="1"/>
                </p:cNvSpPr>
                <p:nvPr/>
              </p:nvSpPr>
              <p:spPr bwMode="auto">
                <a:xfrm flipH="1">
                  <a:off x="5184" y="2338"/>
                  <a:ext cx="19"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1" name="Line 56472"/>
                <p:cNvSpPr>
                  <a:spLocks noChangeShapeType="1"/>
                </p:cNvSpPr>
                <p:nvPr/>
              </p:nvSpPr>
              <p:spPr bwMode="auto">
                <a:xfrm flipH="1" flipV="1">
                  <a:off x="5183" y="234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2" name="Line 56473"/>
                <p:cNvSpPr>
                  <a:spLocks noChangeShapeType="1"/>
                </p:cNvSpPr>
                <p:nvPr/>
              </p:nvSpPr>
              <p:spPr bwMode="auto">
                <a:xfrm flipH="1" flipV="1">
                  <a:off x="5176" y="2330"/>
                  <a:ext cx="7"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3" name="Line 56474"/>
                <p:cNvSpPr>
                  <a:spLocks noChangeShapeType="1"/>
                </p:cNvSpPr>
                <p:nvPr/>
              </p:nvSpPr>
              <p:spPr bwMode="auto">
                <a:xfrm flipH="1">
                  <a:off x="5172" y="2330"/>
                  <a:ext cx="4"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4" name="Line 56475"/>
                <p:cNvSpPr>
                  <a:spLocks noChangeShapeType="1"/>
                </p:cNvSpPr>
                <p:nvPr/>
              </p:nvSpPr>
              <p:spPr bwMode="auto">
                <a:xfrm flipH="1">
                  <a:off x="5166" y="2337"/>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5" name="Line 56476"/>
                <p:cNvSpPr>
                  <a:spLocks noChangeShapeType="1"/>
                </p:cNvSpPr>
                <p:nvPr/>
              </p:nvSpPr>
              <p:spPr bwMode="auto">
                <a:xfrm flipH="1" flipV="1">
                  <a:off x="5157" y="23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6" name="Line 56477"/>
                <p:cNvSpPr>
                  <a:spLocks noChangeShapeType="1"/>
                </p:cNvSpPr>
                <p:nvPr/>
              </p:nvSpPr>
              <p:spPr bwMode="auto">
                <a:xfrm flipH="1">
                  <a:off x="5145" y="2338"/>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7" name="Line 56478"/>
                <p:cNvSpPr>
                  <a:spLocks noChangeShapeType="1"/>
                </p:cNvSpPr>
                <p:nvPr/>
              </p:nvSpPr>
              <p:spPr bwMode="auto">
                <a:xfrm>
                  <a:off x="5145" y="234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8" name="Line 56479"/>
                <p:cNvSpPr>
                  <a:spLocks noChangeShapeType="1"/>
                </p:cNvSpPr>
                <p:nvPr/>
              </p:nvSpPr>
              <p:spPr bwMode="auto">
                <a:xfrm flipH="1">
                  <a:off x="5142" y="235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09" name="Line 56480"/>
                <p:cNvSpPr>
                  <a:spLocks noChangeShapeType="1"/>
                </p:cNvSpPr>
                <p:nvPr/>
              </p:nvSpPr>
              <p:spPr bwMode="auto">
                <a:xfrm flipH="1" flipV="1">
                  <a:off x="5138" y="2351"/>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0" name="Line 56481"/>
                <p:cNvSpPr>
                  <a:spLocks noChangeShapeType="1"/>
                </p:cNvSpPr>
                <p:nvPr/>
              </p:nvSpPr>
              <p:spPr bwMode="auto">
                <a:xfrm flipH="1" flipV="1">
                  <a:off x="5129" y="23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1" name="Line 56482"/>
                <p:cNvSpPr>
                  <a:spLocks noChangeShapeType="1"/>
                </p:cNvSpPr>
                <p:nvPr/>
              </p:nvSpPr>
              <p:spPr bwMode="auto">
                <a:xfrm flipH="1">
                  <a:off x="5124" y="23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2" name="Line 56483"/>
                <p:cNvSpPr>
                  <a:spLocks noChangeShapeType="1"/>
                </p:cNvSpPr>
                <p:nvPr/>
              </p:nvSpPr>
              <p:spPr bwMode="auto">
                <a:xfrm flipH="1">
                  <a:off x="5117" y="23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3" name="Line 56484"/>
                <p:cNvSpPr>
                  <a:spLocks noChangeShapeType="1"/>
                </p:cNvSpPr>
                <p:nvPr/>
              </p:nvSpPr>
              <p:spPr bwMode="auto">
                <a:xfrm flipH="1">
                  <a:off x="5112" y="23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4" name="Line 56485"/>
                <p:cNvSpPr>
                  <a:spLocks noChangeShapeType="1"/>
                </p:cNvSpPr>
                <p:nvPr/>
              </p:nvSpPr>
              <p:spPr bwMode="auto">
                <a:xfrm flipH="1" flipV="1">
                  <a:off x="5103" y="23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5" name="Line 56486"/>
                <p:cNvSpPr>
                  <a:spLocks noChangeShapeType="1"/>
                </p:cNvSpPr>
                <p:nvPr/>
              </p:nvSpPr>
              <p:spPr bwMode="auto">
                <a:xfrm flipH="1">
                  <a:off x="5089" y="236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6" name="Line 56487"/>
                <p:cNvSpPr>
                  <a:spLocks noChangeShapeType="1"/>
                </p:cNvSpPr>
                <p:nvPr/>
              </p:nvSpPr>
              <p:spPr bwMode="auto">
                <a:xfrm flipH="1" flipV="1">
                  <a:off x="5080" y="23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7" name="Line 56488"/>
                <p:cNvSpPr>
                  <a:spLocks noChangeShapeType="1"/>
                </p:cNvSpPr>
                <p:nvPr/>
              </p:nvSpPr>
              <p:spPr bwMode="auto">
                <a:xfrm flipH="1" flipV="1">
                  <a:off x="5071" y="2356"/>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8" name="Line 56489"/>
                <p:cNvSpPr>
                  <a:spLocks noChangeShapeType="1"/>
                </p:cNvSpPr>
                <p:nvPr/>
              </p:nvSpPr>
              <p:spPr bwMode="auto">
                <a:xfrm flipH="1" flipV="1">
                  <a:off x="5062" y="235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19" name="Line 56490"/>
                <p:cNvSpPr>
                  <a:spLocks noChangeShapeType="1"/>
                </p:cNvSpPr>
                <p:nvPr/>
              </p:nvSpPr>
              <p:spPr bwMode="auto">
                <a:xfrm flipH="1">
                  <a:off x="5048" y="2352"/>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0" name="Line 56491"/>
                <p:cNvSpPr>
                  <a:spLocks noChangeShapeType="1"/>
                </p:cNvSpPr>
                <p:nvPr/>
              </p:nvSpPr>
              <p:spPr bwMode="auto">
                <a:xfrm flipH="1" flipV="1">
                  <a:off x="5032" y="2354"/>
                  <a:ext cx="1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1" name="Line 56492"/>
                <p:cNvSpPr>
                  <a:spLocks noChangeShapeType="1"/>
                </p:cNvSpPr>
                <p:nvPr/>
              </p:nvSpPr>
              <p:spPr bwMode="auto">
                <a:xfrm flipH="1" flipV="1">
                  <a:off x="5022" y="234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2" name="Line 56493"/>
                <p:cNvSpPr>
                  <a:spLocks noChangeShapeType="1"/>
                </p:cNvSpPr>
                <p:nvPr/>
              </p:nvSpPr>
              <p:spPr bwMode="auto">
                <a:xfrm flipH="1" flipV="1">
                  <a:off x="5002" y="2332"/>
                  <a:ext cx="20"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3" name="Line 56494"/>
                <p:cNvSpPr>
                  <a:spLocks noChangeShapeType="1"/>
                </p:cNvSpPr>
                <p:nvPr/>
              </p:nvSpPr>
              <p:spPr bwMode="auto">
                <a:xfrm flipH="1">
                  <a:off x="4998" y="233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4" name="Line 56495"/>
                <p:cNvSpPr>
                  <a:spLocks noChangeShapeType="1"/>
                </p:cNvSpPr>
                <p:nvPr/>
              </p:nvSpPr>
              <p:spPr bwMode="auto">
                <a:xfrm flipH="1" flipV="1">
                  <a:off x="4989" y="233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5" name="Line 56496"/>
                <p:cNvSpPr>
                  <a:spLocks noChangeShapeType="1"/>
                </p:cNvSpPr>
                <p:nvPr/>
              </p:nvSpPr>
              <p:spPr bwMode="auto">
                <a:xfrm flipH="1">
                  <a:off x="4975" y="23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6" name="Line 56497"/>
                <p:cNvSpPr>
                  <a:spLocks noChangeShapeType="1"/>
                </p:cNvSpPr>
                <p:nvPr/>
              </p:nvSpPr>
              <p:spPr bwMode="auto">
                <a:xfrm flipH="1">
                  <a:off x="4968"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7" name="Line 56498"/>
                <p:cNvSpPr>
                  <a:spLocks noChangeShapeType="1"/>
                </p:cNvSpPr>
                <p:nvPr/>
              </p:nvSpPr>
              <p:spPr bwMode="auto">
                <a:xfrm>
                  <a:off x="4968" y="234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28" name="Line 56499"/>
                <p:cNvSpPr>
                  <a:spLocks noChangeShapeType="1"/>
                </p:cNvSpPr>
                <p:nvPr/>
              </p:nvSpPr>
              <p:spPr bwMode="auto">
                <a:xfrm flipH="1">
                  <a:off x="4969" y="234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0" name="Group 56701"/>
              <p:cNvGrpSpPr>
                <a:grpSpLocks/>
              </p:cNvGrpSpPr>
              <p:nvPr/>
            </p:nvGrpSpPr>
            <p:grpSpPr bwMode="auto">
              <a:xfrm>
                <a:off x="7483475" y="3659188"/>
                <a:ext cx="963613" cy="587375"/>
                <a:chOff x="4714" y="2305"/>
                <a:chExt cx="607" cy="370"/>
              </a:xfrm>
              <a:grpFill/>
            </p:grpSpPr>
            <p:sp>
              <p:nvSpPr>
                <p:cNvPr id="53929" name="Line 56501"/>
                <p:cNvSpPr>
                  <a:spLocks noChangeShapeType="1"/>
                </p:cNvSpPr>
                <p:nvPr/>
              </p:nvSpPr>
              <p:spPr bwMode="auto">
                <a:xfrm flipH="1">
                  <a:off x="4965" y="235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0" name="Line 56502"/>
                <p:cNvSpPr>
                  <a:spLocks noChangeShapeType="1"/>
                </p:cNvSpPr>
                <p:nvPr/>
              </p:nvSpPr>
              <p:spPr bwMode="auto">
                <a:xfrm>
                  <a:off x="4965"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1" name="Line 56503"/>
                <p:cNvSpPr>
                  <a:spLocks noChangeShapeType="1"/>
                </p:cNvSpPr>
                <p:nvPr/>
              </p:nvSpPr>
              <p:spPr bwMode="auto">
                <a:xfrm flipH="1" flipV="1">
                  <a:off x="4955" y="235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2" name="Line 56504"/>
                <p:cNvSpPr>
                  <a:spLocks noChangeShapeType="1"/>
                </p:cNvSpPr>
                <p:nvPr/>
              </p:nvSpPr>
              <p:spPr bwMode="auto">
                <a:xfrm flipH="1" flipV="1">
                  <a:off x="4947" y="234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3" name="Line 56505"/>
                <p:cNvSpPr>
                  <a:spLocks noChangeShapeType="1"/>
                </p:cNvSpPr>
                <p:nvPr/>
              </p:nvSpPr>
              <p:spPr bwMode="auto">
                <a:xfrm flipH="1">
                  <a:off x="4933" y="234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4" name="Line 56506"/>
                <p:cNvSpPr>
                  <a:spLocks noChangeShapeType="1"/>
                </p:cNvSpPr>
                <p:nvPr/>
              </p:nvSpPr>
              <p:spPr bwMode="auto">
                <a:xfrm flipV="1">
                  <a:off x="4933" y="234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5" name="Line 56507"/>
                <p:cNvSpPr>
                  <a:spLocks noChangeShapeType="1"/>
                </p:cNvSpPr>
                <p:nvPr/>
              </p:nvSpPr>
              <p:spPr bwMode="auto">
                <a:xfrm flipV="1">
                  <a:off x="4937" y="233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6" name="Line 56508"/>
                <p:cNvSpPr>
                  <a:spLocks noChangeShapeType="1"/>
                </p:cNvSpPr>
                <p:nvPr/>
              </p:nvSpPr>
              <p:spPr bwMode="auto">
                <a:xfrm flipH="1" flipV="1">
                  <a:off x="4933" y="233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7" name="Line 56509"/>
                <p:cNvSpPr>
                  <a:spLocks noChangeShapeType="1"/>
                </p:cNvSpPr>
                <p:nvPr/>
              </p:nvSpPr>
              <p:spPr bwMode="auto">
                <a:xfrm flipH="1">
                  <a:off x="4919" y="233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8" name="Line 56510"/>
                <p:cNvSpPr>
                  <a:spLocks noChangeShapeType="1"/>
                </p:cNvSpPr>
                <p:nvPr/>
              </p:nvSpPr>
              <p:spPr bwMode="auto">
                <a:xfrm flipH="1" flipV="1">
                  <a:off x="4903" y="233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39" name="Line 56511"/>
                <p:cNvSpPr>
                  <a:spLocks noChangeShapeType="1"/>
                </p:cNvSpPr>
                <p:nvPr/>
              </p:nvSpPr>
              <p:spPr bwMode="auto">
                <a:xfrm flipH="1">
                  <a:off x="4896" y="23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0" name="Line 56512"/>
                <p:cNvSpPr>
                  <a:spLocks noChangeShapeType="1"/>
                </p:cNvSpPr>
                <p:nvPr/>
              </p:nvSpPr>
              <p:spPr bwMode="auto">
                <a:xfrm flipH="1" flipV="1">
                  <a:off x="4887" y="233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1" name="Line 56513"/>
                <p:cNvSpPr>
                  <a:spLocks noChangeShapeType="1"/>
                </p:cNvSpPr>
                <p:nvPr/>
              </p:nvSpPr>
              <p:spPr bwMode="auto">
                <a:xfrm flipH="1">
                  <a:off x="4879" y="233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2" name="Line 56514"/>
                <p:cNvSpPr>
                  <a:spLocks noChangeShapeType="1"/>
                </p:cNvSpPr>
                <p:nvPr/>
              </p:nvSpPr>
              <p:spPr bwMode="auto">
                <a:xfrm flipH="1" flipV="1">
                  <a:off x="4878" y="2325"/>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3" name="Line 56515"/>
                <p:cNvSpPr>
                  <a:spLocks noChangeShapeType="1"/>
                </p:cNvSpPr>
                <p:nvPr/>
              </p:nvSpPr>
              <p:spPr bwMode="auto">
                <a:xfrm flipH="1" flipV="1">
                  <a:off x="4876" y="23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4" name="Line 56516"/>
                <p:cNvSpPr>
                  <a:spLocks noChangeShapeType="1"/>
                </p:cNvSpPr>
                <p:nvPr/>
              </p:nvSpPr>
              <p:spPr bwMode="auto">
                <a:xfrm flipH="1" flipV="1">
                  <a:off x="4871" y="2305"/>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5" name="Line 56517"/>
                <p:cNvSpPr>
                  <a:spLocks noChangeShapeType="1"/>
                </p:cNvSpPr>
                <p:nvPr/>
              </p:nvSpPr>
              <p:spPr bwMode="auto">
                <a:xfrm flipH="1">
                  <a:off x="4864" y="23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6" name="Line 56518"/>
                <p:cNvSpPr>
                  <a:spLocks noChangeShapeType="1"/>
                </p:cNvSpPr>
                <p:nvPr/>
              </p:nvSpPr>
              <p:spPr bwMode="auto">
                <a:xfrm flipH="1">
                  <a:off x="4851" y="2306"/>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7" name="Line 56519"/>
                <p:cNvSpPr>
                  <a:spLocks noChangeShapeType="1"/>
                </p:cNvSpPr>
                <p:nvPr/>
              </p:nvSpPr>
              <p:spPr bwMode="auto">
                <a:xfrm>
                  <a:off x="4851" y="231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8" name="Line 56520"/>
                <p:cNvSpPr>
                  <a:spLocks noChangeShapeType="1"/>
                </p:cNvSpPr>
                <p:nvPr/>
              </p:nvSpPr>
              <p:spPr bwMode="auto">
                <a:xfrm flipH="1">
                  <a:off x="4848" y="23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49" name="Line 56521"/>
                <p:cNvSpPr>
                  <a:spLocks noChangeShapeType="1"/>
                </p:cNvSpPr>
                <p:nvPr/>
              </p:nvSpPr>
              <p:spPr bwMode="auto">
                <a:xfrm flipH="1">
                  <a:off x="4841"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0" name="Line 56522"/>
                <p:cNvSpPr>
                  <a:spLocks noChangeShapeType="1"/>
                </p:cNvSpPr>
                <p:nvPr/>
              </p:nvSpPr>
              <p:spPr bwMode="auto">
                <a:xfrm flipH="1" flipV="1">
                  <a:off x="4839" y="23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1" name="Line 56523"/>
                <p:cNvSpPr>
                  <a:spLocks noChangeShapeType="1"/>
                </p:cNvSpPr>
                <p:nvPr/>
              </p:nvSpPr>
              <p:spPr bwMode="auto">
                <a:xfrm flipH="1" flipV="1">
                  <a:off x="4830" y="231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2" name="Line 56524"/>
                <p:cNvSpPr>
                  <a:spLocks noChangeShapeType="1"/>
                </p:cNvSpPr>
                <p:nvPr/>
              </p:nvSpPr>
              <p:spPr bwMode="auto">
                <a:xfrm flipH="1">
                  <a:off x="4818" y="231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3" name="Line 56525"/>
                <p:cNvSpPr>
                  <a:spLocks noChangeShapeType="1"/>
                </p:cNvSpPr>
                <p:nvPr/>
              </p:nvSpPr>
              <p:spPr bwMode="auto">
                <a:xfrm flipH="1">
                  <a:off x="4813" y="232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4" name="Line 56526"/>
                <p:cNvSpPr>
                  <a:spLocks noChangeShapeType="1"/>
                </p:cNvSpPr>
                <p:nvPr/>
              </p:nvSpPr>
              <p:spPr bwMode="auto">
                <a:xfrm flipH="1">
                  <a:off x="4809" y="233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5" name="Line 56527"/>
                <p:cNvSpPr>
                  <a:spLocks noChangeShapeType="1"/>
                </p:cNvSpPr>
                <p:nvPr/>
              </p:nvSpPr>
              <p:spPr bwMode="auto">
                <a:xfrm flipH="1">
                  <a:off x="4791" y="2346"/>
                  <a:ext cx="18"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6" name="Line 56528"/>
                <p:cNvSpPr>
                  <a:spLocks noChangeShapeType="1"/>
                </p:cNvSpPr>
                <p:nvPr/>
              </p:nvSpPr>
              <p:spPr bwMode="auto">
                <a:xfrm flipH="1">
                  <a:off x="4785" y="23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7" name="Line 56529"/>
                <p:cNvSpPr>
                  <a:spLocks noChangeShapeType="1"/>
                </p:cNvSpPr>
                <p:nvPr/>
              </p:nvSpPr>
              <p:spPr bwMode="auto">
                <a:xfrm flipH="1">
                  <a:off x="4779" y="236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8" name="Line 56530"/>
                <p:cNvSpPr>
                  <a:spLocks noChangeShapeType="1"/>
                </p:cNvSpPr>
                <p:nvPr/>
              </p:nvSpPr>
              <p:spPr bwMode="auto">
                <a:xfrm flipH="1">
                  <a:off x="4772" y="23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59" name="Line 56531"/>
                <p:cNvSpPr>
                  <a:spLocks noChangeShapeType="1"/>
                </p:cNvSpPr>
                <p:nvPr/>
              </p:nvSpPr>
              <p:spPr bwMode="auto">
                <a:xfrm flipH="1">
                  <a:off x="4761" y="238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0" name="Line 56532"/>
                <p:cNvSpPr>
                  <a:spLocks noChangeShapeType="1"/>
                </p:cNvSpPr>
                <p:nvPr/>
              </p:nvSpPr>
              <p:spPr bwMode="auto">
                <a:xfrm flipH="1">
                  <a:off x="4747" y="2391"/>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1" name="Line 56533"/>
                <p:cNvSpPr>
                  <a:spLocks noChangeShapeType="1"/>
                </p:cNvSpPr>
                <p:nvPr/>
              </p:nvSpPr>
              <p:spPr bwMode="auto">
                <a:xfrm flipH="1" flipV="1">
                  <a:off x="4738" y="239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2" name="Line 56534"/>
                <p:cNvSpPr>
                  <a:spLocks noChangeShapeType="1"/>
                </p:cNvSpPr>
                <p:nvPr/>
              </p:nvSpPr>
              <p:spPr bwMode="auto">
                <a:xfrm flipH="1">
                  <a:off x="4726" y="239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3" name="Line 56535"/>
                <p:cNvSpPr>
                  <a:spLocks noChangeShapeType="1"/>
                </p:cNvSpPr>
                <p:nvPr/>
              </p:nvSpPr>
              <p:spPr bwMode="auto">
                <a:xfrm flipH="1" flipV="1">
                  <a:off x="4724" y="23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4" name="Line 56536"/>
                <p:cNvSpPr>
                  <a:spLocks noChangeShapeType="1"/>
                </p:cNvSpPr>
                <p:nvPr/>
              </p:nvSpPr>
              <p:spPr bwMode="auto">
                <a:xfrm flipH="1" flipV="1">
                  <a:off x="4714" y="239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5" name="Line 56537"/>
                <p:cNvSpPr>
                  <a:spLocks noChangeShapeType="1"/>
                </p:cNvSpPr>
                <p:nvPr/>
              </p:nvSpPr>
              <p:spPr bwMode="auto">
                <a:xfrm>
                  <a:off x="4714" y="23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6" name="Line 56538"/>
                <p:cNvSpPr>
                  <a:spLocks noChangeShapeType="1"/>
                </p:cNvSpPr>
                <p:nvPr/>
              </p:nvSpPr>
              <p:spPr bwMode="auto">
                <a:xfrm>
                  <a:off x="4719" y="24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7" name="Line 56539"/>
                <p:cNvSpPr>
                  <a:spLocks noChangeShapeType="1"/>
                </p:cNvSpPr>
                <p:nvPr/>
              </p:nvSpPr>
              <p:spPr bwMode="auto">
                <a:xfrm flipV="1">
                  <a:off x="4730" y="241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8" name="Line 56540"/>
                <p:cNvSpPr>
                  <a:spLocks noChangeShapeType="1"/>
                </p:cNvSpPr>
                <p:nvPr/>
              </p:nvSpPr>
              <p:spPr bwMode="auto">
                <a:xfrm>
                  <a:off x="4738" y="24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69" name="Line 56541"/>
                <p:cNvSpPr>
                  <a:spLocks noChangeShapeType="1"/>
                </p:cNvSpPr>
                <p:nvPr/>
              </p:nvSpPr>
              <p:spPr bwMode="auto">
                <a:xfrm>
                  <a:off x="4742"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0" name="Line 56542"/>
                <p:cNvSpPr>
                  <a:spLocks noChangeShapeType="1"/>
                </p:cNvSpPr>
                <p:nvPr/>
              </p:nvSpPr>
              <p:spPr bwMode="auto">
                <a:xfrm>
                  <a:off x="4751" y="243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1" name="Line 56543"/>
                <p:cNvSpPr>
                  <a:spLocks noChangeShapeType="1"/>
                </p:cNvSpPr>
                <p:nvPr/>
              </p:nvSpPr>
              <p:spPr bwMode="auto">
                <a:xfrm>
                  <a:off x="4760" y="2438"/>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2" name="Line 56544"/>
                <p:cNvSpPr>
                  <a:spLocks noChangeShapeType="1"/>
                </p:cNvSpPr>
                <p:nvPr/>
              </p:nvSpPr>
              <p:spPr bwMode="auto">
                <a:xfrm>
                  <a:off x="4763" y="245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3" name="Line 56545"/>
                <p:cNvSpPr>
                  <a:spLocks noChangeShapeType="1"/>
                </p:cNvSpPr>
                <p:nvPr/>
              </p:nvSpPr>
              <p:spPr bwMode="auto">
                <a:xfrm>
                  <a:off x="4766" y="24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4" name="Line 56546"/>
                <p:cNvSpPr>
                  <a:spLocks noChangeShapeType="1"/>
                </p:cNvSpPr>
                <p:nvPr/>
              </p:nvSpPr>
              <p:spPr bwMode="auto">
                <a:xfrm>
                  <a:off x="4776" y="246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5" name="Line 56547"/>
                <p:cNvSpPr>
                  <a:spLocks noChangeShapeType="1"/>
                </p:cNvSpPr>
                <p:nvPr/>
              </p:nvSpPr>
              <p:spPr bwMode="auto">
                <a:xfrm>
                  <a:off x="4787" y="24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6" name="Line 56548"/>
                <p:cNvSpPr>
                  <a:spLocks noChangeShapeType="1"/>
                </p:cNvSpPr>
                <p:nvPr/>
              </p:nvSpPr>
              <p:spPr bwMode="auto">
                <a:xfrm>
                  <a:off x="4798" y="248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7" name="Line 56549"/>
                <p:cNvSpPr>
                  <a:spLocks noChangeShapeType="1"/>
                </p:cNvSpPr>
                <p:nvPr/>
              </p:nvSpPr>
              <p:spPr bwMode="auto">
                <a:xfrm flipV="1">
                  <a:off x="4807" y="248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8" name="Line 56550"/>
                <p:cNvSpPr>
                  <a:spLocks noChangeShapeType="1"/>
                </p:cNvSpPr>
                <p:nvPr/>
              </p:nvSpPr>
              <p:spPr bwMode="auto">
                <a:xfrm>
                  <a:off x="4813" y="2489"/>
                  <a:ext cx="7"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79" name="Line 56551"/>
                <p:cNvSpPr>
                  <a:spLocks noChangeShapeType="1"/>
                </p:cNvSpPr>
                <p:nvPr/>
              </p:nvSpPr>
              <p:spPr bwMode="auto">
                <a:xfrm>
                  <a:off x="4820" y="2496"/>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0" name="Line 56552"/>
                <p:cNvSpPr>
                  <a:spLocks noChangeShapeType="1"/>
                </p:cNvSpPr>
                <p:nvPr/>
              </p:nvSpPr>
              <p:spPr bwMode="auto">
                <a:xfrm>
                  <a:off x="4829" y="249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1" name="Line 56553"/>
                <p:cNvSpPr>
                  <a:spLocks noChangeShapeType="1"/>
                </p:cNvSpPr>
                <p:nvPr/>
              </p:nvSpPr>
              <p:spPr bwMode="auto">
                <a:xfrm>
                  <a:off x="4837" y="2505"/>
                  <a:ext cx="6"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2" name="Line 56554"/>
                <p:cNvSpPr>
                  <a:spLocks noChangeShapeType="1"/>
                </p:cNvSpPr>
                <p:nvPr/>
              </p:nvSpPr>
              <p:spPr bwMode="auto">
                <a:xfrm flipV="1">
                  <a:off x="4843" y="250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3" name="Line 56555"/>
                <p:cNvSpPr>
                  <a:spLocks noChangeShapeType="1"/>
                </p:cNvSpPr>
                <p:nvPr/>
              </p:nvSpPr>
              <p:spPr bwMode="auto">
                <a:xfrm>
                  <a:off x="4850" y="250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4" name="Line 56556"/>
                <p:cNvSpPr>
                  <a:spLocks noChangeShapeType="1"/>
                </p:cNvSpPr>
                <p:nvPr/>
              </p:nvSpPr>
              <p:spPr bwMode="auto">
                <a:xfrm flipV="1">
                  <a:off x="4860" y="250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5" name="Line 56557"/>
                <p:cNvSpPr>
                  <a:spLocks noChangeShapeType="1"/>
                </p:cNvSpPr>
                <p:nvPr/>
              </p:nvSpPr>
              <p:spPr bwMode="auto">
                <a:xfrm flipV="1">
                  <a:off x="4874" y="250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6" name="Line 56558"/>
                <p:cNvSpPr>
                  <a:spLocks noChangeShapeType="1"/>
                </p:cNvSpPr>
                <p:nvPr/>
              </p:nvSpPr>
              <p:spPr bwMode="auto">
                <a:xfrm flipV="1">
                  <a:off x="4887" y="2496"/>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7" name="Line 56559"/>
                <p:cNvSpPr>
                  <a:spLocks noChangeShapeType="1"/>
                </p:cNvSpPr>
                <p:nvPr/>
              </p:nvSpPr>
              <p:spPr bwMode="auto">
                <a:xfrm flipH="1" flipV="1">
                  <a:off x="4890" y="248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8" name="Line 56560"/>
                <p:cNvSpPr>
                  <a:spLocks noChangeShapeType="1"/>
                </p:cNvSpPr>
                <p:nvPr/>
              </p:nvSpPr>
              <p:spPr bwMode="auto">
                <a:xfrm flipV="1">
                  <a:off x="4890" y="2484"/>
                  <a:ext cx="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89" name="Line 56561"/>
                <p:cNvSpPr>
                  <a:spLocks noChangeShapeType="1"/>
                </p:cNvSpPr>
                <p:nvPr/>
              </p:nvSpPr>
              <p:spPr bwMode="auto">
                <a:xfrm flipV="1">
                  <a:off x="4892" y="2479"/>
                  <a:ext cx="2"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0" name="Line 56562"/>
                <p:cNvSpPr>
                  <a:spLocks noChangeShapeType="1"/>
                </p:cNvSpPr>
                <p:nvPr/>
              </p:nvSpPr>
              <p:spPr bwMode="auto">
                <a:xfrm flipV="1">
                  <a:off x="4894" y="2475"/>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1" name="Line 56563"/>
                <p:cNvSpPr>
                  <a:spLocks noChangeShapeType="1"/>
                </p:cNvSpPr>
                <p:nvPr/>
              </p:nvSpPr>
              <p:spPr bwMode="auto">
                <a:xfrm flipV="1">
                  <a:off x="4909" y="24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2" name="Line 56564"/>
                <p:cNvSpPr>
                  <a:spLocks noChangeShapeType="1"/>
                </p:cNvSpPr>
                <p:nvPr/>
              </p:nvSpPr>
              <p:spPr bwMode="auto">
                <a:xfrm flipV="1">
                  <a:off x="4916" y="2471"/>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3" name="Line 56565"/>
                <p:cNvSpPr>
                  <a:spLocks noChangeShapeType="1"/>
                </p:cNvSpPr>
                <p:nvPr/>
              </p:nvSpPr>
              <p:spPr bwMode="auto">
                <a:xfrm>
                  <a:off x="4922" y="24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4" name="Line 56566"/>
                <p:cNvSpPr>
                  <a:spLocks noChangeShapeType="1"/>
                </p:cNvSpPr>
                <p:nvPr/>
              </p:nvSpPr>
              <p:spPr bwMode="auto">
                <a:xfrm flipV="1">
                  <a:off x="4932" y="24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5" name="Line 56567"/>
                <p:cNvSpPr>
                  <a:spLocks noChangeShapeType="1"/>
                </p:cNvSpPr>
                <p:nvPr/>
              </p:nvSpPr>
              <p:spPr bwMode="auto">
                <a:xfrm flipV="1">
                  <a:off x="4939" y="246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6" name="Line 56568"/>
                <p:cNvSpPr>
                  <a:spLocks noChangeShapeType="1"/>
                </p:cNvSpPr>
                <p:nvPr/>
              </p:nvSpPr>
              <p:spPr bwMode="auto">
                <a:xfrm>
                  <a:off x="4952" y="2469"/>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7" name="Line 56569"/>
                <p:cNvSpPr>
                  <a:spLocks noChangeShapeType="1"/>
                </p:cNvSpPr>
                <p:nvPr/>
              </p:nvSpPr>
              <p:spPr bwMode="auto">
                <a:xfrm>
                  <a:off x="4959" y="2474"/>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8" name="Line 56570"/>
                <p:cNvSpPr>
                  <a:spLocks noChangeShapeType="1"/>
                </p:cNvSpPr>
                <p:nvPr/>
              </p:nvSpPr>
              <p:spPr bwMode="auto">
                <a:xfrm>
                  <a:off x="4964" y="2478"/>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99" name="Line 56571"/>
                <p:cNvSpPr>
                  <a:spLocks noChangeShapeType="1"/>
                </p:cNvSpPr>
                <p:nvPr/>
              </p:nvSpPr>
              <p:spPr bwMode="auto">
                <a:xfrm>
                  <a:off x="4968" y="2481"/>
                  <a:ext cx="1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0" name="Line 56572"/>
                <p:cNvSpPr>
                  <a:spLocks noChangeShapeType="1"/>
                </p:cNvSpPr>
                <p:nvPr/>
              </p:nvSpPr>
              <p:spPr bwMode="auto">
                <a:xfrm>
                  <a:off x="4980" y="2483"/>
                  <a:ext cx="7"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1" name="Line 56573"/>
                <p:cNvSpPr>
                  <a:spLocks noChangeShapeType="1"/>
                </p:cNvSpPr>
                <p:nvPr/>
              </p:nvSpPr>
              <p:spPr bwMode="auto">
                <a:xfrm flipV="1">
                  <a:off x="4987" y="248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2" name="Line 56574"/>
                <p:cNvSpPr>
                  <a:spLocks noChangeShapeType="1"/>
                </p:cNvSpPr>
                <p:nvPr/>
              </p:nvSpPr>
              <p:spPr bwMode="auto">
                <a:xfrm>
                  <a:off x="4995" y="2480"/>
                  <a:ext cx="6"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3" name="Line 56575"/>
                <p:cNvSpPr>
                  <a:spLocks noChangeShapeType="1"/>
                </p:cNvSpPr>
                <p:nvPr/>
              </p:nvSpPr>
              <p:spPr bwMode="auto">
                <a:xfrm>
                  <a:off x="5001" y="2486"/>
                  <a:ext cx="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4" name="Line 56576"/>
                <p:cNvSpPr>
                  <a:spLocks noChangeShapeType="1"/>
                </p:cNvSpPr>
                <p:nvPr/>
              </p:nvSpPr>
              <p:spPr bwMode="auto">
                <a:xfrm>
                  <a:off x="5001" y="2492"/>
                  <a:ext cx="1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5" name="Line 56577"/>
                <p:cNvSpPr>
                  <a:spLocks noChangeShapeType="1"/>
                </p:cNvSpPr>
                <p:nvPr/>
              </p:nvSpPr>
              <p:spPr bwMode="auto">
                <a:xfrm flipH="1">
                  <a:off x="5003" y="2499"/>
                  <a:ext cx="9"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6" name="Line 56578"/>
                <p:cNvSpPr>
                  <a:spLocks noChangeShapeType="1"/>
                </p:cNvSpPr>
                <p:nvPr/>
              </p:nvSpPr>
              <p:spPr bwMode="auto">
                <a:xfrm>
                  <a:off x="5003" y="2507"/>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7" name="Line 56579"/>
                <p:cNvSpPr>
                  <a:spLocks noChangeShapeType="1"/>
                </p:cNvSpPr>
                <p:nvPr/>
              </p:nvSpPr>
              <p:spPr bwMode="auto">
                <a:xfrm flipV="1">
                  <a:off x="5016" y="2515"/>
                  <a:ext cx="1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8" name="Line 56580"/>
                <p:cNvSpPr>
                  <a:spLocks noChangeShapeType="1"/>
                </p:cNvSpPr>
                <p:nvPr/>
              </p:nvSpPr>
              <p:spPr bwMode="auto">
                <a:xfrm>
                  <a:off x="5028" y="251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09" name="Line 56581"/>
                <p:cNvSpPr>
                  <a:spLocks noChangeShapeType="1"/>
                </p:cNvSpPr>
                <p:nvPr/>
              </p:nvSpPr>
              <p:spPr bwMode="auto">
                <a:xfrm>
                  <a:off x="5037" y="251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0" name="Line 56582"/>
                <p:cNvSpPr>
                  <a:spLocks noChangeShapeType="1"/>
                </p:cNvSpPr>
                <p:nvPr/>
              </p:nvSpPr>
              <p:spPr bwMode="auto">
                <a:xfrm>
                  <a:off x="5045" y="2522"/>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1" name="Line 56583"/>
                <p:cNvSpPr>
                  <a:spLocks noChangeShapeType="1"/>
                </p:cNvSpPr>
                <p:nvPr/>
              </p:nvSpPr>
              <p:spPr bwMode="auto">
                <a:xfrm>
                  <a:off x="5053" y="2526"/>
                  <a:ext cx="9"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2" name="Line 56584"/>
                <p:cNvSpPr>
                  <a:spLocks noChangeShapeType="1"/>
                </p:cNvSpPr>
                <p:nvPr/>
              </p:nvSpPr>
              <p:spPr bwMode="auto">
                <a:xfrm flipV="1">
                  <a:off x="5062" y="2525"/>
                  <a:ext cx="1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3" name="Line 56585"/>
                <p:cNvSpPr>
                  <a:spLocks noChangeShapeType="1"/>
                </p:cNvSpPr>
                <p:nvPr/>
              </p:nvSpPr>
              <p:spPr bwMode="auto">
                <a:xfrm flipV="1">
                  <a:off x="5077" y="2521"/>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4" name="Line 56586"/>
                <p:cNvSpPr>
                  <a:spLocks noChangeShapeType="1"/>
                </p:cNvSpPr>
                <p:nvPr/>
              </p:nvSpPr>
              <p:spPr bwMode="auto">
                <a:xfrm flipV="1">
                  <a:off x="5084" y="25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5" name="Line 56587"/>
                <p:cNvSpPr>
                  <a:spLocks noChangeShapeType="1"/>
                </p:cNvSpPr>
                <p:nvPr/>
              </p:nvSpPr>
              <p:spPr bwMode="auto">
                <a:xfrm flipV="1">
                  <a:off x="5091" y="2517"/>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6" name="Line 56588"/>
                <p:cNvSpPr>
                  <a:spLocks noChangeShapeType="1"/>
                </p:cNvSpPr>
                <p:nvPr/>
              </p:nvSpPr>
              <p:spPr bwMode="auto">
                <a:xfrm flipV="1">
                  <a:off x="5092" y="2509"/>
                  <a:ext cx="1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7" name="Line 56589"/>
                <p:cNvSpPr>
                  <a:spLocks noChangeShapeType="1"/>
                </p:cNvSpPr>
                <p:nvPr/>
              </p:nvSpPr>
              <p:spPr bwMode="auto">
                <a:xfrm flipV="1">
                  <a:off x="5103" y="2507"/>
                  <a:ext cx="5"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8" name="Line 56590"/>
                <p:cNvSpPr>
                  <a:spLocks noChangeShapeType="1"/>
                </p:cNvSpPr>
                <p:nvPr/>
              </p:nvSpPr>
              <p:spPr bwMode="auto">
                <a:xfrm flipV="1">
                  <a:off x="5108" y="250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19" name="Line 56591"/>
                <p:cNvSpPr>
                  <a:spLocks noChangeShapeType="1"/>
                </p:cNvSpPr>
                <p:nvPr/>
              </p:nvSpPr>
              <p:spPr bwMode="auto">
                <a:xfrm flipV="1">
                  <a:off x="5114" y="2496"/>
                  <a:ext cx="0"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0" name="Line 56592"/>
                <p:cNvSpPr>
                  <a:spLocks noChangeShapeType="1"/>
                </p:cNvSpPr>
                <p:nvPr/>
              </p:nvSpPr>
              <p:spPr bwMode="auto">
                <a:xfrm flipV="1">
                  <a:off x="5114" y="24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1" name="Line 56593"/>
                <p:cNvSpPr>
                  <a:spLocks noChangeShapeType="1"/>
                </p:cNvSpPr>
                <p:nvPr/>
              </p:nvSpPr>
              <p:spPr bwMode="auto">
                <a:xfrm flipV="1">
                  <a:off x="5116" y="2487"/>
                  <a:ext cx="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2" name="Line 56594"/>
                <p:cNvSpPr>
                  <a:spLocks noChangeShapeType="1"/>
                </p:cNvSpPr>
                <p:nvPr/>
              </p:nvSpPr>
              <p:spPr bwMode="auto">
                <a:xfrm flipV="1">
                  <a:off x="5118" y="2483"/>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3" name="Line 56595"/>
                <p:cNvSpPr>
                  <a:spLocks noChangeShapeType="1"/>
                </p:cNvSpPr>
                <p:nvPr/>
              </p:nvSpPr>
              <p:spPr bwMode="auto">
                <a:xfrm flipV="1">
                  <a:off x="5133" y="24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4" name="Line 56596"/>
                <p:cNvSpPr>
                  <a:spLocks noChangeShapeType="1"/>
                </p:cNvSpPr>
                <p:nvPr/>
              </p:nvSpPr>
              <p:spPr bwMode="auto">
                <a:xfrm flipV="1">
                  <a:off x="5140" y="24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5" name="Line 56597"/>
                <p:cNvSpPr>
                  <a:spLocks noChangeShapeType="1"/>
                </p:cNvSpPr>
                <p:nvPr/>
              </p:nvSpPr>
              <p:spPr bwMode="auto">
                <a:xfrm flipV="1">
                  <a:off x="5147" y="2466"/>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6" name="Line 56598"/>
                <p:cNvSpPr>
                  <a:spLocks noChangeShapeType="1"/>
                </p:cNvSpPr>
                <p:nvPr/>
              </p:nvSpPr>
              <p:spPr bwMode="auto">
                <a:xfrm flipV="1">
                  <a:off x="5158" y="245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7" name="Line 56599"/>
                <p:cNvSpPr>
                  <a:spLocks noChangeShapeType="1"/>
                </p:cNvSpPr>
                <p:nvPr/>
              </p:nvSpPr>
              <p:spPr bwMode="auto">
                <a:xfrm flipV="1">
                  <a:off x="5163" y="244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8" name="Line 56600"/>
                <p:cNvSpPr>
                  <a:spLocks noChangeShapeType="1"/>
                </p:cNvSpPr>
                <p:nvPr/>
              </p:nvSpPr>
              <p:spPr bwMode="auto">
                <a:xfrm flipV="1">
                  <a:off x="5175" y="24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29" name="Line 56601"/>
                <p:cNvSpPr>
                  <a:spLocks noChangeShapeType="1"/>
                </p:cNvSpPr>
                <p:nvPr/>
              </p:nvSpPr>
              <p:spPr bwMode="auto">
                <a:xfrm flipV="1">
                  <a:off x="5180" y="24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0" name="Line 56602"/>
                <p:cNvSpPr>
                  <a:spLocks noChangeShapeType="1"/>
                </p:cNvSpPr>
                <p:nvPr/>
              </p:nvSpPr>
              <p:spPr bwMode="auto">
                <a:xfrm flipH="1" flipV="1">
                  <a:off x="5182" y="24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1" name="Line 56603"/>
                <p:cNvSpPr>
                  <a:spLocks noChangeShapeType="1"/>
                </p:cNvSpPr>
                <p:nvPr/>
              </p:nvSpPr>
              <p:spPr bwMode="auto">
                <a:xfrm flipV="1">
                  <a:off x="5182" y="2412"/>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2" name="Line 56604"/>
                <p:cNvSpPr>
                  <a:spLocks noChangeShapeType="1"/>
                </p:cNvSpPr>
                <p:nvPr/>
              </p:nvSpPr>
              <p:spPr bwMode="auto">
                <a:xfrm flipV="1">
                  <a:off x="5188" y="24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3" name="Line 56605"/>
                <p:cNvSpPr>
                  <a:spLocks noChangeShapeType="1"/>
                </p:cNvSpPr>
                <p:nvPr/>
              </p:nvSpPr>
              <p:spPr bwMode="auto">
                <a:xfrm flipV="1">
                  <a:off x="5194"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4" name="Line 56606"/>
                <p:cNvSpPr>
                  <a:spLocks noChangeShapeType="1"/>
                </p:cNvSpPr>
                <p:nvPr/>
              </p:nvSpPr>
              <p:spPr bwMode="auto">
                <a:xfrm flipV="1">
                  <a:off x="5201" y="24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5" name="Line 56607"/>
                <p:cNvSpPr>
                  <a:spLocks noChangeShapeType="1"/>
                </p:cNvSpPr>
                <p:nvPr/>
              </p:nvSpPr>
              <p:spPr bwMode="auto">
                <a:xfrm flipV="1">
                  <a:off x="5215" y="240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6" name="Line 56608"/>
                <p:cNvSpPr>
                  <a:spLocks noChangeShapeType="1"/>
                </p:cNvSpPr>
                <p:nvPr/>
              </p:nvSpPr>
              <p:spPr bwMode="auto">
                <a:xfrm>
                  <a:off x="5223" y="2401"/>
                  <a:ext cx="2"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7" name="Line 56609"/>
                <p:cNvSpPr>
                  <a:spLocks noChangeShapeType="1"/>
                </p:cNvSpPr>
                <p:nvPr/>
              </p:nvSpPr>
              <p:spPr bwMode="auto">
                <a:xfrm flipV="1">
                  <a:off x="5225" y="240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8" name="Line 56610"/>
                <p:cNvSpPr>
                  <a:spLocks noChangeShapeType="1"/>
                </p:cNvSpPr>
                <p:nvPr/>
              </p:nvSpPr>
              <p:spPr bwMode="auto">
                <a:xfrm>
                  <a:off x="5231" y="2400"/>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39" name="Line 56611"/>
                <p:cNvSpPr>
                  <a:spLocks noChangeShapeType="1"/>
                </p:cNvSpPr>
                <p:nvPr/>
              </p:nvSpPr>
              <p:spPr bwMode="auto">
                <a:xfrm flipV="1">
                  <a:off x="5232" y="2402"/>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0" name="Line 56612"/>
                <p:cNvSpPr>
                  <a:spLocks noChangeShapeType="1"/>
                </p:cNvSpPr>
                <p:nvPr/>
              </p:nvSpPr>
              <p:spPr bwMode="auto">
                <a:xfrm>
                  <a:off x="5245" y="240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1" name="Line 56613"/>
                <p:cNvSpPr>
                  <a:spLocks noChangeShapeType="1"/>
                </p:cNvSpPr>
                <p:nvPr/>
              </p:nvSpPr>
              <p:spPr bwMode="auto">
                <a:xfrm flipV="1">
                  <a:off x="5254" y="2394"/>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2" name="Line 56614"/>
                <p:cNvSpPr>
                  <a:spLocks noChangeShapeType="1"/>
                </p:cNvSpPr>
                <p:nvPr/>
              </p:nvSpPr>
              <p:spPr bwMode="auto">
                <a:xfrm>
                  <a:off x="5267" y="2394"/>
                  <a:ext cx="1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3" name="Freeform 56615"/>
                <p:cNvSpPr>
                  <a:spLocks/>
                </p:cNvSpPr>
                <p:nvPr/>
              </p:nvSpPr>
              <p:spPr bwMode="auto">
                <a:xfrm>
                  <a:off x="4996" y="2396"/>
                  <a:ext cx="325" cy="279"/>
                </a:xfrm>
                <a:custGeom>
                  <a:avLst/>
                  <a:gdLst>
                    <a:gd name="T0" fmla="*/ 567 w 649"/>
                    <a:gd name="T1" fmla="*/ 4 h 559"/>
                    <a:gd name="T2" fmla="*/ 585 w 649"/>
                    <a:gd name="T3" fmla="*/ 11 h 559"/>
                    <a:gd name="T4" fmla="*/ 615 w 649"/>
                    <a:gd name="T5" fmla="*/ 20 h 559"/>
                    <a:gd name="T6" fmla="*/ 646 w 649"/>
                    <a:gd name="T7" fmla="*/ 41 h 559"/>
                    <a:gd name="T8" fmla="*/ 635 w 649"/>
                    <a:gd name="T9" fmla="*/ 91 h 559"/>
                    <a:gd name="T10" fmla="*/ 608 w 649"/>
                    <a:gd name="T11" fmla="*/ 122 h 559"/>
                    <a:gd name="T12" fmla="*/ 589 w 649"/>
                    <a:gd name="T13" fmla="*/ 154 h 559"/>
                    <a:gd name="T14" fmla="*/ 589 w 649"/>
                    <a:gd name="T15" fmla="*/ 198 h 559"/>
                    <a:gd name="T16" fmla="*/ 592 w 649"/>
                    <a:gd name="T17" fmla="*/ 254 h 559"/>
                    <a:gd name="T18" fmla="*/ 578 w 649"/>
                    <a:gd name="T19" fmla="*/ 293 h 559"/>
                    <a:gd name="T20" fmla="*/ 564 w 649"/>
                    <a:gd name="T21" fmla="*/ 318 h 559"/>
                    <a:gd name="T22" fmla="*/ 544 w 649"/>
                    <a:gd name="T23" fmla="*/ 350 h 559"/>
                    <a:gd name="T24" fmla="*/ 528 w 649"/>
                    <a:gd name="T25" fmla="*/ 386 h 559"/>
                    <a:gd name="T26" fmla="*/ 478 w 649"/>
                    <a:gd name="T27" fmla="*/ 413 h 559"/>
                    <a:gd name="T28" fmla="*/ 446 w 649"/>
                    <a:gd name="T29" fmla="*/ 407 h 559"/>
                    <a:gd name="T30" fmla="*/ 426 w 649"/>
                    <a:gd name="T31" fmla="*/ 443 h 559"/>
                    <a:gd name="T32" fmla="*/ 394 w 649"/>
                    <a:gd name="T33" fmla="*/ 438 h 559"/>
                    <a:gd name="T34" fmla="*/ 360 w 649"/>
                    <a:gd name="T35" fmla="*/ 479 h 559"/>
                    <a:gd name="T36" fmla="*/ 319 w 649"/>
                    <a:gd name="T37" fmla="*/ 493 h 559"/>
                    <a:gd name="T38" fmla="*/ 300 w 649"/>
                    <a:gd name="T39" fmla="*/ 529 h 559"/>
                    <a:gd name="T40" fmla="*/ 277 w 649"/>
                    <a:gd name="T41" fmla="*/ 550 h 559"/>
                    <a:gd name="T42" fmla="*/ 230 w 649"/>
                    <a:gd name="T43" fmla="*/ 550 h 559"/>
                    <a:gd name="T44" fmla="*/ 204 w 649"/>
                    <a:gd name="T45" fmla="*/ 559 h 559"/>
                    <a:gd name="T46" fmla="*/ 170 w 649"/>
                    <a:gd name="T47" fmla="*/ 554 h 559"/>
                    <a:gd name="T48" fmla="*/ 152 w 649"/>
                    <a:gd name="T49" fmla="*/ 543 h 559"/>
                    <a:gd name="T50" fmla="*/ 116 w 649"/>
                    <a:gd name="T51" fmla="*/ 523 h 559"/>
                    <a:gd name="T52" fmla="*/ 79 w 649"/>
                    <a:gd name="T53" fmla="*/ 505 h 559"/>
                    <a:gd name="T54" fmla="*/ 72 w 649"/>
                    <a:gd name="T55" fmla="*/ 477 h 559"/>
                    <a:gd name="T56" fmla="*/ 34 w 649"/>
                    <a:gd name="T57" fmla="*/ 457 h 559"/>
                    <a:gd name="T58" fmla="*/ 2 w 649"/>
                    <a:gd name="T59" fmla="*/ 454 h 559"/>
                    <a:gd name="T60" fmla="*/ 22 w 649"/>
                    <a:gd name="T61" fmla="*/ 416 h 559"/>
                    <a:gd name="T62" fmla="*/ 18 w 649"/>
                    <a:gd name="T63" fmla="*/ 357 h 559"/>
                    <a:gd name="T64" fmla="*/ 29 w 649"/>
                    <a:gd name="T65" fmla="*/ 338 h 559"/>
                    <a:gd name="T66" fmla="*/ 4 w 649"/>
                    <a:gd name="T67" fmla="*/ 316 h 559"/>
                    <a:gd name="T68" fmla="*/ 15 w 649"/>
                    <a:gd name="T69" fmla="*/ 297 h 559"/>
                    <a:gd name="T70" fmla="*/ 29 w 649"/>
                    <a:gd name="T71" fmla="*/ 297 h 559"/>
                    <a:gd name="T72" fmla="*/ 43 w 649"/>
                    <a:gd name="T73" fmla="*/ 288 h 559"/>
                    <a:gd name="T74" fmla="*/ 36 w 649"/>
                    <a:gd name="T75" fmla="*/ 247 h 559"/>
                    <a:gd name="T76" fmla="*/ 57 w 649"/>
                    <a:gd name="T77" fmla="*/ 238 h 559"/>
                    <a:gd name="T78" fmla="*/ 89 w 649"/>
                    <a:gd name="T79" fmla="*/ 243 h 559"/>
                    <a:gd name="T80" fmla="*/ 125 w 649"/>
                    <a:gd name="T81" fmla="*/ 263 h 559"/>
                    <a:gd name="T82" fmla="*/ 168 w 649"/>
                    <a:gd name="T83" fmla="*/ 250 h 559"/>
                    <a:gd name="T84" fmla="*/ 187 w 649"/>
                    <a:gd name="T85" fmla="*/ 243 h 559"/>
                    <a:gd name="T86" fmla="*/ 232 w 649"/>
                    <a:gd name="T87" fmla="*/ 216 h 559"/>
                    <a:gd name="T88" fmla="*/ 227 w 649"/>
                    <a:gd name="T89" fmla="*/ 200 h 559"/>
                    <a:gd name="T90" fmla="*/ 246 w 649"/>
                    <a:gd name="T91" fmla="*/ 177 h 559"/>
                    <a:gd name="T92" fmla="*/ 282 w 649"/>
                    <a:gd name="T93" fmla="*/ 170 h 559"/>
                    <a:gd name="T94" fmla="*/ 318 w 649"/>
                    <a:gd name="T95" fmla="*/ 143 h 559"/>
                    <a:gd name="T96" fmla="*/ 352 w 649"/>
                    <a:gd name="T97" fmla="*/ 102 h 559"/>
                    <a:gd name="T98" fmla="*/ 369 w 649"/>
                    <a:gd name="T99" fmla="*/ 64 h 559"/>
                    <a:gd name="T100" fmla="*/ 376 w 649"/>
                    <a:gd name="T101" fmla="*/ 32 h 559"/>
                    <a:gd name="T102" fmla="*/ 403 w 649"/>
                    <a:gd name="T103" fmla="*/ 25 h 559"/>
                    <a:gd name="T104" fmla="*/ 446 w 649"/>
                    <a:gd name="T105" fmla="*/ 11 h 559"/>
                    <a:gd name="T106" fmla="*/ 473 w 649"/>
                    <a:gd name="T107" fmla="*/ 4 h 559"/>
                    <a:gd name="T108" fmla="*/ 492 w 649"/>
                    <a:gd name="T109" fmla="*/ 13 h 559"/>
                    <a:gd name="T110" fmla="*/ 533 w 649"/>
                    <a:gd name="T111"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9" h="559">
                      <a:moveTo>
                        <a:pt x="533" y="0"/>
                      </a:moveTo>
                      <a:lnTo>
                        <a:pt x="567" y="4"/>
                      </a:lnTo>
                      <a:lnTo>
                        <a:pt x="576" y="18"/>
                      </a:lnTo>
                      <a:lnTo>
                        <a:pt x="585" y="11"/>
                      </a:lnTo>
                      <a:lnTo>
                        <a:pt x="601" y="11"/>
                      </a:lnTo>
                      <a:lnTo>
                        <a:pt x="615" y="20"/>
                      </a:lnTo>
                      <a:lnTo>
                        <a:pt x="640" y="25"/>
                      </a:lnTo>
                      <a:lnTo>
                        <a:pt x="646" y="41"/>
                      </a:lnTo>
                      <a:lnTo>
                        <a:pt x="649" y="66"/>
                      </a:lnTo>
                      <a:lnTo>
                        <a:pt x="635" y="91"/>
                      </a:lnTo>
                      <a:lnTo>
                        <a:pt x="619" y="111"/>
                      </a:lnTo>
                      <a:lnTo>
                        <a:pt x="608" y="122"/>
                      </a:lnTo>
                      <a:lnTo>
                        <a:pt x="596" y="130"/>
                      </a:lnTo>
                      <a:lnTo>
                        <a:pt x="589" y="154"/>
                      </a:lnTo>
                      <a:lnTo>
                        <a:pt x="592" y="184"/>
                      </a:lnTo>
                      <a:lnTo>
                        <a:pt x="589" y="198"/>
                      </a:lnTo>
                      <a:lnTo>
                        <a:pt x="589" y="214"/>
                      </a:lnTo>
                      <a:lnTo>
                        <a:pt x="592" y="254"/>
                      </a:lnTo>
                      <a:lnTo>
                        <a:pt x="582" y="273"/>
                      </a:lnTo>
                      <a:lnTo>
                        <a:pt x="578" y="293"/>
                      </a:lnTo>
                      <a:lnTo>
                        <a:pt x="560" y="302"/>
                      </a:lnTo>
                      <a:lnTo>
                        <a:pt x="564" y="318"/>
                      </a:lnTo>
                      <a:lnTo>
                        <a:pt x="546" y="341"/>
                      </a:lnTo>
                      <a:lnTo>
                        <a:pt x="544" y="350"/>
                      </a:lnTo>
                      <a:lnTo>
                        <a:pt x="533" y="372"/>
                      </a:lnTo>
                      <a:lnTo>
                        <a:pt x="528" y="386"/>
                      </a:lnTo>
                      <a:lnTo>
                        <a:pt x="524" y="402"/>
                      </a:lnTo>
                      <a:lnTo>
                        <a:pt x="478" y="413"/>
                      </a:lnTo>
                      <a:lnTo>
                        <a:pt x="460" y="404"/>
                      </a:lnTo>
                      <a:lnTo>
                        <a:pt x="446" y="407"/>
                      </a:lnTo>
                      <a:lnTo>
                        <a:pt x="450" y="422"/>
                      </a:lnTo>
                      <a:lnTo>
                        <a:pt x="426" y="443"/>
                      </a:lnTo>
                      <a:lnTo>
                        <a:pt x="412" y="448"/>
                      </a:lnTo>
                      <a:lnTo>
                        <a:pt x="394" y="438"/>
                      </a:lnTo>
                      <a:lnTo>
                        <a:pt x="371" y="461"/>
                      </a:lnTo>
                      <a:lnTo>
                        <a:pt x="360" y="479"/>
                      </a:lnTo>
                      <a:lnTo>
                        <a:pt x="334" y="488"/>
                      </a:lnTo>
                      <a:lnTo>
                        <a:pt x="319" y="493"/>
                      </a:lnTo>
                      <a:lnTo>
                        <a:pt x="310" y="511"/>
                      </a:lnTo>
                      <a:lnTo>
                        <a:pt x="300" y="529"/>
                      </a:lnTo>
                      <a:lnTo>
                        <a:pt x="291" y="546"/>
                      </a:lnTo>
                      <a:lnTo>
                        <a:pt x="277" y="550"/>
                      </a:lnTo>
                      <a:lnTo>
                        <a:pt x="243" y="546"/>
                      </a:lnTo>
                      <a:lnTo>
                        <a:pt x="230" y="550"/>
                      </a:lnTo>
                      <a:lnTo>
                        <a:pt x="216" y="555"/>
                      </a:lnTo>
                      <a:lnTo>
                        <a:pt x="204" y="559"/>
                      </a:lnTo>
                      <a:lnTo>
                        <a:pt x="184" y="550"/>
                      </a:lnTo>
                      <a:lnTo>
                        <a:pt x="170" y="554"/>
                      </a:lnTo>
                      <a:lnTo>
                        <a:pt x="166" y="539"/>
                      </a:lnTo>
                      <a:lnTo>
                        <a:pt x="152" y="543"/>
                      </a:lnTo>
                      <a:lnTo>
                        <a:pt x="134" y="534"/>
                      </a:lnTo>
                      <a:lnTo>
                        <a:pt x="116" y="523"/>
                      </a:lnTo>
                      <a:lnTo>
                        <a:pt x="97" y="516"/>
                      </a:lnTo>
                      <a:lnTo>
                        <a:pt x="79" y="505"/>
                      </a:lnTo>
                      <a:lnTo>
                        <a:pt x="75" y="491"/>
                      </a:lnTo>
                      <a:lnTo>
                        <a:pt x="72" y="477"/>
                      </a:lnTo>
                      <a:lnTo>
                        <a:pt x="52" y="468"/>
                      </a:lnTo>
                      <a:lnTo>
                        <a:pt x="34" y="457"/>
                      </a:lnTo>
                      <a:lnTo>
                        <a:pt x="31" y="445"/>
                      </a:lnTo>
                      <a:lnTo>
                        <a:pt x="2" y="454"/>
                      </a:lnTo>
                      <a:lnTo>
                        <a:pt x="7" y="422"/>
                      </a:lnTo>
                      <a:lnTo>
                        <a:pt x="22" y="416"/>
                      </a:lnTo>
                      <a:lnTo>
                        <a:pt x="25" y="384"/>
                      </a:lnTo>
                      <a:lnTo>
                        <a:pt x="18" y="357"/>
                      </a:lnTo>
                      <a:lnTo>
                        <a:pt x="32" y="352"/>
                      </a:lnTo>
                      <a:lnTo>
                        <a:pt x="29" y="338"/>
                      </a:lnTo>
                      <a:lnTo>
                        <a:pt x="23" y="325"/>
                      </a:lnTo>
                      <a:lnTo>
                        <a:pt x="4" y="316"/>
                      </a:lnTo>
                      <a:lnTo>
                        <a:pt x="0" y="302"/>
                      </a:lnTo>
                      <a:lnTo>
                        <a:pt x="15" y="297"/>
                      </a:lnTo>
                      <a:lnTo>
                        <a:pt x="29" y="284"/>
                      </a:lnTo>
                      <a:lnTo>
                        <a:pt x="29" y="297"/>
                      </a:lnTo>
                      <a:lnTo>
                        <a:pt x="47" y="295"/>
                      </a:lnTo>
                      <a:lnTo>
                        <a:pt x="43" y="288"/>
                      </a:lnTo>
                      <a:lnTo>
                        <a:pt x="52" y="270"/>
                      </a:lnTo>
                      <a:lnTo>
                        <a:pt x="36" y="247"/>
                      </a:lnTo>
                      <a:lnTo>
                        <a:pt x="20" y="225"/>
                      </a:lnTo>
                      <a:lnTo>
                        <a:pt x="57" y="238"/>
                      </a:lnTo>
                      <a:lnTo>
                        <a:pt x="77" y="248"/>
                      </a:lnTo>
                      <a:lnTo>
                        <a:pt x="89" y="243"/>
                      </a:lnTo>
                      <a:lnTo>
                        <a:pt x="109" y="252"/>
                      </a:lnTo>
                      <a:lnTo>
                        <a:pt x="125" y="263"/>
                      </a:lnTo>
                      <a:lnTo>
                        <a:pt x="154" y="254"/>
                      </a:lnTo>
                      <a:lnTo>
                        <a:pt x="168" y="250"/>
                      </a:lnTo>
                      <a:lnTo>
                        <a:pt x="182" y="245"/>
                      </a:lnTo>
                      <a:lnTo>
                        <a:pt x="187" y="243"/>
                      </a:lnTo>
                      <a:lnTo>
                        <a:pt x="220" y="220"/>
                      </a:lnTo>
                      <a:lnTo>
                        <a:pt x="232" y="216"/>
                      </a:lnTo>
                      <a:lnTo>
                        <a:pt x="220" y="207"/>
                      </a:lnTo>
                      <a:lnTo>
                        <a:pt x="227" y="200"/>
                      </a:lnTo>
                      <a:lnTo>
                        <a:pt x="225" y="186"/>
                      </a:lnTo>
                      <a:lnTo>
                        <a:pt x="246" y="177"/>
                      </a:lnTo>
                      <a:lnTo>
                        <a:pt x="266" y="173"/>
                      </a:lnTo>
                      <a:lnTo>
                        <a:pt x="282" y="170"/>
                      </a:lnTo>
                      <a:lnTo>
                        <a:pt x="294" y="164"/>
                      </a:lnTo>
                      <a:lnTo>
                        <a:pt x="318" y="143"/>
                      </a:lnTo>
                      <a:lnTo>
                        <a:pt x="328" y="123"/>
                      </a:lnTo>
                      <a:lnTo>
                        <a:pt x="352" y="102"/>
                      </a:lnTo>
                      <a:lnTo>
                        <a:pt x="360" y="82"/>
                      </a:lnTo>
                      <a:lnTo>
                        <a:pt x="369" y="64"/>
                      </a:lnTo>
                      <a:lnTo>
                        <a:pt x="366" y="52"/>
                      </a:lnTo>
                      <a:lnTo>
                        <a:pt x="376" y="32"/>
                      </a:lnTo>
                      <a:lnTo>
                        <a:pt x="391" y="29"/>
                      </a:lnTo>
                      <a:lnTo>
                        <a:pt x="403" y="25"/>
                      </a:lnTo>
                      <a:lnTo>
                        <a:pt x="432" y="16"/>
                      </a:lnTo>
                      <a:lnTo>
                        <a:pt x="446" y="11"/>
                      </a:lnTo>
                      <a:lnTo>
                        <a:pt x="460" y="7"/>
                      </a:lnTo>
                      <a:lnTo>
                        <a:pt x="473" y="4"/>
                      </a:lnTo>
                      <a:lnTo>
                        <a:pt x="478" y="16"/>
                      </a:lnTo>
                      <a:lnTo>
                        <a:pt x="492" y="13"/>
                      </a:lnTo>
                      <a:lnTo>
                        <a:pt x="510" y="22"/>
                      </a:lnTo>
                      <a:lnTo>
                        <a:pt x="533"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044" name="Line 56616"/>
                <p:cNvSpPr>
                  <a:spLocks noChangeShapeType="1"/>
                </p:cNvSpPr>
                <p:nvPr/>
              </p:nvSpPr>
              <p:spPr bwMode="auto">
                <a:xfrm>
                  <a:off x="5006" y="2508"/>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5" name="Line 56617"/>
                <p:cNvSpPr>
                  <a:spLocks noChangeShapeType="1"/>
                </p:cNvSpPr>
                <p:nvPr/>
              </p:nvSpPr>
              <p:spPr bwMode="auto">
                <a:xfrm>
                  <a:off x="5025" y="25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6" name="Line 56618"/>
                <p:cNvSpPr>
                  <a:spLocks noChangeShapeType="1"/>
                </p:cNvSpPr>
                <p:nvPr/>
              </p:nvSpPr>
              <p:spPr bwMode="auto">
                <a:xfrm flipV="1">
                  <a:off x="5034" y="25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7" name="Line 56619"/>
                <p:cNvSpPr>
                  <a:spLocks noChangeShapeType="1"/>
                </p:cNvSpPr>
                <p:nvPr/>
              </p:nvSpPr>
              <p:spPr bwMode="auto">
                <a:xfrm>
                  <a:off x="5041" y="251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8" name="Line 56620"/>
                <p:cNvSpPr>
                  <a:spLocks noChangeShapeType="1"/>
                </p:cNvSpPr>
                <p:nvPr/>
              </p:nvSpPr>
              <p:spPr bwMode="auto">
                <a:xfrm>
                  <a:off x="5051" y="2521"/>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49" name="Line 56621"/>
                <p:cNvSpPr>
                  <a:spLocks noChangeShapeType="1"/>
                </p:cNvSpPr>
                <p:nvPr/>
              </p:nvSpPr>
              <p:spPr bwMode="auto">
                <a:xfrm flipV="1">
                  <a:off x="5059" y="252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0" name="Line 56622"/>
                <p:cNvSpPr>
                  <a:spLocks noChangeShapeType="1"/>
                </p:cNvSpPr>
                <p:nvPr/>
              </p:nvSpPr>
              <p:spPr bwMode="auto">
                <a:xfrm flipV="1">
                  <a:off x="5073" y="25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1" name="Line 56623"/>
                <p:cNvSpPr>
                  <a:spLocks noChangeShapeType="1"/>
                </p:cNvSpPr>
                <p:nvPr/>
              </p:nvSpPr>
              <p:spPr bwMode="auto">
                <a:xfrm flipV="1">
                  <a:off x="5080" y="25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2" name="Line 56624"/>
                <p:cNvSpPr>
                  <a:spLocks noChangeShapeType="1"/>
                </p:cNvSpPr>
                <p:nvPr/>
              </p:nvSpPr>
              <p:spPr bwMode="auto">
                <a:xfrm flipV="1">
                  <a:off x="5087" y="2517"/>
                  <a:ext cx="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3" name="Line 56625"/>
                <p:cNvSpPr>
                  <a:spLocks noChangeShapeType="1"/>
                </p:cNvSpPr>
                <p:nvPr/>
              </p:nvSpPr>
              <p:spPr bwMode="auto">
                <a:xfrm flipV="1">
                  <a:off x="5090" y="2505"/>
                  <a:ext cx="16"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4" name="Line 56626"/>
                <p:cNvSpPr>
                  <a:spLocks noChangeShapeType="1"/>
                </p:cNvSpPr>
                <p:nvPr/>
              </p:nvSpPr>
              <p:spPr bwMode="auto">
                <a:xfrm flipV="1">
                  <a:off x="5106" y="250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5" name="Line 56627"/>
                <p:cNvSpPr>
                  <a:spLocks noChangeShapeType="1"/>
                </p:cNvSpPr>
                <p:nvPr/>
              </p:nvSpPr>
              <p:spPr bwMode="auto">
                <a:xfrm flipH="1" flipV="1">
                  <a:off x="5106" y="2499"/>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6" name="Line 56628"/>
                <p:cNvSpPr>
                  <a:spLocks noChangeShapeType="1"/>
                </p:cNvSpPr>
                <p:nvPr/>
              </p:nvSpPr>
              <p:spPr bwMode="auto">
                <a:xfrm flipV="1">
                  <a:off x="5106" y="2496"/>
                  <a:ext cx="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7" name="Line 56629"/>
                <p:cNvSpPr>
                  <a:spLocks noChangeShapeType="1"/>
                </p:cNvSpPr>
                <p:nvPr/>
              </p:nvSpPr>
              <p:spPr bwMode="auto">
                <a:xfrm flipH="1" flipV="1">
                  <a:off x="5108" y="2488"/>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8" name="Line 56630"/>
                <p:cNvSpPr>
                  <a:spLocks noChangeShapeType="1"/>
                </p:cNvSpPr>
                <p:nvPr/>
              </p:nvSpPr>
              <p:spPr bwMode="auto">
                <a:xfrm flipV="1">
                  <a:off x="5108" y="2484"/>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59" name="Line 56631"/>
                <p:cNvSpPr>
                  <a:spLocks noChangeShapeType="1"/>
                </p:cNvSpPr>
                <p:nvPr/>
              </p:nvSpPr>
              <p:spPr bwMode="auto">
                <a:xfrm flipV="1">
                  <a:off x="5119" y="2482"/>
                  <a:ext cx="10"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0" name="Line 56632"/>
                <p:cNvSpPr>
                  <a:spLocks noChangeShapeType="1"/>
                </p:cNvSpPr>
                <p:nvPr/>
              </p:nvSpPr>
              <p:spPr bwMode="auto">
                <a:xfrm flipV="1">
                  <a:off x="5129" y="24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1" name="Line 56633"/>
                <p:cNvSpPr>
                  <a:spLocks noChangeShapeType="1"/>
                </p:cNvSpPr>
                <p:nvPr/>
              </p:nvSpPr>
              <p:spPr bwMode="auto">
                <a:xfrm flipV="1">
                  <a:off x="5137" y="247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2" name="Line 56634"/>
                <p:cNvSpPr>
                  <a:spLocks noChangeShapeType="1"/>
                </p:cNvSpPr>
                <p:nvPr/>
              </p:nvSpPr>
              <p:spPr bwMode="auto">
                <a:xfrm flipV="1">
                  <a:off x="5143" y="246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3" name="Line 56635"/>
                <p:cNvSpPr>
                  <a:spLocks noChangeShapeType="1"/>
                </p:cNvSpPr>
                <p:nvPr/>
              </p:nvSpPr>
              <p:spPr bwMode="auto">
                <a:xfrm flipV="1">
                  <a:off x="5155" y="24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4" name="Line 56636"/>
                <p:cNvSpPr>
                  <a:spLocks noChangeShapeType="1"/>
                </p:cNvSpPr>
                <p:nvPr/>
              </p:nvSpPr>
              <p:spPr bwMode="auto">
                <a:xfrm flipV="1">
                  <a:off x="5160" y="244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5" name="Line 56637"/>
                <p:cNvSpPr>
                  <a:spLocks noChangeShapeType="1"/>
                </p:cNvSpPr>
                <p:nvPr/>
              </p:nvSpPr>
              <p:spPr bwMode="auto">
                <a:xfrm flipV="1">
                  <a:off x="5172" y="24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6" name="Line 56638"/>
                <p:cNvSpPr>
                  <a:spLocks noChangeShapeType="1"/>
                </p:cNvSpPr>
                <p:nvPr/>
              </p:nvSpPr>
              <p:spPr bwMode="auto">
                <a:xfrm flipV="1">
                  <a:off x="5176" y="24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7" name="Line 56639"/>
                <p:cNvSpPr>
                  <a:spLocks noChangeShapeType="1"/>
                </p:cNvSpPr>
                <p:nvPr/>
              </p:nvSpPr>
              <p:spPr bwMode="auto">
                <a:xfrm flipH="1" flipV="1">
                  <a:off x="5179" y="24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8" name="Line 56640"/>
                <p:cNvSpPr>
                  <a:spLocks noChangeShapeType="1"/>
                </p:cNvSpPr>
                <p:nvPr/>
              </p:nvSpPr>
              <p:spPr bwMode="auto">
                <a:xfrm flipV="1">
                  <a:off x="5179" y="24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69" name="Line 56641"/>
                <p:cNvSpPr>
                  <a:spLocks noChangeShapeType="1"/>
                </p:cNvSpPr>
                <p:nvPr/>
              </p:nvSpPr>
              <p:spPr bwMode="auto">
                <a:xfrm flipV="1">
                  <a:off x="5184"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0" name="Line 56642"/>
                <p:cNvSpPr>
                  <a:spLocks noChangeShapeType="1"/>
                </p:cNvSpPr>
                <p:nvPr/>
              </p:nvSpPr>
              <p:spPr bwMode="auto">
                <a:xfrm flipV="1">
                  <a:off x="5191"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1" name="Line 56643"/>
                <p:cNvSpPr>
                  <a:spLocks noChangeShapeType="1"/>
                </p:cNvSpPr>
                <p:nvPr/>
              </p:nvSpPr>
              <p:spPr bwMode="auto">
                <a:xfrm flipV="1">
                  <a:off x="5198" y="24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2" name="Line 56644"/>
                <p:cNvSpPr>
                  <a:spLocks noChangeShapeType="1"/>
                </p:cNvSpPr>
                <p:nvPr/>
              </p:nvSpPr>
              <p:spPr bwMode="auto">
                <a:xfrm flipV="1">
                  <a:off x="5212" y="240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3" name="Line 56645"/>
                <p:cNvSpPr>
                  <a:spLocks noChangeShapeType="1"/>
                </p:cNvSpPr>
                <p:nvPr/>
              </p:nvSpPr>
              <p:spPr bwMode="auto">
                <a:xfrm flipV="1">
                  <a:off x="5219" y="23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4" name="Line 56646"/>
                <p:cNvSpPr>
                  <a:spLocks noChangeShapeType="1"/>
                </p:cNvSpPr>
                <p:nvPr/>
              </p:nvSpPr>
              <p:spPr bwMode="auto">
                <a:xfrm flipV="1">
                  <a:off x="5226" y="239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5" name="Line 56647"/>
                <p:cNvSpPr>
                  <a:spLocks noChangeShapeType="1"/>
                </p:cNvSpPr>
                <p:nvPr/>
              </p:nvSpPr>
              <p:spPr bwMode="auto">
                <a:xfrm>
                  <a:off x="5232"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6" name="Line 56648"/>
                <p:cNvSpPr>
                  <a:spLocks noChangeShapeType="1"/>
                </p:cNvSpPr>
                <p:nvPr/>
              </p:nvSpPr>
              <p:spPr bwMode="auto">
                <a:xfrm flipV="1">
                  <a:off x="5235" y="24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7" name="Line 56649"/>
                <p:cNvSpPr>
                  <a:spLocks noChangeShapeType="1"/>
                </p:cNvSpPr>
                <p:nvPr/>
              </p:nvSpPr>
              <p:spPr bwMode="auto">
                <a:xfrm>
                  <a:off x="5242" y="240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8" name="Line 56650"/>
                <p:cNvSpPr>
                  <a:spLocks noChangeShapeType="1"/>
                </p:cNvSpPr>
                <p:nvPr/>
              </p:nvSpPr>
              <p:spPr bwMode="auto">
                <a:xfrm flipV="1">
                  <a:off x="5251" y="239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79" name="Line 56651"/>
                <p:cNvSpPr>
                  <a:spLocks noChangeShapeType="1"/>
                </p:cNvSpPr>
                <p:nvPr/>
              </p:nvSpPr>
              <p:spPr bwMode="auto">
                <a:xfrm>
                  <a:off x="5263" y="2396"/>
                  <a:ext cx="1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0" name="Line 56652"/>
                <p:cNvSpPr>
                  <a:spLocks noChangeShapeType="1"/>
                </p:cNvSpPr>
                <p:nvPr/>
              </p:nvSpPr>
              <p:spPr bwMode="auto">
                <a:xfrm>
                  <a:off x="5280" y="2397"/>
                  <a:ext cx="4"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1" name="Line 56653"/>
                <p:cNvSpPr>
                  <a:spLocks noChangeShapeType="1"/>
                </p:cNvSpPr>
                <p:nvPr/>
              </p:nvSpPr>
              <p:spPr bwMode="auto">
                <a:xfrm flipV="1">
                  <a:off x="5284" y="2401"/>
                  <a:ext cx="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2" name="Line 56654"/>
                <p:cNvSpPr>
                  <a:spLocks noChangeShapeType="1"/>
                </p:cNvSpPr>
                <p:nvPr/>
              </p:nvSpPr>
              <p:spPr bwMode="auto">
                <a:xfrm>
                  <a:off x="5289" y="2401"/>
                  <a:ext cx="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3" name="Line 56655"/>
                <p:cNvSpPr>
                  <a:spLocks noChangeShapeType="1"/>
                </p:cNvSpPr>
                <p:nvPr/>
              </p:nvSpPr>
              <p:spPr bwMode="auto">
                <a:xfrm>
                  <a:off x="5297" y="2401"/>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4" name="Line 56656"/>
                <p:cNvSpPr>
                  <a:spLocks noChangeShapeType="1"/>
                </p:cNvSpPr>
                <p:nvPr/>
              </p:nvSpPr>
              <p:spPr bwMode="auto">
                <a:xfrm>
                  <a:off x="5304" y="2405"/>
                  <a:ext cx="1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5" name="Line 56657"/>
                <p:cNvSpPr>
                  <a:spLocks noChangeShapeType="1"/>
                </p:cNvSpPr>
                <p:nvPr/>
              </p:nvSpPr>
              <p:spPr bwMode="auto">
                <a:xfrm>
                  <a:off x="5316" y="240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6" name="Line 56658"/>
                <p:cNvSpPr>
                  <a:spLocks noChangeShapeType="1"/>
                </p:cNvSpPr>
                <p:nvPr/>
              </p:nvSpPr>
              <p:spPr bwMode="auto">
                <a:xfrm>
                  <a:off x="5319" y="2416"/>
                  <a:ext cx="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7" name="Line 56659"/>
                <p:cNvSpPr>
                  <a:spLocks noChangeShapeType="1"/>
                </p:cNvSpPr>
                <p:nvPr/>
              </p:nvSpPr>
              <p:spPr bwMode="auto">
                <a:xfrm flipH="1">
                  <a:off x="5314" y="2429"/>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8" name="Line 56660"/>
                <p:cNvSpPr>
                  <a:spLocks noChangeShapeType="1"/>
                </p:cNvSpPr>
                <p:nvPr/>
              </p:nvSpPr>
              <p:spPr bwMode="auto">
                <a:xfrm flipH="1">
                  <a:off x="5305" y="2441"/>
                  <a:ext cx="9"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89" name="Line 56661"/>
                <p:cNvSpPr>
                  <a:spLocks noChangeShapeType="1"/>
                </p:cNvSpPr>
                <p:nvPr/>
              </p:nvSpPr>
              <p:spPr bwMode="auto">
                <a:xfrm flipH="1">
                  <a:off x="5300" y="2451"/>
                  <a:ext cx="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0" name="Line 56662"/>
                <p:cNvSpPr>
                  <a:spLocks noChangeShapeType="1"/>
                </p:cNvSpPr>
                <p:nvPr/>
              </p:nvSpPr>
              <p:spPr bwMode="auto">
                <a:xfrm flipH="1">
                  <a:off x="5294" y="2456"/>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1" name="Line 56663"/>
                <p:cNvSpPr>
                  <a:spLocks noChangeShapeType="1"/>
                </p:cNvSpPr>
                <p:nvPr/>
              </p:nvSpPr>
              <p:spPr bwMode="auto">
                <a:xfrm flipH="1">
                  <a:off x="5290" y="2461"/>
                  <a:ext cx="4"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2" name="Line 56664"/>
                <p:cNvSpPr>
                  <a:spLocks noChangeShapeType="1"/>
                </p:cNvSpPr>
                <p:nvPr/>
              </p:nvSpPr>
              <p:spPr bwMode="auto">
                <a:xfrm>
                  <a:off x="5290" y="247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3" name="Line 56665"/>
                <p:cNvSpPr>
                  <a:spLocks noChangeShapeType="1"/>
                </p:cNvSpPr>
                <p:nvPr/>
              </p:nvSpPr>
              <p:spPr bwMode="auto">
                <a:xfrm flipH="1">
                  <a:off x="5290" y="24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4" name="Line 56666"/>
                <p:cNvSpPr>
                  <a:spLocks noChangeShapeType="1"/>
                </p:cNvSpPr>
                <p:nvPr/>
              </p:nvSpPr>
              <p:spPr bwMode="auto">
                <a:xfrm>
                  <a:off x="5290" y="2495"/>
                  <a:ext cx="0"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5" name="Line 56667"/>
                <p:cNvSpPr>
                  <a:spLocks noChangeShapeType="1"/>
                </p:cNvSpPr>
                <p:nvPr/>
              </p:nvSpPr>
              <p:spPr bwMode="auto">
                <a:xfrm>
                  <a:off x="5290" y="2503"/>
                  <a:ext cx="2"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6" name="Line 56668"/>
                <p:cNvSpPr>
                  <a:spLocks noChangeShapeType="1"/>
                </p:cNvSpPr>
                <p:nvPr/>
              </p:nvSpPr>
              <p:spPr bwMode="auto">
                <a:xfrm flipH="1">
                  <a:off x="5287" y="252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7" name="Line 56669"/>
                <p:cNvSpPr>
                  <a:spLocks noChangeShapeType="1"/>
                </p:cNvSpPr>
                <p:nvPr/>
              </p:nvSpPr>
              <p:spPr bwMode="auto">
                <a:xfrm flipH="1">
                  <a:off x="5285" y="2532"/>
                  <a:ext cx="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8" name="Line 56670"/>
                <p:cNvSpPr>
                  <a:spLocks noChangeShapeType="1"/>
                </p:cNvSpPr>
                <p:nvPr/>
              </p:nvSpPr>
              <p:spPr bwMode="auto">
                <a:xfrm flipH="1">
                  <a:off x="5276" y="254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99" name="Line 56671"/>
                <p:cNvSpPr>
                  <a:spLocks noChangeShapeType="1"/>
                </p:cNvSpPr>
                <p:nvPr/>
              </p:nvSpPr>
              <p:spPr bwMode="auto">
                <a:xfrm>
                  <a:off x="5276" y="254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0" name="Line 56672"/>
                <p:cNvSpPr>
                  <a:spLocks noChangeShapeType="1"/>
                </p:cNvSpPr>
                <p:nvPr/>
              </p:nvSpPr>
              <p:spPr bwMode="auto">
                <a:xfrm flipH="1">
                  <a:off x="5269" y="2554"/>
                  <a:ext cx="9"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1" name="Line 56673"/>
                <p:cNvSpPr>
                  <a:spLocks noChangeShapeType="1"/>
                </p:cNvSpPr>
                <p:nvPr/>
              </p:nvSpPr>
              <p:spPr bwMode="auto">
                <a:xfrm flipH="1">
                  <a:off x="5268" y="2566"/>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2" name="Line 56674"/>
                <p:cNvSpPr>
                  <a:spLocks noChangeShapeType="1"/>
                </p:cNvSpPr>
                <p:nvPr/>
              </p:nvSpPr>
              <p:spPr bwMode="auto">
                <a:xfrm flipH="1">
                  <a:off x="5263" y="257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3" name="Line 56675"/>
                <p:cNvSpPr>
                  <a:spLocks noChangeShapeType="1"/>
                </p:cNvSpPr>
                <p:nvPr/>
              </p:nvSpPr>
              <p:spPr bwMode="auto">
                <a:xfrm flipH="1">
                  <a:off x="5260" y="258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4" name="Line 56676"/>
                <p:cNvSpPr>
                  <a:spLocks noChangeShapeType="1"/>
                </p:cNvSpPr>
                <p:nvPr/>
              </p:nvSpPr>
              <p:spPr bwMode="auto">
                <a:xfrm flipH="1">
                  <a:off x="5258" y="258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5" name="Line 56677"/>
                <p:cNvSpPr>
                  <a:spLocks noChangeShapeType="1"/>
                </p:cNvSpPr>
                <p:nvPr/>
              </p:nvSpPr>
              <p:spPr bwMode="auto">
                <a:xfrm flipH="1">
                  <a:off x="5235" y="2596"/>
                  <a:ext cx="2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6" name="Line 56678"/>
                <p:cNvSpPr>
                  <a:spLocks noChangeShapeType="1"/>
                </p:cNvSpPr>
                <p:nvPr/>
              </p:nvSpPr>
              <p:spPr bwMode="auto">
                <a:xfrm flipH="1" flipV="1">
                  <a:off x="5226" y="259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7" name="Line 56679"/>
                <p:cNvSpPr>
                  <a:spLocks noChangeShapeType="1"/>
                </p:cNvSpPr>
                <p:nvPr/>
              </p:nvSpPr>
              <p:spPr bwMode="auto">
                <a:xfrm flipH="1">
                  <a:off x="5219" y="25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8" name="Line 56680"/>
                <p:cNvSpPr>
                  <a:spLocks noChangeShapeType="1"/>
                </p:cNvSpPr>
                <p:nvPr/>
              </p:nvSpPr>
              <p:spPr bwMode="auto">
                <a:xfrm>
                  <a:off x="5219" y="25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09" name="Line 56681"/>
                <p:cNvSpPr>
                  <a:spLocks noChangeShapeType="1"/>
                </p:cNvSpPr>
                <p:nvPr/>
              </p:nvSpPr>
              <p:spPr bwMode="auto">
                <a:xfrm flipH="1">
                  <a:off x="5209" y="260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0" name="Line 56682"/>
                <p:cNvSpPr>
                  <a:spLocks noChangeShapeType="1"/>
                </p:cNvSpPr>
                <p:nvPr/>
              </p:nvSpPr>
              <p:spPr bwMode="auto">
                <a:xfrm flipH="1">
                  <a:off x="5202" y="26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1" name="Line 56683"/>
                <p:cNvSpPr>
                  <a:spLocks noChangeShapeType="1"/>
                </p:cNvSpPr>
                <p:nvPr/>
              </p:nvSpPr>
              <p:spPr bwMode="auto">
                <a:xfrm flipH="1" flipV="1">
                  <a:off x="5193" y="26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2" name="Line 56684"/>
                <p:cNvSpPr>
                  <a:spLocks noChangeShapeType="1"/>
                </p:cNvSpPr>
                <p:nvPr/>
              </p:nvSpPr>
              <p:spPr bwMode="auto">
                <a:xfrm flipH="1">
                  <a:off x="5182" y="261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3" name="Line 56685"/>
                <p:cNvSpPr>
                  <a:spLocks noChangeShapeType="1"/>
                </p:cNvSpPr>
                <p:nvPr/>
              </p:nvSpPr>
              <p:spPr bwMode="auto">
                <a:xfrm flipH="1">
                  <a:off x="5176" y="262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4" name="Line 56686"/>
                <p:cNvSpPr>
                  <a:spLocks noChangeShapeType="1"/>
                </p:cNvSpPr>
                <p:nvPr/>
              </p:nvSpPr>
              <p:spPr bwMode="auto">
                <a:xfrm flipH="1">
                  <a:off x="5163" y="263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5" name="Line 56687"/>
                <p:cNvSpPr>
                  <a:spLocks noChangeShapeType="1"/>
                </p:cNvSpPr>
                <p:nvPr/>
              </p:nvSpPr>
              <p:spPr bwMode="auto">
                <a:xfrm flipH="1">
                  <a:off x="5156" y="263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6" name="Line 56688"/>
                <p:cNvSpPr>
                  <a:spLocks noChangeShapeType="1"/>
                </p:cNvSpPr>
                <p:nvPr/>
              </p:nvSpPr>
              <p:spPr bwMode="auto">
                <a:xfrm flipH="1">
                  <a:off x="5151" y="264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7" name="Line 56689"/>
                <p:cNvSpPr>
                  <a:spLocks noChangeShapeType="1"/>
                </p:cNvSpPr>
                <p:nvPr/>
              </p:nvSpPr>
              <p:spPr bwMode="auto">
                <a:xfrm flipH="1">
                  <a:off x="5146" y="265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8" name="Line 56690"/>
                <p:cNvSpPr>
                  <a:spLocks noChangeShapeType="1"/>
                </p:cNvSpPr>
                <p:nvPr/>
              </p:nvSpPr>
              <p:spPr bwMode="auto">
                <a:xfrm flipH="1">
                  <a:off x="5141" y="26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19" name="Line 56691"/>
                <p:cNvSpPr>
                  <a:spLocks noChangeShapeType="1"/>
                </p:cNvSpPr>
                <p:nvPr/>
              </p:nvSpPr>
              <p:spPr bwMode="auto">
                <a:xfrm flipH="1">
                  <a:off x="5134" y="26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0" name="Line 56692"/>
                <p:cNvSpPr>
                  <a:spLocks noChangeShapeType="1"/>
                </p:cNvSpPr>
                <p:nvPr/>
              </p:nvSpPr>
              <p:spPr bwMode="auto">
                <a:xfrm flipH="1" flipV="1">
                  <a:off x="5117" y="2669"/>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1" name="Line 56693"/>
                <p:cNvSpPr>
                  <a:spLocks noChangeShapeType="1"/>
                </p:cNvSpPr>
                <p:nvPr/>
              </p:nvSpPr>
              <p:spPr bwMode="auto">
                <a:xfrm flipH="1">
                  <a:off x="5111" y="26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2" name="Line 56694"/>
                <p:cNvSpPr>
                  <a:spLocks noChangeShapeType="1"/>
                </p:cNvSpPr>
                <p:nvPr/>
              </p:nvSpPr>
              <p:spPr bwMode="auto">
                <a:xfrm flipH="1">
                  <a:off x="5104" y="26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3" name="Line 56695"/>
                <p:cNvSpPr>
                  <a:spLocks noChangeShapeType="1"/>
                </p:cNvSpPr>
                <p:nvPr/>
              </p:nvSpPr>
              <p:spPr bwMode="auto">
                <a:xfrm flipH="1">
                  <a:off x="5098" y="267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4" name="Line 56696"/>
                <p:cNvSpPr>
                  <a:spLocks noChangeShapeType="1"/>
                </p:cNvSpPr>
                <p:nvPr/>
              </p:nvSpPr>
              <p:spPr bwMode="auto">
                <a:xfrm flipH="1" flipV="1">
                  <a:off x="5088" y="267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5" name="Line 56697"/>
                <p:cNvSpPr>
                  <a:spLocks noChangeShapeType="1"/>
                </p:cNvSpPr>
                <p:nvPr/>
              </p:nvSpPr>
              <p:spPr bwMode="auto">
                <a:xfrm flipH="1">
                  <a:off x="5081" y="267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6" name="Line 56698"/>
                <p:cNvSpPr>
                  <a:spLocks noChangeShapeType="1"/>
                </p:cNvSpPr>
                <p:nvPr/>
              </p:nvSpPr>
              <p:spPr bwMode="auto">
                <a:xfrm flipH="1" flipV="1">
                  <a:off x="5079" y="26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7" name="Line 56699"/>
                <p:cNvSpPr>
                  <a:spLocks noChangeShapeType="1"/>
                </p:cNvSpPr>
                <p:nvPr/>
              </p:nvSpPr>
              <p:spPr bwMode="auto">
                <a:xfrm flipH="1">
                  <a:off x="5072" y="26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28" name="Line 56700"/>
                <p:cNvSpPr>
                  <a:spLocks noChangeShapeType="1"/>
                </p:cNvSpPr>
                <p:nvPr/>
              </p:nvSpPr>
              <p:spPr bwMode="auto">
                <a:xfrm flipH="1" flipV="1">
                  <a:off x="5063" y="26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1" name="Group 56902"/>
              <p:cNvGrpSpPr>
                <a:grpSpLocks/>
              </p:cNvGrpSpPr>
              <p:nvPr/>
            </p:nvGrpSpPr>
            <p:grpSpPr bwMode="auto">
              <a:xfrm>
                <a:off x="7585075" y="3000376"/>
                <a:ext cx="868363" cy="1246188"/>
                <a:chOff x="4778" y="1890"/>
                <a:chExt cx="547" cy="785"/>
              </a:xfrm>
              <a:grpFill/>
            </p:grpSpPr>
            <p:sp>
              <p:nvSpPr>
                <p:cNvPr id="53729" name="Line 56702"/>
                <p:cNvSpPr>
                  <a:spLocks noChangeShapeType="1"/>
                </p:cNvSpPr>
                <p:nvPr/>
              </p:nvSpPr>
              <p:spPr bwMode="auto">
                <a:xfrm flipH="1" flipV="1">
                  <a:off x="5054" y="26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0" name="Line 56703"/>
                <p:cNvSpPr>
                  <a:spLocks noChangeShapeType="1"/>
                </p:cNvSpPr>
                <p:nvPr/>
              </p:nvSpPr>
              <p:spPr bwMode="auto">
                <a:xfrm flipH="1" flipV="1">
                  <a:off x="5044" y="2654"/>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1" name="Line 56704"/>
                <p:cNvSpPr>
                  <a:spLocks noChangeShapeType="1"/>
                </p:cNvSpPr>
                <p:nvPr/>
              </p:nvSpPr>
              <p:spPr bwMode="auto">
                <a:xfrm flipH="1" flipV="1">
                  <a:off x="5035" y="264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2" name="Line 56705"/>
                <p:cNvSpPr>
                  <a:spLocks noChangeShapeType="1"/>
                </p:cNvSpPr>
                <p:nvPr/>
              </p:nvSpPr>
              <p:spPr bwMode="auto">
                <a:xfrm flipH="1" flipV="1">
                  <a:off x="5034" y="264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3" name="Line 56706"/>
                <p:cNvSpPr>
                  <a:spLocks noChangeShapeType="1"/>
                </p:cNvSpPr>
                <p:nvPr/>
              </p:nvSpPr>
              <p:spPr bwMode="auto">
                <a:xfrm flipH="1" flipV="1">
                  <a:off x="5032" y="26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4" name="Line 56707"/>
                <p:cNvSpPr>
                  <a:spLocks noChangeShapeType="1"/>
                </p:cNvSpPr>
                <p:nvPr/>
              </p:nvSpPr>
              <p:spPr bwMode="auto">
                <a:xfrm flipH="1" flipV="1">
                  <a:off x="5022" y="262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5" name="Line 56708"/>
                <p:cNvSpPr>
                  <a:spLocks noChangeShapeType="1"/>
                </p:cNvSpPr>
                <p:nvPr/>
              </p:nvSpPr>
              <p:spPr bwMode="auto">
                <a:xfrm flipH="1" flipV="1">
                  <a:off x="5013" y="262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6" name="Line 56709"/>
                <p:cNvSpPr>
                  <a:spLocks noChangeShapeType="1"/>
                </p:cNvSpPr>
                <p:nvPr/>
              </p:nvSpPr>
              <p:spPr bwMode="auto">
                <a:xfrm flipH="1" flipV="1">
                  <a:off x="5011" y="26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7" name="Line 56710"/>
                <p:cNvSpPr>
                  <a:spLocks noChangeShapeType="1"/>
                </p:cNvSpPr>
                <p:nvPr/>
              </p:nvSpPr>
              <p:spPr bwMode="auto">
                <a:xfrm flipH="1">
                  <a:off x="4997" y="261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8" name="Line 56711"/>
                <p:cNvSpPr>
                  <a:spLocks noChangeShapeType="1"/>
                </p:cNvSpPr>
                <p:nvPr/>
              </p:nvSpPr>
              <p:spPr bwMode="auto">
                <a:xfrm>
                  <a:off x="4997" y="26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39" name="Line 56712"/>
                <p:cNvSpPr>
                  <a:spLocks noChangeShapeType="1"/>
                </p:cNvSpPr>
                <p:nvPr/>
              </p:nvSpPr>
              <p:spPr bwMode="auto">
                <a:xfrm flipH="1" flipV="1">
                  <a:off x="4997" y="26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0" name="Line 56713"/>
                <p:cNvSpPr>
                  <a:spLocks noChangeShapeType="1"/>
                </p:cNvSpPr>
                <p:nvPr/>
              </p:nvSpPr>
              <p:spPr bwMode="auto">
                <a:xfrm flipV="1">
                  <a:off x="4997" y="260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1" name="Line 56714"/>
                <p:cNvSpPr>
                  <a:spLocks noChangeShapeType="1"/>
                </p:cNvSpPr>
                <p:nvPr/>
              </p:nvSpPr>
              <p:spPr bwMode="auto">
                <a:xfrm flipV="1">
                  <a:off x="5000" y="26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2" name="Line 56715"/>
                <p:cNvSpPr>
                  <a:spLocks noChangeShapeType="1"/>
                </p:cNvSpPr>
                <p:nvPr/>
              </p:nvSpPr>
              <p:spPr bwMode="auto">
                <a:xfrm flipV="1">
                  <a:off x="5007" y="258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3" name="Line 56716"/>
                <p:cNvSpPr>
                  <a:spLocks noChangeShapeType="1"/>
                </p:cNvSpPr>
                <p:nvPr/>
              </p:nvSpPr>
              <p:spPr bwMode="auto">
                <a:xfrm flipH="1" flipV="1">
                  <a:off x="5005" y="257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4" name="Line 56717"/>
                <p:cNvSpPr>
                  <a:spLocks noChangeShapeType="1"/>
                </p:cNvSpPr>
                <p:nvPr/>
              </p:nvSpPr>
              <p:spPr bwMode="auto">
                <a:xfrm flipV="1">
                  <a:off x="5005" y="257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5" name="Line 56718"/>
                <p:cNvSpPr>
                  <a:spLocks noChangeShapeType="1"/>
                </p:cNvSpPr>
                <p:nvPr/>
              </p:nvSpPr>
              <p:spPr bwMode="auto">
                <a:xfrm flipH="1" flipV="1">
                  <a:off x="5010" y="25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6" name="Line 56719"/>
                <p:cNvSpPr>
                  <a:spLocks noChangeShapeType="1"/>
                </p:cNvSpPr>
                <p:nvPr/>
              </p:nvSpPr>
              <p:spPr bwMode="auto">
                <a:xfrm flipH="1" flipV="1">
                  <a:off x="5008" y="255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7" name="Line 56720"/>
                <p:cNvSpPr>
                  <a:spLocks noChangeShapeType="1"/>
                </p:cNvSpPr>
                <p:nvPr/>
              </p:nvSpPr>
              <p:spPr bwMode="auto">
                <a:xfrm flipH="1" flipV="1">
                  <a:off x="4998" y="25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8" name="Line 56721"/>
                <p:cNvSpPr>
                  <a:spLocks noChangeShapeType="1"/>
                </p:cNvSpPr>
                <p:nvPr/>
              </p:nvSpPr>
              <p:spPr bwMode="auto">
                <a:xfrm flipH="1" flipV="1">
                  <a:off x="4996" y="254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49" name="Line 56722"/>
                <p:cNvSpPr>
                  <a:spLocks noChangeShapeType="1"/>
                </p:cNvSpPr>
                <p:nvPr/>
              </p:nvSpPr>
              <p:spPr bwMode="auto">
                <a:xfrm flipV="1">
                  <a:off x="4996" y="25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0" name="Line 56723"/>
                <p:cNvSpPr>
                  <a:spLocks noChangeShapeType="1"/>
                </p:cNvSpPr>
                <p:nvPr/>
              </p:nvSpPr>
              <p:spPr bwMode="auto">
                <a:xfrm flipV="1">
                  <a:off x="5003" y="2538"/>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1" name="Line 56724"/>
                <p:cNvSpPr>
                  <a:spLocks noChangeShapeType="1"/>
                </p:cNvSpPr>
                <p:nvPr/>
              </p:nvSpPr>
              <p:spPr bwMode="auto">
                <a:xfrm>
                  <a:off x="5010" y="2538"/>
                  <a:ext cx="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2" name="Line 56725"/>
                <p:cNvSpPr>
                  <a:spLocks noChangeShapeType="1"/>
                </p:cNvSpPr>
                <p:nvPr/>
              </p:nvSpPr>
              <p:spPr bwMode="auto">
                <a:xfrm flipV="1">
                  <a:off x="5010" y="2543"/>
                  <a:ext cx="9"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3" name="Line 56726"/>
                <p:cNvSpPr>
                  <a:spLocks noChangeShapeType="1"/>
                </p:cNvSpPr>
                <p:nvPr/>
              </p:nvSpPr>
              <p:spPr bwMode="auto">
                <a:xfrm flipH="1" flipV="1">
                  <a:off x="5018" y="2539"/>
                  <a:ext cx="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4" name="Line 56727"/>
                <p:cNvSpPr>
                  <a:spLocks noChangeShapeType="1"/>
                </p:cNvSpPr>
                <p:nvPr/>
              </p:nvSpPr>
              <p:spPr bwMode="auto">
                <a:xfrm flipV="1">
                  <a:off x="5018" y="253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5" name="Line 56728"/>
                <p:cNvSpPr>
                  <a:spLocks noChangeShapeType="1"/>
                </p:cNvSpPr>
                <p:nvPr/>
              </p:nvSpPr>
              <p:spPr bwMode="auto">
                <a:xfrm flipH="1" flipV="1">
                  <a:off x="5014" y="2519"/>
                  <a:ext cx="8"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6" name="Line 56729"/>
                <p:cNvSpPr>
                  <a:spLocks noChangeShapeType="1"/>
                </p:cNvSpPr>
                <p:nvPr/>
              </p:nvSpPr>
              <p:spPr bwMode="auto">
                <a:xfrm flipH="1" flipV="1">
                  <a:off x="5006" y="2508"/>
                  <a:ext cx="8"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7" name="Line 56730"/>
                <p:cNvSpPr>
                  <a:spLocks noChangeShapeType="1"/>
                </p:cNvSpPr>
                <p:nvPr/>
              </p:nvSpPr>
              <p:spPr bwMode="auto">
                <a:xfrm>
                  <a:off x="5006" y="2508"/>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8" name="Line 56731"/>
                <p:cNvSpPr>
                  <a:spLocks noChangeShapeType="1"/>
                </p:cNvSpPr>
                <p:nvPr/>
              </p:nvSpPr>
              <p:spPr bwMode="auto">
                <a:xfrm>
                  <a:off x="5025" y="25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59" name="Line 56732"/>
                <p:cNvSpPr>
                  <a:spLocks noChangeShapeType="1"/>
                </p:cNvSpPr>
                <p:nvPr/>
              </p:nvSpPr>
              <p:spPr bwMode="auto">
                <a:xfrm flipV="1">
                  <a:off x="5034" y="25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0" name="Line 56733"/>
                <p:cNvSpPr>
                  <a:spLocks noChangeShapeType="1"/>
                </p:cNvSpPr>
                <p:nvPr/>
              </p:nvSpPr>
              <p:spPr bwMode="auto">
                <a:xfrm>
                  <a:off x="5041" y="251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1" name="Line 56734"/>
                <p:cNvSpPr>
                  <a:spLocks noChangeShapeType="1"/>
                </p:cNvSpPr>
                <p:nvPr/>
              </p:nvSpPr>
              <p:spPr bwMode="auto">
                <a:xfrm>
                  <a:off x="5051" y="2521"/>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2" name="Line 56735"/>
                <p:cNvSpPr>
                  <a:spLocks noChangeShapeType="1"/>
                </p:cNvSpPr>
                <p:nvPr/>
              </p:nvSpPr>
              <p:spPr bwMode="auto">
                <a:xfrm flipV="1">
                  <a:off x="5059" y="252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3" name="Line 56736"/>
                <p:cNvSpPr>
                  <a:spLocks noChangeShapeType="1"/>
                </p:cNvSpPr>
                <p:nvPr/>
              </p:nvSpPr>
              <p:spPr bwMode="auto">
                <a:xfrm flipV="1">
                  <a:off x="5073" y="25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4" name="Line 56737"/>
                <p:cNvSpPr>
                  <a:spLocks noChangeShapeType="1"/>
                </p:cNvSpPr>
                <p:nvPr/>
              </p:nvSpPr>
              <p:spPr bwMode="auto">
                <a:xfrm flipV="1">
                  <a:off x="5080" y="25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5" name="Line 56738"/>
                <p:cNvSpPr>
                  <a:spLocks noChangeShapeType="1"/>
                </p:cNvSpPr>
                <p:nvPr/>
              </p:nvSpPr>
              <p:spPr bwMode="auto">
                <a:xfrm flipV="1">
                  <a:off x="5087" y="2517"/>
                  <a:ext cx="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6" name="Line 56739"/>
                <p:cNvSpPr>
                  <a:spLocks noChangeShapeType="1"/>
                </p:cNvSpPr>
                <p:nvPr/>
              </p:nvSpPr>
              <p:spPr bwMode="auto">
                <a:xfrm flipV="1">
                  <a:off x="5090" y="2505"/>
                  <a:ext cx="16"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7" name="Line 56740"/>
                <p:cNvSpPr>
                  <a:spLocks noChangeShapeType="1"/>
                </p:cNvSpPr>
                <p:nvPr/>
              </p:nvSpPr>
              <p:spPr bwMode="auto">
                <a:xfrm flipV="1">
                  <a:off x="5106" y="250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8" name="Line 56741"/>
                <p:cNvSpPr>
                  <a:spLocks noChangeShapeType="1"/>
                </p:cNvSpPr>
                <p:nvPr/>
              </p:nvSpPr>
              <p:spPr bwMode="auto">
                <a:xfrm flipH="1" flipV="1">
                  <a:off x="5106" y="2499"/>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69" name="Line 56742"/>
                <p:cNvSpPr>
                  <a:spLocks noChangeShapeType="1"/>
                </p:cNvSpPr>
                <p:nvPr/>
              </p:nvSpPr>
              <p:spPr bwMode="auto">
                <a:xfrm flipV="1">
                  <a:off x="5106" y="2496"/>
                  <a:ext cx="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0" name="Line 56743"/>
                <p:cNvSpPr>
                  <a:spLocks noChangeShapeType="1"/>
                </p:cNvSpPr>
                <p:nvPr/>
              </p:nvSpPr>
              <p:spPr bwMode="auto">
                <a:xfrm flipH="1" flipV="1">
                  <a:off x="5108" y="2488"/>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1" name="Line 56744"/>
                <p:cNvSpPr>
                  <a:spLocks noChangeShapeType="1"/>
                </p:cNvSpPr>
                <p:nvPr/>
              </p:nvSpPr>
              <p:spPr bwMode="auto">
                <a:xfrm flipV="1">
                  <a:off x="5108" y="2484"/>
                  <a:ext cx="1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2" name="Line 56745"/>
                <p:cNvSpPr>
                  <a:spLocks noChangeShapeType="1"/>
                </p:cNvSpPr>
                <p:nvPr/>
              </p:nvSpPr>
              <p:spPr bwMode="auto">
                <a:xfrm flipV="1">
                  <a:off x="5119" y="2482"/>
                  <a:ext cx="10"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3" name="Line 56746"/>
                <p:cNvSpPr>
                  <a:spLocks noChangeShapeType="1"/>
                </p:cNvSpPr>
                <p:nvPr/>
              </p:nvSpPr>
              <p:spPr bwMode="auto">
                <a:xfrm flipV="1">
                  <a:off x="5129" y="2480"/>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4" name="Line 56747"/>
                <p:cNvSpPr>
                  <a:spLocks noChangeShapeType="1"/>
                </p:cNvSpPr>
                <p:nvPr/>
              </p:nvSpPr>
              <p:spPr bwMode="auto">
                <a:xfrm flipV="1">
                  <a:off x="5137" y="247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5" name="Line 56748"/>
                <p:cNvSpPr>
                  <a:spLocks noChangeShapeType="1"/>
                </p:cNvSpPr>
                <p:nvPr/>
              </p:nvSpPr>
              <p:spPr bwMode="auto">
                <a:xfrm flipV="1">
                  <a:off x="5143" y="246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6" name="Line 56749"/>
                <p:cNvSpPr>
                  <a:spLocks noChangeShapeType="1"/>
                </p:cNvSpPr>
                <p:nvPr/>
              </p:nvSpPr>
              <p:spPr bwMode="auto">
                <a:xfrm flipV="1">
                  <a:off x="5155" y="24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7" name="Line 56750"/>
                <p:cNvSpPr>
                  <a:spLocks noChangeShapeType="1"/>
                </p:cNvSpPr>
                <p:nvPr/>
              </p:nvSpPr>
              <p:spPr bwMode="auto">
                <a:xfrm flipV="1">
                  <a:off x="5160" y="244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8" name="Line 56751"/>
                <p:cNvSpPr>
                  <a:spLocks noChangeShapeType="1"/>
                </p:cNvSpPr>
                <p:nvPr/>
              </p:nvSpPr>
              <p:spPr bwMode="auto">
                <a:xfrm flipV="1">
                  <a:off x="5172" y="24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79" name="Line 56752"/>
                <p:cNvSpPr>
                  <a:spLocks noChangeShapeType="1"/>
                </p:cNvSpPr>
                <p:nvPr/>
              </p:nvSpPr>
              <p:spPr bwMode="auto">
                <a:xfrm flipV="1">
                  <a:off x="5176" y="24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0" name="Line 56753"/>
                <p:cNvSpPr>
                  <a:spLocks noChangeShapeType="1"/>
                </p:cNvSpPr>
                <p:nvPr/>
              </p:nvSpPr>
              <p:spPr bwMode="auto">
                <a:xfrm flipH="1" flipV="1">
                  <a:off x="5179" y="24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1" name="Line 56754"/>
                <p:cNvSpPr>
                  <a:spLocks noChangeShapeType="1"/>
                </p:cNvSpPr>
                <p:nvPr/>
              </p:nvSpPr>
              <p:spPr bwMode="auto">
                <a:xfrm flipV="1">
                  <a:off x="5179" y="24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2" name="Line 56755"/>
                <p:cNvSpPr>
                  <a:spLocks noChangeShapeType="1"/>
                </p:cNvSpPr>
                <p:nvPr/>
              </p:nvSpPr>
              <p:spPr bwMode="auto">
                <a:xfrm flipV="1">
                  <a:off x="5184"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3" name="Line 56756"/>
                <p:cNvSpPr>
                  <a:spLocks noChangeShapeType="1"/>
                </p:cNvSpPr>
                <p:nvPr/>
              </p:nvSpPr>
              <p:spPr bwMode="auto">
                <a:xfrm flipV="1">
                  <a:off x="5191"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4" name="Line 56757"/>
                <p:cNvSpPr>
                  <a:spLocks noChangeShapeType="1"/>
                </p:cNvSpPr>
                <p:nvPr/>
              </p:nvSpPr>
              <p:spPr bwMode="auto">
                <a:xfrm flipV="1">
                  <a:off x="5198" y="24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5" name="Line 56758"/>
                <p:cNvSpPr>
                  <a:spLocks noChangeShapeType="1"/>
                </p:cNvSpPr>
                <p:nvPr/>
              </p:nvSpPr>
              <p:spPr bwMode="auto">
                <a:xfrm flipV="1">
                  <a:off x="5212" y="240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6" name="Line 56759"/>
                <p:cNvSpPr>
                  <a:spLocks noChangeShapeType="1"/>
                </p:cNvSpPr>
                <p:nvPr/>
              </p:nvSpPr>
              <p:spPr bwMode="auto">
                <a:xfrm flipV="1">
                  <a:off x="5219" y="23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7" name="Line 56760"/>
                <p:cNvSpPr>
                  <a:spLocks noChangeShapeType="1"/>
                </p:cNvSpPr>
                <p:nvPr/>
              </p:nvSpPr>
              <p:spPr bwMode="auto">
                <a:xfrm flipV="1">
                  <a:off x="5226" y="239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8" name="Line 56761"/>
                <p:cNvSpPr>
                  <a:spLocks noChangeShapeType="1"/>
                </p:cNvSpPr>
                <p:nvPr/>
              </p:nvSpPr>
              <p:spPr bwMode="auto">
                <a:xfrm>
                  <a:off x="5232"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89" name="Line 56762"/>
                <p:cNvSpPr>
                  <a:spLocks noChangeShapeType="1"/>
                </p:cNvSpPr>
                <p:nvPr/>
              </p:nvSpPr>
              <p:spPr bwMode="auto">
                <a:xfrm flipV="1">
                  <a:off x="5235" y="24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0" name="Line 56763"/>
                <p:cNvSpPr>
                  <a:spLocks noChangeShapeType="1"/>
                </p:cNvSpPr>
                <p:nvPr/>
              </p:nvSpPr>
              <p:spPr bwMode="auto">
                <a:xfrm>
                  <a:off x="5242" y="240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1" name="Line 56764"/>
                <p:cNvSpPr>
                  <a:spLocks noChangeShapeType="1"/>
                </p:cNvSpPr>
                <p:nvPr/>
              </p:nvSpPr>
              <p:spPr bwMode="auto">
                <a:xfrm flipV="1">
                  <a:off x="5251" y="239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2" name="Line 56765"/>
                <p:cNvSpPr>
                  <a:spLocks noChangeShapeType="1"/>
                </p:cNvSpPr>
                <p:nvPr/>
              </p:nvSpPr>
              <p:spPr bwMode="auto">
                <a:xfrm>
                  <a:off x="5263" y="2396"/>
                  <a:ext cx="1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3" name="Line 56766"/>
                <p:cNvSpPr>
                  <a:spLocks noChangeShapeType="1"/>
                </p:cNvSpPr>
                <p:nvPr/>
              </p:nvSpPr>
              <p:spPr bwMode="auto">
                <a:xfrm>
                  <a:off x="5280" y="2397"/>
                  <a:ext cx="4"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4" name="Line 56767"/>
                <p:cNvSpPr>
                  <a:spLocks noChangeShapeType="1"/>
                </p:cNvSpPr>
                <p:nvPr/>
              </p:nvSpPr>
              <p:spPr bwMode="auto">
                <a:xfrm flipV="1">
                  <a:off x="5284" y="2401"/>
                  <a:ext cx="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5" name="Line 56768"/>
                <p:cNvSpPr>
                  <a:spLocks noChangeShapeType="1"/>
                </p:cNvSpPr>
                <p:nvPr/>
              </p:nvSpPr>
              <p:spPr bwMode="auto">
                <a:xfrm>
                  <a:off x="5289" y="2401"/>
                  <a:ext cx="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6" name="Line 56769"/>
                <p:cNvSpPr>
                  <a:spLocks noChangeShapeType="1"/>
                </p:cNvSpPr>
                <p:nvPr/>
              </p:nvSpPr>
              <p:spPr bwMode="auto">
                <a:xfrm>
                  <a:off x="5297" y="2401"/>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7" name="Line 56770"/>
                <p:cNvSpPr>
                  <a:spLocks noChangeShapeType="1"/>
                </p:cNvSpPr>
                <p:nvPr/>
              </p:nvSpPr>
              <p:spPr bwMode="auto">
                <a:xfrm>
                  <a:off x="5304" y="2405"/>
                  <a:ext cx="1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8" name="Line 56771"/>
                <p:cNvSpPr>
                  <a:spLocks noChangeShapeType="1"/>
                </p:cNvSpPr>
                <p:nvPr/>
              </p:nvSpPr>
              <p:spPr bwMode="auto">
                <a:xfrm>
                  <a:off x="5316" y="240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99" name="Line 56772"/>
                <p:cNvSpPr>
                  <a:spLocks noChangeShapeType="1"/>
                </p:cNvSpPr>
                <p:nvPr/>
              </p:nvSpPr>
              <p:spPr bwMode="auto">
                <a:xfrm>
                  <a:off x="5319" y="2416"/>
                  <a:ext cx="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0" name="Line 56773"/>
                <p:cNvSpPr>
                  <a:spLocks noChangeShapeType="1"/>
                </p:cNvSpPr>
                <p:nvPr/>
              </p:nvSpPr>
              <p:spPr bwMode="auto">
                <a:xfrm flipH="1">
                  <a:off x="5314" y="2429"/>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1" name="Line 56774"/>
                <p:cNvSpPr>
                  <a:spLocks noChangeShapeType="1"/>
                </p:cNvSpPr>
                <p:nvPr/>
              </p:nvSpPr>
              <p:spPr bwMode="auto">
                <a:xfrm flipH="1">
                  <a:off x="5305" y="2441"/>
                  <a:ext cx="9"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2" name="Line 56775"/>
                <p:cNvSpPr>
                  <a:spLocks noChangeShapeType="1"/>
                </p:cNvSpPr>
                <p:nvPr/>
              </p:nvSpPr>
              <p:spPr bwMode="auto">
                <a:xfrm flipH="1">
                  <a:off x="5300" y="2451"/>
                  <a:ext cx="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3" name="Line 56776"/>
                <p:cNvSpPr>
                  <a:spLocks noChangeShapeType="1"/>
                </p:cNvSpPr>
                <p:nvPr/>
              </p:nvSpPr>
              <p:spPr bwMode="auto">
                <a:xfrm flipH="1">
                  <a:off x="5294" y="2456"/>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4" name="Line 56777"/>
                <p:cNvSpPr>
                  <a:spLocks noChangeShapeType="1"/>
                </p:cNvSpPr>
                <p:nvPr/>
              </p:nvSpPr>
              <p:spPr bwMode="auto">
                <a:xfrm flipH="1">
                  <a:off x="5290" y="2461"/>
                  <a:ext cx="4"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5" name="Line 56778"/>
                <p:cNvSpPr>
                  <a:spLocks noChangeShapeType="1"/>
                </p:cNvSpPr>
                <p:nvPr/>
              </p:nvSpPr>
              <p:spPr bwMode="auto">
                <a:xfrm>
                  <a:off x="5290" y="247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6" name="Line 56779"/>
                <p:cNvSpPr>
                  <a:spLocks noChangeShapeType="1"/>
                </p:cNvSpPr>
                <p:nvPr/>
              </p:nvSpPr>
              <p:spPr bwMode="auto">
                <a:xfrm flipH="1">
                  <a:off x="5290" y="24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7" name="Line 56780"/>
                <p:cNvSpPr>
                  <a:spLocks noChangeShapeType="1"/>
                </p:cNvSpPr>
                <p:nvPr/>
              </p:nvSpPr>
              <p:spPr bwMode="auto">
                <a:xfrm>
                  <a:off x="5290" y="2495"/>
                  <a:ext cx="0"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8" name="Line 56781"/>
                <p:cNvSpPr>
                  <a:spLocks noChangeShapeType="1"/>
                </p:cNvSpPr>
                <p:nvPr/>
              </p:nvSpPr>
              <p:spPr bwMode="auto">
                <a:xfrm>
                  <a:off x="5290" y="2503"/>
                  <a:ext cx="2"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09" name="Line 56782"/>
                <p:cNvSpPr>
                  <a:spLocks noChangeShapeType="1"/>
                </p:cNvSpPr>
                <p:nvPr/>
              </p:nvSpPr>
              <p:spPr bwMode="auto">
                <a:xfrm flipH="1">
                  <a:off x="5287" y="252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0" name="Line 56783"/>
                <p:cNvSpPr>
                  <a:spLocks noChangeShapeType="1"/>
                </p:cNvSpPr>
                <p:nvPr/>
              </p:nvSpPr>
              <p:spPr bwMode="auto">
                <a:xfrm flipH="1">
                  <a:off x="5285" y="2532"/>
                  <a:ext cx="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1" name="Line 56784"/>
                <p:cNvSpPr>
                  <a:spLocks noChangeShapeType="1"/>
                </p:cNvSpPr>
                <p:nvPr/>
              </p:nvSpPr>
              <p:spPr bwMode="auto">
                <a:xfrm flipH="1">
                  <a:off x="5276" y="254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2" name="Line 56785"/>
                <p:cNvSpPr>
                  <a:spLocks noChangeShapeType="1"/>
                </p:cNvSpPr>
                <p:nvPr/>
              </p:nvSpPr>
              <p:spPr bwMode="auto">
                <a:xfrm>
                  <a:off x="5276" y="254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3" name="Line 56786"/>
                <p:cNvSpPr>
                  <a:spLocks noChangeShapeType="1"/>
                </p:cNvSpPr>
                <p:nvPr/>
              </p:nvSpPr>
              <p:spPr bwMode="auto">
                <a:xfrm flipH="1">
                  <a:off x="5269" y="2554"/>
                  <a:ext cx="9"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4" name="Line 56787"/>
                <p:cNvSpPr>
                  <a:spLocks noChangeShapeType="1"/>
                </p:cNvSpPr>
                <p:nvPr/>
              </p:nvSpPr>
              <p:spPr bwMode="auto">
                <a:xfrm flipH="1">
                  <a:off x="5268" y="2566"/>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5" name="Line 56788"/>
                <p:cNvSpPr>
                  <a:spLocks noChangeShapeType="1"/>
                </p:cNvSpPr>
                <p:nvPr/>
              </p:nvSpPr>
              <p:spPr bwMode="auto">
                <a:xfrm flipH="1">
                  <a:off x="5263" y="257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6" name="Line 56789"/>
                <p:cNvSpPr>
                  <a:spLocks noChangeShapeType="1"/>
                </p:cNvSpPr>
                <p:nvPr/>
              </p:nvSpPr>
              <p:spPr bwMode="auto">
                <a:xfrm flipH="1">
                  <a:off x="5260" y="258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7" name="Line 56790"/>
                <p:cNvSpPr>
                  <a:spLocks noChangeShapeType="1"/>
                </p:cNvSpPr>
                <p:nvPr/>
              </p:nvSpPr>
              <p:spPr bwMode="auto">
                <a:xfrm flipH="1">
                  <a:off x="5258" y="258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8" name="Line 56791"/>
                <p:cNvSpPr>
                  <a:spLocks noChangeShapeType="1"/>
                </p:cNvSpPr>
                <p:nvPr/>
              </p:nvSpPr>
              <p:spPr bwMode="auto">
                <a:xfrm flipH="1">
                  <a:off x="5235" y="2596"/>
                  <a:ext cx="2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19" name="Line 56792"/>
                <p:cNvSpPr>
                  <a:spLocks noChangeShapeType="1"/>
                </p:cNvSpPr>
                <p:nvPr/>
              </p:nvSpPr>
              <p:spPr bwMode="auto">
                <a:xfrm flipH="1" flipV="1">
                  <a:off x="5226" y="259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0" name="Line 56793"/>
                <p:cNvSpPr>
                  <a:spLocks noChangeShapeType="1"/>
                </p:cNvSpPr>
                <p:nvPr/>
              </p:nvSpPr>
              <p:spPr bwMode="auto">
                <a:xfrm flipH="1">
                  <a:off x="5219" y="25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1" name="Line 56794"/>
                <p:cNvSpPr>
                  <a:spLocks noChangeShapeType="1"/>
                </p:cNvSpPr>
                <p:nvPr/>
              </p:nvSpPr>
              <p:spPr bwMode="auto">
                <a:xfrm>
                  <a:off x="5219" y="25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2" name="Line 56795"/>
                <p:cNvSpPr>
                  <a:spLocks noChangeShapeType="1"/>
                </p:cNvSpPr>
                <p:nvPr/>
              </p:nvSpPr>
              <p:spPr bwMode="auto">
                <a:xfrm flipH="1">
                  <a:off x="5209" y="260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3" name="Line 56796"/>
                <p:cNvSpPr>
                  <a:spLocks noChangeShapeType="1"/>
                </p:cNvSpPr>
                <p:nvPr/>
              </p:nvSpPr>
              <p:spPr bwMode="auto">
                <a:xfrm flipH="1">
                  <a:off x="5202" y="26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4" name="Line 56797"/>
                <p:cNvSpPr>
                  <a:spLocks noChangeShapeType="1"/>
                </p:cNvSpPr>
                <p:nvPr/>
              </p:nvSpPr>
              <p:spPr bwMode="auto">
                <a:xfrm flipH="1" flipV="1">
                  <a:off x="5193" y="261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5" name="Line 56798"/>
                <p:cNvSpPr>
                  <a:spLocks noChangeShapeType="1"/>
                </p:cNvSpPr>
                <p:nvPr/>
              </p:nvSpPr>
              <p:spPr bwMode="auto">
                <a:xfrm flipH="1">
                  <a:off x="5182" y="261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6" name="Line 56799"/>
                <p:cNvSpPr>
                  <a:spLocks noChangeShapeType="1"/>
                </p:cNvSpPr>
                <p:nvPr/>
              </p:nvSpPr>
              <p:spPr bwMode="auto">
                <a:xfrm flipH="1">
                  <a:off x="5176" y="262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7" name="Line 56800"/>
                <p:cNvSpPr>
                  <a:spLocks noChangeShapeType="1"/>
                </p:cNvSpPr>
                <p:nvPr/>
              </p:nvSpPr>
              <p:spPr bwMode="auto">
                <a:xfrm flipH="1">
                  <a:off x="5163" y="263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8" name="Line 56801"/>
                <p:cNvSpPr>
                  <a:spLocks noChangeShapeType="1"/>
                </p:cNvSpPr>
                <p:nvPr/>
              </p:nvSpPr>
              <p:spPr bwMode="auto">
                <a:xfrm flipH="1">
                  <a:off x="5156" y="263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29" name="Line 56802"/>
                <p:cNvSpPr>
                  <a:spLocks noChangeShapeType="1"/>
                </p:cNvSpPr>
                <p:nvPr/>
              </p:nvSpPr>
              <p:spPr bwMode="auto">
                <a:xfrm flipH="1">
                  <a:off x="5151" y="264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0" name="Line 56803"/>
                <p:cNvSpPr>
                  <a:spLocks noChangeShapeType="1"/>
                </p:cNvSpPr>
                <p:nvPr/>
              </p:nvSpPr>
              <p:spPr bwMode="auto">
                <a:xfrm flipH="1">
                  <a:off x="5146" y="265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1" name="Line 56804"/>
                <p:cNvSpPr>
                  <a:spLocks noChangeShapeType="1"/>
                </p:cNvSpPr>
                <p:nvPr/>
              </p:nvSpPr>
              <p:spPr bwMode="auto">
                <a:xfrm flipH="1">
                  <a:off x="5141" y="26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2" name="Line 56805"/>
                <p:cNvSpPr>
                  <a:spLocks noChangeShapeType="1"/>
                </p:cNvSpPr>
                <p:nvPr/>
              </p:nvSpPr>
              <p:spPr bwMode="auto">
                <a:xfrm flipH="1">
                  <a:off x="5134" y="26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3" name="Line 56806"/>
                <p:cNvSpPr>
                  <a:spLocks noChangeShapeType="1"/>
                </p:cNvSpPr>
                <p:nvPr/>
              </p:nvSpPr>
              <p:spPr bwMode="auto">
                <a:xfrm flipH="1" flipV="1">
                  <a:off x="5117" y="2669"/>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4" name="Line 56807"/>
                <p:cNvSpPr>
                  <a:spLocks noChangeShapeType="1"/>
                </p:cNvSpPr>
                <p:nvPr/>
              </p:nvSpPr>
              <p:spPr bwMode="auto">
                <a:xfrm flipH="1">
                  <a:off x="5111" y="26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5" name="Line 56808"/>
                <p:cNvSpPr>
                  <a:spLocks noChangeShapeType="1"/>
                </p:cNvSpPr>
                <p:nvPr/>
              </p:nvSpPr>
              <p:spPr bwMode="auto">
                <a:xfrm flipH="1">
                  <a:off x="5104" y="26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6" name="Line 56809"/>
                <p:cNvSpPr>
                  <a:spLocks noChangeShapeType="1"/>
                </p:cNvSpPr>
                <p:nvPr/>
              </p:nvSpPr>
              <p:spPr bwMode="auto">
                <a:xfrm flipH="1">
                  <a:off x="5098" y="267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7" name="Line 56810"/>
                <p:cNvSpPr>
                  <a:spLocks noChangeShapeType="1"/>
                </p:cNvSpPr>
                <p:nvPr/>
              </p:nvSpPr>
              <p:spPr bwMode="auto">
                <a:xfrm flipH="1" flipV="1">
                  <a:off x="5088" y="267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8" name="Line 56811"/>
                <p:cNvSpPr>
                  <a:spLocks noChangeShapeType="1"/>
                </p:cNvSpPr>
                <p:nvPr/>
              </p:nvSpPr>
              <p:spPr bwMode="auto">
                <a:xfrm flipH="1">
                  <a:off x="5081" y="267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39" name="Line 56812"/>
                <p:cNvSpPr>
                  <a:spLocks noChangeShapeType="1"/>
                </p:cNvSpPr>
                <p:nvPr/>
              </p:nvSpPr>
              <p:spPr bwMode="auto">
                <a:xfrm flipH="1" flipV="1">
                  <a:off x="5079" y="26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0" name="Line 56813"/>
                <p:cNvSpPr>
                  <a:spLocks noChangeShapeType="1"/>
                </p:cNvSpPr>
                <p:nvPr/>
              </p:nvSpPr>
              <p:spPr bwMode="auto">
                <a:xfrm flipH="1">
                  <a:off x="5072" y="26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1" name="Line 56814"/>
                <p:cNvSpPr>
                  <a:spLocks noChangeShapeType="1"/>
                </p:cNvSpPr>
                <p:nvPr/>
              </p:nvSpPr>
              <p:spPr bwMode="auto">
                <a:xfrm flipH="1" flipV="1">
                  <a:off x="5063" y="26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2" name="Line 56815"/>
                <p:cNvSpPr>
                  <a:spLocks noChangeShapeType="1"/>
                </p:cNvSpPr>
                <p:nvPr/>
              </p:nvSpPr>
              <p:spPr bwMode="auto">
                <a:xfrm flipH="1" flipV="1">
                  <a:off x="5054" y="26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3" name="Line 56816"/>
                <p:cNvSpPr>
                  <a:spLocks noChangeShapeType="1"/>
                </p:cNvSpPr>
                <p:nvPr/>
              </p:nvSpPr>
              <p:spPr bwMode="auto">
                <a:xfrm flipH="1" flipV="1">
                  <a:off x="5044" y="2654"/>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4" name="Line 56817"/>
                <p:cNvSpPr>
                  <a:spLocks noChangeShapeType="1"/>
                </p:cNvSpPr>
                <p:nvPr/>
              </p:nvSpPr>
              <p:spPr bwMode="auto">
                <a:xfrm flipH="1" flipV="1">
                  <a:off x="5035" y="264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5" name="Line 56818"/>
                <p:cNvSpPr>
                  <a:spLocks noChangeShapeType="1"/>
                </p:cNvSpPr>
                <p:nvPr/>
              </p:nvSpPr>
              <p:spPr bwMode="auto">
                <a:xfrm flipH="1" flipV="1">
                  <a:off x="5034" y="264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6" name="Line 56819"/>
                <p:cNvSpPr>
                  <a:spLocks noChangeShapeType="1"/>
                </p:cNvSpPr>
                <p:nvPr/>
              </p:nvSpPr>
              <p:spPr bwMode="auto">
                <a:xfrm flipH="1" flipV="1">
                  <a:off x="5032" y="26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7" name="Line 56820"/>
                <p:cNvSpPr>
                  <a:spLocks noChangeShapeType="1"/>
                </p:cNvSpPr>
                <p:nvPr/>
              </p:nvSpPr>
              <p:spPr bwMode="auto">
                <a:xfrm flipH="1" flipV="1">
                  <a:off x="5022" y="262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8" name="Line 56821"/>
                <p:cNvSpPr>
                  <a:spLocks noChangeShapeType="1"/>
                </p:cNvSpPr>
                <p:nvPr/>
              </p:nvSpPr>
              <p:spPr bwMode="auto">
                <a:xfrm flipH="1" flipV="1">
                  <a:off x="5013" y="262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49" name="Line 56822"/>
                <p:cNvSpPr>
                  <a:spLocks noChangeShapeType="1"/>
                </p:cNvSpPr>
                <p:nvPr/>
              </p:nvSpPr>
              <p:spPr bwMode="auto">
                <a:xfrm flipH="1" flipV="1">
                  <a:off x="5011" y="26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0" name="Line 56823"/>
                <p:cNvSpPr>
                  <a:spLocks noChangeShapeType="1"/>
                </p:cNvSpPr>
                <p:nvPr/>
              </p:nvSpPr>
              <p:spPr bwMode="auto">
                <a:xfrm flipH="1">
                  <a:off x="4997" y="261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1" name="Line 56824"/>
                <p:cNvSpPr>
                  <a:spLocks noChangeShapeType="1"/>
                </p:cNvSpPr>
                <p:nvPr/>
              </p:nvSpPr>
              <p:spPr bwMode="auto">
                <a:xfrm>
                  <a:off x="4997" y="26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2" name="Line 56825"/>
                <p:cNvSpPr>
                  <a:spLocks noChangeShapeType="1"/>
                </p:cNvSpPr>
                <p:nvPr/>
              </p:nvSpPr>
              <p:spPr bwMode="auto">
                <a:xfrm flipH="1" flipV="1">
                  <a:off x="4997" y="262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3" name="Line 56826"/>
                <p:cNvSpPr>
                  <a:spLocks noChangeShapeType="1"/>
                </p:cNvSpPr>
                <p:nvPr/>
              </p:nvSpPr>
              <p:spPr bwMode="auto">
                <a:xfrm flipV="1">
                  <a:off x="4997" y="260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4" name="Line 56827"/>
                <p:cNvSpPr>
                  <a:spLocks noChangeShapeType="1"/>
                </p:cNvSpPr>
                <p:nvPr/>
              </p:nvSpPr>
              <p:spPr bwMode="auto">
                <a:xfrm flipV="1">
                  <a:off x="5000" y="26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5" name="Line 56828"/>
                <p:cNvSpPr>
                  <a:spLocks noChangeShapeType="1"/>
                </p:cNvSpPr>
                <p:nvPr/>
              </p:nvSpPr>
              <p:spPr bwMode="auto">
                <a:xfrm flipV="1">
                  <a:off x="5007" y="258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6" name="Line 56829"/>
                <p:cNvSpPr>
                  <a:spLocks noChangeShapeType="1"/>
                </p:cNvSpPr>
                <p:nvPr/>
              </p:nvSpPr>
              <p:spPr bwMode="auto">
                <a:xfrm flipH="1" flipV="1">
                  <a:off x="5005" y="257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7" name="Line 56830"/>
                <p:cNvSpPr>
                  <a:spLocks noChangeShapeType="1"/>
                </p:cNvSpPr>
                <p:nvPr/>
              </p:nvSpPr>
              <p:spPr bwMode="auto">
                <a:xfrm flipV="1">
                  <a:off x="5005" y="257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8" name="Line 56831"/>
                <p:cNvSpPr>
                  <a:spLocks noChangeShapeType="1"/>
                </p:cNvSpPr>
                <p:nvPr/>
              </p:nvSpPr>
              <p:spPr bwMode="auto">
                <a:xfrm flipH="1" flipV="1">
                  <a:off x="5010" y="25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59" name="Line 56832"/>
                <p:cNvSpPr>
                  <a:spLocks noChangeShapeType="1"/>
                </p:cNvSpPr>
                <p:nvPr/>
              </p:nvSpPr>
              <p:spPr bwMode="auto">
                <a:xfrm flipH="1" flipV="1">
                  <a:off x="5008" y="255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0" name="Line 56833"/>
                <p:cNvSpPr>
                  <a:spLocks noChangeShapeType="1"/>
                </p:cNvSpPr>
                <p:nvPr/>
              </p:nvSpPr>
              <p:spPr bwMode="auto">
                <a:xfrm flipH="1" flipV="1">
                  <a:off x="4998" y="25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1" name="Line 56834"/>
                <p:cNvSpPr>
                  <a:spLocks noChangeShapeType="1"/>
                </p:cNvSpPr>
                <p:nvPr/>
              </p:nvSpPr>
              <p:spPr bwMode="auto">
                <a:xfrm flipH="1" flipV="1">
                  <a:off x="4996" y="254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2" name="Line 56835"/>
                <p:cNvSpPr>
                  <a:spLocks noChangeShapeType="1"/>
                </p:cNvSpPr>
                <p:nvPr/>
              </p:nvSpPr>
              <p:spPr bwMode="auto">
                <a:xfrm flipV="1">
                  <a:off x="4996" y="254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3" name="Line 56836"/>
                <p:cNvSpPr>
                  <a:spLocks noChangeShapeType="1"/>
                </p:cNvSpPr>
                <p:nvPr/>
              </p:nvSpPr>
              <p:spPr bwMode="auto">
                <a:xfrm flipV="1">
                  <a:off x="5003" y="2538"/>
                  <a:ext cx="7"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4" name="Line 56837"/>
                <p:cNvSpPr>
                  <a:spLocks noChangeShapeType="1"/>
                </p:cNvSpPr>
                <p:nvPr/>
              </p:nvSpPr>
              <p:spPr bwMode="auto">
                <a:xfrm>
                  <a:off x="5010" y="2538"/>
                  <a:ext cx="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5" name="Line 56838"/>
                <p:cNvSpPr>
                  <a:spLocks noChangeShapeType="1"/>
                </p:cNvSpPr>
                <p:nvPr/>
              </p:nvSpPr>
              <p:spPr bwMode="auto">
                <a:xfrm flipV="1">
                  <a:off x="5010" y="2543"/>
                  <a:ext cx="9"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6" name="Line 56839"/>
                <p:cNvSpPr>
                  <a:spLocks noChangeShapeType="1"/>
                </p:cNvSpPr>
                <p:nvPr/>
              </p:nvSpPr>
              <p:spPr bwMode="auto">
                <a:xfrm flipH="1" flipV="1">
                  <a:off x="5018" y="2539"/>
                  <a:ext cx="1"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7" name="Line 56840"/>
                <p:cNvSpPr>
                  <a:spLocks noChangeShapeType="1"/>
                </p:cNvSpPr>
                <p:nvPr/>
              </p:nvSpPr>
              <p:spPr bwMode="auto">
                <a:xfrm flipV="1">
                  <a:off x="5018" y="253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8" name="Line 56841"/>
                <p:cNvSpPr>
                  <a:spLocks noChangeShapeType="1"/>
                </p:cNvSpPr>
                <p:nvPr/>
              </p:nvSpPr>
              <p:spPr bwMode="auto">
                <a:xfrm flipH="1" flipV="1">
                  <a:off x="5014" y="2519"/>
                  <a:ext cx="8"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69" name="Line 56842"/>
                <p:cNvSpPr>
                  <a:spLocks noChangeShapeType="1"/>
                </p:cNvSpPr>
                <p:nvPr/>
              </p:nvSpPr>
              <p:spPr bwMode="auto">
                <a:xfrm flipH="1" flipV="1">
                  <a:off x="5006" y="2508"/>
                  <a:ext cx="8"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0" name="Freeform 56843"/>
                <p:cNvSpPr>
                  <a:spLocks/>
                </p:cNvSpPr>
                <p:nvPr/>
              </p:nvSpPr>
              <p:spPr bwMode="auto">
                <a:xfrm>
                  <a:off x="4778" y="1890"/>
                  <a:ext cx="547" cy="477"/>
                </a:xfrm>
                <a:custGeom>
                  <a:avLst/>
                  <a:gdLst>
                    <a:gd name="T0" fmla="*/ 744 w 1095"/>
                    <a:gd name="T1" fmla="*/ 30 h 953"/>
                    <a:gd name="T2" fmla="*/ 769 w 1095"/>
                    <a:gd name="T3" fmla="*/ 73 h 953"/>
                    <a:gd name="T4" fmla="*/ 853 w 1095"/>
                    <a:gd name="T5" fmla="*/ 114 h 953"/>
                    <a:gd name="T6" fmla="*/ 899 w 1095"/>
                    <a:gd name="T7" fmla="*/ 210 h 953"/>
                    <a:gd name="T8" fmla="*/ 974 w 1095"/>
                    <a:gd name="T9" fmla="*/ 314 h 953"/>
                    <a:gd name="T10" fmla="*/ 974 w 1095"/>
                    <a:gd name="T11" fmla="*/ 403 h 953"/>
                    <a:gd name="T12" fmla="*/ 990 w 1095"/>
                    <a:gd name="T13" fmla="*/ 505 h 953"/>
                    <a:gd name="T14" fmla="*/ 1036 w 1095"/>
                    <a:gd name="T15" fmla="*/ 553 h 953"/>
                    <a:gd name="T16" fmla="*/ 1079 w 1095"/>
                    <a:gd name="T17" fmla="*/ 605 h 953"/>
                    <a:gd name="T18" fmla="*/ 1054 w 1095"/>
                    <a:gd name="T19" fmla="*/ 674 h 953"/>
                    <a:gd name="T20" fmla="*/ 1011 w 1095"/>
                    <a:gd name="T21" fmla="*/ 762 h 953"/>
                    <a:gd name="T22" fmla="*/ 1010 w 1095"/>
                    <a:gd name="T23" fmla="*/ 846 h 953"/>
                    <a:gd name="T24" fmla="*/ 1011 w 1095"/>
                    <a:gd name="T25" fmla="*/ 916 h 953"/>
                    <a:gd name="T26" fmla="*/ 960 w 1095"/>
                    <a:gd name="T27" fmla="*/ 908 h 953"/>
                    <a:gd name="T28" fmla="*/ 892 w 1095"/>
                    <a:gd name="T29" fmla="*/ 883 h 953"/>
                    <a:gd name="T30" fmla="*/ 812 w 1095"/>
                    <a:gd name="T31" fmla="*/ 923 h 953"/>
                    <a:gd name="T32" fmla="*/ 774 w 1095"/>
                    <a:gd name="T33" fmla="*/ 903 h 953"/>
                    <a:gd name="T34" fmla="*/ 728 w 1095"/>
                    <a:gd name="T35" fmla="*/ 949 h 953"/>
                    <a:gd name="T36" fmla="*/ 678 w 1095"/>
                    <a:gd name="T37" fmla="*/ 933 h 953"/>
                    <a:gd name="T38" fmla="*/ 603 w 1095"/>
                    <a:gd name="T39" fmla="*/ 942 h 953"/>
                    <a:gd name="T40" fmla="*/ 507 w 1095"/>
                    <a:gd name="T41" fmla="*/ 926 h 953"/>
                    <a:gd name="T42" fmla="*/ 419 w 1095"/>
                    <a:gd name="T43" fmla="*/ 892 h 953"/>
                    <a:gd name="T44" fmla="*/ 382 w 1095"/>
                    <a:gd name="T45" fmla="*/ 919 h 953"/>
                    <a:gd name="T46" fmla="*/ 337 w 1095"/>
                    <a:gd name="T47" fmla="*/ 919 h 953"/>
                    <a:gd name="T48" fmla="*/ 309 w 1095"/>
                    <a:gd name="T49" fmla="*/ 880 h 953"/>
                    <a:gd name="T50" fmla="*/ 218 w 1095"/>
                    <a:gd name="T51" fmla="*/ 878 h 953"/>
                    <a:gd name="T52" fmla="*/ 186 w 1095"/>
                    <a:gd name="T53" fmla="*/ 828 h 953"/>
                    <a:gd name="T54" fmla="*/ 145 w 1095"/>
                    <a:gd name="T55" fmla="*/ 841 h 953"/>
                    <a:gd name="T56" fmla="*/ 123 w 1095"/>
                    <a:gd name="T57" fmla="*/ 771 h 953"/>
                    <a:gd name="T58" fmla="*/ 79 w 1095"/>
                    <a:gd name="T59" fmla="*/ 678 h 953"/>
                    <a:gd name="T60" fmla="*/ 66 w 1095"/>
                    <a:gd name="T61" fmla="*/ 635 h 953"/>
                    <a:gd name="T62" fmla="*/ 2 w 1095"/>
                    <a:gd name="T63" fmla="*/ 580 h 953"/>
                    <a:gd name="T64" fmla="*/ 15 w 1095"/>
                    <a:gd name="T65" fmla="*/ 516 h 953"/>
                    <a:gd name="T66" fmla="*/ 22 w 1095"/>
                    <a:gd name="T67" fmla="*/ 480 h 953"/>
                    <a:gd name="T68" fmla="*/ 25 w 1095"/>
                    <a:gd name="T69" fmla="*/ 451 h 953"/>
                    <a:gd name="T70" fmla="*/ 77 w 1095"/>
                    <a:gd name="T71" fmla="*/ 375 h 953"/>
                    <a:gd name="T72" fmla="*/ 129 w 1095"/>
                    <a:gd name="T73" fmla="*/ 342 h 953"/>
                    <a:gd name="T74" fmla="*/ 172 w 1095"/>
                    <a:gd name="T75" fmla="*/ 283 h 953"/>
                    <a:gd name="T76" fmla="*/ 223 w 1095"/>
                    <a:gd name="T77" fmla="*/ 251 h 953"/>
                    <a:gd name="T78" fmla="*/ 273 w 1095"/>
                    <a:gd name="T79" fmla="*/ 221 h 953"/>
                    <a:gd name="T80" fmla="*/ 345 w 1095"/>
                    <a:gd name="T81" fmla="*/ 200 h 953"/>
                    <a:gd name="T82" fmla="*/ 375 w 1095"/>
                    <a:gd name="T83" fmla="*/ 251 h 953"/>
                    <a:gd name="T84" fmla="*/ 450 w 1095"/>
                    <a:gd name="T85" fmla="*/ 244 h 953"/>
                    <a:gd name="T86" fmla="*/ 484 w 1095"/>
                    <a:gd name="T87" fmla="*/ 203 h 953"/>
                    <a:gd name="T88" fmla="*/ 498 w 1095"/>
                    <a:gd name="T89" fmla="*/ 153 h 953"/>
                    <a:gd name="T90" fmla="*/ 517 w 1095"/>
                    <a:gd name="T91" fmla="*/ 69 h 953"/>
                    <a:gd name="T92" fmla="*/ 558 w 1095"/>
                    <a:gd name="T93" fmla="*/ 103 h 953"/>
                    <a:gd name="T94" fmla="*/ 555 w 1095"/>
                    <a:gd name="T95" fmla="*/ 44 h 953"/>
                    <a:gd name="T96" fmla="*/ 612 w 1095"/>
                    <a:gd name="T97" fmla="*/ 51 h 953"/>
                    <a:gd name="T98" fmla="*/ 671 w 1095"/>
                    <a:gd name="T99" fmla="*/ 1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953">
                      <a:moveTo>
                        <a:pt x="692" y="0"/>
                      </a:moveTo>
                      <a:lnTo>
                        <a:pt x="719" y="0"/>
                      </a:lnTo>
                      <a:lnTo>
                        <a:pt x="737" y="19"/>
                      </a:lnTo>
                      <a:lnTo>
                        <a:pt x="744" y="30"/>
                      </a:lnTo>
                      <a:lnTo>
                        <a:pt x="756" y="53"/>
                      </a:lnTo>
                      <a:lnTo>
                        <a:pt x="758" y="75"/>
                      </a:lnTo>
                      <a:lnTo>
                        <a:pt x="753" y="78"/>
                      </a:lnTo>
                      <a:lnTo>
                        <a:pt x="769" y="73"/>
                      </a:lnTo>
                      <a:lnTo>
                        <a:pt x="764" y="92"/>
                      </a:lnTo>
                      <a:lnTo>
                        <a:pt x="794" y="101"/>
                      </a:lnTo>
                      <a:lnTo>
                        <a:pt x="815" y="101"/>
                      </a:lnTo>
                      <a:lnTo>
                        <a:pt x="853" y="114"/>
                      </a:lnTo>
                      <a:lnTo>
                        <a:pt x="862" y="144"/>
                      </a:lnTo>
                      <a:lnTo>
                        <a:pt x="872" y="164"/>
                      </a:lnTo>
                      <a:lnTo>
                        <a:pt x="887" y="171"/>
                      </a:lnTo>
                      <a:lnTo>
                        <a:pt x="899" y="210"/>
                      </a:lnTo>
                      <a:lnTo>
                        <a:pt x="910" y="219"/>
                      </a:lnTo>
                      <a:lnTo>
                        <a:pt x="942" y="244"/>
                      </a:lnTo>
                      <a:lnTo>
                        <a:pt x="960" y="267"/>
                      </a:lnTo>
                      <a:lnTo>
                        <a:pt x="974" y="314"/>
                      </a:lnTo>
                      <a:lnTo>
                        <a:pt x="972" y="341"/>
                      </a:lnTo>
                      <a:lnTo>
                        <a:pt x="931" y="391"/>
                      </a:lnTo>
                      <a:lnTo>
                        <a:pt x="947" y="405"/>
                      </a:lnTo>
                      <a:lnTo>
                        <a:pt x="974" y="403"/>
                      </a:lnTo>
                      <a:lnTo>
                        <a:pt x="978" y="448"/>
                      </a:lnTo>
                      <a:lnTo>
                        <a:pt x="979" y="457"/>
                      </a:lnTo>
                      <a:lnTo>
                        <a:pt x="986" y="462"/>
                      </a:lnTo>
                      <a:lnTo>
                        <a:pt x="990" y="505"/>
                      </a:lnTo>
                      <a:lnTo>
                        <a:pt x="1001" y="514"/>
                      </a:lnTo>
                      <a:lnTo>
                        <a:pt x="995" y="528"/>
                      </a:lnTo>
                      <a:lnTo>
                        <a:pt x="1020" y="535"/>
                      </a:lnTo>
                      <a:lnTo>
                        <a:pt x="1036" y="553"/>
                      </a:lnTo>
                      <a:lnTo>
                        <a:pt x="1072" y="578"/>
                      </a:lnTo>
                      <a:lnTo>
                        <a:pt x="1063" y="585"/>
                      </a:lnTo>
                      <a:lnTo>
                        <a:pt x="1068" y="603"/>
                      </a:lnTo>
                      <a:lnTo>
                        <a:pt x="1079" y="605"/>
                      </a:lnTo>
                      <a:lnTo>
                        <a:pt x="1095" y="621"/>
                      </a:lnTo>
                      <a:lnTo>
                        <a:pt x="1095" y="655"/>
                      </a:lnTo>
                      <a:lnTo>
                        <a:pt x="1083" y="671"/>
                      </a:lnTo>
                      <a:lnTo>
                        <a:pt x="1054" y="674"/>
                      </a:lnTo>
                      <a:lnTo>
                        <a:pt x="1033" y="708"/>
                      </a:lnTo>
                      <a:lnTo>
                        <a:pt x="1029" y="726"/>
                      </a:lnTo>
                      <a:lnTo>
                        <a:pt x="1026" y="755"/>
                      </a:lnTo>
                      <a:lnTo>
                        <a:pt x="1011" y="762"/>
                      </a:lnTo>
                      <a:lnTo>
                        <a:pt x="1004" y="782"/>
                      </a:lnTo>
                      <a:lnTo>
                        <a:pt x="1004" y="801"/>
                      </a:lnTo>
                      <a:lnTo>
                        <a:pt x="1006" y="833"/>
                      </a:lnTo>
                      <a:lnTo>
                        <a:pt x="1010" y="846"/>
                      </a:lnTo>
                      <a:lnTo>
                        <a:pt x="1015" y="862"/>
                      </a:lnTo>
                      <a:lnTo>
                        <a:pt x="1015" y="874"/>
                      </a:lnTo>
                      <a:lnTo>
                        <a:pt x="1020" y="889"/>
                      </a:lnTo>
                      <a:lnTo>
                        <a:pt x="1011" y="916"/>
                      </a:lnTo>
                      <a:lnTo>
                        <a:pt x="1001" y="896"/>
                      </a:lnTo>
                      <a:lnTo>
                        <a:pt x="986" y="899"/>
                      </a:lnTo>
                      <a:lnTo>
                        <a:pt x="974" y="903"/>
                      </a:lnTo>
                      <a:lnTo>
                        <a:pt x="960" y="908"/>
                      </a:lnTo>
                      <a:lnTo>
                        <a:pt x="942" y="898"/>
                      </a:lnTo>
                      <a:lnTo>
                        <a:pt x="922" y="889"/>
                      </a:lnTo>
                      <a:lnTo>
                        <a:pt x="904" y="880"/>
                      </a:lnTo>
                      <a:lnTo>
                        <a:pt x="892" y="883"/>
                      </a:lnTo>
                      <a:lnTo>
                        <a:pt x="867" y="860"/>
                      </a:lnTo>
                      <a:lnTo>
                        <a:pt x="858" y="878"/>
                      </a:lnTo>
                      <a:lnTo>
                        <a:pt x="849" y="898"/>
                      </a:lnTo>
                      <a:lnTo>
                        <a:pt x="812" y="923"/>
                      </a:lnTo>
                      <a:lnTo>
                        <a:pt x="806" y="910"/>
                      </a:lnTo>
                      <a:lnTo>
                        <a:pt x="797" y="882"/>
                      </a:lnTo>
                      <a:lnTo>
                        <a:pt x="789" y="899"/>
                      </a:lnTo>
                      <a:lnTo>
                        <a:pt x="774" y="903"/>
                      </a:lnTo>
                      <a:lnTo>
                        <a:pt x="756" y="894"/>
                      </a:lnTo>
                      <a:lnTo>
                        <a:pt x="733" y="917"/>
                      </a:lnTo>
                      <a:lnTo>
                        <a:pt x="737" y="932"/>
                      </a:lnTo>
                      <a:lnTo>
                        <a:pt x="728" y="949"/>
                      </a:lnTo>
                      <a:lnTo>
                        <a:pt x="719" y="921"/>
                      </a:lnTo>
                      <a:lnTo>
                        <a:pt x="701" y="912"/>
                      </a:lnTo>
                      <a:lnTo>
                        <a:pt x="690" y="930"/>
                      </a:lnTo>
                      <a:lnTo>
                        <a:pt x="678" y="933"/>
                      </a:lnTo>
                      <a:lnTo>
                        <a:pt x="667" y="953"/>
                      </a:lnTo>
                      <a:lnTo>
                        <a:pt x="649" y="942"/>
                      </a:lnTo>
                      <a:lnTo>
                        <a:pt x="621" y="951"/>
                      </a:lnTo>
                      <a:lnTo>
                        <a:pt x="603" y="942"/>
                      </a:lnTo>
                      <a:lnTo>
                        <a:pt x="585" y="933"/>
                      </a:lnTo>
                      <a:lnTo>
                        <a:pt x="567" y="923"/>
                      </a:lnTo>
                      <a:lnTo>
                        <a:pt x="539" y="932"/>
                      </a:lnTo>
                      <a:lnTo>
                        <a:pt x="507" y="926"/>
                      </a:lnTo>
                      <a:lnTo>
                        <a:pt x="487" y="916"/>
                      </a:lnTo>
                      <a:lnTo>
                        <a:pt x="448" y="883"/>
                      </a:lnTo>
                      <a:lnTo>
                        <a:pt x="439" y="901"/>
                      </a:lnTo>
                      <a:lnTo>
                        <a:pt x="419" y="892"/>
                      </a:lnTo>
                      <a:lnTo>
                        <a:pt x="393" y="901"/>
                      </a:lnTo>
                      <a:lnTo>
                        <a:pt x="378" y="907"/>
                      </a:lnTo>
                      <a:lnTo>
                        <a:pt x="396" y="914"/>
                      </a:lnTo>
                      <a:lnTo>
                        <a:pt x="382" y="919"/>
                      </a:lnTo>
                      <a:lnTo>
                        <a:pt x="373" y="937"/>
                      </a:lnTo>
                      <a:lnTo>
                        <a:pt x="377" y="949"/>
                      </a:lnTo>
                      <a:lnTo>
                        <a:pt x="355" y="928"/>
                      </a:lnTo>
                      <a:lnTo>
                        <a:pt x="337" y="919"/>
                      </a:lnTo>
                      <a:lnTo>
                        <a:pt x="309" y="928"/>
                      </a:lnTo>
                      <a:lnTo>
                        <a:pt x="318" y="908"/>
                      </a:lnTo>
                      <a:lnTo>
                        <a:pt x="328" y="891"/>
                      </a:lnTo>
                      <a:lnTo>
                        <a:pt x="309" y="880"/>
                      </a:lnTo>
                      <a:lnTo>
                        <a:pt x="282" y="889"/>
                      </a:lnTo>
                      <a:lnTo>
                        <a:pt x="250" y="883"/>
                      </a:lnTo>
                      <a:lnTo>
                        <a:pt x="236" y="889"/>
                      </a:lnTo>
                      <a:lnTo>
                        <a:pt x="218" y="878"/>
                      </a:lnTo>
                      <a:lnTo>
                        <a:pt x="204" y="883"/>
                      </a:lnTo>
                      <a:lnTo>
                        <a:pt x="198" y="869"/>
                      </a:lnTo>
                      <a:lnTo>
                        <a:pt x="195" y="855"/>
                      </a:lnTo>
                      <a:lnTo>
                        <a:pt x="186" y="828"/>
                      </a:lnTo>
                      <a:lnTo>
                        <a:pt x="172" y="832"/>
                      </a:lnTo>
                      <a:lnTo>
                        <a:pt x="154" y="841"/>
                      </a:lnTo>
                      <a:lnTo>
                        <a:pt x="150" y="855"/>
                      </a:lnTo>
                      <a:lnTo>
                        <a:pt x="145" y="841"/>
                      </a:lnTo>
                      <a:lnTo>
                        <a:pt x="132" y="798"/>
                      </a:lnTo>
                      <a:lnTo>
                        <a:pt x="141" y="780"/>
                      </a:lnTo>
                      <a:lnTo>
                        <a:pt x="127" y="785"/>
                      </a:lnTo>
                      <a:lnTo>
                        <a:pt x="123" y="771"/>
                      </a:lnTo>
                      <a:lnTo>
                        <a:pt x="120" y="757"/>
                      </a:lnTo>
                      <a:lnTo>
                        <a:pt x="106" y="716"/>
                      </a:lnTo>
                      <a:lnTo>
                        <a:pt x="102" y="701"/>
                      </a:lnTo>
                      <a:lnTo>
                        <a:pt x="79" y="678"/>
                      </a:lnTo>
                      <a:lnTo>
                        <a:pt x="74" y="664"/>
                      </a:lnTo>
                      <a:lnTo>
                        <a:pt x="70" y="649"/>
                      </a:lnTo>
                      <a:lnTo>
                        <a:pt x="81" y="632"/>
                      </a:lnTo>
                      <a:lnTo>
                        <a:pt x="66" y="635"/>
                      </a:lnTo>
                      <a:lnTo>
                        <a:pt x="49" y="626"/>
                      </a:lnTo>
                      <a:lnTo>
                        <a:pt x="43" y="612"/>
                      </a:lnTo>
                      <a:lnTo>
                        <a:pt x="25" y="603"/>
                      </a:lnTo>
                      <a:lnTo>
                        <a:pt x="2" y="580"/>
                      </a:lnTo>
                      <a:lnTo>
                        <a:pt x="13" y="562"/>
                      </a:lnTo>
                      <a:lnTo>
                        <a:pt x="22" y="542"/>
                      </a:lnTo>
                      <a:lnTo>
                        <a:pt x="18" y="530"/>
                      </a:lnTo>
                      <a:lnTo>
                        <a:pt x="15" y="516"/>
                      </a:lnTo>
                      <a:lnTo>
                        <a:pt x="9" y="501"/>
                      </a:lnTo>
                      <a:lnTo>
                        <a:pt x="6" y="487"/>
                      </a:lnTo>
                      <a:lnTo>
                        <a:pt x="0" y="466"/>
                      </a:lnTo>
                      <a:lnTo>
                        <a:pt x="22" y="480"/>
                      </a:lnTo>
                      <a:lnTo>
                        <a:pt x="43" y="475"/>
                      </a:lnTo>
                      <a:lnTo>
                        <a:pt x="47" y="475"/>
                      </a:lnTo>
                      <a:lnTo>
                        <a:pt x="41" y="460"/>
                      </a:lnTo>
                      <a:lnTo>
                        <a:pt x="25" y="451"/>
                      </a:lnTo>
                      <a:lnTo>
                        <a:pt x="34" y="433"/>
                      </a:lnTo>
                      <a:lnTo>
                        <a:pt x="40" y="401"/>
                      </a:lnTo>
                      <a:lnTo>
                        <a:pt x="63" y="378"/>
                      </a:lnTo>
                      <a:lnTo>
                        <a:pt x="77" y="375"/>
                      </a:lnTo>
                      <a:lnTo>
                        <a:pt x="106" y="366"/>
                      </a:lnTo>
                      <a:lnTo>
                        <a:pt x="118" y="360"/>
                      </a:lnTo>
                      <a:lnTo>
                        <a:pt x="115" y="348"/>
                      </a:lnTo>
                      <a:lnTo>
                        <a:pt x="129" y="342"/>
                      </a:lnTo>
                      <a:lnTo>
                        <a:pt x="138" y="325"/>
                      </a:lnTo>
                      <a:lnTo>
                        <a:pt x="152" y="319"/>
                      </a:lnTo>
                      <a:lnTo>
                        <a:pt x="163" y="303"/>
                      </a:lnTo>
                      <a:lnTo>
                        <a:pt x="172" y="283"/>
                      </a:lnTo>
                      <a:lnTo>
                        <a:pt x="180" y="266"/>
                      </a:lnTo>
                      <a:lnTo>
                        <a:pt x="198" y="276"/>
                      </a:lnTo>
                      <a:lnTo>
                        <a:pt x="209" y="257"/>
                      </a:lnTo>
                      <a:lnTo>
                        <a:pt x="223" y="251"/>
                      </a:lnTo>
                      <a:lnTo>
                        <a:pt x="218" y="239"/>
                      </a:lnTo>
                      <a:lnTo>
                        <a:pt x="232" y="233"/>
                      </a:lnTo>
                      <a:lnTo>
                        <a:pt x="243" y="216"/>
                      </a:lnTo>
                      <a:lnTo>
                        <a:pt x="273" y="221"/>
                      </a:lnTo>
                      <a:lnTo>
                        <a:pt x="287" y="217"/>
                      </a:lnTo>
                      <a:lnTo>
                        <a:pt x="298" y="200"/>
                      </a:lnTo>
                      <a:lnTo>
                        <a:pt x="339" y="185"/>
                      </a:lnTo>
                      <a:lnTo>
                        <a:pt x="345" y="200"/>
                      </a:lnTo>
                      <a:lnTo>
                        <a:pt x="362" y="208"/>
                      </a:lnTo>
                      <a:lnTo>
                        <a:pt x="366" y="225"/>
                      </a:lnTo>
                      <a:lnTo>
                        <a:pt x="371" y="239"/>
                      </a:lnTo>
                      <a:lnTo>
                        <a:pt x="375" y="251"/>
                      </a:lnTo>
                      <a:lnTo>
                        <a:pt x="394" y="260"/>
                      </a:lnTo>
                      <a:lnTo>
                        <a:pt x="430" y="233"/>
                      </a:lnTo>
                      <a:lnTo>
                        <a:pt x="444" y="230"/>
                      </a:lnTo>
                      <a:lnTo>
                        <a:pt x="450" y="244"/>
                      </a:lnTo>
                      <a:lnTo>
                        <a:pt x="464" y="239"/>
                      </a:lnTo>
                      <a:lnTo>
                        <a:pt x="491" y="230"/>
                      </a:lnTo>
                      <a:lnTo>
                        <a:pt x="487" y="216"/>
                      </a:lnTo>
                      <a:lnTo>
                        <a:pt x="484" y="203"/>
                      </a:lnTo>
                      <a:lnTo>
                        <a:pt x="478" y="189"/>
                      </a:lnTo>
                      <a:lnTo>
                        <a:pt x="493" y="185"/>
                      </a:lnTo>
                      <a:lnTo>
                        <a:pt x="501" y="166"/>
                      </a:lnTo>
                      <a:lnTo>
                        <a:pt x="498" y="153"/>
                      </a:lnTo>
                      <a:lnTo>
                        <a:pt x="471" y="151"/>
                      </a:lnTo>
                      <a:lnTo>
                        <a:pt x="489" y="125"/>
                      </a:lnTo>
                      <a:lnTo>
                        <a:pt x="484" y="110"/>
                      </a:lnTo>
                      <a:lnTo>
                        <a:pt x="517" y="69"/>
                      </a:lnTo>
                      <a:lnTo>
                        <a:pt x="523" y="83"/>
                      </a:lnTo>
                      <a:lnTo>
                        <a:pt x="526" y="98"/>
                      </a:lnTo>
                      <a:lnTo>
                        <a:pt x="532" y="112"/>
                      </a:lnTo>
                      <a:lnTo>
                        <a:pt x="558" y="103"/>
                      </a:lnTo>
                      <a:lnTo>
                        <a:pt x="567" y="85"/>
                      </a:lnTo>
                      <a:lnTo>
                        <a:pt x="573" y="53"/>
                      </a:lnTo>
                      <a:lnTo>
                        <a:pt x="558" y="57"/>
                      </a:lnTo>
                      <a:lnTo>
                        <a:pt x="555" y="44"/>
                      </a:lnTo>
                      <a:lnTo>
                        <a:pt x="569" y="39"/>
                      </a:lnTo>
                      <a:lnTo>
                        <a:pt x="589" y="30"/>
                      </a:lnTo>
                      <a:lnTo>
                        <a:pt x="605" y="42"/>
                      </a:lnTo>
                      <a:lnTo>
                        <a:pt x="612" y="51"/>
                      </a:lnTo>
                      <a:lnTo>
                        <a:pt x="616" y="51"/>
                      </a:lnTo>
                      <a:lnTo>
                        <a:pt x="633" y="46"/>
                      </a:lnTo>
                      <a:lnTo>
                        <a:pt x="660" y="37"/>
                      </a:lnTo>
                      <a:lnTo>
                        <a:pt x="671" y="14"/>
                      </a:lnTo>
                      <a:lnTo>
                        <a:pt x="692"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871" name="Line 56844"/>
                <p:cNvSpPr>
                  <a:spLocks noChangeShapeType="1"/>
                </p:cNvSpPr>
                <p:nvPr/>
              </p:nvSpPr>
              <p:spPr bwMode="auto">
                <a:xfrm>
                  <a:off x="4778" y="2123"/>
                  <a:ext cx="1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2" name="Line 56845"/>
                <p:cNvSpPr>
                  <a:spLocks noChangeShapeType="1"/>
                </p:cNvSpPr>
                <p:nvPr/>
              </p:nvSpPr>
              <p:spPr bwMode="auto">
                <a:xfrm flipV="1">
                  <a:off x="4788" y="2128"/>
                  <a:ext cx="1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3" name="Line 56846"/>
                <p:cNvSpPr>
                  <a:spLocks noChangeShapeType="1"/>
                </p:cNvSpPr>
                <p:nvPr/>
              </p:nvSpPr>
              <p:spPr bwMode="auto">
                <a:xfrm>
                  <a:off x="4799" y="2128"/>
                  <a:ext cx="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4" name="Line 56847"/>
                <p:cNvSpPr>
                  <a:spLocks noChangeShapeType="1"/>
                </p:cNvSpPr>
                <p:nvPr/>
              </p:nvSpPr>
              <p:spPr bwMode="auto">
                <a:xfrm flipH="1" flipV="1">
                  <a:off x="4798"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5" name="Line 56848"/>
                <p:cNvSpPr>
                  <a:spLocks noChangeShapeType="1"/>
                </p:cNvSpPr>
                <p:nvPr/>
              </p:nvSpPr>
              <p:spPr bwMode="auto">
                <a:xfrm flipH="1" flipV="1">
                  <a:off x="4790" y="211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6" name="Line 56849"/>
                <p:cNvSpPr>
                  <a:spLocks noChangeShapeType="1"/>
                </p:cNvSpPr>
                <p:nvPr/>
              </p:nvSpPr>
              <p:spPr bwMode="auto">
                <a:xfrm flipV="1">
                  <a:off x="4790" y="210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7" name="Line 56850"/>
                <p:cNvSpPr>
                  <a:spLocks noChangeShapeType="1"/>
                </p:cNvSpPr>
                <p:nvPr/>
              </p:nvSpPr>
              <p:spPr bwMode="auto">
                <a:xfrm flipV="1">
                  <a:off x="4795" y="2091"/>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8" name="Line 56851"/>
                <p:cNvSpPr>
                  <a:spLocks noChangeShapeType="1"/>
                </p:cNvSpPr>
                <p:nvPr/>
              </p:nvSpPr>
              <p:spPr bwMode="auto">
                <a:xfrm flipV="1">
                  <a:off x="4797" y="208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79" name="Line 56852"/>
                <p:cNvSpPr>
                  <a:spLocks noChangeShapeType="1"/>
                </p:cNvSpPr>
                <p:nvPr/>
              </p:nvSpPr>
              <p:spPr bwMode="auto">
                <a:xfrm flipV="1">
                  <a:off x="4809" y="20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0" name="Line 56853"/>
                <p:cNvSpPr>
                  <a:spLocks noChangeShapeType="1"/>
                </p:cNvSpPr>
                <p:nvPr/>
              </p:nvSpPr>
              <p:spPr bwMode="auto">
                <a:xfrm flipV="1">
                  <a:off x="4816" y="207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1" name="Line 56854"/>
                <p:cNvSpPr>
                  <a:spLocks noChangeShapeType="1"/>
                </p:cNvSpPr>
                <p:nvPr/>
              </p:nvSpPr>
              <p:spPr bwMode="auto">
                <a:xfrm flipV="1">
                  <a:off x="4830" y="20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2" name="Line 56855"/>
                <p:cNvSpPr>
                  <a:spLocks noChangeShapeType="1"/>
                </p:cNvSpPr>
                <p:nvPr/>
              </p:nvSpPr>
              <p:spPr bwMode="auto">
                <a:xfrm flipH="1" flipV="1">
                  <a:off x="4835" y="20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3" name="Line 56856"/>
                <p:cNvSpPr>
                  <a:spLocks noChangeShapeType="1"/>
                </p:cNvSpPr>
                <p:nvPr/>
              </p:nvSpPr>
              <p:spPr bwMode="auto">
                <a:xfrm flipV="1">
                  <a:off x="4835"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4" name="Line 56857"/>
                <p:cNvSpPr>
                  <a:spLocks noChangeShapeType="1"/>
                </p:cNvSpPr>
                <p:nvPr/>
              </p:nvSpPr>
              <p:spPr bwMode="auto">
                <a:xfrm flipV="1">
                  <a:off x="4842" y="20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5" name="Line 56858"/>
                <p:cNvSpPr>
                  <a:spLocks noChangeShapeType="1"/>
                </p:cNvSpPr>
                <p:nvPr/>
              </p:nvSpPr>
              <p:spPr bwMode="auto">
                <a:xfrm flipV="1">
                  <a:off x="4846" y="20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6" name="Line 56859"/>
                <p:cNvSpPr>
                  <a:spLocks noChangeShapeType="1"/>
                </p:cNvSpPr>
                <p:nvPr/>
              </p:nvSpPr>
              <p:spPr bwMode="auto">
                <a:xfrm flipV="1">
                  <a:off x="4853" y="204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7" name="Line 56860"/>
                <p:cNvSpPr>
                  <a:spLocks noChangeShapeType="1"/>
                </p:cNvSpPr>
                <p:nvPr/>
              </p:nvSpPr>
              <p:spPr bwMode="auto">
                <a:xfrm flipV="1">
                  <a:off x="4859" y="203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8" name="Line 56861"/>
                <p:cNvSpPr>
                  <a:spLocks noChangeShapeType="1"/>
                </p:cNvSpPr>
                <p:nvPr/>
              </p:nvSpPr>
              <p:spPr bwMode="auto">
                <a:xfrm flipV="1">
                  <a:off x="4863" y="202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89" name="Line 56862"/>
                <p:cNvSpPr>
                  <a:spLocks noChangeShapeType="1"/>
                </p:cNvSpPr>
                <p:nvPr/>
              </p:nvSpPr>
              <p:spPr bwMode="auto">
                <a:xfrm>
                  <a:off x="4868" y="202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0" name="Line 56863"/>
                <p:cNvSpPr>
                  <a:spLocks noChangeShapeType="1"/>
                </p:cNvSpPr>
                <p:nvPr/>
              </p:nvSpPr>
              <p:spPr bwMode="auto">
                <a:xfrm flipV="1">
                  <a:off x="4877" y="201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1" name="Line 56864"/>
                <p:cNvSpPr>
                  <a:spLocks noChangeShapeType="1"/>
                </p:cNvSpPr>
                <p:nvPr/>
              </p:nvSpPr>
              <p:spPr bwMode="auto">
                <a:xfrm flipV="1">
                  <a:off x="4882" y="20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2" name="Line 56865"/>
                <p:cNvSpPr>
                  <a:spLocks noChangeShapeType="1"/>
                </p:cNvSpPr>
                <p:nvPr/>
              </p:nvSpPr>
              <p:spPr bwMode="auto">
                <a:xfrm flipH="1" flipV="1">
                  <a:off x="4886" y="201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3" name="Line 56866"/>
                <p:cNvSpPr>
                  <a:spLocks noChangeShapeType="1"/>
                </p:cNvSpPr>
                <p:nvPr/>
              </p:nvSpPr>
              <p:spPr bwMode="auto">
                <a:xfrm flipV="1">
                  <a:off x="4886" y="200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4" name="Line 56867"/>
                <p:cNvSpPr>
                  <a:spLocks noChangeShapeType="1"/>
                </p:cNvSpPr>
                <p:nvPr/>
              </p:nvSpPr>
              <p:spPr bwMode="auto">
                <a:xfrm flipV="1">
                  <a:off x="4894" y="19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5" name="Line 56868"/>
                <p:cNvSpPr>
                  <a:spLocks noChangeShapeType="1"/>
                </p:cNvSpPr>
                <p:nvPr/>
              </p:nvSpPr>
              <p:spPr bwMode="auto">
                <a:xfrm>
                  <a:off x="4899" y="1998"/>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6" name="Line 56869"/>
                <p:cNvSpPr>
                  <a:spLocks noChangeShapeType="1"/>
                </p:cNvSpPr>
                <p:nvPr/>
              </p:nvSpPr>
              <p:spPr bwMode="auto">
                <a:xfrm flipV="1">
                  <a:off x="4914" y="19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7" name="Line 56870"/>
                <p:cNvSpPr>
                  <a:spLocks noChangeShapeType="1"/>
                </p:cNvSpPr>
                <p:nvPr/>
              </p:nvSpPr>
              <p:spPr bwMode="auto">
                <a:xfrm flipV="1">
                  <a:off x="4921" y="199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8" name="Line 56871"/>
                <p:cNvSpPr>
                  <a:spLocks noChangeShapeType="1"/>
                </p:cNvSpPr>
                <p:nvPr/>
              </p:nvSpPr>
              <p:spPr bwMode="auto">
                <a:xfrm flipV="1">
                  <a:off x="4927" y="1983"/>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99" name="Line 56872"/>
                <p:cNvSpPr>
                  <a:spLocks noChangeShapeType="1"/>
                </p:cNvSpPr>
                <p:nvPr/>
              </p:nvSpPr>
              <p:spPr bwMode="auto">
                <a:xfrm>
                  <a:off x="4947" y="19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0" name="Line 56873"/>
                <p:cNvSpPr>
                  <a:spLocks noChangeShapeType="1"/>
                </p:cNvSpPr>
                <p:nvPr/>
              </p:nvSpPr>
              <p:spPr bwMode="auto">
                <a:xfrm>
                  <a:off x="4950" y="19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1" name="Line 56874"/>
                <p:cNvSpPr>
                  <a:spLocks noChangeShapeType="1"/>
                </p:cNvSpPr>
                <p:nvPr/>
              </p:nvSpPr>
              <p:spPr bwMode="auto">
                <a:xfrm>
                  <a:off x="4959" y="199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2" name="Line 56875"/>
                <p:cNvSpPr>
                  <a:spLocks noChangeShapeType="1"/>
                </p:cNvSpPr>
                <p:nvPr/>
              </p:nvSpPr>
              <p:spPr bwMode="auto">
                <a:xfrm>
                  <a:off x="4960" y="200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3" name="Line 56876"/>
                <p:cNvSpPr>
                  <a:spLocks noChangeShapeType="1"/>
                </p:cNvSpPr>
                <p:nvPr/>
              </p:nvSpPr>
              <p:spPr bwMode="auto">
                <a:xfrm>
                  <a:off x="4963" y="201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4" name="Line 56877"/>
                <p:cNvSpPr>
                  <a:spLocks noChangeShapeType="1"/>
                </p:cNvSpPr>
                <p:nvPr/>
              </p:nvSpPr>
              <p:spPr bwMode="auto">
                <a:xfrm>
                  <a:off x="4965" y="201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5" name="Line 56878"/>
                <p:cNvSpPr>
                  <a:spLocks noChangeShapeType="1"/>
                </p:cNvSpPr>
                <p:nvPr/>
              </p:nvSpPr>
              <p:spPr bwMode="auto">
                <a:xfrm flipV="1">
                  <a:off x="4975" y="2007"/>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6" name="Line 56879"/>
                <p:cNvSpPr>
                  <a:spLocks noChangeShapeType="1"/>
                </p:cNvSpPr>
                <p:nvPr/>
              </p:nvSpPr>
              <p:spPr bwMode="auto">
                <a:xfrm flipV="1">
                  <a:off x="4993" y="20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7" name="Line 56880"/>
                <p:cNvSpPr>
                  <a:spLocks noChangeShapeType="1"/>
                </p:cNvSpPr>
                <p:nvPr/>
              </p:nvSpPr>
              <p:spPr bwMode="auto">
                <a:xfrm>
                  <a:off x="5000" y="200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8" name="Line 56881"/>
                <p:cNvSpPr>
                  <a:spLocks noChangeShapeType="1"/>
                </p:cNvSpPr>
                <p:nvPr/>
              </p:nvSpPr>
              <p:spPr bwMode="auto">
                <a:xfrm flipV="1">
                  <a:off x="5002" y="20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09" name="Line 56882"/>
                <p:cNvSpPr>
                  <a:spLocks noChangeShapeType="1"/>
                </p:cNvSpPr>
                <p:nvPr/>
              </p:nvSpPr>
              <p:spPr bwMode="auto">
                <a:xfrm flipV="1">
                  <a:off x="5009" y="200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0" name="Line 56883"/>
                <p:cNvSpPr>
                  <a:spLocks noChangeShapeType="1"/>
                </p:cNvSpPr>
                <p:nvPr/>
              </p:nvSpPr>
              <p:spPr bwMode="auto">
                <a:xfrm flipH="1" flipV="1">
                  <a:off x="5021" y="19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1" name="Line 56884"/>
                <p:cNvSpPr>
                  <a:spLocks noChangeShapeType="1"/>
                </p:cNvSpPr>
                <p:nvPr/>
              </p:nvSpPr>
              <p:spPr bwMode="auto">
                <a:xfrm flipH="1" flipV="1">
                  <a:off x="5019" y="199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2" name="Line 56885"/>
                <p:cNvSpPr>
                  <a:spLocks noChangeShapeType="1"/>
                </p:cNvSpPr>
                <p:nvPr/>
              </p:nvSpPr>
              <p:spPr bwMode="auto">
                <a:xfrm flipH="1" flipV="1">
                  <a:off x="5017"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3" name="Line 56886"/>
                <p:cNvSpPr>
                  <a:spLocks noChangeShapeType="1"/>
                </p:cNvSpPr>
                <p:nvPr/>
              </p:nvSpPr>
              <p:spPr bwMode="auto">
                <a:xfrm flipV="1">
                  <a:off x="5017" y="19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4" name="Line 56887"/>
                <p:cNvSpPr>
                  <a:spLocks noChangeShapeType="1"/>
                </p:cNvSpPr>
                <p:nvPr/>
              </p:nvSpPr>
              <p:spPr bwMode="auto">
                <a:xfrm flipV="1">
                  <a:off x="5024" y="197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5" name="Line 56888"/>
                <p:cNvSpPr>
                  <a:spLocks noChangeShapeType="1"/>
                </p:cNvSpPr>
                <p:nvPr/>
              </p:nvSpPr>
              <p:spPr bwMode="auto">
                <a:xfrm flipH="1" flipV="1">
                  <a:off x="5026" y="196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6" name="Line 56889"/>
                <p:cNvSpPr>
                  <a:spLocks noChangeShapeType="1"/>
                </p:cNvSpPr>
                <p:nvPr/>
              </p:nvSpPr>
              <p:spPr bwMode="auto">
                <a:xfrm flipH="1" flipV="1">
                  <a:off x="5013" y="1966"/>
                  <a:ext cx="1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7" name="Line 56890"/>
                <p:cNvSpPr>
                  <a:spLocks noChangeShapeType="1"/>
                </p:cNvSpPr>
                <p:nvPr/>
              </p:nvSpPr>
              <p:spPr bwMode="auto">
                <a:xfrm flipV="1">
                  <a:off x="5013" y="1953"/>
                  <a:ext cx="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8" name="Line 56891"/>
                <p:cNvSpPr>
                  <a:spLocks noChangeShapeType="1"/>
                </p:cNvSpPr>
                <p:nvPr/>
              </p:nvSpPr>
              <p:spPr bwMode="auto">
                <a:xfrm flipH="1" flipV="1">
                  <a:off x="5019" y="19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19" name="Line 56892"/>
                <p:cNvSpPr>
                  <a:spLocks noChangeShapeType="1"/>
                </p:cNvSpPr>
                <p:nvPr/>
              </p:nvSpPr>
              <p:spPr bwMode="auto">
                <a:xfrm flipV="1">
                  <a:off x="5019" y="1925"/>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0" name="Line 56893"/>
                <p:cNvSpPr>
                  <a:spLocks noChangeShapeType="1"/>
                </p:cNvSpPr>
                <p:nvPr/>
              </p:nvSpPr>
              <p:spPr bwMode="auto">
                <a:xfrm>
                  <a:off x="5036" y="192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1" name="Line 56894"/>
                <p:cNvSpPr>
                  <a:spLocks noChangeShapeType="1"/>
                </p:cNvSpPr>
                <p:nvPr/>
              </p:nvSpPr>
              <p:spPr bwMode="auto">
                <a:xfrm>
                  <a:off x="5039" y="19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2" name="Line 56895"/>
                <p:cNvSpPr>
                  <a:spLocks noChangeShapeType="1"/>
                </p:cNvSpPr>
                <p:nvPr/>
              </p:nvSpPr>
              <p:spPr bwMode="auto">
                <a:xfrm>
                  <a:off x="5041" y="193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3" name="Line 56896"/>
                <p:cNvSpPr>
                  <a:spLocks noChangeShapeType="1"/>
                </p:cNvSpPr>
                <p:nvPr/>
              </p:nvSpPr>
              <p:spPr bwMode="auto">
                <a:xfrm flipV="1">
                  <a:off x="5043" y="194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4" name="Line 56897"/>
                <p:cNvSpPr>
                  <a:spLocks noChangeShapeType="1"/>
                </p:cNvSpPr>
                <p:nvPr/>
              </p:nvSpPr>
              <p:spPr bwMode="auto">
                <a:xfrm flipV="1">
                  <a:off x="5057" y="19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5" name="Line 56898"/>
                <p:cNvSpPr>
                  <a:spLocks noChangeShapeType="1"/>
                </p:cNvSpPr>
                <p:nvPr/>
              </p:nvSpPr>
              <p:spPr bwMode="auto">
                <a:xfrm flipV="1">
                  <a:off x="5061" y="191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6" name="Line 56899"/>
                <p:cNvSpPr>
                  <a:spLocks noChangeShapeType="1"/>
                </p:cNvSpPr>
                <p:nvPr/>
              </p:nvSpPr>
              <p:spPr bwMode="auto">
                <a:xfrm flipH="1">
                  <a:off x="5057" y="191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7" name="Line 56900"/>
                <p:cNvSpPr>
                  <a:spLocks noChangeShapeType="1"/>
                </p:cNvSpPr>
                <p:nvPr/>
              </p:nvSpPr>
              <p:spPr bwMode="auto">
                <a:xfrm flipH="1" flipV="1">
                  <a:off x="5055" y="19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28" name="Line 56901"/>
                <p:cNvSpPr>
                  <a:spLocks noChangeShapeType="1"/>
                </p:cNvSpPr>
                <p:nvPr/>
              </p:nvSpPr>
              <p:spPr bwMode="auto">
                <a:xfrm flipV="1">
                  <a:off x="5055" y="19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2" name="Group 57103"/>
              <p:cNvGrpSpPr>
                <a:grpSpLocks/>
              </p:cNvGrpSpPr>
              <p:nvPr/>
            </p:nvGrpSpPr>
            <p:grpSpPr bwMode="auto">
              <a:xfrm>
                <a:off x="7585075" y="3000376"/>
                <a:ext cx="868363" cy="757238"/>
                <a:chOff x="4778" y="1890"/>
                <a:chExt cx="547" cy="477"/>
              </a:xfrm>
              <a:grpFill/>
            </p:grpSpPr>
            <p:sp>
              <p:nvSpPr>
                <p:cNvPr id="53529" name="Line 56903"/>
                <p:cNvSpPr>
                  <a:spLocks noChangeShapeType="1"/>
                </p:cNvSpPr>
                <p:nvPr/>
              </p:nvSpPr>
              <p:spPr bwMode="auto">
                <a:xfrm flipV="1">
                  <a:off x="5062" y="190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0" name="Line 56904"/>
                <p:cNvSpPr>
                  <a:spLocks noChangeShapeType="1"/>
                </p:cNvSpPr>
                <p:nvPr/>
              </p:nvSpPr>
              <p:spPr bwMode="auto">
                <a:xfrm>
                  <a:off x="5072" y="1905"/>
                  <a:ext cx="8"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1" name="Line 56905"/>
                <p:cNvSpPr>
                  <a:spLocks noChangeShapeType="1"/>
                </p:cNvSpPr>
                <p:nvPr/>
              </p:nvSpPr>
              <p:spPr bwMode="auto">
                <a:xfrm>
                  <a:off x="5080" y="1912"/>
                  <a:ext cx="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2" name="Line 56906"/>
                <p:cNvSpPr>
                  <a:spLocks noChangeShapeType="1"/>
                </p:cNvSpPr>
                <p:nvPr/>
              </p:nvSpPr>
              <p:spPr bwMode="auto">
                <a:xfrm>
                  <a:off x="5083" y="1916"/>
                  <a:ext cx="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3" name="Line 56907"/>
                <p:cNvSpPr>
                  <a:spLocks noChangeShapeType="1"/>
                </p:cNvSpPr>
                <p:nvPr/>
              </p:nvSpPr>
              <p:spPr bwMode="auto">
                <a:xfrm flipV="1">
                  <a:off x="5085" y="1913"/>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4" name="Line 56908"/>
                <p:cNvSpPr>
                  <a:spLocks noChangeShapeType="1"/>
                </p:cNvSpPr>
                <p:nvPr/>
              </p:nvSpPr>
              <p:spPr bwMode="auto">
                <a:xfrm flipV="1">
                  <a:off x="5094" y="190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5" name="Line 56909"/>
                <p:cNvSpPr>
                  <a:spLocks noChangeShapeType="1"/>
                </p:cNvSpPr>
                <p:nvPr/>
              </p:nvSpPr>
              <p:spPr bwMode="auto">
                <a:xfrm flipV="1">
                  <a:off x="5108" y="1897"/>
                  <a:ext cx="5"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6" name="Line 56910"/>
                <p:cNvSpPr>
                  <a:spLocks noChangeShapeType="1"/>
                </p:cNvSpPr>
                <p:nvPr/>
              </p:nvSpPr>
              <p:spPr bwMode="auto">
                <a:xfrm flipV="1">
                  <a:off x="5113" y="1890"/>
                  <a:ext cx="1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7" name="Line 56911"/>
                <p:cNvSpPr>
                  <a:spLocks noChangeShapeType="1"/>
                </p:cNvSpPr>
                <p:nvPr/>
              </p:nvSpPr>
              <p:spPr bwMode="auto">
                <a:xfrm>
                  <a:off x="5124" y="1890"/>
                  <a:ext cx="1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8" name="Line 56912"/>
                <p:cNvSpPr>
                  <a:spLocks noChangeShapeType="1"/>
                </p:cNvSpPr>
                <p:nvPr/>
              </p:nvSpPr>
              <p:spPr bwMode="auto">
                <a:xfrm>
                  <a:off x="5137" y="1890"/>
                  <a:ext cx="9"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39" name="Line 56913"/>
                <p:cNvSpPr>
                  <a:spLocks noChangeShapeType="1"/>
                </p:cNvSpPr>
                <p:nvPr/>
              </p:nvSpPr>
              <p:spPr bwMode="auto">
                <a:xfrm>
                  <a:off x="5146" y="1900"/>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0" name="Line 56914"/>
                <p:cNvSpPr>
                  <a:spLocks noChangeShapeType="1"/>
                </p:cNvSpPr>
                <p:nvPr/>
              </p:nvSpPr>
              <p:spPr bwMode="auto">
                <a:xfrm>
                  <a:off x="5149" y="1905"/>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1" name="Line 56915"/>
                <p:cNvSpPr>
                  <a:spLocks noChangeShapeType="1"/>
                </p:cNvSpPr>
                <p:nvPr/>
              </p:nvSpPr>
              <p:spPr bwMode="auto">
                <a:xfrm>
                  <a:off x="5156" y="1917"/>
                  <a:ext cx="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2" name="Line 56916"/>
                <p:cNvSpPr>
                  <a:spLocks noChangeShapeType="1"/>
                </p:cNvSpPr>
                <p:nvPr/>
              </p:nvSpPr>
              <p:spPr bwMode="auto">
                <a:xfrm flipH="1">
                  <a:off x="5154" y="1928"/>
                  <a:ext cx="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3" name="Line 56917"/>
                <p:cNvSpPr>
                  <a:spLocks noChangeShapeType="1"/>
                </p:cNvSpPr>
                <p:nvPr/>
              </p:nvSpPr>
              <p:spPr bwMode="auto">
                <a:xfrm flipV="1">
                  <a:off x="5154" y="192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4" name="Line 56918"/>
                <p:cNvSpPr>
                  <a:spLocks noChangeShapeType="1"/>
                </p:cNvSpPr>
                <p:nvPr/>
              </p:nvSpPr>
              <p:spPr bwMode="auto">
                <a:xfrm flipH="1">
                  <a:off x="5159" y="1927"/>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5" name="Line 56919"/>
                <p:cNvSpPr>
                  <a:spLocks noChangeShapeType="1"/>
                </p:cNvSpPr>
                <p:nvPr/>
              </p:nvSpPr>
              <p:spPr bwMode="auto">
                <a:xfrm>
                  <a:off x="5159" y="193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6" name="Line 56920"/>
                <p:cNvSpPr>
                  <a:spLocks noChangeShapeType="1"/>
                </p:cNvSpPr>
                <p:nvPr/>
              </p:nvSpPr>
              <p:spPr bwMode="auto">
                <a:xfrm>
                  <a:off x="5174" y="1941"/>
                  <a:ext cx="1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7" name="Line 56921"/>
                <p:cNvSpPr>
                  <a:spLocks noChangeShapeType="1"/>
                </p:cNvSpPr>
                <p:nvPr/>
              </p:nvSpPr>
              <p:spPr bwMode="auto">
                <a:xfrm>
                  <a:off x="5185" y="1941"/>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8" name="Line 56922"/>
                <p:cNvSpPr>
                  <a:spLocks noChangeShapeType="1"/>
                </p:cNvSpPr>
                <p:nvPr/>
              </p:nvSpPr>
              <p:spPr bwMode="auto">
                <a:xfrm>
                  <a:off x="5204" y="1947"/>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49" name="Line 56923"/>
                <p:cNvSpPr>
                  <a:spLocks noChangeShapeType="1"/>
                </p:cNvSpPr>
                <p:nvPr/>
              </p:nvSpPr>
              <p:spPr bwMode="auto">
                <a:xfrm>
                  <a:off x="5208" y="196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0" name="Line 56924"/>
                <p:cNvSpPr>
                  <a:spLocks noChangeShapeType="1"/>
                </p:cNvSpPr>
                <p:nvPr/>
              </p:nvSpPr>
              <p:spPr bwMode="auto">
                <a:xfrm>
                  <a:off x="5214" y="1972"/>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1" name="Line 56925"/>
                <p:cNvSpPr>
                  <a:spLocks noChangeShapeType="1"/>
                </p:cNvSpPr>
                <p:nvPr/>
              </p:nvSpPr>
              <p:spPr bwMode="auto">
                <a:xfrm>
                  <a:off x="5221" y="1976"/>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2" name="Line 56926"/>
                <p:cNvSpPr>
                  <a:spLocks noChangeShapeType="1"/>
                </p:cNvSpPr>
                <p:nvPr/>
              </p:nvSpPr>
              <p:spPr bwMode="auto">
                <a:xfrm>
                  <a:off x="5227" y="1996"/>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3" name="Line 56927"/>
                <p:cNvSpPr>
                  <a:spLocks noChangeShapeType="1"/>
                </p:cNvSpPr>
                <p:nvPr/>
              </p:nvSpPr>
              <p:spPr bwMode="auto">
                <a:xfrm>
                  <a:off x="5232" y="2000"/>
                  <a:ext cx="16"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4" name="Line 56928"/>
                <p:cNvSpPr>
                  <a:spLocks noChangeShapeType="1"/>
                </p:cNvSpPr>
                <p:nvPr/>
              </p:nvSpPr>
              <p:spPr bwMode="auto">
                <a:xfrm>
                  <a:off x="5248" y="2013"/>
                  <a:ext cx="9"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5" name="Line 56929"/>
                <p:cNvSpPr>
                  <a:spLocks noChangeShapeType="1"/>
                </p:cNvSpPr>
                <p:nvPr/>
              </p:nvSpPr>
              <p:spPr bwMode="auto">
                <a:xfrm>
                  <a:off x="5257" y="2024"/>
                  <a:ext cx="7"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6" name="Line 56930"/>
                <p:cNvSpPr>
                  <a:spLocks noChangeShapeType="1"/>
                </p:cNvSpPr>
                <p:nvPr/>
              </p:nvSpPr>
              <p:spPr bwMode="auto">
                <a:xfrm flipH="1">
                  <a:off x="5264" y="2047"/>
                  <a:ext cx="0"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7" name="Line 56931"/>
                <p:cNvSpPr>
                  <a:spLocks noChangeShapeType="1"/>
                </p:cNvSpPr>
                <p:nvPr/>
              </p:nvSpPr>
              <p:spPr bwMode="auto">
                <a:xfrm flipH="1">
                  <a:off x="5243" y="2061"/>
                  <a:ext cx="21"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8" name="Line 56932"/>
                <p:cNvSpPr>
                  <a:spLocks noChangeShapeType="1"/>
                </p:cNvSpPr>
                <p:nvPr/>
              </p:nvSpPr>
              <p:spPr bwMode="auto">
                <a:xfrm>
                  <a:off x="5243" y="2086"/>
                  <a:ext cx="8"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59" name="Line 56933"/>
                <p:cNvSpPr>
                  <a:spLocks noChangeShapeType="1"/>
                </p:cNvSpPr>
                <p:nvPr/>
              </p:nvSpPr>
              <p:spPr bwMode="auto">
                <a:xfrm flipV="1">
                  <a:off x="5251" y="2092"/>
                  <a:ext cx="1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0" name="Line 56934"/>
                <p:cNvSpPr>
                  <a:spLocks noChangeShapeType="1"/>
                </p:cNvSpPr>
                <p:nvPr/>
              </p:nvSpPr>
              <p:spPr bwMode="auto">
                <a:xfrm>
                  <a:off x="5264" y="2092"/>
                  <a:ext cx="2"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1" name="Line 56935"/>
                <p:cNvSpPr>
                  <a:spLocks noChangeShapeType="1"/>
                </p:cNvSpPr>
                <p:nvPr/>
              </p:nvSpPr>
              <p:spPr bwMode="auto">
                <a:xfrm>
                  <a:off x="5266" y="2114"/>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2" name="Line 56936"/>
                <p:cNvSpPr>
                  <a:spLocks noChangeShapeType="1"/>
                </p:cNvSpPr>
                <p:nvPr/>
              </p:nvSpPr>
              <p:spPr bwMode="auto">
                <a:xfrm>
                  <a:off x="5267" y="2119"/>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3" name="Line 56937"/>
                <p:cNvSpPr>
                  <a:spLocks noChangeShapeType="1"/>
                </p:cNvSpPr>
                <p:nvPr/>
              </p:nvSpPr>
              <p:spPr bwMode="auto">
                <a:xfrm>
                  <a:off x="5271" y="2122"/>
                  <a:ext cx="1"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4" name="Line 56938"/>
                <p:cNvSpPr>
                  <a:spLocks noChangeShapeType="1"/>
                </p:cNvSpPr>
                <p:nvPr/>
              </p:nvSpPr>
              <p:spPr bwMode="auto">
                <a:xfrm>
                  <a:off x="5272" y="2143"/>
                  <a:ext cx="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5" name="Line 56939"/>
                <p:cNvSpPr>
                  <a:spLocks noChangeShapeType="1"/>
                </p:cNvSpPr>
                <p:nvPr/>
              </p:nvSpPr>
              <p:spPr bwMode="auto">
                <a:xfrm flipH="1">
                  <a:off x="5275" y="214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6" name="Line 56940"/>
                <p:cNvSpPr>
                  <a:spLocks noChangeShapeType="1"/>
                </p:cNvSpPr>
                <p:nvPr/>
              </p:nvSpPr>
              <p:spPr bwMode="auto">
                <a:xfrm>
                  <a:off x="5275" y="2155"/>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7" name="Line 56941"/>
                <p:cNvSpPr>
                  <a:spLocks noChangeShapeType="1"/>
                </p:cNvSpPr>
                <p:nvPr/>
              </p:nvSpPr>
              <p:spPr bwMode="auto">
                <a:xfrm>
                  <a:off x="5288" y="2158"/>
                  <a:ext cx="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8" name="Line 56942"/>
                <p:cNvSpPr>
                  <a:spLocks noChangeShapeType="1"/>
                </p:cNvSpPr>
                <p:nvPr/>
              </p:nvSpPr>
              <p:spPr bwMode="auto">
                <a:xfrm>
                  <a:off x="5296" y="2167"/>
                  <a:ext cx="18"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69" name="Line 56943"/>
                <p:cNvSpPr>
                  <a:spLocks noChangeShapeType="1"/>
                </p:cNvSpPr>
                <p:nvPr/>
              </p:nvSpPr>
              <p:spPr bwMode="auto">
                <a:xfrm flipH="1">
                  <a:off x="5309" y="2180"/>
                  <a:ext cx="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0" name="Line 56944"/>
                <p:cNvSpPr>
                  <a:spLocks noChangeShapeType="1"/>
                </p:cNvSpPr>
                <p:nvPr/>
              </p:nvSpPr>
              <p:spPr bwMode="auto">
                <a:xfrm>
                  <a:off x="5309" y="2183"/>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1" name="Line 56945"/>
                <p:cNvSpPr>
                  <a:spLocks noChangeShapeType="1"/>
                </p:cNvSpPr>
                <p:nvPr/>
              </p:nvSpPr>
              <p:spPr bwMode="auto">
                <a:xfrm>
                  <a:off x="5312" y="2192"/>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2" name="Line 56946"/>
                <p:cNvSpPr>
                  <a:spLocks noChangeShapeType="1"/>
                </p:cNvSpPr>
                <p:nvPr/>
              </p:nvSpPr>
              <p:spPr bwMode="auto">
                <a:xfrm>
                  <a:off x="5317" y="2193"/>
                  <a:ext cx="8"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3" name="Line 56947"/>
                <p:cNvSpPr>
                  <a:spLocks noChangeShapeType="1"/>
                </p:cNvSpPr>
                <p:nvPr/>
              </p:nvSpPr>
              <p:spPr bwMode="auto">
                <a:xfrm>
                  <a:off x="5325" y="2201"/>
                  <a:ext cx="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4" name="Line 56948"/>
                <p:cNvSpPr>
                  <a:spLocks noChangeShapeType="1"/>
                </p:cNvSpPr>
                <p:nvPr/>
              </p:nvSpPr>
              <p:spPr bwMode="auto">
                <a:xfrm flipH="1">
                  <a:off x="5319" y="22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5" name="Line 56949"/>
                <p:cNvSpPr>
                  <a:spLocks noChangeShapeType="1"/>
                </p:cNvSpPr>
                <p:nvPr/>
              </p:nvSpPr>
              <p:spPr bwMode="auto">
                <a:xfrm flipH="1">
                  <a:off x="5305" y="2226"/>
                  <a:ext cx="14"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6" name="Line 56950"/>
                <p:cNvSpPr>
                  <a:spLocks noChangeShapeType="1"/>
                </p:cNvSpPr>
                <p:nvPr/>
              </p:nvSpPr>
              <p:spPr bwMode="auto">
                <a:xfrm flipH="1">
                  <a:off x="5294" y="2228"/>
                  <a:ext cx="1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7" name="Line 56951"/>
                <p:cNvSpPr>
                  <a:spLocks noChangeShapeType="1"/>
                </p:cNvSpPr>
                <p:nvPr/>
              </p:nvSpPr>
              <p:spPr bwMode="auto">
                <a:xfrm flipH="1">
                  <a:off x="5292" y="2245"/>
                  <a:ext cx="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8" name="Line 56952"/>
                <p:cNvSpPr>
                  <a:spLocks noChangeShapeType="1"/>
                </p:cNvSpPr>
                <p:nvPr/>
              </p:nvSpPr>
              <p:spPr bwMode="auto">
                <a:xfrm flipH="1">
                  <a:off x="5290" y="2254"/>
                  <a:ext cx="2"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79" name="Line 56953"/>
                <p:cNvSpPr>
                  <a:spLocks noChangeShapeType="1"/>
                </p:cNvSpPr>
                <p:nvPr/>
              </p:nvSpPr>
              <p:spPr bwMode="auto">
                <a:xfrm flipH="1">
                  <a:off x="5283" y="226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0" name="Line 56954"/>
                <p:cNvSpPr>
                  <a:spLocks noChangeShapeType="1"/>
                </p:cNvSpPr>
                <p:nvPr/>
              </p:nvSpPr>
              <p:spPr bwMode="auto">
                <a:xfrm flipH="1">
                  <a:off x="5280" y="2271"/>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1" name="Line 56955"/>
                <p:cNvSpPr>
                  <a:spLocks noChangeShapeType="1"/>
                </p:cNvSpPr>
                <p:nvPr/>
              </p:nvSpPr>
              <p:spPr bwMode="auto">
                <a:xfrm>
                  <a:off x="5280" y="2281"/>
                  <a:ext cx="0"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2" name="Line 56956"/>
                <p:cNvSpPr>
                  <a:spLocks noChangeShapeType="1"/>
                </p:cNvSpPr>
                <p:nvPr/>
              </p:nvSpPr>
              <p:spPr bwMode="auto">
                <a:xfrm>
                  <a:off x="5280" y="2291"/>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3" name="Line 56957"/>
                <p:cNvSpPr>
                  <a:spLocks noChangeShapeType="1"/>
                </p:cNvSpPr>
                <p:nvPr/>
              </p:nvSpPr>
              <p:spPr bwMode="auto">
                <a:xfrm>
                  <a:off x="5281" y="230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4" name="Line 56958"/>
                <p:cNvSpPr>
                  <a:spLocks noChangeShapeType="1"/>
                </p:cNvSpPr>
                <p:nvPr/>
              </p:nvSpPr>
              <p:spPr bwMode="auto">
                <a:xfrm>
                  <a:off x="5282" y="231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5" name="Line 56959"/>
                <p:cNvSpPr>
                  <a:spLocks noChangeShapeType="1"/>
                </p:cNvSpPr>
                <p:nvPr/>
              </p:nvSpPr>
              <p:spPr bwMode="auto">
                <a:xfrm>
                  <a:off x="5285" y="2321"/>
                  <a:ext cx="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6" name="Line 56960"/>
                <p:cNvSpPr>
                  <a:spLocks noChangeShapeType="1"/>
                </p:cNvSpPr>
                <p:nvPr/>
              </p:nvSpPr>
              <p:spPr bwMode="auto">
                <a:xfrm>
                  <a:off x="5285" y="23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7" name="Line 56961"/>
                <p:cNvSpPr>
                  <a:spLocks noChangeShapeType="1"/>
                </p:cNvSpPr>
                <p:nvPr/>
              </p:nvSpPr>
              <p:spPr bwMode="auto">
                <a:xfrm flipH="1">
                  <a:off x="5283" y="2335"/>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8" name="Line 56962"/>
                <p:cNvSpPr>
                  <a:spLocks noChangeShapeType="1"/>
                </p:cNvSpPr>
                <p:nvPr/>
              </p:nvSpPr>
              <p:spPr bwMode="auto">
                <a:xfrm flipH="1" flipV="1">
                  <a:off x="5278" y="233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89" name="Line 56963"/>
                <p:cNvSpPr>
                  <a:spLocks noChangeShapeType="1"/>
                </p:cNvSpPr>
                <p:nvPr/>
              </p:nvSpPr>
              <p:spPr bwMode="auto">
                <a:xfrm flipH="1">
                  <a:off x="5271" y="23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0" name="Line 56964"/>
                <p:cNvSpPr>
                  <a:spLocks noChangeShapeType="1"/>
                </p:cNvSpPr>
                <p:nvPr/>
              </p:nvSpPr>
              <p:spPr bwMode="auto">
                <a:xfrm flipH="1">
                  <a:off x="5264" y="23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1" name="Line 56965"/>
                <p:cNvSpPr>
                  <a:spLocks noChangeShapeType="1"/>
                </p:cNvSpPr>
                <p:nvPr/>
              </p:nvSpPr>
              <p:spPr bwMode="auto">
                <a:xfrm flipH="1">
                  <a:off x="5257" y="23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2" name="Line 56966"/>
                <p:cNvSpPr>
                  <a:spLocks noChangeShapeType="1"/>
                </p:cNvSpPr>
                <p:nvPr/>
              </p:nvSpPr>
              <p:spPr bwMode="auto">
                <a:xfrm flipH="1" flipV="1">
                  <a:off x="5248" y="233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3" name="Line 56967"/>
                <p:cNvSpPr>
                  <a:spLocks noChangeShapeType="1"/>
                </p:cNvSpPr>
                <p:nvPr/>
              </p:nvSpPr>
              <p:spPr bwMode="auto">
                <a:xfrm flipH="1" flipV="1">
                  <a:off x="5239" y="23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4" name="Line 56968"/>
                <p:cNvSpPr>
                  <a:spLocks noChangeShapeType="1"/>
                </p:cNvSpPr>
                <p:nvPr/>
              </p:nvSpPr>
              <p:spPr bwMode="auto">
                <a:xfrm flipH="1" flipV="1">
                  <a:off x="5230" y="23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5" name="Line 56969"/>
                <p:cNvSpPr>
                  <a:spLocks noChangeShapeType="1"/>
                </p:cNvSpPr>
                <p:nvPr/>
              </p:nvSpPr>
              <p:spPr bwMode="auto">
                <a:xfrm flipH="1">
                  <a:off x="5223" y="23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6" name="Line 56970"/>
                <p:cNvSpPr>
                  <a:spLocks noChangeShapeType="1"/>
                </p:cNvSpPr>
                <p:nvPr/>
              </p:nvSpPr>
              <p:spPr bwMode="auto">
                <a:xfrm flipH="1" flipV="1">
                  <a:off x="5211" y="232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7" name="Line 56971"/>
                <p:cNvSpPr>
                  <a:spLocks noChangeShapeType="1"/>
                </p:cNvSpPr>
                <p:nvPr/>
              </p:nvSpPr>
              <p:spPr bwMode="auto">
                <a:xfrm flipH="1">
                  <a:off x="5207" y="232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8" name="Line 56972"/>
                <p:cNvSpPr>
                  <a:spLocks noChangeShapeType="1"/>
                </p:cNvSpPr>
                <p:nvPr/>
              </p:nvSpPr>
              <p:spPr bwMode="auto">
                <a:xfrm flipH="1">
                  <a:off x="5202" y="233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99" name="Line 56973"/>
                <p:cNvSpPr>
                  <a:spLocks noChangeShapeType="1"/>
                </p:cNvSpPr>
                <p:nvPr/>
              </p:nvSpPr>
              <p:spPr bwMode="auto">
                <a:xfrm flipH="1">
                  <a:off x="5183" y="233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0" name="Line 56974"/>
                <p:cNvSpPr>
                  <a:spLocks noChangeShapeType="1"/>
                </p:cNvSpPr>
                <p:nvPr/>
              </p:nvSpPr>
              <p:spPr bwMode="auto">
                <a:xfrm flipH="1" flipV="1">
                  <a:off x="5181" y="234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1" name="Line 56975"/>
                <p:cNvSpPr>
                  <a:spLocks noChangeShapeType="1"/>
                </p:cNvSpPr>
                <p:nvPr/>
              </p:nvSpPr>
              <p:spPr bwMode="auto">
                <a:xfrm flipH="1" flipV="1">
                  <a:off x="5176" y="2331"/>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2" name="Line 56976"/>
                <p:cNvSpPr>
                  <a:spLocks noChangeShapeType="1"/>
                </p:cNvSpPr>
                <p:nvPr/>
              </p:nvSpPr>
              <p:spPr bwMode="auto">
                <a:xfrm flipH="1">
                  <a:off x="5172" y="233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3" name="Line 56977"/>
                <p:cNvSpPr>
                  <a:spLocks noChangeShapeType="1"/>
                </p:cNvSpPr>
                <p:nvPr/>
              </p:nvSpPr>
              <p:spPr bwMode="auto">
                <a:xfrm flipH="1">
                  <a:off x="5165" y="23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4" name="Line 56978"/>
                <p:cNvSpPr>
                  <a:spLocks noChangeShapeType="1"/>
                </p:cNvSpPr>
                <p:nvPr/>
              </p:nvSpPr>
              <p:spPr bwMode="auto">
                <a:xfrm flipH="1" flipV="1">
                  <a:off x="5156" y="23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5" name="Line 56979"/>
                <p:cNvSpPr>
                  <a:spLocks noChangeShapeType="1"/>
                </p:cNvSpPr>
                <p:nvPr/>
              </p:nvSpPr>
              <p:spPr bwMode="auto">
                <a:xfrm flipH="1">
                  <a:off x="5144" y="233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6" name="Line 56980"/>
                <p:cNvSpPr>
                  <a:spLocks noChangeShapeType="1"/>
                </p:cNvSpPr>
                <p:nvPr/>
              </p:nvSpPr>
              <p:spPr bwMode="auto">
                <a:xfrm>
                  <a:off x="5144" y="23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7" name="Line 56981"/>
                <p:cNvSpPr>
                  <a:spLocks noChangeShapeType="1"/>
                </p:cNvSpPr>
                <p:nvPr/>
              </p:nvSpPr>
              <p:spPr bwMode="auto">
                <a:xfrm flipH="1">
                  <a:off x="5141" y="23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8" name="Line 56982"/>
                <p:cNvSpPr>
                  <a:spLocks noChangeShapeType="1"/>
                </p:cNvSpPr>
                <p:nvPr/>
              </p:nvSpPr>
              <p:spPr bwMode="auto">
                <a:xfrm flipH="1" flipV="1">
                  <a:off x="5137" y="235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09" name="Line 56983"/>
                <p:cNvSpPr>
                  <a:spLocks noChangeShapeType="1"/>
                </p:cNvSpPr>
                <p:nvPr/>
              </p:nvSpPr>
              <p:spPr bwMode="auto">
                <a:xfrm flipH="1" flipV="1">
                  <a:off x="5128" y="23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0" name="Line 56984"/>
                <p:cNvSpPr>
                  <a:spLocks noChangeShapeType="1"/>
                </p:cNvSpPr>
                <p:nvPr/>
              </p:nvSpPr>
              <p:spPr bwMode="auto">
                <a:xfrm flipH="1">
                  <a:off x="5123" y="23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1" name="Line 56985"/>
                <p:cNvSpPr>
                  <a:spLocks noChangeShapeType="1"/>
                </p:cNvSpPr>
                <p:nvPr/>
              </p:nvSpPr>
              <p:spPr bwMode="auto">
                <a:xfrm flipH="1">
                  <a:off x="5116" y="23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2" name="Line 56986"/>
                <p:cNvSpPr>
                  <a:spLocks noChangeShapeType="1"/>
                </p:cNvSpPr>
                <p:nvPr/>
              </p:nvSpPr>
              <p:spPr bwMode="auto">
                <a:xfrm flipH="1">
                  <a:off x="5111" y="23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3" name="Line 56987"/>
                <p:cNvSpPr>
                  <a:spLocks noChangeShapeType="1"/>
                </p:cNvSpPr>
                <p:nvPr/>
              </p:nvSpPr>
              <p:spPr bwMode="auto">
                <a:xfrm flipH="1" flipV="1">
                  <a:off x="5102" y="23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4" name="Line 56988"/>
                <p:cNvSpPr>
                  <a:spLocks noChangeShapeType="1"/>
                </p:cNvSpPr>
                <p:nvPr/>
              </p:nvSpPr>
              <p:spPr bwMode="auto">
                <a:xfrm flipH="1">
                  <a:off x="5088" y="236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5" name="Line 56989"/>
                <p:cNvSpPr>
                  <a:spLocks noChangeShapeType="1"/>
                </p:cNvSpPr>
                <p:nvPr/>
              </p:nvSpPr>
              <p:spPr bwMode="auto">
                <a:xfrm flipH="1" flipV="1">
                  <a:off x="5079" y="23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6" name="Line 56990"/>
                <p:cNvSpPr>
                  <a:spLocks noChangeShapeType="1"/>
                </p:cNvSpPr>
                <p:nvPr/>
              </p:nvSpPr>
              <p:spPr bwMode="auto">
                <a:xfrm flipH="1" flipV="1">
                  <a:off x="5070" y="23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7" name="Line 56991"/>
                <p:cNvSpPr>
                  <a:spLocks noChangeShapeType="1"/>
                </p:cNvSpPr>
                <p:nvPr/>
              </p:nvSpPr>
              <p:spPr bwMode="auto">
                <a:xfrm flipH="1" flipV="1">
                  <a:off x="5061" y="235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8" name="Line 56992"/>
                <p:cNvSpPr>
                  <a:spLocks noChangeShapeType="1"/>
                </p:cNvSpPr>
                <p:nvPr/>
              </p:nvSpPr>
              <p:spPr bwMode="auto">
                <a:xfrm flipH="1">
                  <a:off x="5047" y="235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19" name="Line 56993"/>
                <p:cNvSpPr>
                  <a:spLocks noChangeShapeType="1"/>
                </p:cNvSpPr>
                <p:nvPr/>
              </p:nvSpPr>
              <p:spPr bwMode="auto">
                <a:xfrm flipH="1" flipV="1">
                  <a:off x="5031" y="235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0" name="Line 56994"/>
                <p:cNvSpPr>
                  <a:spLocks noChangeShapeType="1"/>
                </p:cNvSpPr>
                <p:nvPr/>
              </p:nvSpPr>
              <p:spPr bwMode="auto">
                <a:xfrm flipH="1" flipV="1">
                  <a:off x="5021" y="234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1" name="Line 56995"/>
                <p:cNvSpPr>
                  <a:spLocks noChangeShapeType="1"/>
                </p:cNvSpPr>
                <p:nvPr/>
              </p:nvSpPr>
              <p:spPr bwMode="auto">
                <a:xfrm flipH="1" flipV="1">
                  <a:off x="5001" y="2332"/>
                  <a:ext cx="20"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2" name="Line 56996"/>
                <p:cNvSpPr>
                  <a:spLocks noChangeShapeType="1"/>
                </p:cNvSpPr>
                <p:nvPr/>
              </p:nvSpPr>
              <p:spPr bwMode="auto">
                <a:xfrm flipH="1">
                  <a:off x="4997" y="233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3" name="Line 56997"/>
                <p:cNvSpPr>
                  <a:spLocks noChangeShapeType="1"/>
                </p:cNvSpPr>
                <p:nvPr/>
              </p:nvSpPr>
              <p:spPr bwMode="auto">
                <a:xfrm flipH="1" flipV="1">
                  <a:off x="4987" y="233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4" name="Line 56998"/>
                <p:cNvSpPr>
                  <a:spLocks noChangeShapeType="1"/>
                </p:cNvSpPr>
                <p:nvPr/>
              </p:nvSpPr>
              <p:spPr bwMode="auto">
                <a:xfrm flipH="1">
                  <a:off x="4974" y="2337"/>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5" name="Line 56999"/>
                <p:cNvSpPr>
                  <a:spLocks noChangeShapeType="1"/>
                </p:cNvSpPr>
                <p:nvPr/>
              </p:nvSpPr>
              <p:spPr bwMode="auto">
                <a:xfrm flipH="1">
                  <a:off x="4967" y="234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6" name="Line 57000"/>
                <p:cNvSpPr>
                  <a:spLocks noChangeShapeType="1"/>
                </p:cNvSpPr>
                <p:nvPr/>
              </p:nvSpPr>
              <p:spPr bwMode="auto">
                <a:xfrm>
                  <a:off x="4967" y="234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7" name="Line 57001"/>
                <p:cNvSpPr>
                  <a:spLocks noChangeShapeType="1"/>
                </p:cNvSpPr>
                <p:nvPr/>
              </p:nvSpPr>
              <p:spPr bwMode="auto">
                <a:xfrm flipH="1">
                  <a:off x="4968" y="234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8" name="Line 57002"/>
                <p:cNvSpPr>
                  <a:spLocks noChangeShapeType="1"/>
                </p:cNvSpPr>
                <p:nvPr/>
              </p:nvSpPr>
              <p:spPr bwMode="auto">
                <a:xfrm flipH="1">
                  <a:off x="4964" y="235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29" name="Line 57003"/>
                <p:cNvSpPr>
                  <a:spLocks noChangeShapeType="1"/>
                </p:cNvSpPr>
                <p:nvPr/>
              </p:nvSpPr>
              <p:spPr bwMode="auto">
                <a:xfrm>
                  <a:off x="4964"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0" name="Line 57004"/>
                <p:cNvSpPr>
                  <a:spLocks noChangeShapeType="1"/>
                </p:cNvSpPr>
                <p:nvPr/>
              </p:nvSpPr>
              <p:spPr bwMode="auto">
                <a:xfrm flipH="1" flipV="1">
                  <a:off x="4955" y="2355"/>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1" name="Line 57005"/>
                <p:cNvSpPr>
                  <a:spLocks noChangeShapeType="1"/>
                </p:cNvSpPr>
                <p:nvPr/>
              </p:nvSpPr>
              <p:spPr bwMode="auto">
                <a:xfrm flipH="1" flipV="1">
                  <a:off x="4946" y="235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2" name="Line 57006"/>
                <p:cNvSpPr>
                  <a:spLocks noChangeShapeType="1"/>
                </p:cNvSpPr>
                <p:nvPr/>
              </p:nvSpPr>
              <p:spPr bwMode="auto">
                <a:xfrm flipH="1">
                  <a:off x="4932" y="235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3" name="Line 57007"/>
                <p:cNvSpPr>
                  <a:spLocks noChangeShapeType="1"/>
                </p:cNvSpPr>
                <p:nvPr/>
              </p:nvSpPr>
              <p:spPr bwMode="auto">
                <a:xfrm flipV="1">
                  <a:off x="4932" y="234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4" name="Line 57008"/>
                <p:cNvSpPr>
                  <a:spLocks noChangeShapeType="1"/>
                </p:cNvSpPr>
                <p:nvPr/>
              </p:nvSpPr>
              <p:spPr bwMode="auto">
                <a:xfrm flipV="1">
                  <a:off x="4936" y="233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5" name="Line 57009"/>
                <p:cNvSpPr>
                  <a:spLocks noChangeShapeType="1"/>
                </p:cNvSpPr>
                <p:nvPr/>
              </p:nvSpPr>
              <p:spPr bwMode="auto">
                <a:xfrm flipH="1" flipV="1">
                  <a:off x="4932" y="233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6" name="Line 57010"/>
                <p:cNvSpPr>
                  <a:spLocks noChangeShapeType="1"/>
                </p:cNvSpPr>
                <p:nvPr/>
              </p:nvSpPr>
              <p:spPr bwMode="auto">
                <a:xfrm flipH="1">
                  <a:off x="4919" y="2330"/>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7" name="Line 57011"/>
                <p:cNvSpPr>
                  <a:spLocks noChangeShapeType="1"/>
                </p:cNvSpPr>
                <p:nvPr/>
              </p:nvSpPr>
              <p:spPr bwMode="auto">
                <a:xfrm flipH="1" flipV="1">
                  <a:off x="4903" y="233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8" name="Line 57012"/>
                <p:cNvSpPr>
                  <a:spLocks noChangeShapeType="1"/>
                </p:cNvSpPr>
                <p:nvPr/>
              </p:nvSpPr>
              <p:spPr bwMode="auto">
                <a:xfrm flipH="1">
                  <a:off x="4895" y="233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39" name="Line 57013"/>
                <p:cNvSpPr>
                  <a:spLocks noChangeShapeType="1"/>
                </p:cNvSpPr>
                <p:nvPr/>
              </p:nvSpPr>
              <p:spPr bwMode="auto">
                <a:xfrm flipH="1" flipV="1">
                  <a:off x="4886" y="23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0" name="Line 57014"/>
                <p:cNvSpPr>
                  <a:spLocks noChangeShapeType="1"/>
                </p:cNvSpPr>
                <p:nvPr/>
              </p:nvSpPr>
              <p:spPr bwMode="auto">
                <a:xfrm flipH="1">
                  <a:off x="4879" y="23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1" name="Line 57015"/>
                <p:cNvSpPr>
                  <a:spLocks noChangeShapeType="1"/>
                </p:cNvSpPr>
                <p:nvPr/>
              </p:nvSpPr>
              <p:spPr bwMode="auto">
                <a:xfrm flipH="1" flipV="1">
                  <a:off x="4877" y="23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2" name="Line 57016"/>
                <p:cNvSpPr>
                  <a:spLocks noChangeShapeType="1"/>
                </p:cNvSpPr>
                <p:nvPr/>
              </p:nvSpPr>
              <p:spPr bwMode="auto">
                <a:xfrm flipH="1" flipV="1">
                  <a:off x="4875" y="23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3" name="Line 57017"/>
                <p:cNvSpPr>
                  <a:spLocks noChangeShapeType="1"/>
                </p:cNvSpPr>
                <p:nvPr/>
              </p:nvSpPr>
              <p:spPr bwMode="auto">
                <a:xfrm flipH="1" flipV="1">
                  <a:off x="4870" y="2305"/>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4" name="Line 57018"/>
                <p:cNvSpPr>
                  <a:spLocks noChangeShapeType="1"/>
                </p:cNvSpPr>
                <p:nvPr/>
              </p:nvSpPr>
              <p:spPr bwMode="auto">
                <a:xfrm flipH="1">
                  <a:off x="4863" y="23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5" name="Line 57019"/>
                <p:cNvSpPr>
                  <a:spLocks noChangeShapeType="1"/>
                </p:cNvSpPr>
                <p:nvPr/>
              </p:nvSpPr>
              <p:spPr bwMode="auto">
                <a:xfrm flipH="1">
                  <a:off x="4854" y="230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6" name="Line 57020"/>
                <p:cNvSpPr>
                  <a:spLocks noChangeShapeType="1"/>
                </p:cNvSpPr>
                <p:nvPr/>
              </p:nvSpPr>
              <p:spPr bwMode="auto">
                <a:xfrm flipH="1">
                  <a:off x="4853" y="231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7" name="Line 57021"/>
                <p:cNvSpPr>
                  <a:spLocks noChangeShapeType="1"/>
                </p:cNvSpPr>
                <p:nvPr/>
              </p:nvSpPr>
              <p:spPr bwMode="auto">
                <a:xfrm flipH="1" flipV="1">
                  <a:off x="4850" y="231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8" name="Line 57022"/>
                <p:cNvSpPr>
                  <a:spLocks noChangeShapeType="1"/>
                </p:cNvSpPr>
                <p:nvPr/>
              </p:nvSpPr>
              <p:spPr bwMode="auto">
                <a:xfrm flipH="1" flipV="1">
                  <a:off x="4844" y="2289"/>
                  <a:ext cx="6"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49" name="Line 57023"/>
                <p:cNvSpPr>
                  <a:spLocks noChangeShapeType="1"/>
                </p:cNvSpPr>
                <p:nvPr/>
              </p:nvSpPr>
              <p:spPr bwMode="auto">
                <a:xfrm flipV="1">
                  <a:off x="4844" y="228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0" name="Line 57024"/>
                <p:cNvSpPr>
                  <a:spLocks noChangeShapeType="1"/>
                </p:cNvSpPr>
                <p:nvPr/>
              </p:nvSpPr>
              <p:spPr bwMode="auto">
                <a:xfrm flipH="1">
                  <a:off x="4841" y="22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1" name="Line 57025"/>
                <p:cNvSpPr>
                  <a:spLocks noChangeShapeType="1"/>
                </p:cNvSpPr>
                <p:nvPr/>
              </p:nvSpPr>
              <p:spPr bwMode="auto">
                <a:xfrm flipH="1" flipV="1">
                  <a:off x="4839" y="22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2" name="Line 57026"/>
                <p:cNvSpPr>
                  <a:spLocks noChangeShapeType="1"/>
                </p:cNvSpPr>
                <p:nvPr/>
              </p:nvSpPr>
              <p:spPr bwMode="auto">
                <a:xfrm flipH="1" flipV="1">
                  <a:off x="4837" y="22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3" name="Line 57027"/>
                <p:cNvSpPr>
                  <a:spLocks noChangeShapeType="1"/>
                </p:cNvSpPr>
                <p:nvPr/>
              </p:nvSpPr>
              <p:spPr bwMode="auto">
                <a:xfrm flipH="1" flipV="1">
                  <a:off x="4830" y="2248"/>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4" name="Line 57028"/>
                <p:cNvSpPr>
                  <a:spLocks noChangeShapeType="1"/>
                </p:cNvSpPr>
                <p:nvPr/>
              </p:nvSpPr>
              <p:spPr bwMode="auto">
                <a:xfrm flipH="1" flipV="1">
                  <a:off x="4829" y="224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5" name="Line 57029"/>
                <p:cNvSpPr>
                  <a:spLocks noChangeShapeType="1"/>
                </p:cNvSpPr>
                <p:nvPr/>
              </p:nvSpPr>
              <p:spPr bwMode="auto">
                <a:xfrm flipH="1" flipV="1">
                  <a:off x="4817" y="223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6" name="Line 57030"/>
                <p:cNvSpPr>
                  <a:spLocks noChangeShapeType="1"/>
                </p:cNvSpPr>
                <p:nvPr/>
              </p:nvSpPr>
              <p:spPr bwMode="auto">
                <a:xfrm flipH="1" flipV="1">
                  <a:off x="4814" y="222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7" name="Line 57031"/>
                <p:cNvSpPr>
                  <a:spLocks noChangeShapeType="1"/>
                </p:cNvSpPr>
                <p:nvPr/>
              </p:nvSpPr>
              <p:spPr bwMode="auto">
                <a:xfrm flipH="1" flipV="1">
                  <a:off x="4812" y="22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8" name="Line 57032"/>
                <p:cNvSpPr>
                  <a:spLocks noChangeShapeType="1"/>
                </p:cNvSpPr>
                <p:nvPr/>
              </p:nvSpPr>
              <p:spPr bwMode="auto">
                <a:xfrm flipV="1">
                  <a:off x="4812" y="220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59" name="Line 57033"/>
                <p:cNvSpPr>
                  <a:spLocks noChangeShapeType="1"/>
                </p:cNvSpPr>
                <p:nvPr/>
              </p:nvSpPr>
              <p:spPr bwMode="auto">
                <a:xfrm flipH="1">
                  <a:off x="4811" y="22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0" name="Line 57034"/>
                <p:cNvSpPr>
                  <a:spLocks noChangeShapeType="1"/>
                </p:cNvSpPr>
                <p:nvPr/>
              </p:nvSpPr>
              <p:spPr bwMode="auto">
                <a:xfrm flipH="1" flipV="1">
                  <a:off x="4802" y="22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1" name="Line 57035"/>
                <p:cNvSpPr>
                  <a:spLocks noChangeShapeType="1"/>
                </p:cNvSpPr>
                <p:nvPr/>
              </p:nvSpPr>
              <p:spPr bwMode="auto">
                <a:xfrm flipH="1" flipV="1">
                  <a:off x="4799" y="219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2" name="Line 57036"/>
                <p:cNvSpPr>
                  <a:spLocks noChangeShapeType="1"/>
                </p:cNvSpPr>
                <p:nvPr/>
              </p:nvSpPr>
              <p:spPr bwMode="auto">
                <a:xfrm flipH="1" flipV="1">
                  <a:off x="4790" y="21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3" name="Line 57037"/>
                <p:cNvSpPr>
                  <a:spLocks noChangeShapeType="1"/>
                </p:cNvSpPr>
                <p:nvPr/>
              </p:nvSpPr>
              <p:spPr bwMode="auto">
                <a:xfrm flipH="1" flipV="1">
                  <a:off x="4779" y="218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4" name="Line 57038"/>
                <p:cNvSpPr>
                  <a:spLocks noChangeShapeType="1"/>
                </p:cNvSpPr>
                <p:nvPr/>
              </p:nvSpPr>
              <p:spPr bwMode="auto">
                <a:xfrm flipV="1">
                  <a:off x="4779" y="21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5" name="Line 57039"/>
                <p:cNvSpPr>
                  <a:spLocks noChangeShapeType="1"/>
                </p:cNvSpPr>
                <p:nvPr/>
              </p:nvSpPr>
              <p:spPr bwMode="auto">
                <a:xfrm flipV="1">
                  <a:off x="4784" y="216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6" name="Line 57040"/>
                <p:cNvSpPr>
                  <a:spLocks noChangeShapeType="1"/>
                </p:cNvSpPr>
                <p:nvPr/>
              </p:nvSpPr>
              <p:spPr bwMode="auto">
                <a:xfrm flipH="1" flipV="1">
                  <a:off x="4787" y="215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7" name="Line 57041"/>
                <p:cNvSpPr>
                  <a:spLocks noChangeShapeType="1"/>
                </p:cNvSpPr>
                <p:nvPr/>
              </p:nvSpPr>
              <p:spPr bwMode="auto">
                <a:xfrm flipH="1" flipV="1">
                  <a:off x="4785" y="21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8" name="Line 57042"/>
                <p:cNvSpPr>
                  <a:spLocks noChangeShapeType="1"/>
                </p:cNvSpPr>
                <p:nvPr/>
              </p:nvSpPr>
              <p:spPr bwMode="auto">
                <a:xfrm flipH="1" flipV="1">
                  <a:off x="4782" y="21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69" name="Line 57043"/>
                <p:cNvSpPr>
                  <a:spLocks noChangeShapeType="1"/>
                </p:cNvSpPr>
                <p:nvPr/>
              </p:nvSpPr>
              <p:spPr bwMode="auto">
                <a:xfrm flipH="1" flipV="1">
                  <a:off x="4780" y="2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0" name="Line 57044"/>
                <p:cNvSpPr>
                  <a:spLocks noChangeShapeType="1"/>
                </p:cNvSpPr>
                <p:nvPr/>
              </p:nvSpPr>
              <p:spPr bwMode="auto">
                <a:xfrm flipH="1" flipV="1">
                  <a:off x="4778" y="2123"/>
                  <a:ext cx="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1" name="Line 57045"/>
                <p:cNvSpPr>
                  <a:spLocks noChangeShapeType="1"/>
                </p:cNvSpPr>
                <p:nvPr/>
              </p:nvSpPr>
              <p:spPr bwMode="auto">
                <a:xfrm>
                  <a:off x="4778" y="2123"/>
                  <a:ext cx="1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2" name="Line 57046"/>
                <p:cNvSpPr>
                  <a:spLocks noChangeShapeType="1"/>
                </p:cNvSpPr>
                <p:nvPr/>
              </p:nvSpPr>
              <p:spPr bwMode="auto">
                <a:xfrm flipV="1">
                  <a:off x="4788" y="2128"/>
                  <a:ext cx="1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3" name="Line 57047"/>
                <p:cNvSpPr>
                  <a:spLocks noChangeShapeType="1"/>
                </p:cNvSpPr>
                <p:nvPr/>
              </p:nvSpPr>
              <p:spPr bwMode="auto">
                <a:xfrm>
                  <a:off x="4799" y="2128"/>
                  <a:ext cx="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4" name="Line 57048"/>
                <p:cNvSpPr>
                  <a:spLocks noChangeShapeType="1"/>
                </p:cNvSpPr>
                <p:nvPr/>
              </p:nvSpPr>
              <p:spPr bwMode="auto">
                <a:xfrm flipH="1" flipV="1">
                  <a:off x="4798"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5" name="Line 57049"/>
                <p:cNvSpPr>
                  <a:spLocks noChangeShapeType="1"/>
                </p:cNvSpPr>
                <p:nvPr/>
              </p:nvSpPr>
              <p:spPr bwMode="auto">
                <a:xfrm flipH="1" flipV="1">
                  <a:off x="4790" y="211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6" name="Line 57050"/>
                <p:cNvSpPr>
                  <a:spLocks noChangeShapeType="1"/>
                </p:cNvSpPr>
                <p:nvPr/>
              </p:nvSpPr>
              <p:spPr bwMode="auto">
                <a:xfrm flipV="1">
                  <a:off x="4790" y="210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7" name="Line 57051"/>
                <p:cNvSpPr>
                  <a:spLocks noChangeShapeType="1"/>
                </p:cNvSpPr>
                <p:nvPr/>
              </p:nvSpPr>
              <p:spPr bwMode="auto">
                <a:xfrm flipV="1">
                  <a:off x="4795" y="2091"/>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8" name="Line 57052"/>
                <p:cNvSpPr>
                  <a:spLocks noChangeShapeType="1"/>
                </p:cNvSpPr>
                <p:nvPr/>
              </p:nvSpPr>
              <p:spPr bwMode="auto">
                <a:xfrm flipV="1">
                  <a:off x="4797" y="208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79" name="Line 57053"/>
                <p:cNvSpPr>
                  <a:spLocks noChangeShapeType="1"/>
                </p:cNvSpPr>
                <p:nvPr/>
              </p:nvSpPr>
              <p:spPr bwMode="auto">
                <a:xfrm flipV="1">
                  <a:off x="4809" y="207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0" name="Line 57054"/>
                <p:cNvSpPr>
                  <a:spLocks noChangeShapeType="1"/>
                </p:cNvSpPr>
                <p:nvPr/>
              </p:nvSpPr>
              <p:spPr bwMode="auto">
                <a:xfrm flipV="1">
                  <a:off x="4816" y="207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1" name="Line 57055"/>
                <p:cNvSpPr>
                  <a:spLocks noChangeShapeType="1"/>
                </p:cNvSpPr>
                <p:nvPr/>
              </p:nvSpPr>
              <p:spPr bwMode="auto">
                <a:xfrm flipV="1">
                  <a:off x="4830" y="20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2" name="Line 57056"/>
                <p:cNvSpPr>
                  <a:spLocks noChangeShapeType="1"/>
                </p:cNvSpPr>
                <p:nvPr/>
              </p:nvSpPr>
              <p:spPr bwMode="auto">
                <a:xfrm flipH="1" flipV="1">
                  <a:off x="4835" y="20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3" name="Line 57057"/>
                <p:cNvSpPr>
                  <a:spLocks noChangeShapeType="1"/>
                </p:cNvSpPr>
                <p:nvPr/>
              </p:nvSpPr>
              <p:spPr bwMode="auto">
                <a:xfrm flipV="1">
                  <a:off x="4835"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4" name="Line 57058"/>
                <p:cNvSpPr>
                  <a:spLocks noChangeShapeType="1"/>
                </p:cNvSpPr>
                <p:nvPr/>
              </p:nvSpPr>
              <p:spPr bwMode="auto">
                <a:xfrm flipV="1">
                  <a:off x="4842" y="20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5" name="Line 57059"/>
                <p:cNvSpPr>
                  <a:spLocks noChangeShapeType="1"/>
                </p:cNvSpPr>
                <p:nvPr/>
              </p:nvSpPr>
              <p:spPr bwMode="auto">
                <a:xfrm flipV="1">
                  <a:off x="4846" y="20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6" name="Line 57060"/>
                <p:cNvSpPr>
                  <a:spLocks noChangeShapeType="1"/>
                </p:cNvSpPr>
                <p:nvPr/>
              </p:nvSpPr>
              <p:spPr bwMode="auto">
                <a:xfrm flipV="1">
                  <a:off x="4853" y="204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7" name="Line 57061"/>
                <p:cNvSpPr>
                  <a:spLocks noChangeShapeType="1"/>
                </p:cNvSpPr>
                <p:nvPr/>
              </p:nvSpPr>
              <p:spPr bwMode="auto">
                <a:xfrm flipV="1">
                  <a:off x="4859" y="203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8" name="Line 57062"/>
                <p:cNvSpPr>
                  <a:spLocks noChangeShapeType="1"/>
                </p:cNvSpPr>
                <p:nvPr/>
              </p:nvSpPr>
              <p:spPr bwMode="auto">
                <a:xfrm flipV="1">
                  <a:off x="4863" y="202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89" name="Line 57063"/>
                <p:cNvSpPr>
                  <a:spLocks noChangeShapeType="1"/>
                </p:cNvSpPr>
                <p:nvPr/>
              </p:nvSpPr>
              <p:spPr bwMode="auto">
                <a:xfrm>
                  <a:off x="4868" y="202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0" name="Line 57064"/>
                <p:cNvSpPr>
                  <a:spLocks noChangeShapeType="1"/>
                </p:cNvSpPr>
                <p:nvPr/>
              </p:nvSpPr>
              <p:spPr bwMode="auto">
                <a:xfrm flipV="1">
                  <a:off x="4877" y="201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1" name="Line 57065"/>
                <p:cNvSpPr>
                  <a:spLocks noChangeShapeType="1"/>
                </p:cNvSpPr>
                <p:nvPr/>
              </p:nvSpPr>
              <p:spPr bwMode="auto">
                <a:xfrm flipV="1">
                  <a:off x="4882" y="201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2" name="Line 57066"/>
                <p:cNvSpPr>
                  <a:spLocks noChangeShapeType="1"/>
                </p:cNvSpPr>
                <p:nvPr/>
              </p:nvSpPr>
              <p:spPr bwMode="auto">
                <a:xfrm flipH="1" flipV="1">
                  <a:off x="4886" y="2010"/>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3" name="Line 57067"/>
                <p:cNvSpPr>
                  <a:spLocks noChangeShapeType="1"/>
                </p:cNvSpPr>
                <p:nvPr/>
              </p:nvSpPr>
              <p:spPr bwMode="auto">
                <a:xfrm flipV="1">
                  <a:off x="4886" y="200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4" name="Line 57068"/>
                <p:cNvSpPr>
                  <a:spLocks noChangeShapeType="1"/>
                </p:cNvSpPr>
                <p:nvPr/>
              </p:nvSpPr>
              <p:spPr bwMode="auto">
                <a:xfrm flipV="1">
                  <a:off x="4894" y="19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5" name="Line 57069"/>
                <p:cNvSpPr>
                  <a:spLocks noChangeShapeType="1"/>
                </p:cNvSpPr>
                <p:nvPr/>
              </p:nvSpPr>
              <p:spPr bwMode="auto">
                <a:xfrm>
                  <a:off x="4899" y="1998"/>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6" name="Line 57070"/>
                <p:cNvSpPr>
                  <a:spLocks noChangeShapeType="1"/>
                </p:cNvSpPr>
                <p:nvPr/>
              </p:nvSpPr>
              <p:spPr bwMode="auto">
                <a:xfrm flipV="1">
                  <a:off x="4914" y="19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7" name="Line 57071"/>
                <p:cNvSpPr>
                  <a:spLocks noChangeShapeType="1"/>
                </p:cNvSpPr>
                <p:nvPr/>
              </p:nvSpPr>
              <p:spPr bwMode="auto">
                <a:xfrm flipV="1">
                  <a:off x="4921" y="199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8" name="Line 57072"/>
                <p:cNvSpPr>
                  <a:spLocks noChangeShapeType="1"/>
                </p:cNvSpPr>
                <p:nvPr/>
              </p:nvSpPr>
              <p:spPr bwMode="auto">
                <a:xfrm flipV="1">
                  <a:off x="4927" y="1983"/>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99" name="Line 57073"/>
                <p:cNvSpPr>
                  <a:spLocks noChangeShapeType="1"/>
                </p:cNvSpPr>
                <p:nvPr/>
              </p:nvSpPr>
              <p:spPr bwMode="auto">
                <a:xfrm>
                  <a:off x="4947" y="19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0" name="Line 57074"/>
                <p:cNvSpPr>
                  <a:spLocks noChangeShapeType="1"/>
                </p:cNvSpPr>
                <p:nvPr/>
              </p:nvSpPr>
              <p:spPr bwMode="auto">
                <a:xfrm>
                  <a:off x="4950" y="19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1" name="Line 57075"/>
                <p:cNvSpPr>
                  <a:spLocks noChangeShapeType="1"/>
                </p:cNvSpPr>
                <p:nvPr/>
              </p:nvSpPr>
              <p:spPr bwMode="auto">
                <a:xfrm>
                  <a:off x="4959" y="199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2" name="Line 57076"/>
                <p:cNvSpPr>
                  <a:spLocks noChangeShapeType="1"/>
                </p:cNvSpPr>
                <p:nvPr/>
              </p:nvSpPr>
              <p:spPr bwMode="auto">
                <a:xfrm>
                  <a:off x="4960" y="200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3" name="Line 57077"/>
                <p:cNvSpPr>
                  <a:spLocks noChangeShapeType="1"/>
                </p:cNvSpPr>
                <p:nvPr/>
              </p:nvSpPr>
              <p:spPr bwMode="auto">
                <a:xfrm>
                  <a:off x="4963" y="201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4" name="Line 57078"/>
                <p:cNvSpPr>
                  <a:spLocks noChangeShapeType="1"/>
                </p:cNvSpPr>
                <p:nvPr/>
              </p:nvSpPr>
              <p:spPr bwMode="auto">
                <a:xfrm>
                  <a:off x="4965" y="201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5" name="Line 57079"/>
                <p:cNvSpPr>
                  <a:spLocks noChangeShapeType="1"/>
                </p:cNvSpPr>
                <p:nvPr/>
              </p:nvSpPr>
              <p:spPr bwMode="auto">
                <a:xfrm flipV="1">
                  <a:off x="4975" y="2007"/>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6" name="Line 57080"/>
                <p:cNvSpPr>
                  <a:spLocks noChangeShapeType="1"/>
                </p:cNvSpPr>
                <p:nvPr/>
              </p:nvSpPr>
              <p:spPr bwMode="auto">
                <a:xfrm flipV="1">
                  <a:off x="4993" y="20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7" name="Line 57081"/>
                <p:cNvSpPr>
                  <a:spLocks noChangeShapeType="1"/>
                </p:cNvSpPr>
                <p:nvPr/>
              </p:nvSpPr>
              <p:spPr bwMode="auto">
                <a:xfrm>
                  <a:off x="5000" y="200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8" name="Line 57082"/>
                <p:cNvSpPr>
                  <a:spLocks noChangeShapeType="1"/>
                </p:cNvSpPr>
                <p:nvPr/>
              </p:nvSpPr>
              <p:spPr bwMode="auto">
                <a:xfrm flipV="1">
                  <a:off x="5002" y="20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09" name="Line 57083"/>
                <p:cNvSpPr>
                  <a:spLocks noChangeShapeType="1"/>
                </p:cNvSpPr>
                <p:nvPr/>
              </p:nvSpPr>
              <p:spPr bwMode="auto">
                <a:xfrm flipV="1">
                  <a:off x="5009" y="200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0" name="Line 57084"/>
                <p:cNvSpPr>
                  <a:spLocks noChangeShapeType="1"/>
                </p:cNvSpPr>
                <p:nvPr/>
              </p:nvSpPr>
              <p:spPr bwMode="auto">
                <a:xfrm flipH="1" flipV="1">
                  <a:off x="5021" y="19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1" name="Line 57085"/>
                <p:cNvSpPr>
                  <a:spLocks noChangeShapeType="1"/>
                </p:cNvSpPr>
                <p:nvPr/>
              </p:nvSpPr>
              <p:spPr bwMode="auto">
                <a:xfrm flipH="1" flipV="1">
                  <a:off x="5019" y="199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2" name="Line 57086"/>
                <p:cNvSpPr>
                  <a:spLocks noChangeShapeType="1"/>
                </p:cNvSpPr>
                <p:nvPr/>
              </p:nvSpPr>
              <p:spPr bwMode="auto">
                <a:xfrm flipH="1" flipV="1">
                  <a:off x="5017"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3" name="Line 57087"/>
                <p:cNvSpPr>
                  <a:spLocks noChangeShapeType="1"/>
                </p:cNvSpPr>
                <p:nvPr/>
              </p:nvSpPr>
              <p:spPr bwMode="auto">
                <a:xfrm flipV="1">
                  <a:off x="5017" y="19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4" name="Line 57088"/>
                <p:cNvSpPr>
                  <a:spLocks noChangeShapeType="1"/>
                </p:cNvSpPr>
                <p:nvPr/>
              </p:nvSpPr>
              <p:spPr bwMode="auto">
                <a:xfrm flipV="1">
                  <a:off x="5024" y="197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5" name="Line 57089"/>
                <p:cNvSpPr>
                  <a:spLocks noChangeShapeType="1"/>
                </p:cNvSpPr>
                <p:nvPr/>
              </p:nvSpPr>
              <p:spPr bwMode="auto">
                <a:xfrm flipH="1" flipV="1">
                  <a:off x="5026" y="196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6" name="Line 57090"/>
                <p:cNvSpPr>
                  <a:spLocks noChangeShapeType="1"/>
                </p:cNvSpPr>
                <p:nvPr/>
              </p:nvSpPr>
              <p:spPr bwMode="auto">
                <a:xfrm flipH="1" flipV="1">
                  <a:off x="5013" y="1966"/>
                  <a:ext cx="1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7" name="Line 57091"/>
                <p:cNvSpPr>
                  <a:spLocks noChangeShapeType="1"/>
                </p:cNvSpPr>
                <p:nvPr/>
              </p:nvSpPr>
              <p:spPr bwMode="auto">
                <a:xfrm flipV="1">
                  <a:off x="5013" y="1953"/>
                  <a:ext cx="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8" name="Line 57092"/>
                <p:cNvSpPr>
                  <a:spLocks noChangeShapeType="1"/>
                </p:cNvSpPr>
                <p:nvPr/>
              </p:nvSpPr>
              <p:spPr bwMode="auto">
                <a:xfrm flipH="1" flipV="1">
                  <a:off x="5019" y="19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19" name="Line 57093"/>
                <p:cNvSpPr>
                  <a:spLocks noChangeShapeType="1"/>
                </p:cNvSpPr>
                <p:nvPr/>
              </p:nvSpPr>
              <p:spPr bwMode="auto">
                <a:xfrm flipV="1">
                  <a:off x="5019" y="1925"/>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0" name="Line 57094"/>
                <p:cNvSpPr>
                  <a:spLocks noChangeShapeType="1"/>
                </p:cNvSpPr>
                <p:nvPr/>
              </p:nvSpPr>
              <p:spPr bwMode="auto">
                <a:xfrm>
                  <a:off x="5036" y="192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1" name="Line 57095"/>
                <p:cNvSpPr>
                  <a:spLocks noChangeShapeType="1"/>
                </p:cNvSpPr>
                <p:nvPr/>
              </p:nvSpPr>
              <p:spPr bwMode="auto">
                <a:xfrm>
                  <a:off x="5039" y="19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2" name="Line 57096"/>
                <p:cNvSpPr>
                  <a:spLocks noChangeShapeType="1"/>
                </p:cNvSpPr>
                <p:nvPr/>
              </p:nvSpPr>
              <p:spPr bwMode="auto">
                <a:xfrm>
                  <a:off x="5041" y="193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3" name="Line 57097"/>
                <p:cNvSpPr>
                  <a:spLocks noChangeShapeType="1"/>
                </p:cNvSpPr>
                <p:nvPr/>
              </p:nvSpPr>
              <p:spPr bwMode="auto">
                <a:xfrm flipV="1">
                  <a:off x="5043" y="1942"/>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4" name="Line 57098"/>
                <p:cNvSpPr>
                  <a:spLocks noChangeShapeType="1"/>
                </p:cNvSpPr>
                <p:nvPr/>
              </p:nvSpPr>
              <p:spPr bwMode="auto">
                <a:xfrm flipV="1">
                  <a:off x="5057" y="19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5" name="Line 57099"/>
                <p:cNvSpPr>
                  <a:spLocks noChangeShapeType="1"/>
                </p:cNvSpPr>
                <p:nvPr/>
              </p:nvSpPr>
              <p:spPr bwMode="auto">
                <a:xfrm flipV="1">
                  <a:off x="5061" y="191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6" name="Line 57100"/>
                <p:cNvSpPr>
                  <a:spLocks noChangeShapeType="1"/>
                </p:cNvSpPr>
                <p:nvPr/>
              </p:nvSpPr>
              <p:spPr bwMode="auto">
                <a:xfrm flipH="1">
                  <a:off x="5057" y="191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7" name="Line 57101"/>
                <p:cNvSpPr>
                  <a:spLocks noChangeShapeType="1"/>
                </p:cNvSpPr>
                <p:nvPr/>
              </p:nvSpPr>
              <p:spPr bwMode="auto">
                <a:xfrm flipH="1" flipV="1">
                  <a:off x="5055" y="19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28" name="Line 57102"/>
                <p:cNvSpPr>
                  <a:spLocks noChangeShapeType="1"/>
                </p:cNvSpPr>
                <p:nvPr/>
              </p:nvSpPr>
              <p:spPr bwMode="auto">
                <a:xfrm flipV="1">
                  <a:off x="5055" y="19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3" name="Group 57304"/>
              <p:cNvGrpSpPr>
                <a:grpSpLocks/>
              </p:cNvGrpSpPr>
              <p:nvPr/>
            </p:nvGrpSpPr>
            <p:grpSpPr bwMode="auto">
              <a:xfrm>
                <a:off x="7304088" y="1409701"/>
                <a:ext cx="1717675" cy="3536950"/>
                <a:chOff x="4601" y="888"/>
                <a:chExt cx="1082" cy="2228"/>
              </a:xfrm>
              <a:grpFill/>
            </p:grpSpPr>
            <p:sp>
              <p:nvSpPr>
                <p:cNvPr id="53329" name="Line 57104"/>
                <p:cNvSpPr>
                  <a:spLocks noChangeShapeType="1"/>
                </p:cNvSpPr>
                <p:nvPr/>
              </p:nvSpPr>
              <p:spPr bwMode="auto">
                <a:xfrm flipV="1">
                  <a:off x="5062" y="190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0" name="Line 57105"/>
                <p:cNvSpPr>
                  <a:spLocks noChangeShapeType="1"/>
                </p:cNvSpPr>
                <p:nvPr/>
              </p:nvSpPr>
              <p:spPr bwMode="auto">
                <a:xfrm>
                  <a:off x="5072" y="1905"/>
                  <a:ext cx="8"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1" name="Line 57106"/>
                <p:cNvSpPr>
                  <a:spLocks noChangeShapeType="1"/>
                </p:cNvSpPr>
                <p:nvPr/>
              </p:nvSpPr>
              <p:spPr bwMode="auto">
                <a:xfrm>
                  <a:off x="5080" y="1912"/>
                  <a:ext cx="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2" name="Line 57107"/>
                <p:cNvSpPr>
                  <a:spLocks noChangeShapeType="1"/>
                </p:cNvSpPr>
                <p:nvPr/>
              </p:nvSpPr>
              <p:spPr bwMode="auto">
                <a:xfrm>
                  <a:off x="5083" y="1916"/>
                  <a:ext cx="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3" name="Line 57108"/>
                <p:cNvSpPr>
                  <a:spLocks noChangeShapeType="1"/>
                </p:cNvSpPr>
                <p:nvPr/>
              </p:nvSpPr>
              <p:spPr bwMode="auto">
                <a:xfrm flipV="1">
                  <a:off x="5085" y="1913"/>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4" name="Line 57109"/>
                <p:cNvSpPr>
                  <a:spLocks noChangeShapeType="1"/>
                </p:cNvSpPr>
                <p:nvPr/>
              </p:nvSpPr>
              <p:spPr bwMode="auto">
                <a:xfrm flipV="1">
                  <a:off x="5094" y="1909"/>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5" name="Line 57110"/>
                <p:cNvSpPr>
                  <a:spLocks noChangeShapeType="1"/>
                </p:cNvSpPr>
                <p:nvPr/>
              </p:nvSpPr>
              <p:spPr bwMode="auto">
                <a:xfrm flipV="1">
                  <a:off x="5108" y="1897"/>
                  <a:ext cx="5"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6" name="Line 57111"/>
                <p:cNvSpPr>
                  <a:spLocks noChangeShapeType="1"/>
                </p:cNvSpPr>
                <p:nvPr/>
              </p:nvSpPr>
              <p:spPr bwMode="auto">
                <a:xfrm flipV="1">
                  <a:off x="5113" y="1890"/>
                  <a:ext cx="1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7" name="Line 57112"/>
                <p:cNvSpPr>
                  <a:spLocks noChangeShapeType="1"/>
                </p:cNvSpPr>
                <p:nvPr/>
              </p:nvSpPr>
              <p:spPr bwMode="auto">
                <a:xfrm>
                  <a:off x="5124" y="1890"/>
                  <a:ext cx="1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8" name="Line 57113"/>
                <p:cNvSpPr>
                  <a:spLocks noChangeShapeType="1"/>
                </p:cNvSpPr>
                <p:nvPr/>
              </p:nvSpPr>
              <p:spPr bwMode="auto">
                <a:xfrm>
                  <a:off x="5137" y="1890"/>
                  <a:ext cx="9"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39" name="Line 57114"/>
                <p:cNvSpPr>
                  <a:spLocks noChangeShapeType="1"/>
                </p:cNvSpPr>
                <p:nvPr/>
              </p:nvSpPr>
              <p:spPr bwMode="auto">
                <a:xfrm>
                  <a:off x="5146" y="1900"/>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0" name="Line 57115"/>
                <p:cNvSpPr>
                  <a:spLocks noChangeShapeType="1"/>
                </p:cNvSpPr>
                <p:nvPr/>
              </p:nvSpPr>
              <p:spPr bwMode="auto">
                <a:xfrm>
                  <a:off x="5149" y="1905"/>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1" name="Line 57116"/>
                <p:cNvSpPr>
                  <a:spLocks noChangeShapeType="1"/>
                </p:cNvSpPr>
                <p:nvPr/>
              </p:nvSpPr>
              <p:spPr bwMode="auto">
                <a:xfrm>
                  <a:off x="5156" y="1917"/>
                  <a:ext cx="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2" name="Line 57117"/>
                <p:cNvSpPr>
                  <a:spLocks noChangeShapeType="1"/>
                </p:cNvSpPr>
                <p:nvPr/>
              </p:nvSpPr>
              <p:spPr bwMode="auto">
                <a:xfrm flipH="1">
                  <a:off x="5154" y="1928"/>
                  <a:ext cx="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3" name="Line 57118"/>
                <p:cNvSpPr>
                  <a:spLocks noChangeShapeType="1"/>
                </p:cNvSpPr>
                <p:nvPr/>
              </p:nvSpPr>
              <p:spPr bwMode="auto">
                <a:xfrm flipV="1">
                  <a:off x="5154" y="192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4" name="Line 57119"/>
                <p:cNvSpPr>
                  <a:spLocks noChangeShapeType="1"/>
                </p:cNvSpPr>
                <p:nvPr/>
              </p:nvSpPr>
              <p:spPr bwMode="auto">
                <a:xfrm flipH="1">
                  <a:off x="5159" y="1927"/>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5" name="Line 57120"/>
                <p:cNvSpPr>
                  <a:spLocks noChangeShapeType="1"/>
                </p:cNvSpPr>
                <p:nvPr/>
              </p:nvSpPr>
              <p:spPr bwMode="auto">
                <a:xfrm>
                  <a:off x="5159" y="193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6" name="Line 57121"/>
                <p:cNvSpPr>
                  <a:spLocks noChangeShapeType="1"/>
                </p:cNvSpPr>
                <p:nvPr/>
              </p:nvSpPr>
              <p:spPr bwMode="auto">
                <a:xfrm>
                  <a:off x="5174" y="1941"/>
                  <a:ext cx="1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7" name="Line 57122"/>
                <p:cNvSpPr>
                  <a:spLocks noChangeShapeType="1"/>
                </p:cNvSpPr>
                <p:nvPr/>
              </p:nvSpPr>
              <p:spPr bwMode="auto">
                <a:xfrm>
                  <a:off x="5185" y="1941"/>
                  <a:ext cx="1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8" name="Line 57123"/>
                <p:cNvSpPr>
                  <a:spLocks noChangeShapeType="1"/>
                </p:cNvSpPr>
                <p:nvPr/>
              </p:nvSpPr>
              <p:spPr bwMode="auto">
                <a:xfrm>
                  <a:off x="5204" y="1947"/>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49" name="Line 57124"/>
                <p:cNvSpPr>
                  <a:spLocks noChangeShapeType="1"/>
                </p:cNvSpPr>
                <p:nvPr/>
              </p:nvSpPr>
              <p:spPr bwMode="auto">
                <a:xfrm>
                  <a:off x="5208" y="196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0" name="Line 57125"/>
                <p:cNvSpPr>
                  <a:spLocks noChangeShapeType="1"/>
                </p:cNvSpPr>
                <p:nvPr/>
              </p:nvSpPr>
              <p:spPr bwMode="auto">
                <a:xfrm>
                  <a:off x="5214" y="1972"/>
                  <a:ext cx="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1" name="Line 57126"/>
                <p:cNvSpPr>
                  <a:spLocks noChangeShapeType="1"/>
                </p:cNvSpPr>
                <p:nvPr/>
              </p:nvSpPr>
              <p:spPr bwMode="auto">
                <a:xfrm>
                  <a:off x="5221" y="1976"/>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2" name="Line 57127"/>
                <p:cNvSpPr>
                  <a:spLocks noChangeShapeType="1"/>
                </p:cNvSpPr>
                <p:nvPr/>
              </p:nvSpPr>
              <p:spPr bwMode="auto">
                <a:xfrm>
                  <a:off x="5227" y="1996"/>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3" name="Line 57128"/>
                <p:cNvSpPr>
                  <a:spLocks noChangeShapeType="1"/>
                </p:cNvSpPr>
                <p:nvPr/>
              </p:nvSpPr>
              <p:spPr bwMode="auto">
                <a:xfrm>
                  <a:off x="5232" y="2000"/>
                  <a:ext cx="16"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4" name="Line 57129"/>
                <p:cNvSpPr>
                  <a:spLocks noChangeShapeType="1"/>
                </p:cNvSpPr>
                <p:nvPr/>
              </p:nvSpPr>
              <p:spPr bwMode="auto">
                <a:xfrm>
                  <a:off x="5248" y="2013"/>
                  <a:ext cx="9"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5" name="Line 57130"/>
                <p:cNvSpPr>
                  <a:spLocks noChangeShapeType="1"/>
                </p:cNvSpPr>
                <p:nvPr/>
              </p:nvSpPr>
              <p:spPr bwMode="auto">
                <a:xfrm>
                  <a:off x="5257" y="2024"/>
                  <a:ext cx="7"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6" name="Line 57131"/>
                <p:cNvSpPr>
                  <a:spLocks noChangeShapeType="1"/>
                </p:cNvSpPr>
                <p:nvPr/>
              </p:nvSpPr>
              <p:spPr bwMode="auto">
                <a:xfrm flipH="1">
                  <a:off x="5264" y="2047"/>
                  <a:ext cx="0"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7" name="Line 57132"/>
                <p:cNvSpPr>
                  <a:spLocks noChangeShapeType="1"/>
                </p:cNvSpPr>
                <p:nvPr/>
              </p:nvSpPr>
              <p:spPr bwMode="auto">
                <a:xfrm flipH="1">
                  <a:off x="5243" y="2061"/>
                  <a:ext cx="21"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8" name="Line 57133"/>
                <p:cNvSpPr>
                  <a:spLocks noChangeShapeType="1"/>
                </p:cNvSpPr>
                <p:nvPr/>
              </p:nvSpPr>
              <p:spPr bwMode="auto">
                <a:xfrm>
                  <a:off x="5243" y="2086"/>
                  <a:ext cx="8"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59" name="Line 57134"/>
                <p:cNvSpPr>
                  <a:spLocks noChangeShapeType="1"/>
                </p:cNvSpPr>
                <p:nvPr/>
              </p:nvSpPr>
              <p:spPr bwMode="auto">
                <a:xfrm flipV="1">
                  <a:off x="5251" y="2092"/>
                  <a:ext cx="1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0" name="Line 57135"/>
                <p:cNvSpPr>
                  <a:spLocks noChangeShapeType="1"/>
                </p:cNvSpPr>
                <p:nvPr/>
              </p:nvSpPr>
              <p:spPr bwMode="auto">
                <a:xfrm>
                  <a:off x="5264" y="2092"/>
                  <a:ext cx="2"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1" name="Line 57136"/>
                <p:cNvSpPr>
                  <a:spLocks noChangeShapeType="1"/>
                </p:cNvSpPr>
                <p:nvPr/>
              </p:nvSpPr>
              <p:spPr bwMode="auto">
                <a:xfrm>
                  <a:off x="5266" y="2114"/>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2" name="Line 57137"/>
                <p:cNvSpPr>
                  <a:spLocks noChangeShapeType="1"/>
                </p:cNvSpPr>
                <p:nvPr/>
              </p:nvSpPr>
              <p:spPr bwMode="auto">
                <a:xfrm>
                  <a:off x="5267" y="2119"/>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3" name="Line 57138"/>
                <p:cNvSpPr>
                  <a:spLocks noChangeShapeType="1"/>
                </p:cNvSpPr>
                <p:nvPr/>
              </p:nvSpPr>
              <p:spPr bwMode="auto">
                <a:xfrm>
                  <a:off x="5271" y="2122"/>
                  <a:ext cx="1"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4" name="Line 57139"/>
                <p:cNvSpPr>
                  <a:spLocks noChangeShapeType="1"/>
                </p:cNvSpPr>
                <p:nvPr/>
              </p:nvSpPr>
              <p:spPr bwMode="auto">
                <a:xfrm>
                  <a:off x="5272" y="2143"/>
                  <a:ext cx="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5" name="Line 57140"/>
                <p:cNvSpPr>
                  <a:spLocks noChangeShapeType="1"/>
                </p:cNvSpPr>
                <p:nvPr/>
              </p:nvSpPr>
              <p:spPr bwMode="auto">
                <a:xfrm flipH="1">
                  <a:off x="5275" y="214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6" name="Line 57141"/>
                <p:cNvSpPr>
                  <a:spLocks noChangeShapeType="1"/>
                </p:cNvSpPr>
                <p:nvPr/>
              </p:nvSpPr>
              <p:spPr bwMode="auto">
                <a:xfrm>
                  <a:off x="5275" y="2155"/>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7" name="Line 57142"/>
                <p:cNvSpPr>
                  <a:spLocks noChangeShapeType="1"/>
                </p:cNvSpPr>
                <p:nvPr/>
              </p:nvSpPr>
              <p:spPr bwMode="auto">
                <a:xfrm>
                  <a:off x="5288" y="2158"/>
                  <a:ext cx="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8" name="Line 57143"/>
                <p:cNvSpPr>
                  <a:spLocks noChangeShapeType="1"/>
                </p:cNvSpPr>
                <p:nvPr/>
              </p:nvSpPr>
              <p:spPr bwMode="auto">
                <a:xfrm>
                  <a:off x="5296" y="2167"/>
                  <a:ext cx="18"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69" name="Line 57144"/>
                <p:cNvSpPr>
                  <a:spLocks noChangeShapeType="1"/>
                </p:cNvSpPr>
                <p:nvPr/>
              </p:nvSpPr>
              <p:spPr bwMode="auto">
                <a:xfrm flipH="1">
                  <a:off x="5309" y="2180"/>
                  <a:ext cx="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0" name="Line 57145"/>
                <p:cNvSpPr>
                  <a:spLocks noChangeShapeType="1"/>
                </p:cNvSpPr>
                <p:nvPr/>
              </p:nvSpPr>
              <p:spPr bwMode="auto">
                <a:xfrm>
                  <a:off x="5309" y="2183"/>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1" name="Line 57146"/>
                <p:cNvSpPr>
                  <a:spLocks noChangeShapeType="1"/>
                </p:cNvSpPr>
                <p:nvPr/>
              </p:nvSpPr>
              <p:spPr bwMode="auto">
                <a:xfrm>
                  <a:off x="5312" y="2192"/>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2" name="Line 57147"/>
                <p:cNvSpPr>
                  <a:spLocks noChangeShapeType="1"/>
                </p:cNvSpPr>
                <p:nvPr/>
              </p:nvSpPr>
              <p:spPr bwMode="auto">
                <a:xfrm>
                  <a:off x="5317" y="2193"/>
                  <a:ext cx="8"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3" name="Line 57148"/>
                <p:cNvSpPr>
                  <a:spLocks noChangeShapeType="1"/>
                </p:cNvSpPr>
                <p:nvPr/>
              </p:nvSpPr>
              <p:spPr bwMode="auto">
                <a:xfrm>
                  <a:off x="5325" y="2201"/>
                  <a:ext cx="0"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4" name="Line 57149"/>
                <p:cNvSpPr>
                  <a:spLocks noChangeShapeType="1"/>
                </p:cNvSpPr>
                <p:nvPr/>
              </p:nvSpPr>
              <p:spPr bwMode="auto">
                <a:xfrm flipH="1">
                  <a:off x="5319" y="22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5" name="Line 57150"/>
                <p:cNvSpPr>
                  <a:spLocks noChangeShapeType="1"/>
                </p:cNvSpPr>
                <p:nvPr/>
              </p:nvSpPr>
              <p:spPr bwMode="auto">
                <a:xfrm flipH="1">
                  <a:off x="5305" y="2226"/>
                  <a:ext cx="14"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6" name="Line 57151"/>
                <p:cNvSpPr>
                  <a:spLocks noChangeShapeType="1"/>
                </p:cNvSpPr>
                <p:nvPr/>
              </p:nvSpPr>
              <p:spPr bwMode="auto">
                <a:xfrm flipH="1">
                  <a:off x="5294" y="2228"/>
                  <a:ext cx="1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7" name="Line 57152"/>
                <p:cNvSpPr>
                  <a:spLocks noChangeShapeType="1"/>
                </p:cNvSpPr>
                <p:nvPr/>
              </p:nvSpPr>
              <p:spPr bwMode="auto">
                <a:xfrm flipH="1">
                  <a:off x="5292" y="2245"/>
                  <a:ext cx="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8" name="Line 57153"/>
                <p:cNvSpPr>
                  <a:spLocks noChangeShapeType="1"/>
                </p:cNvSpPr>
                <p:nvPr/>
              </p:nvSpPr>
              <p:spPr bwMode="auto">
                <a:xfrm flipH="1">
                  <a:off x="5290" y="2254"/>
                  <a:ext cx="2"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79" name="Line 57154"/>
                <p:cNvSpPr>
                  <a:spLocks noChangeShapeType="1"/>
                </p:cNvSpPr>
                <p:nvPr/>
              </p:nvSpPr>
              <p:spPr bwMode="auto">
                <a:xfrm flipH="1">
                  <a:off x="5283" y="226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0" name="Line 57155"/>
                <p:cNvSpPr>
                  <a:spLocks noChangeShapeType="1"/>
                </p:cNvSpPr>
                <p:nvPr/>
              </p:nvSpPr>
              <p:spPr bwMode="auto">
                <a:xfrm flipH="1">
                  <a:off x="5280" y="2271"/>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1" name="Line 57156"/>
                <p:cNvSpPr>
                  <a:spLocks noChangeShapeType="1"/>
                </p:cNvSpPr>
                <p:nvPr/>
              </p:nvSpPr>
              <p:spPr bwMode="auto">
                <a:xfrm>
                  <a:off x="5280" y="2281"/>
                  <a:ext cx="0"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2" name="Line 57157"/>
                <p:cNvSpPr>
                  <a:spLocks noChangeShapeType="1"/>
                </p:cNvSpPr>
                <p:nvPr/>
              </p:nvSpPr>
              <p:spPr bwMode="auto">
                <a:xfrm>
                  <a:off x="5280" y="2291"/>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3" name="Line 57158"/>
                <p:cNvSpPr>
                  <a:spLocks noChangeShapeType="1"/>
                </p:cNvSpPr>
                <p:nvPr/>
              </p:nvSpPr>
              <p:spPr bwMode="auto">
                <a:xfrm>
                  <a:off x="5281" y="2307"/>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4" name="Line 57159"/>
                <p:cNvSpPr>
                  <a:spLocks noChangeShapeType="1"/>
                </p:cNvSpPr>
                <p:nvPr/>
              </p:nvSpPr>
              <p:spPr bwMode="auto">
                <a:xfrm>
                  <a:off x="5282" y="231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5" name="Line 57160"/>
                <p:cNvSpPr>
                  <a:spLocks noChangeShapeType="1"/>
                </p:cNvSpPr>
                <p:nvPr/>
              </p:nvSpPr>
              <p:spPr bwMode="auto">
                <a:xfrm>
                  <a:off x="5285" y="2321"/>
                  <a:ext cx="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6" name="Line 57161"/>
                <p:cNvSpPr>
                  <a:spLocks noChangeShapeType="1"/>
                </p:cNvSpPr>
                <p:nvPr/>
              </p:nvSpPr>
              <p:spPr bwMode="auto">
                <a:xfrm>
                  <a:off x="5285" y="232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7" name="Line 57162"/>
                <p:cNvSpPr>
                  <a:spLocks noChangeShapeType="1"/>
                </p:cNvSpPr>
                <p:nvPr/>
              </p:nvSpPr>
              <p:spPr bwMode="auto">
                <a:xfrm flipH="1">
                  <a:off x="5283" y="2335"/>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8" name="Line 57163"/>
                <p:cNvSpPr>
                  <a:spLocks noChangeShapeType="1"/>
                </p:cNvSpPr>
                <p:nvPr/>
              </p:nvSpPr>
              <p:spPr bwMode="auto">
                <a:xfrm flipH="1" flipV="1">
                  <a:off x="5278" y="233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89" name="Line 57164"/>
                <p:cNvSpPr>
                  <a:spLocks noChangeShapeType="1"/>
                </p:cNvSpPr>
                <p:nvPr/>
              </p:nvSpPr>
              <p:spPr bwMode="auto">
                <a:xfrm flipH="1">
                  <a:off x="5271" y="23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0" name="Line 57165"/>
                <p:cNvSpPr>
                  <a:spLocks noChangeShapeType="1"/>
                </p:cNvSpPr>
                <p:nvPr/>
              </p:nvSpPr>
              <p:spPr bwMode="auto">
                <a:xfrm flipH="1">
                  <a:off x="5264" y="23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1" name="Line 57166"/>
                <p:cNvSpPr>
                  <a:spLocks noChangeShapeType="1"/>
                </p:cNvSpPr>
                <p:nvPr/>
              </p:nvSpPr>
              <p:spPr bwMode="auto">
                <a:xfrm flipH="1">
                  <a:off x="5257" y="234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2" name="Line 57167"/>
                <p:cNvSpPr>
                  <a:spLocks noChangeShapeType="1"/>
                </p:cNvSpPr>
                <p:nvPr/>
              </p:nvSpPr>
              <p:spPr bwMode="auto">
                <a:xfrm flipH="1" flipV="1">
                  <a:off x="5248" y="233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3" name="Line 57168"/>
                <p:cNvSpPr>
                  <a:spLocks noChangeShapeType="1"/>
                </p:cNvSpPr>
                <p:nvPr/>
              </p:nvSpPr>
              <p:spPr bwMode="auto">
                <a:xfrm flipH="1" flipV="1">
                  <a:off x="5239" y="23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4" name="Line 57169"/>
                <p:cNvSpPr>
                  <a:spLocks noChangeShapeType="1"/>
                </p:cNvSpPr>
                <p:nvPr/>
              </p:nvSpPr>
              <p:spPr bwMode="auto">
                <a:xfrm flipH="1" flipV="1">
                  <a:off x="5230" y="23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5" name="Line 57170"/>
                <p:cNvSpPr>
                  <a:spLocks noChangeShapeType="1"/>
                </p:cNvSpPr>
                <p:nvPr/>
              </p:nvSpPr>
              <p:spPr bwMode="auto">
                <a:xfrm flipH="1">
                  <a:off x="5223" y="23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6" name="Line 57171"/>
                <p:cNvSpPr>
                  <a:spLocks noChangeShapeType="1"/>
                </p:cNvSpPr>
                <p:nvPr/>
              </p:nvSpPr>
              <p:spPr bwMode="auto">
                <a:xfrm flipH="1" flipV="1">
                  <a:off x="5211" y="232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7" name="Line 57172"/>
                <p:cNvSpPr>
                  <a:spLocks noChangeShapeType="1"/>
                </p:cNvSpPr>
                <p:nvPr/>
              </p:nvSpPr>
              <p:spPr bwMode="auto">
                <a:xfrm flipH="1">
                  <a:off x="5207" y="232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8" name="Line 57173"/>
                <p:cNvSpPr>
                  <a:spLocks noChangeShapeType="1"/>
                </p:cNvSpPr>
                <p:nvPr/>
              </p:nvSpPr>
              <p:spPr bwMode="auto">
                <a:xfrm flipH="1">
                  <a:off x="5202" y="233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99" name="Line 57174"/>
                <p:cNvSpPr>
                  <a:spLocks noChangeShapeType="1"/>
                </p:cNvSpPr>
                <p:nvPr/>
              </p:nvSpPr>
              <p:spPr bwMode="auto">
                <a:xfrm flipH="1">
                  <a:off x="5183" y="233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0" name="Line 57175"/>
                <p:cNvSpPr>
                  <a:spLocks noChangeShapeType="1"/>
                </p:cNvSpPr>
                <p:nvPr/>
              </p:nvSpPr>
              <p:spPr bwMode="auto">
                <a:xfrm flipH="1" flipV="1">
                  <a:off x="5181" y="234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1" name="Line 57176"/>
                <p:cNvSpPr>
                  <a:spLocks noChangeShapeType="1"/>
                </p:cNvSpPr>
                <p:nvPr/>
              </p:nvSpPr>
              <p:spPr bwMode="auto">
                <a:xfrm flipH="1" flipV="1">
                  <a:off x="5176" y="2331"/>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2" name="Line 57177"/>
                <p:cNvSpPr>
                  <a:spLocks noChangeShapeType="1"/>
                </p:cNvSpPr>
                <p:nvPr/>
              </p:nvSpPr>
              <p:spPr bwMode="auto">
                <a:xfrm flipH="1">
                  <a:off x="5172" y="233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3" name="Line 57178"/>
                <p:cNvSpPr>
                  <a:spLocks noChangeShapeType="1"/>
                </p:cNvSpPr>
                <p:nvPr/>
              </p:nvSpPr>
              <p:spPr bwMode="auto">
                <a:xfrm flipH="1">
                  <a:off x="5165" y="234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4" name="Line 57179"/>
                <p:cNvSpPr>
                  <a:spLocks noChangeShapeType="1"/>
                </p:cNvSpPr>
                <p:nvPr/>
              </p:nvSpPr>
              <p:spPr bwMode="auto">
                <a:xfrm flipH="1" flipV="1">
                  <a:off x="5156" y="23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5" name="Line 57180"/>
                <p:cNvSpPr>
                  <a:spLocks noChangeShapeType="1"/>
                </p:cNvSpPr>
                <p:nvPr/>
              </p:nvSpPr>
              <p:spPr bwMode="auto">
                <a:xfrm flipH="1">
                  <a:off x="5144" y="233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6" name="Line 57181"/>
                <p:cNvSpPr>
                  <a:spLocks noChangeShapeType="1"/>
                </p:cNvSpPr>
                <p:nvPr/>
              </p:nvSpPr>
              <p:spPr bwMode="auto">
                <a:xfrm>
                  <a:off x="5144" y="23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7" name="Line 57182"/>
                <p:cNvSpPr>
                  <a:spLocks noChangeShapeType="1"/>
                </p:cNvSpPr>
                <p:nvPr/>
              </p:nvSpPr>
              <p:spPr bwMode="auto">
                <a:xfrm flipH="1">
                  <a:off x="5141" y="23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8" name="Line 57183"/>
                <p:cNvSpPr>
                  <a:spLocks noChangeShapeType="1"/>
                </p:cNvSpPr>
                <p:nvPr/>
              </p:nvSpPr>
              <p:spPr bwMode="auto">
                <a:xfrm flipH="1" flipV="1">
                  <a:off x="5137" y="235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09" name="Line 57184"/>
                <p:cNvSpPr>
                  <a:spLocks noChangeShapeType="1"/>
                </p:cNvSpPr>
                <p:nvPr/>
              </p:nvSpPr>
              <p:spPr bwMode="auto">
                <a:xfrm flipH="1" flipV="1">
                  <a:off x="5128" y="23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0" name="Line 57185"/>
                <p:cNvSpPr>
                  <a:spLocks noChangeShapeType="1"/>
                </p:cNvSpPr>
                <p:nvPr/>
              </p:nvSpPr>
              <p:spPr bwMode="auto">
                <a:xfrm flipH="1">
                  <a:off x="5123" y="23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1" name="Line 57186"/>
                <p:cNvSpPr>
                  <a:spLocks noChangeShapeType="1"/>
                </p:cNvSpPr>
                <p:nvPr/>
              </p:nvSpPr>
              <p:spPr bwMode="auto">
                <a:xfrm flipH="1">
                  <a:off x="5116" y="23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2" name="Line 57187"/>
                <p:cNvSpPr>
                  <a:spLocks noChangeShapeType="1"/>
                </p:cNvSpPr>
                <p:nvPr/>
              </p:nvSpPr>
              <p:spPr bwMode="auto">
                <a:xfrm flipH="1">
                  <a:off x="5111" y="235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3" name="Line 57188"/>
                <p:cNvSpPr>
                  <a:spLocks noChangeShapeType="1"/>
                </p:cNvSpPr>
                <p:nvPr/>
              </p:nvSpPr>
              <p:spPr bwMode="auto">
                <a:xfrm flipH="1" flipV="1">
                  <a:off x="5102" y="236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4" name="Line 57189"/>
                <p:cNvSpPr>
                  <a:spLocks noChangeShapeType="1"/>
                </p:cNvSpPr>
                <p:nvPr/>
              </p:nvSpPr>
              <p:spPr bwMode="auto">
                <a:xfrm flipH="1">
                  <a:off x="5088" y="236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5" name="Line 57190"/>
                <p:cNvSpPr>
                  <a:spLocks noChangeShapeType="1"/>
                </p:cNvSpPr>
                <p:nvPr/>
              </p:nvSpPr>
              <p:spPr bwMode="auto">
                <a:xfrm flipH="1" flipV="1">
                  <a:off x="5079" y="23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6" name="Line 57191"/>
                <p:cNvSpPr>
                  <a:spLocks noChangeShapeType="1"/>
                </p:cNvSpPr>
                <p:nvPr/>
              </p:nvSpPr>
              <p:spPr bwMode="auto">
                <a:xfrm flipH="1" flipV="1">
                  <a:off x="5070" y="23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7" name="Line 57192"/>
                <p:cNvSpPr>
                  <a:spLocks noChangeShapeType="1"/>
                </p:cNvSpPr>
                <p:nvPr/>
              </p:nvSpPr>
              <p:spPr bwMode="auto">
                <a:xfrm flipH="1" flipV="1">
                  <a:off x="5061" y="235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8" name="Line 57193"/>
                <p:cNvSpPr>
                  <a:spLocks noChangeShapeType="1"/>
                </p:cNvSpPr>
                <p:nvPr/>
              </p:nvSpPr>
              <p:spPr bwMode="auto">
                <a:xfrm flipH="1">
                  <a:off x="5047" y="235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19" name="Line 57194"/>
                <p:cNvSpPr>
                  <a:spLocks noChangeShapeType="1"/>
                </p:cNvSpPr>
                <p:nvPr/>
              </p:nvSpPr>
              <p:spPr bwMode="auto">
                <a:xfrm flipH="1" flipV="1">
                  <a:off x="5031" y="235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0" name="Line 57195"/>
                <p:cNvSpPr>
                  <a:spLocks noChangeShapeType="1"/>
                </p:cNvSpPr>
                <p:nvPr/>
              </p:nvSpPr>
              <p:spPr bwMode="auto">
                <a:xfrm flipH="1" flipV="1">
                  <a:off x="5021" y="234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1" name="Line 57196"/>
                <p:cNvSpPr>
                  <a:spLocks noChangeShapeType="1"/>
                </p:cNvSpPr>
                <p:nvPr/>
              </p:nvSpPr>
              <p:spPr bwMode="auto">
                <a:xfrm flipH="1" flipV="1">
                  <a:off x="5001" y="2332"/>
                  <a:ext cx="20"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2" name="Line 57197"/>
                <p:cNvSpPr>
                  <a:spLocks noChangeShapeType="1"/>
                </p:cNvSpPr>
                <p:nvPr/>
              </p:nvSpPr>
              <p:spPr bwMode="auto">
                <a:xfrm flipH="1">
                  <a:off x="4997" y="233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3" name="Line 57198"/>
                <p:cNvSpPr>
                  <a:spLocks noChangeShapeType="1"/>
                </p:cNvSpPr>
                <p:nvPr/>
              </p:nvSpPr>
              <p:spPr bwMode="auto">
                <a:xfrm flipH="1" flipV="1">
                  <a:off x="4987" y="233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4" name="Line 57199"/>
                <p:cNvSpPr>
                  <a:spLocks noChangeShapeType="1"/>
                </p:cNvSpPr>
                <p:nvPr/>
              </p:nvSpPr>
              <p:spPr bwMode="auto">
                <a:xfrm flipH="1">
                  <a:off x="4974" y="2337"/>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5" name="Line 57200"/>
                <p:cNvSpPr>
                  <a:spLocks noChangeShapeType="1"/>
                </p:cNvSpPr>
                <p:nvPr/>
              </p:nvSpPr>
              <p:spPr bwMode="auto">
                <a:xfrm flipH="1">
                  <a:off x="4967" y="234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6" name="Line 57201"/>
                <p:cNvSpPr>
                  <a:spLocks noChangeShapeType="1"/>
                </p:cNvSpPr>
                <p:nvPr/>
              </p:nvSpPr>
              <p:spPr bwMode="auto">
                <a:xfrm>
                  <a:off x="4967" y="234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7" name="Line 57202"/>
                <p:cNvSpPr>
                  <a:spLocks noChangeShapeType="1"/>
                </p:cNvSpPr>
                <p:nvPr/>
              </p:nvSpPr>
              <p:spPr bwMode="auto">
                <a:xfrm flipH="1">
                  <a:off x="4968" y="234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8" name="Line 57203"/>
                <p:cNvSpPr>
                  <a:spLocks noChangeShapeType="1"/>
                </p:cNvSpPr>
                <p:nvPr/>
              </p:nvSpPr>
              <p:spPr bwMode="auto">
                <a:xfrm flipH="1">
                  <a:off x="4964" y="235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29" name="Line 57204"/>
                <p:cNvSpPr>
                  <a:spLocks noChangeShapeType="1"/>
                </p:cNvSpPr>
                <p:nvPr/>
              </p:nvSpPr>
              <p:spPr bwMode="auto">
                <a:xfrm>
                  <a:off x="4964"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0" name="Line 57205"/>
                <p:cNvSpPr>
                  <a:spLocks noChangeShapeType="1"/>
                </p:cNvSpPr>
                <p:nvPr/>
              </p:nvSpPr>
              <p:spPr bwMode="auto">
                <a:xfrm flipH="1" flipV="1">
                  <a:off x="4955" y="2355"/>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1" name="Line 57206"/>
                <p:cNvSpPr>
                  <a:spLocks noChangeShapeType="1"/>
                </p:cNvSpPr>
                <p:nvPr/>
              </p:nvSpPr>
              <p:spPr bwMode="auto">
                <a:xfrm flipH="1" flipV="1">
                  <a:off x="4946" y="235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2" name="Line 57207"/>
                <p:cNvSpPr>
                  <a:spLocks noChangeShapeType="1"/>
                </p:cNvSpPr>
                <p:nvPr/>
              </p:nvSpPr>
              <p:spPr bwMode="auto">
                <a:xfrm flipH="1">
                  <a:off x="4932" y="235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3" name="Line 57208"/>
                <p:cNvSpPr>
                  <a:spLocks noChangeShapeType="1"/>
                </p:cNvSpPr>
                <p:nvPr/>
              </p:nvSpPr>
              <p:spPr bwMode="auto">
                <a:xfrm flipV="1">
                  <a:off x="4932" y="234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4" name="Line 57209"/>
                <p:cNvSpPr>
                  <a:spLocks noChangeShapeType="1"/>
                </p:cNvSpPr>
                <p:nvPr/>
              </p:nvSpPr>
              <p:spPr bwMode="auto">
                <a:xfrm flipV="1">
                  <a:off x="4936" y="233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5" name="Line 57210"/>
                <p:cNvSpPr>
                  <a:spLocks noChangeShapeType="1"/>
                </p:cNvSpPr>
                <p:nvPr/>
              </p:nvSpPr>
              <p:spPr bwMode="auto">
                <a:xfrm flipH="1" flipV="1">
                  <a:off x="4932" y="233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6" name="Line 57211"/>
                <p:cNvSpPr>
                  <a:spLocks noChangeShapeType="1"/>
                </p:cNvSpPr>
                <p:nvPr/>
              </p:nvSpPr>
              <p:spPr bwMode="auto">
                <a:xfrm flipH="1">
                  <a:off x="4919" y="2330"/>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7" name="Line 57212"/>
                <p:cNvSpPr>
                  <a:spLocks noChangeShapeType="1"/>
                </p:cNvSpPr>
                <p:nvPr/>
              </p:nvSpPr>
              <p:spPr bwMode="auto">
                <a:xfrm flipH="1" flipV="1">
                  <a:off x="4903" y="233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8" name="Line 57213"/>
                <p:cNvSpPr>
                  <a:spLocks noChangeShapeType="1"/>
                </p:cNvSpPr>
                <p:nvPr/>
              </p:nvSpPr>
              <p:spPr bwMode="auto">
                <a:xfrm flipH="1">
                  <a:off x="4895" y="233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39" name="Line 57214"/>
                <p:cNvSpPr>
                  <a:spLocks noChangeShapeType="1"/>
                </p:cNvSpPr>
                <p:nvPr/>
              </p:nvSpPr>
              <p:spPr bwMode="auto">
                <a:xfrm flipH="1" flipV="1">
                  <a:off x="4886" y="23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0" name="Line 57215"/>
                <p:cNvSpPr>
                  <a:spLocks noChangeShapeType="1"/>
                </p:cNvSpPr>
                <p:nvPr/>
              </p:nvSpPr>
              <p:spPr bwMode="auto">
                <a:xfrm flipH="1">
                  <a:off x="4879" y="23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1" name="Line 57216"/>
                <p:cNvSpPr>
                  <a:spLocks noChangeShapeType="1"/>
                </p:cNvSpPr>
                <p:nvPr/>
              </p:nvSpPr>
              <p:spPr bwMode="auto">
                <a:xfrm flipH="1" flipV="1">
                  <a:off x="4877" y="23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2" name="Line 57217"/>
                <p:cNvSpPr>
                  <a:spLocks noChangeShapeType="1"/>
                </p:cNvSpPr>
                <p:nvPr/>
              </p:nvSpPr>
              <p:spPr bwMode="auto">
                <a:xfrm flipH="1" flipV="1">
                  <a:off x="4875" y="23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3" name="Line 57218"/>
                <p:cNvSpPr>
                  <a:spLocks noChangeShapeType="1"/>
                </p:cNvSpPr>
                <p:nvPr/>
              </p:nvSpPr>
              <p:spPr bwMode="auto">
                <a:xfrm flipH="1" flipV="1">
                  <a:off x="4870" y="2305"/>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4" name="Line 57219"/>
                <p:cNvSpPr>
                  <a:spLocks noChangeShapeType="1"/>
                </p:cNvSpPr>
                <p:nvPr/>
              </p:nvSpPr>
              <p:spPr bwMode="auto">
                <a:xfrm flipH="1">
                  <a:off x="4863" y="23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5" name="Line 57220"/>
                <p:cNvSpPr>
                  <a:spLocks noChangeShapeType="1"/>
                </p:cNvSpPr>
                <p:nvPr/>
              </p:nvSpPr>
              <p:spPr bwMode="auto">
                <a:xfrm flipH="1">
                  <a:off x="4854" y="230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6" name="Line 57221"/>
                <p:cNvSpPr>
                  <a:spLocks noChangeShapeType="1"/>
                </p:cNvSpPr>
                <p:nvPr/>
              </p:nvSpPr>
              <p:spPr bwMode="auto">
                <a:xfrm flipH="1">
                  <a:off x="4853" y="231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7" name="Line 57222"/>
                <p:cNvSpPr>
                  <a:spLocks noChangeShapeType="1"/>
                </p:cNvSpPr>
                <p:nvPr/>
              </p:nvSpPr>
              <p:spPr bwMode="auto">
                <a:xfrm flipH="1" flipV="1">
                  <a:off x="4850" y="231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8" name="Line 57223"/>
                <p:cNvSpPr>
                  <a:spLocks noChangeShapeType="1"/>
                </p:cNvSpPr>
                <p:nvPr/>
              </p:nvSpPr>
              <p:spPr bwMode="auto">
                <a:xfrm flipH="1" flipV="1">
                  <a:off x="4844" y="2289"/>
                  <a:ext cx="6"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49" name="Line 57224"/>
                <p:cNvSpPr>
                  <a:spLocks noChangeShapeType="1"/>
                </p:cNvSpPr>
                <p:nvPr/>
              </p:nvSpPr>
              <p:spPr bwMode="auto">
                <a:xfrm flipV="1">
                  <a:off x="4844" y="228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0" name="Line 57225"/>
                <p:cNvSpPr>
                  <a:spLocks noChangeShapeType="1"/>
                </p:cNvSpPr>
                <p:nvPr/>
              </p:nvSpPr>
              <p:spPr bwMode="auto">
                <a:xfrm flipH="1">
                  <a:off x="4841" y="228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1" name="Line 57226"/>
                <p:cNvSpPr>
                  <a:spLocks noChangeShapeType="1"/>
                </p:cNvSpPr>
                <p:nvPr/>
              </p:nvSpPr>
              <p:spPr bwMode="auto">
                <a:xfrm flipH="1" flipV="1">
                  <a:off x="4839" y="22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2" name="Line 57227"/>
                <p:cNvSpPr>
                  <a:spLocks noChangeShapeType="1"/>
                </p:cNvSpPr>
                <p:nvPr/>
              </p:nvSpPr>
              <p:spPr bwMode="auto">
                <a:xfrm flipH="1" flipV="1">
                  <a:off x="4837" y="22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3" name="Line 57228"/>
                <p:cNvSpPr>
                  <a:spLocks noChangeShapeType="1"/>
                </p:cNvSpPr>
                <p:nvPr/>
              </p:nvSpPr>
              <p:spPr bwMode="auto">
                <a:xfrm flipH="1" flipV="1">
                  <a:off x="4830" y="2248"/>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4" name="Line 57229"/>
                <p:cNvSpPr>
                  <a:spLocks noChangeShapeType="1"/>
                </p:cNvSpPr>
                <p:nvPr/>
              </p:nvSpPr>
              <p:spPr bwMode="auto">
                <a:xfrm flipH="1" flipV="1">
                  <a:off x="4829" y="224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5" name="Line 57230"/>
                <p:cNvSpPr>
                  <a:spLocks noChangeShapeType="1"/>
                </p:cNvSpPr>
                <p:nvPr/>
              </p:nvSpPr>
              <p:spPr bwMode="auto">
                <a:xfrm flipH="1" flipV="1">
                  <a:off x="4817" y="223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6" name="Line 57231"/>
                <p:cNvSpPr>
                  <a:spLocks noChangeShapeType="1"/>
                </p:cNvSpPr>
                <p:nvPr/>
              </p:nvSpPr>
              <p:spPr bwMode="auto">
                <a:xfrm flipH="1" flipV="1">
                  <a:off x="4814" y="222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7" name="Line 57232"/>
                <p:cNvSpPr>
                  <a:spLocks noChangeShapeType="1"/>
                </p:cNvSpPr>
                <p:nvPr/>
              </p:nvSpPr>
              <p:spPr bwMode="auto">
                <a:xfrm flipH="1" flipV="1">
                  <a:off x="4812" y="22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8" name="Line 57233"/>
                <p:cNvSpPr>
                  <a:spLocks noChangeShapeType="1"/>
                </p:cNvSpPr>
                <p:nvPr/>
              </p:nvSpPr>
              <p:spPr bwMode="auto">
                <a:xfrm flipV="1">
                  <a:off x="4812" y="220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59" name="Line 57234"/>
                <p:cNvSpPr>
                  <a:spLocks noChangeShapeType="1"/>
                </p:cNvSpPr>
                <p:nvPr/>
              </p:nvSpPr>
              <p:spPr bwMode="auto">
                <a:xfrm flipH="1">
                  <a:off x="4811" y="22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0" name="Line 57235"/>
                <p:cNvSpPr>
                  <a:spLocks noChangeShapeType="1"/>
                </p:cNvSpPr>
                <p:nvPr/>
              </p:nvSpPr>
              <p:spPr bwMode="auto">
                <a:xfrm flipH="1" flipV="1">
                  <a:off x="4802" y="22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1" name="Line 57236"/>
                <p:cNvSpPr>
                  <a:spLocks noChangeShapeType="1"/>
                </p:cNvSpPr>
                <p:nvPr/>
              </p:nvSpPr>
              <p:spPr bwMode="auto">
                <a:xfrm flipH="1" flipV="1">
                  <a:off x="4799" y="219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2" name="Line 57237"/>
                <p:cNvSpPr>
                  <a:spLocks noChangeShapeType="1"/>
                </p:cNvSpPr>
                <p:nvPr/>
              </p:nvSpPr>
              <p:spPr bwMode="auto">
                <a:xfrm flipH="1" flipV="1">
                  <a:off x="4790" y="21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3" name="Line 57238"/>
                <p:cNvSpPr>
                  <a:spLocks noChangeShapeType="1"/>
                </p:cNvSpPr>
                <p:nvPr/>
              </p:nvSpPr>
              <p:spPr bwMode="auto">
                <a:xfrm flipH="1" flipV="1">
                  <a:off x="4779" y="218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4" name="Line 57239"/>
                <p:cNvSpPr>
                  <a:spLocks noChangeShapeType="1"/>
                </p:cNvSpPr>
                <p:nvPr/>
              </p:nvSpPr>
              <p:spPr bwMode="auto">
                <a:xfrm flipV="1">
                  <a:off x="4779" y="21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5" name="Line 57240"/>
                <p:cNvSpPr>
                  <a:spLocks noChangeShapeType="1"/>
                </p:cNvSpPr>
                <p:nvPr/>
              </p:nvSpPr>
              <p:spPr bwMode="auto">
                <a:xfrm flipV="1">
                  <a:off x="4784" y="216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6" name="Line 57241"/>
                <p:cNvSpPr>
                  <a:spLocks noChangeShapeType="1"/>
                </p:cNvSpPr>
                <p:nvPr/>
              </p:nvSpPr>
              <p:spPr bwMode="auto">
                <a:xfrm flipH="1" flipV="1">
                  <a:off x="4787" y="215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7" name="Line 57242"/>
                <p:cNvSpPr>
                  <a:spLocks noChangeShapeType="1"/>
                </p:cNvSpPr>
                <p:nvPr/>
              </p:nvSpPr>
              <p:spPr bwMode="auto">
                <a:xfrm flipH="1" flipV="1">
                  <a:off x="4785" y="21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8" name="Line 57243"/>
                <p:cNvSpPr>
                  <a:spLocks noChangeShapeType="1"/>
                </p:cNvSpPr>
                <p:nvPr/>
              </p:nvSpPr>
              <p:spPr bwMode="auto">
                <a:xfrm flipH="1" flipV="1">
                  <a:off x="4782" y="21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69" name="Line 57244"/>
                <p:cNvSpPr>
                  <a:spLocks noChangeShapeType="1"/>
                </p:cNvSpPr>
                <p:nvPr/>
              </p:nvSpPr>
              <p:spPr bwMode="auto">
                <a:xfrm flipH="1" flipV="1">
                  <a:off x="4780" y="2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0" name="Line 57245"/>
                <p:cNvSpPr>
                  <a:spLocks noChangeShapeType="1"/>
                </p:cNvSpPr>
                <p:nvPr/>
              </p:nvSpPr>
              <p:spPr bwMode="auto">
                <a:xfrm flipH="1" flipV="1">
                  <a:off x="4778" y="2123"/>
                  <a:ext cx="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1" name="Freeform 57246"/>
                <p:cNvSpPr>
                  <a:spLocks/>
                </p:cNvSpPr>
                <p:nvPr/>
              </p:nvSpPr>
              <p:spPr bwMode="auto">
                <a:xfrm>
                  <a:off x="5566" y="3068"/>
                  <a:ext cx="117" cy="48"/>
                </a:xfrm>
                <a:custGeom>
                  <a:avLst/>
                  <a:gdLst>
                    <a:gd name="T0" fmla="*/ 39 w 233"/>
                    <a:gd name="T1" fmla="*/ 0 h 96"/>
                    <a:gd name="T2" fmla="*/ 57 w 233"/>
                    <a:gd name="T3" fmla="*/ 9 h 96"/>
                    <a:gd name="T4" fmla="*/ 74 w 233"/>
                    <a:gd name="T5" fmla="*/ 19 h 96"/>
                    <a:gd name="T6" fmla="*/ 101 w 233"/>
                    <a:gd name="T7" fmla="*/ 10 h 96"/>
                    <a:gd name="T8" fmla="*/ 135 w 233"/>
                    <a:gd name="T9" fmla="*/ 16 h 96"/>
                    <a:gd name="T10" fmla="*/ 153 w 233"/>
                    <a:gd name="T11" fmla="*/ 25 h 96"/>
                    <a:gd name="T12" fmla="*/ 167 w 233"/>
                    <a:gd name="T13" fmla="*/ 21 h 96"/>
                    <a:gd name="T14" fmla="*/ 185 w 233"/>
                    <a:gd name="T15" fmla="*/ 32 h 96"/>
                    <a:gd name="T16" fmla="*/ 189 w 233"/>
                    <a:gd name="T17" fmla="*/ 44 h 96"/>
                    <a:gd name="T18" fmla="*/ 208 w 233"/>
                    <a:gd name="T19" fmla="*/ 53 h 96"/>
                    <a:gd name="T20" fmla="*/ 226 w 233"/>
                    <a:gd name="T21" fmla="*/ 64 h 96"/>
                    <a:gd name="T22" fmla="*/ 233 w 233"/>
                    <a:gd name="T23" fmla="*/ 92 h 96"/>
                    <a:gd name="T24" fmla="*/ 221 w 233"/>
                    <a:gd name="T25" fmla="*/ 96 h 96"/>
                    <a:gd name="T26" fmla="*/ 198 w 233"/>
                    <a:gd name="T27" fmla="*/ 73 h 96"/>
                    <a:gd name="T28" fmla="*/ 180 w 233"/>
                    <a:gd name="T29" fmla="*/ 62 h 96"/>
                    <a:gd name="T30" fmla="*/ 162 w 233"/>
                    <a:gd name="T31" fmla="*/ 53 h 96"/>
                    <a:gd name="T32" fmla="*/ 130 w 233"/>
                    <a:gd name="T33" fmla="*/ 48 h 96"/>
                    <a:gd name="T34" fmla="*/ 110 w 233"/>
                    <a:gd name="T35" fmla="*/ 39 h 96"/>
                    <a:gd name="T36" fmla="*/ 78 w 233"/>
                    <a:gd name="T37" fmla="*/ 34 h 96"/>
                    <a:gd name="T38" fmla="*/ 62 w 233"/>
                    <a:gd name="T39" fmla="*/ 23 h 96"/>
                    <a:gd name="T40" fmla="*/ 32 w 233"/>
                    <a:gd name="T41" fmla="*/ 32 h 96"/>
                    <a:gd name="T42" fmla="*/ 19 w 233"/>
                    <a:gd name="T43" fmla="*/ 37 h 96"/>
                    <a:gd name="T44" fmla="*/ 0 w 233"/>
                    <a:gd name="T45" fmla="*/ 26 h 96"/>
                    <a:gd name="T46" fmla="*/ 25 w 233"/>
                    <a:gd name="T47" fmla="*/ 5 h 96"/>
                    <a:gd name="T48" fmla="*/ 39 w 233"/>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3" h="96">
                      <a:moveTo>
                        <a:pt x="39" y="0"/>
                      </a:moveTo>
                      <a:lnTo>
                        <a:pt x="57" y="9"/>
                      </a:lnTo>
                      <a:lnTo>
                        <a:pt x="74" y="19"/>
                      </a:lnTo>
                      <a:lnTo>
                        <a:pt x="101" y="10"/>
                      </a:lnTo>
                      <a:lnTo>
                        <a:pt x="135" y="16"/>
                      </a:lnTo>
                      <a:lnTo>
                        <a:pt x="153" y="25"/>
                      </a:lnTo>
                      <a:lnTo>
                        <a:pt x="167" y="21"/>
                      </a:lnTo>
                      <a:lnTo>
                        <a:pt x="185" y="32"/>
                      </a:lnTo>
                      <a:lnTo>
                        <a:pt x="189" y="44"/>
                      </a:lnTo>
                      <a:lnTo>
                        <a:pt x="208" y="53"/>
                      </a:lnTo>
                      <a:lnTo>
                        <a:pt x="226" y="64"/>
                      </a:lnTo>
                      <a:lnTo>
                        <a:pt x="233" y="92"/>
                      </a:lnTo>
                      <a:lnTo>
                        <a:pt x="221" y="96"/>
                      </a:lnTo>
                      <a:lnTo>
                        <a:pt x="198" y="73"/>
                      </a:lnTo>
                      <a:lnTo>
                        <a:pt x="180" y="62"/>
                      </a:lnTo>
                      <a:lnTo>
                        <a:pt x="162" y="53"/>
                      </a:lnTo>
                      <a:lnTo>
                        <a:pt x="130" y="48"/>
                      </a:lnTo>
                      <a:lnTo>
                        <a:pt x="110" y="39"/>
                      </a:lnTo>
                      <a:lnTo>
                        <a:pt x="78" y="34"/>
                      </a:lnTo>
                      <a:lnTo>
                        <a:pt x="62" y="23"/>
                      </a:lnTo>
                      <a:lnTo>
                        <a:pt x="32" y="32"/>
                      </a:lnTo>
                      <a:lnTo>
                        <a:pt x="19" y="37"/>
                      </a:lnTo>
                      <a:lnTo>
                        <a:pt x="0" y="26"/>
                      </a:lnTo>
                      <a:lnTo>
                        <a:pt x="25" y="5"/>
                      </a:lnTo>
                      <a:lnTo>
                        <a:pt x="39"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472" name="Line 57247"/>
                <p:cNvSpPr>
                  <a:spLocks noChangeShapeType="1"/>
                </p:cNvSpPr>
                <p:nvPr/>
              </p:nvSpPr>
              <p:spPr bwMode="auto">
                <a:xfrm flipV="1">
                  <a:off x="5566" y="307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3" name="Line 57248"/>
                <p:cNvSpPr>
                  <a:spLocks noChangeShapeType="1"/>
                </p:cNvSpPr>
                <p:nvPr/>
              </p:nvSpPr>
              <p:spPr bwMode="auto">
                <a:xfrm flipV="1">
                  <a:off x="5578" y="30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4" name="Line 57249"/>
                <p:cNvSpPr>
                  <a:spLocks noChangeShapeType="1"/>
                </p:cNvSpPr>
                <p:nvPr/>
              </p:nvSpPr>
              <p:spPr bwMode="auto">
                <a:xfrm>
                  <a:off x="5585" y="30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5" name="Line 57250"/>
                <p:cNvSpPr>
                  <a:spLocks noChangeShapeType="1"/>
                </p:cNvSpPr>
                <p:nvPr/>
              </p:nvSpPr>
              <p:spPr bwMode="auto">
                <a:xfrm>
                  <a:off x="5594" y="307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6" name="Line 57251"/>
                <p:cNvSpPr>
                  <a:spLocks noChangeShapeType="1"/>
                </p:cNvSpPr>
                <p:nvPr/>
              </p:nvSpPr>
              <p:spPr bwMode="auto">
                <a:xfrm flipV="1">
                  <a:off x="5603" y="307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7" name="Line 57252"/>
                <p:cNvSpPr>
                  <a:spLocks noChangeShapeType="1"/>
                </p:cNvSpPr>
                <p:nvPr/>
              </p:nvSpPr>
              <p:spPr bwMode="auto">
                <a:xfrm>
                  <a:off x="5617" y="3073"/>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8" name="Line 57253"/>
                <p:cNvSpPr>
                  <a:spLocks noChangeShapeType="1"/>
                </p:cNvSpPr>
                <p:nvPr/>
              </p:nvSpPr>
              <p:spPr bwMode="auto">
                <a:xfrm>
                  <a:off x="5634" y="3076"/>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79" name="Line 57254"/>
                <p:cNvSpPr>
                  <a:spLocks noChangeShapeType="1"/>
                </p:cNvSpPr>
                <p:nvPr/>
              </p:nvSpPr>
              <p:spPr bwMode="auto">
                <a:xfrm flipV="1">
                  <a:off x="5642" y="3079"/>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0" name="Line 57255"/>
                <p:cNvSpPr>
                  <a:spLocks noChangeShapeType="1"/>
                </p:cNvSpPr>
                <p:nvPr/>
              </p:nvSpPr>
              <p:spPr bwMode="auto">
                <a:xfrm>
                  <a:off x="5650" y="30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1" name="Line 57256"/>
                <p:cNvSpPr>
                  <a:spLocks noChangeShapeType="1"/>
                </p:cNvSpPr>
                <p:nvPr/>
              </p:nvSpPr>
              <p:spPr bwMode="auto">
                <a:xfrm>
                  <a:off x="5659" y="3084"/>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2" name="Line 57257"/>
                <p:cNvSpPr>
                  <a:spLocks noChangeShapeType="1"/>
                </p:cNvSpPr>
                <p:nvPr/>
              </p:nvSpPr>
              <p:spPr bwMode="auto">
                <a:xfrm>
                  <a:off x="5660" y="309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3" name="Line 57258"/>
                <p:cNvSpPr>
                  <a:spLocks noChangeShapeType="1"/>
                </p:cNvSpPr>
                <p:nvPr/>
              </p:nvSpPr>
              <p:spPr bwMode="auto">
                <a:xfrm>
                  <a:off x="5670" y="309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4" name="Line 57259"/>
                <p:cNvSpPr>
                  <a:spLocks noChangeShapeType="1"/>
                </p:cNvSpPr>
                <p:nvPr/>
              </p:nvSpPr>
              <p:spPr bwMode="auto">
                <a:xfrm>
                  <a:off x="5679" y="310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5" name="Line 57260"/>
                <p:cNvSpPr>
                  <a:spLocks noChangeShapeType="1"/>
                </p:cNvSpPr>
                <p:nvPr/>
              </p:nvSpPr>
              <p:spPr bwMode="auto">
                <a:xfrm flipH="1">
                  <a:off x="5676" y="31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6" name="Line 57261"/>
                <p:cNvSpPr>
                  <a:spLocks noChangeShapeType="1"/>
                </p:cNvSpPr>
                <p:nvPr/>
              </p:nvSpPr>
              <p:spPr bwMode="auto">
                <a:xfrm flipH="1" flipV="1">
                  <a:off x="5665" y="31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7" name="Line 57262"/>
                <p:cNvSpPr>
                  <a:spLocks noChangeShapeType="1"/>
                </p:cNvSpPr>
                <p:nvPr/>
              </p:nvSpPr>
              <p:spPr bwMode="auto">
                <a:xfrm flipH="1" flipV="1">
                  <a:off x="5656" y="30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8" name="Line 57263"/>
                <p:cNvSpPr>
                  <a:spLocks noChangeShapeType="1"/>
                </p:cNvSpPr>
                <p:nvPr/>
              </p:nvSpPr>
              <p:spPr bwMode="auto">
                <a:xfrm flipH="1" flipV="1">
                  <a:off x="5647" y="309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89" name="Line 57264"/>
                <p:cNvSpPr>
                  <a:spLocks noChangeShapeType="1"/>
                </p:cNvSpPr>
                <p:nvPr/>
              </p:nvSpPr>
              <p:spPr bwMode="auto">
                <a:xfrm flipH="1" flipV="1">
                  <a:off x="5631" y="309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0" name="Line 57265"/>
                <p:cNvSpPr>
                  <a:spLocks noChangeShapeType="1"/>
                </p:cNvSpPr>
                <p:nvPr/>
              </p:nvSpPr>
              <p:spPr bwMode="auto">
                <a:xfrm flipH="1" flipV="1">
                  <a:off x="5621" y="308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1" name="Line 57266"/>
                <p:cNvSpPr>
                  <a:spLocks noChangeShapeType="1"/>
                </p:cNvSpPr>
                <p:nvPr/>
              </p:nvSpPr>
              <p:spPr bwMode="auto">
                <a:xfrm flipH="1" flipV="1">
                  <a:off x="5605" y="30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2" name="Line 57267"/>
                <p:cNvSpPr>
                  <a:spLocks noChangeShapeType="1"/>
                </p:cNvSpPr>
                <p:nvPr/>
              </p:nvSpPr>
              <p:spPr bwMode="auto">
                <a:xfrm flipH="1" flipV="1">
                  <a:off x="5597" y="307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3" name="Line 57268"/>
                <p:cNvSpPr>
                  <a:spLocks noChangeShapeType="1"/>
                </p:cNvSpPr>
                <p:nvPr/>
              </p:nvSpPr>
              <p:spPr bwMode="auto">
                <a:xfrm flipH="1">
                  <a:off x="5582" y="307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4" name="Line 57269"/>
                <p:cNvSpPr>
                  <a:spLocks noChangeShapeType="1"/>
                </p:cNvSpPr>
                <p:nvPr/>
              </p:nvSpPr>
              <p:spPr bwMode="auto">
                <a:xfrm flipH="1">
                  <a:off x="5576" y="308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5" name="Line 57270"/>
                <p:cNvSpPr>
                  <a:spLocks noChangeShapeType="1"/>
                </p:cNvSpPr>
                <p:nvPr/>
              </p:nvSpPr>
              <p:spPr bwMode="auto">
                <a:xfrm flipH="1" flipV="1">
                  <a:off x="5566" y="3081"/>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6" name="Line 57271"/>
                <p:cNvSpPr>
                  <a:spLocks noChangeShapeType="1"/>
                </p:cNvSpPr>
                <p:nvPr/>
              </p:nvSpPr>
              <p:spPr bwMode="auto">
                <a:xfrm flipV="1">
                  <a:off x="5566" y="3070"/>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7" name="Line 57272"/>
                <p:cNvSpPr>
                  <a:spLocks noChangeShapeType="1"/>
                </p:cNvSpPr>
                <p:nvPr/>
              </p:nvSpPr>
              <p:spPr bwMode="auto">
                <a:xfrm flipV="1">
                  <a:off x="5578" y="30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8" name="Line 57273"/>
                <p:cNvSpPr>
                  <a:spLocks noChangeShapeType="1"/>
                </p:cNvSpPr>
                <p:nvPr/>
              </p:nvSpPr>
              <p:spPr bwMode="auto">
                <a:xfrm>
                  <a:off x="5585" y="306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99" name="Line 57274"/>
                <p:cNvSpPr>
                  <a:spLocks noChangeShapeType="1"/>
                </p:cNvSpPr>
                <p:nvPr/>
              </p:nvSpPr>
              <p:spPr bwMode="auto">
                <a:xfrm>
                  <a:off x="5594" y="307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0" name="Line 57275"/>
                <p:cNvSpPr>
                  <a:spLocks noChangeShapeType="1"/>
                </p:cNvSpPr>
                <p:nvPr/>
              </p:nvSpPr>
              <p:spPr bwMode="auto">
                <a:xfrm flipV="1">
                  <a:off x="5603" y="307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1" name="Line 57276"/>
                <p:cNvSpPr>
                  <a:spLocks noChangeShapeType="1"/>
                </p:cNvSpPr>
                <p:nvPr/>
              </p:nvSpPr>
              <p:spPr bwMode="auto">
                <a:xfrm>
                  <a:off x="5617" y="3073"/>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2" name="Line 57277"/>
                <p:cNvSpPr>
                  <a:spLocks noChangeShapeType="1"/>
                </p:cNvSpPr>
                <p:nvPr/>
              </p:nvSpPr>
              <p:spPr bwMode="auto">
                <a:xfrm>
                  <a:off x="5634" y="3076"/>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3" name="Line 57278"/>
                <p:cNvSpPr>
                  <a:spLocks noChangeShapeType="1"/>
                </p:cNvSpPr>
                <p:nvPr/>
              </p:nvSpPr>
              <p:spPr bwMode="auto">
                <a:xfrm flipV="1">
                  <a:off x="5642" y="3079"/>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4" name="Line 57279"/>
                <p:cNvSpPr>
                  <a:spLocks noChangeShapeType="1"/>
                </p:cNvSpPr>
                <p:nvPr/>
              </p:nvSpPr>
              <p:spPr bwMode="auto">
                <a:xfrm>
                  <a:off x="5650" y="30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5" name="Line 57280"/>
                <p:cNvSpPr>
                  <a:spLocks noChangeShapeType="1"/>
                </p:cNvSpPr>
                <p:nvPr/>
              </p:nvSpPr>
              <p:spPr bwMode="auto">
                <a:xfrm>
                  <a:off x="5659" y="3084"/>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6" name="Line 57281"/>
                <p:cNvSpPr>
                  <a:spLocks noChangeShapeType="1"/>
                </p:cNvSpPr>
                <p:nvPr/>
              </p:nvSpPr>
              <p:spPr bwMode="auto">
                <a:xfrm>
                  <a:off x="5660" y="309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7" name="Line 57282"/>
                <p:cNvSpPr>
                  <a:spLocks noChangeShapeType="1"/>
                </p:cNvSpPr>
                <p:nvPr/>
              </p:nvSpPr>
              <p:spPr bwMode="auto">
                <a:xfrm>
                  <a:off x="5670" y="309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8" name="Line 57283"/>
                <p:cNvSpPr>
                  <a:spLocks noChangeShapeType="1"/>
                </p:cNvSpPr>
                <p:nvPr/>
              </p:nvSpPr>
              <p:spPr bwMode="auto">
                <a:xfrm>
                  <a:off x="5679" y="310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09" name="Line 57284"/>
                <p:cNvSpPr>
                  <a:spLocks noChangeShapeType="1"/>
                </p:cNvSpPr>
                <p:nvPr/>
              </p:nvSpPr>
              <p:spPr bwMode="auto">
                <a:xfrm flipH="1">
                  <a:off x="5676" y="31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0" name="Line 57285"/>
                <p:cNvSpPr>
                  <a:spLocks noChangeShapeType="1"/>
                </p:cNvSpPr>
                <p:nvPr/>
              </p:nvSpPr>
              <p:spPr bwMode="auto">
                <a:xfrm flipH="1" flipV="1">
                  <a:off x="5665" y="310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1" name="Line 57286"/>
                <p:cNvSpPr>
                  <a:spLocks noChangeShapeType="1"/>
                </p:cNvSpPr>
                <p:nvPr/>
              </p:nvSpPr>
              <p:spPr bwMode="auto">
                <a:xfrm flipH="1" flipV="1">
                  <a:off x="5656" y="309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2" name="Line 57287"/>
                <p:cNvSpPr>
                  <a:spLocks noChangeShapeType="1"/>
                </p:cNvSpPr>
                <p:nvPr/>
              </p:nvSpPr>
              <p:spPr bwMode="auto">
                <a:xfrm flipH="1" flipV="1">
                  <a:off x="5647" y="309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3" name="Line 57288"/>
                <p:cNvSpPr>
                  <a:spLocks noChangeShapeType="1"/>
                </p:cNvSpPr>
                <p:nvPr/>
              </p:nvSpPr>
              <p:spPr bwMode="auto">
                <a:xfrm flipH="1" flipV="1">
                  <a:off x="5631" y="309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4" name="Line 57289"/>
                <p:cNvSpPr>
                  <a:spLocks noChangeShapeType="1"/>
                </p:cNvSpPr>
                <p:nvPr/>
              </p:nvSpPr>
              <p:spPr bwMode="auto">
                <a:xfrm flipH="1" flipV="1">
                  <a:off x="5621" y="308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5" name="Line 57290"/>
                <p:cNvSpPr>
                  <a:spLocks noChangeShapeType="1"/>
                </p:cNvSpPr>
                <p:nvPr/>
              </p:nvSpPr>
              <p:spPr bwMode="auto">
                <a:xfrm flipH="1" flipV="1">
                  <a:off x="5605" y="30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6" name="Line 57291"/>
                <p:cNvSpPr>
                  <a:spLocks noChangeShapeType="1"/>
                </p:cNvSpPr>
                <p:nvPr/>
              </p:nvSpPr>
              <p:spPr bwMode="auto">
                <a:xfrm flipH="1" flipV="1">
                  <a:off x="5597" y="307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7" name="Line 57292"/>
                <p:cNvSpPr>
                  <a:spLocks noChangeShapeType="1"/>
                </p:cNvSpPr>
                <p:nvPr/>
              </p:nvSpPr>
              <p:spPr bwMode="auto">
                <a:xfrm flipH="1">
                  <a:off x="5582" y="307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8" name="Line 57293"/>
                <p:cNvSpPr>
                  <a:spLocks noChangeShapeType="1"/>
                </p:cNvSpPr>
                <p:nvPr/>
              </p:nvSpPr>
              <p:spPr bwMode="auto">
                <a:xfrm flipH="1">
                  <a:off x="5576" y="308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19" name="Line 57294"/>
                <p:cNvSpPr>
                  <a:spLocks noChangeShapeType="1"/>
                </p:cNvSpPr>
                <p:nvPr/>
              </p:nvSpPr>
              <p:spPr bwMode="auto">
                <a:xfrm flipH="1" flipV="1">
                  <a:off x="5566" y="3081"/>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0" name="Freeform 57295"/>
                <p:cNvSpPr>
                  <a:spLocks/>
                </p:cNvSpPr>
                <p:nvPr/>
              </p:nvSpPr>
              <p:spPr bwMode="auto">
                <a:xfrm>
                  <a:off x="4601" y="888"/>
                  <a:ext cx="29" cy="48"/>
                </a:xfrm>
                <a:custGeom>
                  <a:avLst/>
                  <a:gdLst>
                    <a:gd name="T0" fmla="*/ 38 w 57"/>
                    <a:gd name="T1" fmla="*/ 0 h 96"/>
                    <a:gd name="T2" fmla="*/ 57 w 57"/>
                    <a:gd name="T3" fmla="*/ 10 h 96"/>
                    <a:gd name="T4" fmla="*/ 56 w 57"/>
                    <a:gd name="T5" fmla="*/ 55 h 96"/>
                    <a:gd name="T6" fmla="*/ 43 w 57"/>
                    <a:gd name="T7" fmla="*/ 58 h 96"/>
                    <a:gd name="T8" fmla="*/ 29 w 57"/>
                    <a:gd name="T9" fmla="*/ 64 h 96"/>
                    <a:gd name="T10" fmla="*/ 32 w 57"/>
                    <a:gd name="T11" fmla="*/ 78 h 96"/>
                    <a:gd name="T12" fmla="*/ 22 w 57"/>
                    <a:gd name="T13" fmla="*/ 96 h 96"/>
                    <a:gd name="T14" fmla="*/ 18 w 57"/>
                    <a:gd name="T15" fmla="*/ 82 h 96"/>
                    <a:gd name="T16" fmla="*/ 0 w 57"/>
                    <a:gd name="T17" fmla="*/ 73 h 96"/>
                    <a:gd name="T18" fmla="*/ 9 w 57"/>
                    <a:gd name="T19" fmla="*/ 53 h 96"/>
                    <a:gd name="T20" fmla="*/ 6 w 57"/>
                    <a:gd name="T21" fmla="*/ 41 h 96"/>
                    <a:gd name="T22" fmla="*/ 2 w 57"/>
                    <a:gd name="T23" fmla="*/ 28 h 96"/>
                    <a:gd name="T24" fmla="*/ 16 w 57"/>
                    <a:gd name="T25" fmla="*/ 23 h 96"/>
                    <a:gd name="T26" fmla="*/ 31 w 57"/>
                    <a:gd name="T27" fmla="*/ 19 h 96"/>
                    <a:gd name="T28" fmla="*/ 25 w 57"/>
                    <a:gd name="T29" fmla="*/ 3 h 96"/>
                    <a:gd name="T30" fmla="*/ 38 w 57"/>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96">
                      <a:moveTo>
                        <a:pt x="38" y="0"/>
                      </a:moveTo>
                      <a:lnTo>
                        <a:pt x="57" y="10"/>
                      </a:lnTo>
                      <a:lnTo>
                        <a:pt x="56" y="55"/>
                      </a:lnTo>
                      <a:lnTo>
                        <a:pt x="43" y="58"/>
                      </a:lnTo>
                      <a:lnTo>
                        <a:pt x="29" y="64"/>
                      </a:lnTo>
                      <a:lnTo>
                        <a:pt x="32" y="78"/>
                      </a:lnTo>
                      <a:lnTo>
                        <a:pt x="22" y="96"/>
                      </a:lnTo>
                      <a:lnTo>
                        <a:pt x="18" y="82"/>
                      </a:lnTo>
                      <a:lnTo>
                        <a:pt x="0" y="73"/>
                      </a:lnTo>
                      <a:lnTo>
                        <a:pt x="9" y="53"/>
                      </a:lnTo>
                      <a:lnTo>
                        <a:pt x="6" y="41"/>
                      </a:lnTo>
                      <a:lnTo>
                        <a:pt x="2" y="28"/>
                      </a:lnTo>
                      <a:lnTo>
                        <a:pt x="16" y="23"/>
                      </a:lnTo>
                      <a:lnTo>
                        <a:pt x="31" y="19"/>
                      </a:lnTo>
                      <a:lnTo>
                        <a:pt x="25" y="3"/>
                      </a:lnTo>
                      <a:lnTo>
                        <a:pt x="38"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521" name="Line 57296"/>
                <p:cNvSpPr>
                  <a:spLocks noChangeShapeType="1"/>
                </p:cNvSpPr>
                <p:nvPr/>
              </p:nvSpPr>
              <p:spPr bwMode="auto">
                <a:xfrm flipV="1">
                  <a:off x="4612" y="92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2" name="Line 57297"/>
                <p:cNvSpPr>
                  <a:spLocks noChangeShapeType="1"/>
                </p:cNvSpPr>
                <p:nvPr/>
              </p:nvSpPr>
              <p:spPr bwMode="auto">
                <a:xfrm flipH="1" flipV="1">
                  <a:off x="4615" y="9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3" name="Line 57298"/>
                <p:cNvSpPr>
                  <a:spLocks noChangeShapeType="1"/>
                </p:cNvSpPr>
                <p:nvPr/>
              </p:nvSpPr>
              <p:spPr bwMode="auto">
                <a:xfrm flipV="1">
                  <a:off x="4615" y="91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4" name="Line 57299"/>
                <p:cNvSpPr>
                  <a:spLocks noChangeShapeType="1"/>
                </p:cNvSpPr>
                <p:nvPr/>
              </p:nvSpPr>
              <p:spPr bwMode="auto">
                <a:xfrm flipV="1">
                  <a:off x="4623" y="91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5" name="Line 57300"/>
                <p:cNvSpPr>
                  <a:spLocks noChangeShapeType="1"/>
                </p:cNvSpPr>
                <p:nvPr/>
              </p:nvSpPr>
              <p:spPr bwMode="auto">
                <a:xfrm flipV="1">
                  <a:off x="4629" y="893"/>
                  <a:ext cx="1"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6" name="Line 57301"/>
                <p:cNvSpPr>
                  <a:spLocks noChangeShapeType="1"/>
                </p:cNvSpPr>
                <p:nvPr/>
              </p:nvSpPr>
              <p:spPr bwMode="auto">
                <a:xfrm flipH="1" flipV="1">
                  <a:off x="4620" y="88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7" name="Line 57302"/>
                <p:cNvSpPr>
                  <a:spLocks noChangeShapeType="1"/>
                </p:cNvSpPr>
                <p:nvPr/>
              </p:nvSpPr>
              <p:spPr bwMode="auto">
                <a:xfrm flipH="1">
                  <a:off x="4614" y="8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28" name="Line 57303"/>
                <p:cNvSpPr>
                  <a:spLocks noChangeShapeType="1"/>
                </p:cNvSpPr>
                <p:nvPr/>
              </p:nvSpPr>
              <p:spPr bwMode="auto">
                <a:xfrm>
                  <a:off x="4614" y="89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4" name="Group 57505"/>
              <p:cNvGrpSpPr>
                <a:grpSpLocks/>
              </p:cNvGrpSpPr>
              <p:nvPr/>
            </p:nvGrpSpPr>
            <p:grpSpPr bwMode="auto">
              <a:xfrm>
                <a:off x="6800850" y="1055688"/>
                <a:ext cx="1077913" cy="1876425"/>
                <a:chOff x="4284" y="665"/>
                <a:chExt cx="679" cy="1182"/>
              </a:xfrm>
              <a:grpFill/>
            </p:grpSpPr>
            <p:sp>
              <p:nvSpPr>
                <p:cNvPr id="53129" name="Line 57305"/>
                <p:cNvSpPr>
                  <a:spLocks noChangeShapeType="1"/>
                </p:cNvSpPr>
                <p:nvPr/>
              </p:nvSpPr>
              <p:spPr bwMode="auto">
                <a:xfrm flipH="1">
                  <a:off x="4609" y="89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0" name="Line 57306"/>
                <p:cNvSpPr>
                  <a:spLocks noChangeShapeType="1"/>
                </p:cNvSpPr>
                <p:nvPr/>
              </p:nvSpPr>
              <p:spPr bwMode="auto">
                <a:xfrm flipH="1">
                  <a:off x="4602" y="8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1" name="Line 57307"/>
                <p:cNvSpPr>
                  <a:spLocks noChangeShapeType="1"/>
                </p:cNvSpPr>
                <p:nvPr/>
              </p:nvSpPr>
              <p:spPr bwMode="auto">
                <a:xfrm>
                  <a:off x="4602" y="9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2" name="Line 57308"/>
                <p:cNvSpPr>
                  <a:spLocks noChangeShapeType="1"/>
                </p:cNvSpPr>
                <p:nvPr/>
              </p:nvSpPr>
              <p:spPr bwMode="auto">
                <a:xfrm>
                  <a:off x="4604" y="9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3" name="Line 57309"/>
                <p:cNvSpPr>
                  <a:spLocks noChangeShapeType="1"/>
                </p:cNvSpPr>
                <p:nvPr/>
              </p:nvSpPr>
              <p:spPr bwMode="auto">
                <a:xfrm flipH="1">
                  <a:off x="4601" y="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4" name="Line 57310"/>
                <p:cNvSpPr>
                  <a:spLocks noChangeShapeType="1"/>
                </p:cNvSpPr>
                <p:nvPr/>
              </p:nvSpPr>
              <p:spPr bwMode="auto">
                <a:xfrm>
                  <a:off x="4601" y="92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5" name="Line 57311"/>
                <p:cNvSpPr>
                  <a:spLocks noChangeShapeType="1"/>
                </p:cNvSpPr>
                <p:nvPr/>
              </p:nvSpPr>
              <p:spPr bwMode="auto">
                <a:xfrm>
                  <a:off x="4610" y="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6" name="Line 57312"/>
                <p:cNvSpPr>
                  <a:spLocks noChangeShapeType="1"/>
                </p:cNvSpPr>
                <p:nvPr/>
              </p:nvSpPr>
              <p:spPr bwMode="auto">
                <a:xfrm flipV="1">
                  <a:off x="4612" y="92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7" name="Line 57313"/>
                <p:cNvSpPr>
                  <a:spLocks noChangeShapeType="1"/>
                </p:cNvSpPr>
                <p:nvPr/>
              </p:nvSpPr>
              <p:spPr bwMode="auto">
                <a:xfrm flipH="1" flipV="1">
                  <a:off x="4615" y="9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8" name="Line 57314"/>
                <p:cNvSpPr>
                  <a:spLocks noChangeShapeType="1"/>
                </p:cNvSpPr>
                <p:nvPr/>
              </p:nvSpPr>
              <p:spPr bwMode="auto">
                <a:xfrm flipV="1">
                  <a:off x="4615" y="91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39" name="Line 57315"/>
                <p:cNvSpPr>
                  <a:spLocks noChangeShapeType="1"/>
                </p:cNvSpPr>
                <p:nvPr/>
              </p:nvSpPr>
              <p:spPr bwMode="auto">
                <a:xfrm flipV="1">
                  <a:off x="4623" y="91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0" name="Line 57316"/>
                <p:cNvSpPr>
                  <a:spLocks noChangeShapeType="1"/>
                </p:cNvSpPr>
                <p:nvPr/>
              </p:nvSpPr>
              <p:spPr bwMode="auto">
                <a:xfrm flipV="1">
                  <a:off x="4629" y="893"/>
                  <a:ext cx="1"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1" name="Line 57317"/>
                <p:cNvSpPr>
                  <a:spLocks noChangeShapeType="1"/>
                </p:cNvSpPr>
                <p:nvPr/>
              </p:nvSpPr>
              <p:spPr bwMode="auto">
                <a:xfrm flipH="1" flipV="1">
                  <a:off x="4620" y="88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2" name="Line 57318"/>
                <p:cNvSpPr>
                  <a:spLocks noChangeShapeType="1"/>
                </p:cNvSpPr>
                <p:nvPr/>
              </p:nvSpPr>
              <p:spPr bwMode="auto">
                <a:xfrm flipH="1">
                  <a:off x="4614" y="8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3" name="Line 57319"/>
                <p:cNvSpPr>
                  <a:spLocks noChangeShapeType="1"/>
                </p:cNvSpPr>
                <p:nvPr/>
              </p:nvSpPr>
              <p:spPr bwMode="auto">
                <a:xfrm>
                  <a:off x="4614" y="89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4" name="Line 57320"/>
                <p:cNvSpPr>
                  <a:spLocks noChangeShapeType="1"/>
                </p:cNvSpPr>
                <p:nvPr/>
              </p:nvSpPr>
              <p:spPr bwMode="auto">
                <a:xfrm flipH="1">
                  <a:off x="4609" y="89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5" name="Line 57321"/>
                <p:cNvSpPr>
                  <a:spLocks noChangeShapeType="1"/>
                </p:cNvSpPr>
                <p:nvPr/>
              </p:nvSpPr>
              <p:spPr bwMode="auto">
                <a:xfrm flipH="1">
                  <a:off x="4602" y="8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6" name="Line 57322"/>
                <p:cNvSpPr>
                  <a:spLocks noChangeShapeType="1"/>
                </p:cNvSpPr>
                <p:nvPr/>
              </p:nvSpPr>
              <p:spPr bwMode="auto">
                <a:xfrm>
                  <a:off x="4602" y="9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7" name="Line 57323"/>
                <p:cNvSpPr>
                  <a:spLocks noChangeShapeType="1"/>
                </p:cNvSpPr>
                <p:nvPr/>
              </p:nvSpPr>
              <p:spPr bwMode="auto">
                <a:xfrm>
                  <a:off x="4604" y="9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8" name="Line 57324"/>
                <p:cNvSpPr>
                  <a:spLocks noChangeShapeType="1"/>
                </p:cNvSpPr>
                <p:nvPr/>
              </p:nvSpPr>
              <p:spPr bwMode="auto">
                <a:xfrm flipH="1">
                  <a:off x="4601" y="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49" name="Line 57325"/>
                <p:cNvSpPr>
                  <a:spLocks noChangeShapeType="1"/>
                </p:cNvSpPr>
                <p:nvPr/>
              </p:nvSpPr>
              <p:spPr bwMode="auto">
                <a:xfrm>
                  <a:off x="4601" y="92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0" name="Line 57326"/>
                <p:cNvSpPr>
                  <a:spLocks noChangeShapeType="1"/>
                </p:cNvSpPr>
                <p:nvPr/>
              </p:nvSpPr>
              <p:spPr bwMode="auto">
                <a:xfrm>
                  <a:off x="4610" y="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1" name="Freeform 57327"/>
                <p:cNvSpPr>
                  <a:spLocks/>
                </p:cNvSpPr>
                <p:nvPr/>
              </p:nvSpPr>
              <p:spPr bwMode="auto">
                <a:xfrm>
                  <a:off x="4284" y="665"/>
                  <a:ext cx="679" cy="1182"/>
                </a:xfrm>
                <a:custGeom>
                  <a:avLst/>
                  <a:gdLst>
                    <a:gd name="T0" fmla="*/ 1166 w 1358"/>
                    <a:gd name="T1" fmla="*/ 66 h 2366"/>
                    <a:gd name="T2" fmla="*/ 1310 w 1358"/>
                    <a:gd name="T3" fmla="*/ 38 h 2366"/>
                    <a:gd name="T4" fmla="*/ 1326 w 1358"/>
                    <a:gd name="T5" fmla="*/ 138 h 2366"/>
                    <a:gd name="T6" fmla="*/ 1291 w 1358"/>
                    <a:gd name="T7" fmla="*/ 316 h 2366"/>
                    <a:gd name="T8" fmla="*/ 1237 w 1358"/>
                    <a:gd name="T9" fmla="*/ 197 h 2366"/>
                    <a:gd name="T10" fmla="*/ 1098 w 1358"/>
                    <a:gd name="T11" fmla="*/ 239 h 2366"/>
                    <a:gd name="T12" fmla="*/ 1112 w 1358"/>
                    <a:gd name="T13" fmla="*/ 434 h 2366"/>
                    <a:gd name="T14" fmla="*/ 955 w 1358"/>
                    <a:gd name="T15" fmla="*/ 466 h 2366"/>
                    <a:gd name="T16" fmla="*/ 852 w 1358"/>
                    <a:gd name="T17" fmla="*/ 482 h 2366"/>
                    <a:gd name="T18" fmla="*/ 800 w 1358"/>
                    <a:gd name="T19" fmla="*/ 605 h 2366"/>
                    <a:gd name="T20" fmla="*/ 706 w 1358"/>
                    <a:gd name="T21" fmla="*/ 696 h 2366"/>
                    <a:gd name="T22" fmla="*/ 693 w 1358"/>
                    <a:gd name="T23" fmla="*/ 852 h 2366"/>
                    <a:gd name="T24" fmla="*/ 615 w 1358"/>
                    <a:gd name="T25" fmla="*/ 1045 h 2366"/>
                    <a:gd name="T26" fmla="*/ 595 w 1358"/>
                    <a:gd name="T27" fmla="*/ 1232 h 2366"/>
                    <a:gd name="T28" fmla="*/ 586 w 1358"/>
                    <a:gd name="T29" fmla="*/ 1357 h 2366"/>
                    <a:gd name="T30" fmla="*/ 520 w 1358"/>
                    <a:gd name="T31" fmla="*/ 1484 h 2366"/>
                    <a:gd name="T32" fmla="*/ 572 w 1358"/>
                    <a:gd name="T33" fmla="*/ 1652 h 2366"/>
                    <a:gd name="T34" fmla="*/ 629 w 1358"/>
                    <a:gd name="T35" fmla="*/ 1786 h 2366"/>
                    <a:gd name="T36" fmla="*/ 629 w 1358"/>
                    <a:gd name="T37" fmla="*/ 1984 h 2366"/>
                    <a:gd name="T38" fmla="*/ 608 w 1358"/>
                    <a:gd name="T39" fmla="*/ 2112 h 2366"/>
                    <a:gd name="T40" fmla="*/ 518 w 1358"/>
                    <a:gd name="T41" fmla="*/ 2077 h 2366"/>
                    <a:gd name="T42" fmla="*/ 472 w 1358"/>
                    <a:gd name="T43" fmla="*/ 2078 h 2366"/>
                    <a:gd name="T44" fmla="*/ 415 w 1358"/>
                    <a:gd name="T45" fmla="*/ 2187 h 2366"/>
                    <a:gd name="T46" fmla="*/ 321 w 1358"/>
                    <a:gd name="T47" fmla="*/ 2323 h 2366"/>
                    <a:gd name="T48" fmla="*/ 149 w 1358"/>
                    <a:gd name="T49" fmla="*/ 2314 h 2366"/>
                    <a:gd name="T50" fmla="*/ 110 w 1358"/>
                    <a:gd name="T51" fmla="*/ 2189 h 2366"/>
                    <a:gd name="T52" fmla="*/ 51 w 1358"/>
                    <a:gd name="T53" fmla="*/ 2146 h 2366"/>
                    <a:gd name="T54" fmla="*/ 99 w 1358"/>
                    <a:gd name="T55" fmla="*/ 2055 h 2366"/>
                    <a:gd name="T56" fmla="*/ 51 w 1358"/>
                    <a:gd name="T57" fmla="*/ 1994 h 2366"/>
                    <a:gd name="T58" fmla="*/ 25 w 1358"/>
                    <a:gd name="T59" fmla="*/ 1911 h 2366"/>
                    <a:gd name="T60" fmla="*/ 3 w 1358"/>
                    <a:gd name="T61" fmla="*/ 1841 h 2366"/>
                    <a:gd name="T62" fmla="*/ 57 w 1358"/>
                    <a:gd name="T63" fmla="*/ 1764 h 2366"/>
                    <a:gd name="T64" fmla="*/ 57 w 1358"/>
                    <a:gd name="T65" fmla="*/ 1720 h 2366"/>
                    <a:gd name="T66" fmla="*/ 114 w 1358"/>
                    <a:gd name="T67" fmla="*/ 1655 h 2366"/>
                    <a:gd name="T68" fmla="*/ 185 w 1358"/>
                    <a:gd name="T69" fmla="*/ 1587 h 2366"/>
                    <a:gd name="T70" fmla="*/ 246 w 1358"/>
                    <a:gd name="T71" fmla="*/ 1537 h 2366"/>
                    <a:gd name="T72" fmla="*/ 326 w 1358"/>
                    <a:gd name="T73" fmla="*/ 1452 h 2366"/>
                    <a:gd name="T74" fmla="*/ 367 w 1358"/>
                    <a:gd name="T75" fmla="*/ 1334 h 2366"/>
                    <a:gd name="T76" fmla="*/ 477 w 1358"/>
                    <a:gd name="T77" fmla="*/ 1300 h 2366"/>
                    <a:gd name="T78" fmla="*/ 479 w 1358"/>
                    <a:gd name="T79" fmla="*/ 1207 h 2366"/>
                    <a:gd name="T80" fmla="*/ 499 w 1358"/>
                    <a:gd name="T81" fmla="*/ 1123 h 2366"/>
                    <a:gd name="T82" fmla="*/ 497 w 1358"/>
                    <a:gd name="T83" fmla="*/ 1018 h 2366"/>
                    <a:gd name="T84" fmla="*/ 524 w 1358"/>
                    <a:gd name="T85" fmla="*/ 950 h 2366"/>
                    <a:gd name="T86" fmla="*/ 572 w 1358"/>
                    <a:gd name="T87" fmla="*/ 859 h 2366"/>
                    <a:gd name="T88" fmla="*/ 592 w 1358"/>
                    <a:gd name="T89" fmla="*/ 777 h 2366"/>
                    <a:gd name="T90" fmla="*/ 593 w 1358"/>
                    <a:gd name="T91" fmla="*/ 730 h 2366"/>
                    <a:gd name="T92" fmla="*/ 622 w 1358"/>
                    <a:gd name="T93" fmla="*/ 677 h 2366"/>
                    <a:gd name="T94" fmla="*/ 640 w 1358"/>
                    <a:gd name="T95" fmla="*/ 639 h 2366"/>
                    <a:gd name="T96" fmla="*/ 702 w 1358"/>
                    <a:gd name="T97" fmla="*/ 545 h 2366"/>
                    <a:gd name="T98" fmla="*/ 745 w 1358"/>
                    <a:gd name="T99" fmla="*/ 484 h 2366"/>
                    <a:gd name="T100" fmla="*/ 757 w 1358"/>
                    <a:gd name="T101" fmla="*/ 375 h 2366"/>
                    <a:gd name="T102" fmla="*/ 800 w 1358"/>
                    <a:gd name="T103" fmla="*/ 316 h 2366"/>
                    <a:gd name="T104" fmla="*/ 872 w 1358"/>
                    <a:gd name="T105" fmla="*/ 248 h 2366"/>
                    <a:gd name="T106" fmla="*/ 923 w 1358"/>
                    <a:gd name="T107" fmla="*/ 172 h 2366"/>
                    <a:gd name="T108" fmla="*/ 968 w 1358"/>
                    <a:gd name="T109" fmla="*/ 66 h 2366"/>
                    <a:gd name="T110" fmla="*/ 1012 w 1358"/>
                    <a:gd name="T111" fmla="*/ 159 h 2366"/>
                    <a:gd name="T112" fmla="*/ 1043 w 1358"/>
                    <a:gd name="T113" fmla="*/ 59 h 2366"/>
                    <a:gd name="T114" fmla="*/ 1078 w 1358"/>
                    <a:gd name="T115" fmla="*/ 77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8" h="2366">
                      <a:moveTo>
                        <a:pt x="1132" y="0"/>
                      </a:moveTo>
                      <a:lnTo>
                        <a:pt x="1139" y="29"/>
                      </a:lnTo>
                      <a:lnTo>
                        <a:pt x="1144" y="41"/>
                      </a:lnTo>
                      <a:lnTo>
                        <a:pt x="1134" y="61"/>
                      </a:lnTo>
                      <a:lnTo>
                        <a:pt x="1139" y="75"/>
                      </a:lnTo>
                      <a:lnTo>
                        <a:pt x="1160" y="98"/>
                      </a:lnTo>
                      <a:lnTo>
                        <a:pt x="1169" y="80"/>
                      </a:lnTo>
                      <a:lnTo>
                        <a:pt x="1166" y="66"/>
                      </a:lnTo>
                      <a:lnTo>
                        <a:pt x="1185" y="29"/>
                      </a:lnTo>
                      <a:lnTo>
                        <a:pt x="1203" y="39"/>
                      </a:lnTo>
                      <a:lnTo>
                        <a:pt x="1232" y="30"/>
                      </a:lnTo>
                      <a:lnTo>
                        <a:pt x="1241" y="59"/>
                      </a:lnTo>
                      <a:lnTo>
                        <a:pt x="1264" y="36"/>
                      </a:lnTo>
                      <a:lnTo>
                        <a:pt x="1291" y="27"/>
                      </a:lnTo>
                      <a:lnTo>
                        <a:pt x="1296" y="41"/>
                      </a:lnTo>
                      <a:lnTo>
                        <a:pt x="1310" y="38"/>
                      </a:lnTo>
                      <a:lnTo>
                        <a:pt x="1314" y="50"/>
                      </a:lnTo>
                      <a:lnTo>
                        <a:pt x="1319" y="64"/>
                      </a:lnTo>
                      <a:lnTo>
                        <a:pt x="1308" y="84"/>
                      </a:lnTo>
                      <a:lnTo>
                        <a:pt x="1294" y="88"/>
                      </a:lnTo>
                      <a:lnTo>
                        <a:pt x="1314" y="97"/>
                      </a:lnTo>
                      <a:lnTo>
                        <a:pt x="1321" y="125"/>
                      </a:lnTo>
                      <a:lnTo>
                        <a:pt x="1312" y="143"/>
                      </a:lnTo>
                      <a:lnTo>
                        <a:pt x="1326" y="138"/>
                      </a:lnTo>
                      <a:lnTo>
                        <a:pt x="1353" y="129"/>
                      </a:lnTo>
                      <a:lnTo>
                        <a:pt x="1356" y="127"/>
                      </a:lnTo>
                      <a:lnTo>
                        <a:pt x="1358" y="180"/>
                      </a:lnTo>
                      <a:lnTo>
                        <a:pt x="1330" y="197"/>
                      </a:lnTo>
                      <a:lnTo>
                        <a:pt x="1305" y="223"/>
                      </a:lnTo>
                      <a:lnTo>
                        <a:pt x="1296" y="261"/>
                      </a:lnTo>
                      <a:lnTo>
                        <a:pt x="1305" y="313"/>
                      </a:lnTo>
                      <a:lnTo>
                        <a:pt x="1291" y="316"/>
                      </a:lnTo>
                      <a:lnTo>
                        <a:pt x="1285" y="302"/>
                      </a:lnTo>
                      <a:lnTo>
                        <a:pt x="1282" y="289"/>
                      </a:lnTo>
                      <a:lnTo>
                        <a:pt x="1278" y="277"/>
                      </a:lnTo>
                      <a:lnTo>
                        <a:pt x="1269" y="248"/>
                      </a:lnTo>
                      <a:lnTo>
                        <a:pt x="1278" y="229"/>
                      </a:lnTo>
                      <a:lnTo>
                        <a:pt x="1274" y="214"/>
                      </a:lnTo>
                      <a:lnTo>
                        <a:pt x="1257" y="205"/>
                      </a:lnTo>
                      <a:lnTo>
                        <a:pt x="1237" y="197"/>
                      </a:lnTo>
                      <a:lnTo>
                        <a:pt x="1223" y="200"/>
                      </a:lnTo>
                      <a:lnTo>
                        <a:pt x="1178" y="200"/>
                      </a:lnTo>
                      <a:lnTo>
                        <a:pt x="1184" y="168"/>
                      </a:lnTo>
                      <a:lnTo>
                        <a:pt x="1169" y="172"/>
                      </a:lnTo>
                      <a:lnTo>
                        <a:pt x="1159" y="189"/>
                      </a:lnTo>
                      <a:lnTo>
                        <a:pt x="1135" y="213"/>
                      </a:lnTo>
                      <a:lnTo>
                        <a:pt x="1107" y="222"/>
                      </a:lnTo>
                      <a:lnTo>
                        <a:pt x="1098" y="239"/>
                      </a:lnTo>
                      <a:lnTo>
                        <a:pt x="1116" y="295"/>
                      </a:lnTo>
                      <a:lnTo>
                        <a:pt x="1110" y="329"/>
                      </a:lnTo>
                      <a:lnTo>
                        <a:pt x="1114" y="341"/>
                      </a:lnTo>
                      <a:lnTo>
                        <a:pt x="1119" y="354"/>
                      </a:lnTo>
                      <a:lnTo>
                        <a:pt x="1123" y="368"/>
                      </a:lnTo>
                      <a:lnTo>
                        <a:pt x="1112" y="386"/>
                      </a:lnTo>
                      <a:lnTo>
                        <a:pt x="1109" y="420"/>
                      </a:lnTo>
                      <a:lnTo>
                        <a:pt x="1112" y="434"/>
                      </a:lnTo>
                      <a:lnTo>
                        <a:pt x="1098" y="438"/>
                      </a:lnTo>
                      <a:lnTo>
                        <a:pt x="1075" y="459"/>
                      </a:lnTo>
                      <a:lnTo>
                        <a:pt x="1053" y="436"/>
                      </a:lnTo>
                      <a:lnTo>
                        <a:pt x="1039" y="441"/>
                      </a:lnTo>
                      <a:lnTo>
                        <a:pt x="1028" y="459"/>
                      </a:lnTo>
                      <a:lnTo>
                        <a:pt x="987" y="472"/>
                      </a:lnTo>
                      <a:lnTo>
                        <a:pt x="970" y="463"/>
                      </a:lnTo>
                      <a:lnTo>
                        <a:pt x="955" y="466"/>
                      </a:lnTo>
                      <a:lnTo>
                        <a:pt x="941" y="472"/>
                      </a:lnTo>
                      <a:lnTo>
                        <a:pt x="918" y="447"/>
                      </a:lnTo>
                      <a:lnTo>
                        <a:pt x="914" y="432"/>
                      </a:lnTo>
                      <a:lnTo>
                        <a:pt x="880" y="427"/>
                      </a:lnTo>
                      <a:lnTo>
                        <a:pt x="864" y="418"/>
                      </a:lnTo>
                      <a:lnTo>
                        <a:pt x="850" y="423"/>
                      </a:lnTo>
                      <a:lnTo>
                        <a:pt x="845" y="454"/>
                      </a:lnTo>
                      <a:lnTo>
                        <a:pt x="852" y="482"/>
                      </a:lnTo>
                      <a:lnTo>
                        <a:pt x="825" y="491"/>
                      </a:lnTo>
                      <a:lnTo>
                        <a:pt x="829" y="505"/>
                      </a:lnTo>
                      <a:lnTo>
                        <a:pt x="838" y="532"/>
                      </a:lnTo>
                      <a:lnTo>
                        <a:pt x="841" y="546"/>
                      </a:lnTo>
                      <a:lnTo>
                        <a:pt x="809" y="541"/>
                      </a:lnTo>
                      <a:lnTo>
                        <a:pt x="809" y="588"/>
                      </a:lnTo>
                      <a:lnTo>
                        <a:pt x="813" y="600"/>
                      </a:lnTo>
                      <a:lnTo>
                        <a:pt x="800" y="605"/>
                      </a:lnTo>
                      <a:lnTo>
                        <a:pt x="781" y="596"/>
                      </a:lnTo>
                      <a:lnTo>
                        <a:pt x="757" y="618"/>
                      </a:lnTo>
                      <a:lnTo>
                        <a:pt x="766" y="646"/>
                      </a:lnTo>
                      <a:lnTo>
                        <a:pt x="770" y="659"/>
                      </a:lnTo>
                      <a:lnTo>
                        <a:pt x="756" y="664"/>
                      </a:lnTo>
                      <a:lnTo>
                        <a:pt x="725" y="659"/>
                      </a:lnTo>
                      <a:lnTo>
                        <a:pt x="711" y="664"/>
                      </a:lnTo>
                      <a:lnTo>
                        <a:pt x="706" y="696"/>
                      </a:lnTo>
                      <a:lnTo>
                        <a:pt x="709" y="709"/>
                      </a:lnTo>
                      <a:lnTo>
                        <a:pt x="675" y="750"/>
                      </a:lnTo>
                      <a:lnTo>
                        <a:pt x="666" y="768"/>
                      </a:lnTo>
                      <a:lnTo>
                        <a:pt x="656" y="788"/>
                      </a:lnTo>
                      <a:lnTo>
                        <a:pt x="675" y="796"/>
                      </a:lnTo>
                      <a:lnTo>
                        <a:pt x="697" y="820"/>
                      </a:lnTo>
                      <a:lnTo>
                        <a:pt x="688" y="838"/>
                      </a:lnTo>
                      <a:lnTo>
                        <a:pt x="693" y="852"/>
                      </a:lnTo>
                      <a:lnTo>
                        <a:pt x="672" y="888"/>
                      </a:lnTo>
                      <a:lnTo>
                        <a:pt x="649" y="911"/>
                      </a:lnTo>
                      <a:lnTo>
                        <a:pt x="658" y="939"/>
                      </a:lnTo>
                      <a:lnTo>
                        <a:pt x="661" y="954"/>
                      </a:lnTo>
                      <a:lnTo>
                        <a:pt x="652" y="971"/>
                      </a:lnTo>
                      <a:lnTo>
                        <a:pt x="629" y="993"/>
                      </a:lnTo>
                      <a:lnTo>
                        <a:pt x="606" y="1016"/>
                      </a:lnTo>
                      <a:lnTo>
                        <a:pt x="615" y="1045"/>
                      </a:lnTo>
                      <a:lnTo>
                        <a:pt x="608" y="1077"/>
                      </a:lnTo>
                      <a:lnTo>
                        <a:pt x="599" y="1093"/>
                      </a:lnTo>
                      <a:lnTo>
                        <a:pt x="608" y="1121"/>
                      </a:lnTo>
                      <a:lnTo>
                        <a:pt x="611" y="1136"/>
                      </a:lnTo>
                      <a:lnTo>
                        <a:pt x="617" y="1150"/>
                      </a:lnTo>
                      <a:lnTo>
                        <a:pt x="615" y="1196"/>
                      </a:lnTo>
                      <a:lnTo>
                        <a:pt x="618" y="1209"/>
                      </a:lnTo>
                      <a:lnTo>
                        <a:pt x="595" y="1232"/>
                      </a:lnTo>
                      <a:lnTo>
                        <a:pt x="586" y="1250"/>
                      </a:lnTo>
                      <a:lnTo>
                        <a:pt x="609" y="1273"/>
                      </a:lnTo>
                      <a:lnTo>
                        <a:pt x="613" y="1287"/>
                      </a:lnTo>
                      <a:lnTo>
                        <a:pt x="617" y="1300"/>
                      </a:lnTo>
                      <a:lnTo>
                        <a:pt x="640" y="1325"/>
                      </a:lnTo>
                      <a:lnTo>
                        <a:pt x="631" y="1345"/>
                      </a:lnTo>
                      <a:lnTo>
                        <a:pt x="602" y="1354"/>
                      </a:lnTo>
                      <a:lnTo>
                        <a:pt x="586" y="1357"/>
                      </a:lnTo>
                      <a:lnTo>
                        <a:pt x="577" y="1375"/>
                      </a:lnTo>
                      <a:lnTo>
                        <a:pt x="568" y="1393"/>
                      </a:lnTo>
                      <a:lnTo>
                        <a:pt x="554" y="1396"/>
                      </a:lnTo>
                      <a:lnTo>
                        <a:pt x="551" y="1382"/>
                      </a:lnTo>
                      <a:lnTo>
                        <a:pt x="527" y="1405"/>
                      </a:lnTo>
                      <a:lnTo>
                        <a:pt x="517" y="1425"/>
                      </a:lnTo>
                      <a:lnTo>
                        <a:pt x="511" y="1455"/>
                      </a:lnTo>
                      <a:lnTo>
                        <a:pt x="520" y="1484"/>
                      </a:lnTo>
                      <a:lnTo>
                        <a:pt x="529" y="1511"/>
                      </a:lnTo>
                      <a:lnTo>
                        <a:pt x="538" y="1539"/>
                      </a:lnTo>
                      <a:lnTo>
                        <a:pt x="527" y="1559"/>
                      </a:lnTo>
                      <a:lnTo>
                        <a:pt x="536" y="1586"/>
                      </a:lnTo>
                      <a:lnTo>
                        <a:pt x="540" y="1600"/>
                      </a:lnTo>
                      <a:lnTo>
                        <a:pt x="559" y="1609"/>
                      </a:lnTo>
                      <a:lnTo>
                        <a:pt x="567" y="1636"/>
                      </a:lnTo>
                      <a:lnTo>
                        <a:pt x="572" y="1652"/>
                      </a:lnTo>
                      <a:lnTo>
                        <a:pt x="567" y="1684"/>
                      </a:lnTo>
                      <a:lnTo>
                        <a:pt x="570" y="1696"/>
                      </a:lnTo>
                      <a:lnTo>
                        <a:pt x="574" y="1711"/>
                      </a:lnTo>
                      <a:lnTo>
                        <a:pt x="593" y="1721"/>
                      </a:lnTo>
                      <a:lnTo>
                        <a:pt x="611" y="1730"/>
                      </a:lnTo>
                      <a:lnTo>
                        <a:pt x="617" y="1745"/>
                      </a:lnTo>
                      <a:lnTo>
                        <a:pt x="624" y="1771"/>
                      </a:lnTo>
                      <a:lnTo>
                        <a:pt x="629" y="1786"/>
                      </a:lnTo>
                      <a:lnTo>
                        <a:pt x="595" y="1827"/>
                      </a:lnTo>
                      <a:lnTo>
                        <a:pt x="599" y="1841"/>
                      </a:lnTo>
                      <a:lnTo>
                        <a:pt x="622" y="1864"/>
                      </a:lnTo>
                      <a:lnTo>
                        <a:pt x="625" y="1877"/>
                      </a:lnTo>
                      <a:lnTo>
                        <a:pt x="631" y="1891"/>
                      </a:lnTo>
                      <a:lnTo>
                        <a:pt x="643" y="1934"/>
                      </a:lnTo>
                      <a:lnTo>
                        <a:pt x="642" y="1980"/>
                      </a:lnTo>
                      <a:lnTo>
                        <a:pt x="629" y="1984"/>
                      </a:lnTo>
                      <a:lnTo>
                        <a:pt x="615" y="1987"/>
                      </a:lnTo>
                      <a:lnTo>
                        <a:pt x="606" y="2005"/>
                      </a:lnTo>
                      <a:lnTo>
                        <a:pt x="609" y="2019"/>
                      </a:lnTo>
                      <a:lnTo>
                        <a:pt x="599" y="2039"/>
                      </a:lnTo>
                      <a:lnTo>
                        <a:pt x="602" y="2052"/>
                      </a:lnTo>
                      <a:lnTo>
                        <a:pt x="583" y="2089"/>
                      </a:lnTo>
                      <a:lnTo>
                        <a:pt x="602" y="2098"/>
                      </a:lnTo>
                      <a:lnTo>
                        <a:pt x="608" y="2112"/>
                      </a:lnTo>
                      <a:lnTo>
                        <a:pt x="611" y="2127"/>
                      </a:lnTo>
                      <a:lnTo>
                        <a:pt x="600" y="2144"/>
                      </a:lnTo>
                      <a:lnTo>
                        <a:pt x="584" y="2134"/>
                      </a:lnTo>
                      <a:lnTo>
                        <a:pt x="579" y="2119"/>
                      </a:lnTo>
                      <a:lnTo>
                        <a:pt x="565" y="2125"/>
                      </a:lnTo>
                      <a:lnTo>
                        <a:pt x="583" y="2089"/>
                      </a:lnTo>
                      <a:lnTo>
                        <a:pt x="533" y="2073"/>
                      </a:lnTo>
                      <a:lnTo>
                        <a:pt x="518" y="2077"/>
                      </a:lnTo>
                      <a:lnTo>
                        <a:pt x="511" y="2050"/>
                      </a:lnTo>
                      <a:lnTo>
                        <a:pt x="524" y="2046"/>
                      </a:lnTo>
                      <a:lnTo>
                        <a:pt x="535" y="2027"/>
                      </a:lnTo>
                      <a:lnTo>
                        <a:pt x="526" y="2000"/>
                      </a:lnTo>
                      <a:lnTo>
                        <a:pt x="511" y="2003"/>
                      </a:lnTo>
                      <a:lnTo>
                        <a:pt x="502" y="2023"/>
                      </a:lnTo>
                      <a:lnTo>
                        <a:pt x="492" y="2041"/>
                      </a:lnTo>
                      <a:lnTo>
                        <a:pt x="472" y="2078"/>
                      </a:lnTo>
                      <a:lnTo>
                        <a:pt x="490" y="2086"/>
                      </a:lnTo>
                      <a:lnTo>
                        <a:pt x="499" y="2114"/>
                      </a:lnTo>
                      <a:lnTo>
                        <a:pt x="481" y="2150"/>
                      </a:lnTo>
                      <a:lnTo>
                        <a:pt x="490" y="2178"/>
                      </a:lnTo>
                      <a:lnTo>
                        <a:pt x="465" y="2202"/>
                      </a:lnTo>
                      <a:lnTo>
                        <a:pt x="447" y="2193"/>
                      </a:lnTo>
                      <a:lnTo>
                        <a:pt x="444" y="2178"/>
                      </a:lnTo>
                      <a:lnTo>
                        <a:pt x="415" y="2187"/>
                      </a:lnTo>
                      <a:lnTo>
                        <a:pt x="406" y="2205"/>
                      </a:lnTo>
                      <a:lnTo>
                        <a:pt x="410" y="2218"/>
                      </a:lnTo>
                      <a:lnTo>
                        <a:pt x="372" y="2244"/>
                      </a:lnTo>
                      <a:lnTo>
                        <a:pt x="362" y="2264"/>
                      </a:lnTo>
                      <a:lnTo>
                        <a:pt x="356" y="2294"/>
                      </a:lnTo>
                      <a:lnTo>
                        <a:pt x="347" y="2314"/>
                      </a:lnTo>
                      <a:lnTo>
                        <a:pt x="324" y="2336"/>
                      </a:lnTo>
                      <a:lnTo>
                        <a:pt x="321" y="2323"/>
                      </a:lnTo>
                      <a:lnTo>
                        <a:pt x="296" y="2344"/>
                      </a:lnTo>
                      <a:lnTo>
                        <a:pt x="269" y="2353"/>
                      </a:lnTo>
                      <a:lnTo>
                        <a:pt x="226" y="2366"/>
                      </a:lnTo>
                      <a:lnTo>
                        <a:pt x="217" y="2339"/>
                      </a:lnTo>
                      <a:lnTo>
                        <a:pt x="208" y="2357"/>
                      </a:lnTo>
                      <a:lnTo>
                        <a:pt x="174" y="2352"/>
                      </a:lnTo>
                      <a:lnTo>
                        <a:pt x="196" y="2316"/>
                      </a:lnTo>
                      <a:lnTo>
                        <a:pt x="149" y="2314"/>
                      </a:lnTo>
                      <a:lnTo>
                        <a:pt x="114" y="2296"/>
                      </a:lnTo>
                      <a:lnTo>
                        <a:pt x="108" y="2280"/>
                      </a:lnTo>
                      <a:lnTo>
                        <a:pt x="99" y="2253"/>
                      </a:lnTo>
                      <a:lnTo>
                        <a:pt x="96" y="2239"/>
                      </a:lnTo>
                      <a:lnTo>
                        <a:pt x="105" y="2221"/>
                      </a:lnTo>
                      <a:lnTo>
                        <a:pt x="108" y="2236"/>
                      </a:lnTo>
                      <a:lnTo>
                        <a:pt x="119" y="2218"/>
                      </a:lnTo>
                      <a:lnTo>
                        <a:pt x="110" y="2189"/>
                      </a:lnTo>
                      <a:lnTo>
                        <a:pt x="124" y="2186"/>
                      </a:lnTo>
                      <a:lnTo>
                        <a:pt x="116" y="2157"/>
                      </a:lnTo>
                      <a:lnTo>
                        <a:pt x="110" y="2144"/>
                      </a:lnTo>
                      <a:lnTo>
                        <a:pt x="83" y="2152"/>
                      </a:lnTo>
                      <a:lnTo>
                        <a:pt x="69" y="2203"/>
                      </a:lnTo>
                      <a:lnTo>
                        <a:pt x="51" y="2193"/>
                      </a:lnTo>
                      <a:lnTo>
                        <a:pt x="55" y="2161"/>
                      </a:lnTo>
                      <a:lnTo>
                        <a:pt x="51" y="2146"/>
                      </a:lnTo>
                      <a:lnTo>
                        <a:pt x="58" y="2114"/>
                      </a:lnTo>
                      <a:lnTo>
                        <a:pt x="71" y="2111"/>
                      </a:lnTo>
                      <a:lnTo>
                        <a:pt x="89" y="2119"/>
                      </a:lnTo>
                      <a:lnTo>
                        <a:pt x="98" y="2102"/>
                      </a:lnTo>
                      <a:lnTo>
                        <a:pt x="114" y="2098"/>
                      </a:lnTo>
                      <a:lnTo>
                        <a:pt x="128" y="2093"/>
                      </a:lnTo>
                      <a:lnTo>
                        <a:pt x="89" y="2075"/>
                      </a:lnTo>
                      <a:lnTo>
                        <a:pt x="99" y="2055"/>
                      </a:lnTo>
                      <a:lnTo>
                        <a:pt x="110" y="2037"/>
                      </a:lnTo>
                      <a:lnTo>
                        <a:pt x="130" y="2002"/>
                      </a:lnTo>
                      <a:lnTo>
                        <a:pt x="105" y="2023"/>
                      </a:lnTo>
                      <a:lnTo>
                        <a:pt x="76" y="2032"/>
                      </a:lnTo>
                      <a:lnTo>
                        <a:pt x="58" y="2023"/>
                      </a:lnTo>
                      <a:lnTo>
                        <a:pt x="41" y="2012"/>
                      </a:lnTo>
                      <a:lnTo>
                        <a:pt x="37" y="1998"/>
                      </a:lnTo>
                      <a:lnTo>
                        <a:pt x="51" y="1994"/>
                      </a:lnTo>
                      <a:lnTo>
                        <a:pt x="64" y="1991"/>
                      </a:lnTo>
                      <a:lnTo>
                        <a:pt x="32" y="1986"/>
                      </a:lnTo>
                      <a:lnTo>
                        <a:pt x="28" y="1971"/>
                      </a:lnTo>
                      <a:lnTo>
                        <a:pt x="37" y="1952"/>
                      </a:lnTo>
                      <a:lnTo>
                        <a:pt x="55" y="1962"/>
                      </a:lnTo>
                      <a:lnTo>
                        <a:pt x="66" y="1943"/>
                      </a:lnTo>
                      <a:lnTo>
                        <a:pt x="46" y="1934"/>
                      </a:lnTo>
                      <a:lnTo>
                        <a:pt x="25" y="1911"/>
                      </a:lnTo>
                      <a:lnTo>
                        <a:pt x="21" y="1898"/>
                      </a:lnTo>
                      <a:lnTo>
                        <a:pt x="16" y="1882"/>
                      </a:lnTo>
                      <a:lnTo>
                        <a:pt x="50" y="1889"/>
                      </a:lnTo>
                      <a:lnTo>
                        <a:pt x="64" y="1886"/>
                      </a:lnTo>
                      <a:lnTo>
                        <a:pt x="58" y="1870"/>
                      </a:lnTo>
                      <a:lnTo>
                        <a:pt x="30" y="1878"/>
                      </a:lnTo>
                      <a:lnTo>
                        <a:pt x="9" y="1855"/>
                      </a:lnTo>
                      <a:lnTo>
                        <a:pt x="3" y="1841"/>
                      </a:lnTo>
                      <a:lnTo>
                        <a:pt x="0" y="1828"/>
                      </a:lnTo>
                      <a:lnTo>
                        <a:pt x="32" y="1832"/>
                      </a:lnTo>
                      <a:lnTo>
                        <a:pt x="28" y="1820"/>
                      </a:lnTo>
                      <a:lnTo>
                        <a:pt x="9" y="1809"/>
                      </a:lnTo>
                      <a:lnTo>
                        <a:pt x="3" y="1796"/>
                      </a:lnTo>
                      <a:lnTo>
                        <a:pt x="33" y="1787"/>
                      </a:lnTo>
                      <a:lnTo>
                        <a:pt x="42" y="1770"/>
                      </a:lnTo>
                      <a:lnTo>
                        <a:pt x="57" y="1764"/>
                      </a:lnTo>
                      <a:lnTo>
                        <a:pt x="53" y="1750"/>
                      </a:lnTo>
                      <a:lnTo>
                        <a:pt x="37" y="1755"/>
                      </a:lnTo>
                      <a:lnTo>
                        <a:pt x="21" y="1746"/>
                      </a:lnTo>
                      <a:lnTo>
                        <a:pt x="16" y="1732"/>
                      </a:lnTo>
                      <a:lnTo>
                        <a:pt x="12" y="1718"/>
                      </a:lnTo>
                      <a:lnTo>
                        <a:pt x="25" y="1714"/>
                      </a:lnTo>
                      <a:lnTo>
                        <a:pt x="39" y="1709"/>
                      </a:lnTo>
                      <a:lnTo>
                        <a:pt x="57" y="1720"/>
                      </a:lnTo>
                      <a:lnTo>
                        <a:pt x="67" y="1700"/>
                      </a:lnTo>
                      <a:lnTo>
                        <a:pt x="80" y="1696"/>
                      </a:lnTo>
                      <a:lnTo>
                        <a:pt x="89" y="1725"/>
                      </a:lnTo>
                      <a:lnTo>
                        <a:pt x="94" y="1691"/>
                      </a:lnTo>
                      <a:lnTo>
                        <a:pt x="123" y="1684"/>
                      </a:lnTo>
                      <a:lnTo>
                        <a:pt x="137" y="1678"/>
                      </a:lnTo>
                      <a:lnTo>
                        <a:pt x="133" y="1664"/>
                      </a:lnTo>
                      <a:lnTo>
                        <a:pt x="114" y="1655"/>
                      </a:lnTo>
                      <a:lnTo>
                        <a:pt x="124" y="1636"/>
                      </a:lnTo>
                      <a:lnTo>
                        <a:pt x="137" y="1632"/>
                      </a:lnTo>
                      <a:lnTo>
                        <a:pt x="169" y="1637"/>
                      </a:lnTo>
                      <a:lnTo>
                        <a:pt x="183" y="1634"/>
                      </a:lnTo>
                      <a:lnTo>
                        <a:pt x="198" y="1628"/>
                      </a:lnTo>
                      <a:lnTo>
                        <a:pt x="176" y="1605"/>
                      </a:lnTo>
                      <a:lnTo>
                        <a:pt x="171" y="1593"/>
                      </a:lnTo>
                      <a:lnTo>
                        <a:pt x="185" y="1587"/>
                      </a:lnTo>
                      <a:lnTo>
                        <a:pt x="199" y="1584"/>
                      </a:lnTo>
                      <a:lnTo>
                        <a:pt x="214" y="1578"/>
                      </a:lnTo>
                      <a:lnTo>
                        <a:pt x="222" y="1561"/>
                      </a:lnTo>
                      <a:lnTo>
                        <a:pt x="240" y="1571"/>
                      </a:lnTo>
                      <a:lnTo>
                        <a:pt x="255" y="1566"/>
                      </a:lnTo>
                      <a:lnTo>
                        <a:pt x="251" y="1552"/>
                      </a:lnTo>
                      <a:lnTo>
                        <a:pt x="231" y="1543"/>
                      </a:lnTo>
                      <a:lnTo>
                        <a:pt x="246" y="1537"/>
                      </a:lnTo>
                      <a:lnTo>
                        <a:pt x="265" y="1548"/>
                      </a:lnTo>
                      <a:lnTo>
                        <a:pt x="256" y="1520"/>
                      </a:lnTo>
                      <a:lnTo>
                        <a:pt x="269" y="1516"/>
                      </a:lnTo>
                      <a:lnTo>
                        <a:pt x="280" y="1498"/>
                      </a:lnTo>
                      <a:lnTo>
                        <a:pt x="288" y="1478"/>
                      </a:lnTo>
                      <a:lnTo>
                        <a:pt x="306" y="1489"/>
                      </a:lnTo>
                      <a:lnTo>
                        <a:pt x="317" y="1470"/>
                      </a:lnTo>
                      <a:lnTo>
                        <a:pt x="326" y="1452"/>
                      </a:lnTo>
                      <a:lnTo>
                        <a:pt x="344" y="1461"/>
                      </a:lnTo>
                      <a:lnTo>
                        <a:pt x="337" y="1436"/>
                      </a:lnTo>
                      <a:lnTo>
                        <a:pt x="331" y="1420"/>
                      </a:lnTo>
                      <a:lnTo>
                        <a:pt x="346" y="1416"/>
                      </a:lnTo>
                      <a:lnTo>
                        <a:pt x="360" y="1411"/>
                      </a:lnTo>
                      <a:lnTo>
                        <a:pt x="363" y="1379"/>
                      </a:lnTo>
                      <a:lnTo>
                        <a:pt x="374" y="1361"/>
                      </a:lnTo>
                      <a:lnTo>
                        <a:pt x="367" y="1334"/>
                      </a:lnTo>
                      <a:lnTo>
                        <a:pt x="379" y="1330"/>
                      </a:lnTo>
                      <a:lnTo>
                        <a:pt x="394" y="1325"/>
                      </a:lnTo>
                      <a:lnTo>
                        <a:pt x="404" y="1307"/>
                      </a:lnTo>
                      <a:lnTo>
                        <a:pt x="413" y="1287"/>
                      </a:lnTo>
                      <a:lnTo>
                        <a:pt x="433" y="1298"/>
                      </a:lnTo>
                      <a:lnTo>
                        <a:pt x="436" y="1312"/>
                      </a:lnTo>
                      <a:lnTo>
                        <a:pt x="469" y="1318"/>
                      </a:lnTo>
                      <a:lnTo>
                        <a:pt x="477" y="1300"/>
                      </a:lnTo>
                      <a:lnTo>
                        <a:pt x="474" y="1286"/>
                      </a:lnTo>
                      <a:lnTo>
                        <a:pt x="469" y="1270"/>
                      </a:lnTo>
                      <a:lnTo>
                        <a:pt x="454" y="1275"/>
                      </a:lnTo>
                      <a:lnTo>
                        <a:pt x="451" y="1262"/>
                      </a:lnTo>
                      <a:lnTo>
                        <a:pt x="465" y="1257"/>
                      </a:lnTo>
                      <a:lnTo>
                        <a:pt x="474" y="1239"/>
                      </a:lnTo>
                      <a:lnTo>
                        <a:pt x="467" y="1211"/>
                      </a:lnTo>
                      <a:lnTo>
                        <a:pt x="479" y="1207"/>
                      </a:lnTo>
                      <a:lnTo>
                        <a:pt x="490" y="1189"/>
                      </a:lnTo>
                      <a:lnTo>
                        <a:pt x="481" y="1161"/>
                      </a:lnTo>
                      <a:lnTo>
                        <a:pt x="467" y="1164"/>
                      </a:lnTo>
                      <a:lnTo>
                        <a:pt x="461" y="1152"/>
                      </a:lnTo>
                      <a:lnTo>
                        <a:pt x="469" y="1120"/>
                      </a:lnTo>
                      <a:lnTo>
                        <a:pt x="472" y="1132"/>
                      </a:lnTo>
                      <a:lnTo>
                        <a:pt x="490" y="1143"/>
                      </a:lnTo>
                      <a:lnTo>
                        <a:pt x="499" y="1123"/>
                      </a:lnTo>
                      <a:lnTo>
                        <a:pt x="495" y="1112"/>
                      </a:lnTo>
                      <a:lnTo>
                        <a:pt x="477" y="1102"/>
                      </a:lnTo>
                      <a:lnTo>
                        <a:pt x="486" y="1084"/>
                      </a:lnTo>
                      <a:lnTo>
                        <a:pt x="497" y="1064"/>
                      </a:lnTo>
                      <a:lnTo>
                        <a:pt x="511" y="1061"/>
                      </a:lnTo>
                      <a:lnTo>
                        <a:pt x="520" y="1041"/>
                      </a:lnTo>
                      <a:lnTo>
                        <a:pt x="502" y="1032"/>
                      </a:lnTo>
                      <a:lnTo>
                        <a:pt x="497" y="1018"/>
                      </a:lnTo>
                      <a:lnTo>
                        <a:pt x="511" y="1014"/>
                      </a:lnTo>
                      <a:lnTo>
                        <a:pt x="540" y="1005"/>
                      </a:lnTo>
                      <a:lnTo>
                        <a:pt x="533" y="979"/>
                      </a:lnTo>
                      <a:lnTo>
                        <a:pt x="522" y="996"/>
                      </a:lnTo>
                      <a:lnTo>
                        <a:pt x="504" y="987"/>
                      </a:lnTo>
                      <a:lnTo>
                        <a:pt x="485" y="977"/>
                      </a:lnTo>
                      <a:lnTo>
                        <a:pt x="513" y="968"/>
                      </a:lnTo>
                      <a:lnTo>
                        <a:pt x="524" y="950"/>
                      </a:lnTo>
                      <a:lnTo>
                        <a:pt x="504" y="939"/>
                      </a:lnTo>
                      <a:lnTo>
                        <a:pt x="515" y="921"/>
                      </a:lnTo>
                      <a:lnTo>
                        <a:pt x="527" y="918"/>
                      </a:lnTo>
                      <a:lnTo>
                        <a:pt x="524" y="905"/>
                      </a:lnTo>
                      <a:lnTo>
                        <a:pt x="518" y="891"/>
                      </a:lnTo>
                      <a:lnTo>
                        <a:pt x="529" y="871"/>
                      </a:lnTo>
                      <a:lnTo>
                        <a:pt x="561" y="877"/>
                      </a:lnTo>
                      <a:lnTo>
                        <a:pt x="572" y="859"/>
                      </a:lnTo>
                      <a:lnTo>
                        <a:pt x="581" y="841"/>
                      </a:lnTo>
                      <a:lnTo>
                        <a:pt x="593" y="836"/>
                      </a:lnTo>
                      <a:lnTo>
                        <a:pt x="608" y="832"/>
                      </a:lnTo>
                      <a:lnTo>
                        <a:pt x="600" y="805"/>
                      </a:lnTo>
                      <a:lnTo>
                        <a:pt x="572" y="813"/>
                      </a:lnTo>
                      <a:lnTo>
                        <a:pt x="568" y="798"/>
                      </a:lnTo>
                      <a:lnTo>
                        <a:pt x="577" y="780"/>
                      </a:lnTo>
                      <a:lnTo>
                        <a:pt x="592" y="777"/>
                      </a:lnTo>
                      <a:lnTo>
                        <a:pt x="620" y="768"/>
                      </a:lnTo>
                      <a:lnTo>
                        <a:pt x="615" y="755"/>
                      </a:lnTo>
                      <a:lnTo>
                        <a:pt x="597" y="745"/>
                      </a:lnTo>
                      <a:lnTo>
                        <a:pt x="559" y="771"/>
                      </a:lnTo>
                      <a:lnTo>
                        <a:pt x="568" y="752"/>
                      </a:lnTo>
                      <a:lnTo>
                        <a:pt x="559" y="725"/>
                      </a:lnTo>
                      <a:lnTo>
                        <a:pt x="574" y="720"/>
                      </a:lnTo>
                      <a:lnTo>
                        <a:pt x="593" y="730"/>
                      </a:lnTo>
                      <a:lnTo>
                        <a:pt x="602" y="711"/>
                      </a:lnTo>
                      <a:lnTo>
                        <a:pt x="620" y="721"/>
                      </a:lnTo>
                      <a:lnTo>
                        <a:pt x="617" y="707"/>
                      </a:lnTo>
                      <a:lnTo>
                        <a:pt x="599" y="698"/>
                      </a:lnTo>
                      <a:lnTo>
                        <a:pt x="584" y="704"/>
                      </a:lnTo>
                      <a:lnTo>
                        <a:pt x="593" y="686"/>
                      </a:lnTo>
                      <a:lnTo>
                        <a:pt x="608" y="680"/>
                      </a:lnTo>
                      <a:lnTo>
                        <a:pt x="622" y="677"/>
                      </a:lnTo>
                      <a:lnTo>
                        <a:pt x="631" y="657"/>
                      </a:lnTo>
                      <a:lnTo>
                        <a:pt x="636" y="671"/>
                      </a:lnTo>
                      <a:lnTo>
                        <a:pt x="643" y="698"/>
                      </a:lnTo>
                      <a:lnTo>
                        <a:pt x="652" y="727"/>
                      </a:lnTo>
                      <a:lnTo>
                        <a:pt x="658" y="695"/>
                      </a:lnTo>
                      <a:lnTo>
                        <a:pt x="654" y="682"/>
                      </a:lnTo>
                      <a:lnTo>
                        <a:pt x="645" y="654"/>
                      </a:lnTo>
                      <a:lnTo>
                        <a:pt x="640" y="639"/>
                      </a:lnTo>
                      <a:lnTo>
                        <a:pt x="650" y="621"/>
                      </a:lnTo>
                      <a:lnTo>
                        <a:pt x="654" y="636"/>
                      </a:lnTo>
                      <a:lnTo>
                        <a:pt x="697" y="623"/>
                      </a:lnTo>
                      <a:lnTo>
                        <a:pt x="706" y="604"/>
                      </a:lnTo>
                      <a:lnTo>
                        <a:pt x="688" y="595"/>
                      </a:lnTo>
                      <a:lnTo>
                        <a:pt x="684" y="580"/>
                      </a:lnTo>
                      <a:lnTo>
                        <a:pt x="693" y="563"/>
                      </a:lnTo>
                      <a:lnTo>
                        <a:pt x="702" y="545"/>
                      </a:lnTo>
                      <a:lnTo>
                        <a:pt x="684" y="534"/>
                      </a:lnTo>
                      <a:lnTo>
                        <a:pt x="693" y="516"/>
                      </a:lnTo>
                      <a:lnTo>
                        <a:pt x="709" y="511"/>
                      </a:lnTo>
                      <a:lnTo>
                        <a:pt x="722" y="507"/>
                      </a:lnTo>
                      <a:lnTo>
                        <a:pt x="709" y="466"/>
                      </a:lnTo>
                      <a:lnTo>
                        <a:pt x="720" y="448"/>
                      </a:lnTo>
                      <a:lnTo>
                        <a:pt x="727" y="475"/>
                      </a:lnTo>
                      <a:lnTo>
                        <a:pt x="745" y="484"/>
                      </a:lnTo>
                      <a:lnTo>
                        <a:pt x="752" y="454"/>
                      </a:lnTo>
                      <a:lnTo>
                        <a:pt x="743" y="425"/>
                      </a:lnTo>
                      <a:lnTo>
                        <a:pt x="766" y="448"/>
                      </a:lnTo>
                      <a:lnTo>
                        <a:pt x="782" y="457"/>
                      </a:lnTo>
                      <a:lnTo>
                        <a:pt x="779" y="445"/>
                      </a:lnTo>
                      <a:lnTo>
                        <a:pt x="757" y="422"/>
                      </a:lnTo>
                      <a:lnTo>
                        <a:pt x="748" y="393"/>
                      </a:lnTo>
                      <a:lnTo>
                        <a:pt x="757" y="375"/>
                      </a:lnTo>
                      <a:lnTo>
                        <a:pt x="781" y="398"/>
                      </a:lnTo>
                      <a:lnTo>
                        <a:pt x="786" y="366"/>
                      </a:lnTo>
                      <a:lnTo>
                        <a:pt x="798" y="361"/>
                      </a:lnTo>
                      <a:lnTo>
                        <a:pt x="818" y="372"/>
                      </a:lnTo>
                      <a:lnTo>
                        <a:pt x="836" y="382"/>
                      </a:lnTo>
                      <a:lnTo>
                        <a:pt x="827" y="352"/>
                      </a:lnTo>
                      <a:lnTo>
                        <a:pt x="809" y="343"/>
                      </a:lnTo>
                      <a:lnTo>
                        <a:pt x="800" y="316"/>
                      </a:lnTo>
                      <a:lnTo>
                        <a:pt x="811" y="297"/>
                      </a:lnTo>
                      <a:lnTo>
                        <a:pt x="825" y="293"/>
                      </a:lnTo>
                      <a:lnTo>
                        <a:pt x="820" y="280"/>
                      </a:lnTo>
                      <a:lnTo>
                        <a:pt x="829" y="261"/>
                      </a:lnTo>
                      <a:lnTo>
                        <a:pt x="843" y="257"/>
                      </a:lnTo>
                      <a:lnTo>
                        <a:pt x="861" y="266"/>
                      </a:lnTo>
                      <a:lnTo>
                        <a:pt x="857" y="254"/>
                      </a:lnTo>
                      <a:lnTo>
                        <a:pt x="872" y="248"/>
                      </a:lnTo>
                      <a:lnTo>
                        <a:pt x="889" y="259"/>
                      </a:lnTo>
                      <a:lnTo>
                        <a:pt x="900" y="239"/>
                      </a:lnTo>
                      <a:lnTo>
                        <a:pt x="895" y="225"/>
                      </a:lnTo>
                      <a:lnTo>
                        <a:pt x="891" y="213"/>
                      </a:lnTo>
                      <a:lnTo>
                        <a:pt x="900" y="195"/>
                      </a:lnTo>
                      <a:lnTo>
                        <a:pt x="923" y="218"/>
                      </a:lnTo>
                      <a:lnTo>
                        <a:pt x="943" y="180"/>
                      </a:lnTo>
                      <a:lnTo>
                        <a:pt x="923" y="172"/>
                      </a:lnTo>
                      <a:lnTo>
                        <a:pt x="937" y="168"/>
                      </a:lnTo>
                      <a:lnTo>
                        <a:pt x="929" y="139"/>
                      </a:lnTo>
                      <a:lnTo>
                        <a:pt x="939" y="120"/>
                      </a:lnTo>
                      <a:lnTo>
                        <a:pt x="957" y="130"/>
                      </a:lnTo>
                      <a:lnTo>
                        <a:pt x="995" y="104"/>
                      </a:lnTo>
                      <a:lnTo>
                        <a:pt x="962" y="98"/>
                      </a:lnTo>
                      <a:lnTo>
                        <a:pt x="959" y="84"/>
                      </a:lnTo>
                      <a:lnTo>
                        <a:pt x="968" y="66"/>
                      </a:lnTo>
                      <a:lnTo>
                        <a:pt x="986" y="77"/>
                      </a:lnTo>
                      <a:lnTo>
                        <a:pt x="1020" y="34"/>
                      </a:lnTo>
                      <a:lnTo>
                        <a:pt x="1037" y="45"/>
                      </a:lnTo>
                      <a:lnTo>
                        <a:pt x="1028" y="63"/>
                      </a:lnTo>
                      <a:lnTo>
                        <a:pt x="1023" y="95"/>
                      </a:lnTo>
                      <a:lnTo>
                        <a:pt x="1027" y="109"/>
                      </a:lnTo>
                      <a:lnTo>
                        <a:pt x="1003" y="132"/>
                      </a:lnTo>
                      <a:lnTo>
                        <a:pt x="1012" y="159"/>
                      </a:lnTo>
                      <a:lnTo>
                        <a:pt x="1016" y="173"/>
                      </a:lnTo>
                      <a:lnTo>
                        <a:pt x="1020" y="188"/>
                      </a:lnTo>
                      <a:lnTo>
                        <a:pt x="1025" y="155"/>
                      </a:lnTo>
                      <a:lnTo>
                        <a:pt x="1030" y="123"/>
                      </a:lnTo>
                      <a:lnTo>
                        <a:pt x="1036" y="91"/>
                      </a:lnTo>
                      <a:lnTo>
                        <a:pt x="1032" y="77"/>
                      </a:lnTo>
                      <a:lnTo>
                        <a:pt x="1028" y="63"/>
                      </a:lnTo>
                      <a:lnTo>
                        <a:pt x="1043" y="59"/>
                      </a:lnTo>
                      <a:lnTo>
                        <a:pt x="1046" y="72"/>
                      </a:lnTo>
                      <a:lnTo>
                        <a:pt x="1050" y="86"/>
                      </a:lnTo>
                      <a:lnTo>
                        <a:pt x="1055" y="100"/>
                      </a:lnTo>
                      <a:lnTo>
                        <a:pt x="1073" y="111"/>
                      </a:lnTo>
                      <a:lnTo>
                        <a:pt x="1077" y="125"/>
                      </a:lnTo>
                      <a:lnTo>
                        <a:pt x="1094" y="134"/>
                      </a:lnTo>
                      <a:lnTo>
                        <a:pt x="1091" y="120"/>
                      </a:lnTo>
                      <a:lnTo>
                        <a:pt x="1078" y="77"/>
                      </a:lnTo>
                      <a:lnTo>
                        <a:pt x="1102" y="55"/>
                      </a:lnTo>
                      <a:lnTo>
                        <a:pt x="1098" y="41"/>
                      </a:lnTo>
                      <a:lnTo>
                        <a:pt x="1118" y="5"/>
                      </a:lnTo>
                      <a:lnTo>
                        <a:pt x="1132"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152" name="Line 57328"/>
                <p:cNvSpPr>
                  <a:spLocks noChangeShapeType="1"/>
                </p:cNvSpPr>
                <p:nvPr/>
              </p:nvSpPr>
              <p:spPr bwMode="auto">
                <a:xfrm flipV="1">
                  <a:off x="4566" y="172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3" name="Line 57329"/>
                <p:cNvSpPr>
                  <a:spLocks noChangeShapeType="1"/>
                </p:cNvSpPr>
                <p:nvPr/>
              </p:nvSpPr>
              <p:spPr bwMode="auto">
                <a:xfrm>
                  <a:off x="4574" y="17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4" name="Line 57330"/>
                <p:cNvSpPr>
                  <a:spLocks noChangeShapeType="1"/>
                </p:cNvSpPr>
                <p:nvPr/>
              </p:nvSpPr>
              <p:spPr bwMode="auto">
                <a:xfrm>
                  <a:off x="4576" y="1731"/>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5" name="Line 57331"/>
                <p:cNvSpPr>
                  <a:spLocks noChangeShapeType="1"/>
                </p:cNvSpPr>
                <p:nvPr/>
              </p:nvSpPr>
              <p:spPr bwMode="auto">
                <a:xfrm flipV="1">
                  <a:off x="4584" y="172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6" name="Line 57332"/>
                <p:cNvSpPr>
                  <a:spLocks noChangeShapeType="1"/>
                </p:cNvSpPr>
                <p:nvPr/>
              </p:nvSpPr>
              <p:spPr bwMode="auto">
                <a:xfrm flipH="1" flipV="1">
                  <a:off x="4588" y="17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7" name="Line 57333"/>
                <p:cNvSpPr>
                  <a:spLocks noChangeShapeType="1"/>
                </p:cNvSpPr>
                <p:nvPr/>
              </p:nvSpPr>
              <p:spPr bwMode="auto">
                <a:xfrm flipH="1" flipV="1">
                  <a:off x="4585" y="171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8" name="Line 57334"/>
                <p:cNvSpPr>
                  <a:spLocks noChangeShapeType="1"/>
                </p:cNvSpPr>
                <p:nvPr/>
              </p:nvSpPr>
              <p:spPr bwMode="auto">
                <a:xfrm flipH="1" flipV="1">
                  <a:off x="4575" y="170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59" name="Line 57335"/>
                <p:cNvSpPr>
                  <a:spLocks noChangeShapeType="1"/>
                </p:cNvSpPr>
                <p:nvPr/>
              </p:nvSpPr>
              <p:spPr bwMode="auto">
                <a:xfrm flipV="1">
                  <a:off x="4575" y="1690"/>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0" name="Line 57336"/>
                <p:cNvSpPr>
                  <a:spLocks noChangeShapeType="1"/>
                </p:cNvSpPr>
                <p:nvPr/>
              </p:nvSpPr>
              <p:spPr bwMode="auto">
                <a:xfrm flipH="1" flipV="1">
                  <a:off x="4583" y="16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1" name="Line 57337"/>
                <p:cNvSpPr>
                  <a:spLocks noChangeShapeType="1"/>
                </p:cNvSpPr>
                <p:nvPr/>
              </p:nvSpPr>
              <p:spPr bwMode="auto">
                <a:xfrm flipV="1">
                  <a:off x="4583" y="167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2" name="Line 57338"/>
                <p:cNvSpPr>
                  <a:spLocks noChangeShapeType="1"/>
                </p:cNvSpPr>
                <p:nvPr/>
              </p:nvSpPr>
              <p:spPr bwMode="auto">
                <a:xfrm flipH="1" flipV="1">
                  <a:off x="4587" y="16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3" name="Line 57339"/>
                <p:cNvSpPr>
                  <a:spLocks noChangeShapeType="1"/>
                </p:cNvSpPr>
                <p:nvPr/>
              </p:nvSpPr>
              <p:spPr bwMode="auto">
                <a:xfrm flipV="1">
                  <a:off x="4587" y="165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4" name="Line 57340"/>
                <p:cNvSpPr>
                  <a:spLocks noChangeShapeType="1"/>
                </p:cNvSpPr>
                <p:nvPr/>
              </p:nvSpPr>
              <p:spPr bwMode="auto">
                <a:xfrm flipV="1">
                  <a:off x="4591" y="165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5" name="Line 57341"/>
                <p:cNvSpPr>
                  <a:spLocks noChangeShapeType="1"/>
                </p:cNvSpPr>
                <p:nvPr/>
              </p:nvSpPr>
              <p:spPr bwMode="auto">
                <a:xfrm flipV="1">
                  <a:off x="4599" y="165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6" name="Line 57342"/>
                <p:cNvSpPr>
                  <a:spLocks noChangeShapeType="1"/>
                </p:cNvSpPr>
                <p:nvPr/>
              </p:nvSpPr>
              <p:spPr bwMode="auto">
                <a:xfrm flipV="1">
                  <a:off x="4605" y="1631"/>
                  <a:ext cx="1"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7" name="Line 57343"/>
                <p:cNvSpPr>
                  <a:spLocks noChangeShapeType="1"/>
                </p:cNvSpPr>
                <p:nvPr/>
              </p:nvSpPr>
              <p:spPr bwMode="auto">
                <a:xfrm flipH="1" flipV="1">
                  <a:off x="4599" y="1610"/>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8" name="Line 57344"/>
                <p:cNvSpPr>
                  <a:spLocks noChangeShapeType="1"/>
                </p:cNvSpPr>
                <p:nvPr/>
              </p:nvSpPr>
              <p:spPr bwMode="auto">
                <a:xfrm flipH="1" flipV="1">
                  <a:off x="4597" y="16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69" name="Line 57345"/>
                <p:cNvSpPr>
                  <a:spLocks noChangeShapeType="1"/>
                </p:cNvSpPr>
                <p:nvPr/>
              </p:nvSpPr>
              <p:spPr bwMode="auto">
                <a:xfrm flipH="1" flipV="1">
                  <a:off x="4595" y="159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0" name="Line 57346"/>
                <p:cNvSpPr>
                  <a:spLocks noChangeShapeType="1"/>
                </p:cNvSpPr>
                <p:nvPr/>
              </p:nvSpPr>
              <p:spPr bwMode="auto">
                <a:xfrm flipH="1" flipV="1">
                  <a:off x="4583" y="158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1" name="Line 57347"/>
                <p:cNvSpPr>
                  <a:spLocks noChangeShapeType="1"/>
                </p:cNvSpPr>
                <p:nvPr/>
              </p:nvSpPr>
              <p:spPr bwMode="auto">
                <a:xfrm flipH="1" flipV="1">
                  <a:off x="4582" y="157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2" name="Line 57348"/>
                <p:cNvSpPr>
                  <a:spLocks noChangeShapeType="1"/>
                </p:cNvSpPr>
                <p:nvPr/>
              </p:nvSpPr>
              <p:spPr bwMode="auto">
                <a:xfrm flipV="1">
                  <a:off x="4582" y="1557"/>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3" name="Line 57349"/>
                <p:cNvSpPr>
                  <a:spLocks noChangeShapeType="1"/>
                </p:cNvSpPr>
                <p:nvPr/>
              </p:nvSpPr>
              <p:spPr bwMode="auto">
                <a:xfrm flipH="1" flipV="1">
                  <a:off x="4596" y="15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4" name="Line 57350"/>
                <p:cNvSpPr>
                  <a:spLocks noChangeShapeType="1"/>
                </p:cNvSpPr>
                <p:nvPr/>
              </p:nvSpPr>
              <p:spPr bwMode="auto">
                <a:xfrm flipH="1" flipV="1">
                  <a:off x="4592" y="153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5" name="Line 57351"/>
                <p:cNvSpPr>
                  <a:spLocks noChangeShapeType="1"/>
                </p:cNvSpPr>
                <p:nvPr/>
              </p:nvSpPr>
              <p:spPr bwMode="auto">
                <a:xfrm flipH="1" flipV="1">
                  <a:off x="4590" y="15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6" name="Line 57352"/>
                <p:cNvSpPr>
                  <a:spLocks noChangeShapeType="1"/>
                </p:cNvSpPr>
                <p:nvPr/>
              </p:nvSpPr>
              <p:spPr bwMode="auto">
                <a:xfrm flipH="1" flipV="1">
                  <a:off x="4581" y="152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7" name="Line 57353"/>
                <p:cNvSpPr>
                  <a:spLocks noChangeShapeType="1"/>
                </p:cNvSpPr>
                <p:nvPr/>
              </p:nvSpPr>
              <p:spPr bwMode="auto">
                <a:xfrm flipH="1" flipV="1">
                  <a:off x="4571" y="152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8" name="Line 57354"/>
                <p:cNvSpPr>
                  <a:spLocks noChangeShapeType="1"/>
                </p:cNvSpPr>
                <p:nvPr/>
              </p:nvSpPr>
              <p:spPr bwMode="auto">
                <a:xfrm flipH="1" flipV="1">
                  <a:off x="4569" y="15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79" name="Line 57355"/>
                <p:cNvSpPr>
                  <a:spLocks noChangeShapeType="1"/>
                </p:cNvSpPr>
                <p:nvPr/>
              </p:nvSpPr>
              <p:spPr bwMode="auto">
                <a:xfrm flipH="1" flipV="1">
                  <a:off x="4567" y="15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0" name="Line 57356"/>
                <p:cNvSpPr>
                  <a:spLocks noChangeShapeType="1"/>
                </p:cNvSpPr>
                <p:nvPr/>
              </p:nvSpPr>
              <p:spPr bwMode="auto">
                <a:xfrm flipV="1">
                  <a:off x="4567" y="149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1" name="Line 57357"/>
                <p:cNvSpPr>
                  <a:spLocks noChangeShapeType="1"/>
                </p:cNvSpPr>
                <p:nvPr/>
              </p:nvSpPr>
              <p:spPr bwMode="auto">
                <a:xfrm flipH="1" flipV="1">
                  <a:off x="4567" y="148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2" name="Line 57358"/>
                <p:cNvSpPr>
                  <a:spLocks noChangeShapeType="1"/>
                </p:cNvSpPr>
                <p:nvPr/>
              </p:nvSpPr>
              <p:spPr bwMode="auto">
                <a:xfrm flipH="1" flipV="1">
                  <a:off x="4564" y="1469"/>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3" name="Line 57359"/>
                <p:cNvSpPr>
                  <a:spLocks noChangeShapeType="1"/>
                </p:cNvSpPr>
                <p:nvPr/>
              </p:nvSpPr>
              <p:spPr bwMode="auto">
                <a:xfrm flipH="1" flipV="1">
                  <a:off x="4554" y="146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4" name="Line 57360"/>
                <p:cNvSpPr>
                  <a:spLocks noChangeShapeType="1"/>
                </p:cNvSpPr>
                <p:nvPr/>
              </p:nvSpPr>
              <p:spPr bwMode="auto">
                <a:xfrm flipH="1" flipV="1">
                  <a:off x="4552" y="14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5" name="Line 57361"/>
                <p:cNvSpPr>
                  <a:spLocks noChangeShapeType="1"/>
                </p:cNvSpPr>
                <p:nvPr/>
              </p:nvSpPr>
              <p:spPr bwMode="auto">
                <a:xfrm flipH="1" flipV="1">
                  <a:off x="4548" y="144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6" name="Line 57362"/>
                <p:cNvSpPr>
                  <a:spLocks noChangeShapeType="1"/>
                </p:cNvSpPr>
                <p:nvPr/>
              </p:nvSpPr>
              <p:spPr bwMode="auto">
                <a:xfrm flipV="1">
                  <a:off x="4548" y="143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7" name="Line 57363"/>
                <p:cNvSpPr>
                  <a:spLocks noChangeShapeType="1"/>
                </p:cNvSpPr>
                <p:nvPr/>
              </p:nvSpPr>
              <p:spPr bwMode="auto">
                <a:xfrm flipH="1" flipV="1">
                  <a:off x="4549" y="14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8" name="Line 57364"/>
                <p:cNvSpPr>
                  <a:spLocks noChangeShapeType="1"/>
                </p:cNvSpPr>
                <p:nvPr/>
              </p:nvSpPr>
              <p:spPr bwMode="auto">
                <a:xfrm flipH="1" flipV="1">
                  <a:off x="4544" y="140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89" name="Line 57365"/>
                <p:cNvSpPr>
                  <a:spLocks noChangeShapeType="1"/>
                </p:cNvSpPr>
                <p:nvPr/>
              </p:nvSpPr>
              <p:spPr bwMode="auto">
                <a:xfrm flipH="1" flipV="1">
                  <a:off x="4540" y="139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0" name="Line 57366"/>
                <p:cNvSpPr>
                  <a:spLocks noChangeShapeType="1"/>
                </p:cNvSpPr>
                <p:nvPr/>
              </p:nvSpPr>
              <p:spPr bwMode="auto">
                <a:xfrm flipV="1">
                  <a:off x="4540" y="1377"/>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1" name="Line 57367"/>
                <p:cNvSpPr>
                  <a:spLocks noChangeShapeType="1"/>
                </p:cNvSpPr>
                <p:nvPr/>
              </p:nvSpPr>
              <p:spPr bwMode="auto">
                <a:xfrm flipV="1">
                  <a:off x="4542" y="136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2" name="Line 57368"/>
                <p:cNvSpPr>
                  <a:spLocks noChangeShapeType="1"/>
                </p:cNvSpPr>
                <p:nvPr/>
              </p:nvSpPr>
              <p:spPr bwMode="auto">
                <a:xfrm flipV="1">
                  <a:off x="4548" y="135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3" name="Line 57369"/>
                <p:cNvSpPr>
                  <a:spLocks noChangeShapeType="1"/>
                </p:cNvSpPr>
                <p:nvPr/>
              </p:nvSpPr>
              <p:spPr bwMode="auto">
                <a:xfrm>
                  <a:off x="4559" y="13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4" name="Line 57370"/>
                <p:cNvSpPr>
                  <a:spLocks noChangeShapeType="1"/>
                </p:cNvSpPr>
                <p:nvPr/>
              </p:nvSpPr>
              <p:spPr bwMode="auto">
                <a:xfrm flipV="1">
                  <a:off x="4561" y="13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5" name="Line 57371"/>
                <p:cNvSpPr>
                  <a:spLocks noChangeShapeType="1"/>
                </p:cNvSpPr>
                <p:nvPr/>
              </p:nvSpPr>
              <p:spPr bwMode="auto">
                <a:xfrm flipV="1">
                  <a:off x="4568" y="13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6" name="Line 57372"/>
                <p:cNvSpPr>
                  <a:spLocks noChangeShapeType="1"/>
                </p:cNvSpPr>
                <p:nvPr/>
              </p:nvSpPr>
              <p:spPr bwMode="auto">
                <a:xfrm flipV="1">
                  <a:off x="4573" y="134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7" name="Line 57373"/>
                <p:cNvSpPr>
                  <a:spLocks noChangeShapeType="1"/>
                </p:cNvSpPr>
                <p:nvPr/>
              </p:nvSpPr>
              <p:spPr bwMode="auto">
                <a:xfrm flipV="1">
                  <a:off x="4577" y="134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8" name="Line 57374"/>
                <p:cNvSpPr>
                  <a:spLocks noChangeShapeType="1"/>
                </p:cNvSpPr>
                <p:nvPr/>
              </p:nvSpPr>
              <p:spPr bwMode="auto">
                <a:xfrm flipV="1">
                  <a:off x="4585" y="13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99" name="Line 57375"/>
                <p:cNvSpPr>
                  <a:spLocks noChangeShapeType="1"/>
                </p:cNvSpPr>
                <p:nvPr/>
              </p:nvSpPr>
              <p:spPr bwMode="auto">
                <a:xfrm flipV="1">
                  <a:off x="4599" y="132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0" name="Line 57376"/>
                <p:cNvSpPr>
                  <a:spLocks noChangeShapeType="1"/>
                </p:cNvSpPr>
                <p:nvPr/>
              </p:nvSpPr>
              <p:spPr bwMode="auto">
                <a:xfrm flipH="1" flipV="1">
                  <a:off x="4592" y="1314"/>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1" name="Line 57377"/>
                <p:cNvSpPr>
                  <a:spLocks noChangeShapeType="1"/>
                </p:cNvSpPr>
                <p:nvPr/>
              </p:nvSpPr>
              <p:spPr bwMode="auto">
                <a:xfrm flipH="1" flipV="1">
                  <a:off x="4590" y="13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2" name="Line 57378"/>
                <p:cNvSpPr>
                  <a:spLocks noChangeShapeType="1"/>
                </p:cNvSpPr>
                <p:nvPr/>
              </p:nvSpPr>
              <p:spPr bwMode="auto">
                <a:xfrm flipH="1" flipV="1">
                  <a:off x="4589" y="130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3" name="Line 57379"/>
                <p:cNvSpPr>
                  <a:spLocks noChangeShapeType="1"/>
                </p:cNvSpPr>
                <p:nvPr/>
              </p:nvSpPr>
              <p:spPr bwMode="auto">
                <a:xfrm flipH="1" flipV="1">
                  <a:off x="4577" y="128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4" name="Line 57380"/>
                <p:cNvSpPr>
                  <a:spLocks noChangeShapeType="1"/>
                </p:cNvSpPr>
                <p:nvPr/>
              </p:nvSpPr>
              <p:spPr bwMode="auto">
                <a:xfrm flipV="1">
                  <a:off x="4577" y="128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5" name="Line 57381"/>
                <p:cNvSpPr>
                  <a:spLocks noChangeShapeType="1"/>
                </p:cNvSpPr>
                <p:nvPr/>
              </p:nvSpPr>
              <p:spPr bwMode="auto">
                <a:xfrm flipV="1">
                  <a:off x="4582" y="126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6" name="Line 57382"/>
                <p:cNvSpPr>
                  <a:spLocks noChangeShapeType="1"/>
                </p:cNvSpPr>
                <p:nvPr/>
              </p:nvSpPr>
              <p:spPr bwMode="auto">
                <a:xfrm flipH="1" flipV="1">
                  <a:off x="4591" y="12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7" name="Line 57383"/>
                <p:cNvSpPr>
                  <a:spLocks noChangeShapeType="1"/>
                </p:cNvSpPr>
                <p:nvPr/>
              </p:nvSpPr>
              <p:spPr bwMode="auto">
                <a:xfrm flipV="1">
                  <a:off x="4591" y="1239"/>
                  <a:ext cx="1"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8" name="Line 57384"/>
                <p:cNvSpPr>
                  <a:spLocks noChangeShapeType="1"/>
                </p:cNvSpPr>
                <p:nvPr/>
              </p:nvSpPr>
              <p:spPr bwMode="auto">
                <a:xfrm flipH="1" flipV="1">
                  <a:off x="4590" y="12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09" name="Line 57385"/>
                <p:cNvSpPr>
                  <a:spLocks noChangeShapeType="1"/>
                </p:cNvSpPr>
                <p:nvPr/>
              </p:nvSpPr>
              <p:spPr bwMode="auto">
                <a:xfrm flipH="1" flipV="1">
                  <a:off x="4588" y="12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0" name="Line 57386"/>
                <p:cNvSpPr>
                  <a:spLocks noChangeShapeType="1"/>
                </p:cNvSpPr>
                <p:nvPr/>
              </p:nvSpPr>
              <p:spPr bwMode="auto">
                <a:xfrm flipH="1" flipV="1">
                  <a:off x="4583" y="121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1" name="Line 57387"/>
                <p:cNvSpPr>
                  <a:spLocks noChangeShapeType="1"/>
                </p:cNvSpPr>
                <p:nvPr/>
              </p:nvSpPr>
              <p:spPr bwMode="auto">
                <a:xfrm flipV="1">
                  <a:off x="4583" y="120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2" name="Line 57388"/>
                <p:cNvSpPr>
                  <a:spLocks noChangeShapeType="1"/>
                </p:cNvSpPr>
                <p:nvPr/>
              </p:nvSpPr>
              <p:spPr bwMode="auto">
                <a:xfrm flipV="1">
                  <a:off x="4588" y="118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3" name="Line 57389"/>
                <p:cNvSpPr>
                  <a:spLocks noChangeShapeType="1"/>
                </p:cNvSpPr>
                <p:nvPr/>
              </p:nvSpPr>
              <p:spPr bwMode="auto">
                <a:xfrm flipH="1" flipV="1">
                  <a:off x="4587" y="11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4" name="Line 57390"/>
                <p:cNvSpPr>
                  <a:spLocks noChangeShapeType="1"/>
                </p:cNvSpPr>
                <p:nvPr/>
              </p:nvSpPr>
              <p:spPr bwMode="auto">
                <a:xfrm flipV="1">
                  <a:off x="4587" y="116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5" name="Line 57391"/>
                <p:cNvSpPr>
                  <a:spLocks noChangeShapeType="1"/>
                </p:cNvSpPr>
                <p:nvPr/>
              </p:nvSpPr>
              <p:spPr bwMode="auto">
                <a:xfrm flipV="1">
                  <a:off x="4599" y="115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6" name="Line 57392"/>
                <p:cNvSpPr>
                  <a:spLocks noChangeShapeType="1"/>
                </p:cNvSpPr>
                <p:nvPr/>
              </p:nvSpPr>
              <p:spPr bwMode="auto">
                <a:xfrm flipV="1">
                  <a:off x="4610" y="11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7" name="Line 57393"/>
                <p:cNvSpPr>
                  <a:spLocks noChangeShapeType="1"/>
                </p:cNvSpPr>
                <p:nvPr/>
              </p:nvSpPr>
              <p:spPr bwMode="auto">
                <a:xfrm flipH="1" flipV="1">
                  <a:off x="4613" y="1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8" name="Line 57394"/>
                <p:cNvSpPr>
                  <a:spLocks noChangeShapeType="1"/>
                </p:cNvSpPr>
                <p:nvPr/>
              </p:nvSpPr>
              <p:spPr bwMode="auto">
                <a:xfrm flipH="1" flipV="1">
                  <a:off x="4608" y="112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19" name="Line 57395"/>
                <p:cNvSpPr>
                  <a:spLocks noChangeShapeType="1"/>
                </p:cNvSpPr>
                <p:nvPr/>
              </p:nvSpPr>
              <p:spPr bwMode="auto">
                <a:xfrm flipV="1">
                  <a:off x="4608" y="110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0" name="Line 57396"/>
                <p:cNvSpPr>
                  <a:spLocks noChangeShapeType="1"/>
                </p:cNvSpPr>
                <p:nvPr/>
              </p:nvSpPr>
              <p:spPr bwMode="auto">
                <a:xfrm flipV="1">
                  <a:off x="4620" y="1090"/>
                  <a:ext cx="11"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1" name="Line 57397"/>
                <p:cNvSpPr>
                  <a:spLocks noChangeShapeType="1"/>
                </p:cNvSpPr>
                <p:nvPr/>
              </p:nvSpPr>
              <p:spPr bwMode="auto">
                <a:xfrm flipH="1" flipV="1">
                  <a:off x="4628" y="10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2" name="Line 57398"/>
                <p:cNvSpPr>
                  <a:spLocks noChangeShapeType="1"/>
                </p:cNvSpPr>
                <p:nvPr/>
              </p:nvSpPr>
              <p:spPr bwMode="auto">
                <a:xfrm flipV="1">
                  <a:off x="4628" y="107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3" name="Line 57399"/>
                <p:cNvSpPr>
                  <a:spLocks noChangeShapeType="1"/>
                </p:cNvSpPr>
                <p:nvPr/>
              </p:nvSpPr>
              <p:spPr bwMode="auto">
                <a:xfrm flipH="1" flipV="1">
                  <a:off x="4622" y="1063"/>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4" name="Line 57400"/>
                <p:cNvSpPr>
                  <a:spLocks noChangeShapeType="1"/>
                </p:cNvSpPr>
                <p:nvPr/>
              </p:nvSpPr>
              <p:spPr bwMode="auto">
                <a:xfrm flipH="1" flipV="1">
                  <a:off x="4612" y="10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5" name="Line 57401"/>
                <p:cNvSpPr>
                  <a:spLocks noChangeShapeType="1"/>
                </p:cNvSpPr>
                <p:nvPr/>
              </p:nvSpPr>
              <p:spPr bwMode="auto">
                <a:xfrm flipV="1">
                  <a:off x="4612" y="10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6" name="Line 57402"/>
                <p:cNvSpPr>
                  <a:spLocks noChangeShapeType="1"/>
                </p:cNvSpPr>
                <p:nvPr/>
              </p:nvSpPr>
              <p:spPr bwMode="auto">
                <a:xfrm flipV="1">
                  <a:off x="4617" y="104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7" name="Line 57403"/>
                <p:cNvSpPr>
                  <a:spLocks noChangeShapeType="1"/>
                </p:cNvSpPr>
                <p:nvPr/>
              </p:nvSpPr>
              <p:spPr bwMode="auto">
                <a:xfrm flipV="1">
                  <a:off x="4622" y="1019"/>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8" name="Line 57404"/>
                <p:cNvSpPr>
                  <a:spLocks noChangeShapeType="1"/>
                </p:cNvSpPr>
                <p:nvPr/>
              </p:nvSpPr>
              <p:spPr bwMode="auto">
                <a:xfrm flipH="1" flipV="1">
                  <a:off x="4637" y="10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29" name="Line 57405"/>
                <p:cNvSpPr>
                  <a:spLocks noChangeShapeType="1"/>
                </p:cNvSpPr>
                <p:nvPr/>
              </p:nvSpPr>
              <p:spPr bwMode="auto">
                <a:xfrm flipV="1">
                  <a:off x="4637" y="99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0" name="Line 57406"/>
                <p:cNvSpPr>
                  <a:spLocks noChangeShapeType="1"/>
                </p:cNvSpPr>
                <p:nvPr/>
              </p:nvSpPr>
              <p:spPr bwMode="auto">
                <a:xfrm flipV="1">
                  <a:off x="4640" y="99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1" name="Line 57407"/>
                <p:cNvSpPr>
                  <a:spLocks noChangeShapeType="1"/>
                </p:cNvSpPr>
                <p:nvPr/>
              </p:nvSpPr>
              <p:spPr bwMode="auto">
                <a:xfrm>
                  <a:off x="4647" y="99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2" name="Line 57408"/>
                <p:cNvSpPr>
                  <a:spLocks noChangeShapeType="1"/>
                </p:cNvSpPr>
                <p:nvPr/>
              </p:nvSpPr>
              <p:spPr bwMode="auto">
                <a:xfrm flipV="1">
                  <a:off x="4662" y="99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3" name="Line 57409"/>
                <p:cNvSpPr>
                  <a:spLocks noChangeShapeType="1"/>
                </p:cNvSpPr>
                <p:nvPr/>
              </p:nvSpPr>
              <p:spPr bwMode="auto">
                <a:xfrm flipH="1" flipV="1">
                  <a:off x="4667" y="98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4" name="Line 57410"/>
                <p:cNvSpPr>
                  <a:spLocks noChangeShapeType="1"/>
                </p:cNvSpPr>
                <p:nvPr/>
              </p:nvSpPr>
              <p:spPr bwMode="auto">
                <a:xfrm flipH="1" flipV="1">
                  <a:off x="4663" y="97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5" name="Line 57411"/>
                <p:cNvSpPr>
                  <a:spLocks noChangeShapeType="1"/>
                </p:cNvSpPr>
                <p:nvPr/>
              </p:nvSpPr>
              <p:spPr bwMode="auto">
                <a:xfrm flipV="1">
                  <a:off x="4663" y="963"/>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6" name="Line 57412"/>
                <p:cNvSpPr>
                  <a:spLocks noChangeShapeType="1"/>
                </p:cNvSpPr>
                <p:nvPr/>
              </p:nvSpPr>
              <p:spPr bwMode="auto">
                <a:xfrm>
                  <a:off x="4674" y="96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7" name="Line 57413"/>
                <p:cNvSpPr>
                  <a:spLocks noChangeShapeType="1"/>
                </p:cNvSpPr>
                <p:nvPr/>
              </p:nvSpPr>
              <p:spPr bwMode="auto">
                <a:xfrm flipV="1">
                  <a:off x="4684" y="9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8" name="Line 57414"/>
                <p:cNvSpPr>
                  <a:spLocks noChangeShapeType="1"/>
                </p:cNvSpPr>
                <p:nvPr/>
              </p:nvSpPr>
              <p:spPr bwMode="auto">
                <a:xfrm flipH="1" flipV="1">
                  <a:off x="4689" y="95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39" name="Line 57415"/>
                <p:cNvSpPr>
                  <a:spLocks noChangeShapeType="1"/>
                </p:cNvSpPr>
                <p:nvPr/>
              </p:nvSpPr>
              <p:spPr bwMode="auto">
                <a:xfrm flipV="1">
                  <a:off x="4689" y="935"/>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0" name="Line 57416"/>
                <p:cNvSpPr>
                  <a:spLocks noChangeShapeType="1"/>
                </p:cNvSpPr>
                <p:nvPr/>
              </p:nvSpPr>
              <p:spPr bwMode="auto">
                <a:xfrm>
                  <a:off x="4689" y="93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1" name="Line 57417"/>
                <p:cNvSpPr>
                  <a:spLocks noChangeShapeType="1"/>
                </p:cNvSpPr>
                <p:nvPr/>
              </p:nvSpPr>
              <p:spPr bwMode="auto">
                <a:xfrm flipH="1" flipV="1">
                  <a:off x="4703" y="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2" name="Line 57418"/>
                <p:cNvSpPr>
                  <a:spLocks noChangeShapeType="1"/>
                </p:cNvSpPr>
                <p:nvPr/>
              </p:nvSpPr>
              <p:spPr bwMode="auto">
                <a:xfrm flipH="1" flipV="1">
                  <a:off x="4698" y="91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3" name="Line 57419"/>
                <p:cNvSpPr>
                  <a:spLocks noChangeShapeType="1"/>
                </p:cNvSpPr>
                <p:nvPr/>
              </p:nvSpPr>
              <p:spPr bwMode="auto">
                <a:xfrm flipH="1" flipV="1">
                  <a:off x="4697" y="91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4" name="Line 57420"/>
                <p:cNvSpPr>
                  <a:spLocks noChangeShapeType="1"/>
                </p:cNvSpPr>
                <p:nvPr/>
              </p:nvSpPr>
              <p:spPr bwMode="auto">
                <a:xfrm flipV="1">
                  <a:off x="4697" y="90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5" name="Line 57421"/>
                <p:cNvSpPr>
                  <a:spLocks noChangeShapeType="1"/>
                </p:cNvSpPr>
                <p:nvPr/>
              </p:nvSpPr>
              <p:spPr bwMode="auto">
                <a:xfrm flipH="1" flipV="1">
                  <a:off x="4706" y="891"/>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6" name="Line 57422"/>
                <p:cNvSpPr>
                  <a:spLocks noChangeShapeType="1"/>
                </p:cNvSpPr>
                <p:nvPr/>
              </p:nvSpPr>
              <p:spPr bwMode="auto">
                <a:xfrm flipV="1">
                  <a:off x="4706" y="876"/>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7" name="Line 57423"/>
                <p:cNvSpPr>
                  <a:spLocks noChangeShapeType="1"/>
                </p:cNvSpPr>
                <p:nvPr/>
              </p:nvSpPr>
              <p:spPr bwMode="auto">
                <a:xfrm flipV="1">
                  <a:off x="4709" y="8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8" name="Line 57424"/>
                <p:cNvSpPr>
                  <a:spLocks noChangeShapeType="1"/>
                </p:cNvSpPr>
                <p:nvPr/>
              </p:nvSpPr>
              <p:spPr bwMode="auto">
                <a:xfrm>
                  <a:off x="4716" y="87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49" name="Line 57425"/>
                <p:cNvSpPr>
                  <a:spLocks noChangeShapeType="1"/>
                </p:cNvSpPr>
                <p:nvPr/>
              </p:nvSpPr>
              <p:spPr bwMode="auto">
                <a:xfrm>
                  <a:off x="4724" y="878"/>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0" name="Line 57426"/>
                <p:cNvSpPr>
                  <a:spLocks noChangeShapeType="1"/>
                </p:cNvSpPr>
                <p:nvPr/>
              </p:nvSpPr>
              <p:spPr bwMode="auto">
                <a:xfrm>
                  <a:off x="4741" y="8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1" name="Line 57427"/>
                <p:cNvSpPr>
                  <a:spLocks noChangeShapeType="1"/>
                </p:cNvSpPr>
                <p:nvPr/>
              </p:nvSpPr>
              <p:spPr bwMode="auto">
                <a:xfrm>
                  <a:off x="4743" y="88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2" name="Line 57428"/>
                <p:cNvSpPr>
                  <a:spLocks noChangeShapeType="1"/>
                </p:cNvSpPr>
                <p:nvPr/>
              </p:nvSpPr>
              <p:spPr bwMode="auto">
                <a:xfrm flipV="1">
                  <a:off x="4755" y="8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3" name="Line 57429"/>
                <p:cNvSpPr>
                  <a:spLocks noChangeShapeType="1"/>
                </p:cNvSpPr>
                <p:nvPr/>
              </p:nvSpPr>
              <p:spPr bwMode="auto">
                <a:xfrm flipV="1">
                  <a:off x="4762" y="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4" name="Line 57430"/>
                <p:cNvSpPr>
                  <a:spLocks noChangeShapeType="1"/>
                </p:cNvSpPr>
                <p:nvPr/>
              </p:nvSpPr>
              <p:spPr bwMode="auto">
                <a:xfrm>
                  <a:off x="4769" y="89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5" name="Line 57431"/>
                <p:cNvSpPr>
                  <a:spLocks noChangeShapeType="1"/>
                </p:cNvSpPr>
                <p:nvPr/>
              </p:nvSpPr>
              <p:spPr bwMode="auto">
                <a:xfrm flipV="1">
                  <a:off x="4778" y="894"/>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6" name="Line 57432"/>
                <p:cNvSpPr>
                  <a:spLocks noChangeShapeType="1"/>
                </p:cNvSpPr>
                <p:nvPr/>
              </p:nvSpPr>
              <p:spPr bwMode="auto">
                <a:xfrm flipV="1">
                  <a:off x="4798" y="88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7" name="Line 57433"/>
                <p:cNvSpPr>
                  <a:spLocks noChangeShapeType="1"/>
                </p:cNvSpPr>
                <p:nvPr/>
              </p:nvSpPr>
              <p:spPr bwMode="auto">
                <a:xfrm flipV="1">
                  <a:off x="4804" y="8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8" name="Line 57434"/>
                <p:cNvSpPr>
                  <a:spLocks noChangeShapeType="1"/>
                </p:cNvSpPr>
                <p:nvPr/>
              </p:nvSpPr>
              <p:spPr bwMode="auto">
                <a:xfrm>
                  <a:off x="4811" y="882"/>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59" name="Line 57435"/>
                <p:cNvSpPr>
                  <a:spLocks noChangeShapeType="1"/>
                </p:cNvSpPr>
                <p:nvPr/>
              </p:nvSpPr>
              <p:spPr bwMode="auto">
                <a:xfrm flipV="1">
                  <a:off x="4821" y="88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0" name="Line 57436"/>
                <p:cNvSpPr>
                  <a:spLocks noChangeShapeType="1"/>
                </p:cNvSpPr>
                <p:nvPr/>
              </p:nvSpPr>
              <p:spPr bwMode="auto">
                <a:xfrm flipV="1">
                  <a:off x="4833" y="88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1" name="Line 57437"/>
                <p:cNvSpPr>
                  <a:spLocks noChangeShapeType="1"/>
                </p:cNvSpPr>
                <p:nvPr/>
              </p:nvSpPr>
              <p:spPr bwMode="auto">
                <a:xfrm flipH="1" flipV="1">
                  <a:off x="4838" y="87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2" name="Line 57438"/>
                <p:cNvSpPr>
                  <a:spLocks noChangeShapeType="1"/>
                </p:cNvSpPr>
                <p:nvPr/>
              </p:nvSpPr>
              <p:spPr bwMode="auto">
                <a:xfrm flipV="1">
                  <a:off x="4838" y="857"/>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3" name="Line 57439"/>
                <p:cNvSpPr>
                  <a:spLocks noChangeShapeType="1"/>
                </p:cNvSpPr>
                <p:nvPr/>
              </p:nvSpPr>
              <p:spPr bwMode="auto">
                <a:xfrm flipV="1">
                  <a:off x="4840" y="84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4" name="Line 57440"/>
                <p:cNvSpPr>
                  <a:spLocks noChangeShapeType="1"/>
                </p:cNvSpPr>
                <p:nvPr/>
              </p:nvSpPr>
              <p:spPr bwMode="auto">
                <a:xfrm flipH="1" flipV="1">
                  <a:off x="4844" y="84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5" name="Line 57441"/>
                <p:cNvSpPr>
                  <a:spLocks noChangeShapeType="1"/>
                </p:cNvSpPr>
                <p:nvPr/>
              </p:nvSpPr>
              <p:spPr bwMode="auto">
                <a:xfrm flipH="1" flipV="1">
                  <a:off x="4841" y="83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6" name="Line 57442"/>
                <p:cNvSpPr>
                  <a:spLocks noChangeShapeType="1"/>
                </p:cNvSpPr>
                <p:nvPr/>
              </p:nvSpPr>
              <p:spPr bwMode="auto">
                <a:xfrm flipH="1" flipV="1">
                  <a:off x="4839" y="8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7" name="Line 57443"/>
                <p:cNvSpPr>
                  <a:spLocks noChangeShapeType="1"/>
                </p:cNvSpPr>
                <p:nvPr/>
              </p:nvSpPr>
              <p:spPr bwMode="auto">
                <a:xfrm flipV="1">
                  <a:off x="4839" y="8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8" name="Line 57444"/>
                <p:cNvSpPr>
                  <a:spLocks noChangeShapeType="1"/>
                </p:cNvSpPr>
                <p:nvPr/>
              </p:nvSpPr>
              <p:spPr bwMode="auto">
                <a:xfrm flipH="1" flipV="1">
                  <a:off x="4833" y="784"/>
                  <a:ext cx="9"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69" name="Line 57445"/>
                <p:cNvSpPr>
                  <a:spLocks noChangeShapeType="1"/>
                </p:cNvSpPr>
                <p:nvPr/>
              </p:nvSpPr>
              <p:spPr bwMode="auto">
                <a:xfrm flipV="1">
                  <a:off x="4833" y="7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0" name="Line 57446"/>
                <p:cNvSpPr>
                  <a:spLocks noChangeShapeType="1"/>
                </p:cNvSpPr>
                <p:nvPr/>
              </p:nvSpPr>
              <p:spPr bwMode="auto">
                <a:xfrm flipV="1">
                  <a:off x="4837" y="77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1" name="Line 57447"/>
                <p:cNvSpPr>
                  <a:spLocks noChangeShapeType="1"/>
                </p:cNvSpPr>
                <p:nvPr/>
              </p:nvSpPr>
              <p:spPr bwMode="auto">
                <a:xfrm flipV="1">
                  <a:off x="4852" y="75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2" name="Line 57448"/>
                <p:cNvSpPr>
                  <a:spLocks noChangeShapeType="1"/>
                </p:cNvSpPr>
                <p:nvPr/>
              </p:nvSpPr>
              <p:spPr bwMode="auto">
                <a:xfrm flipV="1">
                  <a:off x="4863" y="75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3" name="Line 57449"/>
                <p:cNvSpPr>
                  <a:spLocks noChangeShapeType="1"/>
                </p:cNvSpPr>
                <p:nvPr/>
              </p:nvSpPr>
              <p:spPr bwMode="auto">
                <a:xfrm flipV="1">
                  <a:off x="4869" y="7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4" name="Line 57450"/>
                <p:cNvSpPr>
                  <a:spLocks noChangeShapeType="1"/>
                </p:cNvSpPr>
                <p:nvPr/>
              </p:nvSpPr>
              <p:spPr bwMode="auto">
                <a:xfrm flipH="1">
                  <a:off x="4873" y="748"/>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5" name="Line 57451"/>
                <p:cNvSpPr>
                  <a:spLocks noChangeShapeType="1"/>
                </p:cNvSpPr>
                <p:nvPr/>
              </p:nvSpPr>
              <p:spPr bwMode="auto">
                <a:xfrm>
                  <a:off x="4873" y="765"/>
                  <a:ext cx="2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6" name="Line 57452"/>
                <p:cNvSpPr>
                  <a:spLocks noChangeShapeType="1"/>
                </p:cNvSpPr>
                <p:nvPr/>
              </p:nvSpPr>
              <p:spPr bwMode="auto">
                <a:xfrm flipV="1">
                  <a:off x="4895" y="7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7" name="Line 57453"/>
                <p:cNvSpPr>
                  <a:spLocks noChangeShapeType="1"/>
                </p:cNvSpPr>
                <p:nvPr/>
              </p:nvSpPr>
              <p:spPr bwMode="auto">
                <a:xfrm>
                  <a:off x="4903" y="76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8" name="Line 57454"/>
                <p:cNvSpPr>
                  <a:spLocks noChangeShapeType="1"/>
                </p:cNvSpPr>
                <p:nvPr/>
              </p:nvSpPr>
              <p:spPr bwMode="auto">
                <a:xfrm>
                  <a:off x="4912" y="7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79" name="Line 57455"/>
                <p:cNvSpPr>
                  <a:spLocks noChangeShapeType="1"/>
                </p:cNvSpPr>
                <p:nvPr/>
              </p:nvSpPr>
              <p:spPr bwMode="auto">
                <a:xfrm>
                  <a:off x="4921" y="7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0" name="Line 57456"/>
                <p:cNvSpPr>
                  <a:spLocks noChangeShapeType="1"/>
                </p:cNvSpPr>
                <p:nvPr/>
              </p:nvSpPr>
              <p:spPr bwMode="auto">
                <a:xfrm flipH="1">
                  <a:off x="4919" y="77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1" name="Line 57457"/>
                <p:cNvSpPr>
                  <a:spLocks noChangeShapeType="1"/>
                </p:cNvSpPr>
                <p:nvPr/>
              </p:nvSpPr>
              <p:spPr bwMode="auto">
                <a:xfrm>
                  <a:off x="4919" y="78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2" name="Line 57458"/>
                <p:cNvSpPr>
                  <a:spLocks noChangeShapeType="1"/>
                </p:cNvSpPr>
                <p:nvPr/>
              </p:nvSpPr>
              <p:spPr bwMode="auto">
                <a:xfrm>
                  <a:off x="4923" y="80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3" name="Line 57459"/>
                <p:cNvSpPr>
                  <a:spLocks noChangeShapeType="1"/>
                </p:cNvSpPr>
                <p:nvPr/>
              </p:nvSpPr>
              <p:spPr bwMode="auto">
                <a:xfrm>
                  <a:off x="4925" y="80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4" name="Line 57460"/>
                <p:cNvSpPr>
                  <a:spLocks noChangeShapeType="1"/>
                </p:cNvSpPr>
                <p:nvPr/>
              </p:nvSpPr>
              <p:spPr bwMode="auto">
                <a:xfrm>
                  <a:off x="4927" y="81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5" name="Line 57461"/>
                <p:cNvSpPr>
                  <a:spLocks noChangeShapeType="1"/>
                </p:cNvSpPr>
                <p:nvPr/>
              </p:nvSpPr>
              <p:spPr bwMode="auto">
                <a:xfrm flipV="1">
                  <a:off x="4929" y="8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6" name="Line 57462"/>
                <p:cNvSpPr>
                  <a:spLocks noChangeShapeType="1"/>
                </p:cNvSpPr>
                <p:nvPr/>
              </p:nvSpPr>
              <p:spPr bwMode="auto">
                <a:xfrm flipH="1" flipV="1">
                  <a:off x="4932" y="795"/>
                  <a:ext cx="4"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7" name="Line 57463"/>
                <p:cNvSpPr>
                  <a:spLocks noChangeShapeType="1"/>
                </p:cNvSpPr>
                <p:nvPr/>
              </p:nvSpPr>
              <p:spPr bwMode="auto">
                <a:xfrm flipV="1">
                  <a:off x="4932" y="776"/>
                  <a:ext cx="4"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8" name="Line 57464"/>
                <p:cNvSpPr>
                  <a:spLocks noChangeShapeType="1"/>
                </p:cNvSpPr>
                <p:nvPr/>
              </p:nvSpPr>
              <p:spPr bwMode="auto">
                <a:xfrm flipV="1">
                  <a:off x="4936" y="763"/>
                  <a:ext cx="1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89" name="Line 57465"/>
                <p:cNvSpPr>
                  <a:spLocks noChangeShapeType="1"/>
                </p:cNvSpPr>
                <p:nvPr/>
              </p:nvSpPr>
              <p:spPr bwMode="auto">
                <a:xfrm flipV="1">
                  <a:off x="4949" y="755"/>
                  <a:ext cx="1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0" name="Line 57466"/>
                <p:cNvSpPr>
                  <a:spLocks noChangeShapeType="1"/>
                </p:cNvSpPr>
                <p:nvPr/>
              </p:nvSpPr>
              <p:spPr bwMode="auto">
                <a:xfrm flipH="1" flipV="1">
                  <a:off x="4962" y="728"/>
                  <a:ext cx="1" cy="2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1" name="Line 57467"/>
                <p:cNvSpPr>
                  <a:spLocks noChangeShapeType="1"/>
                </p:cNvSpPr>
                <p:nvPr/>
              </p:nvSpPr>
              <p:spPr bwMode="auto">
                <a:xfrm flipH="1">
                  <a:off x="4960" y="728"/>
                  <a:ext cx="2"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2" name="Line 57468"/>
                <p:cNvSpPr>
                  <a:spLocks noChangeShapeType="1"/>
                </p:cNvSpPr>
                <p:nvPr/>
              </p:nvSpPr>
              <p:spPr bwMode="auto">
                <a:xfrm flipH="1">
                  <a:off x="4947" y="7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3" name="Line 57469"/>
                <p:cNvSpPr>
                  <a:spLocks noChangeShapeType="1"/>
                </p:cNvSpPr>
                <p:nvPr/>
              </p:nvSpPr>
              <p:spPr bwMode="auto">
                <a:xfrm flipH="1">
                  <a:off x="4940" y="73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4" name="Line 57470"/>
                <p:cNvSpPr>
                  <a:spLocks noChangeShapeType="1"/>
                </p:cNvSpPr>
                <p:nvPr/>
              </p:nvSpPr>
              <p:spPr bwMode="auto">
                <a:xfrm flipV="1">
                  <a:off x="4940" y="72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5" name="Line 57471"/>
                <p:cNvSpPr>
                  <a:spLocks noChangeShapeType="1"/>
                </p:cNvSpPr>
                <p:nvPr/>
              </p:nvSpPr>
              <p:spPr bwMode="auto">
                <a:xfrm flipH="1" flipV="1">
                  <a:off x="4941" y="713"/>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6" name="Line 57472"/>
                <p:cNvSpPr>
                  <a:spLocks noChangeShapeType="1"/>
                </p:cNvSpPr>
                <p:nvPr/>
              </p:nvSpPr>
              <p:spPr bwMode="auto">
                <a:xfrm flipH="1" flipV="1">
                  <a:off x="4931" y="70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7" name="Line 57473"/>
                <p:cNvSpPr>
                  <a:spLocks noChangeShapeType="1"/>
                </p:cNvSpPr>
                <p:nvPr/>
              </p:nvSpPr>
              <p:spPr bwMode="auto">
                <a:xfrm flipV="1">
                  <a:off x="4931" y="70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8" name="Line 57474"/>
                <p:cNvSpPr>
                  <a:spLocks noChangeShapeType="1"/>
                </p:cNvSpPr>
                <p:nvPr/>
              </p:nvSpPr>
              <p:spPr bwMode="auto">
                <a:xfrm flipV="1">
                  <a:off x="4938" y="69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99" name="Line 57475"/>
                <p:cNvSpPr>
                  <a:spLocks noChangeShapeType="1"/>
                </p:cNvSpPr>
                <p:nvPr/>
              </p:nvSpPr>
              <p:spPr bwMode="auto">
                <a:xfrm flipH="1" flipV="1">
                  <a:off x="4941" y="69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0" name="Line 57476"/>
                <p:cNvSpPr>
                  <a:spLocks noChangeShapeType="1"/>
                </p:cNvSpPr>
                <p:nvPr/>
              </p:nvSpPr>
              <p:spPr bwMode="auto">
                <a:xfrm flipH="1" flipV="1">
                  <a:off x="4939" y="6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1" name="Line 57477"/>
                <p:cNvSpPr>
                  <a:spLocks noChangeShapeType="1"/>
                </p:cNvSpPr>
                <p:nvPr/>
              </p:nvSpPr>
              <p:spPr bwMode="auto">
                <a:xfrm flipH="1">
                  <a:off x="4932" y="6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2" name="Line 57478"/>
                <p:cNvSpPr>
                  <a:spLocks noChangeShapeType="1"/>
                </p:cNvSpPr>
                <p:nvPr/>
              </p:nvSpPr>
              <p:spPr bwMode="auto">
                <a:xfrm flipH="1" flipV="1">
                  <a:off x="4929" y="67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3" name="Line 57479"/>
                <p:cNvSpPr>
                  <a:spLocks noChangeShapeType="1"/>
                </p:cNvSpPr>
                <p:nvPr/>
              </p:nvSpPr>
              <p:spPr bwMode="auto">
                <a:xfrm flipH="1">
                  <a:off x="4916" y="67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4" name="Line 57480"/>
                <p:cNvSpPr>
                  <a:spLocks noChangeShapeType="1"/>
                </p:cNvSpPr>
                <p:nvPr/>
              </p:nvSpPr>
              <p:spPr bwMode="auto">
                <a:xfrm flipH="1">
                  <a:off x="4904" y="68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5" name="Line 57481"/>
                <p:cNvSpPr>
                  <a:spLocks noChangeShapeType="1"/>
                </p:cNvSpPr>
                <p:nvPr/>
              </p:nvSpPr>
              <p:spPr bwMode="auto">
                <a:xfrm flipH="1" flipV="1">
                  <a:off x="4900" y="68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6" name="Line 57482"/>
                <p:cNvSpPr>
                  <a:spLocks noChangeShapeType="1"/>
                </p:cNvSpPr>
                <p:nvPr/>
              </p:nvSpPr>
              <p:spPr bwMode="auto">
                <a:xfrm flipH="1">
                  <a:off x="4886" y="68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7" name="Line 57483"/>
                <p:cNvSpPr>
                  <a:spLocks noChangeShapeType="1"/>
                </p:cNvSpPr>
                <p:nvPr/>
              </p:nvSpPr>
              <p:spPr bwMode="auto">
                <a:xfrm flipH="1" flipV="1">
                  <a:off x="4877" y="6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8" name="Line 57484"/>
                <p:cNvSpPr>
                  <a:spLocks noChangeShapeType="1"/>
                </p:cNvSpPr>
                <p:nvPr/>
              </p:nvSpPr>
              <p:spPr bwMode="auto">
                <a:xfrm flipH="1">
                  <a:off x="4867" y="679"/>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09" name="Line 57485"/>
                <p:cNvSpPr>
                  <a:spLocks noChangeShapeType="1"/>
                </p:cNvSpPr>
                <p:nvPr/>
              </p:nvSpPr>
              <p:spPr bwMode="auto">
                <a:xfrm>
                  <a:off x="4867" y="6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0" name="Line 57486"/>
                <p:cNvSpPr>
                  <a:spLocks noChangeShapeType="1"/>
                </p:cNvSpPr>
                <p:nvPr/>
              </p:nvSpPr>
              <p:spPr bwMode="auto">
                <a:xfrm flipH="1">
                  <a:off x="4864" y="70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1" name="Line 57487"/>
                <p:cNvSpPr>
                  <a:spLocks noChangeShapeType="1"/>
                </p:cNvSpPr>
                <p:nvPr/>
              </p:nvSpPr>
              <p:spPr bwMode="auto">
                <a:xfrm flipH="1" flipV="1">
                  <a:off x="4853" y="70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2" name="Line 57488"/>
                <p:cNvSpPr>
                  <a:spLocks noChangeShapeType="1"/>
                </p:cNvSpPr>
                <p:nvPr/>
              </p:nvSpPr>
              <p:spPr bwMode="auto">
                <a:xfrm flipH="1" flipV="1">
                  <a:off x="4851" y="6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3" name="Line 57489"/>
                <p:cNvSpPr>
                  <a:spLocks noChangeShapeType="1"/>
                </p:cNvSpPr>
                <p:nvPr/>
              </p:nvSpPr>
              <p:spPr bwMode="auto">
                <a:xfrm flipV="1">
                  <a:off x="4851" y="6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4" name="Line 57490"/>
                <p:cNvSpPr>
                  <a:spLocks noChangeShapeType="1"/>
                </p:cNvSpPr>
                <p:nvPr/>
              </p:nvSpPr>
              <p:spPr bwMode="auto">
                <a:xfrm flipH="1" flipV="1">
                  <a:off x="4853" y="67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5" name="Line 57491"/>
                <p:cNvSpPr>
                  <a:spLocks noChangeShapeType="1"/>
                </p:cNvSpPr>
                <p:nvPr/>
              </p:nvSpPr>
              <p:spPr bwMode="auto">
                <a:xfrm flipH="1" flipV="1">
                  <a:off x="4850" y="665"/>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6" name="Line 57492"/>
                <p:cNvSpPr>
                  <a:spLocks noChangeShapeType="1"/>
                </p:cNvSpPr>
                <p:nvPr/>
              </p:nvSpPr>
              <p:spPr bwMode="auto">
                <a:xfrm flipH="1">
                  <a:off x="4843" y="6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7" name="Line 57493"/>
                <p:cNvSpPr>
                  <a:spLocks noChangeShapeType="1"/>
                </p:cNvSpPr>
                <p:nvPr/>
              </p:nvSpPr>
              <p:spPr bwMode="auto">
                <a:xfrm flipH="1">
                  <a:off x="4833" y="667"/>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8" name="Line 57494"/>
                <p:cNvSpPr>
                  <a:spLocks noChangeShapeType="1"/>
                </p:cNvSpPr>
                <p:nvPr/>
              </p:nvSpPr>
              <p:spPr bwMode="auto">
                <a:xfrm>
                  <a:off x="4833" y="6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19" name="Line 57495"/>
                <p:cNvSpPr>
                  <a:spLocks noChangeShapeType="1"/>
                </p:cNvSpPr>
                <p:nvPr/>
              </p:nvSpPr>
              <p:spPr bwMode="auto">
                <a:xfrm flipH="1">
                  <a:off x="4823" y="69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0" name="Line 57496"/>
                <p:cNvSpPr>
                  <a:spLocks noChangeShapeType="1"/>
                </p:cNvSpPr>
                <p:nvPr/>
              </p:nvSpPr>
              <p:spPr bwMode="auto">
                <a:xfrm>
                  <a:off x="4823" y="703"/>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1" name="Line 57497"/>
                <p:cNvSpPr>
                  <a:spLocks noChangeShapeType="1"/>
                </p:cNvSpPr>
                <p:nvPr/>
              </p:nvSpPr>
              <p:spPr bwMode="auto">
                <a:xfrm>
                  <a:off x="4829" y="72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2" name="Line 57498"/>
                <p:cNvSpPr>
                  <a:spLocks noChangeShapeType="1"/>
                </p:cNvSpPr>
                <p:nvPr/>
              </p:nvSpPr>
              <p:spPr bwMode="auto">
                <a:xfrm flipH="1" flipV="1">
                  <a:off x="4822" y="72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3" name="Line 57499"/>
                <p:cNvSpPr>
                  <a:spLocks noChangeShapeType="1"/>
                </p:cNvSpPr>
                <p:nvPr/>
              </p:nvSpPr>
              <p:spPr bwMode="auto">
                <a:xfrm flipH="1" flipV="1">
                  <a:off x="4820" y="7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4" name="Line 57500"/>
                <p:cNvSpPr>
                  <a:spLocks noChangeShapeType="1"/>
                </p:cNvSpPr>
                <p:nvPr/>
              </p:nvSpPr>
              <p:spPr bwMode="auto">
                <a:xfrm flipH="1" flipV="1">
                  <a:off x="4812" y="71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5" name="Line 57501"/>
                <p:cNvSpPr>
                  <a:spLocks noChangeShapeType="1"/>
                </p:cNvSpPr>
                <p:nvPr/>
              </p:nvSpPr>
              <p:spPr bwMode="auto">
                <a:xfrm flipH="1" flipV="1">
                  <a:off x="4809" y="70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6" name="Line 57502"/>
                <p:cNvSpPr>
                  <a:spLocks noChangeShapeType="1"/>
                </p:cNvSpPr>
                <p:nvPr/>
              </p:nvSpPr>
              <p:spPr bwMode="auto">
                <a:xfrm flipH="1" flipV="1">
                  <a:off x="4807" y="7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7" name="Line 57503"/>
                <p:cNvSpPr>
                  <a:spLocks noChangeShapeType="1"/>
                </p:cNvSpPr>
                <p:nvPr/>
              </p:nvSpPr>
              <p:spPr bwMode="auto">
                <a:xfrm flipH="1" flipV="1">
                  <a:off x="4805" y="69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28" name="Line 57504"/>
                <p:cNvSpPr>
                  <a:spLocks noChangeShapeType="1"/>
                </p:cNvSpPr>
                <p:nvPr/>
              </p:nvSpPr>
              <p:spPr bwMode="auto">
                <a:xfrm flipH="1">
                  <a:off x="4798" y="6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5" name="Group 57706"/>
              <p:cNvGrpSpPr>
                <a:grpSpLocks/>
              </p:cNvGrpSpPr>
              <p:nvPr/>
            </p:nvGrpSpPr>
            <p:grpSpPr bwMode="auto">
              <a:xfrm>
                <a:off x="6810375" y="1082676"/>
                <a:ext cx="814388" cy="1376363"/>
                <a:chOff x="4290" y="682"/>
                <a:chExt cx="513" cy="867"/>
              </a:xfrm>
              <a:grpFill/>
            </p:grpSpPr>
            <p:sp>
              <p:nvSpPr>
                <p:cNvPr id="52929" name="Line 57506"/>
                <p:cNvSpPr>
                  <a:spLocks noChangeShapeType="1"/>
                </p:cNvSpPr>
                <p:nvPr/>
              </p:nvSpPr>
              <p:spPr bwMode="auto">
                <a:xfrm>
                  <a:off x="4798" y="6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0" name="Line 57507"/>
                <p:cNvSpPr>
                  <a:spLocks noChangeShapeType="1"/>
                </p:cNvSpPr>
                <p:nvPr/>
              </p:nvSpPr>
              <p:spPr bwMode="auto">
                <a:xfrm>
                  <a:off x="4800" y="7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1" name="Line 57508"/>
                <p:cNvSpPr>
                  <a:spLocks noChangeShapeType="1"/>
                </p:cNvSpPr>
                <p:nvPr/>
              </p:nvSpPr>
              <p:spPr bwMode="auto">
                <a:xfrm flipH="1">
                  <a:off x="4799" y="71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2" name="Line 57509"/>
                <p:cNvSpPr>
                  <a:spLocks noChangeShapeType="1"/>
                </p:cNvSpPr>
                <p:nvPr/>
              </p:nvSpPr>
              <p:spPr bwMode="auto">
                <a:xfrm flipH="1">
                  <a:off x="4796" y="72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3" name="Line 57510"/>
                <p:cNvSpPr>
                  <a:spLocks noChangeShapeType="1"/>
                </p:cNvSpPr>
                <p:nvPr/>
              </p:nvSpPr>
              <p:spPr bwMode="auto">
                <a:xfrm flipH="1">
                  <a:off x="4794" y="74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4" name="Line 57511"/>
                <p:cNvSpPr>
                  <a:spLocks noChangeShapeType="1"/>
                </p:cNvSpPr>
                <p:nvPr/>
              </p:nvSpPr>
              <p:spPr bwMode="auto">
                <a:xfrm flipH="1" flipV="1">
                  <a:off x="4792" y="7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5" name="Line 57512"/>
                <p:cNvSpPr>
                  <a:spLocks noChangeShapeType="1"/>
                </p:cNvSpPr>
                <p:nvPr/>
              </p:nvSpPr>
              <p:spPr bwMode="auto">
                <a:xfrm flipH="1" flipV="1">
                  <a:off x="4790" y="7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6" name="Line 57513"/>
                <p:cNvSpPr>
                  <a:spLocks noChangeShapeType="1"/>
                </p:cNvSpPr>
                <p:nvPr/>
              </p:nvSpPr>
              <p:spPr bwMode="auto">
                <a:xfrm flipH="1" flipV="1">
                  <a:off x="4786" y="731"/>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7" name="Line 57514"/>
                <p:cNvSpPr>
                  <a:spLocks noChangeShapeType="1"/>
                </p:cNvSpPr>
                <p:nvPr/>
              </p:nvSpPr>
              <p:spPr bwMode="auto">
                <a:xfrm flipV="1">
                  <a:off x="4786" y="71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8" name="Line 57515"/>
                <p:cNvSpPr>
                  <a:spLocks noChangeShapeType="1"/>
                </p:cNvSpPr>
                <p:nvPr/>
              </p:nvSpPr>
              <p:spPr bwMode="auto">
                <a:xfrm flipH="1" flipV="1">
                  <a:off x="4796" y="71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39" name="Line 57516"/>
                <p:cNvSpPr>
                  <a:spLocks noChangeShapeType="1"/>
                </p:cNvSpPr>
                <p:nvPr/>
              </p:nvSpPr>
              <p:spPr bwMode="auto">
                <a:xfrm flipV="1">
                  <a:off x="4796" y="696"/>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0" name="Line 57517"/>
                <p:cNvSpPr>
                  <a:spLocks noChangeShapeType="1"/>
                </p:cNvSpPr>
                <p:nvPr/>
              </p:nvSpPr>
              <p:spPr bwMode="auto">
                <a:xfrm flipV="1">
                  <a:off x="4798" y="6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1" name="Line 57518"/>
                <p:cNvSpPr>
                  <a:spLocks noChangeShapeType="1"/>
                </p:cNvSpPr>
                <p:nvPr/>
              </p:nvSpPr>
              <p:spPr bwMode="auto">
                <a:xfrm flipH="1" flipV="1">
                  <a:off x="4794" y="6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2" name="Line 57519"/>
                <p:cNvSpPr>
                  <a:spLocks noChangeShapeType="1"/>
                </p:cNvSpPr>
                <p:nvPr/>
              </p:nvSpPr>
              <p:spPr bwMode="auto">
                <a:xfrm flipH="1">
                  <a:off x="4777" y="682"/>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3" name="Line 57520"/>
                <p:cNvSpPr>
                  <a:spLocks noChangeShapeType="1"/>
                </p:cNvSpPr>
                <p:nvPr/>
              </p:nvSpPr>
              <p:spPr bwMode="auto">
                <a:xfrm flipH="1" flipV="1">
                  <a:off x="4768" y="69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4" name="Line 57521"/>
                <p:cNvSpPr>
                  <a:spLocks noChangeShapeType="1"/>
                </p:cNvSpPr>
                <p:nvPr/>
              </p:nvSpPr>
              <p:spPr bwMode="auto">
                <a:xfrm flipH="1">
                  <a:off x="4763" y="6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5" name="Line 57522"/>
                <p:cNvSpPr>
                  <a:spLocks noChangeShapeType="1"/>
                </p:cNvSpPr>
                <p:nvPr/>
              </p:nvSpPr>
              <p:spPr bwMode="auto">
                <a:xfrm>
                  <a:off x="4763" y="7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6" name="Line 57523"/>
                <p:cNvSpPr>
                  <a:spLocks noChangeShapeType="1"/>
                </p:cNvSpPr>
                <p:nvPr/>
              </p:nvSpPr>
              <p:spPr bwMode="auto">
                <a:xfrm>
                  <a:off x="4765" y="71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7" name="Line 57524"/>
                <p:cNvSpPr>
                  <a:spLocks noChangeShapeType="1"/>
                </p:cNvSpPr>
                <p:nvPr/>
              </p:nvSpPr>
              <p:spPr bwMode="auto">
                <a:xfrm flipH="1">
                  <a:off x="4763" y="716"/>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8" name="Line 57525"/>
                <p:cNvSpPr>
                  <a:spLocks noChangeShapeType="1"/>
                </p:cNvSpPr>
                <p:nvPr/>
              </p:nvSpPr>
              <p:spPr bwMode="auto">
                <a:xfrm flipH="1" flipV="1">
                  <a:off x="4754" y="72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49" name="Line 57526"/>
                <p:cNvSpPr>
                  <a:spLocks noChangeShapeType="1"/>
                </p:cNvSpPr>
                <p:nvPr/>
              </p:nvSpPr>
              <p:spPr bwMode="auto">
                <a:xfrm flipH="1">
                  <a:off x="4748" y="72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0" name="Line 57527"/>
                <p:cNvSpPr>
                  <a:spLocks noChangeShapeType="1"/>
                </p:cNvSpPr>
                <p:nvPr/>
              </p:nvSpPr>
              <p:spPr bwMode="auto">
                <a:xfrm>
                  <a:off x="4748" y="73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1" name="Line 57528"/>
                <p:cNvSpPr>
                  <a:spLocks noChangeShapeType="1"/>
                </p:cNvSpPr>
                <p:nvPr/>
              </p:nvSpPr>
              <p:spPr bwMode="auto">
                <a:xfrm flipH="1">
                  <a:off x="4746" y="7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2" name="Line 57529"/>
                <p:cNvSpPr>
                  <a:spLocks noChangeShapeType="1"/>
                </p:cNvSpPr>
                <p:nvPr/>
              </p:nvSpPr>
              <p:spPr bwMode="auto">
                <a:xfrm>
                  <a:off x="4746" y="75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3" name="Line 57530"/>
                <p:cNvSpPr>
                  <a:spLocks noChangeShapeType="1"/>
                </p:cNvSpPr>
                <p:nvPr/>
              </p:nvSpPr>
              <p:spPr bwMode="auto">
                <a:xfrm flipH="1">
                  <a:off x="4746" y="755"/>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4" name="Line 57531"/>
                <p:cNvSpPr>
                  <a:spLocks noChangeShapeType="1"/>
                </p:cNvSpPr>
                <p:nvPr/>
              </p:nvSpPr>
              <p:spPr bwMode="auto">
                <a:xfrm flipH="1" flipV="1">
                  <a:off x="4734" y="7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5" name="Line 57532"/>
                <p:cNvSpPr>
                  <a:spLocks noChangeShapeType="1"/>
                </p:cNvSpPr>
                <p:nvPr/>
              </p:nvSpPr>
              <p:spPr bwMode="auto">
                <a:xfrm flipH="1">
                  <a:off x="4730" y="76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6" name="Line 57533"/>
                <p:cNvSpPr>
                  <a:spLocks noChangeShapeType="1"/>
                </p:cNvSpPr>
                <p:nvPr/>
              </p:nvSpPr>
              <p:spPr bwMode="auto">
                <a:xfrm>
                  <a:off x="4730" y="771"/>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7" name="Line 57534"/>
                <p:cNvSpPr>
                  <a:spLocks noChangeShapeType="1"/>
                </p:cNvSpPr>
                <p:nvPr/>
              </p:nvSpPr>
              <p:spPr bwMode="auto">
                <a:xfrm>
                  <a:off x="4731" y="77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8" name="Line 57535"/>
                <p:cNvSpPr>
                  <a:spLocks noChangeShapeType="1"/>
                </p:cNvSpPr>
                <p:nvPr/>
              </p:nvSpPr>
              <p:spPr bwMode="auto">
                <a:xfrm flipH="1">
                  <a:off x="4729" y="78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59" name="Line 57536"/>
                <p:cNvSpPr>
                  <a:spLocks noChangeShapeType="1"/>
                </p:cNvSpPr>
                <p:nvPr/>
              </p:nvSpPr>
              <p:spPr bwMode="auto">
                <a:xfrm flipH="1" flipV="1">
                  <a:off x="4720" y="78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0" name="Line 57537"/>
                <p:cNvSpPr>
                  <a:spLocks noChangeShapeType="1"/>
                </p:cNvSpPr>
                <p:nvPr/>
              </p:nvSpPr>
              <p:spPr bwMode="auto">
                <a:xfrm flipH="1">
                  <a:off x="4713" y="7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1" name="Line 57538"/>
                <p:cNvSpPr>
                  <a:spLocks noChangeShapeType="1"/>
                </p:cNvSpPr>
                <p:nvPr/>
              </p:nvSpPr>
              <p:spPr bwMode="auto">
                <a:xfrm>
                  <a:off x="4713" y="79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2" name="Line 57539"/>
                <p:cNvSpPr>
                  <a:spLocks noChangeShapeType="1"/>
                </p:cNvSpPr>
                <p:nvPr/>
              </p:nvSpPr>
              <p:spPr bwMode="auto">
                <a:xfrm flipH="1" flipV="1">
                  <a:off x="4705" y="79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3" name="Line 57540"/>
                <p:cNvSpPr>
                  <a:spLocks noChangeShapeType="1"/>
                </p:cNvSpPr>
                <p:nvPr/>
              </p:nvSpPr>
              <p:spPr bwMode="auto">
                <a:xfrm flipH="1">
                  <a:off x="4698" y="7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4" name="Line 57541"/>
                <p:cNvSpPr>
                  <a:spLocks noChangeShapeType="1"/>
                </p:cNvSpPr>
                <p:nvPr/>
              </p:nvSpPr>
              <p:spPr bwMode="auto">
                <a:xfrm flipH="1">
                  <a:off x="4694" y="79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5" name="Line 57542"/>
                <p:cNvSpPr>
                  <a:spLocks noChangeShapeType="1"/>
                </p:cNvSpPr>
                <p:nvPr/>
              </p:nvSpPr>
              <p:spPr bwMode="auto">
                <a:xfrm>
                  <a:off x="4694" y="80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6" name="Line 57543"/>
                <p:cNvSpPr>
                  <a:spLocks noChangeShapeType="1"/>
                </p:cNvSpPr>
                <p:nvPr/>
              </p:nvSpPr>
              <p:spPr bwMode="auto">
                <a:xfrm flipH="1">
                  <a:off x="4689" y="81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7" name="Line 57544"/>
                <p:cNvSpPr>
                  <a:spLocks noChangeShapeType="1"/>
                </p:cNvSpPr>
                <p:nvPr/>
              </p:nvSpPr>
              <p:spPr bwMode="auto">
                <a:xfrm flipH="1">
                  <a:off x="4684" y="81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8" name="Line 57545"/>
                <p:cNvSpPr>
                  <a:spLocks noChangeShapeType="1"/>
                </p:cNvSpPr>
                <p:nvPr/>
              </p:nvSpPr>
              <p:spPr bwMode="auto">
                <a:xfrm>
                  <a:off x="4684" y="823"/>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69" name="Line 57546"/>
                <p:cNvSpPr>
                  <a:spLocks noChangeShapeType="1"/>
                </p:cNvSpPr>
                <p:nvPr/>
              </p:nvSpPr>
              <p:spPr bwMode="auto">
                <a:xfrm>
                  <a:off x="4689" y="836"/>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0" name="Line 57547"/>
                <p:cNvSpPr>
                  <a:spLocks noChangeShapeType="1"/>
                </p:cNvSpPr>
                <p:nvPr/>
              </p:nvSpPr>
              <p:spPr bwMode="auto">
                <a:xfrm>
                  <a:off x="4697" y="840"/>
                  <a:ext cx="5"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1" name="Line 57548"/>
                <p:cNvSpPr>
                  <a:spLocks noChangeShapeType="1"/>
                </p:cNvSpPr>
                <p:nvPr/>
              </p:nvSpPr>
              <p:spPr bwMode="auto">
                <a:xfrm flipH="1" flipV="1">
                  <a:off x="4693" y="85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2" name="Line 57549"/>
                <p:cNvSpPr>
                  <a:spLocks noChangeShapeType="1"/>
                </p:cNvSpPr>
                <p:nvPr/>
              </p:nvSpPr>
              <p:spPr bwMode="auto">
                <a:xfrm flipH="1" flipV="1">
                  <a:off x="4683" y="84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3" name="Line 57550"/>
                <p:cNvSpPr>
                  <a:spLocks noChangeShapeType="1"/>
                </p:cNvSpPr>
                <p:nvPr/>
              </p:nvSpPr>
              <p:spPr bwMode="auto">
                <a:xfrm flipH="1">
                  <a:off x="4677" y="84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4" name="Line 57551"/>
                <p:cNvSpPr>
                  <a:spLocks noChangeShapeType="1"/>
                </p:cNvSpPr>
                <p:nvPr/>
              </p:nvSpPr>
              <p:spPr bwMode="auto">
                <a:xfrm flipH="1">
                  <a:off x="4674" y="848"/>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5" name="Line 57552"/>
                <p:cNvSpPr>
                  <a:spLocks noChangeShapeType="1"/>
                </p:cNvSpPr>
                <p:nvPr/>
              </p:nvSpPr>
              <p:spPr bwMode="auto">
                <a:xfrm flipH="1" flipV="1">
                  <a:off x="4663" y="85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6" name="Line 57553"/>
                <p:cNvSpPr>
                  <a:spLocks noChangeShapeType="1"/>
                </p:cNvSpPr>
                <p:nvPr/>
              </p:nvSpPr>
              <p:spPr bwMode="auto">
                <a:xfrm flipH="1">
                  <a:off x="4658" y="8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7" name="Line 57554"/>
                <p:cNvSpPr>
                  <a:spLocks noChangeShapeType="1"/>
                </p:cNvSpPr>
                <p:nvPr/>
              </p:nvSpPr>
              <p:spPr bwMode="auto">
                <a:xfrm>
                  <a:off x="4658" y="86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8" name="Line 57555"/>
                <p:cNvSpPr>
                  <a:spLocks noChangeShapeType="1"/>
                </p:cNvSpPr>
                <p:nvPr/>
              </p:nvSpPr>
              <p:spPr bwMode="auto">
                <a:xfrm>
                  <a:off x="4663" y="875"/>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79" name="Line 57556"/>
                <p:cNvSpPr>
                  <a:spLocks noChangeShapeType="1"/>
                </p:cNvSpPr>
                <p:nvPr/>
              </p:nvSpPr>
              <p:spPr bwMode="auto">
                <a:xfrm>
                  <a:off x="4673" y="88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0" name="Line 57557"/>
                <p:cNvSpPr>
                  <a:spLocks noChangeShapeType="1"/>
                </p:cNvSpPr>
                <p:nvPr/>
              </p:nvSpPr>
              <p:spPr bwMode="auto">
                <a:xfrm flipH="1" flipV="1">
                  <a:off x="4667" y="88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1" name="Line 57558"/>
                <p:cNvSpPr>
                  <a:spLocks noChangeShapeType="1"/>
                </p:cNvSpPr>
                <p:nvPr/>
              </p:nvSpPr>
              <p:spPr bwMode="auto">
                <a:xfrm flipH="1" flipV="1">
                  <a:off x="4656" y="87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2" name="Line 57559"/>
                <p:cNvSpPr>
                  <a:spLocks noChangeShapeType="1"/>
                </p:cNvSpPr>
                <p:nvPr/>
              </p:nvSpPr>
              <p:spPr bwMode="auto">
                <a:xfrm>
                  <a:off x="4656" y="87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3" name="Line 57560"/>
                <p:cNvSpPr>
                  <a:spLocks noChangeShapeType="1"/>
                </p:cNvSpPr>
                <p:nvPr/>
              </p:nvSpPr>
              <p:spPr bwMode="auto">
                <a:xfrm flipH="1">
                  <a:off x="4656" y="891"/>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4" name="Line 57561"/>
                <p:cNvSpPr>
                  <a:spLocks noChangeShapeType="1"/>
                </p:cNvSpPr>
                <p:nvPr/>
              </p:nvSpPr>
              <p:spPr bwMode="auto">
                <a:xfrm flipH="1" flipV="1">
                  <a:off x="4648" y="90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5" name="Line 57562"/>
                <p:cNvSpPr>
                  <a:spLocks noChangeShapeType="1"/>
                </p:cNvSpPr>
                <p:nvPr/>
              </p:nvSpPr>
              <p:spPr bwMode="auto">
                <a:xfrm flipH="1" flipV="1">
                  <a:off x="4644" y="88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6" name="Line 57563"/>
                <p:cNvSpPr>
                  <a:spLocks noChangeShapeType="1"/>
                </p:cNvSpPr>
                <p:nvPr/>
              </p:nvSpPr>
              <p:spPr bwMode="auto">
                <a:xfrm flipH="1">
                  <a:off x="4639" y="88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7" name="Line 57564"/>
                <p:cNvSpPr>
                  <a:spLocks noChangeShapeType="1"/>
                </p:cNvSpPr>
                <p:nvPr/>
              </p:nvSpPr>
              <p:spPr bwMode="auto">
                <a:xfrm>
                  <a:off x="4639" y="898"/>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8" name="Line 57565"/>
                <p:cNvSpPr>
                  <a:spLocks noChangeShapeType="1"/>
                </p:cNvSpPr>
                <p:nvPr/>
              </p:nvSpPr>
              <p:spPr bwMode="auto">
                <a:xfrm flipH="1">
                  <a:off x="4639" y="91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89" name="Line 57566"/>
                <p:cNvSpPr>
                  <a:spLocks noChangeShapeType="1"/>
                </p:cNvSpPr>
                <p:nvPr/>
              </p:nvSpPr>
              <p:spPr bwMode="auto">
                <a:xfrm flipH="1">
                  <a:off x="4631" y="92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0" name="Line 57567"/>
                <p:cNvSpPr>
                  <a:spLocks noChangeShapeType="1"/>
                </p:cNvSpPr>
                <p:nvPr/>
              </p:nvSpPr>
              <p:spPr bwMode="auto">
                <a:xfrm flipH="1">
                  <a:off x="4626" y="92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1" name="Line 57568"/>
                <p:cNvSpPr>
                  <a:spLocks noChangeShapeType="1"/>
                </p:cNvSpPr>
                <p:nvPr/>
              </p:nvSpPr>
              <p:spPr bwMode="auto">
                <a:xfrm>
                  <a:off x="4626" y="931"/>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2" name="Line 57569"/>
                <p:cNvSpPr>
                  <a:spLocks noChangeShapeType="1"/>
                </p:cNvSpPr>
                <p:nvPr/>
              </p:nvSpPr>
              <p:spPr bwMode="auto">
                <a:xfrm flipH="1">
                  <a:off x="4631" y="9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3" name="Line 57570"/>
                <p:cNvSpPr>
                  <a:spLocks noChangeShapeType="1"/>
                </p:cNvSpPr>
                <p:nvPr/>
              </p:nvSpPr>
              <p:spPr bwMode="auto">
                <a:xfrm flipH="1">
                  <a:off x="4626" y="9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4" name="Line 57571"/>
                <p:cNvSpPr>
                  <a:spLocks noChangeShapeType="1"/>
                </p:cNvSpPr>
                <p:nvPr/>
              </p:nvSpPr>
              <p:spPr bwMode="auto">
                <a:xfrm>
                  <a:off x="4626" y="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5" name="Line 57572"/>
                <p:cNvSpPr>
                  <a:spLocks noChangeShapeType="1"/>
                </p:cNvSpPr>
                <p:nvPr/>
              </p:nvSpPr>
              <p:spPr bwMode="auto">
                <a:xfrm>
                  <a:off x="4628" y="9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6" name="Line 57573"/>
                <p:cNvSpPr>
                  <a:spLocks noChangeShapeType="1"/>
                </p:cNvSpPr>
                <p:nvPr/>
              </p:nvSpPr>
              <p:spPr bwMode="auto">
                <a:xfrm flipH="1">
                  <a:off x="4632" y="96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7" name="Line 57574"/>
                <p:cNvSpPr>
                  <a:spLocks noChangeShapeType="1"/>
                </p:cNvSpPr>
                <p:nvPr/>
              </p:nvSpPr>
              <p:spPr bwMode="auto">
                <a:xfrm flipH="1">
                  <a:off x="4611" y="976"/>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8" name="Line 57575"/>
                <p:cNvSpPr>
                  <a:spLocks noChangeShapeType="1"/>
                </p:cNvSpPr>
                <p:nvPr/>
              </p:nvSpPr>
              <p:spPr bwMode="auto">
                <a:xfrm flipH="1" flipV="1">
                  <a:off x="4609" y="9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99" name="Line 57576"/>
                <p:cNvSpPr>
                  <a:spLocks noChangeShapeType="1"/>
                </p:cNvSpPr>
                <p:nvPr/>
              </p:nvSpPr>
              <p:spPr bwMode="auto">
                <a:xfrm flipH="1">
                  <a:off x="4604" y="9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0" name="Line 57577"/>
                <p:cNvSpPr>
                  <a:spLocks noChangeShapeType="1"/>
                </p:cNvSpPr>
                <p:nvPr/>
              </p:nvSpPr>
              <p:spPr bwMode="auto">
                <a:xfrm>
                  <a:off x="4604" y="98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1" name="Line 57578"/>
                <p:cNvSpPr>
                  <a:spLocks noChangeShapeType="1"/>
                </p:cNvSpPr>
                <p:nvPr/>
              </p:nvSpPr>
              <p:spPr bwMode="auto">
                <a:xfrm>
                  <a:off x="4607" y="991"/>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2" name="Line 57579"/>
                <p:cNvSpPr>
                  <a:spLocks noChangeShapeType="1"/>
                </p:cNvSpPr>
                <p:nvPr/>
              </p:nvSpPr>
              <p:spPr bwMode="auto">
                <a:xfrm>
                  <a:off x="4611" y="10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3" name="Line 57580"/>
                <p:cNvSpPr>
                  <a:spLocks noChangeShapeType="1"/>
                </p:cNvSpPr>
                <p:nvPr/>
              </p:nvSpPr>
              <p:spPr bwMode="auto">
                <a:xfrm flipH="1">
                  <a:off x="4610" y="10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4" name="Line 57581"/>
                <p:cNvSpPr>
                  <a:spLocks noChangeShapeType="1"/>
                </p:cNvSpPr>
                <p:nvPr/>
              </p:nvSpPr>
              <p:spPr bwMode="auto">
                <a:xfrm flipH="1" flipV="1">
                  <a:off x="4606" y="10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5" name="Line 57582"/>
                <p:cNvSpPr>
                  <a:spLocks noChangeShapeType="1"/>
                </p:cNvSpPr>
                <p:nvPr/>
              </p:nvSpPr>
              <p:spPr bwMode="auto">
                <a:xfrm flipH="1" flipV="1">
                  <a:off x="4602" y="100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6" name="Line 57583"/>
                <p:cNvSpPr>
                  <a:spLocks noChangeShapeType="1"/>
                </p:cNvSpPr>
                <p:nvPr/>
              </p:nvSpPr>
              <p:spPr bwMode="auto">
                <a:xfrm flipH="1" flipV="1">
                  <a:off x="4599" y="9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7" name="Line 57584"/>
                <p:cNvSpPr>
                  <a:spLocks noChangeShapeType="1"/>
                </p:cNvSpPr>
                <p:nvPr/>
              </p:nvSpPr>
              <p:spPr bwMode="auto">
                <a:xfrm flipH="1">
                  <a:off x="4595" y="99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8" name="Line 57585"/>
                <p:cNvSpPr>
                  <a:spLocks noChangeShapeType="1"/>
                </p:cNvSpPr>
                <p:nvPr/>
              </p:nvSpPr>
              <p:spPr bwMode="auto">
                <a:xfrm flipH="1">
                  <a:off x="4588" y="10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09" name="Line 57586"/>
                <p:cNvSpPr>
                  <a:spLocks noChangeShapeType="1"/>
                </p:cNvSpPr>
                <p:nvPr/>
              </p:nvSpPr>
              <p:spPr bwMode="auto">
                <a:xfrm flipH="1">
                  <a:off x="4581" y="10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0" name="Line 57587"/>
                <p:cNvSpPr>
                  <a:spLocks noChangeShapeType="1"/>
                </p:cNvSpPr>
                <p:nvPr/>
              </p:nvSpPr>
              <p:spPr bwMode="auto">
                <a:xfrm flipH="1">
                  <a:off x="4576" y="100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1" name="Line 57588"/>
                <p:cNvSpPr>
                  <a:spLocks noChangeShapeType="1"/>
                </p:cNvSpPr>
                <p:nvPr/>
              </p:nvSpPr>
              <p:spPr bwMode="auto">
                <a:xfrm flipV="1">
                  <a:off x="4576" y="10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2" name="Line 57589"/>
                <p:cNvSpPr>
                  <a:spLocks noChangeShapeType="1"/>
                </p:cNvSpPr>
                <p:nvPr/>
              </p:nvSpPr>
              <p:spPr bwMode="auto">
                <a:xfrm>
                  <a:off x="4583" y="10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3" name="Line 57590"/>
                <p:cNvSpPr>
                  <a:spLocks noChangeShapeType="1"/>
                </p:cNvSpPr>
                <p:nvPr/>
              </p:nvSpPr>
              <p:spPr bwMode="auto">
                <a:xfrm>
                  <a:off x="4592" y="10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4" name="Line 57591"/>
                <p:cNvSpPr>
                  <a:spLocks noChangeShapeType="1"/>
                </p:cNvSpPr>
                <p:nvPr/>
              </p:nvSpPr>
              <p:spPr bwMode="auto">
                <a:xfrm flipH="1" flipV="1">
                  <a:off x="4585" y="102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5" name="Line 57592"/>
                <p:cNvSpPr>
                  <a:spLocks noChangeShapeType="1"/>
                </p:cNvSpPr>
                <p:nvPr/>
              </p:nvSpPr>
              <p:spPr bwMode="auto">
                <a:xfrm flipH="1">
                  <a:off x="4581" y="102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6" name="Line 57593"/>
                <p:cNvSpPr>
                  <a:spLocks noChangeShapeType="1"/>
                </p:cNvSpPr>
                <p:nvPr/>
              </p:nvSpPr>
              <p:spPr bwMode="auto">
                <a:xfrm flipH="1" flipV="1">
                  <a:off x="4571" y="1024"/>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7" name="Line 57594"/>
                <p:cNvSpPr>
                  <a:spLocks noChangeShapeType="1"/>
                </p:cNvSpPr>
                <p:nvPr/>
              </p:nvSpPr>
              <p:spPr bwMode="auto">
                <a:xfrm flipH="1">
                  <a:off x="4564" y="10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8" name="Line 57595"/>
                <p:cNvSpPr>
                  <a:spLocks noChangeShapeType="1"/>
                </p:cNvSpPr>
                <p:nvPr/>
              </p:nvSpPr>
              <p:spPr bwMode="auto">
                <a:xfrm>
                  <a:off x="4564" y="102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19" name="Line 57596"/>
                <p:cNvSpPr>
                  <a:spLocks noChangeShapeType="1"/>
                </p:cNvSpPr>
                <p:nvPr/>
              </p:nvSpPr>
              <p:spPr bwMode="auto">
                <a:xfrm flipH="1">
                  <a:off x="4564" y="104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0" name="Line 57597"/>
                <p:cNvSpPr>
                  <a:spLocks noChangeShapeType="1"/>
                </p:cNvSpPr>
                <p:nvPr/>
              </p:nvSpPr>
              <p:spPr bwMode="auto">
                <a:xfrm flipV="1">
                  <a:off x="4564" y="1037"/>
                  <a:ext cx="18"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1" name="Line 57598"/>
                <p:cNvSpPr>
                  <a:spLocks noChangeShapeType="1"/>
                </p:cNvSpPr>
                <p:nvPr/>
              </p:nvSpPr>
              <p:spPr bwMode="auto">
                <a:xfrm>
                  <a:off x="4582" y="103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2" name="Line 57599"/>
                <p:cNvSpPr>
                  <a:spLocks noChangeShapeType="1"/>
                </p:cNvSpPr>
                <p:nvPr/>
              </p:nvSpPr>
              <p:spPr bwMode="auto">
                <a:xfrm>
                  <a:off x="4591" y="104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3" name="Line 57600"/>
                <p:cNvSpPr>
                  <a:spLocks noChangeShapeType="1"/>
                </p:cNvSpPr>
                <p:nvPr/>
              </p:nvSpPr>
              <p:spPr bwMode="auto">
                <a:xfrm flipH="1">
                  <a:off x="4580" y="104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4" name="Line 57601"/>
                <p:cNvSpPr>
                  <a:spLocks noChangeShapeType="1"/>
                </p:cNvSpPr>
                <p:nvPr/>
              </p:nvSpPr>
              <p:spPr bwMode="auto">
                <a:xfrm flipH="1">
                  <a:off x="4573" y="10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5" name="Line 57602"/>
                <p:cNvSpPr>
                  <a:spLocks noChangeShapeType="1"/>
                </p:cNvSpPr>
                <p:nvPr/>
              </p:nvSpPr>
              <p:spPr bwMode="auto">
                <a:xfrm flipH="1">
                  <a:off x="4568" y="105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6" name="Line 57603"/>
                <p:cNvSpPr>
                  <a:spLocks noChangeShapeType="1"/>
                </p:cNvSpPr>
                <p:nvPr/>
              </p:nvSpPr>
              <p:spPr bwMode="auto">
                <a:xfrm>
                  <a:off x="4568" y="10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7" name="Line 57604"/>
                <p:cNvSpPr>
                  <a:spLocks noChangeShapeType="1"/>
                </p:cNvSpPr>
                <p:nvPr/>
              </p:nvSpPr>
              <p:spPr bwMode="auto">
                <a:xfrm flipV="1">
                  <a:off x="4570" y="106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8" name="Line 57605"/>
                <p:cNvSpPr>
                  <a:spLocks noChangeShapeType="1"/>
                </p:cNvSpPr>
                <p:nvPr/>
              </p:nvSpPr>
              <p:spPr bwMode="auto">
                <a:xfrm>
                  <a:off x="4584" y="106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29" name="Line 57606"/>
                <p:cNvSpPr>
                  <a:spLocks noChangeShapeType="1"/>
                </p:cNvSpPr>
                <p:nvPr/>
              </p:nvSpPr>
              <p:spPr bwMode="auto">
                <a:xfrm flipH="1">
                  <a:off x="4581" y="108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0" name="Line 57607"/>
                <p:cNvSpPr>
                  <a:spLocks noChangeShapeType="1"/>
                </p:cNvSpPr>
                <p:nvPr/>
              </p:nvSpPr>
              <p:spPr bwMode="auto">
                <a:xfrm flipH="1">
                  <a:off x="4574" y="10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1" name="Line 57608"/>
                <p:cNvSpPr>
                  <a:spLocks noChangeShapeType="1"/>
                </p:cNvSpPr>
                <p:nvPr/>
              </p:nvSpPr>
              <p:spPr bwMode="auto">
                <a:xfrm flipH="1">
                  <a:off x="4570" y="108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2" name="Line 57609"/>
                <p:cNvSpPr>
                  <a:spLocks noChangeShapeType="1"/>
                </p:cNvSpPr>
                <p:nvPr/>
              </p:nvSpPr>
              <p:spPr bwMode="auto">
                <a:xfrm flipH="1">
                  <a:off x="4565" y="10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3" name="Line 57610"/>
                <p:cNvSpPr>
                  <a:spLocks noChangeShapeType="1"/>
                </p:cNvSpPr>
                <p:nvPr/>
              </p:nvSpPr>
              <p:spPr bwMode="auto">
                <a:xfrm flipH="1" flipV="1">
                  <a:off x="4549" y="110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4" name="Line 57611"/>
                <p:cNvSpPr>
                  <a:spLocks noChangeShapeType="1"/>
                </p:cNvSpPr>
                <p:nvPr/>
              </p:nvSpPr>
              <p:spPr bwMode="auto">
                <a:xfrm flipH="1">
                  <a:off x="4543" y="110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5" name="Line 57612"/>
                <p:cNvSpPr>
                  <a:spLocks noChangeShapeType="1"/>
                </p:cNvSpPr>
                <p:nvPr/>
              </p:nvSpPr>
              <p:spPr bwMode="auto">
                <a:xfrm>
                  <a:off x="4543" y="11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6" name="Line 57613"/>
                <p:cNvSpPr>
                  <a:spLocks noChangeShapeType="1"/>
                </p:cNvSpPr>
                <p:nvPr/>
              </p:nvSpPr>
              <p:spPr bwMode="auto">
                <a:xfrm>
                  <a:off x="4546" y="11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7" name="Line 57614"/>
                <p:cNvSpPr>
                  <a:spLocks noChangeShapeType="1"/>
                </p:cNvSpPr>
                <p:nvPr/>
              </p:nvSpPr>
              <p:spPr bwMode="auto">
                <a:xfrm flipH="1">
                  <a:off x="4541" y="11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8" name="Line 57615"/>
                <p:cNvSpPr>
                  <a:spLocks noChangeShapeType="1"/>
                </p:cNvSpPr>
                <p:nvPr/>
              </p:nvSpPr>
              <p:spPr bwMode="auto">
                <a:xfrm flipH="1">
                  <a:off x="4536" y="11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39" name="Line 57616"/>
                <p:cNvSpPr>
                  <a:spLocks noChangeShapeType="1"/>
                </p:cNvSpPr>
                <p:nvPr/>
              </p:nvSpPr>
              <p:spPr bwMode="auto">
                <a:xfrm>
                  <a:off x="4536" y="1134"/>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0" name="Line 57617"/>
                <p:cNvSpPr>
                  <a:spLocks noChangeShapeType="1"/>
                </p:cNvSpPr>
                <p:nvPr/>
              </p:nvSpPr>
              <p:spPr bwMode="auto">
                <a:xfrm flipH="1">
                  <a:off x="4541" y="114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1" name="Line 57618"/>
                <p:cNvSpPr>
                  <a:spLocks noChangeShapeType="1"/>
                </p:cNvSpPr>
                <p:nvPr/>
              </p:nvSpPr>
              <p:spPr bwMode="auto">
                <a:xfrm flipH="1">
                  <a:off x="4526" y="1148"/>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2" name="Line 57619"/>
                <p:cNvSpPr>
                  <a:spLocks noChangeShapeType="1"/>
                </p:cNvSpPr>
                <p:nvPr/>
              </p:nvSpPr>
              <p:spPr bwMode="auto">
                <a:xfrm>
                  <a:off x="4526" y="115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3" name="Line 57620"/>
                <p:cNvSpPr>
                  <a:spLocks noChangeShapeType="1"/>
                </p:cNvSpPr>
                <p:nvPr/>
              </p:nvSpPr>
              <p:spPr bwMode="auto">
                <a:xfrm>
                  <a:off x="4536" y="115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4" name="Line 57621"/>
                <p:cNvSpPr>
                  <a:spLocks noChangeShapeType="1"/>
                </p:cNvSpPr>
                <p:nvPr/>
              </p:nvSpPr>
              <p:spPr bwMode="auto">
                <a:xfrm flipV="1">
                  <a:off x="4545" y="11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5" name="Line 57622"/>
                <p:cNvSpPr>
                  <a:spLocks noChangeShapeType="1"/>
                </p:cNvSpPr>
                <p:nvPr/>
              </p:nvSpPr>
              <p:spPr bwMode="auto">
                <a:xfrm>
                  <a:off x="4550" y="115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6" name="Line 57623"/>
                <p:cNvSpPr>
                  <a:spLocks noChangeShapeType="1"/>
                </p:cNvSpPr>
                <p:nvPr/>
              </p:nvSpPr>
              <p:spPr bwMode="auto">
                <a:xfrm flipH="1">
                  <a:off x="4540" y="116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7" name="Line 57624"/>
                <p:cNvSpPr>
                  <a:spLocks noChangeShapeType="1"/>
                </p:cNvSpPr>
                <p:nvPr/>
              </p:nvSpPr>
              <p:spPr bwMode="auto">
                <a:xfrm flipH="1">
                  <a:off x="4533" y="117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8" name="Line 57625"/>
                <p:cNvSpPr>
                  <a:spLocks noChangeShapeType="1"/>
                </p:cNvSpPr>
                <p:nvPr/>
              </p:nvSpPr>
              <p:spPr bwMode="auto">
                <a:xfrm>
                  <a:off x="4533" y="117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49" name="Line 57626"/>
                <p:cNvSpPr>
                  <a:spLocks noChangeShapeType="1"/>
                </p:cNvSpPr>
                <p:nvPr/>
              </p:nvSpPr>
              <p:spPr bwMode="auto">
                <a:xfrm>
                  <a:off x="4535" y="118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0" name="Line 57627"/>
                <p:cNvSpPr>
                  <a:spLocks noChangeShapeType="1"/>
                </p:cNvSpPr>
                <p:nvPr/>
              </p:nvSpPr>
              <p:spPr bwMode="auto">
                <a:xfrm flipH="1">
                  <a:off x="4540" y="118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1" name="Line 57628"/>
                <p:cNvSpPr>
                  <a:spLocks noChangeShapeType="1"/>
                </p:cNvSpPr>
                <p:nvPr/>
              </p:nvSpPr>
              <p:spPr bwMode="auto">
                <a:xfrm flipH="1">
                  <a:off x="4533" y="11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2" name="Line 57629"/>
                <p:cNvSpPr>
                  <a:spLocks noChangeShapeType="1"/>
                </p:cNvSpPr>
                <p:nvPr/>
              </p:nvSpPr>
              <p:spPr bwMode="auto">
                <a:xfrm flipH="1">
                  <a:off x="4527" y="119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3" name="Line 57630"/>
                <p:cNvSpPr>
                  <a:spLocks noChangeShapeType="1"/>
                </p:cNvSpPr>
                <p:nvPr/>
              </p:nvSpPr>
              <p:spPr bwMode="auto">
                <a:xfrm flipH="1">
                  <a:off x="4523" y="120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4" name="Line 57631"/>
                <p:cNvSpPr>
                  <a:spLocks noChangeShapeType="1"/>
                </p:cNvSpPr>
                <p:nvPr/>
              </p:nvSpPr>
              <p:spPr bwMode="auto">
                <a:xfrm>
                  <a:off x="4523" y="121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5" name="Line 57632"/>
                <p:cNvSpPr>
                  <a:spLocks noChangeShapeType="1"/>
                </p:cNvSpPr>
                <p:nvPr/>
              </p:nvSpPr>
              <p:spPr bwMode="auto">
                <a:xfrm>
                  <a:off x="4532" y="1221"/>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6" name="Line 57633"/>
                <p:cNvSpPr>
                  <a:spLocks noChangeShapeType="1"/>
                </p:cNvSpPr>
                <p:nvPr/>
              </p:nvSpPr>
              <p:spPr bwMode="auto">
                <a:xfrm flipH="1">
                  <a:off x="4529" y="122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7" name="Line 57634"/>
                <p:cNvSpPr>
                  <a:spLocks noChangeShapeType="1"/>
                </p:cNvSpPr>
                <p:nvPr/>
              </p:nvSpPr>
              <p:spPr bwMode="auto">
                <a:xfrm flipH="1" flipV="1">
                  <a:off x="4520" y="12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8" name="Line 57635"/>
                <p:cNvSpPr>
                  <a:spLocks noChangeShapeType="1"/>
                </p:cNvSpPr>
                <p:nvPr/>
              </p:nvSpPr>
              <p:spPr bwMode="auto">
                <a:xfrm flipH="1" flipV="1">
                  <a:off x="4518" y="12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59" name="Line 57636"/>
                <p:cNvSpPr>
                  <a:spLocks noChangeShapeType="1"/>
                </p:cNvSpPr>
                <p:nvPr/>
              </p:nvSpPr>
              <p:spPr bwMode="auto">
                <a:xfrm flipH="1">
                  <a:off x="4515" y="122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0" name="Line 57637"/>
                <p:cNvSpPr>
                  <a:spLocks noChangeShapeType="1"/>
                </p:cNvSpPr>
                <p:nvPr/>
              </p:nvSpPr>
              <p:spPr bwMode="auto">
                <a:xfrm>
                  <a:off x="4515" y="1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1" name="Line 57638"/>
                <p:cNvSpPr>
                  <a:spLocks noChangeShapeType="1"/>
                </p:cNvSpPr>
                <p:nvPr/>
              </p:nvSpPr>
              <p:spPr bwMode="auto">
                <a:xfrm flipV="1">
                  <a:off x="4517" y="12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2" name="Line 57639"/>
                <p:cNvSpPr>
                  <a:spLocks noChangeShapeType="1"/>
                </p:cNvSpPr>
                <p:nvPr/>
              </p:nvSpPr>
              <p:spPr bwMode="auto">
                <a:xfrm>
                  <a:off x="4525" y="124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3" name="Line 57640"/>
                <p:cNvSpPr>
                  <a:spLocks noChangeShapeType="1"/>
                </p:cNvSpPr>
                <p:nvPr/>
              </p:nvSpPr>
              <p:spPr bwMode="auto">
                <a:xfrm flipH="1">
                  <a:off x="4524" y="125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4" name="Line 57641"/>
                <p:cNvSpPr>
                  <a:spLocks noChangeShapeType="1"/>
                </p:cNvSpPr>
                <p:nvPr/>
              </p:nvSpPr>
              <p:spPr bwMode="auto">
                <a:xfrm flipH="1">
                  <a:off x="4517" y="1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5" name="Line 57642"/>
                <p:cNvSpPr>
                  <a:spLocks noChangeShapeType="1"/>
                </p:cNvSpPr>
                <p:nvPr/>
              </p:nvSpPr>
              <p:spPr bwMode="auto">
                <a:xfrm>
                  <a:off x="4517" y="127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6" name="Line 57643"/>
                <p:cNvSpPr>
                  <a:spLocks noChangeShapeType="1"/>
                </p:cNvSpPr>
                <p:nvPr/>
              </p:nvSpPr>
              <p:spPr bwMode="auto">
                <a:xfrm flipH="1">
                  <a:off x="4516" y="12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7" name="Line 57644"/>
                <p:cNvSpPr>
                  <a:spLocks noChangeShapeType="1"/>
                </p:cNvSpPr>
                <p:nvPr/>
              </p:nvSpPr>
              <p:spPr bwMode="auto">
                <a:xfrm flipH="1">
                  <a:off x="4509" y="12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8" name="Line 57645"/>
                <p:cNvSpPr>
                  <a:spLocks noChangeShapeType="1"/>
                </p:cNvSpPr>
                <p:nvPr/>
              </p:nvSpPr>
              <p:spPr bwMode="auto">
                <a:xfrm>
                  <a:off x="4509" y="12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69" name="Line 57646"/>
                <p:cNvSpPr>
                  <a:spLocks noChangeShapeType="1"/>
                </p:cNvSpPr>
                <p:nvPr/>
              </p:nvSpPr>
              <p:spPr bwMode="auto">
                <a:xfrm flipV="1">
                  <a:off x="4511" y="12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0" name="Line 57647"/>
                <p:cNvSpPr>
                  <a:spLocks noChangeShapeType="1"/>
                </p:cNvSpPr>
                <p:nvPr/>
              </p:nvSpPr>
              <p:spPr bwMode="auto">
                <a:xfrm>
                  <a:off x="4518" y="129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1" name="Line 57648"/>
                <p:cNvSpPr>
                  <a:spLocks noChangeShapeType="1"/>
                </p:cNvSpPr>
                <p:nvPr/>
              </p:nvSpPr>
              <p:spPr bwMode="auto">
                <a:xfrm>
                  <a:off x="4521" y="13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2" name="Line 57649"/>
                <p:cNvSpPr>
                  <a:spLocks noChangeShapeType="1"/>
                </p:cNvSpPr>
                <p:nvPr/>
              </p:nvSpPr>
              <p:spPr bwMode="auto">
                <a:xfrm flipH="1">
                  <a:off x="4518" y="13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3" name="Line 57650"/>
                <p:cNvSpPr>
                  <a:spLocks noChangeShapeType="1"/>
                </p:cNvSpPr>
                <p:nvPr/>
              </p:nvSpPr>
              <p:spPr bwMode="auto">
                <a:xfrm flipH="1" flipV="1">
                  <a:off x="4502" y="132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4" name="Line 57651"/>
                <p:cNvSpPr>
                  <a:spLocks noChangeShapeType="1"/>
                </p:cNvSpPr>
                <p:nvPr/>
              </p:nvSpPr>
              <p:spPr bwMode="auto">
                <a:xfrm flipH="1" flipV="1">
                  <a:off x="4500" y="13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5" name="Line 57652"/>
                <p:cNvSpPr>
                  <a:spLocks noChangeShapeType="1"/>
                </p:cNvSpPr>
                <p:nvPr/>
              </p:nvSpPr>
              <p:spPr bwMode="auto">
                <a:xfrm flipH="1" flipV="1">
                  <a:off x="4491" y="130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6" name="Line 57653"/>
                <p:cNvSpPr>
                  <a:spLocks noChangeShapeType="1"/>
                </p:cNvSpPr>
                <p:nvPr/>
              </p:nvSpPr>
              <p:spPr bwMode="auto">
                <a:xfrm flipH="1">
                  <a:off x="4486" y="130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7" name="Line 57654"/>
                <p:cNvSpPr>
                  <a:spLocks noChangeShapeType="1"/>
                </p:cNvSpPr>
                <p:nvPr/>
              </p:nvSpPr>
              <p:spPr bwMode="auto">
                <a:xfrm flipH="1">
                  <a:off x="4481" y="131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8" name="Line 57655"/>
                <p:cNvSpPr>
                  <a:spLocks noChangeShapeType="1"/>
                </p:cNvSpPr>
                <p:nvPr/>
              </p:nvSpPr>
              <p:spPr bwMode="auto">
                <a:xfrm flipH="1">
                  <a:off x="4474" y="132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79" name="Line 57656"/>
                <p:cNvSpPr>
                  <a:spLocks noChangeShapeType="1"/>
                </p:cNvSpPr>
                <p:nvPr/>
              </p:nvSpPr>
              <p:spPr bwMode="auto">
                <a:xfrm flipH="1">
                  <a:off x="4467" y="133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0" name="Line 57657"/>
                <p:cNvSpPr>
                  <a:spLocks noChangeShapeType="1"/>
                </p:cNvSpPr>
                <p:nvPr/>
              </p:nvSpPr>
              <p:spPr bwMode="auto">
                <a:xfrm>
                  <a:off x="4467" y="133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1" name="Line 57658"/>
                <p:cNvSpPr>
                  <a:spLocks noChangeShapeType="1"/>
                </p:cNvSpPr>
                <p:nvPr/>
              </p:nvSpPr>
              <p:spPr bwMode="auto">
                <a:xfrm flipH="1">
                  <a:off x="4466" y="13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2" name="Line 57659"/>
                <p:cNvSpPr>
                  <a:spLocks noChangeShapeType="1"/>
                </p:cNvSpPr>
                <p:nvPr/>
              </p:nvSpPr>
              <p:spPr bwMode="auto">
                <a:xfrm flipH="1">
                  <a:off x="4464" y="1354"/>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3" name="Line 57660"/>
                <p:cNvSpPr>
                  <a:spLocks noChangeShapeType="1"/>
                </p:cNvSpPr>
                <p:nvPr/>
              </p:nvSpPr>
              <p:spPr bwMode="auto">
                <a:xfrm flipH="1">
                  <a:off x="4457" y="137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4" name="Line 57661"/>
                <p:cNvSpPr>
                  <a:spLocks noChangeShapeType="1"/>
                </p:cNvSpPr>
                <p:nvPr/>
              </p:nvSpPr>
              <p:spPr bwMode="auto">
                <a:xfrm flipH="1">
                  <a:off x="4450" y="137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5" name="Line 57662"/>
                <p:cNvSpPr>
                  <a:spLocks noChangeShapeType="1"/>
                </p:cNvSpPr>
                <p:nvPr/>
              </p:nvSpPr>
              <p:spPr bwMode="auto">
                <a:xfrm>
                  <a:off x="4450" y="137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6" name="Line 57663"/>
                <p:cNvSpPr>
                  <a:spLocks noChangeShapeType="1"/>
                </p:cNvSpPr>
                <p:nvPr/>
              </p:nvSpPr>
              <p:spPr bwMode="auto">
                <a:xfrm>
                  <a:off x="4452" y="138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7" name="Line 57664"/>
                <p:cNvSpPr>
                  <a:spLocks noChangeShapeType="1"/>
                </p:cNvSpPr>
                <p:nvPr/>
              </p:nvSpPr>
              <p:spPr bwMode="auto">
                <a:xfrm flipH="1" flipV="1">
                  <a:off x="4447" y="1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8" name="Line 57665"/>
                <p:cNvSpPr>
                  <a:spLocks noChangeShapeType="1"/>
                </p:cNvSpPr>
                <p:nvPr/>
              </p:nvSpPr>
              <p:spPr bwMode="auto">
                <a:xfrm flipH="1">
                  <a:off x="4442" y="13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89" name="Line 57666"/>
                <p:cNvSpPr>
                  <a:spLocks noChangeShapeType="1"/>
                </p:cNvSpPr>
                <p:nvPr/>
              </p:nvSpPr>
              <p:spPr bwMode="auto">
                <a:xfrm flipH="1">
                  <a:off x="4437" y="139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0" name="Line 57667"/>
                <p:cNvSpPr>
                  <a:spLocks noChangeShapeType="1"/>
                </p:cNvSpPr>
                <p:nvPr/>
              </p:nvSpPr>
              <p:spPr bwMode="auto">
                <a:xfrm flipH="1" flipV="1">
                  <a:off x="4428" y="140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1" name="Line 57668"/>
                <p:cNvSpPr>
                  <a:spLocks noChangeShapeType="1"/>
                </p:cNvSpPr>
                <p:nvPr/>
              </p:nvSpPr>
              <p:spPr bwMode="auto">
                <a:xfrm flipH="1">
                  <a:off x="4424" y="140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2" name="Line 57669"/>
                <p:cNvSpPr>
                  <a:spLocks noChangeShapeType="1"/>
                </p:cNvSpPr>
                <p:nvPr/>
              </p:nvSpPr>
              <p:spPr bwMode="auto">
                <a:xfrm flipH="1">
                  <a:off x="4418" y="1414"/>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3" name="Line 57670"/>
                <p:cNvSpPr>
                  <a:spLocks noChangeShapeType="1"/>
                </p:cNvSpPr>
                <p:nvPr/>
              </p:nvSpPr>
              <p:spPr bwMode="auto">
                <a:xfrm flipH="1">
                  <a:off x="4412" y="14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4" name="Line 57671"/>
                <p:cNvSpPr>
                  <a:spLocks noChangeShapeType="1"/>
                </p:cNvSpPr>
                <p:nvPr/>
              </p:nvSpPr>
              <p:spPr bwMode="auto">
                <a:xfrm>
                  <a:off x="4412" y="1424"/>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5" name="Line 57672"/>
                <p:cNvSpPr>
                  <a:spLocks noChangeShapeType="1"/>
                </p:cNvSpPr>
                <p:nvPr/>
              </p:nvSpPr>
              <p:spPr bwMode="auto">
                <a:xfrm flipH="1" flipV="1">
                  <a:off x="4407" y="143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6" name="Line 57673"/>
                <p:cNvSpPr>
                  <a:spLocks noChangeShapeType="1"/>
                </p:cNvSpPr>
                <p:nvPr/>
              </p:nvSpPr>
              <p:spPr bwMode="auto">
                <a:xfrm flipH="1">
                  <a:off x="4400" y="143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7" name="Line 57674"/>
                <p:cNvSpPr>
                  <a:spLocks noChangeShapeType="1"/>
                </p:cNvSpPr>
                <p:nvPr/>
              </p:nvSpPr>
              <p:spPr bwMode="auto">
                <a:xfrm>
                  <a:off x="4400" y="143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8" name="Line 57675"/>
                <p:cNvSpPr>
                  <a:spLocks noChangeShapeType="1"/>
                </p:cNvSpPr>
                <p:nvPr/>
              </p:nvSpPr>
              <p:spPr bwMode="auto">
                <a:xfrm>
                  <a:off x="4410" y="144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99" name="Line 57676"/>
                <p:cNvSpPr>
                  <a:spLocks noChangeShapeType="1"/>
                </p:cNvSpPr>
                <p:nvPr/>
              </p:nvSpPr>
              <p:spPr bwMode="auto">
                <a:xfrm flipH="1">
                  <a:off x="4404" y="14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0" name="Line 57677"/>
                <p:cNvSpPr>
                  <a:spLocks noChangeShapeType="1"/>
                </p:cNvSpPr>
                <p:nvPr/>
              </p:nvSpPr>
              <p:spPr bwMode="auto">
                <a:xfrm flipH="1" flipV="1">
                  <a:off x="4395" y="14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1" name="Line 57678"/>
                <p:cNvSpPr>
                  <a:spLocks noChangeShapeType="1"/>
                </p:cNvSpPr>
                <p:nvPr/>
              </p:nvSpPr>
              <p:spPr bwMode="auto">
                <a:xfrm flipH="1">
                  <a:off x="4391" y="144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2" name="Line 57679"/>
                <p:cNvSpPr>
                  <a:spLocks noChangeShapeType="1"/>
                </p:cNvSpPr>
                <p:nvPr/>
              </p:nvSpPr>
              <p:spPr bwMode="auto">
                <a:xfrm flipH="1">
                  <a:off x="4384" y="14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3" name="Line 57680"/>
                <p:cNvSpPr>
                  <a:spLocks noChangeShapeType="1"/>
                </p:cNvSpPr>
                <p:nvPr/>
              </p:nvSpPr>
              <p:spPr bwMode="auto">
                <a:xfrm flipH="1">
                  <a:off x="4377" y="14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4" name="Line 57681"/>
                <p:cNvSpPr>
                  <a:spLocks noChangeShapeType="1"/>
                </p:cNvSpPr>
                <p:nvPr/>
              </p:nvSpPr>
              <p:spPr bwMode="auto">
                <a:xfrm flipH="1">
                  <a:off x="4369" y="145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5" name="Line 57682"/>
                <p:cNvSpPr>
                  <a:spLocks noChangeShapeType="1"/>
                </p:cNvSpPr>
                <p:nvPr/>
              </p:nvSpPr>
              <p:spPr bwMode="auto">
                <a:xfrm>
                  <a:off x="4369" y="146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6" name="Line 57683"/>
                <p:cNvSpPr>
                  <a:spLocks noChangeShapeType="1"/>
                </p:cNvSpPr>
                <p:nvPr/>
              </p:nvSpPr>
              <p:spPr bwMode="auto">
                <a:xfrm>
                  <a:off x="4372" y="146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7" name="Line 57684"/>
                <p:cNvSpPr>
                  <a:spLocks noChangeShapeType="1"/>
                </p:cNvSpPr>
                <p:nvPr/>
              </p:nvSpPr>
              <p:spPr bwMode="auto">
                <a:xfrm flipH="1">
                  <a:off x="4376" y="14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8" name="Line 57685"/>
                <p:cNvSpPr>
                  <a:spLocks noChangeShapeType="1"/>
                </p:cNvSpPr>
                <p:nvPr/>
              </p:nvSpPr>
              <p:spPr bwMode="auto">
                <a:xfrm flipH="1">
                  <a:off x="4369" y="14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09" name="Line 57686"/>
                <p:cNvSpPr>
                  <a:spLocks noChangeShapeType="1"/>
                </p:cNvSpPr>
                <p:nvPr/>
              </p:nvSpPr>
              <p:spPr bwMode="auto">
                <a:xfrm flipH="1" flipV="1">
                  <a:off x="4352" y="1481"/>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0" name="Line 57687"/>
                <p:cNvSpPr>
                  <a:spLocks noChangeShapeType="1"/>
                </p:cNvSpPr>
                <p:nvPr/>
              </p:nvSpPr>
              <p:spPr bwMode="auto">
                <a:xfrm flipH="1">
                  <a:off x="4346" y="1481"/>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1" name="Line 57688"/>
                <p:cNvSpPr>
                  <a:spLocks noChangeShapeType="1"/>
                </p:cNvSpPr>
                <p:nvPr/>
              </p:nvSpPr>
              <p:spPr bwMode="auto">
                <a:xfrm flipH="1">
                  <a:off x="4341" y="148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2" name="Line 57689"/>
                <p:cNvSpPr>
                  <a:spLocks noChangeShapeType="1"/>
                </p:cNvSpPr>
                <p:nvPr/>
              </p:nvSpPr>
              <p:spPr bwMode="auto">
                <a:xfrm>
                  <a:off x="4341" y="149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3" name="Line 57690"/>
                <p:cNvSpPr>
                  <a:spLocks noChangeShapeType="1"/>
                </p:cNvSpPr>
                <p:nvPr/>
              </p:nvSpPr>
              <p:spPr bwMode="auto">
                <a:xfrm>
                  <a:off x="4351" y="149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4" name="Line 57691"/>
                <p:cNvSpPr>
                  <a:spLocks noChangeShapeType="1"/>
                </p:cNvSpPr>
                <p:nvPr/>
              </p:nvSpPr>
              <p:spPr bwMode="auto">
                <a:xfrm flipH="1">
                  <a:off x="4345" y="15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5" name="Line 57692"/>
                <p:cNvSpPr>
                  <a:spLocks noChangeShapeType="1"/>
                </p:cNvSpPr>
                <p:nvPr/>
              </p:nvSpPr>
              <p:spPr bwMode="auto">
                <a:xfrm flipH="1">
                  <a:off x="4331" y="15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6" name="Line 57693"/>
                <p:cNvSpPr>
                  <a:spLocks noChangeShapeType="1"/>
                </p:cNvSpPr>
                <p:nvPr/>
              </p:nvSpPr>
              <p:spPr bwMode="auto">
                <a:xfrm flipH="1">
                  <a:off x="4328" y="1510"/>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7" name="Line 57694"/>
                <p:cNvSpPr>
                  <a:spLocks noChangeShapeType="1"/>
                </p:cNvSpPr>
                <p:nvPr/>
              </p:nvSpPr>
              <p:spPr bwMode="auto">
                <a:xfrm flipH="1" flipV="1">
                  <a:off x="4324" y="151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8" name="Line 57695"/>
                <p:cNvSpPr>
                  <a:spLocks noChangeShapeType="1"/>
                </p:cNvSpPr>
                <p:nvPr/>
              </p:nvSpPr>
              <p:spPr bwMode="auto">
                <a:xfrm flipH="1">
                  <a:off x="4318" y="151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19" name="Line 57696"/>
                <p:cNvSpPr>
                  <a:spLocks noChangeShapeType="1"/>
                </p:cNvSpPr>
                <p:nvPr/>
              </p:nvSpPr>
              <p:spPr bwMode="auto">
                <a:xfrm flipH="1">
                  <a:off x="4312" y="151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0" name="Line 57697"/>
                <p:cNvSpPr>
                  <a:spLocks noChangeShapeType="1"/>
                </p:cNvSpPr>
                <p:nvPr/>
              </p:nvSpPr>
              <p:spPr bwMode="auto">
                <a:xfrm flipH="1" flipV="1">
                  <a:off x="4303" y="151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1" name="Line 57698"/>
                <p:cNvSpPr>
                  <a:spLocks noChangeShapeType="1"/>
                </p:cNvSpPr>
                <p:nvPr/>
              </p:nvSpPr>
              <p:spPr bwMode="auto">
                <a:xfrm flipH="1">
                  <a:off x="4296" y="151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2" name="Line 57699"/>
                <p:cNvSpPr>
                  <a:spLocks noChangeShapeType="1"/>
                </p:cNvSpPr>
                <p:nvPr/>
              </p:nvSpPr>
              <p:spPr bwMode="auto">
                <a:xfrm flipH="1">
                  <a:off x="4290" y="152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3" name="Line 57700"/>
                <p:cNvSpPr>
                  <a:spLocks noChangeShapeType="1"/>
                </p:cNvSpPr>
                <p:nvPr/>
              </p:nvSpPr>
              <p:spPr bwMode="auto">
                <a:xfrm>
                  <a:off x="4290" y="152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4" name="Line 57701"/>
                <p:cNvSpPr>
                  <a:spLocks noChangeShapeType="1"/>
                </p:cNvSpPr>
                <p:nvPr/>
              </p:nvSpPr>
              <p:spPr bwMode="auto">
                <a:xfrm>
                  <a:off x="4292" y="15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5" name="Line 57702"/>
                <p:cNvSpPr>
                  <a:spLocks noChangeShapeType="1"/>
                </p:cNvSpPr>
                <p:nvPr/>
              </p:nvSpPr>
              <p:spPr bwMode="auto">
                <a:xfrm>
                  <a:off x="4295" y="1538"/>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6" name="Line 57703"/>
                <p:cNvSpPr>
                  <a:spLocks noChangeShapeType="1"/>
                </p:cNvSpPr>
                <p:nvPr/>
              </p:nvSpPr>
              <p:spPr bwMode="auto">
                <a:xfrm flipV="1">
                  <a:off x="4303" y="153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7" name="Line 57704"/>
                <p:cNvSpPr>
                  <a:spLocks noChangeShapeType="1"/>
                </p:cNvSpPr>
                <p:nvPr/>
              </p:nvSpPr>
              <p:spPr bwMode="auto">
                <a:xfrm>
                  <a:off x="4311" y="1539"/>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28" name="Line 57705"/>
                <p:cNvSpPr>
                  <a:spLocks noChangeShapeType="1"/>
                </p:cNvSpPr>
                <p:nvPr/>
              </p:nvSpPr>
              <p:spPr bwMode="auto">
                <a:xfrm flipH="1">
                  <a:off x="4305" y="15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6" name="Group 57907"/>
              <p:cNvGrpSpPr>
                <a:grpSpLocks/>
              </p:cNvGrpSpPr>
              <p:nvPr/>
            </p:nvGrpSpPr>
            <p:grpSpPr bwMode="auto">
              <a:xfrm>
                <a:off x="6800850" y="1385888"/>
                <a:ext cx="882650" cy="1546225"/>
                <a:chOff x="4284" y="873"/>
                <a:chExt cx="556" cy="974"/>
              </a:xfrm>
              <a:grpFill/>
            </p:grpSpPr>
            <p:sp>
              <p:nvSpPr>
                <p:cNvPr id="52729" name="Line 57707"/>
                <p:cNvSpPr>
                  <a:spLocks noChangeShapeType="1"/>
                </p:cNvSpPr>
                <p:nvPr/>
              </p:nvSpPr>
              <p:spPr bwMode="auto">
                <a:xfrm flipH="1">
                  <a:off x="4301" y="154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0" name="Line 57708"/>
                <p:cNvSpPr>
                  <a:spLocks noChangeShapeType="1"/>
                </p:cNvSpPr>
                <p:nvPr/>
              </p:nvSpPr>
              <p:spPr bwMode="auto">
                <a:xfrm flipH="1">
                  <a:off x="4286" y="1558"/>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1" name="Line 57709"/>
                <p:cNvSpPr>
                  <a:spLocks noChangeShapeType="1"/>
                </p:cNvSpPr>
                <p:nvPr/>
              </p:nvSpPr>
              <p:spPr bwMode="auto">
                <a:xfrm>
                  <a:off x="4286" y="15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2" name="Line 57710"/>
                <p:cNvSpPr>
                  <a:spLocks noChangeShapeType="1"/>
                </p:cNvSpPr>
                <p:nvPr/>
              </p:nvSpPr>
              <p:spPr bwMode="auto">
                <a:xfrm>
                  <a:off x="4288" y="156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3" name="Line 57711"/>
                <p:cNvSpPr>
                  <a:spLocks noChangeShapeType="1"/>
                </p:cNvSpPr>
                <p:nvPr/>
              </p:nvSpPr>
              <p:spPr bwMode="auto">
                <a:xfrm>
                  <a:off x="4298" y="15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4" name="Line 57712"/>
                <p:cNvSpPr>
                  <a:spLocks noChangeShapeType="1"/>
                </p:cNvSpPr>
                <p:nvPr/>
              </p:nvSpPr>
              <p:spPr bwMode="auto">
                <a:xfrm flipH="1" flipV="1">
                  <a:off x="4284" y="157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5" name="Line 57713"/>
                <p:cNvSpPr>
                  <a:spLocks noChangeShapeType="1"/>
                </p:cNvSpPr>
                <p:nvPr/>
              </p:nvSpPr>
              <p:spPr bwMode="auto">
                <a:xfrm>
                  <a:off x="4284" y="157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6" name="Line 57714"/>
                <p:cNvSpPr>
                  <a:spLocks noChangeShapeType="1"/>
                </p:cNvSpPr>
                <p:nvPr/>
              </p:nvSpPr>
              <p:spPr bwMode="auto">
                <a:xfrm>
                  <a:off x="4286" y="15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7" name="Line 57715"/>
                <p:cNvSpPr>
                  <a:spLocks noChangeShapeType="1"/>
                </p:cNvSpPr>
                <p:nvPr/>
              </p:nvSpPr>
              <p:spPr bwMode="auto">
                <a:xfrm>
                  <a:off x="4288" y="159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8" name="Line 57716"/>
                <p:cNvSpPr>
                  <a:spLocks noChangeShapeType="1"/>
                </p:cNvSpPr>
                <p:nvPr/>
              </p:nvSpPr>
              <p:spPr bwMode="auto">
                <a:xfrm flipV="1">
                  <a:off x="4299" y="159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39" name="Line 57717"/>
                <p:cNvSpPr>
                  <a:spLocks noChangeShapeType="1"/>
                </p:cNvSpPr>
                <p:nvPr/>
              </p:nvSpPr>
              <p:spPr bwMode="auto">
                <a:xfrm>
                  <a:off x="4313" y="159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0" name="Line 57718"/>
                <p:cNvSpPr>
                  <a:spLocks noChangeShapeType="1"/>
                </p:cNvSpPr>
                <p:nvPr/>
              </p:nvSpPr>
              <p:spPr bwMode="auto">
                <a:xfrm flipH="1">
                  <a:off x="4309" y="16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1" name="Line 57719"/>
                <p:cNvSpPr>
                  <a:spLocks noChangeShapeType="1"/>
                </p:cNvSpPr>
                <p:nvPr/>
              </p:nvSpPr>
              <p:spPr bwMode="auto">
                <a:xfrm flipH="1" flipV="1">
                  <a:off x="4292" y="160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2" name="Line 57720"/>
                <p:cNvSpPr>
                  <a:spLocks noChangeShapeType="1"/>
                </p:cNvSpPr>
                <p:nvPr/>
              </p:nvSpPr>
              <p:spPr bwMode="auto">
                <a:xfrm>
                  <a:off x="4292" y="160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3" name="Line 57721"/>
                <p:cNvSpPr>
                  <a:spLocks noChangeShapeType="1"/>
                </p:cNvSpPr>
                <p:nvPr/>
              </p:nvSpPr>
              <p:spPr bwMode="auto">
                <a:xfrm>
                  <a:off x="4295" y="1614"/>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4" name="Line 57722"/>
                <p:cNvSpPr>
                  <a:spLocks noChangeShapeType="1"/>
                </p:cNvSpPr>
                <p:nvPr/>
              </p:nvSpPr>
              <p:spPr bwMode="auto">
                <a:xfrm>
                  <a:off x="4296" y="162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5" name="Line 57723"/>
                <p:cNvSpPr>
                  <a:spLocks noChangeShapeType="1"/>
                </p:cNvSpPr>
                <p:nvPr/>
              </p:nvSpPr>
              <p:spPr bwMode="auto">
                <a:xfrm>
                  <a:off x="4307" y="16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6" name="Line 57724"/>
                <p:cNvSpPr>
                  <a:spLocks noChangeShapeType="1"/>
                </p:cNvSpPr>
                <p:nvPr/>
              </p:nvSpPr>
              <p:spPr bwMode="auto">
                <a:xfrm flipH="1">
                  <a:off x="4311" y="1636"/>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7" name="Line 57725"/>
                <p:cNvSpPr>
                  <a:spLocks noChangeShapeType="1"/>
                </p:cNvSpPr>
                <p:nvPr/>
              </p:nvSpPr>
              <p:spPr bwMode="auto">
                <a:xfrm flipH="1" flipV="1">
                  <a:off x="4303" y="1640"/>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8" name="Line 57726"/>
                <p:cNvSpPr>
                  <a:spLocks noChangeShapeType="1"/>
                </p:cNvSpPr>
                <p:nvPr/>
              </p:nvSpPr>
              <p:spPr bwMode="auto">
                <a:xfrm flipH="1">
                  <a:off x="4298" y="16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49" name="Line 57727"/>
                <p:cNvSpPr>
                  <a:spLocks noChangeShapeType="1"/>
                </p:cNvSpPr>
                <p:nvPr/>
              </p:nvSpPr>
              <p:spPr bwMode="auto">
                <a:xfrm>
                  <a:off x="4298" y="165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0" name="Line 57728"/>
                <p:cNvSpPr>
                  <a:spLocks noChangeShapeType="1"/>
                </p:cNvSpPr>
                <p:nvPr/>
              </p:nvSpPr>
              <p:spPr bwMode="auto">
                <a:xfrm>
                  <a:off x="4300" y="1657"/>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1" name="Line 57729"/>
                <p:cNvSpPr>
                  <a:spLocks noChangeShapeType="1"/>
                </p:cNvSpPr>
                <p:nvPr/>
              </p:nvSpPr>
              <p:spPr bwMode="auto">
                <a:xfrm flipH="1">
                  <a:off x="4310" y="166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2" name="Line 57730"/>
                <p:cNvSpPr>
                  <a:spLocks noChangeShapeType="1"/>
                </p:cNvSpPr>
                <p:nvPr/>
              </p:nvSpPr>
              <p:spPr bwMode="auto">
                <a:xfrm flipH="1">
                  <a:off x="4303" y="16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3" name="Line 57731"/>
                <p:cNvSpPr>
                  <a:spLocks noChangeShapeType="1"/>
                </p:cNvSpPr>
                <p:nvPr/>
              </p:nvSpPr>
              <p:spPr bwMode="auto">
                <a:xfrm>
                  <a:off x="4303" y="166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4" name="Line 57732"/>
                <p:cNvSpPr>
                  <a:spLocks noChangeShapeType="1"/>
                </p:cNvSpPr>
                <p:nvPr/>
              </p:nvSpPr>
              <p:spPr bwMode="auto">
                <a:xfrm>
                  <a:off x="4304" y="16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5" name="Line 57733"/>
                <p:cNvSpPr>
                  <a:spLocks noChangeShapeType="1"/>
                </p:cNvSpPr>
                <p:nvPr/>
              </p:nvSpPr>
              <p:spPr bwMode="auto">
                <a:xfrm>
                  <a:off x="4313" y="167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6" name="Line 57734"/>
                <p:cNvSpPr>
                  <a:spLocks noChangeShapeType="1"/>
                </p:cNvSpPr>
                <p:nvPr/>
              </p:nvSpPr>
              <p:spPr bwMode="auto">
                <a:xfrm flipV="1">
                  <a:off x="4322" y="167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7" name="Line 57735"/>
                <p:cNvSpPr>
                  <a:spLocks noChangeShapeType="1"/>
                </p:cNvSpPr>
                <p:nvPr/>
              </p:nvSpPr>
              <p:spPr bwMode="auto">
                <a:xfrm flipV="1">
                  <a:off x="4336" y="1665"/>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8" name="Line 57736"/>
                <p:cNvSpPr>
                  <a:spLocks noChangeShapeType="1"/>
                </p:cNvSpPr>
                <p:nvPr/>
              </p:nvSpPr>
              <p:spPr bwMode="auto">
                <a:xfrm flipH="1">
                  <a:off x="4339" y="1665"/>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59" name="Line 57737"/>
                <p:cNvSpPr>
                  <a:spLocks noChangeShapeType="1"/>
                </p:cNvSpPr>
                <p:nvPr/>
              </p:nvSpPr>
              <p:spPr bwMode="auto">
                <a:xfrm flipH="1">
                  <a:off x="4334" y="168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0" name="Line 57738"/>
                <p:cNvSpPr>
                  <a:spLocks noChangeShapeType="1"/>
                </p:cNvSpPr>
                <p:nvPr/>
              </p:nvSpPr>
              <p:spPr bwMode="auto">
                <a:xfrm flipH="1">
                  <a:off x="4328" y="169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1" name="Line 57739"/>
                <p:cNvSpPr>
                  <a:spLocks noChangeShapeType="1"/>
                </p:cNvSpPr>
                <p:nvPr/>
              </p:nvSpPr>
              <p:spPr bwMode="auto">
                <a:xfrm>
                  <a:off x="4328" y="1702"/>
                  <a:ext cx="20"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2" name="Line 57740"/>
                <p:cNvSpPr>
                  <a:spLocks noChangeShapeType="1"/>
                </p:cNvSpPr>
                <p:nvPr/>
              </p:nvSpPr>
              <p:spPr bwMode="auto">
                <a:xfrm flipH="1">
                  <a:off x="4341" y="171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3" name="Line 57741"/>
                <p:cNvSpPr>
                  <a:spLocks noChangeShapeType="1"/>
                </p:cNvSpPr>
                <p:nvPr/>
              </p:nvSpPr>
              <p:spPr bwMode="auto">
                <a:xfrm flipH="1">
                  <a:off x="4333" y="1714"/>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4" name="Line 57742"/>
                <p:cNvSpPr>
                  <a:spLocks noChangeShapeType="1"/>
                </p:cNvSpPr>
                <p:nvPr/>
              </p:nvSpPr>
              <p:spPr bwMode="auto">
                <a:xfrm flipH="1">
                  <a:off x="4328" y="17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5" name="Line 57743"/>
                <p:cNvSpPr>
                  <a:spLocks noChangeShapeType="1"/>
                </p:cNvSpPr>
                <p:nvPr/>
              </p:nvSpPr>
              <p:spPr bwMode="auto">
                <a:xfrm flipH="1" flipV="1">
                  <a:off x="4319" y="17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6" name="Line 57744"/>
                <p:cNvSpPr>
                  <a:spLocks noChangeShapeType="1"/>
                </p:cNvSpPr>
                <p:nvPr/>
              </p:nvSpPr>
              <p:spPr bwMode="auto">
                <a:xfrm flipH="1">
                  <a:off x="4313" y="17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7" name="Line 57745"/>
                <p:cNvSpPr>
                  <a:spLocks noChangeShapeType="1"/>
                </p:cNvSpPr>
                <p:nvPr/>
              </p:nvSpPr>
              <p:spPr bwMode="auto">
                <a:xfrm flipH="1">
                  <a:off x="4310" y="172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8" name="Line 57746"/>
                <p:cNvSpPr>
                  <a:spLocks noChangeShapeType="1"/>
                </p:cNvSpPr>
                <p:nvPr/>
              </p:nvSpPr>
              <p:spPr bwMode="auto">
                <a:xfrm>
                  <a:off x="4310" y="173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69" name="Line 57747"/>
                <p:cNvSpPr>
                  <a:spLocks noChangeShapeType="1"/>
                </p:cNvSpPr>
                <p:nvPr/>
              </p:nvSpPr>
              <p:spPr bwMode="auto">
                <a:xfrm flipH="1">
                  <a:off x="4310" y="1745"/>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0" name="Line 57748"/>
                <p:cNvSpPr>
                  <a:spLocks noChangeShapeType="1"/>
                </p:cNvSpPr>
                <p:nvPr/>
              </p:nvSpPr>
              <p:spPr bwMode="auto">
                <a:xfrm>
                  <a:off x="4310" y="17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1" name="Line 57749"/>
                <p:cNvSpPr>
                  <a:spLocks noChangeShapeType="1"/>
                </p:cNvSpPr>
                <p:nvPr/>
              </p:nvSpPr>
              <p:spPr bwMode="auto">
                <a:xfrm flipV="1">
                  <a:off x="4319" y="1740"/>
                  <a:ext cx="7"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2" name="Line 57750"/>
                <p:cNvSpPr>
                  <a:spLocks noChangeShapeType="1"/>
                </p:cNvSpPr>
                <p:nvPr/>
              </p:nvSpPr>
              <p:spPr bwMode="auto">
                <a:xfrm flipV="1">
                  <a:off x="4326" y="1737"/>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3" name="Line 57751"/>
                <p:cNvSpPr>
                  <a:spLocks noChangeShapeType="1"/>
                </p:cNvSpPr>
                <p:nvPr/>
              </p:nvSpPr>
              <p:spPr bwMode="auto">
                <a:xfrm>
                  <a:off x="4339" y="173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4" name="Line 57752"/>
                <p:cNvSpPr>
                  <a:spLocks noChangeShapeType="1"/>
                </p:cNvSpPr>
                <p:nvPr/>
              </p:nvSpPr>
              <p:spPr bwMode="auto">
                <a:xfrm>
                  <a:off x="4342" y="174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5" name="Line 57753"/>
                <p:cNvSpPr>
                  <a:spLocks noChangeShapeType="1"/>
                </p:cNvSpPr>
                <p:nvPr/>
              </p:nvSpPr>
              <p:spPr bwMode="auto">
                <a:xfrm flipH="1">
                  <a:off x="4339" y="17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6" name="Line 57754"/>
                <p:cNvSpPr>
                  <a:spLocks noChangeShapeType="1"/>
                </p:cNvSpPr>
                <p:nvPr/>
              </p:nvSpPr>
              <p:spPr bwMode="auto">
                <a:xfrm>
                  <a:off x="4339" y="175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7" name="Line 57755"/>
                <p:cNvSpPr>
                  <a:spLocks noChangeShapeType="1"/>
                </p:cNvSpPr>
                <p:nvPr/>
              </p:nvSpPr>
              <p:spPr bwMode="auto">
                <a:xfrm flipH="1">
                  <a:off x="4338" y="177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8" name="Line 57756"/>
                <p:cNvSpPr>
                  <a:spLocks noChangeShapeType="1"/>
                </p:cNvSpPr>
                <p:nvPr/>
              </p:nvSpPr>
              <p:spPr bwMode="auto">
                <a:xfrm flipH="1" flipV="1">
                  <a:off x="4336" y="17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79" name="Line 57757"/>
                <p:cNvSpPr>
                  <a:spLocks noChangeShapeType="1"/>
                </p:cNvSpPr>
                <p:nvPr/>
              </p:nvSpPr>
              <p:spPr bwMode="auto">
                <a:xfrm flipH="1">
                  <a:off x="4332" y="17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0" name="Line 57758"/>
                <p:cNvSpPr>
                  <a:spLocks noChangeShapeType="1"/>
                </p:cNvSpPr>
                <p:nvPr/>
              </p:nvSpPr>
              <p:spPr bwMode="auto">
                <a:xfrm>
                  <a:off x="4332" y="17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1" name="Line 57759"/>
                <p:cNvSpPr>
                  <a:spLocks noChangeShapeType="1"/>
                </p:cNvSpPr>
                <p:nvPr/>
              </p:nvSpPr>
              <p:spPr bwMode="auto">
                <a:xfrm>
                  <a:off x="4334" y="179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2" name="Line 57760"/>
                <p:cNvSpPr>
                  <a:spLocks noChangeShapeType="1"/>
                </p:cNvSpPr>
                <p:nvPr/>
              </p:nvSpPr>
              <p:spPr bwMode="auto">
                <a:xfrm>
                  <a:off x="4338" y="180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3" name="Line 57761"/>
                <p:cNvSpPr>
                  <a:spLocks noChangeShapeType="1"/>
                </p:cNvSpPr>
                <p:nvPr/>
              </p:nvSpPr>
              <p:spPr bwMode="auto">
                <a:xfrm>
                  <a:off x="4341" y="1813"/>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4" name="Line 57762"/>
                <p:cNvSpPr>
                  <a:spLocks noChangeShapeType="1"/>
                </p:cNvSpPr>
                <p:nvPr/>
              </p:nvSpPr>
              <p:spPr bwMode="auto">
                <a:xfrm>
                  <a:off x="4359" y="1822"/>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5" name="Line 57763"/>
                <p:cNvSpPr>
                  <a:spLocks noChangeShapeType="1"/>
                </p:cNvSpPr>
                <p:nvPr/>
              </p:nvSpPr>
              <p:spPr bwMode="auto">
                <a:xfrm flipH="1">
                  <a:off x="4371" y="1822"/>
                  <a:ext cx="11"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6" name="Line 57764"/>
                <p:cNvSpPr>
                  <a:spLocks noChangeShapeType="1"/>
                </p:cNvSpPr>
                <p:nvPr/>
              </p:nvSpPr>
              <p:spPr bwMode="auto">
                <a:xfrm>
                  <a:off x="4371" y="184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7" name="Line 57765"/>
                <p:cNvSpPr>
                  <a:spLocks noChangeShapeType="1"/>
                </p:cNvSpPr>
                <p:nvPr/>
              </p:nvSpPr>
              <p:spPr bwMode="auto">
                <a:xfrm flipV="1">
                  <a:off x="4388" y="183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8" name="Line 57766"/>
                <p:cNvSpPr>
                  <a:spLocks noChangeShapeType="1"/>
                </p:cNvSpPr>
                <p:nvPr/>
              </p:nvSpPr>
              <p:spPr bwMode="auto">
                <a:xfrm>
                  <a:off x="4393" y="183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89" name="Line 57767"/>
                <p:cNvSpPr>
                  <a:spLocks noChangeShapeType="1"/>
                </p:cNvSpPr>
                <p:nvPr/>
              </p:nvSpPr>
              <p:spPr bwMode="auto">
                <a:xfrm flipV="1">
                  <a:off x="4397" y="1841"/>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0" name="Line 57768"/>
                <p:cNvSpPr>
                  <a:spLocks noChangeShapeType="1"/>
                </p:cNvSpPr>
                <p:nvPr/>
              </p:nvSpPr>
              <p:spPr bwMode="auto">
                <a:xfrm flipV="1">
                  <a:off x="4418" y="18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1" name="Line 57769"/>
                <p:cNvSpPr>
                  <a:spLocks noChangeShapeType="1"/>
                </p:cNvSpPr>
                <p:nvPr/>
              </p:nvSpPr>
              <p:spPr bwMode="auto">
                <a:xfrm flipV="1">
                  <a:off x="4432" y="182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2" name="Line 57770"/>
                <p:cNvSpPr>
                  <a:spLocks noChangeShapeType="1"/>
                </p:cNvSpPr>
                <p:nvPr/>
              </p:nvSpPr>
              <p:spPr bwMode="auto">
                <a:xfrm>
                  <a:off x="4444" y="182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3" name="Line 57771"/>
                <p:cNvSpPr>
                  <a:spLocks noChangeShapeType="1"/>
                </p:cNvSpPr>
                <p:nvPr/>
              </p:nvSpPr>
              <p:spPr bwMode="auto">
                <a:xfrm flipV="1">
                  <a:off x="4446" y="1822"/>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4" name="Line 57772"/>
                <p:cNvSpPr>
                  <a:spLocks noChangeShapeType="1"/>
                </p:cNvSpPr>
                <p:nvPr/>
              </p:nvSpPr>
              <p:spPr bwMode="auto">
                <a:xfrm flipV="1">
                  <a:off x="4458" y="181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5" name="Line 57773"/>
                <p:cNvSpPr>
                  <a:spLocks noChangeShapeType="1"/>
                </p:cNvSpPr>
                <p:nvPr/>
              </p:nvSpPr>
              <p:spPr bwMode="auto">
                <a:xfrm flipV="1">
                  <a:off x="4462" y="1797"/>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6" name="Line 57774"/>
                <p:cNvSpPr>
                  <a:spLocks noChangeShapeType="1"/>
                </p:cNvSpPr>
                <p:nvPr/>
              </p:nvSpPr>
              <p:spPr bwMode="auto">
                <a:xfrm flipV="1">
                  <a:off x="4465" y="178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7" name="Line 57775"/>
                <p:cNvSpPr>
                  <a:spLocks noChangeShapeType="1"/>
                </p:cNvSpPr>
                <p:nvPr/>
              </p:nvSpPr>
              <p:spPr bwMode="auto">
                <a:xfrm flipV="1">
                  <a:off x="4470" y="1773"/>
                  <a:ext cx="19"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8" name="Line 57776"/>
                <p:cNvSpPr>
                  <a:spLocks noChangeShapeType="1"/>
                </p:cNvSpPr>
                <p:nvPr/>
              </p:nvSpPr>
              <p:spPr bwMode="auto">
                <a:xfrm flipH="1" flipV="1">
                  <a:off x="4487" y="176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99" name="Line 57777"/>
                <p:cNvSpPr>
                  <a:spLocks noChangeShapeType="1"/>
                </p:cNvSpPr>
                <p:nvPr/>
              </p:nvSpPr>
              <p:spPr bwMode="auto">
                <a:xfrm flipV="1">
                  <a:off x="4487" y="175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0" name="Line 57778"/>
                <p:cNvSpPr>
                  <a:spLocks noChangeShapeType="1"/>
                </p:cNvSpPr>
                <p:nvPr/>
              </p:nvSpPr>
              <p:spPr bwMode="auto">
                <a:xfrm flipV="1">
                  <a:off x="4492" y="175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1" name="Line 57779"/>
                <p:cNvSpPr>
                  <a:spLocks noChangeShapeType="1"/>
                </p:cNvSpPr>
                <p:nvPr/>
              </p:nvSpPr>
              <p:spPr bwMode="auto">
                <a:xfrm>
                  <a:off x="4506" y="175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2" name="Line 57780"/>
                <p:cNvSpPr>
                  <a:spLocks noChangeShapeType="1"/>
                </p:cNvSpPr>
                <p:nvPr/>
              </p:nvSpPr>
              <p:spPr bwMode="auto">
                <a:xfrm>
                  <a:off x="4508" y="176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3" name="Line 57781"/>
                <p:cNvSpPr>
                  <a:spLocks noChangeShapeType="1"/>
                </p:cNvSpPr>
                <p:nvPr/>
              </p:nvSpPr>
              <p:spPr bwMode="auto">
                <a:xfrm flipV="1">
                  <a:off x="4516" y="175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4" name="Line 57782"/>
                <p:cNvSpPr>
                  <a:spLocks noChangeShapeType="1"/>
                </p:cNvSpPr>
                <p:nvPr/>
              </p:nvSpPr>
              <p:spPr bwMode="auto">
                <a:xfrm flipH="1" flipV="1">
                  <a:off x="4525" y="1739"/>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5" name="Line 57783"/>
                <p:cNvSpPr>
                  <a:spLocks noChangeShapeType="1"/>
                </p:cNvSpPr>
                <p:nvPr/>
              </p:nvSpPr>
              <p:spPr bwMode="auto">
                <a:xfrm flipV="1">
                  <a:off x="4525" y="1722"/>
                  <a:ext cx="8"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6" name="Line 57784"/>
                <p:cNvSpPr>
                  <a:spLocks noChangeShapeType="1"/>
                </p:cNvSpPr>
                <p:nvPr/>
              </p:nvSpPr>
              <p:spPr bwMode="auto">
                <a:xfrm flipH="1" flipV="1">
                  <a:off x="4529" y="170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7" name="Line 57785"/>
                <p:cNvSpPr>
                  <a:spLocks noChangeShapeType="1"/>
                </p:cNvSpPr>
                <p:nvPr/>
              </p:nvSpPr>
              <p:spPr bwMode="auto">
                <a:xfrm flipH="1" flipV="1">
                  <a:off x="4520" y="170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8" name="Line 57786"/>
                <p:cNvSpPr>
                  <a:spLocks noChangeShapeType="1"/>
                </p:cNvSpPr>
                <p:nvPr/>
              </p:nvSpPr>
              <p:spPr bwMode="auto">
                <a:xfrm flipV="1">
                  <a:off x="4520" y="1685"/>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09" name="Line 57787"/>
                <p:cNvSpPr>
                  <a:spLocks noChangeShapeType="1"/>
                </p:cNvSpPr>
                <p:nvPr/>
              </p:nvSpPr>
              <p:spPr bwMode="auto">
                <a:xfrm flipV="1">
                  <a:off x="4530" y="167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0" name="Line 57788"/>
                <p:cNvSpPr>
                  <a:spLocks noChangeShapeType="1"/>
                </p:cNvSpPr>
                <p:nvPr/>
              </p:nvSpPr>
              <p:spPr bwMode="auto">
                <a:xfrm flipV="1">
                  <a:off x="4535" y="166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1" name="Line 57789"/>
                <p:cNvSpPr>
                  <a:spLocks noChangeShapeType="1"/>
                </p:cNvSpPr>
                <p:nvPr/>
              </p:nvSpPr>
              <p:spPr bwMode="auto">
                <a:xfrm flipV="1">
                  <a:off x="4540" y="16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2" name="Line 57790"/>
                <p:cNvSpPr>
                  <a:spLocks noChangeShapeType="1"/>
                </p:cNvSpPr>
                <p:nvPr/>
              </p:nvSpPr>
              <p:spPr bwMode="auto">
                <a:xfrm>
                  <a:off x="4547" y="166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3" name="Line 57791"/>
                <p:cNvSpPr>
                  <a:spLocks noChangeShapeType="1"/>
                </p:cNvSpPr>
                <p:nvPr/>
              </p:nvSpPr>
              <p:spPr bwMode="auto">
                <a:xfrm flipH="1">
                  <a:off x="4546" y="167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4" name="Line 57792"/>
                <p:cNvSpPr>
                  <a:spLocks noChangeShapeType="1"/>
                </p:cNvSpPr>
                <p:nvPr/>
              </p:nvSpPr>
              <p:spPr bwMode="auto">
                <a:xfrm flipH="1">
                  <a:off x="4540" y="168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5" name="Line 57793"/>
                <p:cNvSpPr>
                  <a:spLocks noChangeShapeType="1"/>
                </p:cNvSpPr>
                <p:nvPr/>
              </p:nvSpPr>
              <p:spPr bwMode="auto">
                <a:xfrm>
                  <a:off x="4540" y="1689"/>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6" name="Line 57794"/>
                <p:cNvSpPr>
                  <a:spLocks noChangeShapeType="1"/>
                </p:cNvSpPr>
                <p:nvPr/>
              </p:nvSpPr>
              <p:spPr bwMode="auto">
                <a:xfrm flipV="1">
                  <a:off x="4543" y="17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7" name="Line 57795"/>
                <p:cNvSpPr>
                  <a:spLocks noChangeShapeType="1"/>
                </p:cNvSpPr>
                <p:nvPr/>
              </p:nvSpPr>
              <p:spPr bwMode="auto">
                <a:xfrm>
                  <a:off x="4550" y="1701"/>
                  <a:ext cx="2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8" name="Line 57796"/>
                <p:cNvSpPr>
                  <a:spLocks noChangeShapeType="1"/>
                </p:cNvSpPr>
                <p:nvPr/>
              </p:nvSpPr>
              <p:spPr bwMode="auto">
                <a:xfrm flipH="1">
                  <a:off x="4566" y="170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19" name="Line 57797"/>
                <p:cNvSpPr>
                  <a:spLocks noChangeShapeType="1"/>
                </p:cNvSpPr>
                <p:nvPr/>
              </p:nvSpPr>
              <p:spPr bwMode="auto">
                <a:xfrm flipV="1">
                  <a:off x="4566" y="172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0" name="Line 57798"/>
                <p:cNvSpPr>
                  <a:spLocks noChangeShapeType="1"/>
                </p:cNvSpPr>
                <p:nvPr/>
              </p:nvSpPr>
              <p:spPr bwMode="auto">
                <a:xfrm>
                  <a:off x="4574" y="17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1" name="Line 57799"/>
                <p:cNvSpPr>
                  <a:spLocks noChangeShapeType="1"/>
                </p:cNvSpPr>
                <p:nvPr/>
              </p:nvSpPr>
              <p:spPr bwMode="auto">
                <a:xfrm>
                  <a:off x="4576" y="1731"/>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2" name="Line 57800"/>
                <p:cNvSpPr>
                  <a:spLocks noChangeShapeType="1"/>
                </p:cNvSpPr>
                <p:nvPr/>
              </p:nvSpPr>
              <p:spPr bwMode="auto">
                <a:xfrm flipV="1">
                  <a:off x="4584" y="172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3" name="Line 57801"/>
                <p:cNvSpPr>
                  <a:spLocks noChangeShapeType="1"/>
                </p:cNvSpPr>
                <p:nvPr/>
              </p:nvSpPr>
              <p:spPr bwMode="auto">
                <a:xfrm flipH="1" flipV="1">
                  <a:off x="4588" y="17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4" name="Line 57802"/>
                <p:cNvSpPr>
                  <a:spLocks noChangeShapeType="1"/>
                </p:cNvSpPr>
                <p:nvPr/>
              </p:nvSpPr>
              <p:spPr bwMode="auto">
                <a:xfrm flipH="1" flipV="1">
                  <a:off x="4585" y="171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5" name="Line 57803"/>
                <p:cNvSpPr>
                  <a:spLocks noChangeShapeType="1"/>
                </p:cNvSpPr>
                <p:nvPr/>
              </p:nvSpPr>
              <p:spPr bwMode="auto">
                <a:xfrm flipH="1" flipV="1">
                  <a:off x="4575" y="170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6" name="Line 57804"/>
                <p:cNvSpPr>
                  <a:spLocks noChangeShapeType="1"/>
                </p:cNvSpPr>
                <p:nvPr/>
              </p:nvSpPr>
              <p:spPr bwMode="auto">
                <a:xfrm flipV="1">
                  <a:off x="4575" y="1690"/>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7" name="Line 57805"/>
                <p:cNvSpPr>
                  <a:spLocks noChangeShapeType="1"/>
                </p:cNvSpPr>
                <p:nvPr/>
              </p:nvSpPr>
              <p:spPr bwMode="auto">
                <a:xfrm flipH="1" flipV="1">
                  <a:off x="4583" y="16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8" name="Line 57806"/>
                <p:cNvSpPr>
                  <a:spLocks noChangeShapeType="1"/>
                </p:cNvSpPr>
                <p:nvPr/>
              </p:nvSpPr>
              <p:spPr bwMode="auto">
                <a:xfrm flipV="1">
                  <a:off x="4583" y="167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29" name="Line 57807"/>
                <p:cNvSpPr>
                  <a:spLocks noChangeShapeType="1"/>
                </p:cNvSpPr>
                <p:nvPr/>
              </p:nvSpPr>
              <p:spPr bwMode="auto">
                <a:xfrm flipH="1" flipV="1">
                  <a:off x="4587" y="16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0" name="Line 57808"/>
                <p:cNvSpPr>
                  <a:spLocks noChangeShapeType="1"/>
                </p:cNvSpPr>
                <p:nvPr/>
              </p:nvSpPr>
              <p:spPr bwMode="auto">
                <a:xfrm flipV="1">
                  <a:off x="4587" y="165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1" name="Line 57809"/>
                <p:cNvSpPr>
                  <a:spLocks noChangeShapeType="1"/>
                </p:cNvSpPr>
                <p:nvPr/>
              </p:nvSpPr>
              <p:spPr bwMode="auto">
                <a:xfrm flipV="1">
                  <a:off x="4591" y="165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2" name="Line 57810"/>
                <p:cNvSpPr>
                  <a:spLocks noChangeShapeType="1"/>
                </p:cNvSpPr>
                <p:nvPr/>
              </p:nvSpPr>
              <p:spPr bwMode="auto">
                <a:xfrm flipV="1">
                  <a:off x="4599" y="1655"/>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3" name="Line 57811"/>
                <p:cNvSpPr>
                  <a:spLocks noChangeShapeType="1"/>
                </p:cNvSpPr>
                <p:nvPr/>
              </p:nvSpPr>
              <p:spPr bwMode="auto">
                <a:xfrm flipV="1">
                  <a:off x="4605" y="1631"/>
                  <a:ext cx="1"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4" name="Line 57812"/>
                <p:cNvSpPr>
                  <a:spLocks noChangeShapeType="1"/>
                </p:cNvSpPr>
                <p:nvPr/>
              </p:nvSpPr>
              <p:spPr bwMode="auto">
                <a:xfrm flipH="1" flipV="1">
                  <a:off x="4599" y="1610"/>
                  <a:ext cx="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5" name="Line 57813"/>
                <p:cNvSpPr>
                  <a:spLocks noChangeShapeType="1"/>
                </p:cNvSpPr>
                <p:nvPr/>
              </p:nvSpPr>
              <p:spPr bwMode="auto">
                <a:xfrm flipH="1" flipV="1">
                  <a:off x="4597" y="16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6" name="Line 57814"/>
                <p:cNvSpPr>
                  <a:spLocks noChangeShapeType="1"/>
                </p:cNvSpPr>
                <p:nvPr/>
              </p:nvSpPr>
              <p:spPr bwMode="auto">
                <a:xfrm flipH="1" flipV="1">
                  <a:off x="4595" y="159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7" name="Line 57815"/>
                <p:cNvSpPr>
                  <a:spLocks noChangeShapeType="1"/>
                </p:cNvSpPr>
                <p:nvPr/>
              </p:nvSpPr>
              <p:spPr bwMode="auto">
                <a:xfrm flipH="1" flipV="1">
                  <a:off x="4583" y="158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8" name="Line 57816"/>
                <p:cNvSpPr>
                  <a:spLocks noChangeShapeType="1"/>
                </p:cNvSpPr>
                <p:nvPr/>
              </p:nvSpPr>
              <p:spPr bwMode="auto">
                <a:xfrm flipH="1" flipV="1">
                  <a:off x="4582" y="157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39" name="Line 57817"/>
                <p:cNvSpPr>
                  <a:spLocks noChangeShapeType="1"/>
                </p:cNvSpPr>
                <p:nvPr/>
              </p:nvSpPr>
              <p:spPr bwMode="auto">
                <a:xfrm flipV="1">
                  <a:off x="4582" y="1557"/>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0" name="Line 57818"/>
                <p:cNvSpPr>
                  <a:spLocks noChangeShapeType="1"/>
                </p:cNvSpPr>
                <p:nvPr/>
              </p:nvSpPr>
              <p:spPr bwMode="auto">
                <a:xfrm flipH="1" flipV="1">
                  <a:off x="4596" y="15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1" name="Line 57819"/>
                <p:cNvSpPr>
                  <a:spLocks noChangeShapeType="1"/>
                </p:cNvSpPr>
                <p:nvPr/>
              </p:nvSpPr>
              <p:spPr bwMode="auto">
                <a:xfrm flipH="1" flipV="1">
                  <a:off x="4592" y="153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2" name="Line 57820"/>
                <p:cNvSpPr>
                  <a:spLocks noChangeShapeType="1"/>
                </p:cNvSpPr>
                <p:nvPr/>
              </p:nvSpPr>
              <p:spPr bwMode="auto">
                <a:xfrm flipH="1" flipV="1">
                  <a:off x="4590" y="15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3" name="Line 57821"/>
                <p:cNvSpPr>
                  <a:spLocks noChangeShapeType="1"/>
                </p:cNvSpPr>
                <p:nvPr/>
              </p:nvSpPr>
              <p:spPr bwMode="auto">
                <a:xfrm flipH="1" flipV="1">
                  <a:off x="4581" y="152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4" name="Line 57822"/>
                <p:cNvSpPr>
                  <a:spLocks noChangeShapeType="1"/>
                </p:cNvSpPr>
                <p:nvPr/>
              </p:nvSpPr>
              <p:spPr bwMode="auto">
                <a:xfrm flipH="1" flipV="1">
                  <a:off x="4571" y="152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5" name="Line 57823"/>
                <p:cNvSpPr>
                  <a:spLocks noChangeShapeType="1"/>
                </p:cNvSpPr>
                <p:nvPr/>
              </p:nvSpPr>
              <p:spPr bwMode="auto">
                <a:xfrm flipH="1" flipV="1">
                  <a:off x="4569" y="15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6" name="Line 57824"/>
                <p:cNvSpPr>
                  <a:spLocks noChangeShapeType="1"/>
                </p:cNvSpPr>
                <p:nvPr/>
              </p:nvSpPr>
              <p:spPr bwMode="auto">
                <a:xfrm flipH="1" flipV="1">
                  <a:off x="4567" y="15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7" name="Line 57825"/>
                <p:cNvSpPr>
                  <a:spLocks noChangeShapeType="1"/>
                </p:cNvSpPr>
                <p:nvPr/>
              </p:nvSpPr>
              <p:spPr bwMode="auto">
                <a:xfrm flipV="1">
                  <a:off x="4567" y="149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8" name="Line 57826"/>
                <p:cNvSpPr>
                  <a:spLocks noChangeShapeType="1"/>
                </p:cNvSpPr>
                <p:nvPr/>
              </p:nvSpPr>
              <p:spPr bwMode="auto">
                <a:xfrm flipH="1" flipV="1">
                  <a:off x="4567" y="148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49" name="Line 57827"/>
                <p:cNvSpPr>
                  <a:spLocks noChangeShapeType="1"/>
                </p:cNvSpPr>
                <p:nvPr/>
              </p:nvSpPr>
              <p:spPr bwMode="auto">
                <a:xfrm flipH="1" flipV="1">
                  <a:off x="4564" y="1469"/>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0" name="Line 57828"/>
                <p:cNvSpPr>
                  <a:spLocks noChangeShapeType="1"/>
                </p:cNvSpPr>
                <p:nvPr/>
              </p:nvSpPr>
              <p:spPr bwMode="auto">
                <a:xfrm flipH="1" flipV="1">
                  <a:off x="4554" y="146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1" name="Line 57829"/>
                <p:cNvSpPr>
                  <a:spLocks noChangeShapeType="1"/>
                </p:cNvSpPr>
                <p:nvPr/>
              </p:nvSpPr>
              <p:spPr bwMode="auto">
                <a:xfrm flipH="1" flipV="1">
                  <a:off x="4552" y="14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2" name="Line 57830"/>
                <p:cNvSpPr>
                  <a:spLocks noChangeShapeType="1"/>
                </p:cNvSpPr>
                <p:nvPr/>
              </p:nvSpPr>
              <p:spPr bwMode="auto">
                <a:xfrm flipH="1" flipV="1">
                  <a:off x="4548" y="144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3" name="Line 57831"/>
                <p:cNvSpPr>
                  <a:spLocks noChangeShapeType="1"/>
                </p:cNvSpPr>
                <p:nvPr/>
              </p:nvSpPr>
              <p:spPr bwMode="auto">
                <a:xfrm flipV="1">
                  <a:off x="4548" y="143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4" name="Line 57832"/>
                <p:cNvSpPr>
                  <a:spLocks noChangeShapeType="1"/>
                </p:cNvSpPr>
                <p:nvPr/>
              </p:nvSpPr>
              <p:spPr bwMode="auto">
                <a:xfrm flipH="1" flipV="1">
                  <a:off x="4549" y="14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5" name="Line 57833"/>
                <p:cNvSpPr>
                  <a:spLocks noChangeShapeType="1"/>
                </p:cNvSpPr>
                <p:nvPr/>
              </p:nvSpPr>
              <p:spPr bwMode="auto">
                <a:xfrm flipH="1" flipV="1">
                  <a:off x="4544" y="140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6" name="Line 57834"/>
                <p:cNvSpPr>
                  <a:spLocks noChangeShapeType="1"/>
                </p:cNvSpPr>
                <p:nvPr/>
              </p:nvSpPr>
              <p:spPr bwMode="auto">
                <a:xfrm flipH="1" flipV="1">
                  <a:off x="4540" y="139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7" name="Line 57835"/>
                <p:cNvSpPr>
                  <a:spLocks noChangeShapeType="1"/>
                </p:cNvSpPr>
                <p:nvPr/>
              </p:nvSpPr>
              <p:spPr bwMode="auto">
                <a:xfrm flipV="1">
                  <a:off x="4540" y="1377"/>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8" name="Line 57836"/>
                <p:cNvSpPr>
                  <a:spLocks noChangeShapeType="1"/>
                </p:cNvSpPr>
                <p:nvPr/>
              </p:nvSpPr>
              <p:spPr bwMode="auto">
                <a:xfrm flipV="1">
                  <a:off x="4542" y="136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59" name="Line 57837"/>
                <p:cNvSpPr>
                  <a:spLocks noChangeShapeType="1"/>
                </p:cNvSpPr>
                <p:nvPr/>
              </p:nvSpPr>
              <p:spPr bwMode="auto">
                <a:xfrm flipV="1">
                  <a:off x="4548" y="135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0" name="Line 57838"/>
                <p:cNvSpPr>
                  <a:spLocks noChangeShapeType="1"/>
                </p:cNvSpPr>
                <p:nvPr/>
              </p:nvSpPr>
              <p:spPr bwMode="auto">
                <a:xfrm>
                  <a:off x="4559" y="13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1" name="Line 57839"/>
                <p:cNvSpPr>
                  <a:spLocks noChangeShapeType="1"/>
                </p:cNvSpPr>
                <p:nvPr/>
              </p:nvSpPr>
              <p:spPr bwMode="auto">
                <a:xfrm flipV="1">
                  <a:off x="4561" y="13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2" name="Line 57840"/>
                <p:cNvSpPr>
                  <a:spLocks noChangeShapeType="1"/>
                </p:cNvSpPr>
                <p:nvPr/>
              </p:nvSpPr>
              <p:spPr bwMode="auto">
                <a:xfrm flipV="1">
                  <a:off x="4568" y="13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3" name="Line 57841"/>
                <p:cNvSpPr>
                  <a:spLocks noChangeShapeType="1"/>
                </p:cNvSpPr>
                <p:nvPr/>
              </p:nvSpPr>
              <p:spPr bwMode="auto">
                <a:xfrm flipV="1">
                  <a:off x="4573" y="134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4" name="Line 57842"/>
                <p:cNvSpPr>
                  <a:spLocks noChangeShapeType="1"/>
                </p:cNvSpPr>
                <p:nvPr/>
              </p:nvSpPr>
              <p:spPr bwMode="auto">
                <a:xfrm flipV="1">
                  <a:off x="4577" y="134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5" name="Line 57843"/>
                <p:cNvSpPr>
                  <a:spLocks noChangeShapeType="1"/>
                </p:cNvSpPr>
                <p:nvPr/>
              </p:nvSpPr>
              <p:spPr bwMode="auto">
                <a:xfrm flipV="1">
                  <a:off x="4585" y="13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6" name="Line 57844"/>
                <p:cNvSpPr>
                  <a:spLocks noChangeShapeType="1"/>
                </p:cNvSpPr>
                <p:nvPr/>
              </p:nvSpPr>
              <p:spPr bwMode="auto">
                <a:xfrm flipV="1">
                  <a:off x="4599" y="132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7" name="Line 57845"/>
                <p:cNvSpPr>
                  <a:spLocks noChangeShapeType="1"/>
                </p:cNvSpPr>
                <p:nvPr/>
              </p:nvSpPr>
              <p:spPr bwMode="auto">
                <a:xfrm flipH="1" flipV="1">
                  <a:off x="4592" y="1314"/>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8" name="Line 57846"/>
                <p:cNvSpPr>
                  <a:spLocks noChangeShapeType="1"/>
                </p:cNvSpPr>
                <p:nvPr/>
              </p:nvSpPr>
              <p:spPr bwMode="auto">
                <a:xfrm flipH="1" flipV="1">
                  <a:off x="4590" y="13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69" name="Line 57847"/>
                <p:cNvSpPr>
                  <a:spLocks noChangeShapeType="1"/>
                </p:cNvSpPr>
                <p:nvPr/>
              </p:nvSpPr>
              <p:spPr bwMode="auto">
                <a:xfrm flipH="1" flipV="1">
                  <a:off x="4589" y="130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0" name="Line 57848"/>
                <p:cNvSpPr>
                  <a:spLocks noChangeShapeType="1"/>
                </p:cNvSpPr>
                <p:nvPr/>
              </p:nvSpPr>
              <p:spPr bwMode="auto">
                <a:xfrm flipH="1" flipV="1">
                  <a:off x="4577" y="128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1" name="Line 57849"/>
                <p:cNvSpPr>
                  <a:spLocks noChangeShapeType="1"/>
                </p:cNvSpPr>
                <p:nvPr/>
              </p:nvSpPr>
              <p:spPr bwMode="auto">
                <a:xfrm flipV="1">
                  <a:off x="4577" y="128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2" name="Line 57850"/>
                <p:cNvSpPr>
                  <a:spLocks noChangeShapeType="1"/>
                </p:cNvSpPr>
                <p:nvPr/>
              </p:nvSpPr>
              <p:spPr bwMode="auto">
                <a:xfrm flipV="1">
                  <a:off x="4582" y="126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3" name="Line 57851"/>
                <p:cNvSpPr>
                  <a:spLocks noChangeShapeType="1"/>
                </p:cNvSpPr>
                <p:nvPr/>
              </p:nvSpPr>
              <p:spPr bwMode="auto">
                <a:xfrm flipH="1" flipV="1">
                  <a:off x="4591" y="12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4" name="Line 57852"/>
                <p:cNvSpPr>
                  <a:spLocks noChangeShapeType="1"/>
                </p:cNvSpPr>
                <p:nvPr/>
              </p:nvSpPr>
              <p:spPr bwMode="auto">
                <a:xfrm flipV="1">
                  <a:off x="4591" y="1239"/>
                  <a:ext cx="1"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5" name="Line 57853"/>
                <p:cNvSpPr>
                  <a:spLocks noChangeShapeType="1"/>
                </p:cNvSpPr>
                <p:nvPr/>
              </p:nvSpPr>
              <p:spPr bwMode="auto">
                <a:xfrm flipH="1" flipV="1">
                  <a:off x="4590" y="12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6" name="Line 57854"/>
                <p:cNvSpPr>
                  <a:spLocks noChangeShapeType="1"/>
                </p:cNvSpPr>
                <p:nvPr/>
              </p:nvSpPr>
              <p:spPr bwMode="auto">
                <a:xfrm flipH="1" flipV="1">
                  <a:off x="4588" y="12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7" name="Line 57855"/>
                <p:cNvSpPr>
                  <a:spLocks noChangeShapeType="1"/>
                </p:cNvSpPr>
                <p:nvPr/>
              </p:nvSpPr>
              <p:spPr bwMode="auto">
                <a:xfrm flipH="1" flipV="1">
                  <a:off x="4583" y="121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8" name="Line 57856"/>
                <p:cNvSpPr>
                  <a:spLocks noChangeShapeType="1"/>
                </p:cNvSpPr>
                <p:nvPr/>
              </p:nvSpPr>
              <p:spPr bwMode="auto">
                <a:xfrm flipV="1">
                  <a:off x="4583" y="120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79" name="Line 57857"/>
                <p:cNvSpPr>
                  <a:spLocks noChangeShapeType="1"/>
                </p:cNvSpPr>
                <p:nvPr/>
              </p:nvSpPr>
              <p:spPr bwMode="auto">
                <a:xfrm flipV="1">
                  <a:off x="4588" y="118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0" name="Line 57858"/>
                <p:cNvSpPr>
                  <a:spLocks noChangeShapeType="1"/>
                </p:cNvSpPr>
                <p:nvPr/>
              </p:nvSpPr>
              <p:spPr bwMode="auto">
                <a:xfrm flipH="1" flipV="1">
                  <a:off x="4587" y="11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1" name="Line 57859"/>
                <p:cNvSpPr>
                  <a:spLocks noChangeShapeType="1"/>
                </p:cNvSpPr>
                <p:nvPr/>
              </p:nvSpPr>
              <p:spPr bwMode="auto">
                <a:xfrm flipV="1">
                  <a:off x="4587" y="116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2" name="Line 57860"/>
                <p:cNvSpPr>
                  <a:spLocks noChangeShapeType="1"/>
                </p:cNvSpPr>
                <p:nvPr/>
              </p:nvSpPr>
              <p:spPr bwMode="auto">
                <a:xfrm flipV="1">
                  <a:off x="4599" y="115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3" name="Line 57861"/>
                <p:cNvSpPr>
                  <a:spLocks noChangeShapeType="1"/>
                </p:cNvSpPr>
                <p:nvPr/>
              </p:nvSpPr>
              <p:spPr bwMode="auto">
                <a:xfrm flipV="1">
                  <a:off x="4610" y="11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4" name="Line 57862"/>
                <p:cNvSpPr>
                  <a:spLocks noChangeShapeType="1"/>
                </p:cNvSpPr>
                <p:nvPr/>
              </p:nvSpPr>
              <p:spPr bwMode="auto">
                <a:xfrm flipH="1" flipV="1">
                  <a:off x="4613" y="1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5" name="Line 57863"/>
                <p:cNvSpPr>
                  <a:spLocks noChangeShapeType="1"/>
                </p:cNvSpPr>
                <p:nvPr/>
              </p:nvSpPr>
              <p:spPr bwMode="auto">
                <a:xfrm flipH="1" flipV="1">
                  <a:off x="4608" y="112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6" name="Line 57864"/>
                <p:cNvSpPr>
                  <a:spLocks noChangeShapeType="1"/>
                </p:cNvSpPr>
                <p:nvPr/>
              </p:nvSpPr>
              <p:spPr bwMode="auto">
                <a:xfrm flipV="1">
                  <a:off x="4608" y="110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7" name="Line 57865"/>
                <p:cNvSpPr>
                  <a:spLocks noChangeShapeType="1"/>
                </p:cNvSpPr>
                <p:nvPr/>
              </p:nvSpPr>
              <p:spPr bwMode="auto">
                <a:xfrm flipV="1">
                  <a:off x="4620" y="1090"/>
                  <a:ext cx="11"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8" name="Line 57866"/>
                <p:cNvSpPr>
                  <a:spLocks noChangeShapeType="1"/>
                </p:cNvSpPr>
                <p:nvPr/>
              </p:nvSpPr>
              <p:spPr bwMode="auto">
                <a:xfrm flipH="1" flipV="1">
                  <a:off x="4628" y="10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89" name="Line 57867"/>
                <p:cNvSpPr>
                  <a:spLocks noChangeShapeType="1"/>
                </p:cNvSpPr>
                <p:nvPr/>
              </p:nvSpPr>
              <p:spPr bwMode="auto">
                <a:xfrm flipV="1">
                  <a:off x="4628" y="107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0" name="Line 57868"/>
                <p:cNvSpPr>
                  <a:spLocks noChangeShapeType="1"/>
                </p:cNvSpPr>
                <p:nvPr/>
              </p:nvSpPr>
              <p:spPr bwMode="auto">
                <a:xfrm flipH="1" flipV="1">
                  <a:off x="4622" y="1063"/>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1" name="Line 57869"/>
                <p:cNvSpPr>
                  <a:spLocks noChangeShapeType="1"/>
                </p:cNvSpPr>
                <p:nvPr/>
              </p:nvSpPr>
              <p:spPr bwMode="auto">
                <a:xfrm flipH="1" flipV="1">
                  <a:off x="4612" y="10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2" name="Line 57870"/>
                <p:cNvSpPr>
                  <a:spLocks noChangeShapeType="1"/>
                </p:cNvSpPr>
                <p:nvPr/>
              </p:nvSpPr>
              <p:spPr bwMode="auto">
                <a:xfrm flipV="1">
                  <a:off x="4612" y="10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3" name="Line 57871"/>
                <p:cNvSpPr>
                  <a:spLocks noChangeShapeType="1"/>
                </p:cNvSpPr>
                <p:nvPr/>
              </p:nvSpPr>
              <p:spPr bwMode="auto">
                <a:xfrm flipV="1">
                  <a:off x="4617" y="104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4" name="Line 57872"/>
                <p:cNvSpPr>
                  <a:spLocks noChangeShapeType="1"/>
                </p:cNvSpPr>
                <p:nvPr/>
              </p:nvSpPr>
              <p:spPr bwMode="auto">
                <a:xfrm flipV="1">
                  <a:off x="4622" y="1019"/>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5" name="Line 57873"/>
                <p:cNvSpPr>
                  <a:spLocks noChangeShapeType="1"/>
                </p:cNvSpPr>
                <p:nvPr/>
              </p:nvSpPr>
              <p:spPr bwMode="auto">
                <a:xfrm flipH="1" flipV="1">
                  <a:off x="4637" y="10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6" name="Line 57874"/>
                <p:cNvSpPr>
                  <a:spLocks noChangeShapeType="1"/>
                </p:cNvSpPr>
                <p:nvPr/>
              </p:nvSpPr>
              <p:spPr bwMode="auto">
                <a:xfrm flipV="1">
                  <a:off x="4637" y="99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7" name="Line 57875"/>
                <p:cNvSpPr>
                  <a:spLocks noChangeShapeType="1"/>
                </p:cNvSpPr>
                <p:nvPr/>
              </p:nvSpPr>
              <p:spPr bwMode="auto">
                <a:xfrm flipV="1">
                  <a:off x="4640" y="99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8" name="Line 57876"/>
                <p:cNvSpPr>
                  <a:spLocks noChangeShapeType="1"/>
                </p:cNvSpPr>
                <p:nvPr/>
              </p:nvSpPr>
              <p:spPr bwMode="auto">
                <a:xfrm>
                  <a:off x="4647" y="99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99" name="Line 57877"/>
                <p:cNvSpPr>
                  <a:spLocks noChangeShapeType="1"/>
                </p:cNvSpPr>
                <p:nvPr/>
              </p:nvSpPr>
              <p:spPr bwMode="auto">
                <a:xfrm flipV="1">
                  <a:off x="4662" y="99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0" name="Line 57878"/>
                <p:cNvSpPr>
                  <a:spLocks noChangeShapeType="1"/>
                </p:cNvSpPr>
                <p:nvPr/>
              </p:nvSpPr>
              <p:spPr bwMode="auto">
                <a:xfrm flipH="1" flipV="1">
                  <a:off x="4667" y="98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1" name="Line 57879"/>
                <p:cNvSpPr>
                  <a:spLocks noChangeShapeType="1"/>
                </p:cNvSpPr>
                <p:nvPr/>
              </p:nvSpPr>
              <p:spPr bwMode="auto">
                <a:xfrm flipH="1" flipV="1">
                  <a:off x="4663" y="97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2" name="Line 57880"/>
                <p:cNvSpPr>
                  <a:spLocks noChangeShapeType="1"/>
                </p:cNvSpPr>
                <p:nvPr/>
              </p:nvSpPr>
              <p:spPr bwMode="auto">
                <a:xfrm flipV="1">
                  <a:off x="4663" y="963"/>
                  <a:ext cx="11"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3" name="Line 57881"/>
                <p:cNvSpPr>
                  <a:spLocks noChangeShapeType="1"/>
                </p:cNvSpPr>
                <p:nvPr/>
              </p:nvSpPr>
              <p:spPr bwMode="auto">
                <a:xfrm>
                  <a:off x="4674" y="96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4" name="Line 57882"/>
                <p:cNvSpPr>
                  <a:spLocks noChangeShapeType="1"/>
                </p:cNvSpPr>
                <p:nvPr/>
              </p:nvSpPr>
              <p:spPr bwMode="auto">
                <a:xfrm flipV="1">
                  <a:off x="4684" y="9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5" name="Line 57883"/>
                <p:cNvSpPr>
                  <a:spLocks noChangeShapeType="1"/>
                </p:cNvSpPr>
                <p:nvPr/>
              </p:nvSpPr>
              <p:spPr bwMode="auto">
                <a:xfrm flipH="1" flipV="1">
                  <a:off x="4689" y="95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6" name="Line 57884"/>
                <p:cNvSpPr>
                  <a:spLocks noChangeShapeType="1"/>
                </p:cNvSpPr>
                <p:nvPr/>
              </p:nvSpPr>
              <p:spPr bwMode="auto">
                <a:xfrm flipV="1">
                  <a:off x="4689" y="935"/>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7" name="Line 57885"/>
                <p:cNvSpPr>
                  <a:spLocks noChangeShapeType="1"/>
                </p:cNvSpPr>
                <p:nvPr/>
              </p:nvSpPr>
              <p:spPr bwMode="auto">
                <a:xfrm>
                  <a:off x="4689" y="93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8" name="Line 57886"/>
                <p:cNvSpPr>
                  <a:spLocks noChangeShapeType="1"/>
                </p:cNvSpPr>
                <p:nvPr/>
              </p:nvSpPr>
              <p:spPr bwMode="auto">
                <a:xfrm flipH="1" flipV="1">
                  <a:off x="4703" y="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09" name="Line 57887"/>
                <p:cNvSpPr>
                  <a:spLocks noChangeShapeType="1"/>
                </p:cNvSpPr>
                <p:nvPr/>
              </p:nvSpPr>
              <p:spPr bwMode="auto">
                <a:xfrm flipH="1" flipV="1">
                  <a:off x="4698" y="91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0" name="Line 57888"/>
                <p:cNvSpPr>
                  <a:spLocks noChangeShapeType="1"/>
                </p:cNvSpPr>
                <p:nvPr/>
              </p:nvSpPr>
              <p:spPr bwMode="auto">
                <a:xfrm flipH="1" flipV="1">
                  <a:off x="4697" y="91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1" name="Line 57889"/>
                <p:cNvSpPr>
                  <a:spLocks noChangeShapeType="1"/>
                </p:cNvSpPr>
                <p:nvPr/>
              </p:nvSpPr>
              <p:spPr bwMode="auto">
                <a:xfrm flipV="1">
                  <a:off x="4697" y="90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2" name="Line 57890"/>
                <p:cNvSpPr>
                  <a:spLocks noChangeShapeType="1"/>
                </p:cNvSpPr>
                <p:nvPr/>
              </p:nvSpPr>
              <p:spPr bwMode="auto">
                <a:xfrm flipH="1" flipV="1">
                  <a:off x="4706" y="891"/>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3" name="Line 57891"/>
                <p:cNvSpPr>
                  <a:spLocks noChangeShapeType="1"/>
                </p:cNvSpPr>
                <p:nvPr/>
              </p:nvSpPr>
              <p:spPr bwMode="auto">
                <a:xfrm flipV="1">
                  <a:off x="4706" y="876"/>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4" name="Line 57892"/>
                <p:cNvSpPr>
                  <a:spLocks noChangeShapeType="1"/>
                </p:cNvSpPr>
                <p:nvPr/>
              </p:nvSpPr>
              <p:spPr bwMode="auto">
                <a:xfrm flipV="1">
                  <a:off x="4709" y="8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5" name="Line 57893"/>
                <p:cNvSpPr>
                  <a:spLocks noChangeShapeType="1"/>
                </p:cNvSpPr>
                <p:nvPr/>
              </p:nvSpPr>
              <p:spPr bwMode="auto">
                <a:xfrm>
                  <a:off x="4716" y="87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6" name="Line 57894"/>
                <p:cNvSpPr>
                  <a:spLocks noChangeShapeType="1"/>
                </p:cNvSpPr>
                <p:nvPr/>
              </p:nvSpPr>
              <p:spPr bwMode="auto">
                <a:xfrm>
                  <a:off x="4724" y="878"/>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7" name="Line 57895"/>
                <p:cNvSpPr>
                  <a:spLocks noChangeShapeType="1"/>
                </p:cNvSpPr>
                <p:nvPr/>
              </p:nvSpPr>
              <p:spPr bwMode="auto">
                <a:xfrm>
                  <a:off x="4741" y="8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8" name="Line 57896"/>
                <p:cNvSpPr>
                  <a:spLocks noChangeShapeType="1"/>
                </p:cNvSpPr>
                <p:nvPr/>
              </p:nvSpPr>
              <p:spPr bwMode="auto">
                <a:xfrm>
                  <a:off x="4743" y="88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19" name="Line 57897"/>
                <p:cNvSpPr>
                  <a:spLocks noChangeShapeType="1"/>
                </p:cNvSpPr>
                <p:nvPr/>
              </p:nvSpPr>
              <p:spPr bwMode="auto">
                <a:xfrm flipV="1">
                  <a:off x="4755" y="8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0" name="Line 57898"/>
                <p:cNvSpPr>
                  <a:spLocks noChangeShapeType="1"/>
                </p:cNvSpPr>
                <p:nvPr/>
              </p:nvSpPr>
              <p:spPr bwMode="auto">
                <a:xfrm flipV="1">
                  <a:off x="4762" y="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1" name="Line 57899"/>
                <p:cNvSpPr>
                  <a:spLocks noChangeShapeType="1"/>
                </p:cNvSpPr>
                <p:nvPr/>
              </p:nvSpPr>
              <p:spPr bwMode="auto">
                <a:xfrm>
                  <a:off x="4769" y="89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2" name="Line 57900"/>
                <p:cNvSpPr>
                  <a:spLocks noChangeShapeType="1"/>
                </p:cNvSpPr>
                <p:nvPr/>
              </p:nvSpPr>
              <p:spPr bwMode="auto">
                <a:xfrm flipV="1">
                  <a:off x="4778" y="894"/>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3" name="Line 57901"/>
                <p:cNvSpPr>
                  <a:spLocks noChangeShapeType="1"/>
                </p:cNvSpPr>
                <p:nvPr/>
              </p:nvSpPr>
              <p:spPr bwMode="auto">
                <a:xfrm flipV="1">
                  <a:off x="4798" y="885"/>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4" name="Line 57902"/>
                <p:cNvSpPr>
                  <a:spLocks noChangeShapeType="1"/>
                </p:cNvSpPr>
                <p:nvPr/>
              </p:nvSpPr>
              <p:spPr bwMode="auto">
                <a:xfrm flipV="1">
                  <a:off x="4804" y="8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5" name="Line 57903"/>
                <p:cNvSpPr>
                  <a:spLocks noChangeShapeType="1"/>
                </p:cNvSpPr>
                <p:nvPr/>
              </p:nvSpPr>
              <p:spPr bwMode="auto">
                <a:xfrm>
                  <a:off x="4811" y="882"/>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6" name="Line 57904"/>
                <p:cNvSpPr>
                  <a:spLocks noChangeShapeType="1"/>
                </p:cNvSpPr>
                <p:nvPr/>
              </p:nvSpPr>
              <p:spPr bwMode="auto">
                <a:xfrm flipV="1">
                  <a:off x="4821" y="88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7" name="Line 57905"/>
                <p:cNvSpPr>
                  <a:spLocks noChangeShapeType="1"/>
                </p:cNvSpPr>
                <p:nvPr/>
              </p:nvSpPr>
              <p:spPr bwMode="auto">
                <a:xfrm flipV="1">
                  <a:off x="4833" y="88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28" name="Line 57906"/>
                <p:cNvSpPr>
                  <a:spLocks noChangeShapeType="1"/>
                </p:cNvSpPr>
                <p:nvPr/>
              </p:nvSpPr>
              <p:spPr bwMode="auto">
                <a:xfrm flipH="1" flipV="1">
                  <a:off x="4838" y="87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7" name="Group 58108"/>
              <p:cNvGrpSpPr>
                <a:grpSpLocks/>
              </p:cNvGrpSpPr>
              <p:nvPr/>
            </p:nvGrpSpPr>
            <p:grpSpPr bwMode="auto">
              <a:xfrm>
                <a:off x="7167563" y="1055688"/>
                <a:ext cx="711200" cy="923925"/>
                <a:chOff x="4515" y="665"/>
                <a:chExt cx="448" cy="582"/>
              </a:xfrm>
              <a:grpFill/>
            </p:grpSpPr>
            <p:sp>
              <p:nvSpPr>
                <p:cNvPr id="52529" name="Line 57908"/>
                <p:cNvSpPr>
                  <a:spLocks noChangeShapeType="1"/>
                </p:cNvSpPr>
                <p:nvPr/>
              </p:nvSpPr>
              <p:spPr bwMode="auto">
                <a:xfrm flipV="1">
                  <a:off x="4838" y="857"/>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0" name="Line 57909"/>
                <p:cNvSpPr>
                  <a:spLocks noChangeShapeType="1"/>
                </p:cNvSpPr>
                <p:nvPr/>
              </p:nvSpPr>
              <p:spPr bwMode="auto">
                <a:xfrm flipV="1">
                  <a:off x="4840" y="84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1" name="Line 57910"/>
                <p:cNvSpPr>
                  <a:spLocks noChangeShapeType="1"/>
                </p:cNvSpPr>
                <p:nvPr/>
              </p:nvSpPr>
              <p:spPr bwMode="auto">
                <a:xfrm flipH="1" flipV="1">
                  <a:off x="4844" y="84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2" name="Line 57911"/>
                <p:cNvSpPr>
                  <a:spLocks noChangeShapeType="1"/>
                </p:cNvSpPr>
                <p:nvPr/>
              </p:nvSpPr>
              <p:spPr bwMode="auto">
                <a:xfrm flipH="1" flipV="1">
                  <a:off x="4841" y="83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3" name="Line 57912"/>
                <p:cNvSpPr>
                  <a:spLocks noChangeShapeType="1"/>
                </p:cNvSpPr>
                <p:nvPr/>
              </p:nvSpPr>
              <p:spPr bwMode="auto">
                <a:xfrm flipH="1" flipV="1">
                  <a:off x="4839" y="8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4" name="Line 57913"/>
                <p:cNvSpPr>
                  <a:spLocks noChangeShapeType="1"/>
                </p:cNvSpPr>
                <p:nvPr/>
              </p:nvSpPr>
              <p:spPr bwMode="auto">
                <a:xfrm flipV="1">
                  <a:off x="4839" y="8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5" name="Line 57914"/>
                <p:cNvSpPr>
                  <a:spLocks noChangeShapeType="1"/>
                </p:cNvSpPr>
                <p:nvPr/>
              </p:nvSpPr>
              <p:spPr bwMode="auto">
                <a:xfrm flipH="1" flipV="1">
                  <a:off x="4833" y="784"/>
                  <a:ext cx="9"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6" name="Line 57915"/>
                <p:cNvSpPr>
                  <a:spLocks noChangeShapeType="1"/>
                </p:cNvSpPr>
                <p:nvPr/>
              </p:nvSpPr>
              <p:spPr bwMode="auto">
                <a:xfrm flipV="1">
                  <a:off x="4833" y="7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7" name="Line 57916"/>
                <p:cNvSpPr>
                  <a:spLocks noChangeShapeType="1"/>
                </p:cNvSpPr>
                <p:nvPr/>
              </p:nvSpPr>
              <p:spPr bwMode="auto">
                <a:xfrm flipV="1">
                  <a:off x="4837" y="77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8" name="Line 57917"/>
                <p:cNvSpPr>
                  <a:spLocks noChangeShapeType="1"/>
                </p:cNvSpPr>
                <p:nvPr/>
              </p:nvSpPr>
              <p:spPr bwMode="auto">
                <a:xfrm flipV="1">
                  <a:off x="4852" y="75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39" name="Line 57918"/>
                <p:cNvSpPr>
                  <a:spLocks noChangeShapeType="1"/>
                </p:cNvSpPr>
                <p:nvPr/>
              </p:nvSpPr>
              <p:spPr bwMode="auto">
                <a:xfrm flipV="1">
                  <a:off x="4863" y="75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0" name="Line 57919"/>
                <p:cNvSpPr>
                  <a:spLocks noChangeShapeType="1"/>
                </p:cNvSpPr>
                <p:nvPr/>
              </p:nvSpPr>
              <p:spPr bwMode="auto">
                <a:xfrm flipV="1">
                  <a:off x="4869" y="7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1" name="Line 57920"/>
                <p:cNvSpPr>
                  <a:spLocks noChangeShapeType="1"/>
                </p:cNvSpPr>
                <p:nvPr/>
              </p:nvSpPr>
              <p:spPr bwMode="auto">
                <a:xfrm flipH="1">
                  <a:off x="4873" y="748"/>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2" name="Line 57921"/>
                <p:cNvSpPr>
                  <a:spLocks noChangeShapeType="1"/>
                </p:cNvSpPr>
                <p:nvPr/>
              </p:nvSpPr>
              <p:spPr bwMode="auto">
                <a:xfrm>
                  <a:off x="4873" y="765"/>
                  <a:ext cx="22"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3" name="Line 57922"/>
                <p:cNvSpPr>
                  <a:spLocks noChangeShapeType="1"/>
                </p:cNvSpPr>
                <p:nvPr/>
              </p:nvSpPr>
              <p:spPr bwMode="auto">
                <a:xfrm flipV="1">
                  <a:off x="4895" y="7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4" name="Line 57923"/>
                <p:cNvSpPr>
                  <a:spLocks noChangeShapeType="1"/>
                </p:cNvSpPr>
                <p:nvPr/>
              </p:nvSpPr>
              <p:spPr bwMode="auto">
                <a:xfrm>
                  <a:off x="4903" y="76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5" name="Line 57924"/>
                <p:cNvSpPr>
                  <a:spLocks noChangeShapeType="1"/>
                </p:cNvSpPr>
                <p:nvPr/>
              </p:nvSpPr>
              <p:spPr bwMode="auto">
                <a:xfrm>
                  <a:off x="4912" y="7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6" name="Line 57925"/>
                <p:cNvSpPr>
                  <a:spLocks noChangeShapeType="1"/>
                </p:cNvSpPr>
                <p:nvPr/>
              </p:nvSpPr>
              <p:spPr bwMode="auto">
                <a:xfrm>
                  <a:off x="4921" y="7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7" name="Line 57926"/>
                <p:cNvSpPr>
                  <a:spLocks noChangeShapeType="1"/>
                </p:cNvSpPr>
                <p:nvPr/>
              </p:nvSpPr>
              <p:spPr bwMode="auto">
                <a:xfrm flipH="1">
                  <a:off x="4919" y="77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8" name="Line 57927"/>
                <p:cNvSpPr>
                  <a:spLocks noChangeShapeType="1"/>
                </p:cNvSpPr>
                <p:nvPr/>
              </p:nvSpPr>
              <p:spPr bwMode="auto">
                <a:xfrm>
                  <a:off x="4919" y="78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49" name="Line 57928"/>
                <p:cNvSpPr>
                  <a:spLocks noChangeShapeType="1"/>
                </p:cNvSpPr>
                <p:nvPr/>
              </p:nvSpPr>
              <p:spPr bwMode="auto">
                <a:xfrm>
                  <a:off x="4923" y="80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0" name="Line 57929"/>
                <p:cNvSpPr>
                  <a:spLocks noChangeShapeType="1"/>
                </p:cNvSpPr>
                <p:nvPr/>
              </p:nvSpPr>
              <p:spPr bwMode="auto">
                <a:xfrm>
                  <a:off x="4925" y="80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1" name="Line 57930"/>
                <p:cNvSpPr>
                  <a:spLocks noChangeShapeType="1"/>
                </p:cNvSpPr>
                <p:nvPr/>
              </p:nvSpPr>
              <p:spPr bwMode="auto">
                <a:xfrm>
                  <a:off x="4927" y="81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2" name="Line 57931"/>
                <p:cNvSpPr>
                  <a:spLocks noChangeShapeType="1"/>
                </p:cNvSpPr>
                <p:nvPr/>
              </p:nvSpPr>
              <p:spPr bwMode="auto">
                <a:xfrm flipV="1">
                  <a:off x="4929" y="8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3" name="Line 57932"/>
                <p:cNvSpPr>
                  <a:spLocks noChangeShapeType="1"/>
                </p:cNvSpPr>
                <p:nvPr/>
              </p:nvSpPr>
              <p:spPr bwMode="auto">
                <a:xfrm flipH="1" flipV="1">
                  <a:off x="4932" y="795"/>
                  <a:ext cx="4"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4" name="Line 57933"/>
                <p:cNvSpPr>
                  <a:spLocks noChangeShapeType="1"/>
                </p:cNvSpPr>
                <p:nvPr/>
              </p:nvSpPr>
              <p:spPr bwMode="auto">
                <a:xfrm flipV="1">
                  <a:off x="4932" y="776"/>
                  <a:ext cx="4"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5" name="Line 57934"/>
                <p:cNvSpPr>
                  <a:spLocks noChangeShapeType="1"/>
                </p:cNvSpPr>
                <p:nvPr/>
              </p:nvSpPr>
              <p:spPr bwMode="auto">
                <a:xfrm flipV="1">
                  <a:off x="4936" y="763"/>
                  <a:ext cx="1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6" name="Line 57935"/>
                <p:cNvSpPr>
                  <a:spLocks noChangeShapeType="1"/>
                </p:cNvSpPr>
                <p:nvPr/>
              </p:nvSpPr>
              <p:spPr bwMode="auto">
                <a:xfrm flipV="1">
                  <a:off x="4949" y="755"/>
                  <a:ext cx="1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7" name="Line 57936"/>
                <p:cNvSpPr>
                  <a:spLocks noChangeShapeType="1"/>
                </p:cNvSpPr>
                <p:nvPr/>
              </p:nvSpPr>
              <p:spPr bwMode="auto">
                <a:xfrm flipH="1" flipV="1">
                  <a:off x="4962" y="728"/>
                  <a:ext cx="1" cy="2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8" name="Line 57937"/>
                <p:cNvSpPr>
                  <a:spLocks noChangeShapeType="1"/>
                </p:cNvSpPr>
                <p:nvPr/>
              </p:nvSpPr>
              <p:spPr bwMode="auto">
                <a:xfrm flipH="1">
                  <a:off x="4960" y="728"/>
                  <a:ext cx="2"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59" name="Line 57938"/>
                <p:cNvSpPr>
                  <a:spLocks noChangeShapeType="1"/>
                </p:cNvSpPr>
                <p:nvPr/>
              </p:nvSpPr>
              <p:spPr bwMode="auto">
                <a:xfrm flipH="1">
                  <a:off x="4947" y="7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0" name="Line 57939"/>
                <p:cNvSpPr>
                  <a:spLocks noChangeShapeType="1"/>
                </p:cNvSpPr>
                <p:nvPr/>
              </p:nvSpPr>
              <p:spPr bwMode="auto">
                <a:xfrm flipH="1">
                  <a:off x="4940" y="73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1" name="Line 57940"/>
                <p:cNvSpPr>
                  <a:spLocks noChangeShapeType="1"/>
                </p:cNvSpPr>
                <p:nvPr/>
              </p:nvSpPr>
              <p:spPr bwMode="auto">
                <a:xfrm flipV="1">
                  <a:off x="4940" y="72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2" name="Line 57941"/>
                <p:cNvSpPr>
                  <a:spLocks noChangeShapeType="1"/>
                </p:cNvSpPr>
                <p:nvPr/>
              </p:nvSpPr>
              <p:spPr bwMode="auto">
                <a:xfrm flipH="1" flipV="1">
                  <a:off x="4941" y="713"/>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3" name="Line 57942"/>
                <p:cNvSpPr>
                  <a:spLocks noChangeShapeType="1"/>
                </p:cNvSpPr>
                <p:nvPr/>
              </p:nvSpPr>
              <p:spPr bwMode="auto">
                <a:xfrm flipH="1" flipV="1">
                  <a:off x="4931" y="70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4" name="Line 57943"/>
                <p:cNvSpPr>
                  <a:spLocks noChangeShapeType="1"/>
                </p:cNvSpPr>
                <p:nvPr/>
              </p:nvSpPr>
              <p:spPr bwMode="auto">
                <a:xfrm flipV="1">
                  <a:off x="4931" y="70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5" name="Line 57944"/>
                <p:cNvSpPr>
                  <a:spLocks noChangeShapeType="1"/>
                </p:cNvSpPr>
                <p:nvPr/>
              </p:nvSpPr>
              <p:spPr bwMode="auto">
                <a:xfrm flipV="1">
                  <a:off x="4938" y="69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6" name="Line 57945"/>
                <p:cNvSpPr>
                  <a:spLocks noChangeShapeType="1"/>
                </p:cNvSpPr>
                <p:nvPr/>
              </p:nvSpPr>
              <p:spPr bwMode="auto">
                <a:xfrm flipH="1" flipV="1">
                  <a:off x="4941" y="69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7" name="Line 57946"/>
                <p:cNvSpPr>
                  <a:spLocks noChangeShapeType="1"/>
                </p:cNvSpPr>
                <p:nvPr/>
              </p:nvSpPr>
              <p:spPr bwMode="auto">
                <a:xfrm flipH="1" flipV="1">
                  <a:off x="4939" y="6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8" name="Line 57947"/>
                <p:cNvSpPr>
                  <a:spLocks noChangeShapeType="1"/>
                </p:cNvSpPr>
                <p:nvPr/>
              </p:nvSpPr>
              <p:spPr bwMode="auto">
                <a:xfrm flipH="1">
                  <a:off x="4932" y="6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69" name="Line 57948"/>
                <p:cNvSpPr>
                  <a:spLocks noChangeShapeType="1"/>
                </p:cNvSpPr>
                <p:nvPr/>
              </p:nvSpPr>
              <p:spPr bwMode="auto">
                <a:xfrm flipH="1" flipV="1">
                  <a:off x="4929" y="67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0" name="Line 57949"/>
                <p:cNvSpPr>
                  <a:spLocks noChangeShapeType="1"/>
                </p:cNvSpPr>
                <p:nvPr/>
              </p:nvSpPr>
              <p:spPr bwMode="auto">
                <a:xfrm flipH="1">
                  <a:off x="4916" y="67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1" name="Line 57950"/>
                <p:cNvSpPr>
                  <a:spLocks noChangeShapeType="1"/>
                </p:cNvSpPr>
                <p:nvPr/>
              </p:nvSpPr>
              <p:spPr bwMode="auto">
                <a:xfrm flipH="1">
                  <a:off x="4904" y="68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2" name="Line 57951"/>
                <p:cNvSpPr>
                  <a:spLocks noChangeShapeType="1"/>
                </p:cNvSpPr>
                <p:nvPr/>
              </p:nvSpPr>
              <p:spPr bwMode="auto">
                <a:xfrm flipH="1" flipV="1">
                  <a:off x="4900" y="68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3" name="Line 57952"/>
                <p:cNvSpPr>
                  <a:spLocks noChangeShapeType="1"/>
                </p:cNvSpPr>
                <p:nvPr/>
              </p:nvSpPr>
              <p:spPr bwMode="auto">
                <a:xfrm flipH="1">
                  <a:off x="4886" y="68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4" name="Line 57953"/>
                <p:cNvSpPr>
                  <a:spLocks noChangeShapeType="1"/>
                </p:cNvSpPr>
                <p:nvPr/>
              </p:nvSpPr>
              <p:spPr bwMode="auto">
                <a:xfrm flipH="1" flipV="1">
                  <a:off x="4877" y="67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5" name="Line 57954"/>
                <p:cNvSpPr>
                  <a:spLocks noChangeShapeType="1"/>
                </p:cNvSpPr>
                <p:nvPr/>
              </p:nvSpPr>
              <p:spPr bwMode="auto">
                <a:xfrm flipH="1">
                  <a:off x="4867" y="679"/>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6" name="Line 57955"/>
                <p:cNvSpPr>
                  <a:spLocks noChangeShapeType="1"/>
                </p:cNvSpPr>
                <p:nvPr/>
              </p:nvSpPr>
              <p:spPr bwMode="auto">
                <a:xfrm>
                  <a:off x="4867" y="6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7" name="Line 57956"/>
                <p:cNvSpPr>
                  <a:spLocks noChangeShapeType="1"/>
                </p:cNvSpPr>
                <p:nvPr/>
              </p:nvSpPr>
              <p:spPr bwMode="auto">
                <a:xfrm flipH="1">
                  <a:off x="4864" y="70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8" name="Line 57957"/>
                <p:cNvSpPr>
                  <a:spLocks noChangeShapeType="1"/>
                </p:cNvSpPr>
                <p:nvPr/>
              </p:nvSpPr>
              <p:spPr bwMode="auto">
                <a:xfrm flipH="1" flipV="1">
                  <a:off x="4853" y="70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79" name="Line 57958"/>
                <p:cNvSpPr>
                  <a:spLocks noChangeShapeType="1"/>
                </p:cNvSpPr>
                <p:nvPr/>
              </p:nvSpPr>
              <p:spPr bwMode="auto">
                <a:xfrm flipH="1" flipV="1">
                  <a:off x="4851" y="6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0" name="Line 57959"/>
                <p:cNvSpPr>
                  <a:spLocks noChangeShapeType="1"/>
                </p:cNvSpPr>
                <p:nvPr/>
              </p:nvSpPr>
              <p:spPr bwMode="auto">
                <a:xfrm flipV="1">
                  <a:off x="4851" y="6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1" name="Line 57960"/>
                <p:cNvSpPr>
                  <a:spLocks noChangeShapeType="1"/>
                </p:cNvSpPr>
                <p:nvPr/>
              </p:nvSpPr>
              <p:spPr bwMode="auto">
                <a:xfrm flipH="1" flipV="1">
                  <a:off x="4853" y="67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2" name="Line 57961"/>
                <p:cNvSpPr>
                  <a:spLocks noChangeShapeType="1"/>
                </p:cNvSpPr>
                <p:nvPr/>
              </p:nvSpPr>
              <p:spPr bwMode="auto">
                <a:xfrm flipH="1" flipV="1">
                  <a:off x="4850" y="665"/>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3" name="Line 57962"/>
                <p:cNvSpPr>
                  <a:spLocks noChangeShapeType="1"/>
                </p:cNvSpPr>
                <p:nvPr/>
              </p:nvSpPr>
              <p:spPr bwMode="auto">
                <a:xfrm flipH="1">
                  <a:off x="4843" y="6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4" name="Line 57963"/>
                <p:cNvSpPr>
                  <a:spLocks noChangeShapeType="1"/>
                </p:cNvSpPr>
                <p:nvPr/>
              </p:nvSpPr>
              <p:spPr bwMode="auto">
                <a:xfrm flipH="1">
                  <a:off x="4833" y="667"/>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5" name="Line 57964"/>
                <p:cNvSpPr>
                  <a:spLocks noChangeShapeType="1"/>
                </p:cNvSpPr>
                <p:nvPr/>
              </p:nvSpPr>
              <p:spPr bwMode="auto">
                <a:xfrm>
                  <a:off x="4833" y="6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6" name="Line 57965"/>
                <p:cNvSpPr>
                  <a:spLocks noChangeShapeType="1"/>
                </p:cNvSpPr>
                <p:nvPr/>
              </p:nvSpPr>
              <p:spPr bwMode="auto">
                <a:xfrm flipH="1">
                  <a:off x="4823" y="69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7" name="Line 57966"/>
                <p:cNvSpPr>
                  <a:spLocks noChangeShapeType="1"/>
                </p:cNvSpPr>
                <p:nvPr/>
              </p:nvSpPr>
              <p:spPr bwMode="auto">
                <a:xfrm>
                  <a:off x="4823" y="703"/>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8" name="Line 57967"/>
                <p:cNvSpPr>
                  <a:spLocks noChangeShapeType="1"/>
                </p:cNvSpPr>
                <p:nvPr/>
              </p:nvSpPr>
              <p:spPr bwMode="auto">
                <a:xfrm>
                  <a:off x="4829" y="72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89" name="Line 57968"/>
                <p:cNvSpPr>
                  <a:spLocks noChangeShapeType="1"/>
                </p:cNvSpPr>
                <p:nvPr/>
              </p:nvSpPr>
              <p:spPr bwMode="auto">
                <a:xfrm flipH="1" flipV="1">
                  <a:off x="4822" y="72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0" name="Line 57969"/>
                <p:cNvSpPr>
                  <a:spLocks noChangeShapeType="1"/>
                </p:cNvSpPr>
                <p:nvPr/>
              </p:nvSpPr>
              <p:spPr bwMode="auto">
                <a:xfrm flipH="1" flipV="1">
                  <a:off x="4820" y="7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1" name="Line 57970"/>
                <p:cNvSpPr>
                  <a:spLocks noChangeShapeType="1"/>
                </p:cNvSpPr>
                <p:nvPr/>
              </p:nvSpPr>
              <p:spPr bwMode="auto">
                <a:xfrm flipH="1" flipV="1">
                  <a:off x="4812" y="71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2" name="Line 57971"/>
                <p:cNvSpPr>
                  <a:spLocks noChangeShapeType="1"/>
                </p:cNvSpPr>
                <p:nvPr/>
              </p:nvSpPr>
              <p:spPr bwMode="auto">
                <a:xfrm flipH="1" flipV="1">
                  <a:off x="4809" y="707"/>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3" name="Line 57972"/>
                <p:cNvSpPr>
                  <a:spLocks noChangeShapeType="1"/>
                </p:cNvSpPr>
                <p:nvPr/>
              </p:nvSpPr>
              <p:spPr bwMode="auto">
                <a:xfrm flipH="1" flipV="1">
                  <a:off x="4807" y="7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4" name="Line 57973"/>
                <p:cNvSpPr>
                  <a:spLocks noChangeShapeType="1"/>
                </p:cNvSpPr>
                <p:nvPr/>
              </p:nvSpPr>
              <p:spPr bwMode="auto">
                <a:xfrm flipH="1" flipV="1">
                  <a:off x="4805" y="69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5" name="Line 57974"/>
                <p:cNvSpPr>
                  <a:spLocks noChangeShapeType="1"/>
                </p:cNvSpPr>
                <p:nvPr/>
              </p:nvSpPr>
              <p:spPr bwMode="auto">
                <a:xfrm flipH="1">
                  <a:off x="4798" y="69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6" name="Line 57975"/>
                <p:cNvSpPr>
                  <a:spLocks noChangeShapeType="1"/>
                </p:cNvSpPr>
                <p:nvPr/>
              </p:nvSpPr>
              <p:spPr bwMode="auto">
                <a:xfrm>
                  <a:off x="4798" y="6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7" name="Line 57976"/>
                <p:cNvSpPr>
                  <a:spLocks noChangeShapeType="1"/>
                </p:cNvSpPr>
                <p:nvPr/>
              </p:nvSpPr>
              <p:spPr bwMode="auto">
                <a:xfrm>
                  <a:off x="4800" y="7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8" name="Line 57977"/>
                <p:cNvSpPr>
                  <a:spLocks noChangeShapeType="1"/>
                </p:cNvSpPr>
                <p:nvPr/>
              </p:nvSpPr>
              <p:spPr bwMode="auto">
                <a:xfrm flipH="1">
                  <a:off x="4799" y="71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99" name="Line 57978"/>
                <p:cNvSpPr>
                  <a:spLocks noChangeShapeType="1"/>
                </p:cNvSpPr>
                <p:nvPr/>
              </p:nvSpPr>
              <p:spPr bwMode="auto">
                <a:xfrm flipH="1">
                  <a:off x="4796" y="72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0" name="Line 57979"/>
                <p:cNvSpPr>
                  <a:spLocks noChangeShapeType="1"/>
                </p:cNvSpPr>
                <p:nvPr/>
              </p:nvSpPr>
              <p:spPr bwMode="auto">
                <a:xfrm flipH="1">
                  <a:off x="4794" y="74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1" name="Line 57980"/>
                <p:cNvSpPr>
                  <a:spLocks noChangeShapeType="1"/>
                </p:cNvSpPr>
                <p:nvPr/>
              </p:nvSpPr>
              <p:spPr bwMode="auto">
                <a:xfrm flipH="1" flipV="1">
                  <a:off x="4792" y="75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2" name="Line 57981"/>
                <p:cNvSpPr>
                  <a:spLocks noChangeShapeType="1"/>
                </p:cNvSpPr>
                <p:nvPr/>
              </p:nvSpPr>
              <p:spPr bwMode="auto">
                <a:xfrm flipH="1" flipV="1">
                  <a:off x="4790" y="7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3" name="Line 57982"/>
                <p:cNvSpPr>
                  <a:spLocks noChangeShapeType="1"/>
                </p:cNvSpPr>
                <p:nvPr/>
              </p:nvSpPr>
              <p:spPr bwMode="auto">
                <a:xfrm flipH="1" flipV="1">
                  <a:off x="4786" y="731"/>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4" name="Line 57983"/>
                <p:cNvSpPr>
                  <a:spLocks noChangeShapeType="1"/>
                </p:cNvSpPr>
                <p:nvPr/>
              </p:nvSpPr>
              <p:spPr bwMode="auto">
                <a:xfrm flipV="1">
                  <a:off x="4786" y="71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5" name="Line 57984"/>
                <p:cNvSpPr>
                  <a:spLocks noChangeShapeType="1"/>
                </p:cNvSpPr>
                <p:nvPr/>
              </p:nvSpPr>
              <p:spPr bwMode="auto">
                <a:xfrm flipH="1" flipV="1">
                  <a:off x="4796" y="71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6" name="Line 57985"/>
                <p:cNvSpPr>
                  <a:spLocks noChangeShapeType="1"/>
                </p:cNvSpPr>
                <p:nvPr/>
              </p:nvSpPr>
              <p:spPr bwMode="auto">
                <a:xfrm flipV="1">
                  <a:off x="4796" y="696"/>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7" name="Line 57986"/>
                <p:cNvSpPr>
                  <a:spLocks noChangeShapeType="1"/>
                </p:cNvSpPr>
                <p:nvPr/>
              </p:nvSpPr>
              <p:spPr bwMode="auto">
                <a:xfrm flipV="1">
                  <a:off x="4798" y="6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8" name="Line 57987"/>
                <p:cNvSpPr>
                  <a:spLocks noChangeShapeType="1"/>
                </p:cNvSpPr>
                <p:nvPr/>
              </p:nvSpPr>
              <p:spPr bwMode="auto">
                <a:xfrm flipH="1" flipV="1">
                  <a:off x="4794" y="6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09" name="Line 57988"/>
                <p:cNvSpPr>
                  <a:spLocks noChangeShapeType="1"/>
                </p:cNvSpPr>
                <p:nvPr/>
              </p:nvSpPr>
              <p:spPr bwMode="auto">
                <a:xfrm flipH="1">
                  <a:off x="4777" y="682"/>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0" name="Line 57989"/>
                <p:cNvSpPr>
                  <a:spLocks noChangeShapeType="1"/>
                </p:cNvSpPr>
                <p:nvPr/>
              </p:nvSpPr>
              <p:spPr bwMode="auto">
                <a:xfrm flipH="1" flipV="1">
                  <a:off x="4768" y="69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1" name="Line 57990"/>
                <p:cNvSpPr>
                  <a:spLocks noChangeShapeType="1"/>
                </p:cNvSpPr>
                <p:nvPr/>
              </p:nvSpPr>
              <p:spPr bwMode="auto">
                <a:xfrm flipH="1">
                  <a:off x="4763" y="6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2" name="Line 57991"/>
                <p:cNvSpPr>
                  <a:spLocks noChangeShapeType="1"/>
                </p:cNvSpPr>
                <p:nvPr/>
              </p:nvSpPr>
              <p:spPr bwMode="auto">
                <a:xfrm>
                  <a:off x="4763" y="7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3" name="Line 57992"/>
                <p:cNvSpPr>
                  <a:spLocks noChangeShapeType="1"/>
                </p:cNvSpPr>
                <p:nvPr/>
              </p:nvSpPr>
              <p:spPr bwMode="auto">
                <a:xfrm>
                  <a:off x="4765" y="71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4" name="Line 57993"/>
                <p:cNvSpPr>
                  <a:spLocks noChangeShapeType="1"/>
                </p:cNvSpPr>
                <p:nvPr/>
              </p:nvSpPr>
              <p:spPr bwMode="auto">
                <a:xfrm flipH="1">
                  <a:off x="4763" y="716"/>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5" name="Line 57994"/>
                <p:cNvSpPr>
                  <a:spLocks noChangeShapeType="1"/>
                </p:cNvSpPr>
                <p:nvPr/>
              </p:nvSpPr>
              <p:spPr bwMode="auto">
                <a:xfrm flipH="1" flipV="1">
                  <a:off x="4754" y="72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6" name="Line 57995"/>
                <p:cNvSpPr>
                  <a:spLocks noChangeShapeType="1"/>
                </p:cNvSpPr>
                <p:nvPr/>
              </p:nvSpPr>
              <p:spPr bwMode="auto">
                <a:xfrm flipH="1">
                  <a:off x="4748" y="72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7" name="Line 57996"/>
                <p:cNvSpPr>
                  <a:spLocks noChangeShapeType="1"/>
                </p:cNvSpPr>
                <p:nvPr/>
              </p:nvSpPr>
              <p:spPr bwMode="auto">
                <a:xfrm>
                  <a:off x="4748" y="73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8" name="Line 57997"/>
                <p:cNvSpPr>
                  <a:spLocks noChangeShapeType="1"/>
                </p:cNvSpPr>
                <p:nvPr/>
              </p:nvSpPr>
              <p:spPr bwMode="auto">
                <a:xfrm flipH="1">
                  <a:off x="4746" y="7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19" name="Line 57998"/>
                <p:cNvSpPr>
                  <a:spLocks noChangeShapeType="1"/>
                </p:cNvSpPr>
                <p:nvPr/>
              </p:nvSpPr>
              <p:spPr bwMode="auto">
                <a:xfrm>
                  <a:off x="4746" y="75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0" name="Line 57999"/>
                <p:cNvSpPr>
                  <a:spLocks noChangeShapeType="1"/>
                </p:cNvSpPr>
                <p:nvPr/>
              </p:nvSpPr>
              <p:spPr bwMode="auto">
                <a:xfrm flipH="1">
                  <a:off x="4746" y="755"/>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1" name="Line 58000"/>
                <p:cNvSpPr>
                  <a:spLocks noChangeShapeType="1"/>
                </p:cNvSpPr>
                <p:nvPr/>
              </p:nvSpPr>
              <p:spPr bwMode="auto">
                <a:xfrm flipH="1" flipV="1">
                  <a:off x="4734" y="7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2" name="Line 58001"/>
                <p:cNvSpPr>
                  <a:spLocks noChangeShapeType="1"/>
                </p:cNvSpPr>
                <p:nvPr/>
              </p:nvSpPr>
              <p:spPr bwMode="auto">
                <a:xfrm flipH="1">
                  <a:off x="4730" y="76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3" name="Line 58002"/>
                <p:cNvSpPr>
                  <a:spLocks noChangeShapeType="1"/>
                </p:cNvSpPr>
                <p:nvPr/>
              </p:nvSpPr>
              <p:spPr bwMode="auto">
                <a:xfrm>
                  <a:off x="4730" y="771"/>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4" name="Line 58003"/>
                <p:cNvSpPr>
                  <a:spLocks noChangeShapeType="1"/>
                </p:cNvSpPr>
                <p:nvPr/>
              </p:nvSpPr>
              <p:spPr bwMode="auto">
                <a:xfrm>
                  <a:off x="4731" y="77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5" name="Line 58004"/>
                <p:cNvSpPr>
                  <a:spLocks noChangeShapeType="1"/>
                </p:cNvSpPr>
                <p:nvPr/>
              </p:nvSpPr>
              <p:spPr bwMode="auto">
                <a:xfrm flipH="1">
                  <a:off x="4729" y="78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6" name="Line 58005"/>
                <p:cNvSpPr>
                  <a:spLocks noChangeShapeType="1"/>
                </p:cNvSpPr>
                <p:nvPr/>
              </p:nvSpPr>
              <p:spPr bwMode="auto">
                <a:xfrm flipH="1" flipV="1">
                  <a:off x="4720" y="78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7" name="Line 58006"/>
                <p:cNvSpPr>
                  <a:spLocks noChangeShapeType="1"/>
                </p:cNvSpPr>
                <p:nvPr/>
              </p:nvSpPr>
              <p:spPr bwMode="auto">
                <a:xfrm flipH="1">
                  <a:off x="4713" y="7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8" name="Line 58007"/>
                <p:cNvSpPr>
                  <a:spLocks noChangeShapeType="1"/>
                </p:cNvSpPr>
                <p:nvPr/>
              </p:nvSpPr>
              <p:spPr bwMode="auto">
                <a:xfrm>
                  <a:off x="4713" y="79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29" name="Line 58008"/>
                <p:cNvSpPr>
                  <a:spLocks noChangeShapeType="1"/>
                </p:cNvSpPr>
                <p:nvPr/>
              </p:nvSpPr>
              <p:spPr bwMode="auto">
                <a:xfrm flipH="1" flipV="1">
                  <a:off x="4705" y="79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0" name="Line 58009"/>
                <p:cNvSpPr>
                  <a:spLocks noChangeShapeType="1"/>
                </p:cNvSpPr>
                <p:nvPr/>
              </p:nvSpPr>
              <p:spPr bwMode="auto">
                <a:xfrm flipH="1">
                  <a:off x="4698" y="79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1" name="Line 58010"/>
                <p:cNvSpPr>
                  <a:spLocks noChangeShapeType="1"/>
                </p:cNvSpPr>
                <p:nvPr/>
              </p:nvSpPr>
              <p:spPr bwMode="auto">
                <a:xfrm flipH="1">
                  <a:off x="4694" y="79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2" name="Line 58011"/>
                <p:cNvSpPr>
                  <a:spLocks noChangeShapeType="1"/>
                </p:cNvSpPr>
                <p:nvPr/>
              </p:nvSpPr>
              <p:spPr bwMode="auto">
                <a:xfrm>
                  <a:off x="4694" y="80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3" name="Line 58012"/>
                <p:cNvSpPr>
                  <a:spLocks noChangeShapeType="1"/>
                </p:cNvSpPr>
                <p:nvPr/>
              </p:nvSpPr>
              <p:spPr bwMode="auto">
                <a:xfrm flipH="1">
                  <a:off x="4689" y="81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4" name="Line 58013"/>
                <p:cNvSpPr>
                  <a:spLocks noChangeShapeType="1"/>
                </p:cNvSpPr>
                <p:nvPr/>
              </p:nvSpPr>
              <p:spPr bwMode="auto">
                <a:xfrm flipH="1">
                  <a:off x="4684" y="81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5" name="Line 58014"/>
                <p:cNvSpPr>
                  <a:spLocks noChangeShapeType="1"/>
                </p:cNvSpPr>
                <p:nvPr/>
              </p:nvSpPr>
              <p:spPr bwMode="auto">
                <a:xfrm>
                  <a:off x="4684" y="823"/>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6" name="Line 58015"/>
                <p:cNvSpPr>
                  <a:spLocks noChangeShapeType="1"/>
                </p:cNvSpPr>
                <p:nvPr/>
              </p:nvSpPr>
              <p:spPr bwMode="auto">
                <a:xfrm>
                  <a:off x="4689" y="836"/>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7" name="Line 58016"/>
                <p:cNvSpPr>
                  <a:spLocks noChangeShapeType="1"/>
                </p:cNvSpPr>
                <p:nvPr/>
              </p:nvSpPr>
              <p:spPr bwMode="auto">
                <a:xfrm>
                  <a:off x="4697" y="840"/>
                  <a:ext cx="5"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8" name="Line 58017"/>
                <p:cNvSpPr>
                  <a:spLocks noChangeShapeType="1"/>
                </p:cNvSpPr>
                <p:nvPr/>
              </p:nvSpPr>
              <p:spPr bwMode="auto">
                <a:xfrm flipH="1" flipV="1">
                  <a:off x="4693" y="850"/>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39" name="Line 58018"/>
                <p:cNvSpPr>
                  <a:spLocks noChangeShapeType="1"/>
                </p:cNvSpPr>
                <p:nvPr/>
              </p:nvSpPr>
              <p:spPr bwMode="auto">
                <a:xfrm flipH="1" flipV="1">
                  <a:off x="4683" y="84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0" name="Line 58019"/>
                <p:cNvSpPr>
                  <a:spLocks noChangeShapeType="1"/>
                </p:cNvSpPr>
                <p:nvPr/>
              </p:nvSpPr>
              <p:spPr bwMode="auto">
                <a:xfrm flipH="1">
                  <a:off x="4677" y="84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1" name="Line 58020"/>
                <p:cNvSpPr>
                  <a:spLocks noChangeShapeType="1"/>
                </p:cNvSpPr>
                <p:nvPr/>
              </p:nvSpPr>
              <p:spPr bwMode="auto">
                <a:xfrm flipH="1">
                  <a:off x="4674" y="848"/>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2" name="Line 58021"/>
                <p:cNvSpPr>
                  <a:spLocks noChangeShapeType="1"/>
                </p:cNvSpPr>
                <p:nvPr/>
              </p:nvSpPr>
              <p:spPr bwMode="auto">
                <a:xfrm flipH="1" flipV="1">
                  <a:off x="4663" y="85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3" name="Line 58022"/>
                <p:cNvSpPr>
                  <a:spLocks noChangeShapeType="1"/>
                </p:cNvSpPr>
                <p:nvPr/>
              </p:nvSpPr>
              <p:spPr bwMode="auto">
                <a:xfrm flipH="1">
                  <a:off x="4658" y="8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4" name="Line 58023"/>
                <p:cNvSpPr>
                  <a:spLocks noChangeShapeType="1"/>
                </p:cNvSpPr>
                <p:nvPr/>
              </p:nvSpPr>
              <p:spPr bwMode="auto">
                <a:xfrm>
                  <a:off x="4658" y="86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5" name="Line 58024"/>
                <p:cNvSpPr>
                  <a:spLocks noChangeShapeType="1"/>
                </p:cNvSpPr>
                <p:nvPr/>
              </p:nvSpPr>
              <p:spPr bwMode="auto">
                <a:xfrm>
                  <a:off x="4663" y="875"/>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6" name="Line 58025"/>
                <p:cNvSpPr>
                  <a:spLocks noChangeShapeType="1"/>
                </p:cNvSpPr>
                <p:nvPr/>
              </p:nvSpPr>
              <p:spPr bwMode="auto">
                <a:xfrm>
                  <a:off x="4673" y="88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7" name="Line 58026"/>
                <p:cNvSpPr>
                  <a:spLocks noChangeShapeType="1"/>
                </p:cNvSpPr>
                <p:nvPr/>
              </p:nvSpPr>
              <p:spPr bwMode="auto">
                <a:xfrm flipH="1" flipV="1">
                  <a:off x="4667" y="88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8" name="Line 58027"/>
                <p:cNvSpPr>
                  <a:spLocks noChangeShapeType="1"/>
                </p:cNvSpPr>
                <p:nvPr/>
              </p:nvSpPr>
              <p:spPr bwMode="auto">
                <a:xfrm flipH="1" flipV="1">
                  <a:off x="4656" y="87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49" name="Line 58028"/>
                <p:cNvSpPr>
                  <a:spLocks noChangeShapeType="1"/>
                </p:cNvSpPr>
                <p:nvPr/>
              </p:nvSpPr>
              <p:spPr bwMode="auto">
                <a:xfrm>
                  <a:off x="4656" y="87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0" name="Line 58029"/>
                <p:cNvSpPr>
                  <a:spLocks noChangeShapeType="1"/>
                </p:cNvSpPr>
                <p:nvPr/>
              </p:nvSpPr>
              <p:spPr bwMode="auto">
                <a:xfrm flipH="1">
                  <a:off x="4656" y="891"/>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1" name="Line 58030"/>
                <p:cNvSpPr>
                  <a:spLocks noChangeShapeType="1"/>
                </p:cNvSpPr>
                <p:nvPr/>
              </p:nvSpPr>
              <p:spPr bwMode="auto">
                <a:xfrm flipH="1" flipV="1">
                  <a:off x="4648" y="90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2" name="Line 58031"/>
                <p:cNvSpPr>
                  <a:spLocks noChangeShapeType="1"/>
                </p:cNvSpPr>
                <p:nvPr/>
              </p:nvSpPr>
              <p:spPr bwMode="auto">
                <a:xfrm flipH="1" flipV="1">
                  <a:off x="4644" y="88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3" name="Line 58032"/>
                <p:cNvSpPr>
                  <a:spLocks noChangeShapeType="1"/>
                </p:cNvSpPr>
                <p:nvPr/>
              </p:nvSpPr>
              <p:spPr bwMode="auto">
                <a:xfrm flipH="1">
                  <a:off x="4639" y="88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4" name="Line 58033"/>
                <p:cNvSpPr>
                  <a:spLocks noChangeShapeType="1"/>
                </p:cNvSpPr>
                <p:nvPr/>
              </p:nvSpPr>
              <p:spPr bwMode="auto">
                <a:xfrm>
                  <a:off x="4639" y="898"/>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5" name="Line 58034"/>
                <p:cNvSpPr>
                  <a:spLocks noChangeShapeType="1"/>
                </p:cNvSpPr>
                <p:nvPr/>
              </p:nvSpPr>
              <p:spPr bwMode="auto">
                <a:xfrm flipH="1">
                  <a:off x="4639" y="91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6" name="Line 58035"/>
                <p:cNvSpPr>
                  <a:spLocks noChangeShapeType="1"/>
                </p:cNvSpPr>
                <p:nvPr/>
              </p:nvSpPr>
              <p:spPr bwMode="auto">
                <a:xfrm flipH="1">
                  <a:off x="4631" y="92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7" name="Line 58036"/>
                <p:cNvSpPr>
                  <a:spLocks noChangeShapeType="1"/>
                </p:cNvSpPr>
                <p:nvPr/>
              </p:nvSpPr>
              <p:spPr bwMode="auto">
                <a:xfrm flipH="1">
                  <a:off x="4626" y="92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8" name="Line 58037"/>
                <p:cNvSpPr>
                  <a:spLocks noChangeShapeType="1"/>
                </p:cNvSpPr>
                <p:nvPr/>
              </p:nvSpPr>
              <p:spPr bwMode="auto">
                <a:xfrm>
                  <a:off x="4626" y="931"/>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59" name="Line 58038"/>
                <p:cNvSpPr>
                  <a:spLocks noChangeShapeType="1"/>
                </p:cNvSpPr>
                <p:nvPr/>
              </p:nvSpPr>
              <p:spPr bwMode="auto">
                <a:xfrm flipH="1">
                  <a:off x="4631" y="93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0" name="Line 58039"/>
                <p:cNvSpPr>
                  <a:spLocks noChangeShapeType="1"/>
                </p:cNvSpPr>
                <p:nvPr/>
              </p:nvSpPr>
              <p:spPr bwMode="auto">
                <a:xfrm flipH="1">
                  <a:off x="4626" y="9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1" name="Line 58040"/>
                <p:cNvSpPr>
                  <a:spLocks noChangeShapeType="1"/>
                </p:cNvSpPr>
                <p:nvPr/>
              </p:nvSpPr>
              <p:spPr bwMode="auto">
                <a:xfrm>
                  <a:off x="4626" y="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2" name="Line 58041"/>
                <p:cNvSpPr>
                  <a:spLocks noChangeShapeType="1"/>
                </p:cNvSpPr>
                <p:nvPr/>
              </p:nvSpPr>
              <p:spPr bwMode="auto">
                <a:xfrm>
                  <a:off x="4628" y="9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3" name="Line 58042"/>
                <p:cNvSpPr>
                  <a:spLocks noChangeShapeType="1"/>
                </p:cNvSpPr>
                <p:nvPr/>
              </p:nvSpPr>
              <p:spPr bwMode="auto">
                <a:xfrm flipH="1">
                  <a:off x="4632" y="96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4" name="Line 58043"/>
                <p:cNvSpPr>
                  <a:spLocks noChangeShapeType="1"/>
                </p:cNvSpPr>
                <p:nvPr/>
              </p:nvSpPr>
              <p:spPr bwMode="auto">
                <a:xfrm flipH="1">
                  <a:off x="4611" y="976"/>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5" name="Line 58044"/>
                <p:cNvSpPr>
                  <a:spLocks noChangeShapeType="1"/>
                </p:cNvSpPr>
                <p:nvPr/>
              </p:nvSpPr>
              <p:spPr bwMode="auto">
                <a:xfrm flipH="1" flipV="1">
                  <a:off x="4609" y="9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6" name="Line 58045"/>
                <p:cNvSpPr>
                  <a:spLocks noChangeShapeType="1"/>
                </p:cNvSpPr>
                <p:nvPr/>
              </p:nvSpPr>
              <p:spPr bwMode="auto">
                <a:xfrm flipH="1">
                  <a:off x="4604" y="9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7" name="Line 58046"/>
                <p:cNvSpPr>
                  <a:spLocks noChangeShapeType="1"/>
                </p:cNvSpPr>
                <p:nvPr/>
              </p:nvSpPr>
              <p:spPr bwMode="auto">
                <a:xfrm>
                  <a:off x="4604" y="98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8" name="Line 58047"/>
                <p:cNvSpPr>
                  <a:spLocks noChangeShapeType="1"/>
                </p:cNvSpPr>
                <p:nvPr/>
              </p:nvSpPr>
              <p:spPr bwMode="auto">
                <a:xfrm>
                  <a:off x="4607" y="991"/>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69" name="Line 58048"/>
                <p:cNvSpPr>
                  <a:spLocks noChangeShapeType="1"/>
                </p:cNvSpPr>
                <p:nvPr/>
              </p:nvSpPr>
              <p:spPr bwMode="auto">
                <a:xfrm>
                  <a:off x="4611" y="10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0" name="Line 58049"/>
                <p:cNvSpPr>
                  <a:spLocks noChangeShapeType="1"/>
                </p:cNvSpPr>
                <p:nvPr/>
              </p:nvSpPr>
              <p:spPr bwMode="auto">
                <a:xfrm flipH="1">
                  <a:off x="4610" y="10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1" name="Line 58050"/>
                <p:cNvSpPr>
                  <a:spLocks noChangeShapeType="1"/>
                </p:cNvSpPr>
                <p:nvPr/>
              </p:nvSpPr>
              <p:spPr bwMode="auto">
                <a:xfrm flipH="1" flipV="1">
                  <a:off x="4606" y="101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2" name="Line 58051"/>
                <p:cNvSpPr>
                  <a:spLocks noChangeShapeType="1"/>
                </p:cNvSpPr>
                <p:nvPr/>
              </p:nvSpPr>
              <p:spPr bwMode="auto">
                <a:xfrm flipH="1" flipV="1">
                  <a:off x="4602" y="100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3" name="Line 58052"/>
                <p:cNvSpPr>
                  <a:spLocks noChangeShapeType="1"/>
                </p:cNvSpPr>
                <p:nvPr/>
              </p:nvSpPr>
              <p:spPr bwMode="auto">
                <a:xfrm flipH="1" flipV="1">
                  <a:off x="4599" y="9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4" name="Line 58053"/>
                <p:cNvSpPr>
                  <a:spLocks noChangeShapeType="1"/>
                </p:cNvSpPr>
                <p:nvPr/>
              </p:nvSpPr>
              <p:spPr bwMode="auto">
                <a:xfrm flipH="1">
                  <a:off x="4595" y="99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5" name="Line 58054"/>
                <p:cNvSpPr>
                  <a:spLocks noChangeShapeType="1"/>
                </p:cNvSpPr>
                <p:nvPr/>
              </p:nvSpPr>
              <p:spPr bwMode="auto">
                <a:xfrm flipH="1">
                  <a:off x="4588" y="10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6" name="Line 58055"/>
                <p:cNvSpPr>
                  <a:spLocks noChangeShapeType="1"/>
                </p:cNvSpPr>
                <p:nvPr/>
              </p:nvSpPr>
              <p:spPr bwMode="auto">
                <a:xfrm flipH="1">
                  <a:off x="4581" y="10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7" name="Line 58056"/>
                <p:cNvSpPr>
                  <a:spLocks noChangeShapeType="1"/>
                </p:cNvSpPr>
                <p:nvPr/>
              </p:nvSpPr>
              <p:spPr bwMode="auto">
                <a:xfrm flipH="1">
                  <a:off x="4576" y="100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8" name="Line 58057"/>
                <p:cNvSpPr>
                  <a:spLocks noChangeShapeType="1"/>
                </p:cNvSpPr>
                <p:nvPr/>
              </p:nvSpPr>
              <p:spPr bwMode="auto">
                <a:xfrm flipV="1">
                  <a:off x="4576" y="10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79" name="Line 58058"/>
                <p:cNvSpPr>
                  <a:spLocks noChangeShapeType="1"/>
                </p:cNvSpPr>
                <p:nvPr/>
              </p:nvSpPr>
              <p:spPr bwMode="auto">
                <a:xfrm>
                  <a:off x="4583" y="10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0" name="Line 58059"/>
                <p:cNvSpPr>
                  <a:spLocks noChangeShapeType="1"/>
                </p:cNvSpPr>
                <p:nvPr/>
              </p:nvSpPr>
              <p:spPr bwMode="auto">
                <a:xfrm>
                  <a:off x="4592" y="10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1" name="Line 58060"/>
                <p:cNvSpPr>
                  <a:spLocks noChangeShapeType="1"/>
                </p:cNvSpPr>
                <p:nvPr/>
              </p:nvSpPr>
              <p:spPr bwMode="auto">
                <a:xfrm flipH="1" flipV="1">
                  <a:off x="4585" y="102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2" name="Line 58061"/>
                <p:cNvSpPr>
                  <a:spLocks noChangeShapeType="1"/>
                </p:cNvSpPr>
                <p:nvPr/>
              </p:nvSpPr>
              <p:spPr bwMode="auto">
                <a:xfrm flipH="1">
                  <a:off x="4581" y="102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3" name="Line 58062"/>
                <p:cNvSpPr>
                  <a:spLocks noChangeShapeType="1"/>
                </p:cNvSpPr>
                <p:nvPr/>
              </p:nvSpPr>
              <p:spPr bwMode="auto">
                <a:xfrm flipH="1" flipV="1">
                  <a:off x="4571" y="1024"/>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4" name="Line 58063"/>
                <p:cNvSpPr>
                  <a:spLocks noChangeShapeType="1"/>
                </p:cNvSpPr>
                <p:nvPr/>
              </p:nvSpPr>
              <p:spPr bwMode="auto">
                <a:xfrm flipH="1">
                  <a:off x="4564" y="102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5" name="Line 58064"/>
                <p:cNvSpPr>
                  <a:spLocks noChangeShapeType="1"/>
                </p:cNvSpPr>
                <p:nvPr/>
              </p:nvSpPr>
              <p:spPr bwMode="auto">
                <a:xfrm>
                  <a:off x="4564" y="102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6" name="Line 58065"/>
                <p:cNvSpPr>
                  <a:spLocks noChangeShapeType="1"/>
                </p:cNvSpPr>
                <p:nvPr/>
              </p:nvSpPr>
              <p:spPr bwMode="auto">
                <a:xfrm flipH="1">
                  <a:off x="4564" y="104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7" name="Line 58066"/>
                <p:cNvSpPr>
                  <a:spLocks noChangeShapeType="1"/>
                </p:cNvSpPr>
                <p:nvPr/>
              </p:nvSpPr>
              <p:spPr bwMode="auto">
                <a:xfrm flipV="1">
                  <a:off x="4564" y="1037"/>
                  <a:ext cx="18"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8" name="Line 58067"/>
                <p:cNvSpPr>
                  <a:spLocks noChangeShapeType="1"/>
                </p:cNvSpPr>
                <p:nvPr/>
              </p:nvSpPr>
              <p:spPr bwMode="auto">
                <a:xfrm>
                  <a:off x="4582" y="103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89" name="Line 58068"/>
                <p:cNvSpPr>
                  <a:spLocks noChangeShapeType="1"/>
                </p:cNvSpPr>
                <p:nvPr/>
              </p:nvSpPr>
              <p:spPr bwMode="auto">
                <a:xfrm>
                  <a:off x="4591" y="104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0" name="Line 58069"/>
                <p:cNvSpPr>
                  <a:spLocks noChangeShapeType="1"/>
                </p:cNvSpPr>
                <p:nvPr/>
              </p:nvSpPr>
              <p:spPr bwMode="auto">
                <a:xfrm flipH="1">
                  <a:off x="4580" y="104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1" name="Line 58070"/>
                <p:cNvSpPr>
                  <a:spLocks noChangeShapeType="1"/>
                </p:cNvSpPr>
                <p:nvPr/>
              </p:nvSpPr>
              <p:spPr bwMode="auto">
                <a:xfrm flipH="1">
                  <a:off x="4573" y="10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2" name="Line 58071"/>
                <p:cNvSpPr>
                  <a:spLocks noChangeShapeType="1"/>
                </p:cNvSpPr>
                <p:nvPr/>
              </p:nvSpPr>
              <p:spPr bwMode="auto">
                <a:xfrm flipH="1">
                  <a:off x="4568" y="105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3" name="Line 58072"/>
                <p:cNvSpPr>
                  <a:spLocks noChangeShapeType="1"/>
                </p:cNvSpPr>
                <p:nvPr/>
              </p:nvSpPr>
              <p:spPr bwMode="auto">
                <a:xfrm>
                  <a:off x="4568" y="106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4" name="Line 58073"/>
                <p:cNvSpPr>
                  <a:spLocks noChangeShapeType="1"/>
                </p:cNvSpPr>
                <p:nvPr/>
              </p:nvSpPr>
              <p:spPr bwMode="auto">
                <a:xfrm flipV="1">
                  <a:off x="4570" y="106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5" name="Line 58074"/>
                <p:cNvSpPr>
                  <a:spLocks noChangeShapeType="1"/>
                </p:cNvSpPr>
                <p:nvPr/>
              </p:nvSpPr>
              <p:spPr bwMode="auto">
                <a:xfrm>
                  <a:off x="4584" y="106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6" name="Line 58075"/>
                <p:cNvSpPr>
                  <a:spLocks noChangeShapeType="1"/>
                </p:cNvSpPr>
                <p:nvPr/>
              </p:nvSpPr>
              <p:spPr bwMode="auto">
                <a:xfrm flipH="1">
                  <a:off x="4581" y="108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7" name="Line 58076"/>
                <p:cNvSpPr>
                  <a:spLocks noChangeShapeType="1"/>
                </p:cNvSpPr>
                <p:nvPr/>
              </p:nvSpPr>
              <p:spPr bwMode="auto">
                <a:xfrm flipH="1">
                  <a:off x="4574" y="10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8" name="Line 58077"/>
                <p:cNvSpPr>
                  <a:spLocks noChangeShapeType="1"/>
                </p:cNvSpPr>
                <p:nvPr/>
              </p:nvSpPr>
              <p:spPr bwMode="auto">
                <a:xfrm flipH="1">
                  <a:off x="4570" y="108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99" name="Line 58078"/>
                <p:cNvSpPr>
                  <a:spLocks noChangeShapeType="1"/>
                </p:cNvSpPr>
                <p:nvPr/>
              </p:nvSpPr>
              <p:spPr bwMode="auto">
                <a:xfrm flipH="1">
                  <a:off x="4565" y="109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0" name="Line 58079"/>
                <p:cNvSpPr>
                  <a:spLocks noChangeShapeType="1"/>
                </p:cNvSpPr>
                <p:nvPr/>
              </p:nvSpPr>
              <p:spPr bwMode="auto">
                <a:xfrm flipH="1" flipV="1">
                  <a:off x="4549" y="1100"/>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1" name="Line 58080"/>
                <p:cNvSpPr>
                  <a:spLocks noChangeShapeType="1"/>
                </p:cNvSpPr>
                <p:nvPr/>
              </p:nvSpPr>
              <p:spPr bwMode="auto">
                <a:xfrm flipH="1">
                  <a:off x="4543" y="1100"/>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2" name="Line 58081"/>
                <p:cNvSpPr>
                  <a:spLocks noChangeShapeType="1"/>
                </p:cNvSpPr>
                <p:nvPr/>
              </p:nvSpPr>
              <p:spPr bwMode="auto">
                <a:xfrm>
                  <a:off x="4543" y="11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3" name="Line 58082"/>
                <p:cNvSpPr>
                  <a:spLocks noChangeShapeType="1"/>
                </p:cNvSpPr>
                <p:nvPr/>
              </p:nvSpPr>
              <p:spPr bwMode="auto">
                <a:xfrm>
                  <a:off x="4546" y="111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4" name="Line 58083"/>
                <p:cNvSpPr>
                  <a:spLocks noChangeShapeType="1"/>
                </p:cNvSpPr>
                <p:nvPr/>
              </p:nvSpPr>
              <p:spPr bwMode="auto">
                <a:xfrm flipH="1">
                  <a:off x="4541" y="11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5" name="Line 58084"/>
                <p:cNvSpPr>
                  <a:spLocks noChangeShapeType="1"/>
                </p:cNvSpPr>
                <p:nvPr/>
              </p:nvSpPr>
              <p:spPr bwMode="auto">
                <a:xfrm flipH="1">
                  <a:off x="4536" y="11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6" name="Line 58085"/>
                <p:cNvSpPr>
                  <a:spLocks noChangeShapeType="1"/>
                </p:cNvSpPr>
                <p:nvPr/>
              </p:nvSpPr>
              <p:spPr bwMode="auto">
                <a:xfrm>
                  <a:off x="4536" y="1134"/>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7" name="Line 58086"/>
                <p:cNvSpPr>
                  <a:spLocks noChangeShapeType="1"/>
                </p:cNvSpPr>
                <p:nvPr/>
              </p:nvSpPr>
              <p:spPr bwMode="auto">
                <a:xfrm flipH="1">
                  <a:off x="4541" y="114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8" name="Line 58087"/>
                <p:cNvSpPr>
                  <a:spLocks noChangeShapeType="1"/>
                </p:cNvSpPr>
                <p:nvPr/>
              </p:nvSpPr>
              <p:spPr bwMode="auto">
                <a:xfrm flipH="1">
                  <a:off x="4526" y="1148"/>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09" name="Line 58088"/>
                <p:cNvSpPr>
                  <a:spLocks noChangeShapeType="1"/>
                </p:cNvSpPr>
                <p:nvPr/>
              </p:nvSpPr>
              <p:spPr bwMode="auto">
                <a:xfrm>
                  <a:off x="4526" y="115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0" name="Line 58089"/>
                <p:cNvSpPr>
                  <a:spLocks noChangeShapeType="1"/>
                </p:cNvSpPr>
                <p:nvPr/>
              </p:nvSpPr>
              <p:spPr bwMode="auto">
                <a:xfrm>
                  <a:off x="4536" y="115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1" name="Line 58090"/>
                <p:cNvSpPr>
                  <a:spLocks noChangeShapeType="1"/>
                </p:cNvSpPr>
                <p:nvPr/>
              </p:nvSpPr>
              <p:spPr bwMode="auto">
                <a:xfrm flipV="1">
                  <a:off x="4545" y="11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2" name="Line 58091"/>
                <p:cNvSpPr>
                  <a:spLocks noChangeShapeType="1"/>
                </p:cNvSpPr>
                <p:nvPr/>
              </p:nvSpPr>
              <p:spPr bwMode="auto">
                <a:xfrm>
                  <a:off x="4550" y="115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3" name="Line 58092"/>
                <p:cNvSpPr>
                  <a:spLocks noChangeShapeType="1"/>
                </p:cNvSpPr>
                <p:nvPr/>
              </p:nvSpPr>
              <p:spPr bwMode="auto">
                <a:xfrm flipH="1">
                  <a:off x="4540" y="1167"/>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4" name="Line 58093"/>
                <p:cNvSpPr>
                  <a:spLocks noChangeShapeType="1"/>
                </p:cNvSpPr>
                <p:nvPr/>
              </p:nvSpPr>
              <p:spPr bwMode="auto">
                <a:xfrm flipH="1">
                  <a:off x="4533" y="117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5" name="Line 58094"/>
                <p:cNvSpPr>
                  <a:spLocks noChangeShapeType="1"/>
                </p:cNvSpPr>
                <p:nvPr/>
              </p:nvSpPr>
              <p:spPr bwMode="auto">
                <a:xfrm>
                  <a:off x="4533" y="117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6" name="Line 58095"/>
                <p:cNvSpPr>
                  <a:spLocks noChangeShapeType="1"/>
                </p:cNvSpPr>
                <p:nvPr/>
              </p:nvSpPr>
              <p:spPr bwMode="auto">
                <a:xfrm>
                  <a:off x="4535" y="118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7" name="Line 58096"/>
                <p:cNvSpPr>
                  <a:spLocks noChangeShapeType="1"/>
                </p:cNvSpPr>
                <p:nvPr/>
              </p:nvSpPr>
              <p:spPr bwMode="auto">
                <a:xfrm flipH="1">
                  <a:off x="4540" y="1185"/>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8" name="Line 58097"/>
                <p:cNvSpPr>
                  <a:spLocks noChangeShapeType="1"/>
                </p:cNvSpPr>
                <p:nvPr/>
              </p:nvSpPr>
              <p:spPr bwMode="auto">
                <a:xfrm flipH="1">
                  <a:off x="4533" y="11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19" name="Line 58098"/>
                <p:cNvSpPr>
                  <a:spLocks noChangeShapeType="1"/>
                </p:cNvSpPr>
                <p:nvPr/>
              </p:nvSpPr>
              <p:spPr bwMode="auto">
                <a:xfrm flipH="1">
                  <a:off x="4527" y="119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0" name="Line 58099"/>
                <p:cNvSpPr>
                  <a:spLocks noChangeShapeType="1"/>
                </p:cNvSpPr>
                <p:nvPr/>
              </p:nvSpPr>
              <p:spPr bwMode="auto">
                <a:xfrm flipH="1">
                  <a:off x="4523" y="120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1" name="Line 58100"/>
                <p:cNvSpPr>
                  <a:spLocks noChangeShapeType="1"/>
                </p:cNvSpPr>
                <p:nvPr/>
              </p:nvSpPr>
              <p:spPr bwMode="auto">
                <a:xfrm>
                  <a:off x="4523" y="121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2" name="Line 58101"/>
                <p:cNvSpPr>
                  <a:spLocks noChangeShapeType="1"/>
                </p:cNvSpPr>
                <p:nvPr/>
              </p:nvSpPr>
              <p:spPr bwMode="auto">
                <a:xfrm>
                  <a:off x="4532" y="1221"/>
                  <a:ext cx="1"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3" name="Line 58102"/>
                <p:cNvSpPr>
                  <a:spLocks noChangeShapeType="1"/>
                </p:cNvSpPr>
                <p:nvPr/>
              </p:nvSpPr>
              <p:spPr bwMode="auto">
                <a:xfrm flipH="1">
                  <a:off x="4529" y="122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4" name="Line 58103"/>
                <p:cNvSpPr>
                  <a:spLocks noChangeShapeType="1"/>
                </p:cNvSpPr>
                <p:nvPr/>
              </p:nvSpPr>
              <p:spPr bwMode="auto">
                <a:xfrm flipH="1" flipV="1">
                  <a:off x="4520" y="12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5" name="Line 58104"/>
                <p:cNvSpPr>
                  <a:spLocks noChangeShapeType="1"/>
                </p:cNvSpPr>
                <p:nvPr/>
              </p:nvSpPr>
              <p:spPr bwMode="auto">
                <a:xfrm flipH="1" flipV="1">
                  <a:off x="4518" y="122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6" name="Line 58105"/>
                <p:cNvSpPr>
                  <a:spLocks noChangeShapeType="1"/>
                </p:cNvSpPr>
                <p:nvPr/>
              </p:nvSpPr>
              <p:spPr bwMode="auto">
                <a:xfrm flipH="1">
                  <a:off x="4515" y="122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7" name="Line 58106"/>
                <p:cNvSpPr>
                  <a:spLocks noChangeShapeType="1"/>
                </p:cNvSpPr>
                <p:nvPr/>
              </p:nvSpPr>
              <p:spPr bwMode="auto">
                <a:xfrm>
                  <a:off x="4515" y="1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28" name="Line 58107"/>
                <p:cNvSpPr>
                  <a:spLocks noChangeShapeType="1"/>
                </p:cNvSpPr>
                <p:nvPr/>
              </p:nvSpPr>
              <p:spPr bwMode="auto">
                <a:xfrm flipV="1">
                  <a:off x="4517" y="12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8" name="Group 58309"/>
              <p:cNvGrpSpPr>
                <a:grpSpLocks/>
              </p:cNvGrpSpPr>
              <p:nvPr/>
            </p:nvGrpSpPr>
            <p:grpSpPr bwMode="auto">
              <a:xfrm>
                <a:off x="6800850" y="1438276"/>
                <a:ext cx="971550" cy="1744663"/>
                <a:chOff x="4284" y="906"/>
                <a:chExt cx="612" cy="1099"/>
              </a:xfrm>
              <a:grpFill/>
            </p:grpSpPr>
            <p:sp>
              <p:nvSpPr>
                <p:cNvPr id="52329" name="Line 58109"/>
                <p:cNvSpPr>
                  <a:spLocks noChangeShapeType="1"/>
                </p:cNvSpPr>
                <p:nvPr/>
              </p:nvSpPr>
              <p:spPr bwMode="auto">
                <a:xfrm>
                  <a:off x="4525" y="124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0" name="Line 58110"/>
                <p:cNvSpPr>
                  <a:spLocks noChangeShapeType="1"/>
                </p:cNvSpPr>
                <p:nvPr/>
              </p:nvSpPr>
              <p:spPr bwMode="auto">
                <a:xfrm flipH="1">
                  <a:off x="4524" y="125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1" name="Line 58111"/>
                <p:cNvSpPr>
                  <a:spLocks noChangeShapeType="1"/>
                </p:cNvSpPr>
                <p:nvPr/>
              </p:nvSpPr>
              <p:spPr bwMode="auto">
                <a:xfrm flipH="1">
                  <a:off x="4517" y="1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2" name="Line 58112"/>
                <p:cNvSpPr>
                  <a:spLocks noChangeShapeType="1"/>
                </p:cNvSpPr>
                <p:nvPr/>
              </p:nvSpPr>
              <p:spPr bwMode="auto">
                <a:xfrm>
                  <a:off x="4517" y="127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3" name="Line 58113"/>
                <p:cNvSpPr>
                  <a:spLocks noChangeShapeType="1"/>
                </p:cNvSpPr>
                <p:nvPr/>
              </p:nvSpPr>
              <p:spPr bwMode="auto">
                <a:xfrm flipH="1">
                  <a:off x="4516" y="12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4" name="Line 58114"/>
                <p:cNvSpPr>
                  <a:spLocks noChangeShapeType="1"/>
                </p:cNvSpPr>
                <p:nvPr/>
              </p:nvSpPr>
              <p:spPr bwMode="auto">
                <a:xfrm flipH="1">
                  <a:off x="4509" y="12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5" name="Line 58115"/>
                <p:cNvSpPr>
                  <a:spLocks noChangeShapeType="1"/>
                </p:cNvSpPr>
                <p:nvPr/>
              </p:nvSpPr>
              <p:spPr bwMode="auto">
                <a:xfrm>
                  <a:off x="4509" y="12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6" name="Line 58116"/>
                <p:cNvSpPr>
                  <a:spLocks noChangeShapeType="1"/>
                </p:cNvSpPr>
                <p:nvPr/>
              </p:nvSpPr>
              <p:spPr bwMode="auto">
                <a:xfrm flipV="1">
                  <a:off x="4511" y="129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7" name="Line 58117"/>
                <p:cNvSpPr>
                  <a:spLocks noChangeShapeType="1"/>
                </p:cNvSpPr>
                <p:nvPr/>
              </p:nvSpPr>
              <p:spPr bwMode="auto">
                <a:xfrm>
                  <a:off x="4518" y="129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8" name="Line 58118"/>
                <p:cNvSpPr>
                  <a:spLocks noChangeShapeType="1"/>
                </p:cNvSpPr>
                <p:nvPr/>
              </p:nvSpPr>
              <p:spPr bwMode="auto">
                <a:xfrm>
                  <a:off x="4521" y="13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39" name="Line 58119"/>
                <p:cNvSpPr>
                  <a:spLocks noChangeShapeType="1"/>
                </p:cNvSpPr>
                <p:nvPr/>
              </p:nvSpPr>
              <p:spPr bwMode="auto">
                <a:xfrm flipH="1">
                  <a:off x="4518" y="13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0" name="Line 58120"/>
                <p:cNvSpPr>
                  <a:spLocks noChangeShapeType="1"/>
                </p:cNvSpPr>
                <p:nvPr/>
              </p:nvSpPr>
              <p:spPr bwMode="auto">
                <a:xfrm flipH="1" flipV="1">
                  <a:off x="4502" y="132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1" name="Line 58121"/>
                <p:cNvSpPr>
                  <a:spLocks noChangeShapeType="1"/>
                </p:cNvSpPr>
                <p:nvPr/>
              </p:nvSpPr>
              <p:spPr bwMode="auto">
                <a:xfrm flipH="1" flipV="1">
                  <a:off x="4500" y="13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2" name="Line 58122"/>
                <p:cNvSpPr>
                  <a:spLocks noChangeShapeType="1"/>
                </p:cNvSpPr>
                <p:nvPr/>
              </p:nvSpPr>
              <p:spPr bwMode="auto">
                <a:xfrm flipH="1" flipV="1">
                  <a:off x="4491" y="130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3" name="Line 58123"/>
                <p:cNvSpPr>
                  <a:spLocks noChangeShapeType="1"/>
                </p:cNvSpPr>
                <p:nvPr/>
              </p:nvSpPr>
              <p:spPr bwMode="auto">
                <a:xfrm flipH="1">
                  <a:off x="4486" y="130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4" name="Line 58124"/>
                <p:cNvSpPr>
                  <a:spLocks noChangeShapeType="1"/>
                </p:cNvSpPr>
                <p:nvPr/>
              </p:nvSpPr>
              <p:spPr bwMode="auto">
                <a:xfrm flipH="1">
                  <a:off x="4481" y="131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5" name="Line 58125"/>
                <p:cNvSpPr>
                  <a:spLocks noChangeShapeType="1"/>
                </p:cNvSpPr>
                <p:nvPr/>
              </p:nvSpPr>
              <p:spPr bwMode="auto">
                <a:xfrm flipH="1">
                  <a:off x="4474" y="132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6" name="Line 58126"/>
                <p:cNvSpPr>
                  <a:spLocks noChangeShapeType="1"/>
                </p:cNvSpPr>
                <p:nvPr/>
              </p:nvSpPr>
              <p:spPr bwMode="auto">
                <a:xfrm flipH="1">
                  <a:off x="4467" y="133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7" name="Line 58127"/>
                <p:cNvSpPr>
                  <a:spLocks noChangeShapeType="1"/>
                </p:cNvSpPr>
                <p:nvPr/>
              </p:nvSpPr>
              <p:spPr bwMode="auto">
                <a:xfrm>
                  <a:off x="4467" y="133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8" name="Line 58128"/>
                <p:cNvSpPr>
                  <a:spLocks noChangeShapeType="1"/>
                </p:cNvSpPr>
                <p:nvPr/>
              </p:nvSpPr>
              <p:spPr bwMode="auto">
                <a:xfrm flipH="1">
                  <a:off x="4466" y="13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49" name="Line 58129"/>
                <p:cNvSpPr>
                  <a:spLocks noChangeShapeType="1"/>
                </p:cNvSpPr>
                <p:nvPr/>
              </p:nvSpPr>
              <p:spPr bwMode="auto">
                <a:xfrm flipH="1">
                  <a:off x="4464" y="1354"/>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0" name="Line 58130"/>
                <p:cNvSpPr>
                  <a:spLocks noChangeShapeType="1"/>
                </p:cNvSpPr>
                <p:nvPr/>
              </p:nvSpPr>
              <p:spPr bwMode="auto">
                <a:xfrm flipH="1">
                  <a:off x="4457" y="137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1" name="Line 58131"/>
                <p:cNvSpPr>
                  <a:spLocks noChangeShapeType="1"/>
                </p:cNvSpPr>
                <p:nvPr/>
              </p:nvSpPr>
              <p:spPr bwMode="auto">
                <a:xfrm flipH="1">
                  <a:off x="4450" y="1373"/>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2" name="Line 58132"/>
                <p:cNvSpPr>
                  <a:spLocks noChangeShapeType="1"/>
                </p:cNvSpPr>
                <p:nvPr/>
              </p:nvSpPr>
              <p:spPr bwMode="auto">
                <a:xfrm>
                  <a:off x="4450" y="137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3" name="Line 58133"/>
                <p:cNvSpPr>
                  <a:spLocks noChangeShapeType="1"/>
                </p:cNvSpPr>
                <p:nvPr/>
              </p:nvSpPr>
              <p:spPr bwMode="auto">
                <a:xfrm>
                  <a:off x="4452" y="138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4" name="Line 58134"/>
                <p:cNvSpPr>
                  <a:spLocks noChangeShapeType="1"/>
                </p:cNvSpPr>
                <p:nvPr/>
              </p:nvSpPr>
              <p:spPr bwMode="auto">
                <a:xfrm flipH="1" flipV="1">
                  <a:off x="4447" y="1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5" name="Line 58135"/>
                <p:cNvSpPr>
                  <a:spLocks noChangeShapeType="1"/>
                </p:cNvSpPr>
                <p:nvPr/>
              </p:nvSpPr>
              <p:spPr bwMode="auto">
                <a:xfrm flipH="1">
                  <a:off x="4442" y="13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6" name="Line 58136"/>
                <p:cNvSpPr>
                  <a:spLocks noChangeShapeType="1"/>
                </p:cNvSpPr>
                <p:nvPr/>
              </p:nvSpPr>
              <p:spPr bwMode="auto">
                <a:xfrm flipH="1">
                  <a:off x="4437" y="139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7" name="Line 58137"/>
                <p:cNvSpPr>
                  <a:spLocks noChangeShapeType="1"/>
                </p:cNvSpPr>
                <p:nvPr/>
              </p:nvSpPr>
              <p:spPr bwMode="auto">
                <a:xfrm flipH="1" flipV="1">
                  <a:off x="4428" y="140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8" name="Line 58138"/>
                <p:cNvSpPr>
                  <a:spLocks noChangeShapeType="1"/>
                </p:cNvSpPr>
                <p:nvPr/>
              </p:nvSpPr>
              <p:spPr bwMode="auto">
                <a:xfrm flipH="1">
                  <a:off x="4424" y="1404"/>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59" name="Line 58139"/>
                <p:cNvSpPr>
                  <a:spLocks noChangeShapeType="1"/>
                </p:cNvSpPr>
                <p:nvPr/>
              </p:nvSpPr>
              <p:spPr bwMode="auto">
                <a:xfrm flipH="1">
                  <a:off x="4418" y="1414"/>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0" name="Line 58140"/>
                <p:cNvSpPr>
                  <a:spLocks noChangeShapeType="1"/>
                </p:cNvSpPr>
                <p:nvPr/>
              </p:nvSpPr>
              <p:spPr bwMode="auto">
                <a:xfrm flipH="1">
                  <a:off x="4412" y="14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1" name="Line 58141"/>
                <p:cNvSpPr>
                  <a:spLocks noChangeShapeType="1"/>
                </p:cNvSpPr>
                <p:nvPr/>
              </p:nvSpPr>
              <p:spPr bwMode="auto">
                <a:xfrm>
                  <a:off x="4412" y="1424"/>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2" name="Line 58142"/>
                <p:cNvSpPr>
                  <a:spLocks noChangeShapeType="1"/>
                </p:cNvSpPr>
                <p:nvPr/>
              </p:nvSpPr>
              <p:spPr bwMode="auto">
                <a:xfrm flipH="1" flipV="1">
                  <a:off x="4407" y="143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3" name="Line 58143"/>
                <p:cNvSpPr>
                  <a:spLocks noChangeShapeType="1"/>
                </p:cNvSpPr>
                <p:nvPr/>
              </p:nvSpPr>
              <p:spPr bwMode="auto">
                <a:xfrm flipH="1">
                  <a:off x="4400" y="143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4" name="Line 58144"/>
                <p:cNvSpPr>
                  <a:spLocks noChangeShapeType="1"/>
                </p:cNvSpPr>
                <p:nvPr/>
              </p:nvSpPr>
              <p:spPr bwMode="auto">
                <a:xfrm>
                  <a:off x="4400" y="143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5" name="Line 58145"/>
                <p:cNvSpPr>
                  <a:spLocks noChangeShapeType="1"/>
                </p:cNvSpPr>
                <p:nvPr/>
              </p:nvSpPr>
              <p:spPr bwMode="auto">
                <a:xfrm>
                  <a:off x="4410" y="144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6" name="Line 58146"/>
                <p:cNvSpPr>
                  <a:spLocks noChangeShapeType="1"/>
                </p:cNvSpPr>
                <p:nvPr/>
              </p:nvSpPr>
              <p:spPr bwMode="auto">
                <a:xfrm flipH="1">
                  <a:off x="4404" y="14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7" name="Line 58147"/>
                <p:cNvSpPr>
                  <a:spLocks noChangeShapeType="1"/>
                </p:cNvSpPr>
                <p:nvPr/>
              </p:nvSpPr>
              <p:spPr bwMode="auto">
                <a:xfrm flipH="1" flipV="1">
                  <a:off x="4395" y="14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8" name="Line 58148"/>
                <p:cNvSpPr>
                  <a:spLocks noChangeShapeType="1"/>
                </p:cNvSpPr>
                <p:nvPr/>
              </p:nvSpPr>
              <p:spPr bwMode="auto">
                <a:xfrm flipH="1">
                  <a:off x="4391" y="144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69" name="Line 58149"/>
                <p:cNvSpPr>
                  <a:spLocks noChangeShapeType="1"/>
                </p:cNvSpPr>
                <p:nvPr/>
              </p:nvSpPr>
              <p:spPr bwMode="auto">
                <a:xfrm flipH="1">
                  <a:off x="4384" y="14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0" name="Line 58150"/>
                <p:cNvSpPr>
                  <a:spLocks noChangeShapeType="1"/>
                </p:cNvSpPr>
                <p:nvPr/>
              </p:nvSpPr>
              <p:spPr bwMode="auto">
                <a:xfrm flipH="1">
                  <a:off x="4377" y="14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1" name="Line 58151"/>
                <p:cNvSpPr>
                  <a:spLocks noChangeShapeType="1"/>
                </p:cNvSpPr>
                <p:nvPr/>
              </p:nvSpPr>
              <p:spPr bwMode="auto">
                <a:xfrm flipH="1">
                  <a:off x="4369" y="145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2" name="Line 58152"/>
                <p:cNvSpPr>
                  <a:spLocks noChangeShapeType="1"/>
                </p:cNvSpPr>
                <p:nvPr/>
              </p:nvSpPr>
              <p:spPr bwMode="auto">
                <a:xfrm>
                  <a:off x="4369" y="146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3" name="Line 58153"/>
                <p:cNvSpPr>
                  <a:spLocks noChangeShapeType="1"/>
                </p:cNvSpPr>
                <p:nvPr/>
              </p:nvSpPr>
              <p:spPr bwMode="auto">
                <a:xfrm>
                  <a:off x="4372" y="146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4" name="Line 58154"/>
                <p:cNvSpPr>
                  <a:spLocks noChangeShapeType="1"/>
                </p:cNvSpPr>
                <p:nvPr/>
              </p:nvSpPr>
              <p:spPr bwMode="auto">
                <a:xfrm flipH="1">
                  <a:off x="4376" y="14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5" name="Line 58155"/>
                <p:cNvSpPr>
                  <a:spLocks noChangeShapeType="1"/>
                </p:cNvSpPr>
                <p:nvPr/>
              </p:nvSpPr>
              <p:spPr bwMode="auto">
                <a:xfrm flipH="1">
                  <a:off x="4369" y="14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6" name="Line 58156"/>
                <p:cNvSpPr>
                  <a:spLocks noChangeShapeType="1"/>
                </p:cNvSpPr>
                <p:nvPr/>
              </p:nvSpPr>
              <p:spPr bwMode="auto">
                <a:xfrm flipH="1" flipV="1">
                  <a:off x="4352" y="1481"/>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7" name="Line 58157"/>
                <p:cNvSpPr>
                  <a:spLocks noChangeShapeType="1"/>
                </p:cNvSpPr>
                <p:nvPr/>
              </p:nvSpPr>
              <p:spPr bwMode="auto">
                <a:xfrm flipH="1">
                  <a:off x="4346" y="1481"/>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8" name="Line 58158"/>
                <p:cNvSpPr>
                  <a:spLocks noChangeShapeType="1"/>
                </p:cNvSpPr>
                <p:nvPr/>
              </p:nvSpPr>
              <p:spPr bwMode="auto">
                <a:xfrm flipH="1">
                  <a:off x="4341" y="148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79" name="Line 58159"/>
                <p:cNvSpPr>
                  <a:spLocks noChangeShapeType="1"/>
                </p:cNvSpPr>
                <p:nvPr/>
              </p:nvSpPr>
              <p:spPr bwMode="auto">
                <a:xfrm>
                  <a:off x="4341" y="149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0" name="Line 58160"/>
                <p:cNvSpPr>
                  <a:spLocks noChangeShapeType="1"/>
                </p:cNvSpPr>
                <p:nvPr/>
              </p:nvSpPr>
              <p:spPr bwMode="auto">
                <a:xfrm>
                  <a:off x="4351" y="149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1" name="Line 58161"/>
                <p:cNvSpPr>
                  <a:spLocks noChangeShapeType="1"/>
                </p:cNvSpPr>
                <p:nvPr/>
              </p:nvSpPr>
              <p:spPr bwMode="auto">
                <a:xfrm flipH="1">
                  <a:off x="4345" y="15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2" name="Line 58162"/>
                <p:cNvSpPr>
                  <a:spLocks noChangeShapeType="1"/>
                </p:cNvSpPr>
                <p:nvPr/>
              </p:nvSpPr>
              <p:spPr bwMode="auto">
                <a:xfrm flipH="1">
                  <a:off x="4331" y="15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3" name="Line 58163"/>
                <p:cNvSpPr>
                  <a:spLocks noChangeShapeType="1"/>
                </p:cNvSpPr>
                <p:nvPr/>
              </p:nvSpPr>
              <p:spPr bwMode="auto">
                <a:xfrm flipH="1">
                  <a:off x="4328" y="1510"/>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4" name="Line 58164"/>
                <p:cNvSpPr>
                  <a:spLocks noChangeShapeType="1"/>
                </p:cNvSpPr>
                <p:nvPr/>
              </p:nvSpPr>
              <p:spPr bwMode="auto">
                <a:xfrm flipH="1" flipV="1">
                  <a:off x="4324" y="151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5" name="Line 58165"/>
                <p:cNvSpPr>
                  <a:spLocks noChangeShapeType="1"/>
                </p:cNvSpPr>
                <p:nvPr/>
              </p:nvSpPr>
              <p:spPr bwMode="auto">
                <a:xfrm flipH="1">
                  <a:off x="4318" y="151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6" name="Line 58166"/>
                <p:cNvSpPr>
                  <a:spLocks noChangeShapeType="1"/>
                </p:cNvSpPr>
                <p:nvPr/>
              </p:nvSpPr>
              <p:spPr bwMode="auto">
                <a:xfrm flipH="1">
                  <a:off x="4312" y="151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7" name="Line 58167"/>
                <p:cNvSpPr>
                  <a:spLocks noChangeShapeType="1"/>
                </p:cNvSpPr>
                <p:nvPr/>
              </p:nvSpPr>
              <p:spPr bwMode="auto">
                <a:xfrm flipH="1" flipV="1">
                  <a:off x="4303" y="151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8" name="Line 58168"/>
                <p:cNvSpPr>
                  <a:spLocks noChangeShapeType="1"/>
                </p:cNvSpPr>
                <p:nvPr/>
              </p:nvSpPr>
              <p:spPr bwMode="auto">
                <a:xfrm flipH="1">
                  <a:off x="4296" y="151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89" name="Line 58169"/>
                <p:cNvSpPr>
                  <a:spLocks noChangeShapeType="1"/>
                </p:cNvSpPr>
                <p:nvPr/>
              </p:nvSpPr>
              <p:spPr bwMode="auto">
                <a:xfrm flipH="1">
                  <a:off x="4290" y="1522"/>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0" name="Line 58170"/>
                <p:cNvSpPr>
                  <a:spLocks noChangeShapeType="1"/>
                </p:cNvSpPr>
                <p:nvPr/>
              </p:nvSpPr>
              <p:spPr bwMode="auto">
                <a:xfrm>
                  <a:off x="4290" y="152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1" name="Line 58171"/>
                <p:cNvSpPr>
                  <a:spLocks noChangeShapeType="1"/>
                </p:cNvSpPr>
                <p:nvPr/>
              </p:nvSpPr>
              <p:spPr bwMode="auto">
                <a:xfrm>
                  <a:off x="4292" y="153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2" name="Line 58172"/>
                <p:cNvSpPr>
                  <a:spLocks noChangeShapeType="1"/>
                </p:cNvSpPr>
                <p:nvPr/>
              </p:nvSpPr>
              <p:spPr bwMode="auto">
                <a:xfrm>
                  <a:off x="4295" y="1538"/>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3" name="Line 58173"/>
                <p:cNvSpPr>
                  <a:spLocks noChangeShapeType="1"/>
                </p:cNvSpPr>
                <p:nvPr/>
              </p:nvSpPr>
              <p:spPr bwMode="auto">
                <a:xfrm flipV="1">
                  <a:off x="4303" y="153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4" name="Line 58174"/>
                <p:cNvSpPr>
                  <a:spLocks noChangeShapeType="1"/>
                </p:cNvSpPr>
                <p:nvPr/>
              </p:nvSpPr>
              <p:spPr bwMode="auto">
                <a:xfrm>
                  <a:off x="4311" y="1539"/>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5" name="Line 58175"/>
                <p:cNvSpPr>
                  <a:spLocks noChangeShapeType="1"/>
                </p:cNvSpPr>
                <p:nvPr/>
              </p:nvSpPr>
              <p:spPr bwMode="auto">
                <a:xfrm flipH="1">
                  <a:off x="4305" y="15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6" name="Line 58176"/>
                <p:cNvSpPr>
                  <a:spLocks noChangeShapeType="1"/>
                </p:cNvSpPr>
                <p:nvPr/>
              </p:nvSpPr>
              <p:spPr bwMode="auto">
                <a:xfrm flipH="1">
                  <a:off x="4301" y="154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7" name="Line 58177"/>
                <p:cNvSpPr>
                  <a:spLocks noChangeShapeType="1"/>
                </p:cNvSpPr>
                <p:nvPr/>
              </p:nvSpPr>
              <p:spPr bwMode="auto">
                <a:xfrm flipH="1">
                  <a:off x="4286" y="1558"/>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8" name="Line 58178"/>
                <p:cNvSpPr>
                  <a:spLocks noChangeShapeType="1"/>
                </p:cNvSpPr>
                <p:nvPr/>
              </p:nvSpPr>
              <p:spPr bwMode="auto">
                <a:xfrm>
                  <a:off x="4286" y="15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99" name="Line 58179"/>
                <p:cNvSpPr>
                  <a:spLocks noChangeShapeType="1"/>
                </p:cNvSpPr>
                <p:nvPr/>
              </p:nvSpPr>
              <p:spPr bwMode="auto">
                <a:xfrm>
                  <a:off x="4288" y="156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0" name="Line 58180"/>
                <p:cNvSpPr>
                  <a:spLocks noChangeShapeType="1"/>
                </p:cNvSpPr>
                <p:nvPr/>
              </p:nvSpPr>
              <p:spPr bwMode="auto">
                <a:xfrm>
                  <a:off x="4298" y="15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1" name="Line 58181"/>
                <p:cNvSpPr>
                  <a:spLocks noChangeShapeType="1"/>
                </p:cNvSpPr>
                <p:nvPr/>
              </p:nvSpPr>
              <p:spPr bwMode="auto">
                <a:xfrm flipH="1" flipV="1">
                  <a:off x="4284" y="157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2" name="Line 58182"/>
                <p:cNvSpPr>
                  <a:spLocks noChangeShapeType="1"/>
                </p:cNvSpPr>
                <p:nvPr/>
              </p:nvSpPr>
              <p:spPr bwMode="auto">
                <a:xfrm>
                  <a:off x="4284" y="157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3" name="Line 58183"/>
                <p:cNvSpPr>
                  <a:spLocks noChangeShapeType="1"/>
                </p:cNvSpPr>
                <p:nvPr/>
              </p:nvSpPr>
              <p:spPr bwMode="auto">
                <a:xfrm>
                  <a:off x="4286" y="15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4" name="Line 58184"/>
                <p:cNvSpPr>
                  <a:spLocks noChangeShapeType="1"/>
                </p:cNvSpPr>
                <p:nvPr/>
              </p:nvSpPr>
              <p:spPr bwMode="auto">
                <a:xfrm>
                  <a:off x="4288" y="159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5" name="Line 58185"/>
                <p:cNvSpPr>
                  <a:spLocks noChangeShapeType="1"/>
                </p:cNvSpPr>
                <p:nvPr/>
              </p:nvSpPr>
              <p:spPr bwMode="auto">
                <a:xfrm flipV="1">
                  <a:off x="4299" y="159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6" name="Line 58186"/>
                <p:cNvSpPr>
                  <a:spLocks noChangeShapeType="1"/>
                </p:cNvSpPr>
                <p:nvPr/>
              </p:nvSpPr>
              <p:spPr bwMode="auto">
                <a:xfrm>
                  <a:off x="4313" y="159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7" name="Line 58187"/>
                <p:cNvSpPr>
                  <a:spLocks noChangeShapeType="1"/>
                </p:cNvSpPr>
                <p:nvPr/>
              </p:nvSpPr>
              <p:spPr bwMode="auto">
                <a:xfrm flipH="1">
                  <a:off x="4309" y="16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8" name="Line 58188"/>
                <p:cNvSpPr>
                  <a:spLocks noChangeShapeType="1"/>
                </p:cNvSpPr>
                <p:nvPr/>
              </p:nvSpPr>
              <p:spPr bwMode="auto">
                <a:xfrm flipH="1" flipV="1">
                  <a:off x="4292" y="160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09" name="Line 58189"/>
                <p:cNvSpPr>
                  <a:spLocks noChangeShapeType="1"/>
                </p:cNvSpPr>
                <p:nvPr/>
              </p:nvSpPr>
              <p:spPr bwMode="auto">
                <a:xfrm>
                  <a:off x="4292" y="160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0" name="Line 58190"/>
                <p:cNvSpPr>
                  <a:spLocks noChangeShapeType="1"/>
                </p:cNvSpPr>
                <p:nvPr/>
              </p:nvSpPr>
              <p:spPr bwMode="auto">
                <a:xfrm>
                  <a:off x="4295" y="1614"/>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1" name="Line 58191"/>
                <p:cNvSpPr>
                  <a:spLocks noChangeShapeType="1"/>
                </p:cNvSpPr>
                <p:nvPr/>
              </p:nvSpPr>
              <p:spPr bwMode="auto">
                <a:xfrm>
                  <a:off x="4296" y="162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2" name="Line 58192"/>
                <p:cNvSpPr>
                  <a:spLocks noChangeShapeType="1"/>
                </p:cNvSpPr>
                <p:nvPr/>
              </p:nvSpPr>
              <p:spPr bwMode="auto">
                <a:xfrm>
                  <a:off x="4307" y="16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3" name="Line 58193"/>
                <p:cNvSpPr>
                  <a:spLocks noChangeShapeType="1"/>
                </p:cNvSpPr>
                <p:nvPr/>
              </p:nvSpPr>
              <p:spPr bwMode="auto">
                <a:xfrm flipH="1">
                  <a:off x="4311" y="1636"/>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4" name="Line 58194"/>
                <p:cNvSpPr>
                  <a:spLocks noChangeShapeType="1"/>
                </p:cNvSpPr>
                <p:nvPr/>
              </p:nvSpPr>
              <p:spPr bwMode="auto">
                <a:xfrm flipH="1" flipV="1">
                  <a:off x="4303" y="1640"/>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5" name="Line 58195"/>
                <p:cNvSpPr>
                  <a:spLocks noChangeShapeType="1"/>
                </p:cNvSpPr>
                <p:nvPr/>
              </p:nvSpPr>
              <p:spPr bwMode="auto">
                <a:xfrm flipH="1">
                  <a:off x="4298" y="16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6" name="Line 58196"/>
                <p:cNvSpPr>
                  <a:spLocks noChangeShapeType="1"/>
                </p:cNvSpPr>
                <p:nvPr/>
              </p:nvSpPr>
              <p:spPr bwMode="auto">
                <a:xfrm>
                  <a:off x="4298" y="165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7" name="Line 58197"/>
                <p:cNvSpPr>
                  <a:spLocks noChangeShapeType="1"/>
                </p:cNvSpPr>
                <p:nvPr/>
              </p:nvSpPr>
              <p:spPr bwMode="auto">
                <a:xfrm>
                  <a:off x="4300" y="1657"/>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8" name="Line 58198"/>
                <p:cNvSpPr>
                  <a:spLocks noChangeShapeType="1"/>
                </p:cNvSpPr>
                <p:nvPr/>
              </p:nvSpPr>
              <p:spPr bwMode="auto">
                <a:xfrm flipH="1">
                  <a:off x="4310" y="166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19" name="Line 58199"/>
                <p:cNvSpPr>
                  <a:spLocks noChangeShapeType="1"/>
                </p:cNvSpPr>
                <p:nvPr/>
              </p:nvSpPr>
              <p:spPr bwMode="auto">
                <a:xfrm flipH="1">
                  <a:off x="4303" y="16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0" name="Line 58200"/>
                <p:cNvSpPr>
                  <a:spLocks noChangeShapeType="1"/>
                </p:cNvSpPr>
                <p:nvPr/>
              </p:nvSpPr>
              <p:spPr bwMode="auto">
                <a:xfrm>
                  <a:off x="4303" y="166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1" name="Line 58201"/>
                <p:cNvSpPr>
                  <a:spLocks noChangeShapeType="1"/>
                </p:cNvSpPr>
                <p:nvPr/>
              </p:nvSpPr>
              <p:spPr bwMode="auto">
                <a:xfrm>
                  <a:off x="4304" y="16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2" name="Line 58202"/>
                <p:cNvSpPr>
                  <a:spLocks noChangeShapeType="1"/>
                </p:cNvSpPr>
                <p:nvPr/>
              </p:nvSpPr>
              <p:spPr bwMode="auto">
                <a:xfrm>
                  <a:off x="4313" y="167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3" name="Line 58203"/>
                <p:cNvSpPr>
                  <a:spLocks noChangeShapeType="1"/>
                </p:cNvSpPr>
                <p:nvPr/>
              </p:nvSpPr>
              <p:spPr bwMode="auto">
                <a:xfrm flipV="1">
                  <a:off x="4322" y="167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4" name="Line 58204"/>
                <p:cNvSpPr>
                  <a:spLocks noChangeShapeType="1"/>
                </p:cNvSpPr>
                <p:nvPr/>
              </p:nvSpPr>
              <p:spPr bwMode="auto">
                <a:xfrm flipV="1">
                  <a:off x="4336" y="1665"/>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5" name="Line 58205"/>
                <p:cNvSpPr>
                  <a:spLocks noChangeShapeType="1"/>
                </p:cNvSpPr>
                <p:nvPr/>
              </p:nvSpPr>
              <p:spPr bwMode="auto">
                <a:xfrm flipH="1">
                  <a:off x="4339" y="1665"/>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6" name="Line 58206"/>
                <p:cNvSpPr>
                  <a:spLocks noChangeShapeType="1"/>
                </p:cNvSpPr>
                <p:nvPr/>
              </p:nvSpPr>
              <p:spPr bwMode="auto">
                <a:xfrm flipH="1">
                  <a:off x="4334" y="168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7" name="Line 58207"/>
                <p:cNvSpPr>
                  <a:spLocks noChangeShapeType="1"/>
                </p:cNvSpPr>
                <p:nvPr/>
              </p:nvSpPr>
              <p:spPr bwMode="auto">
                <a:xfrm flipH="1">
                  <a:off x="4328" y="1692"/>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8" name="Line 58208"/>
                <p:cNvSpPr>
                  <a:spLocks noChangeShapeType="1"/>
                </p:cNvSpPr>
                <p:nvPr/>
              </p:nvSpPr>
              <p:spPr bwMode="auto">
                <a:xfrm>
                  <a:off x="4328" y="1702"/>
                  <a:ext cx="20"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29" name="Line 58209"/>
                <p:cNvSpPr>
                  <a:spLocks noChangeShapeType="1"/>
                </p:cNvSpPr>
                <p:nvPr/>
              </p:nvSpPr>
              <p:spPr bwMode="auto">
                <a:xfrm flipH="1">
                  <a:off x="4341" y="171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0" name="Line 58210"/>
                <p:cNvSpPr>
                  <a:spLocks noChangeShapeType="1"/>
                </p:cNvSpPr>
                <p:nvPr/>
              </p:nvSpPr>
              <p:spPr bwMode="auto">
                <a:xfrm flipH="1">
                  <a:off x="4333" y="1714"/>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1" name="Line 58211"/>
                <p:cNvSpPr>
                  <a:spLocks noChangeShapeType="1"/>
                </p:cNvSpPr>
                <p:nvPr/>
              </p:nvSpPr>
              <p:spPr bwMode="auto">
                <a:xfrm flipH="1">
                  <a:off x="4328" y="17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2" name="Line 58212"/>
                <p:cNvSpPr>
                  <a:spLocks noChangeShapeType="1"/>
                </p:cNvSpPr>
                <p:nvPr/>
              </p:nvSpPr>
              <p:spPr bwMode="auto">
                <a:xfrm flipH="1" flipV="1">
                  <a:off x="4319" y="17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3" name="Line 58213"/>
                <p:cNvSpPr>
                  <a:spLocks noChangeShapeType="1"/>
                </p:cNvSpPr>
                <p:nvPr/>
              </p:nvSpPr>
              <p:spPr bwMode="auto">
                <a:xfrm flipH="1">
                  <a:off x="4313" y="17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4" name="Line 58214"/>
                <p:cNvSpPr>
                  <a:spLocks noChangeShapeType="1"/>
                </p:cNvSpPr>
                <p:nvPr/>
              </p:nvSpPr>
              <p:spPr bwMode="auto">
                <a:xfrm flipH="1">
                  <a:off x="4310" y="172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5" name="Line 58215"/>
                <p:cNvSpPr>
                  <a:spLocks noChangeShapeType="1"/>
                </p:cNvSpPr>
                <p:nvPr/>
              </p:nvSpPr>
              <p:spPr bwMode="auto">
                <a:xfrm>
                  <a:off x="4310" y="173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6" name="Line 58216"/>
                <p:cNvSpPr>
                  <a:spLocks noChangeShapeType="1"/>
                </p:cNvSpPr>
                <p:nvPr/>
              </p:nvSpPr>
              <p:spPr bwMode="auto">
                <a:xfrm flipH="1">
                  <a:off x="4310" y="1745"/>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7" name="Line 58217"/>
                <p:cNvSpPr>
                  <a:spLocks noChangeShapeType="1"/>
                </p:cNvSpPr>
                <p:nvPr/>
              </p:nvSpPr>
              <p:spPr bwMode="auto">
                <a:xfrm>
                  <a:off x="4310" y="17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8" name="Line 58218"/>
                <p:cNvSpPr>
                  <a:spLocks noChangeShapeType="1"/>
                </p:cNvSpPr>
                <p:nvPr/>
              </p:nvSpPr>
              <p:spPr bwMode="auto">
                <a:xfrm flipV="1">
                  <a:off x="4319" y="1740"/>
                  <a:ext cx="7" cy="2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39" name="Line 58219"/>
                <p:cNvSpPr>
                  <a:spLocks noChangeShapeType="1"/>
                </p:cNvSpPr>
                <p:nvPr/>
              </p:nvSpPr>
              <p:spPr bwMode="auto">
                <a:xfrm flipV="1">
                  <a:off x="4326" y="1737"/>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0" name="Line 58220"/>
                <p:cNvSpPr>
                  <a:spLocks noChangeShapeType="1"/>
                </p:cNvSpPr>
                <p:nvPr/>
              </p:nvSpPr>
              <p:spPr bwMode="auto">
                <a:xfrm>
                  <a:off x="4339" y="173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1" name="Line 58221"/>
                <p:cNvSpPr>
                  <a:spLocks noChangeShapeType="1"/>
                </p:cNvSpPr>
                <p:nvPr/>
              </p:nvSpPr>
              <p:spPr bwMode="auto">
                <a:xfrm>
                  <a:off x="4342" y="174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2" name="Line 58222"/>
                <p:cNvSpPr>
                  <a:spLocks noChangeShapeType="1"/>
                </p:cNvSpPr>
                <p:nvPr/>
              </p:nvSpPr>
              <p:spPr bwMode="auto">
                <a:xfrm flipH="1">
                  <a:off x="4339" y="17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3" name="Line 58223"/>
                <p:cNvSpPr>
                  <a:spLocks noChangeShapeType="1"/>
                </p:cNvSpPr>
                <p:nvPr/>
              </p:nvSpPr>
              <p:spPr bwMode="auto">
                <a:xfrm>
                  <a:off x="4339" y="175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4" name="Line 58224"/>
                <p:cNvSpPr>
                  <a:spLocks noChangeShapeType="1"/>
                </p:cNvSpPr>
                <p:nvPr/>
              </p:nvSpPr>
              <p:spPr bwMode="auto">
                <a:xfrm flipH="1">
                  <a:off x="4338" y="177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5" name="Line 58225"/>
                <p:cNvSpPr>
                  <a:spLocks noChangeShapeType="1"/>
                </p:cNvSpPr>
                <p:nvPr/>
              </p:nvSpPr>
              <p:spPr bwMode="auto">
                <a:xfrm flipH="1" flipV="1">
                  <a:off x="4336" y="17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6" name="Line 58226"/>
                <p:cNvSpPr>
                  <a:spLocks noChangeShapeType="1"/>
                </p:cNvSpPr>
                <p:nvPr/>
              </p:nvSpPr>
              <p:spPr bwMode="auto">
                <a:xfrm flipH="1">
                  <a:off x="4332" y="17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7" name="Line 58227"/>
                <p:cNvSpPr>
                  <a:spLocks noChangeShapeType="1"/>
                </p:cNvSpPr>
                <p:nvPr/>
              </p:nvSpPr>
              <p:spPr bwMode="auto">
                <a:xfrm>
                  <a:off x="4332" y="17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8" name="Line 58228"/>
                <p:cNvSpPr>
                  <a:spLocks noChangeShapeType="1"/>
                </p:cNvSpPr>
                <p:nvPr/>
              </p:nvSpPr>
              <p:spPr bwMode="auto">
                <a:xfrm>
                  <a:off x="4334" y="179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49" name="Line 58229"/>
                <p:cNvSpPr>
                  <a:spLocks noChangeShapeType="1"/>
                </p:cNvSpPr>
                <p:nvPr/>
              </p:nvSpPr>
              <p:spPr bwMode="auto">
                <a:xfrm>
                  <a:off x="4338" y="180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0" name="Line 58230"/>
                <p:cNvSpPr>
                  <a:spLocks noChangeShapeType="1"/>
                </p:cNvSpPr>
                <p:nvPr/>
              </p:nvSpPr>
              <p:spPr bwMode="auto">
                <a:xfrm>
                  <a:off x="4341" y="1813"/>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1" name="Line 58231"/>
                <p:cNvSpPr>
                  <a:spLocks noChangeShapeType="1"/>
                </p:cNvSpPr>
                <p:nvPr/>
              </p:nvSpPr>
              <p:spPr bwMode="auto">
                <a:xfrm>
                  <a:off x="4359" y="1822"/>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2" name="Line 58232"/>
                <p:cNvSpPr>
                  <a:spLocks noChangeShapeType="1"/>
                </p:cNvSpPr>
                <p:nvPr/>
              </p:nvSpPr>
              <p:spPr bwMode="auto">
                <a:xfrm flipH="1">
                  <a:off x="4371" y="1822"/>
                  <a:ext cx="11"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3" name="Line 58233"/>
                <p:cNvSpPr>
                  <a:spLocks noChangeShapeType="1"/>
                </p:cNvSpPr>
                <p:nvPr/>
              </p:nvSpPr>
              <p:spPr bwMode="auto">
                <a:xfrm>
                  <a:off x="4371" y="184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4" name="Line 58234"/>
                <p:cNvSpPr>
                  <a:spLocks noChangeShapeType="1"/>
                </p:cNvSpPr>
                <p:nvPr/>
              </p:nvSpPr>
              <p:spPr bwMode="auto">
                <a:xfrm flipV="1">
                  <a:off x="4388" y="183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5" name="Line 58235"/>
                <p:cNvSpPr>
                  <a:spLocks noChangeShapeType="1"/>
                </p:cNvSpPr>
                <p:nvPr/>
              </p:nvSpPr>
              <p:spPr bwMode="auto">
                <a:xfrm>
                  <a:off x="4393" y="1834"/>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6" name="Line 58236"/>
                <p:cNvSpPr>
                  <a:spLocks noChangeShapeType="1"/>
                </p:cNvSpPr>
                <p:nvPr/>
              </p:nvSpPr>
              <p:spPr bwMode="auto">
                <a:xfrm flipV="1">
                  <a:off x="4397" y="1841"/>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7" name="Line 58237"/>
                <p:cNvSpPr>
                  <a:spLocks noChangeShapeType="1"/>
                </p:cNvSpPr>
                <p:nvPr/>
              </p:nvSpPr>
              <p:spPr bwMode="auto">
                <a:xfrm flipV="1">
                  <a:off x="4418" y="18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8" name="Line 58238"/>
                <p:cNvSpPr>
                  <a:spLocks noChangeShapeType="1"/>
                </p:cNvSpPr>
                <p:nvPr/>
              </p:nvSpPr>
              <p:spPr bwMode="auto">
                <a:xfrm flipV="1">
                  <a:off x="4432" y="182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59" name="Line 58239"/>
                <p:cNvSpPr>
                  <a:spLocks noChangeShapeType="1"/>
                </p:cNvSpPr>
                <p:nvPr/>
              </p:nvSpPr>
              <p:spPr bwMode="auto">
                <a:xfrm>
                  <a:off x="4444" y="182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0" name="Line 58240"/>
                <p:cNvSpPr>
                  <a:spLocks noChangeShapeType="1"/>
                </p:cNvSpPr>
                <p:nvPr/>
              </p:nvSpPr>
              <p:spPr bwMode="auto">
                <a:xfrm flipV="1">
                  <a:off x="4446" y="1822"/>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1" name="Line 58241"/>
                <p:cNvSpPr>
                  <a:spLocks noChangeShapeType="1"/>
                </p:cNvSpPr>
                <p:nvPr/>
              </p:nvSpPr>
              <p:spPr bwMode="auto">
                <a:xfrm flipV="1">
                  <a:off x="4458" y="181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2" name="Line 58242"/>
                <p:cNvSpPr>
                  <a:spLocks noChangeShapeType="1"/>
                </p:cNvSpPr>
                <p:nvPr/>
              </p:nvSpPr>
              <p:spPr bwMode="auto">
                <a:xfrm flipV="1">
                  <a:off x="4462" y="1797"/>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3" name="Line 58243"/>
                <p:cNvSpPr>
                  <a:spLocks noChangeShapeType="1"/>
                </p:cNvSpPr>
                <p:nvPr/>
              </p:nvSpPr>
              <p:spPr bwMode="auto">
                <a:xfrm flipV="1">
                  <a:off x="4465" y="178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4" name="Line 58244"/>
                <p:cNvSpPr>
                  <a:spLocks noChangeShapeType="1"/>
                </p:cNvSpPr>
                <p:nvPr/>
              </p:nvSpPr>
              <p:spPr bwMode="auto">
                <a:xfrm flipV="1">
                  <a:off x="4470" y="1773"/>
                  <a:ext cx="19"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5" name="Line 58245"/>
                <p:cNvSpPr>
                  <a:spLocks noChangeShapeType="1"/>
                </p:cNvSpPr>
                <p:nvPr/>
              </p:nvSpPr>
              <p:spPr bwMode="auto">
                <a:xfrm flipH="1" flipV="1">
                  <a:off x="4487" y="176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6" name="Line 58246"/>
                <p:cNvSpPr>
                  <a:spLocks noChangeShapeType="1"/>
                </p:cNvSpPr>
                <p:nvPr/>
              </p:nvSpPr>
              <p:spPr bwMode="auto">
                <a:xfrm flipV="1">
                  <a:off x="4487" y="175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7" name="Line 58247"/>
                <p:cNvSpPr>
                  <a:spLocks noChangeShapeType="1"/>
                </p:cNvSpPr>
                <p:nvPr/>
              </p:nvSpPr>
              <p:spPr bwMode="auto">
                <a:xfrm flipV="1">
                  <a:off x="4492" y="175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8" name="Line 58248"/>
                <p:cNvSpPr>
                  <a:spLocks noChangeShapeType="1"/>
                </p:cNvSpPr>
                <p:nvPr/>
              </p:nvSpPr>
              <p:spPr bwMode="auto">
                <a:xfrm>
                  <a:off x="4506" y="175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69" name="Line 58249"/>
                <p:cNvSpPr>
                  <a:spLocks noChangeShapeType="1"/>
                </p:cNvSpPr>
                <p:nvPr/>
              </p:nvSpPr>
              <p:spPr bwMode="auto">
                <a:xfrm>
                  <a:off x="4508" y="176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0" name="Line 58250"/>
                <p:cNvSpPr>
                  <a:spLocks noChangeShapeType="1"/>
                </p:cNvSpPr>
                <p:nvPr/>
              </p:nvSpPr>
              <p:spPr bwMode="auto">
                <a:xfrm flipV="1">
                  <a:off x="4516" y="175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1" name="Line 58251"/>
                <p:cNvSpPr>
                  <a:spLocks noChangeShapeType="1"/>
                </p:cNvSpPr>
                <p:nvPr/>
              </p:nvSpPr>
              <p:spPr bwMode="auto">
                <a:xfrm flipH="1" flipV="1">
                  <a:off x="4525" y="1739"/>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2" name="Line 58252"/>
                <p:cNvSpPr>
                  <a:spLocks noChangeShapeType="1"/>
                </p:cNvSpPr>
                <p:nvPr/>
              </p:nvSpPr>
              <p:spPr bwMode="auto">
                <a:xfrm flipV="1">
                  <a:off x="4525" y="1722"/>
                  <a:ext cx="8"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3" name="Line 58253"/>
                <p:cNvSpPr>
                  <a:spLocks noChangeShapeType="1"/>
                </p:cNvSpPr>
                <p:nvPr/>
              </p:nvSpPr>
              <p:spPr bwMode="auto">
                <a:xfrm flipH="1" flipV="1">
                  <a:off x="4529" y="170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4" name="Line 58254"/>
                <p:cNvSpPr>
                  <a:spLocks noChangeShapeType="1"/>
                </p:cNvSpPr>
                <p:nvPr/>
              </p:nvSpPr>
              <p:spPr bwMode="auto">
                <a:xfrm flipH="1" flipV="1">
                  <a:off x="4520" y="170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5" name="Line 58255"/>
                <p:cNvSpPr>
                  <a:spLocks noChangeShapeType="1"/>
                </p:cNvSpPr>
                <p:nvPr/>
              </p:nvSpPr>
              <p:spPr bwMode="auto">
                <a:xfrm flipV="1">
                  <a:off x="4520" y="1685"/>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6" name="Line 58256"/>
                <p:cNvSpPr>
                  <a:spLocks noChangeShapeType="1"/>
                </p:cNvSpPr>
                <p:nvPr/>
              </p:nvSpPr>
              <p:spPr bwMode="auto">
                <a:xfrm flipV="1">
                  <a:off x="4530" y="167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7" name="Line 58257"/>
                <p:cNvSpPr>
                  <a:spLocks noChangeShapeType="1"/>
                </p:cNvSpPr>
                <p:nvPr/>
              </p:nvSpPr>
              <p:spPr bwMode="auto">
                <a:xfrm flipV="1">
                  <a:off x="4535" y="166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8" name="Line 58258"/>
                <p:cNvSpPr>
                  <a:spLocks noChangeShapeType="1"/>
                </p:cNvSpPr>
                <p:nvPr/>
              </p:nvSpPr>
              <p:spPr bwMode="auto">
                <a:xfrm flipV="1">
                  <a:off x="4540" y="16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79" name="Line 58259"/>
                <p:cNvSpPr>
                  <a:spLocks noChangeShapeType="1"/>
                </p:cNvSpPr>
                <p:nvPr/>
              </p:nvSpPr>
              <p:spPr bwMode="auto">
                <a:xfrm>
                  <a:off x="4547" y="166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0" name="Line 58260"/>
                <p:cNvSpPr>
                  <a:spLocks noChangeShapeType="1"/>
                </p:cNvSpPr>
                <p:nvPr/>
              </p:nvSpPr>
              <p:spPr bwMode="auto">
                <a:xfrm flipH="1">
                  <a:off x="4546" y="167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1" name="Line 58261"/>
                <p:cNvSpPr>
                  <a:spLocks noChangeShapeType="1"/>
                </p:cNvSpPr>
                <p:nvPr/>
              </p:nvSpPr>
              <p:spPr bwMode="auto">
                <a:xfrm flipH="1">
                  <a:off x="4540" y="168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2" name="Line 58262"/>
                <p:cNvSpPr>
                  <a:spLocks noChangeShapeType="1"/>
                </p:cNvSpPr>
                <p:nvPr/>
              </p:nvSpPr>
              <p:spPr bwMode="auto">
                <a:xfrm>
                  <a:off x="4540" y="1689"/>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3" name="Line 58263"/>
                <p:cNvSpPr>
                  <a:spLocks noChangeShapeType="1"/>
                </p:cNvSpPr>
                <p:nvPr/>
              </p:nvSpPr>
              <p:spPr bwMode="auto">
                <a:xfrm flipV="1">
                  <a:off x="4543" y="17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4" name="Line 58264"/>
                <p:cNvSpPr>
                  <a:spLocks noChangeShapeType="1"/>
                </p:cNvSpPr>
                <p:nvPr/>
              </p:nvSpPr>
              <p:spPr bwMode="auto">
                <a:xfrm>
                  <a:off x="4550" y="1701"/>
                  <a:ext cx="2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5" name="Line 58265"/>
                <p:cNvSpPr>
                  <a:spLocks noChangeShapeType="1"/>
                </p:cNvSpPr>
                <p:nvPr/>
              </p:nvSpPr>
              <p:spPr bwMode="auto">
                <a:xfrm flipH="1">
                  <a:off x="4566" y="170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6" name="Freeform 58266"/>
                <p:cNvSpPr>
                  <a:spLocks/>
                </p:cNvSpPr>
                <p:nvPr/>
              </p:nvSpPr>
              <p:spPr bwMode="auto">
                <a:xfrm>
                  <a:off x="4539" y="906"/>
                  <a:ext cx="357" cy="1099"/>
                </a:xfrm>
                <a:custGeom>
                  <a:avLst/>
                  <a:gdLst>
                    <a:gd name="T0" fmla="*/ 427 w 715"/>
                    <a:gd name="T1" fmla="*/ 36 h 2200"/>
                    <a:gd name="T2" fmla="*/ 538 w 715"/>
                    <a:gd name="T3" fmla="*/ 47 h 2200"/>
                    <a:gd name="T4" fmla="*/ 579 w 715"/>
                    <a:gd name="T5" fmla="*/ 127 h 2200"/>
                    <a:gd name="T6" fmla="*/ 609 w 715"/>
                    <a:gd name="T7" fmla="*/ 177 h 2200"/>
                    <a:gd name="T8" fmla="*/ 645 w 715"/>
                    <a:gd name="T9" fmla="*/ 241 h 2200"/>
                    <a:gd name="T10" fmla="*/ 706 w 715"/>
                    <a:gd name="T11" fmla="*/ 345 h 2200"/>
                    <a:gd name="T12" fmla="*/ 661 w 715"/>
                    <a:gd name="T13" fmla="*/ 391 h 2200"/>
                    <a:gd name="T14" fmla="*/ 595 w 715"/>
                    <a:gd name="T15" fmla="*/ 425 h 2200"/>
                    <a:gd name="T16" fmla="*/ 579 w 715"/>
                    <a:gd name="T17" fmla="*/ 522 h 2200"/>
                    <a:gd name="T18" fmla="*/ 595 w 715"/>
                    <a:gd name="T19" fmla="*/ 623 h 2200"/>
                    <a:gd name="T20" fmla="*/ 579 w 715"/>
                    <a:gd name="T21" fmla="*/ 720 h 2200"/>
                    <a:gd name="T22" fmla="*/ 558 w 715"/>
                    <a:gd name="T23" fmla="*/ 802 h 2200"/>
                    <a:gd name="T24" fmla="*/ 520 w 715"/>
                    <a:gd name="T25" fmla="*/ 875 h 2200"/>
                    <a:gd name="T26" fmla="*/ 486 w 715"/>
                    <a:gd name="T27" fmla="*/ 963 h 2200"/>
                    <a:gd name="T28" fmla="*/ 406 w 715"/>
                    <a:gd name="T29" fmla="*/ 1002 h 2200"/>
                    <a:gd name="T30" fmla="*/ 445 w 715"/>
                    <a:gd name="T31" fmla="*/ 1080 h 2200"/>
                    <a:gd name="T32" fmla="*/ 458 w 715"/>
                    <a:gd name="T33" fmla="*/ 1168 h 2200"/>
                    <a:gd name="T34" fmla="*/ 465 w 715"/>
                    <a:gd name="T35" fmla="*/ 1243 h 2200"/>
                    <a:gd name="T36" fmla="*/ 533 w 715"/>
                    <a:gd name="T37" fmla="*/ 1313 h 2200"/>
                    <a:gd name="T38" fmla="*/ 602 w 715"/>
                    <a:gd name="T39" fmla="*/ 1336 h 2200"/>
                    <a:gd name="T40" fmla="*/ 661 w 715"/>
                    <a:gd name="T41" fmla="*/ 1380 h 2200"/>
                    <a:gd name="T42" fmla="*/ 657 w 715"/>
                    <a:gd name="T43" fmla="*/ 1471 h 2200"/>
                    <a:gd name="T44" fmla="*/ 586 w 715"/>
                    <a:gd name="T45" fmla="*/ 1539 h 2200"/>
                    <a:gd name="T46" fmla="*/ 549 w 715"/>
                    <a:gd name="T47" fmla="*/ 1612 h 2200"/>
                    <a:gd name="T48" fmla="*/ 552 w 715"/>
                    <a:gd name="T49" fmla="*/ 1671 h 2200"/>
                    <a:gd name="T50" fmla="*/ 549 w 715"/>
                    <a:gd name="T51" fmla="*/ 1764 h 2200"/>
                    <a:gd name="T52" fmla="*/ 561 w 715"/>
                    <a:gd name="T53" fmla="*/ 1852 h 2200"/>
                    <a:gd name="T54" fmla="*/ 568 w 715"/>
                    <a:gd name="T55" fmla="*/ 1925 h 2200"/>
                    <a:gd name="T56" fmla="*/ 524 w 715"/>
                    <a:gd name="T57" fmla="*/ 2030 h 2200"/>
                    <a:gd name="T58" fmla="*/ 440 w 715"/>
                    <a:gd name="T59" fmla="*/ 2055 h 2200"/>
                    <a:gd name="T60" fmla="*/ 408 w 715"/>
                    <a:gd name="T61" fmla="*/ 2096 h 2200"/>
                    <a:gd name="T62" fmla="*/ 401 w 715"/>
                    <a:gd name="T63" fmla="*/ 2175 h 2200"/>
                    <a:gd name="T64" fmla="*/ 299 w 715"/>
                    <a:gd name="T65" fmla="*/ 2191 h 2200"/>
                    <a:gd name="T66" fmla="*/ 274 w 715"/>
                    <a:gd name="T67" fmla="*/ 2107 h 2200"/>
                    <a:gd name="T68" fmla="*/ 253 w 715"/>
                    <a:gd name="T69" fmla="*/ 2039 h 2200"/>
                    <a:gd name="T70" fmla="*/ 212 w 715"/>
                    <a:gd name="T71" fmla="*/ 1961 h 2200"/>
                    <a:gd name="T72" fmla="*/ 162 w 715"/>
                    <a:gd name="T73" fmla="*/ 1898 h 2200"/>
                    <a:gd name="T74" fmla="*/ 137 w 715"/>
                    <a:gd name="T75" fmla="*/ 1816 h 2200"/>
                    <a:gd name="T76" fmla="*/ 92 w 715"/>
                    <a:gd name="T77" fmla="*/ 1768 h 2200"/>
                    <a:gd name="T78" fmla="*/ 67 w 715"/>
                    <a:gd name="T79" fmla="*/ 1684 h 2200"/>
                    <a:gd name="T80" fmla="*/ 73 w 715"/>
                    <a:gd name="T81" fmla="*/ 1654 h 2200"/>
                    <a:gd name="T82" fmla="*/ 73 w 715"/>
                    <a:gd name="T83" fmla="*/ 1607 h 2200"/>
                    <a:gd name="T84" fmla="*/ 103 w 715"/>
                    <a:gd name="T85" fmla="*/ 1507 h 2200"/>
                    <a:gd name="T86" fmla="*/ 114 w 715"/>
                    <a:gd name="T87" fmla="*/ 1396 h 2200"/>
                    <a:gd name="T88" fmla="*/ 112 w 715"/>
                    <a:gd name="T89" fmla="*/ 1289 h 2200"/>
                    <a:gd name="T90" fmla="*/ 58 w 715"/>
                    <a:gd name="T91" fmla="*/ 1214 h 2200"/>
                    <a:gd name="T92" fmla="*/ 28 w 715"/>
                    <a:gd name="T93" fmla="*/ 1118 h 2200"/>
                    <a:gd name="T94" fmla="*/ 8 w 715"/>
                    <a:gd name="T95" fmla="*/ 1002 h 2200"/>
                    <a:gd name="T96" fmla="*/ 42 w 715"/>
                    <a:gd name="T97" fmla="*/ 914 h 2200"/>
                    <a:gd name="T98" fmla="*/ 119 w 715"/>
                    <a:gd name="T99" fmla="*/ 863 h 2200"/>
                    <a:gd name="T100" fmla="*/ 74 w 715"/>
                    <a:gd name="T101" fmla="*/ 770 h 2200"/>
                    <a:gd name="T102" fmla="*/ 99 w 715"/>
                    <a:gd name="T103" fmla="*/ 654 h 2200"/>
                    <a:gd name="T104" fmla="*/ 94 w 715"/>
                    <a:gd name="T105" fmla="*/ 534 h 2200"/>
                    <a:gd name="T106" fmla="*/ 137 w 715"/>
                    <a:gd name="T107" fmla="*/ 431 h 2200"/>
                    <a:gd name="T108" fmla="*/ 164 w 715"/>
                    <a:gd name="T109" fmla="*/ 314 h 2200"/>
                    <a:gd name="T110" fmla="*/ 194 w 715"/>
                    <a:gd name="T111" fmla="*/ 214 h 2200"/>
                    <a:gd name="T112" fmla="*/ 255 w 715"/>
                    <a:gd name="T113" fmla="*/ 164 h 2200"/>
                    <a:gd name="T114" fmla="*/ 297 w 715"/>
                    <a:gd name="T115" fmla="*/ 106 h 2200"/>
                    <a:gd name="T116" fmla="*/ 313 w 715"/>
                    <a:gd name="T117" fmla="*/ 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5" h="2200">
                      <a:moveTo>
                        <a:pt x="340" y="0"/>
                      </a:moveTo>
                      <a:lnTo>
                        <a:pt x="374" y="7"/>
                      </a:lnTo>
                      <a:lnTo>
                        <a:pt x="406" y="13"/>
                      </a:lnTo>
                      <a:lnTo>
                        <a:pt x="413" y="39"/>
                      </a:lnTo>
                      <a:lnTo>
                        <a:pt x="427" y="36"/>
                      </a:lnTo>
                      <a:lnTo>
                        <a:pt x="447" y="43"/>
                      </a:lnTo>
                      <a:lnTo>
                        <a:pt x="460" y="39"/>
                      </a:lnTo>
                      <a:lnTo>
                        <a:pt x="492" y="47"/>
                      </a:lnTo>
                      <a:lnTo>
                        <a:pt x="524" y="50"/>
                      </a:lnTo>
                      <a:lnTo>
                        <a:pt x="538" y="47"/>
                      </a:lnTo>
                      <a:lnTo>
                        <a:pt x="547" y="75"/>
                      </a:lnTo>
                      <a:lnTo>
                        <a:pt x="565" y="84"/>
                      </a:lnTo>
                      <a:lnTo>
                        <a:pt x="570" y="98"/>
                      </a:lnTo>
                      <a:lnTo>
                        <a:pt x="574" y="111"/>
                      </a:lnTo>
                      <a:lnTo>
                        <a:pt x="579" y="127"/>
                      </a:lnTo>
                      <a:lnTo>
                        <a:pt x="583" y="139"/>
                      </a:lnTo>
                      <a:lnTo>
                        <a:pt x="572" y="157"/>
                      </a:lnTo>
                      <a:lnTo>
                        <a:pt x="600" y="150"/>
                      </a:lnTo>
                      <a:lnTo>
                        <a:pt x="606" y="163"/>
                      </a:lnTo>
                      <a:lnTo>
                        <a:pt x="609" y="177"/>
                      </a:lnTo>
                      <a:lnTo>
                        <a:pt x="613" y="191"/>
                      </a:lnTo>
                      <a:lnTo>
                        <a:pt x="633" y="200"/>
                      </a:lnTo>
                      <a:lnTo>
                        <a:pt x="636" y="214"/>
                      </a:lnTo>
                      <a:lnTo>
                        <a:pt x="654" y="225"/>
                      </a:lnTo>
                      <a:lnTo>
                        <a:pt x="645" y="241"/>
                      </a:lnTo>
                      <a:lnTo>
                        <a:pt x="654" y="270"/>
                      </a:lnTo>
                      <a:lnTo>
                        <a:pt x="663" y="298"/>
                      </a:lnTo>
                      <a:lnTo>
                        <a:pt x="666" y="313"/>
                      </a:lnTo>
                      <a:lnTo>
                        <a:pt x="688" y="336"/>
                      </a:lnTo>
                      <a:lnTo>
                        <a:pt x="706" y="345"/>
                      </a:lnTo>
                      <a:lnTo>
                        <a:pt x="715" y="373"/>
                      </a:lnTo>
                      <a:lnTo>
                        <a:pt x="706" y="391"/>
                      </a:lnTo>
                      <a:lnTo>
                        <a:pt x="688" y="382"/>
                      </a:lnTo>
                      <a:lnTo>
                        <a:pt x="675" y="386"/>
                      </a:lnTo>
                      <a:lnTo>
                        <a:pt x="661" y="391"/>
                      </a:lnTo>
                      <a:lnTo>
                        <a:pt x="641" y="381"/>
                      </a:lnTo>
                      <a:lnTo>
                        <a:pt x="622" y="416"/>
                      </a:lnTo>
                      <a:lnTo>
                        <a:pt x="604" y="407"/>
                      </a:lnTo>
                      <a:lnTo>
                        <a:pt x="592" y="413"/>
                      </a:lnTo>
                      <a:lnTo>
                        <a:pt x="595" y="425"/>
                      </a:lnTo>
                      <a:lnTo>
                        <a:pt x="602" y="452"/>
                      </a:lnTo>
                      <a:lnTo>
                        <a:pt x="613" y="481"/>
                      </a:lnTo>
                      <a:lnTo>
                        <a:pt x="584" y="489"/>
                      </a:lnTo>
                      <a:lnTo>
                        <a:pt x="574" y="507"/>
                      </a:lnTo>
                      <a:lnTo>
                        <a:pt x="579" y="522"/>
                      </a:lnTo>
                      <a:lnTo>
                        <a:pt x="583" y="536"/>
                      </a:lnTo>
                      <a:lnTo>
                        <a:pt x="574" y="554"/>
                      </a:lnTo>
                      <a:lnTo>
                        <a:pt x="581" y="582"/>
                      </a:lnTo>
                      <a:lnTo>
                        <a:pt x="590" y="609"/>
                      </a:lnTo>
                      <a:lnTo>
                        <a:pt x="595" y="623"/>
                      </a:lnTo>
                      <a:lnTo>
                        <a:pt x="613" y="632"/>
                      </a:lnTo>
                      <a:lnTo>
                        <a:pt x="602" y="652"/>
                      </a:lnTo>
                      <a:lnTo>
                        <a:pt x="597" y="684"/>
                      </a:lnTo>
                      <a:lnTo>
                        <a:pt x="584" y="688"/>
                      </a:lnTo>
                      <a:lnTo>
                        <a:pt x="579" y="720"/>
                      </a:lnTo>
                      <a:lnTo>
                        <a:pt x="583" y="734"/>
                      </a:lnTo>
                      <a:lnTo>
                        <a:pt x="588" y="747"/>
                      </a:lnTo>
                      <a:lnTo>
                        <a:pt x="597" y="775"/>
                      </a:lnTo>
                      <a:lnTo>
                        <a:pt x="572" y="798"/>
                      </a:lnTo>
                      <a:lnTo>
                        <a:pt x="558" y="802"/>
                      </a:lnTo>
                      <a:lnTo>
                        <a:pt x="549" y="820"/>
                      </a:lnTo>
                      <a:lnTo>
                        <a:pt x="567" y="830"/>
                      </a:lnTo>
                      <a:lnTo>
                        <a:pt x="543" y="854"/>
                      </a:lnTo>
                      <a:lnTo>
                        <a:pt x="526" y="843"/>
                      </a:lnTo>
                      <a:lnTo>
                        <a:pt x="520" y="875"/>
                      </a:lnTo>
                      <a:lnTo>
                        <a:pt x="492" y="882"/>
                      </a:lnTo>
                      <a:lnTo>
                        <a:pt x="510" y="893"/>
                      </a:lnTo>
                      <a:lnTo>
                        <a:pt x="490" y="930"/>
                      </a:lnTo>
                      <a:lnTo>
                        <a:pt x="510" y="939"/>
                      </a:lnTo>
                      <a:lnTo>
                        <a:pt x="486" y="963"/>
                      </a:lnTo>
                      <a:lnTo>
                        <a:pt x="470" y="966"/>
                      </a:lnTo>
                      <a:lnTo>
                        <a:pt x="461" y="984"/>
                      </a:lnTo>
                      <a:lnTo>
                        <a:pt x="447" y="988"/>
                      </a:lnTo>
                      <a:lnTo>
                        <a:pt x="438" y="1007"/>
                      </a:lnTo>
                      <a:lnTo>
                        <a:pt x="406" y="1002"/>
                      </a:lnTo>
                      <a:lnTo>
                        <a:pt x="395" y="1020"/>
                      </a:lnTo>
                      <a:lnTo>
                        <a:pt x="404" y="1046"/>
                      </a:lnTo>
                      <a:lnTo>
                        <a:pt x="447" y="1034"/>
                      </a:lnTo>
                      <a:lnTo>
                        <a:pt x="456" y="1063"/>
                      </a:lnTo>
                      <a:lnTo>
                        <a:pt x="445" y="1080"/>
                      </a:lnTo>
                      <a:lnTo>
                        <a:pt x="454" y="1107"/>
                      </a:lnTo>
                      <a:lnTo>
                        <a:pt x="445" y="1127"/>
                      </a:lnTo>
                      <a:lnTo>
                        <a:pt x="463" y="1136"/>
                      </a:lnTo>
                      <a:lnTo>
                        <a:pt x="449" y="1141"/>
                      </a:lnTo>
                      <a:lnTo>
                        <a:pt x="458" y="1168"/>
                      </a:lnTo>
                      <a:lnTo>
                        <a:pt x="461" y="1182"/>
                      </a:lnTo>
                      <a:lnTo>
                        <a:pt x="470" y="1211"/>
                      </a:lnTo>
                      <a:lnTo>
                        <a:pt x="460" y="1229"/>
                      </a:lnTo>
                      <a:lnTo>
                        <a:pt x="447" y="1232"/>
                      </a:lnTo>
                      <a:lnTo>
                        <a:pt x="465" y="1243"/>
                      </a:lnTo>
                      <a:lnTo>
                        <a:pt x="468" y="1257"/>
                      </a:lnTo>
                      <a:lnTo>
                        <a:pt x="486" y="1266"/>
                      </a:lnTo>
                      <a:lnTo>
                        <a:pt x="495" y="1293"/>
                      </a:lnTo>
                      <a:lnTo>
                        <a:pt x="515" y="1304"/>
                      </a:lnTo>
                      <a:lnTo>
                        <a:pt x="533" y="1313"/>
                      </a:lnTo>
                      <a:lnTo>
                        <a:pt x="556" y="1291"/>
                      </a:lnTo>
                      <a:lnTo>
                        <a:pt x="561" y="1304"/>
                      </a:lnTo>
                      <a:lnTo>
                        <a:pt x="565" y="1318"/>
                      </a:lnTo>
                      <a:lnTo>
                        <a:pt x="583" y="1327"/>
                      </a:lnTo>
                      <a:lnTo>
                        <a:pt x="602" y="1336"/>
                      </a:lnTo>
                      <a:lnTo>
                        <a:pt x="606" y="1352"/>
                      </a:lnTo>
                      <a:lnTo>
                        <a:pt x="609" y="1364"/>
                      </a:lnTo>
                      <a:lnTo>
                        <a:pt x="633" y="1343"/>
                      </a:lnTo>
                      <a:lnTo>
                        <a:pt x="641" y="1370"/>
                      </a:lnTo>
                      <a:lnTo>
                        <a:pt x="661" y="1380"/>
                      </a:lnTo>
                      <a:lnTo>
                        <a:pt x="645" y="1430"/>
                      </a:lnTo>
                      <a:lnTo>
                        <a:pt x="631" y="1434"/>
                      </a:lnTo>
                      <a:lnTo>
                        <a:pt x="620" y="1452"/>
                      </a:lnTo>
                      <a:lnTo>
                        <a:pt x="625" y="1466"/>
                      </a:lnTo>
                      <a:lnTo>
                        <a:pt x="657" y="1471"/>
                      </a:lnTo>
                      <a:lnTo>
                        <a:pt x="634" y="1495"/>
                      </a:lnTo>
                      <a:lnTo>
                        <a:pt x="625" y="1512"/>
                      </a:lnTo>
                      <a:lnTo>
                        <a:pt x="620" y="1545"/>
                      </a:lnTo>
                      <a:lnTo>
                        <a:pt x="600" y="1536"/>
                      </a:lnTo>
                      <a:lnTo>
                        <a:pt x="586" y="1539"/>
                      </a:lnTo>
                      <a:lnTo>
                        <a:pt x="572" y="1543"/>
                      </a:lnTo>
                      <a:lnTo>
                        <a:pt x="577" y="1557"/>
                      </a:lnTo>
                      <a:lnTo>
                        <a:pt x="581" y="1571"/>
                      </a:lnTo>
                      <a:lnTo>
                        <a:pt x="563" y="1609"/>
                      </a:lnTo>
                      <a:lnTo>
                        <a:pt x="549" y="1612"/>
                      </a:lnTo>
                      <a:lnTo>
                        <a:pt x="517" y="1607"/>
                      </a:lnTo>
                      <a:lnTo>
                        <a:pt x="506" y="1625"/>
                      </a:lnTo>
                      <a:lnTo>
                        <a:pt x="552" y="1627"/>
                      </a:lnTo>
                      <a:lnTo>
                        <a:pt x="529" y="1648"/>
                      </a:lnTo>
                      <a:lnTo>
                        <a:pt x="552" y="1671"/>
                      </a:lnTo>
                      <a:lnTo>
                        <a:pt x="556" y="1687"/>
                      </a:lnTo>
                      <a:lnTo>
                        <a:pt x="561" y="1700"/>
                      </a:lnTo>
                      <a:lnTo>
                        <a:pt x="554" y="1732"/>
                      </a:lnTo>
                      <a:lnTo>
                        <a:pt x="559" y="1745"/>
                      </a:lnTo>
                      <a:lnTo>
                        <a:pt x="549" y="1764"/>
                      </a:lnTo>
                      <a:lnTo>
                        <a:pt x="554" y="1779"/>
                      </a:lnTo>
                      <a:lnTo>
                        <a:pt x="558" y="1793"/>
                      </a:lnTo>
                      <a:lnTo>
                        <a:pt x="577" y="1802"/>
                      </a:lnTo>
                      <a:lnTo>
                        <a:pt x="567" y="1820"/>
                      </a:lnTo>
                      <a:lnTo>
                        <a:pt x="561" y="1852"/>
                      </a:lnTo>
                      <a:lnTo>
                        <a:pt x="575" y="1848"/>
                      </a:lnTo>
                      <a:lnTo>
                        <a:pt x="579" y="1861"/>
                      </a:lnTo>
                      <a:lnTo>
                        <a:pt x="570" y="1880"/>
                      </a:lnTo>
                      <a:lnTo>
                        <a:pt x="559" y="1898"/>
                      </a:lnTo>
                      <a:lnTo>
                        <a:pt x="568" y="1925"/>
                      </a:lnTo>
                      <a:lnTo>
                        <a:pt x="554" y="1975"/>
                      </a:lnTo>
                      <a:lnTo>
                        <a:pt x="558" y="1989"/>
                      </a:lnTo>
                      <a:lnTo>
                        <a:pt x="567" y="2016"/>
                      </a:lnTo>
                      <a:lnTo>
                        <a:pt x="552" y="2021"/>
                      </a:lnTo>
                      <a:lnTo>
                        <a:pt x="524" y="2030"/>
                      </a:lnTo>
                      <a:lnTo>
                        <a:pt x="510" y="2034"/>
                      </a:lnTo>
                      <a:lnTo>
                        <a:pt x="506" y="2021"/>
                      </a:lnTo>
                      <a:lnTo>
                        <a:pt x="474" y="2016"/>
                      </a:lnTo>
                      <a:lnTo>
                        <a:pt x="451" y="2037"/>
                      </a:lnTo>
                      <a:lnTo>
                        <a:pt x="440" y="2055"/>
                      </a:lnTo>
                      <a:lnTo>
                        <a:pt x="454" y="2052"/>
                      </a:lnTo>
                      <a:lnTo>
                        <a:pt x="445" y="2071"/>
                      </a:lnTo>
                      <a:lnTo>
                        <a:pt x="431" y="2075"/>
                      </a:lnTo>
                      <a:lnTo>
                        <a:pt x="417" y="2080"/>
                      </a:lnTo>
                      <a:lnTo>
                        <a:pt x="408" y="2096"/>
                      </a:lnTo>
                      <a:lnTo>
                        <a:pt x="417" y="2125"/>
                      </a:lnTo>
                      <a:lnTo>
                        <a:pt x="426" y="2153"/>
                      </a:lnTo>
                      <a:lnTo>
                        <a:pt x="429" y="2166"/>
                      </a:lnTo>
                      <a:lnTo>
                        <a:pt x="415" y="2171"/>
                      </a:lnTo>
                      <a:lnTo>
                        <a:pt x="401" y="2175"/>
                      </a:lnTo>
                      <a:lnTo>
                        <a:pt x="383" y="2166"/>
                      </a:lnTo>
                      <a:lnTo>
                        <a:pt x="345" y="2193"/>
                      </a:lnTo>
                      <a:lnTo>
                        <a:pt x="328" y="2184"/>
                      </a:lnTo>
                      <a:lnTo>
                        <a:pt x="319" y="2200"/>
                      </a:lnTo>
                      <a:lnTo>
                        <a:pt x="299" y="2191"/>
                      </a:lnTo>
                      <a:lnTo>
                        <a:pt x="310" y="2173"/>
                      </a:lnTo>
                      <a:lnTo>
                        <a:pt x="301" y="2145"/>
                      </a:lnTo>
                      <a:lnTo>
                        <a:pt x="297" y="2130"/>
                      </a:lnTo>
                      <a:lnTo>
                        <a:pt x="278" y="2123"/>
                      </a:lnTo>
                      <a:lnTo>
                        <a:pt x="274" y="2107"/>
                      </a:lnTo>
                      <a:lnTo>
                        <a:pt x="255" y="2098"/>
                      </a:lnTo>
                      <a:lnTo>
                        <a:pt x="251" y="2086"/>
                      </a:lnTo>
                      <a:lnTo>
                        <a:pt x="246" y="2071"/>
                      </a:lnTo>
                      <a:lnTo>
                        <a:pt x="256" y="2053"/>
                      </a:lnTo>
                      <a:lnTo>
                        <a:pt x="253" y="2039"/>
                      </a:lnTo>
                      <a:lnTo>
                        <a:pt x="267" y="2034"/>
                      </a:lnTo>
                      <a:lnTo>
                        <a:pt x="262" y="2020"/>
                      </a:lnTo>
                      <a:lnTo>
                        <a:pt x="258" y="2007"/>
                      </a:lnTo>
                      <a:lnTo>
                        <a:pt x="224" y="2002"/>
                      </a:lnTo>
                      <a:lnTo>
                        <a:pt x="212" y="1961"/>
                      </a:lnTo>
                      <a:lnTo>
                        <a:pt x="199" y="1964"/>
                      </a:lnTo>
                      <a:lnTo>
                        <a:pt x="180" y="1955"/>
                      </a:lnTo>
                      <a:lnTo>
                        <a:pt x="171" y="1927"/>
                      </a:lnTo>
                      <a:lnTo>
                        <a:pt x="181" y="1909"/>
                      </a:lnTo>
                      <a:lnTo>
                        <a:pt x="162" y="1898"/>
                      </a:lnTo>
                      <a:lnTo>
                        <a:pt x="158" y="1886"/>
                      </a:lnTo>
                      <a:lnTo>
                        <a:pt x="149" y="1857"/>
                      </a:lnTo>
                      <a:lnTo>
                        <a:pt x="146" y="1843"/>
                      </a:lnTo>
                      <a:lnTo>
                        <a:pt x="140" y="1829"/>
                      </a:lnTo>
                      <a:lnTo>
                        <a:pt x="137" y="1816"/>
                      </a:lnTo>
                      <a:lnTo>
                        <a:pt x="144" y="1784"/>
                      </a:lnTo>
                      <a:lnTo>
                        <a:pt x="124" y="1773"/>
                      </a:lnTo>
                      <a:lnTo>
                        <a:pt x="115" y="1791"/>
                      </a:lnTo>
                      <a:lnTo>
                        <a:pt x="107" y="1764"/>
                      </a:lnTo>
                      <a:lnTo>
                        <a:pt x="92" y="1768"/>
                      </a:lnTo>
                      <a:lnTo>
                        <a:pt x="89" y="1755"/>
                      </a:lnTo>
                      <a:lnTo>
                        <a:pt x="85" y="1739"/>
                      </a:lnTo>
                      <a:lnTo>
                        <a:pt x="80" y="1727"/>
                      </a:lnTo>
                      <a:lnTo>
                        <a:pt x="76" y="1712"/>
                      </a:lnTo>
                      <a:lnTo>
                        <a:pt x="67" y="1684"/>
                      </a:lnTo>
                      <a:lnTo>
                        <a:pt x="64" y="1671"/>
                      </a:lnTo>
                      <a:lnTo>
                        <a:pt x="55" y="1643"/>
                      </a:lnTo>
                      <a:lnTo>
                        <a:pt x="53" y="1643"/>
                      </a:lnTo>
                      <a:lnTo>
                        <a:pt x="67" y="1639"/>
                      </a:lnTo>
                      <a:lnTo>
                        <a:pt x="73" y="1654"/>
                      </a:lnTo>
                      <a:lnTo>
                        <a:pt x="89" y="1662"/>
                      </a:lnTo>
                      <a:lnTo>
                        <a:pt x="99" y="1645"/>
                      </a:lnTo>
                      <a:lnTo>
                        <a:pt x="94" y="1630"/>
                      </a:lnTo>
                      <a:lnTo>
                        <a:pt x="90" y="1616"/>
                      </a:lnTo>
                      <a:lnTo>
                        <a:pt x="73" y="1607"/>
                      </a:lnTo>
                      <a:lnTo>
                        <a:pt x="92" y="1570"/>
                      </a:lnTo>
                      <a:lnTo>
                        <a:pt x="89" y="1557"/>
                      </a:lnTo>
                      <a:lnTo>
                        <a:pt x="98" y="1537"/>
                      </a:lnTo>
                      <a:lnTo>
                        <a:pt x="92" y="1523"/>
                      </a:lnTo>
                      <a:lnTo>
                        <a:pt x="103" y="1507"/>
                      </a:lnTo>
                      <a:lnTo>
                        <a:pt x="117" y="1502"/>
                      </a:lnTo>
                      <a:lnTo>
                        <a:pt x="132" y="1498"/>
                      </a:lnTo>
                      <a:lnTo>
                        <a:pt x="132" y="1452"/>
                      </a:lnTo>
                      <a:lnTo>
                        <a:pt x="119" y="1409"/>
                      </a:lnTo>
                      <a:lnTo>
                        <a:pt x="114" y="1396"/>
                      </a:lnTo>
                      <a:lnTo>
                        <a:pt x="110" y="1382"/>
                      </a:lnTo>
                      <a:lnTo>
                        <a:pt x="89" y="1359"/>
                      </a:lnTo>
                      <a:lnTo>
                        <a:pt x="83" y="1345"/>
                      </a:lnTo>
                      <a:lnTo>
                        <a:pt x="117" y="1304"/>
                      </a:lnTo>
                      <a:lnTo>
                        <a:pt x="112" y="1289"/>
                      </a:lnTo>
                      <a:lnTo>
                        <a:pt x="105" y="1263"/>
                      </a:lnTo>
                      <a:lnTo>
                        <a:pt x="99" y="1248"/>
                      </a:lnTo>
                      <a:lnTo>
                        <a:pt x="82" y="1239"/>
                      </a:lnTo>
                      <a:lnTo>
                        <a:pt x="62" y="1229"/>
                      </a:lnTo>
                      <a:lnTo>
                        <a:pt x="58" y="1214"/>
                      </a:lnTo>
                      <a:lnTo>
                        <a:pt x="55" y="1202"/>
                      </a:lnTo>
                      <a:lnTo>
                        <a:pt x="60" y="1170"/>
                      </a:lnTo>
                      <a:lnTo>
                        <a:pt x="55" y="1155"/>
                      </a:lnTo>
                      <a:lnTo>
                        <a:pt x="48" y="1127"/>
                      </a:lnTo>
                      <a:lnTo>
                        <a:pt x="28" y="1118"/>
                      </a:lnTo>
                      <a:lnTo>
                        <a:pt x="25" y="1105"/>
                      </a:lnTo>
                      <a:lnTo>
                        <a:pt x="16" y="1077"/>
                      </a:lnTo>
                      <a:lnTo>
                        <a:pt x="26" y="1059"/>
                      </a:lnTo>
                      <a:lnTo>
                        <a:pt x="17" y="1030"/>
                      </a:lnTo>
                      <a:lnTo>
                        <a:pt x="8" y="1002"/>
                      </a:lnTo>
                      <a:lnTo>
                        <a:pt x="0" y="975"/>
                      </a:lnTo>
                      <a:lnTo>
                        <a:pt x="5" y="943"/>
                      </a:lnTo>
                      <a:lnTo>
                        <a:pt x="16" y="923"/>
                      </a:lnTo>
                      <a:lnTo>
                        <a:pt x="39" y="902"/>
                      </a:lnTo>
                      <a:lnTo>
                        <a:pt x="42" y="914"/>
                      </a:lnTo>
                      <a:lnTo>
                        <a:pt x="57" y="911"/>
                      </a:lnTo>
                      <a:lnTo>
                        <a:pt x="66" y="893"/>
                      </a:lnTo>
                      <a:lnTo>
                        <a:pt x="76" y="875"/>
                      </a:lnTo>
                      <a:lnTo>
                        <a:pt x="90" y="872"/>
                      </a:lnTo>
                      <a:lnTo>
                        <a:pt x="119" y="863"/>
                      </a:lnTo>
                      <a:lnTo>
                        <a:pt x="128" y="843"/>
                      </a:lnTo>
                      <a:lnTo>
                        <a:pt x="105" y="820"/>
                      </a:lnTo>
                      <a:lnTo>
                        <a:pt x="101" y="805"/>
                      </a:lnTo>
                      <a:lnTo>
                        <a:pt x="96" y="793"/>
                      </a:lnTo>
                      <a:lnTo>
                        <a:pt x="74" y="770"/>
                      </a:lnTo>
                      <a:lnTo>
                        <a:pt x="83" y="750"/>
                      </a:lnTo>
                      <a:lnTo>
                        <a:pt x="107" y="729"/>
                      </a:lnTo>
                      <a:lnTo>
                        <a:pt x="103" y="714"/>
                      </a:lnTo>
                      <a:lnTo>
                        <a:pt x="103" y="668"/>
                      </a:lnTo>
                      <a:lnTo>
                        <a:pt x="99" y="654"/>
                      </a:lnTo>
                      <a:lnTo>
                        <a:pt x="96" y="639"/>
                      </a:lnTo>
                      <a:lnTo>
                        <a:pt x="87" y="613"/>
                      </a:lnTo>
                      <a:lnTo>
                        <a:pt x="98" y="595"/>
                      </a:lnTo>
                      <a:lnTo>
                        <a:pt x="103" y="563"/>
                      </a:lnTo>
                      <a:lnTo>
                        <a:pt x="94" y="534"/>
                      </a:lnTo>
                      <a:lnTo>
                        <a:pt x="117" y="513"/>
                      </a:lnTo>
                      <a:lnTo>
                        <a:pt x="140" y="489"/>
                      </a:lnTo>
                      <a:lnTo>
                        <a:pt x="149" y="472"/>
                      </a:lnTo>
                      <a:lnTo>
                        <a:pt x="146" y="457"/>
                      </a:lnTo>
                      <a:lnTo>
                        <a:pt x="137" y="431"/>
                      </a:lnTo>
                      <a:lnTo>
                        <a:pt x="160" y="406"/>
                      </a:lnTo>
                      <a:lnTo>
                        <a:pt x="181" y="372"/>
                      </a:lnTo>
                      <a:lnTo>
                        <a:pt x="176" y="357"/>
                      </a:lnTo>
                      <a:lnTo>
                        <a:pt x="185" y="339"/>
                      </a:lnTo>
                      <a:lnTo>
                        <a:pt x="164" y="314"/>
                      </a:lnTo>
                      <a:lnTo>
                        <a:pt x="146" y="306"/>
                      </a:lnTo>
                      <a:lnTo>
                        <a:pt x="155" y="288"/>
                      </a:lnTo>
                      <a:lnTo>
                        <a:pt x="164" y="270"/>
                      </a:lnTo>
                      <a:lnTo>
                        <a:pt x="197" y="227"/>
                      </a:lnTo>
                      <a:lnTo>
                        <a:pt x="194" y="214"/>
                      </a:lnTo>
                      <a:lnTo>
                        <a:pt x="199" y="182"/>
                      </a:lnTo>
                      <a:lnTo>
                        <a:pt x="214" y="177"/>
                      </a:lnTo>
                      <a:lnTo>
                        <a:pt x="246" y="182"/>
                      </a:lnTo>
                      <a:lnTo>
                        <a:pt x="258" y="179"/>
                      </a:lnTo>
                      <a:lnTo>
                        <a:pt x="255" y="164"/>
                      </a:lnTo>
                      <a:lnTo>
                        <a:pt x="246" y="138"/>
                      </a:lnTo>
                      <a:lnTo>
                        <a:pt x="269" y="114"/>
                      </a:lnTo>
                      <a:lnTo>
                        <a:pt x="288" y="123"/>
                      </a:lnTo>
                      <a:lnTo>
                        <a:pt x="301" y="120"/>
                      </a:lnTo>
                      <a:lnTo>
                        <a:pt x="297" y="106"/>
                      </a:lnTo>
                      <a:lnTo>
                        <a:pt x="297" y="59"/>
                      </a:lnTo>
                      <a:lnTo>
                        <a:pt x="329" y="64"/>
                      </a:lnTo>
                      <a:lnTo>
                        <a:pt x="326" y="52"/>
                      </a:lnTo>
                      <a:lnTo>
                        <a:pt x="317" y="23"/>
                      </a:lnTo>
                      <a:lnTo>
                        <a:pt x="313" y="9"/>
                      </a:lnTo>
                      <a:lnTo>
                        <a:pt x="34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487" name="Line 58267"/>
                <p:cNvSpPr>
                  <a:spLocks noChangeShapeType="1"/>
                </p:cNvSpPr>
                <p:nvPr/>
              </p:nvSpPr>
              <p:spPr bwMode="auto">
                <a:xfrm flipH="1" flipV="1">
                  <a:off x="4892" y="107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8" name="Line 58268"/>
                <p:cNvSpPr>
                  <a:spLocks noChangeShapeType="1"/>
                </p:cNvSpPr>
                <p:nvPr/>
              </p:nvSpPr>
              <p:spPr bwMode="auto">
                <a:xfrm flipH="1" flipV="1">
                  <a:off x="4883" y="107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89" name="Line 58269"/>
                <p:cNvSpPr>
                  <a:spLocks noChangeShapeType="1"/>
                </p:cNvSpPr>
                <p:nvPr/>
              </p:nvSpPr>
              <p:spPr bwMode="auto">
                <a:xfrm flipH="1" flipV="1">
                  <a:off x="4872" y="106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0" name="Line 58270"/>
                <p:cNvSpPr>
                  <a:spLocks noChangeShapeType="1"/>
                </p:cNvSpPr>
                <p:nvPr/>
              </p:nvSpPr>
              <p:spPr bwMode="auto">
                <a:xfrm flipH="1" flipV="1">
                  <a:off x="4870" y="10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1" name="Line 58271"/>
                <p:cNvSpPr>
                  <a:spLocks noChangeShapeType="1"/>
                </p:cNvSpPr>
                <p:nvPr/>
              </p:nvSpPr>
              <p:spPr bwMode="auto">
                <a:xfrm flipH="1" flipV="1">
                  <a:off x="4866" y="1040"/>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2" name="Line 58272"/>
                <p:cNvSpPr>
                  <a:spLocks noChangeShapeType="1"/>
                </p:cNvSpPr>
                <p:nvPr/>
              </p:nvSpPr>
              <p:spPr bwMode="auto">
                <a:xfrm flipH="1" flipV="1">
                  <a:off x="4862" y="102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3" name="Line 58273"/>
                <p:cNvSpPr>
                  <a:spLocks noChangeShapeType="1"/>
                </p:cNvSpPr>
                <p:nvPr/>
              </p:nvSpPr>
              <p:spPr bwMode="auto">
                <a:xfrm flipV="1">
                  <a:off x="4862" y="101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4" name="Line 58274"/>
                <p:cNvSpPr>
                  <a:spLocks noChangeShapeType="1"/>
                </p:cNvSpPr>
                <p:nvPr/>
              </p:nvSpPr>
              <p:spPr bwMode="auto">
                <a:xfrm flipH="1" flipV="1">
                  <a:off x="4857" y="10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5" name="Line 58275"/>
                <p:cNvSpPr>
                  <a:spLocks noChangeShapeType="1"/>
                </p:cNvSpPr>
                <p:nvPr/>
              </p:nvSpPr>
              <p:spPr bwMode="auto">
                <a:xfrm flipH="1" flipV="1">
                  <a:off x="4855" y="10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6" name="Line 58276"/>
                <p:cNvSpPr>
                  <a:spLocks noChangeShapeType="1"/>
                </p:cNvSpPr>
                <p:nvPr/>
              </p:nvSpPr>
              <p:spPr bwMode="auto">
                <a:xfrm flipH="1" flipV="1">
                  <a:off x="4845" y="100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7" name="Line 58277"/>
                <p:cNvSpPr>
                  <a:spLocks noChangeShapeType="1"/>
                </p:cNvSpPr>
                <p:nvPr/>
              </p:nvSpPr>
              <p:spPr bwMode="auto">
                <a:xfrm flipH="1" flipV="1">
                  <a:off x="4844" y="99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8" name="Line 58278"/>
                <p:cNvSpPr>
                  <a:spLocks noChangeShapeType="1"/>
                </p:cNvSpPr>
                <p:nvPr/>
              </p:nvSpPr>
              <p:spPr bwMode="auto">
                <a:xfrm flipH="1" flipV="1">
                  <a:off x="4842" y="9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99" name="Line 58279"/>
                <p:cNvSpPr>
                  <a:spLocks noChangeShapeType="1"/>
                </p:cNvSpPr>
                <p:nvPr/>
              </p:nvSpPr>
              <p:spPr bwMode="auto">
                <a:xfrm flipH="1" flipV="1">
                  <a:off x="4839" y="98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0" name="Line 58280"/>
                <p:cNvSpPr>
                  <a:spLocks noChangeShapeType="1"/>
                </p:cNvSpPr>
                <p:nvPr/>
              </p:nvSpPr>
              <p:spPr bwMode="auto">
                <a:xfrm flipH="1">
                  <a:off x="4825" y="981"/>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1" name="Line 58281"/>
                <p:cNvSpPr>
                  <a:spLocks noChangeShapeType="1"/>
                </p:cNvSpPr>
                <p:nvPr/>
              </p:nvSpPr>
              <p:spPr bwMode="auto">
                <a:xfrm flipV="1">
                  <a:off x="4825" y="9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2" name="Line 58282"/>
                <p:cNvSpPr>
                  <a:spLocks noChangeShapeType="1"/>
                </p:cNvSpPr>
                <p:nvPr/>
              </p:nvSpPr>
              <p:spPr bwMode="auto">
                <a:xfrm flipH="1" flipV="1">
                  <a:off x="4829" y="96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3" name="Line 58283"/>
                <p:cNvSpPr>
                  <a:spLocks noChangeShapeType="1"/>
                </p:cNvSpPr>
                <p:nvPr/>
              </p:nvSpPr>
              <p:spPr bwMode="auto">
                <a:xfrm flipH="1" flipV="1">
                  <a:off x="4826" y="96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4" name="Line 58284"/>
                <p:cNvSpPr>
                  <a:spLocks noChangeShapeType="1"/>
                </p:cNvSpPr>
                <p:nvPr/>
              </p:nvSpPr>
              <p:spPr bwMode="auto">
                <a:xfrm flipH="1" flipV="1">
                  <a:off x="4824" y="95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5" name="Line 58285"/>
                <p:cNvSpPr>
                  <a:spLocks noChangeShapeType="1"/>
                </p:cNvSpPr>
                <p:nvPr/>
              </p:nvSpPr>
              <p:spPr bwMode="auto">
                <a:xfrm flipH="1" flipV="1">
                  <a:off x="4821" y="94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6" name="Line 58286"/>
                <p:cNvSpPr>
                  <a:spLocks noChangeShapeType="1"/>
                </p:cNvSpPr>
                <p:nvPr/>
              </p:nvSpPr>
              <p:spPr bwMode="auto">
                <a:xfrm flipH="1" flipV="1">
                  <a:off x="4812" y="94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7" name="Line 58287"/>
                <p:cNvSpPr>
                  <a:spLocks noChangeShapeType="1"/>
                </p:cNvSpPr>
                <p:nvPr/>
              </p:nvSpPr>
              <p:spPr bwMode="auto">
                <a:xfrm flipH="1" flipV="1">
                  <a:off x="4808" y="92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8" name="Line 58288"/>
                <p:cNvSpPr>
                  <a:spLocks noChangeShapeType="1"/>
                </p:cNvSpPr>
                <p:nvPr/>
              </p:nvSpPr>
              <p:spPr bwMode="auto">
                <a:xfrm flipH="1">
                  <a:off x="4801" y="9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09" name="Line 58289"/>
                <p:cNvSpPr>
                  <a:spLocks noChangeShapeType="1"/>
                </p:cNvSpPr>
                <p:nvPr/>
              </p:nvSpPr>
              <p:spPr bwMode="auto">
                <a:xfrm flipH="1" flipV="1">
                  <a:off x="4785" y="92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0" name="Line 58290"/>
                <p:cNvSpPr>
                  <a:spLocks noChangeShapeType="1"/>
                </p:cNvSpPr>
                <p:nvPr/>
              </p:nvSpPr>
              <p:spPr bwMode="auto">
                <a:xfrm flipH="1" flipV="1">
                  <a:off x="4769" y="925"/>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1" name="Line 58291"/>
                <p:cNvSpPr>
                  <a:spLocks noChangeShapeType="1"/>
                </p:cNvSpPr>
                <p:nvPr/>
              </p:nvSpPr>
              <p:spPr bwMode="auto">
                <a:xfrm flipH="1">
                  <a:off x="4763" y="9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2" name="Line 58292"/>
                <p:cNvSpPr>
                  <a:spLocks noChangeShapeType="1"/>
                </p:cNvSpPr>
                <p:nvPr/>
              </p:nvSpPr>
              <p:spPr bwMode="auto">
                <a:xfrm flipH="1" flipV="1">
                  <a:off x="4753" y="92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3" name="Line 58293"/>
                <p:cNvSpPr>
                  <a:spLocks noChangeShapeType="1"/>
                </p:cNvSpPr>
                <p:nvPr/>
              </p:nvSpPr>
              <p:spPr bwMode="auto">
                <a:xfrm flipH="1">
                  <a:off x="4746" y="9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4" name="Line 58294"/>
                <p:cNvSpPr>
                  <a:spLocks noChangeShapeType="1"/>
                </p:cNvSpPr>
                <p:nvPr/>
              </p:nvSpPr>
              <p:spPr bwMode="auto">
                <a:xfrm flipH="1" flipV="1">
                  <a:off x="4742" y="91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5" name="Line 58295"/>
                <p:cNvSpPr>
                  <a:spLocks noChangeShapeType="1"/>
                </p:cNvSpPr>
                <p:nvPr/>
              </p:nvSpPr>
              <p:spPr bwMode="auto">
                <a:xfrm flipH="1" flipV="1">
                  <a:off x="4726" y="9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6" name="Line 58296"/>
                <p:cNvSpPr>
                  <a:spLocks noChangeShapeType="1"/>
                </p:cNvSpPr>
                <p:nvPr/>
              </p:nvSpPr>
              <p:spPr bwMode="auto">
                <a:xfrm flipH="1" flipV="1">
                  <a:off x="4709" y="90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7" name="Line 58297"/>
                <p:cNvSpPr>
                  <a:spLocks noChangeShapeType="1"/>
                </p:cNvSpPr>
                <p:nvPr/>
              </p:nvSpPr>
              <p:spPr bwMode="auto">
                <a:xfrm flipH="1">
                  <a:off x="4696" y="90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8" name="Line 58298"/>
                <p:cNvSpPr>
                  <a:spLocks noChangeShapeType="1"/>
                </p:cNvSpPr>
                <p:nvPr/>
              </p:nvSpPr>
              <p:spPr bwMode="auto">
                <a:xfrm>
                  <a:off x="4696" y="91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19" name="Line 58299"/>
                <p:cNvSpPr>
                  <a:spLocks noChangeShapeType="1"/>
                </p:cNvSpPr>
                <p:nvPr/>
              </p:nvSpPr>
              <p:spPr bwMode="auto">
                <a:xfrm>
                  <a:off x="4697" y="91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0" name="Line 58300"/>
                <p:cNvSpPr>
                  <a:spLocks noChangeShapeType="1"/>
                </p:cNvSpPr>
                <p:nvPr/>
              </p:nvSpPr>
              <p:spPr bwMode="auto">
                <a:xfrm>
                  <a:off x="4702" y="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1" name="Line 58301"/>
                <p:cNvSpPr>
                  <a:spLocks noChangeShapeType="1"/>
                </p:cNvSpPr>
                <p:nvPr/>
              </p:nvSpPr>
              <p:spPr bwMode="auto">
                <a:xfrm flipH="1" flipV="1">
                  <a:off x="4688" y="93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2" name="Line 58302"/>
                <p:cNvSpPr>
                  <a:spLocks noChangeShapeType="1"/>
                </p:cNvSpPr>
                <p:nvPr/>
              </p:nvSpPr>
              <p:spPr bwMode="auto">
                <a:xfrm>
                  <a:off x="4688" y="935"/>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3" name="Line 58303"/>
                <p:cNvSpPr>
                  <a:spLocks noChangeShapeType="1"/>
                </p:cNvSpPr>
                <p:nvPr/>
              </p:nvSpPr>
              <p:spPr bwMode="auto">
                <a:xfrm>
                  <a:off x="4688" y="95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4" name="Line 58304"/>
                <p:cNvSpPr>
                  <a:spLocks noChangeShapeType="1"/>
                </p:cNvSpPr>
                <p:nvPr/>
              </p:nvSpPr>
              <p:spPr bwMode="auto">
                <a:xfrm flipH="1">
                  <a:off x="4683" y="9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5" name="Line 58305"/>
                <p:cNvSpPr>
                  <a:spLocks noChangeShapeType="1"/>
                </p:cNvSpPr>
                <p:nvPr/>
              </p:nvSpPr>
              <p:spPr bwMode="auto">
                <a:xfrm flipH="1" flipV="1">
                  <a:off x="4673" y="96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6" name="Line 58306"/>
                <p:cNvSpPr>
                  <a:spLocks noChangeShapeType="1"/>
                </p:cNvSpPr>
                <p:nvPr/>
              </p:nvSpPr>
              <p:spPr bwMode="auto">
                <a:xfrm flipH="1">
                  <a:off x="4662" y="96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7" name="Line 58307"/>
                <p:cNvSpPr>
                  <a:spLocks noChangeShapeType="1"/>
                </p:cNvSpPr>
                <p:nvPr/>
              </p:nvSpPr>
              <p:spPr bwMode="auto">
                <a:xfrm>
                  <a:off x="4662" y="97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28" name="Line 58308"/>
                <p:cNvSpPr>
                  <a:spLocks noChangeShapeType="1"/>
                </p:cNvSpPr>
                <p:nvPr/>
              </p:nvSpPr>
              <p:spPr bwMode="auto">
                <a:xfrm>
                  <a:off x="4666" y="9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19" name="Group 58510"/>
              <p:cNvGrpSpPr>
                <a:grpSpLocks/>
              </p:cNvGrpSpPr>
              <p:nvPr/>
            </p:nvGrpSpPr>
            <p:grpSpPr bwMode="auto">
              <a:xfrm>
                <a:off x="7205663" y="1577976"/>
                <a:ext cx="525463" cy="1604963"/>
                <a:chOff x="4539" y="994"/>
                <a:chExt cx="331" cy="1011"/>
              </a:xfrm>
              <a:grpFill/>
            </p:grpSpPr>
            <p:sp>
              <p:nvSpPr>
                <p:cNvPr id="52129" name="Line 58310"/>
                <p:cNvSpPr>
                  <a:spLocks noChangeShapeType="1"/>
                </p:cNvSpPr>
                <p:nvPr/>
              </p:nvSpPr>
              <p:spPr bwMode="auto">
                <a:xfrm flipH="1">
                  <a:off x="4662" y="99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0" name="Line 58311"/>
                <p:cNvSpPr>
                  <a:spLocks noChangeShapeType="1"/>
                </p:cNvSpPr>
                <p:nvPr/>
              </p:nvSpPr>
              <p:spPr bwMode="auto">
                <a:xfrm flipH="1" flipV="1">
                  <a:off x="4646" y="99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1" name="Line 58312"/>
                <p:cNvSpPr>
                  <a:spLocks noChangeShapeType="1"/>
                </p:cNvSpPr>
                <p:nvPr/>
              </p:nvSpPr>
              <p:spPr bwMode="auto">
                <a:xfrm flipH="1">
                  <a:off x="4639" y="99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2" name="Line 58313"/>
                <p:cNvSpPr>
                  <a:spLocks noChangeShapeType="1"/>
                </p:cNvSpPr>
                <p:nvPr/>
              </p:nvSpPr>
              <p:spPr bwMode="auto">
                <a:xfrm flipH="1">
                  <a:off x="4636" y="99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3" name="Line 58314"/>
                <p:cNvSpPr>
                  <a:spLocks noChangeShapeType="1"/>
                </p:cNvSpPr>
                <p:nvPr/>
              </p:nvSpPr>
              <p:spPr bwMode="auto">
                <a:xfrm>
                  <a:off x="4636" y="10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4" name="Line 58315"/>
                <p:cNvSpPr>
                  <a:spLocks noChangeShapeType="1"/>
                </p:cNvSpPr>
                <p:nvPr/>
              </p:nvSpPr>
              <p:spPr bwMode="auto">
                <a:xfrm flipH="1">
                  <a:off x="4621" y="1019"/>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5" name="Line 58316"/>
                <p:cNvSpPr>
                  <a:spLocks noChangeShapeType="1"/>
                </p:cNvSpPr>
                <p:nvPr/>
              </p:nvSpPr>
              <p:spPr bwMode="auto">
                <a:xfrm flipH="1">
                  <a:off x="4616" y="104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6" name="Line 58317"/>
                <p:cNvSpPr>
                  <a:spLocks noChangeShapeType="1"/>
                </p:cNvSpPr>
                <p:nvPr/>
              </p:nvSpPr>
              <p:spPr bwMode="auto">
                <a:xfrm flipH="1">
                  <a:off x="4612" y="104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7" name="Line 58318"/>
                <p:cNvSpPr>
                  <a:spLocks noChangeShapeType="1"/>
                </p:cNvSpPr>
                <p:nvPr/>
              </p:nvSpPr>
              <p:spPr bwMode="auto">
                <a:xfrm>
                  <a:off x="4612" y="105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8" name="Line 58319"/>
                <p:cNvSpPr>
                  <a:spLocks noChangeShapeType="1"/>
                </p:cNvSpPr>
                <p:nvPr/>
              </p:nvSpPr>
              <p:spPr bwMode="auto">
                <a:xfrm>
                  <a:off x="4621" y="1063"/>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39" name="Line 58320"/>
                <p:cNvSpPr>
                  <a:spLocks noChangeShapeType="1"/>
                </p:cNvSpPr>
                <p:nvPr/>
              </p:nvSpPr>
              <p:spPr bwMode="auto">
                <a:xfrm flipH="1">
                  <a:off x="4627" y="10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0" name="Line 58321"/>
                <p:cNvSpPr>
                  <a:spLocks noChangeShapeType="1"/>
                </p:cNvSpPr>
                <p:nvPr/>
              </p:nvSpPr>
              <p:spPr bwMode="auto">
                <a:xfrm>
                  <a:off x="4627" y="108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1" name="Line 58322"/>
                <p:cNvSpPr>
                  <a:spLocks noChangeShapeType="1"/>
                </p:cNvSpPr>
                <p:nvPr/>
              </p:nvSpPr>
              <p:spPr bwMode="auto">
                <a:xfrm flipH="1">
                  <a:off x="4619" y="1091"/>
                  <a:ext cx="1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2" name="Line 58323"/>
                <p:cNvSpPr>
                  <a:spLocks noChangeShapeType="1"/>
                </p:cNvSpPr>
                <p:nvPr/>
              </p:nvSpPr>
              <p:spPr bwMode="auto">
                <a:xfrm flipH="1">
                  <a:off x="4607" y="1108"/>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3" name="Line 58324"/>
                <p:cNvSpPr>
                  <a:spLocks noChangeShapeType="1"/>
                </p:cNvSpPr>
                <p:nvPr/>
              </p:nvSpPr>
              <p:spPr bwMode="auto">
                <a:xfrm>
                  <a:off x="4607" y="1121"/>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4" name="Line 58325"/>
                <p:cNvSpPr>
                  <a:spLocks noChangeShapeType="1"/>
                </p:cNvSpPr>
                <p:nvPr/>
              </p:nvSpPr>
              <p:spPr bwMode="auto">
                <a:xfrm>
                  <a:off x="4612" y="1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5" name="Line 58326"/>
                <p:cNvSpPr>
                  <a:spLocks noChangeShapeType="1"/>
                </p:cNvSpPr>
                <p:nvPr/>
              </p:nvSpPr>
              <p:spPr bwMode="auto">
                <a:xfrm flipH="1">
                  <a:off x="4609" y="11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6" name="Line 58327"/>
                <p:cNvSpPr>
                  <a:spLocks noChangeShapeType="1"/>
                </p:cNvSpPr>
                <p:nvPr/>
              </p:nvSpPr>
              <p:spPr bwMode="auto">
                <a:xfrm flipH="1">
                  <a:off x="4598" y="115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7" name="Line 58328"/>
                <p:cNvSpPr>
                  <a:spLocks noChangeShapeType="1"/>
                </p:cNvSpPr>
                <p:nvPr/>
              </p:nvSpPr>
              <p:spPr bwMode="auto">
                <a:xfrm flipH="1">
                  <a:off x="4586" y="11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8" name="Line 58329"/>
                <p:cNvSpPr>
                  <a:spLocks noChangeShapeType="1"/>
                </p:cNvSpPr>
                <p:nvPr/>
              </p:nvSpPr>
              <p:spPr bwMode="auto">
                <a:xfrm>
                  <a:off x="4586" y="11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49" name="Line 58330"/>
                <p:cNvSpPr>
                  <a:spLocks noChangeShapeType="1"/>
                </p:cNvSpPr>
                <p:nvPr/>
              </p:nvSpPr>
              <p:spPr bwMode="auto">
                <a:xfrm flipH="1">
                  <a:off x="4588" y="1187"/>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0" name="Line 58331"/>
                <p:cNvSpPr>
                  <a:spLocks noChangeShapeType="1"/>
                </p:cNvSpPr>
                <p:nvPr/>
              </p:nvSpPr>
              <p:spPr bwMode="auto">
                <a:xfrm flipH="1">
                  <a:off x="4582" y="120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1" name="Line 58332"/>
                <p:cNvSpPr>
                  <a:spLocks noChangeShapeType="1"/>
                </p:cNvSpPr>
                <p:nvPr/>
              </p:nvSpPr>
              <p:spPr bwMode="auto">
                <a:xfrm>
                  <a:off x="4582" y="1212"/>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2" name="Line 58333"/>
                <p:cNvSpPr>
                  <a:spLocks noChangeShapeType="1"/>
                </p:cNvSpPr>
                <p:nvPr/>
              </p:nvSpPr>
              <p:spPr bwMode="auto">
                <a:xfrm>
                  <a:off x="4587" y="12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3" name="Line 58334"/>
                <p:cNvSpPr>
                  <a:spLocks noChangeShapeType="1"/>
                </p:cNvSpPr>
                <p:nvPr/>
              </p:nvSpPr>
              <p:spPr bwMode="auto">
                <a:xfrm>
                  <a:off x="4589" y="123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4" name="Line 58335"/>
                <p:cNvSpPr>
                  <a:spLocks noChangeShapeType="1"/>
                </p:cNvSpPr>
                <p:nvPr/>
              </p:nvSpPr>
              <p:spPr bwMode="auto">
                <a:xfrm>
                  <a:off x="4590" y="1239"/>
                  <a:ext cx="0"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5" name="Line 58336"/>
                <p:cNvSpPr>
                  <a:spLocks noChangeShapeType="1"/>
                </p:cNvSpPr>
                <p:nvPr/>
              </p:nvSpPr>
              <p:spPr bwMode="auto">
                <a:xfrm>
                  <a:off x="4590" y="12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6" name="Line 58337"/>
                <p:cNvSpPr>
                  <a:spLocks noChangeShapeType="1"/>
                </p:cNvSpPr>
                <p:nvPr/>
              </p:nvSpPr>
              <p:spPr bwMode="auto">
                <a:xfrm flipH="1">
                  <a:off x="4581" y="127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7" name="Line 58338"/>
                <p:cNvSpPr>
                  <a:spLocks noChangeShapeType="1"/>
                </p:cNvSpPr>
                <p:nvPr/>
              </p:nvSpPr>
              <p:spPr bwMode="auto">
                <a:xfrm flipH="1">
                  <a:off x="4576" y="12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8" name="Line 58339"/>
                <p:cNvSpPr>
                  <a:spLocks noChangeShapeType="1"/>
                </p:cNvSpPr>
                <p:nvPr/>
              </p:nvSpPr>
              <p:spPr bwMode="auto">
                <a:xfrm>
                  <a:off x="4576" y="129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59" name="Line 58340"/>
                <p:cNvSpPr>
                  <a:spLocks noChangeShapeType="1"/>
                </p:cNvSpPr>
                <p:nvPr/>
              </p:nvSpPr>
              <p:spPr bwMode="auto">
                <a:xfrm>
                  <a:off x="4587" y="130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0" name="Line 58341"/>
                <p:cNvSpPr>
                  <a:spLocks noChangeShapeType="1"/>
                </p:cNvSpPr>
                <p:nvPr/>
              </p:nvSpPr>
              <p:spPr bwMode="auto">
                <a:xfrm>
                  <a:off x="4590" y="130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1" name="Line 58342"/>
                <p:cNvSpPr>
                  <a:spLocks noChangeShapeType="1"/>
                </p:cNvSpPr>
                <p:nvPr/>
              </p:nvSpPr>
              <p:spPr bwMode="auto">
                <a:xfrm>
                  <a:off x="4591" y="131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2" name="Line 58343"/>
                <p:cNvSpPr>
                  <a:spLocks noChangeShapeType="1"/>
                </p:cNvSpPr>
                <p:nvPr/>
              </p:nvSpPr>
              <p:spPr bwMode="auto">
                <a:xfrm flipH="1">
                  <a:off x="4599" y="1327"/>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3" name="Line 58344"/>
                <p:cNvSpPr>
                  <a:spLocks noChangeShapeType="1"/>
                </p:cNvSpPr>
                <p:nvPr/>
              </p:nvSpPr>
              <p:spPr bwMode="auto">
                <a:xfrm flipH="1">
                  <a:off x="4584" y="133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4" name="Line 58345"/>
                <p:cNvSpPr>
                  <a:spLocks noChangeShapeType="1"/>
                </p:cNvSpPr>
                <p:nvPr/>
              </p:nvSpPr>
              <p:spPr bwMode="auto">
                <a:xfrm flipH="1">
                  <a:off x="4577" y="1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5" name="Line 58346"/>
                <p:cNvSpPr>
                  <a:spLocks noChangeShapeType="1"/>
                </p:cNvSpPr>
                <p:nvPr/>
              </p:nvSpPr>
              <p:spPr bwMode="auto">
                <a:xfrm flipH="1">
                  <a:off x="4572" y="134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6" name="Line 58347"/>
                <p:cNvSpPr>
                  <a:spLocks noChangeShapeType="1"/>
                </p:cNvSpPr>
                <p:nvPr/>
              </p:nvSpPr>
              <p:spPr bwMode="auto">
                <a:xfrm flipH="1">
                  <a:off x="4567" y="13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7" name="Line 58348"/>
                <p:cNvSpPr>
                  <a:spLocks noChangeShapeType="1"/>
                </p:cNvSpPr>
                <p:nvPr/>
              </p:nvSpPr>
              <p:spPr bwMode="auto">
                <a:xfrm flipH="1">
                  <a:off x="4560" y="13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8" name="Line 58349"/>
                <p:cNvSpPr>
                  <a:spLocks noChangeShapeType="1"/>
                </p:cNvSpPr>
                <p:nvPr/>
              </p:nvSpPr>
              <p:spPr bwMode="auto">
                <a:xfrm flipH="1" flipV="1">
                  <a:off x="4558" y="13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69" name="Line 58350"/>
                <p:cNvSpPr>
                  <a:spLocks noChangeShapeType="1"/>
                </p:cNvSpPr>
                <p:nvPr/>
              </p:nvSpPr>
              <p:spPr bwMode="auto">
                <a:xfrm flipH="1">
                  <a:off x="4547" y="135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0" name="Line 58351"/>
                <p:cNvSpPr>
                  <a:spLocks noChangeShapeType="1"/>
                </p:cNvSpPr>
                <p:nvPr/>
              </p:nvSpPr>
              <p:spPr bwMode="auto">
                <a:xfrm flipH="1">
                  <a:off x="4541" y="136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1" name="Line 58352"/>
                <p:cNvSpPr>
                  <a:spLocks noChangeShapeType="1"/>
                </p:cNvSpPr>
                <p:nvPr/>
              </p:nvSpPr>
              <p:spPr bwMode="auto">
                <a:xfrm flipH="1">
                  <a:off x="4539" y="1377"/>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2" name="Line 58353"/>
                <p:cNvSpPr>
                  <a:spLocks noChangeShapeType="1"/>
                </p:cNvSpPr>
                <p:nvPr/>
              </p:nvSpPr>
              <p:spPr bwMode="auto">
                <a:xfrm>
                  <a:off x="4539" y="1393"/>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3" name="Line 58354"/>
                <p:cNvSpPr>
                  <a:spLocks noChangeShapeType="1"/>
                </p:cNvSpPr>
                <p:nvPr/>
              </p:nvSpPr>
              <p:spPr bwMode="auto">
                <a:xfrm>
                  <a:off x="4543" y="1406"/>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4" name="Line 58355"/>
                <p:cNvSpPr>
                  <a:spLocks noChangeShapeType="1"/>
                </p:cNvSpPr>
                <p:nvPr/>
              </p:nvSpPr>
              <p:spPr bwMode="auto">
                <a:xfrm>
                  <a:off x="4548" y="142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5" name="Line 58356"/>
                <p:cNvSpPr>
                  <a:spLocks noChangeShapeType="1"/>
                </p:cNvSpPr>
                <p:nvPr/>
              </p:nvSpPr>
              <p:spPr bwMode="auto">
                <a:xfrm flipH="1">
                  <a:off x="4547" y="14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6" name="Line 58357"/>
                <p:cNvSpPr>
                  <a:spLocks noChangeShapeType="1"/>
                </p:cNvSpPr>
                <p:nvPr/>
              </p:nvSpPr>
              <p:spPr bwMode="auto">
                <a:xfrm>
                  <a:off x="4547" y="144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7" name="Line 58358"/>
                <p:cNvSpPr>
                  <a:spLocks noChangeShapeType="1"/>
                </p:cNvSpPr>
                <p:nvPr/>
              </p:nvSpPr>
              <p:spPr bwMode="auto">
                <a:xfrm>
                  <a:off x="4551" y="145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8" name="Line 58359"/>
                <p:cNvSpPr>
                  <a:spLocks noChangeShapeType="1"/>
                </p:cNvSpPr>
                <p:nvPr/>
              </p:nvSpPr>
              <p:spPr bwMode="auto">
                <a:xfrm>
                  <a:off x="4553" y="146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79" name="Line 58360"/>
                <p:cNvSpPr>
                  <a:spLocks noChangeShapeType="1"/>
                </p:cNvSpPr>
                <p:nvPr/>
              </p:nvSpPr>
              <p:spPr bwMode="auto">
                <a:xfrm>
                  <a:off x="4563" y="1469"/>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0" name="Line 58361"/>
                <p:cNvSpPr>
                  <a:spLocks noChangeShapeType="1"/>
                </p:cNvSpPr>
                <p:nvPr/>
              </p:nvSpPr>
              <p:spPr bwMode="auto">
                <a:xfrm>
                  <a:off x="4566" y="14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1" name="Line 58362"/>
                <p:cNvSpPr>
                  <a:spLocks noChangeShapeType="1"/>
                </p:cNvSpPr>
                <p:nvPr/>
              </p:nvSpPr>
              <p:spPr bwMode="auto">
                <a:xfrm flipH="1">
                  <a:off x="4566" y="149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2" name="Line 58363"/>
                <p:cNvSpPr>
                  <a:spLocks noChangeShapeType="1"/>
                </p:cNvSpPr>
                <p:nvPr/>
              </p:nvSpPr>
              <p:spPr bwMode="auto">
                <a:xfrm>
                  <a:off x="4566" y="15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3" name="Line 58364"/>
                <p:cNvSpPr>
                  <a:spLocks noChangeShapeType="1"/>
                </p:cNvSpPr>
                <p:nvPr/>
              </p:nvSpPr>
              <p:spPr bwMode="auto">
                <a:xfrm>
                  <a:off x="4568" y="15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4" name="Line 58365"/>
                <p:cNvSpPr>
                  <a:spLocks noChangeShapeType="1"/>
                </p:cNvSpPr>
                <p:nvPr/>
              </p:nvSpPr>
              <p:spPr bwMode="auto">
                <a:xfrm>
                  <a:off x="4570" y="152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5" name="Line 58366"/>
                <p:cNvSpPr>
                  <a:spLocks noChangeShapeType="1"/>
                </p:cNvSpPr>
                <p:nvPr/>
              </p:nvSpPr>
              <p:spPr bwMode="auto">
                <a:xfrm>
                  <a:off x="4580" y="152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6" name="Line 58367"/>
                <p:cNvSpPr>
                  <a:spLocks noChangeShapeType="1"/>
                </p:cNvSpPr>
                <p:nvPr/>
              </p:nvSpPr>
              <p:spPr bwMode="auto">
                <a:xfrm>
                  <a:off x="4589" y="15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7" name="Line 58368"/>
                <p:cNvSpPr>
                  <a:spLocks noChangeShapeType="1"/>
                </p:cNvSpPr>
                <p:nvPr/>
              </p:nvSpPr>
              <p:spPr bwMode="auto">
                <a:xfrm>
                  <a:off x="4591" y="153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8" name="Line 58369"/>
                <p:cNvSpPr>
                  <a:spLocks noChangeShapeType="1"/>
                </p:cNvSpPr>
                <p:nvPr/>
              </p:nvSpPr>
              <p:spPr bwMode="auto">
                <a:xfrm>
                  <a:off x="4595" y="15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89" name="Line 58370"/>
                <p:cNvSpPr>
                  <a:spLocks noChangeShapeType="1"/>
                </p:cNvSpPr>
                <p:nvPr/>
              </p:nvSpPr>
              <p:spPr bwMode="auto">
                <a:xfrm flipH="1">
                  <a:off x="4581" y="1557"/>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0" name="Line 58371"/>
                <p:cNvSpPr>
                  <a:spLocks noChangeShapeType="1"/>
                </p:cNvSpPr>
                <p:nvPr/>
              </p:nvSpPr>
              <p:spPr bwMode="auto">
                <a:xfrm>
                  <a:off x="4581" y="15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1" name="Line 58372"/>
                <p:cNvSpPr>
                  <a:spLocks noChangeShapeType="1"/>
                </p:cNvSpPr>
                <p:nvPr/>
              </p:nvSpPr>
              <p:spPr bwMode="auto">
                <a:xfrm>
                  <a:off x="4583" y="158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2" name="Line 58373"/>
                <p:cNvSpPr>
                  <a:spLocks noChangeShapeType="1"/>
                </p:cNvSpPr>
                <p:nvPr/>
              </p:nvSpPr>
              <p:spPr bwMode="auto">
                <a:xfrm>
                  <a:off x="4594" y="15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3" name="Line 58374"/>
                <p:cNvSpPr>
                  <a:spLocks noChangeShapeType="1"/>
                </p:cNvSpPr>
                <p:nvPr/>
              </p:nvSpPr>
              <p:spPr bwMode="auto">
                <a:xfrm>
                  <a:off x="4596" y="1604"/>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4" name="Line 58375"/>
                <p:cNvSpPr>
                  <a:spLocks noChangeShapeType="1"/>
                </p:cNvSpPr>
                <p:nvPr/>
              </p:nvSpPr>
              <p:spPr bwMode="auto">
                <a:xfrm>
                  <a:off x="4599" y="1610"/>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5" name="Line 58376"/>
                <p:cNvSpPr>
                  <a:spLocks noChangeShapeType="1"/>
                </p:cNvSpPr>
                <p:nvPr/>
              </p:nvSpPr>
              <p:spPr bwMode="auto">
                <a:xfrm>
                  <a:off x="4605" y="1631"/>
                  <a:ext cx="0"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6" name="Line 58377"/>
                <p:cNvSpPr>
                  <a:spLocks noChangeShapeType="1"/>
                </p:cNvSpPr>
                <p:nvPr/>
              </p:nvSpPr>
              <p:spPr bwMode="auto">
                <a:xfrm flipH="1">
                  <a:off x="4598" y="165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7" name="Line 58378"/>
                <p:cNvSpPr>
                  <a:spLocks noChangeShapeType="1"/>
                </p:cNvSpPr>
                <p:nvPr/>
              </p:nvSpPr>
              <p:spPr bwMode="auto">
                <a:xfrm flipH="1">
                  <a:off x="4590" y="165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8" name="Line 58379"/>
                <p:cNvSpPr>
                  <a:spLocks noChangeShapeType="1"/>
                </p:cNvSpPr>
                <p:nvPr/>
              </p:nvSpPr>
              <p:spPr bwMode="auto">
                <a:xfrm flipH="1">
                  <a:off x="4585" y="165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99" name="Line 58380"/>
                <p:cNvSpPr>
                  <a:spLocks noChangeShapeType="1"/>
                </p:cNvSpPr>
                <p:nvPr/>
              </p:nvSpPr>
              <p:spPr bwMode="auto">
                <a:xfrm>
                  <a:off x="4585" y="166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0" name="Line 58381"/>
                <p:cNvSpPr>
                  <a:spLocks noChangeShapeType="1"/>
                </p:cNvSpPr>
                <p:nvPr/>
              </p:nvSpPr>
              <p:spPr bwMode="auto">
                <a:xfrm flipH="1">
                  <a:off x="4583" y="167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1" name="Line 58382"/>
                <p:cNvSpPr>
                  <a:spLocks noChangeShapeType="1"/>
                </p:cNvSpPr>
                <p:nvPr/>
              </p:nvSpPr>
              <p:spPr bwMode="auto">
                <a:xfrm>
                  <a:off x="4583" y="16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2" name="Line 58383"/>
                <p:cNvSpPr>
                  <a:spLocks noChangeShapeType="1"/>
                </p:cNvSpPr>
                <p:nvPr/>
              </p:nvSpPr>
              <p:spPr bwMode="auto">
                <a:xfrm flipH="1">
                  <a:off x="4575" y="1690"/>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3" name="Line 58384"/>
                <p:cNvSpPr>
                  <a:spLocks noChangeShapeType="1"/>
                </p:cNvSpPr>
                <p:nvPr/>
              </p:nvSpPr>
              <p:spPr bwMode="auto">
                <a:xfrm>
                  <a:off x="4575" y="17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4" name="Line 58385"/>
                <p:cNvSpPr>
                  <a:spLocks noChangeShapeType="1"/>
                </p:cNvSpPr>
                <p:nvPr/>
              </p:nvSpPr>
              <p:spPr bwMode="auto">
                <a:xfrm>
                  <a:off x="4584" y="17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5" name="Line 58386"/>
                <p:cNvSpPr>
                  <a:spLocks noChangeShapeType="1"/>
                </p:cNvSpPr>
                <p:nvPr/>
              </p:nvSpPr>
              <p:spPr bwMode="auto">
                <a:xfrm>
                  <a:off x="4586" y="17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6" name="Line 58387"/>
                <p:cNvSpPr>
                  <a:spLocks noChangeShapeType="1"/>
                </p:cNvSpPr>
                <p:nvPr/>
              </p:nvSpPr>
              <p:spPr bwMode="auto">
                <a:xfrm flipH="1">
                  <a:off x="4583" y="172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7" name="Line 58388"/>
                <p:cNvSpPr>
                  <a:spLocks noChangeShapeType="1"/>
                </p:cNvSpPr>
                <p:nvPr/>
              </p:nvSpPr>
              <p:spPr bwMode="auto">
                <a:xfrm flipH="1" flipV="1">
                  <a:off x="4575" y="173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8" name="Line 58389"/>
                <p:cNvSpPr>
                  <a:spLocks noChangeShapeType="1"/>
                </p:cNvSpPr>
                <p:nvPr/>
              </p:nvSpPr>
              <p:spPr bwMode="auto">
                <a:xfrm flipH="1" flipV="1">
                  <a:off x="4573" y="17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09" name="Line 58390"/>
                <p:cNvSpPr>
                  <a:spLocks noChangeShapeType="1"/>
                </p:cNvSpPr>
                <p:nvPr/>
              </p:nvSpPr>
              <p:spPr bwMode="auto">
                <a:xfrm flipH="1">
                  <a:off x="4566" y="17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0" name="Line 58391"/>
                <p:cNvSpPr>
                  <a:spLocks noChangeShapeType="1"/>
                </p:cNvSpPr>
                <p:nvPr/>
              </p:nvSpPr>
              <p:spPr bwMode="auto">
                <a:xfrm>
                  <a:off x="4566" y="1727"/>
                  <a:ext cx="0"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1" name="Line 58392"/>
                <p:cNvSpPr>
                  <a:spLocks noChangeShapeType="1"/>
                </p:cNvSpPr>
                <p:nvPr/>
              </p:nvSpPr>
              <p:spPr bwMode="auto">
                <a:xfrm>
                  <a:off x="4566" y="172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2" name="Line 58393"/>
                <p:cNvSpPr>
                  <a:spLocks noChangeShapeType="1"/>
                </p:cNvSpPr>
                <p:nvPr/>
              </p:nvSpPr>
              <p:spPr bwMode="auto">
                <a:xfrm>
                  <a:off x="4571" y="17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3" name="Line 58394"/>
                <p:cNvSpPr>
                  <a:spLocks noChangeShapeType="1"/>
                </p:cNvSpPr>
                <p:nvPr/>
              </p:nvSpPr>
              <p:spPr bwMode="auto">
                <a:xfrm>
                  <a:off x="4573" y="174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4" name="Line 58395"/>
                <p:cNvSpPr>
                  <a:spLocks noChangeShapeType="1"/>
                </p:cNvSpPr>
                <p:nvPr/>
              </p:nvSpPr>
              <p:spPr bwMode="auto">
                <a:xfrm>
                  <a:off x="4577" y="17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5" name="Line 58396"/>
                <p:cNvSpPr>
                  <a:spLocks noChangeShapeType="1"/>
                </p:cNvSpPr>
                <p:nvPr/>
              </p:nvSpPr>
              <p:spPr bwMode="auto">
                <a:xfrm>
                  <a:off x="4579" y="176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6" name="Line 58397"/>
                <p:cNvSpPr>
                  <a:spLocks noChangeShapeType="1"/>
                </p:cNvSpPr>
                <p:nvPr/>
              </p:nvSpPr>
              <p:spPr bwMode="auto">
                <a:xfrm>
                  <a:off x="4582" y="177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7" name="Line 58398"/>
                <p:cNvSpPr>
                  <a:spLocks noChangeShapeType="1"/>
                </p:cNvSpPr>
                <p:nvPr/>
              </p:nvSpPr>
              <p:spPr bwMode="auto">
                <a:xfrm>
                  <a:off x="4583" y="17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8" name="Line 58399"/>
                <p:cNvSpPr>
                  <a:spLocks noChangeShapeType="1"/>
                </p:cNvSpPr>
                <p:nvPr/>
              </p:nvSpPr>
              <p:spPr bwMode="auto">
                <a:xfrm flipV="1">
                  <a:off x="4585" y="178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19" name="Line 58400"/>
                <p:cNvSpPr>
                  <a:spLocks noChangeShapeType="1"/>
                </p:cNvSpPr>
                <p:nvPr/>
              </p:nvSpPr>
              <p:spPr bwMode="auto">
                <a:xfrm>
                  <a:off x="4592" y="1788"/>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0" name="Line 58401"/>
                <p:cNvSpPr>
                  <a:spLocks noChangeShapeType="1"/>
                </p:cNvSpPr>
                <p:nvPr/>
              </p:nvSpPr>
              <p:spPr bwMode="auto">
                <a:xfrm flipV="1">
                  <a:off x="4597" y="17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1" name="Line 58402"/>
                <p:cNvSpPr>
                  <a:spLocks noChangeShapeType="1"/>
                </p:cNvSpPr>
                <p:nvPr/>
              </p:nvSpPr>
              <p:spPr bwMode="auto">
                <a:xfrm>
                  <a:off x="4601" y="179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2" name="Line 58403"/>
                <p:cNvSpPr>
                  <a:spLocks noChangeShapeType="1"/>
                </p:cNvSpPr>
                <p:nvPr/>
              </p:nvSpPr>
              <p:spPr bwMode="auto">
                <a:xfrm flipH="1">
                  <a:off x="4607" y="1797"/>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3" name="Line 58404"/>
                <p:cNvSpPr>
                  <a:spLocks noChangeShapeType="1"/>
                </p:cNvSpPr>
                <p:nvPr/>
              </p:nvSpPr>
              <p:spPr bwMode="auto">
                <a:xfrm>
                  <a:off x="4607" y="181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4" name="Line 58405"/>
                <p:cNvSpPr>
                  <a:spLocks noChangeShapeType="1"/>
                </p:cNvSpPr>
                <p:nvPr/>
              </p:nvSpPr>
              <p:spPr bwMode="auto">
                <a:xfrm>
                  <a:off x="4609" y="182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5" name="Line 58406"/>
                <p:cNvSpPr>
                  <a:spLocks noChangeShapeType="1"/>
                </p:cNvSpPr>
                <p:nvPr/>
              </p:nvSpPr>
              <p:spPr bwMode="auto">
                <a:xfrm>
                  <a:off x="4612"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6" name="Line 58407"/>
                <p:cNvSpPr>
                  <a:spLocks noChangeShapeType="1"/>
                </p:cNvSpPr>
                <p:nvPr/>
              </p:nvSpPr>
              <p:spPr bwMode="auto">
                <a:xfrm>
                  <a:off x="4614" y="183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7" name="Line 58408"/>
                <p:cNvSpPr>
                  <a:spLocks noChangeShapeType="1"/>
                </p:cNvSpPr>
                <p:nvPr/>
              </p:nvSpPr>
              <p:spPr bwMode="auto">
                <a:xfrm>
                  <a:off x="4618" y="18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8" name="Line 58409"/>
                <p:cNvSpPr>
                  <a:spLocks noChangeShapeType="1"/>
                </p:cNvSpPr>
                <p:nvPr/>
              </p:nvSpPr>
              <p:spPr bwMode="auto">
                <a:xfrm>
                  <a:off x="4620" y="185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29" name="Line 58410"/>
                <p:cNvSpPr>
                  <a:spLocks noChangeShapeType="1"/>
                </p:cNvSpPr>
                <p:nvPr/>
              </p:nvSpPr>
              <p:spPr bwMode="auto">
                <a:xfrm flipH="1">
                  <a:off x="4624" y="186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0" name="Line 58411"/>
                <p:cNvSpPr>
                  <a:spLocks noChangeShapeType="1"/>
                </p:cNvSpPr>
                <p:nvPr/>
              </p:nvSpPr>
              <p:spPr bwMode="auto">
                <a:xfrm>
                  <a:off x="4624" y="186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1" name="Line 58412"/>
                <p:cNvSpPr>
                  <a:spLocks noChangeShapeType="1"/>
                </p:cNvSpPr>
                <p:nvPr/>
              </p:nvSpPr>
              <p:spPr bwMode="auto">
                <a:xfrm>
                  <a:off x="4629" y="188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2" name="Line 58413"/>
                <p:cNvSpPr>
                  <a:spLocks noChangeShapeType="1"/>
                </p:cNvSpPr>
                <p:nvPr/>
              </p:nvSpPr>
              <p:spPr bwMode="auto">
                <a:xfrm flipV="1">
                  <a:off x="4639" y="18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3" name="Line 58414"/>
                <p:cNvSpPr>
                  <a:spLocks noChangeShapeType="1"/>
                </p:cNvSpPr>
                <p:nvPr/>
              </p:nvSpPr>
              <p:spPr bwMode="auto">
                <a:xfrm>
                  <a:off x="4645" y="1886"/>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4" name="Line 58415"/>
                <p:cNvSpPr>
                  <a:spLocks noChangeShapeType="1"/>
                </p:cNvSpPr>
                <p:nvPr/>
              </p:nvSpPr>
              <p:spPr bwMode="auto">
                <a:xfrm>
                  <a:off x="4651" y="190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5" name="Line 58416"/>
                <p:cNvSpPr>
                  <a:spLocks noChangeShapeType="1"/>
                </p:cNvSpPr>
                <p:nvPr/>
              </p:nvSpPr>
              <p:spPr bwMode="auto">
                <a:xfrm>
                  <a:off x="4668" y="190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6" name="Line 58417"/>
                <p:cNvSpPr>
                  <a:spLocks noChangeShapeType="1"/>
                </p:cNvSpPr>
                <p:nvPr/>
              </p:nvSpPr>
              <p:spPr bwMode="auto">
                <a:xfrm>
                  <a:off x="4670" y="191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7" name="Line 58418"/>
                <p:cNvSpPr>
                  <a:spLocks noChangeShapeType="1"/>
                </p:cNvSpPr>
                <p:nvPr/>
              </p:nvSpPr>
              <p:spPr bwMode="auto">
                <a:xfrm flipH="1">
                  <a:off x="4665" y="192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8" name="Line 58419"/>
                <p:cNvSpPr>
                  <a:spLocks noChangeShapeType="1"/>
                </p:cNvSpPr>
                <p:nvPr/>
              </p:nvSpPr>
              <p:spPr bwMode="auto">
                <a:xfrm>
                  <a:off x="4665" y="19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39" name="Line 58420"/>
                <p:cNvSpPr>
                  <a:spLocks noChangeShapeType="1"/>
                </p:cNvSpPr>
                <p:nvPr/>
              </p:nvSpPr>
              <p:spPr bwMode="auto">
                <a:xfrm flipH="1">
                  <a:off x="4662" y="193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0" name="Line 58421"/>
                <p:cNvSpPr>
                  <a:spLocks noChangeShapeType="1"/>
                </p:cNvSpPr>
                <p:nvPr/>
              </p:nvSpPr>
              <p:spPr bwMode="auto">
                <a:xfrm>
                  <a:off x="4662" y="19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1" name="Line 58422"/>
                <p:cNvSpPr>
                  <a:spLocks noChangeShapeType="1"/>
                </p:cNvSpPr>
                <p:nvPr/>
              </p:nvSpPr>
              <p:spPr bwMode="auto">
                <a:xfrm>
                  <a:off x="4664" y="19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2" name="Line 58423"/>
                <p:cNvSpPr>
                  <a:spLocks noChangeShapeType="1"/>
                </p:cNvSpPr>
                <p:nvPr/>
              </p:nvSpPr>
              <p:spPr bwMode="auto">
                <a:xfrm>
                  <a:off x="4666" y="195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3" name="Line 58424"/>
                <p:cNvSpPr>
                  <a:spLocks noChangeShapeType="1"/>
                </p:cNvSpPr>
                <p:nvPr/>
              </p:nvSpPr>
              <p:spPr bwMode="auto">
                <a:xfrm>
                  <a:off x="4676" y="195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4" name="Line 58425"/>
                <p:cNvSpPr>
                  <a:spLocks noChangeShapeType="1"/>
                </p:cNvSpPr>
                <p:nvPr/>
              </p:nvSpPr>
              <p:spPr bwMode="auto">
                <a:xfrm>
                  <a:off x="4678" y="196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5" name="Line 58426"/>
                <p:cNvSpPr>
                  <a:spLocks noChangeShapeType="1"/>
                </p:cNvSpPr>
                <p:nvPr/>
              </p:nvSpPr>
              <p:spPr bwMode="auto">
                <a:xfrm>
                  <a:off x="4688" y="197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6" name="Line 58427"/>
                <p:cNvSpPr>
                  <a:spLocks noChangeShapeType="1"/>
                </p:cNvSpPr>
                <p:nvPr/>
              </p:nvSpPr>
              <p:spPr bwMode="auto">
                <a:xfrm>
                  <a:off x="4689" y="197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7" name="Line 58428"/>
                <p:cNvSpPr>
                  <a:spLocks noChangeShapeType="1"/>
                </p:cNvSpPr>
                <p:nvPr/>
              </p:nvSpPr>
              <p:spPr bwMode="auto">
                <a:xfrm flipH="1">
                  <a:off x="4689" y="199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8" name="Line 58429"/>
                <p:cNvSpPr>
                  <a:spLocks noChangeShapeType="1"/>
                </p:cNvSpPr>
                <p:nvPr/>
              </p:nvSpPr>
              <p:spPr bwMode="auto">
                <a:xfrm>
                  <a:off x="4689" y="200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49" name="Line 58430"/>
                <p:cNvSpPr>
                  <a:spLocks noChangeShapeType="1"/>
                </p:cNvSpPr>
                <p:nvPr/>
              </p:nvSpPr>
              <p:spPr bwMode="auto">
                <a:xfrm flipV="1">
                  <a:off x="4698"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0" name="Line 58431"/>
                <p:cNvSpPr>
                  <a:spLocks noChangeShapeType="1"/>
                </p:cNvSpPr>
                <p:nvPr/>
              </p:nvSpPr>
              <p:spPr bwMode="auto">
                <a:xfrm>
                  <a:off x="4703" y="199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1" name="Line 58432"/>
                <p:cNvSpPr>
                  <a:spLocks noChangeShapeType="1"/>
                </p:cNvSpPr>
                <p:nvPr/>
              </p:nvSpPr>
              <p:spPr bwMode="auto">
                <a:xfrm flipV="1">
                  <a:off x="4712" y="1988"/>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2" name="Line 58433"/>
                <p:cNvSpPr>
                  <a:spLocks noChangeShapeType="1"/>
                </p:cNvSpPr>
                <p:nvPr/>
              </p:nvSpPr>
              <p:spPr bwMode="auto">
                <a:xfrm>
                  <a:off x="4730" y="198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3" name="Line 58434"/>
                <p:cNvSpPr>
                  <a:spLocks noChangeShapeType="1"/>
                </p:cNvSpPr>
                <p:nvPr/>
              </p:nvSpPr>
              <p:spPr bwMode="auto">
                <a:xfrm flipV="1">
                  <a:off x="4739" y="19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4" name="Line 58435"/>
                <p:cNvSpPr>
                  <a:spLocks noChangeShapeType="1"/>
                </p:cNvSpPr>
                <p:nvPr/>
              </p:nvSpPr>
              <p:spPr bwMode="auto">
                <a:xfrm flipV="1">
                  <a:off x="4747" y="198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5" name="Line 58436"/>
                <p:cNvSpPr>
                  <a:spLocks noChangeShapeType="1"/>
                </p:cNvSpPr>
                <p:nvPr/>
              </p:nvSpPr>
              <p:spPr bwMode="auto">
                <a:xfrm flipH="1" flipV="1">
                  <a:off x="4752" y="198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6" name="Line 58437"/>
                <p:cNvSpPr>
                  <a:spLocks noChangeShapeType="1"/>
                </p:cNvSpPr>
                <p:nvPr/>
              </p:nvSpPr>
              <p:spPr bwMode="auto">
                <a:xfrm flipH="1" flipV="1">
                  <a:off x="4747" y="196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7" name="Line 58438"/>
                <p:cNvSpPr>
                  <a:spLocks noChangeShapeType="1"/>
                </p:cNvSpPr>
                <p:nvPr/>
              </p:nvSpPr>
              <p:spPr bwMode="auto">
                <a:xfrm flipH="1" flipV="1">
                  <a:off x="4743" y="195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8" name="Line 58439"/>
                <p:cNvSpPr>
                  <a:spLocks noChangeShapeType="1"/>
                </p:cNvSpPr>
                <p:nvPr/>
              </p:nvSpPr>
              <p:spPr bwMode="auto">
                <a:xfrm flipV="1">
                  <a:off x="4743" y="1946"/>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59" name="Line 58440"/>
                <p:cNvSpPr>
                  <a:spLocks noChangeShapeType="1"/>
                </p:cNvSpPr>
                <p:nvPr/>
              </p:nvSpPr>
              <p:spPr bwMode="auto">
                <a:xfrm flipV="1">
                  <a:off x="4747"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0" name="Line 58441"/>
                <p:cNvSpPr>
                  <a:spLocks noChangeShapeType="1"/>
                </p:cNvSpPr>
                <p:nvPr/>
              </p:nvSpPr>
              <p:spPr bwMode="auto">
                <a:xfrm flipV="1">
                  <a:off x="4755" y="19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1" name="Line 58442"/>
                <p:cNvSpPr>
                  <a:spLocks noChangeShapeType="1"/>
                </p:cNvSpPr>
                <p:nvPr/>
              </p:nvSpPr>
              <p:spPr bwMode="auto">
                <a:xfrm flipV="1">
                  <a:off x="4762" y="193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2" name="Line 58443"/>
                <p:cNvSpPr>
                  <a:spLocks noChangeShapeType="1"/>
                </p:cNvSpPr>
                <p:nvPr/>
              </p:nvSpPr>
              <p:spPr bwMode="auto">
                <a:xfrm flipH="1">
                  <a:off x="4759" y="19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3" name="Line 58444"/>
                <p:cNvSpPr>
                  <a:spLocks noChangeShapeType="1"/>
                </p:cNvSpPr>
                <p:nvPr/>
              </p:nvSpPr>
              <p:spPr bwMode="auto">
                <a:xfrm flipV="1">
                  <a:off x="4759" y="192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4" name="Line 58445"/>
                <p:cNvSpPr>
                  <a:spLocks noChangeShapeType="1"/>
                </p:cNvSpPr>
                <p:nvPr/>
              </p:nvSpPr>
              <p:spPr bwMode="auto">
                <a:xfrm flipV="1">
                  <a:off x="4764" y="191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5" name="Line 58446"/>
                <p:cNvSpPr>
                  <a:spLocks noChangeShapeType="1"/>
                </p:cNvSpPr>
                <p:nvPr/>
              </p:nvSpPr>
              <p:spPr bwMode="auto">
                <a:xfrm>
                  <a:off x="4776" y="1913"/>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6" name="Line 58447"/>
                <p:cNvSpPr>
                  <a:spLocks noChangeShapeType="1"/>
                </p:cNvSpPr>
                <p:nvPr/>
              </p:nvSpPr>
              <p:spPr bwMode="auto">
                <a:xfrm>
                  <a:off x="4792" y="191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7" name="Line 58448"/>
                <p:cNvSpPr>
                  <a:spLocks noChangeShapeType="1"/>
                </p:cNvSpPr>
                <p:nvPr/>
              </p:nvSpPr>
              <p:spPr bwMode="auto">
                <a:xfrm flipV="1">
                  <a:off x="4794" y="19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8" name="Line 58449"/>
                <p:cNvSpPr>
                  <a:spLocks noChangeShapeType="1"/>
                </p:cNvSpPr>
                <p:nvPr/>
              </p:nvSpPr>
              <p:spPr bwMode="auto">
                <a:xfrm flipV="1">
                  <a:off x="4801" y="191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69" name="Line 58450"/>
                <p:cNvSpPr>
                  <a:spLocks noChangeShapeType="1"/>
                </p:cNvSpPr>
                <p:nvPr/>
              </p:nvSpPr>
              <p:spPr bwMode="auto">
                <a:xfrm flipV="1">
                  <a:off x="4815" y="19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0" name="Line 58451"/>
                <p:cNvSpPr>
                  <a:spLocks noChangeShapeType="1"/>
                </p:cNvSpPr>
                <p:nvPr/>
              </p:nvSpPr>
              <p:spPr bwMode="auto">
                <a:xfrm flipH="1" flipV="1">
                  <a:off x="4818" y="1900"/>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1" name="Line 58452"/>
                <p:cNvSpPr>
                  <a:spLocks noChangeShapeType="1"/>
                </p:cNvSpPr>
                <p:nvPr/>
              </p:nvSpPr>
              <p:spPr bwMode="auto">
                <a:xfrm flipH="1" flipV="1">
                  <a:off x="4816" y="18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2" name="Line 58453"/>
                <p:cNvSpPr>
                  <a:spLocks noChangeShapeType="1"/>
                </p:cNvSpPr>
                <p:nvPr/>
              </p:nvSpPr>
              <p:spPr bwMode="auto">
                <a:xfrm flipV="1">
                  <a:off x="4816" y="1868"/>
                  <a:ext cx="7"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3" name="Line 58454"/>
                <p:cNvSpPr>
                  <a:spLocks noChangeShapeType="1"/>
                </p:cNvSpPr>
                <p:nvPr/>
              </p:nvSpPr>
              <p:spPr bwMode="auto">
                <a:xfrm flipH="1" flipV="1">
                  <a:off x="4819" y="185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4" name="Line 58455"/>
                <p:cNvSpPr>
                  <a:spLocks noChangeShapeType="1"/>
                </p:cNvSpPr>
                <p:nvPr/>
              </p:nvSpPr>
              <p:spPr bwMode="auto">
                <a:xfrm flipV="1">
                  <a:off x="4819" y="18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5" name="Line 58456"/>
                <p:cNvSpPr>
                  <a:spLocks noChangeShapeType="1"/>
                </p:cNvSpPr>
                <p:nvPr/>
              </p:nvSpPr>
              <p:spPr bwMode="auto">
                <a:xfrm flipV="1">
                  <a:off x="4824" y="183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6" name="Line 58457"/>
                <p:cNvSpPr>
                  <a:spLocks noChangeShapeType="1"/>
                </p:cNvSpPr>
                <p:nvPr/>
              </p:nvSpPr>
              <p:spPr bwMode="auto">
                <a:xfrm flipH="1" flipV="1">
                  <a:off x="4827" y="183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7" name="Line 58458"/>
                <p:cNvSpPr>
                  <a:spLocks noChangeShapeType="1"/>
                </p:cNvSpPr>
                <p:nvPr/>
              </p:nvSpPr>
              <p:spPr bwMode="auto">
                <a:xfrm flipH="1">
                  <a:off x="4820" y="183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8" name="Line 58459"/>
                <p:cNvSpPr>
                  <a:spLocks noChangeShapeType="1"/>
                </p:cNvSpPr>
                <p:nvPr/>
              </p:nvSpPr>
              <p:spPr bwMode="auto">
                <a:xfrm flipV="1">
                  <a:off x="4820" y="181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79" name="Line 58460"/>
                <p:cNvSpPr>
                  <a:spLocks noChangeShapeType="1"/>
                </p:cNvSpPr>
                <p:nvPr/>
              </p:nvSpPr>
              <p:spPr bwMode="auto">
                <a:xfrm flipV="1">
                  <a:off x="4822" y="180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0" name="Line 58461"/>
                <p:cNvSpPr>
                  <a:spLocks noChangeShapeType="1"/>
                </p:cNvSpPr>
                <p:nvPr/>
              </p:nvSpPr>
              <p:spPr bwMode="auto">
                <a:xfrm flipH="1" flipV="1">
                  <a:off x="4818" y="180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1" name="Line 58462"/>
                <p:cNvSpPr>
                  <a:spLocks noChangeShapeType="1"/>
                </p:cNvSpPr>
                <p:nvPr/>
              </p:nvSpPr>
              <p:spPr bwMode="auto">
                <a:xfrm flipH="1" flipV="1">
                  <a:off x="4816" y="17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2" name="Line 58463"/>
                <p:cNvSpPr>
                  <a:spLocks noChangeShapeType="1"/>
                </p:cNvSpPr>
                <p:nvPr/>
              </p:nvSpPr>
              <p:spPr bwMode="auto">
                <a:xfrm flipH="1" flipV="1">
                  <a:off x="4813" y="17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3" name="Line 58464"/>
                <p:cNvSpPr>
                  <a:spLocks noChangeShapeType="1"/>
                </p:cNvSpPr>
                <p:nvPr/>
              </p:nvSpPr>
              <p:spPr bwMode="auto">
                <a:xfrm flipV="1">
                  <a:off x="4813" y="177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4" name="Line 58465"/>
                <p:cNvSpPr>
                  <a:spLocks noChangeShapeType="1"/>
                </p:cNvSpPr>
                <p:nvPr/>
              </p:nvSpPr>
              <p:spPr bwMode="auto">
                <a:xfrm flipH="1" flipV="1">
                  <a:off x="4816" y="177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5" name="Line 58466"/>
                <p:cNvSpPr>
                  <a:spLocks noChangeShapeType="1"/>
                </p:cNvSpPr>
                <p:nvPr/>
              </p:nvSpPr>
              <p:spPr bwMode="auto">
                <a:xfrm flipV="1">
                  <a:off x="4816" y="1755"/>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6" name="Line 58467"/>
                <p:cNvSpPr>
                  <a:spLocks noChangeShapeType="1"/>
                </p:cNvSpPr>
                <p:nvPr/>
              </p:nvSpPr>
              <p:spPr bwMode="auto">
                <a:xfrm flipH="1" flipV="1">
                  <a:off x="4817" y="174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7" name="Line 58468"/>
                <p:cNvSpPr>
                  <a:spLocks noChangeShapeType="1"/>
                </p:cNvSpPr>
                <p:nvPr/>
              </p:nvSpPr>
              <p:spPr bwMode="auto">
                <a:xfrm flipH="1" flipV="1">
                  <a:off x="4815" y="174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8" name="Line 58469"/>
                <p:cNvSpPr>
                  <a:spLocks noChangeShapeType="1"/>
                </p:cNvSpPr>
                <p:nvPr/>
              </p:nvSpPr>
              <p:spPr bwMode="auto">
                <a:xfrm flipH="1" flipV="1">
                  <a:off x="4804" y="173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89" name="Line 58470"/>
                <p:cNvSpPr>
                  <a:spLocks noChangeShapeType="1"/>
                </p:cNvSpPr>
                <p:nvPr/>
              </p:nvSpPr>
              <p:spPr bwMode="auto">
                <a:xfrm flipV="1">
                  <a:off x="4804" y="171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0" name="Line 58471"/>
                <p:cNvSpPr>
                  <a:spLocks noChangeShapeType="1"/>
                </p:cNvSpPr>
                <p:nvPr/>
              </p:nvSpPr>
              <p:spPr bwMode="auto">
                <a:xfrm flipH="1" flipV="1">
                  <a:off x="4792" y="1718"/>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1" name="Line 58472"/>
                <p:cNvSpPr>
                  <a:spLocks noChangeShapeType="1"/>
                </p:cNvSpPr>
                <p:nvPr/>
              </p:nvSpPr>
              <p:spPr bwMode="auto">
                <a:xfrm flipV="1">
                  <a:off x="4792" y="17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2" name="Line 58473"/>
                <p:cNvSpPr>
                  <a:spLocks noChangeShapeType="1"/>
                </p:cNvSpPr>
                <p:nvPr/>
              </p:nvSpPr>
              <p:spPr bwMode="auto">
                <a:xfrm>
                  <a:off x="4797" y="17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3" name="Line 58474"/>
                <p:cNvSpPr>
                  <a:spLocks noChangeShapeType="1"/>
                </p:cNvSpPr>
                <p:nvPr/>
              </p:nvSpPr>
              <p:spPr bwMode="auto">
                <a:xfrm flipV="1">
                  <a:off x="4813" y="17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4" name="Line 58475"/>
                <p:cNvSpPr>
                  <a:spLocks noChangeShapeType="1"/>
                </p:cNvSpPr>
                <p:nvPr/>
              </p:nvSpPr>
              <p:spPr bwMode="auto">
                <a:xfrm flipV="1">
                  <a:off x="4820" y="1691"/>
                  <a:ext cx="9"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5" name="Line 58476"/>
                <p:cNvSpPr>
                  <a:spLocks noChangeShapeType="1"/>
                </p:cNvSpPr>
                <p:nvPr/>
              </p:nvSpPr>
              <p:spPr bwMode="auto">
                <a:xfrm flipH="1" flipV="1">
                  <a:off x="4828" y="168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6" name="Line 58477"/>
                <p:cNvSpPr>
                  <a:spLocks noChangeShapeType="1"/>
                </p:cNvSpPr>
                <p:nvPr/>
              </p:nvSpPr>
              <p:spPr bwMode="auto">
                <a:xfrm flipH="1" flipV="1">
                  <a:off x="4825" y="167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7" name="Line 58478"/>
                <p:cNvSpPr>
                  <a:spLocks noChangeShapeType="1"/>
                </p:cNvSpPr>
                <p:nvPr/>
              </p:nvSpPr>
              <p:spPr bwMode="auto">
                <a:xfrm flipV="1">
                  <a:off x="4825" y="16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8" name="Line 58479"/>
                <p:cNvSpPr>
                  <a:spLocks noChangeShapeType="1"/>
                </p:cNvSpPr>
                <p:nvPr/>
              </p:nvSpPr>
              <p:spPr bwMode="auto">
                <a:xfrm flipV="1">
                  <a:off x="4832" y="167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99" name="Line 58480"/>
                <p:cNvSpPr>
                  <a:spLocks noChangeShapeType="1"/>
                </p:cNvSpPr>
                <p:nvPr/>
              </p:nvSpPr>
              <p:spPr bwMode="auto">
                <a:xfrm>
                  <a:off x="4839" y="16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0" name="Line 58481"/>
                <p:cNvSpPr>
                  <a:spLocks noChangeShapeType="1"/>
                </p:cNvSpPr>
                <p:nvPr/>
              </p:nvSpPr>
              <p:spPr bwMode="auto">
                <a:xfrm flipV="1">
                  <a:off x="4849" y="166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1" name="Line 58482"/>
                <p:cNvSpPr>
                  <a:spLocks noChangeShapeType="1"/>
                </p:cNvSpPr>
                <p:nvPr/>
              </p:nvSpPr>
              <p:spPr bwMode="auto">
                <a:xfrm flipV="1">
                  <a:off x="4852" y="16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2" name="Line 58483"/>
                <p:cNvSpPr>
                  <a:spLocks noChangeShapeType="1"/>
                </p:cNvSpPr>
                <p:nvPr/>
              </p:nvSpPr>
              <p:spPr bwMode="auto">
                <a:xfrm flipV="1">
                  <a:off x="4856" y="16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3" name="Line 58484"/>
                <p:cNvSpPr>
                  <a:spLocks noChangeShapeType="1"/>
                </p:cNvSpPr>
                <p:nvPr/>
              </p:nvSpPr>
              <p:spPr bwMode="auto">
                <a:xfrm flipH="1" flipV="1">
                  <a:off x="4852" y="163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4" name="Line 58485"/>
                <p:cNvSpPr>
                  <a:spLocks noChangeShapeType="1"/>
                </p:cNvSpPr>
                <p:nvPr/>
              </p:nvSpPr>
              <p:spPr bwMode="auto">
                <a:xfrm flipH="1" flipV="1">
                  <a:off x="4849" y="163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5" name="Line 58486"/>
                <p:cNvSpPr>
                  <a:spLocks noChangeShapeType="1"/>
                </p:cNvSpPr>
                <p:nvPr/>
              </p:nvSpPr>
              <p:spPr bwMode="auto">
                <a:xfrm flipV="1">
                  <a:off x="4849" y="162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6" name="Line 58487"/>
                <p:cNvSpPr>
                  <a:spLocks noChangeShapeType="1"/>
                </p:cNvSpPr>
                <p:nvPr/>
              </p:nvSpPr>
              <p:spPr bwMode="auto">
                <a:xfrm flipV="1">
                  <a:off x="4854" y="1621"/>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7" name="Line 58488"/>
                <p:cNvSpPr>
                  <a:spLocks noChangeShapeType="1"/>
                </p:cNvSpPr>
                <p:nvPr/>
              </p:nvSpPr>
              <p:spPr bwMode="auto">
                <a:xfrm flipV="1">
                  <a:off x="4862" y="1596"/>
                  <a:ext cx="8"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8" name="Line 58489"/>
                <p:cNvSpPr>
                  <a:spLocks noChangeShapeType="1"/>
                </p:cNvSpPr>
                <p:nvPr/>
              </p:nvSpPr>
              <p:spPr bwMode="auto">
                <a:xfrm flipH="1" flipV="1">
                  <a:off x="4860" y="159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09" name="Line 58490"/>
                <p:cNvSpPr>
                  <a:spLocks noChangeShapeType="1"/>
                </p:cNvSpPr>
                <p:nvPr/>
              </p:nvSpPr>
              <p:spPr bwMode="auto">
                <a:xfrm flipH="1" flipV="1">
                  <a:off x="4855" y="1577"/>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0" name="Line 58491"/>
                <p:cNvSpPr>
                  <a:spLocks noChangeShapeType="1"/>
                </p:cNvSpPr>
                <p:nvPr/>
              </p:nvSpPr>
              <p:spPr bwMode="auto">
                <a:xfrm flipH="1">
                  <a:off x="4844" y="157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1" name="Line 58492"/>
                <p:cNvSpPr>
                  <a:spLocks noChangeShapeType="1"/>
                </p:cNvSpPr>
                <p:nvPr/>
              </p:nvSpPr>
              <p:spPr bwMode="auto">
                <a:xfrm flipH="1" flipV="1">
                  <a:off x="4842" y="15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2" name="Line 58493"/>
                <p:cNvSpPr>
                  <a:spLocks noChangeShapeType="1"/>
                </p:cNvSpPr>
                <p:nvPr/>
              </p:nvSpPr>
              <p:spPr bwMode="auto">
                <a:xfrm flipH="1" flipV="1">
                  <a:off x="4840" y="157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3" name="Line 58494"/>
                <p:cNvSpPr>
                  <a:spLocks noChangeShapeType="1"/>
                </p:cNvSpPr>
                <p:nvPr/>
              </p:nvSpPr>
              <p:spPr bwMode="auto">
                <a:xfrm flipH="1" flipV="1">
                  <a:off x="4830" y="156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4" name="Line 58495"/>
                <p:cNvSpPr>
                  <a:spLocks noChangeShapeType="1"/>
                </p:cNvSpPr>
                <p:nvPr/>
              </p:nvSpPr>
              <p:spPr bwMode="auto">
                <a:xfrm flipH="1" flipV="1">
                  <a:off x="4821" y="156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5" name="Line 58496"/>
                <p:cNvSpPr>
                  <a:spLocks noChangeShapeType="1"/>
                </p:cNvSpPr>
                <p:nvPr/>
              </p:nvSpPr>
              <p:spPr bwMode="auto">
                <a:xfrm flipH="1" flipV="1">
                  <a:off x="4820" y="155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6" name="Line 58497"/>
                <p:cNvSpPr>
                  <a:spLocks noChangeShapeType="1"/>
                </p:cNvSpPr>
                <p:nvPr/>
              </p:nvSpPr>
              <p:spPr bwMode="auto">
                <a:xfrm flipH="1" flipV="1">
                  <a:off x="4817" y="155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7" name="Line 58498"/>
                <p:cNvSpPr>
                  <a:spLocks noChangeShapeType="1"/>
                </p:cNvSpPr>
                <p:nvPr/>
              </p:nvSpPr>
              <p:spPr bwMode="auto">
                <a:xfrm flipH="1">
                  <a:off x="4805" y="155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8" name="Line 58499"/>
                <p:cNvSpPr>
                  <a:spLocks noChangeShapeType="1"/>
                </p:cNvSpPr>
                <p:nvPr/>
              </p:nvSpPr>
              <p:spPr bwMode="auto">
                <a:xfrm flipH="1" flipV="1">
                  <a:off x="4796" y="15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19" name="Line 58500"/>
                <p:cNvSpPr>
                  <a:spLocks noChangeShapeType="1"/>
                </p:cNvSpPr>
                <p:nvPr/>
              </p:nvSpPr>
              <p:spPr bwMode="auto">
                <a:xfrm flipH="1" flipV="1">
                  <a:off x="4787" y="155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0" name="Line 58501"/>
                <p:cNvSpPr>
                  <a:spLocks noChangeShapeType="1"/>
                </p:cNvSpPr>
                <p:nvPr/>
              </p:nvSpPr>
              <p:spPr bwMode="auto">
                <a:xfrm flipH="1" flipV="1">
                  <a:off x="4782" y="153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1" name="Line 58502"/>
                <p:cNvSpPr>
                  <a:spLocks noChangeShapeType="1"/>
                </p:cNvSpPr>
                <p:nvPr/>
              </p:nvSpPr>
              <p:spPr bwMode="auto">
                <a:xfrm flipH="1" flipV="1">
                  <a:off x="4773" y="153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2" name="Line 58503"/>
                <p:cNvSpPr>
                  <a:spLocks noChangeShapeType="1"/>
                </p:cNvSpPr>
                <p:nvPr/>
              </p:nvSpPr>
              <p:spPr bwMode="auto">
                <a:xfrm flipH="1" flipV="1">
                  <a:off x="4771" y="15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3" name="Line 58504"/>
                <p:cNvSpPr>
                  <a:spLocks noChangeShapeType="1"/>
                </p:cNvSpPr>
                <p:nvPr/>
              </p:nvSpPr>
              <p:spPr bwMode="auto">
                <a:xfrm flipH="1" flipV="1">
                  <a:off x="4763" y="15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4" name="Line 58505"/>
                <p:cNvSpPr>
                  <a:spLocks noChangeShapeType="1"/>
                </p:cNvSpPr>
                <p:nvPr/>
              </p:nvSpPr>
              <p:spPr bwMode="auto">
                <a:xfrm flipV="1">
                  <a:off x="4763" y="15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5" name="Line 58506"/>
                <p:cNvSpPr>
                  <a:spLocks noChangeShapeType="1"/>
                </p:cNvSpPr>
                <p:nvPr/>
              </p:nvSpPr>
              <p:spPr bwMode="auto">
                <a:xfrm flipV="1">
                  <a:off x="4769" y="151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6" name="Line 58507"/>
                <p:cNvSpPr>
                  <a:spLocks noChangeShapeType="1"/>
                </p:cNvSpPr>
                <p:nvPr/>
              </p:nvSpPr>
              <p:spPr bwMode="auto">
                <a:xfrm flipH="1" flipV="1">
                  <a:off x="4770" y="149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7" name="Line 58508"/>
                <p:cNvSpPr>
                  <a:spLocks noChangeShapeType="1"/>
                </p:cNvSpPr>
                <p:nvPr/>
              </p:nvSpPr>
              <p:spPr bwMode="auto">
                <a:xfrm flipH="1" flipV="1">
                  <a:off x="4768" y="148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28" name="Line 58509"/>
                <p:cNvSpPr>
                  <a:spLocks noChangeShapeType="1"/>
                </p:cNvSpPr>
                <p:nvPr/>
              </p:nvSpPr>
              <p:spPr bwMode="auto">
                <a:xfrm flipH="1" flipV="1">
                  <a:off x="4763" y="1476"/>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0" name="Group 58711"/>
              <p:cNvGrpSpPr>
                <a:grpSpLocks/>
              </p:cNvGrpSpPr>
              <p:nvPr/>
            </p:nvGrpSpPr>
            <p:grpSpPr bwMode="auto">
              <a:xfrm>
                <a:off x="7205663" y="1438276"/>
                <a:ext cx="566738" cy="1587500"/>
                <a:chOff x="4539" y="906"/>
                <a:chExt cx="357" cy="1000"/>
              </a:xfrm>
              <a:grpFill/>
            </p:grpSpPr>
            <p:sp>
              <p:nvSpPr>
                <p:cNvPr id="51929" name="Line 58511"/>
                <p:cNvSpPr>
                  <a:spLocks noChangeShapeType="1"/>
                </p:cNvSpPr>
                <p:nvPr/>
              </p:nvSpPr>
              <p:spPr bwMode="auto">
                <a:xfrm flipV="1">
                  <a:off x="4763" y="147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0" name="Line 58512"/>
                <p:cNvSpPr>
                  <a:spLocks noChangeShapeType="1"/>
                </p:cNvSpPr>
                <p:nvPr/>
              </p:nvSpPr>
              <p:spPr bwMode="auto">
                <a:xfrm flipH="1" flipV="1">
                  <a:off x="4762" y="14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1" name="Line 58513"/>
                <p:cNvSpPr>
                  <a:spLocks noChangeShapeType="1"/>
                </p:cNvSpPr>
                <p:nvPr/>
              </p:nvSpPr>
              <p:spPr bwMode="auto">
                <a:xfrm flipV="1">
                  <a:off x="4762" y="145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2" name="Line 58514"/>
                <p:cNvSpPr>
                  <a:spLocks noChangeShapeType="1"/>
                </p:cNvSpPr>
                <p:nvPr/>
              </p:nvSpPr>
              <p:spPr bwMode="auto">
                <a:xfrm flipH="1" flipV="1">
                  <a:off x="4762" y="144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3" name="Line 58515"/>
                <p:cNvSpPr>
                  <a:spLocks noChangeShapeType="1"/>
                </p:cNvSpPr>
                <p:nvPr/>
              </p:nvSpPr>
              <p:spPr bwMode="auto">
                <a:xfrm flipV="1">
                  <a:off x="4762" y="14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4" name="Line 58516"/>
                <p:cNvSpPr>
                  <a:spLocks noChangeShapeType="1"/>
                </p:cNvSpPr>
                <p:nvPr/>
              </p:nvSpPr>
              <p:spPr bwMode="auto">
                <a:xfrm flipH="1" flipV="1">
                  <a:off x="4763" y="1422"/>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5" name="Line 58517"/>
                <p:cNvSpPr>
                  <a:spLocks noChangeShapeType="1"/>
                </p:cNvSpPr>
                <p:nvPr/>
              </p:nvSpPr>
              <p:spPr bwMode="auto">
                <a:xfrm flipH="1">
                  <a:off x="4741" y="1422"/>
                  <a:ext cx="2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6" name="Line 58518"/>
                <p:cNvSpPr>
                  <a:spLocks noChangeShapeType="1"/>
                </p:cNvSpPr>
                <p:nvPr/>
              </p:nvSpPr>
              <p:spPr bwMode="auto">
                <a:xfrm flipH="1" flipV="1">
                  <a:off x="4737" y="141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7" name="Line 58519"/>
                <p:cNvSpPr>
                  <a:spLocks noChangeShapeType="1"/>
                </p:cNvSpPr>
                <p:nvPr/>
              </p:nvSpPr>
              <p:spPr bwMode="auto">
                <a:xfrm flipV="1">
                  <a:off x="4737" y="140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8" name="Line 58520"/>
                <p:cNvSpPr>
                  <a:spLocks noChangeShapeType="1"/>
                </p:cNvSpPr>
                <p:nvPr/>
              </p:nvSpPr>
              <p:spPr bwMode="auto">
                <a:xfrm>
                  <a:off x="4742" y="140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39" name="Line 58521"/>
                <p:cNvSpPr>
                  <a:spLocks noChangeShapeType="1"/>
                </p:cNvSpPr>
                <p:nvPr/>
              </p:nvSpPr>
              <p:spPr bwMode="auto">
                <a:xfrm flipV="1">
                  <a:off x="4758" y="139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0" name="Line 58522"/>
                <p:cNvSpPr>
                  <a:spLocks noChangeShapeType="1"/>
                </p:cNvSpPr>
                <p:nvPr/>
              </p:nvSpPr>
              <p:spPr bwMode="auto">
                <a:xfrm flipV="1">
                  <a:off x="4763" y="139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1" name="Line 58523"/>
                <p:cNvSpPr>
                  <a:spLocks noChangeShapeType="1"/>
                </p:cNvSpPr>
                <p:nvPr/>
              </p:nvSpPr>
              <p:spPr bwMode="auto">
                <a:xfrm flipV="1">
                  <a:off x="4770" y="138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2" name="Line 58524"/>
                <p:cNvSpPr>
                  <a:spLocks noChangeShapeType="1"/>
                </p:cNvSpPr>
                <p:nvPr/>
              </p:nvSpPr>
              <p:spPr bwMode="auto">
                <a:xfrm flipV="1">
                  <a:off x="4774" y="138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3" name="Line 58525"/>
                <p:cNvSpPr>
                  <a:spLocks noChangeShapeType="1"/>
                </p:cNvSpPr>
                <p:nvPr/>
              </p:nvSpPr>
              <p:spPr bwMode="auto">
                <a:xfrm flipV="1">
                  <a:off x="4782" y="137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4" name="Line 58526"/>
                <p:cNvSpPr>
                  <a:spLocks noChangeShapeType="1"/>
                </p:cNvSpPr>
                <p:nvPr/>
              </p:nvSpPr>
              <p:spPr bwMode="auto">
                <a:xfrm flipH="1" flipV="1">
                  <a:off x="4784" y="137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5" name="Line 58527"/>
                <p:cNvSpPr>
                  <a:spLocks noChangeShapeType="1"/>
                </p:cNvSpPr>
                <p:nvPr/>
              </p:nvSpPr>
              <p:spPr bwMode="auto">
                <a:xfrm flipV="1">
                  <a:off x="4784" y="1352"/>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6" name="Line 58528"/>
                <p:cNvSpPr>
                  <a:spLocks noChangeShapeType="1"/>
                </p:cNvSpPr>
                <p:nvPr/>
              </p:nvSpPr>
              <p:spPr bwMode="auto">
                <a:xfrm flipH="1" flipV="1">
                  <a:off x="4785" y="13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7" name="Line 58529"/>
                <p:cNvSpPr>
                  <a:spLocks noChangeShapeType="1"/>
                </p:cNvSpPr>
                <p:nvPr/>
              </p:nvSpPr>
              <p:spPr bwMode="auto">
                <a:xfrm flipV="1">
                  <a:off x="4785" y="13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8" name="Line 58530"/>
                <p:cNvSpPr>
                  <a:spLocks noChangeShapeType="1"/>
                </p:cNvSpPr>
                <p:nvPr/>
              </p:nvSpPr>
              <p:spPr bwMode="auto">
                <a:xfrm flipV="1">
                  <a:off x="4799" y="132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49" name="Line 58531"/>
                <p:cNvSpPr>
                  <a:spLocks noChangeShapeType="1"/>
                </p:cNvSpPr>
                <p:nvPr/>
              </p:nvSpPr>
              <p:spPr bwMode="auto">
                <a:xfrm>
                  <a:off x="4802" y="132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0" name="Line 58532"/>
                <p:cNvSpPr>
                  <a:spLocks noChangeShapeType="1"/>
                </p:cNvSpPr>
                <p:nvPr/>
              </p:nvSpPr>
              <p:spPr bwMode="auto">
                <a:xfrm flipV="1">
                  <a:off x="4811" y="132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1" name="Line 58533"/>
                <p:cNvSpPr>
                  <a:spLocks noChangeShapeType="1"/>
                </p:cNvSpPr>
                <p:nvPr/>
              </p:nvSpPr>
              <p:spPr bwMode="auto">
                <a:xfrm flipH="1" flipV="1">
                  <a:off x="4813" y="131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2" name="Line 58534"/>
                <p:cNvSpPr>
                  <a:spLocks noChangeShapeType="1"/>
                </p:cNvSpPr>
                <p:nvPr/>
              </p:nvSpPr>
              <p:spPr bwMode="auto">
                <a:xfrm flipV="1">
                  <a:off x="4813" y="130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3" name="Line 58535"/>
                <p:cNvSpPr>
                  <a:spLocks noChangeShapeType="1"/>
                </p:cNvSpPr>
                <p:nvPr/>
              </p:nvSpPr>
              <p:spPr bwMode="auto">
                <a:xfrm flipV="1">
                  <a:off x="4818" y="13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4" name="Line 58536"/>
                <p:cNvSpPr>
                  <a:spLocks noChangeShapeType="1"/>
                </p:cNvSpPr>
                <p:nvPr/>
              </p:nvSpPr>
              <p:spPr bwMode="auto">
                <a:xfrm flipV="1">
                  <a:off x="4825" y="129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5" name="Line 58537"/>
                <p:cNvSpPr>
                  <a:spLocks noChangeShapeType="1"/>
                </p:cNvSpPr>
                <p:nvPr/>
              </p:nvSpPr>
              <p:spPr bwMode="auto">
                <a:xfrm flipH="1" flipV="1">
                  <a:off x="4833" y="127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6" name="Line 58538"/>
                <p:cNvSpPr>
                  <a:spLocks noChangeShapeType="1"/>
                </p:cNvSpPr>
                <p:nvPr/>
              </p:nvSpPr>
              <p:spPr bwMode="auto">
                <a:xfrm flipH="1" flipV="1">
                  <a:off x="4830" y="127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7" name="Line 58539"/>
                <p:cNvSpPr>
                  <a:spLocks noChangeShapeType="1"/>
                </p:cNvSpPr>
                <p:nvPr/>
              </p:nvSpPr>
              <p:spPr bwMode="auto">
                <a:xfrm flipH="1" flipV="1">
                  <a:off x="4829" y="126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8" name="Line 58540"/>
                <p:cNvSpPr>
                  <a:spLocks noChangeShapeType="1"/>
                </p:cNvSpPr>
                <p:nvPr/>
              </p:nvSpPr>
              <p:spPr bwMode="auto">
                <a:xfrm flipV="1">
                  <a:off x="4829" y="124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59" name="Line 58541"/>
                <p:cNvSpPr>
                  <a:spLocks noChangeShapeType="1"/>
                </p:cNvSpPr>
                <p:nvPr/>
              </p:nvSpPr>
              <p:spPr bwMode="auto">
                <a:xfrm flipV="1">
                  <a:off x="4831" y="124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0" name="Line 58542"/>
                <p:cNvSpPr>
                  <a:spLocks noChangeShapeType="1"/>
                </p:cNvSpPr>
                <p:nvPr/>
              </p:nvSpPr>
              <p:spPr bwMode="auto">
                <a:xfrm flipV="1">
                  <a:off x="4837" y="1231"/>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1" name="Line 58543"/>
                <p:cNvSpPr>
                  <a:spLocks noChangeShapeType="1"/>
                </p:cNvSpPr>
                <p:nvPr/>
              </p:nvSpPr>
              <p:spPr bwMode="auto">
                <a:xfrm flipV="1">
                  <a:off x="4840" y="122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2" name="Line 58544"/>
                <p:cNvSpPr>
                  <a:spLocks noChangeShapeType="1"/>
                </p:cNvSpPr>
                <p:nvPr/>
              </p:nvSpPr>
              <p:spPr bwMode="auto">
                <a:xfrm flipH="1" flipV="1">
                  <a:off x="4837" y="1217"/>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3" name="Line 58545"/>
                <p:cNvSpPr>
                  <a:spLocks noChangeShapeType="1"/>
                </p:cNvSpPr>
                <p:nvPr/>
              </p:nvSpPr>
              <p:spPr bwMode="auto">
                <a:xfrm flipH="1" flipV="1">
                  <a:off x="4834" y="12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4" name="Line 58546"/>
                <p:cNvSpPr>
                  <a:spLocks noChangeShapeType="1"/>
                </p:cNvSpPr>
                <p:nvPr/>
              </p:nvSpPr>
              <p:spPr bwMode="auto">
                <a:xfrm flipH="1" flipV="1">
                  <a:off x="4829" y="1197"/>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5" name="Line 58547"/>
                <p:cNvSpPr>
                  <a:spLocks noChangeShapeType="1"/>
                </p:cNvSpPr>
                <p:nvPr/>
              </p:nvSpPr>
              <p:spPr bwMode="auto">
                <a:xfrm flipH="1" flipV="1">
                  <a:off x="4826" y="1182"/>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6" name="Line 58548"/>
                <p:cNvSpPr>
                  <a:spLocks noChangeShapeType="1"/>
                </p:cNvSpPr>
                <p:nvPr/>
              </p:nvSpPr>
              <p:spPr bwMode="auto">
                <a:xfrm flipV="1">
                  <a:off x="4826" y="117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7" name="Line 58549"/>
                <p:cNvSpPr>
                  <a:spLocks noChangeShapeType="1"/>
                </p:cNvSpPr>
                <p:nvPr/>
              </p:nvSpPr>
              <p:spPr bwMode="auto">
                <a:xfrm flipH="1" flipV="1">
                  <a:off x="4829" y="116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8" name="Line 58550"/>
                <p:cNvSpPr>
                  <a:spLocks noChangeShapeType="1"/>
                </p:cNvSpPr>
                <p:nvPr/>
              </p:nvSpPr>
              <p:spPr bwMode="auto">
                <a:xfrm flipH="1" flipV="1">
                  <a:off x="4826" y="115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69" name="Line 58551"/>
                <p:cNvSpPr>
                  <a:spLocks noChangeShapeType="1"/>
                </p:cNvSpPr>
                <p:nvPr/>
              </p:nvSpPr>
              <p:spPr bwMode="auto">
                <a:xfrm flipV="1">
                  <a:off x="4826" y="115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0" name="Line 58552"/>
                <p:cNvSpPr>
                  <a:spLocks noChangeShapeType="1"/>
                </p:cNvSpPr>
                <p:nvPr/>
              </p:nvSpPr>
              <p:spPr bwMode="auto">
                <a:xfrm flipV="1">
                  <a:off x="4831" y="11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1" name="Line 58553"/>
                <p:cNvSpPr>
                  <a:spLocks noChangeShapeType="1"/>
                </p:cNvSpPr>
                <p:nvPr/>
              </p:nvSpPr>
              <p:spPr bwMode="auto">
                <a:xfrm flipH="1" flipV="1">
                  <a:off x="4840" y="1131"/>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2" name="Line 58554"/>
                <p:cNvSpPr>
                  <a:spLocks noChangeShapeType="1"/>
                </p:cNvSpPr>
                <p:nvPr/>
              </p:nvSpPr>
              <p:spPr bwMode="auto">
                <a:xfrm flipH="1" flipV="1">
                  <a:off x="4837" y="1118"/>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3" name="Line 58555"/>
                <p:cNvSpPr>
                  <a:spLocks noChangeShapeType="1"/>
                </p:cNvSpPr>
                <p:nvPr/>
              </p:nvSpPr>
              <p:spPr bwMode="auto">
                <a:xfrm flipH="1" flipV="1">
                  <a:off x="4835" y="111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4" name="Line 58556"/>
                <p:cNvSpPr>
                  <a:spLocks noChangeShapeType="1"/>
                </p:cNvSpPr>
                <p:nvPr/>
              </p:nvSpPr>
              <p:spPr bwMode="auto">
                <a:xfrm flipV="1">
                  <a:off x="4835" y="110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5" name="Line 58557"/>
                <p:cNvSpPr>
                  <a:spLocks noChangeShapeType="1"/>
                </p:cNvSpPr>
                <p:nvPr/>
              </p:nvSpPr>
              <p:spPr bwMode="auto">
                <a:xfrm>
                  <a:off x="4841" y="11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6" name="Line 58558"/>
                <p:cNvSpPr>
                  <a:spLocks noChangeShapeType="1"/>
                </p:cNvSpPr>
                <p:nvPr/>
              </p:nvSpPr>
              <p:spPr bwMode="auto">
                <a:xfrm flipV="1">
                  <a:off x="4850" y="1096"/>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7" name="Line 58559"/>
                <p:cNvSpPr>
                  <a:spLocks noChangeShapeType="1"/>
                </p:cNvSpPr>
                <p:nvPr/>
              </p:nvSpPr>
              <p:spPr bwMode="auto">
                <a:xfrm>
                  <a:off x="4860" y="109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8" name="Line 58560"/>
                <p:cNvSpPr>
                  <a:spLocks noChangeShapeType="1"/>
                </p:cNvSpPr>
                <p:nvPr/>
              </p:nvSpPr>
              <p:spPr bwMode="auto">
                <a:xfrm flipV="1">
                  <a:off x="4870" y="10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79" name="Line 58561"/>
                <p:cNvSpPr>
                  <a:spLocks noChangeShapeType="1"/>
                </p:cNvSpPr>
                <p:nvPr/>
              </p:nvSpPr>
              <p:spPr bwMode="auto">
                <a:xfrm flipV="1">
                  <a:off x="4877" y="1097"/>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0" name="Line 58562"/>
                <p:cNvSpPr>
                  <a:spLocks noChangeShapeType="1"/>
                </p:cNvSpPr>
                <p:nvPr/>
              </p:nvSpPr>
              <p:spPr bwMode="auto">
                <a:xfrm>
                  <a:off x="4883" y="109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1" name="Line 58563"/>
                <p:cNvSpPr>
                  <a:spLocks noChangeShapeType="1"/>
                </p:cNvSpPr>
                <p:nvPr/>
              </p:nvSpPr>
              <p:spPr bwMode="auto">
                <a:xfrm flipV="1">
                  <a:off x="4892" y="10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2" name="Line 58564"/>
                <p:cNvSpPr>
                  <a:spLocks noChangeShapeType="1"/>
                </p:cNvSpPr>
                <p:nvPr/>
              </p:nvSpPr>
              <p:spPr bwMode="auto">
                <a:xfrm flipH="1" flipV="1">
                  <a:off x="4892" y="107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3" name="Line 58565"/>
                <p:cNvSpPr>
                  <a:spLocks noChangeShapeType="1"/>
                </p:cNvSpPr>
                <p:nvPr/>
              </p:nvSpPr>
              <p:spPr bwMode="auto">
                <a:xfrm flipH="1" flipV="1">
                  <a:off x="4883" y="107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4" name="Line 58566"/>
                <p:cNvSpPr>
                  <a:spLocks noChangeShapeType="1"/>
                </p:cNvSpPr>
                <p:nvPr/>
              </p:nvSpPr>
              <p:spPr bwMode="auto">
                <a:xfrm flipH="1" flipV="1">
                  <a:off x="4872" y="1062"/>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5" name="Line 58567"/>
                <p:cNvSpPr>
                  <a:spLocks noChangeShapeType="1"/>
                </p:cNvSpPr>
                <p:nvPr/>
              </p:nvSpPr>
              <p:spPr bwMode="auto">
                <a:xfrm flipH="1" flipV="1">
                  <a:off x="4870" y="10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6" name="Line 58568"/>
                <p:cNvSpPr>
                  <a:spLocks noChangeShapeType="1"/>
                </p:cNvSpPr>
                <p:nvPr/>
              </p:nvSpPr>
              <p:spPr bwMode="auto">
                <a:xfrm flipH="1" flipV="1">
                  <a:off x="4866" y="1040"/>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7" name="Line 58569"/>
                <p:cNvSpPr>
                  <a:spLocks noChangeShapeType="1"/>
                </p:cNvSpPr>
                <p:nvPr/>
              </p:nvSpPr>
              <p:spPr bwMode="auto">
                <a:xfrm flipH="1" flipV="1">
                  <a:off x="4862" y="102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8" name="Line 58570"/>
                <p:cNvSpPr>
                  <a:spLocks noChangeShapeType="1"/>
                </p:cNvSpPr>
                <p:nvPr/>
              </p:nvSpPr>
              <p:spPr bwMode="auto">
                <a:xfrm flipV="1">
                  <a:off x="4862" y="101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89" name="Line 58571"/>
                <p:cNvSpPr>
                  <a:spLocks noChangeShapeType="1"/>
                </p:cNvSpPr>
                <p:nvPr/>
              </p:nvSpPr>
              <p:spPr bwMode="auto">
                <a:xfrm flipH="1" flipV="1">
                  <a:off x="4857" y="101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0" name="Line 58572"/>
                <p:cNvSpPr>
                  <a:spLocks noChangeShapeType="1"/>
                </p:cNvSpPr>
                <p:nvPr/>
              </p:nvSpPr>
              <p:spPr bwMode="auto">
                <a:xfrm flipH="1" flipV="1">
                  <a:off x="4855" y="10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1" name="Line 58573"/>
                <p:cNvSpPr>
                  <a:spLocks noChangeShapeType="1"/>
                </p:cNvSpPr>
                <p:nvPr/>
              </p:nvSpPr>
              <p:spPr bwMode="auto">
                <a:xfrm flipH="1" flipV="1">
                  <a:off x="4845" y="100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2" name="Line 58574"/>
                <p:cNvSpPr>
                  <a:spLocks noChangeShapeType="1"/>
                </p:cNvSpPr>
                <p:nvPr/>
              </p:nvSpPr>
              <p:spPr bwMode="auto">
                <a:xfrm flipH="1" flipV="1">
                  <a:off x="4844" y="99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3" name="Line 58575"/>
                <p:cNvSpPr>
                  <a:spLocks noChangeShapeType="1"/>
                </p:cNvSpPr>
                <p:nvPr/>
              </p:nvSpPr>
              <p:spPr bwMode="auto">
                <a:xfrm flipH="1" flipV="1">
                  <a:off x="4842" y="9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4" name="Line 58576"/>
                <p:cNvSpPr>
                  <a:spLocks noChangeShapeType="1"/>
                </p:cNvSpPr>
                <p:nvPr/>
              </p:nvSpPr>
              <p:spPr bwMode="auto">
                <a:xfrm flipH="1" flipV="1">
                  <a:off x="4839" y="98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5" name="Line 58577"/>
                <p:cNvSpPr>
                  <a:spLocks noChangeShapeType="1"/>
                </p:cNvSpPr>
                <p:nvPr/>
              </p:nvSpPr>
              <p:spPr bwMode="auto">
                <a:xfrm flipH="1">
                  <a:off x="4825" y="981"/>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6" name="Line 58578"/>
                <p:cNvSpPr>
                  <a:spLocks noChangeShapeType="1"/>
                </p:cNvSpPr>
                <p:nvPr/>
              </p:nvSpPr>
              <p:spPr bwMode="auto">
                <a:xfrm flipV="1">
                  <a:off x="4825" y="9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7" name="Line 58579"/>
                <p:cNvSpPr>
                  <a:spLocks noChangeShapeType="1"/>
                </p:cNvSpPr>
                <p:nvPr/>
              </p:nvSpPr>
              <p:spPr bwMode="auto">
                <a:xfrm flipH="1" flipV="1">
                  <a:off x="4829" y="96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8" name="Line 58580"/>
                <p:cNvSpPr>
                  <a:spLocks noChangeShapeType="1"/>
                </p:cNvSpPr>
                <p:nvPr/>
              </p:nvSpPr>
              <p:spPr bwMode="auto">
                <a:xfrm flipH="1" flipV="1">
                  <a:off x="4826" y="96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99" name="Line 58581"/>
                <p:cNvSpPr>
                  <a:spLocks noChangeShapeType="1"/>
                </p:cNvSpPr>
                <p:nvPr/>
              </p:nvSpPr>
              <p:spPr bwMode="auto">
                <a:xfrm flipH="1" flipV="1">
                  <a:off x="4824" y="95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0" name="Line 58582"/>
                <p:cNvSpPr>
                  <a:spLocks noChangeShapeType="1"/>
                </p:cNvSpPr>
                <p:nvPr/>
              </p:nvSpPr>
              <p:spPr bwMode="auto">
                <a:xfrm flipH="1" flipV="1">
                  <a:off x="4821" y="94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1" name="Line 58583"/>
                <p:cNvSpPr>
                  <a:spLocks noChangeShapeType="1"/>
                </p:cNvSpPr>
                <p:nvPr/>
              </p:nvSpPr>
              <p:spPr bwMode="auto">
                <a:xfrm flipH="1" flipV="1">
                  <a:off x="4812" y="94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2" name="Line 58584"/>
                <p:cNvSpPr>
                  <a:spLocks noChangeShapeType="1"/>
                </p:cNvSpPr>
                <p:nvPr/>
              </p:nvSpPr>
              <p:spPr bwMode="auto">
                <a:xfrm flipH="1" flipV="1">
                  <a:off x="4808" y="92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3" name="Line 58585"/>
                <p:cNvSpPr>
                  <a:spLocks noChangeShapeType="1"/>
                </p:cNvSpPr>
                <p:nvPr/>
              </p:nvSpPr>
              <p:spPr bwMode="auto">
                <a:xfrm flipH="1">
                  <a:off x="4801" y="9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4" name="Line 58586"/>
                <p:cNvSpPr>
                  <a:spLocks noChangeShapeType="1"/>
                </p:cNvSpPr>
                <p:nvPr/>
              </p:nvSpPr>
              <p:spPr bwMode="auto">
                <a:xfrm flipH="1" flipV="1">
                  <a:off x="4785" y="92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5" name="Line 58587"/>
                <p:cNvSpPr>
                  <a:spLocks noChangeShapeType="1"/>
                </p:cNvSpPr>
                <p:nvPr/>
              </p:nvSpPr>
              <p:spPr bwMode="auto">
                <a:xfrm flipH="1" flipV="1">
                  <a:off x="4769" y="925"/>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6" name="Line 58588"/>
                <p:cNvSpPr>
                  <a:spLocks noChangeShapeType="1"/>
                </p:cNvSpPr>
                <p:nvPr/>
              </p:nvSpPr>
              <p:spPr bwMode="auto">
                <a:xfrm flipH="1">
                  <a:off x="4763" y="9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7" name="Line 58589"/>
                <p:cNvSpPr>
                  <a:spLocks noChangeShapeType="1"/>
                </p:cNvSpPr>
                <p:nvPr/>
              </p:nvSpPr>
              <p:spPr bwMode="auto">
                <a:xfrm flipH="1" flipV="1">
                  <a:off x="4753" y="92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8" name="Line 58590"/>
                <p:cNvSpPr>
                  <a:spLocks noChangeShapeType="1"/>
                </p:cNvSpPr>
                <p:nvPr/>
              </p:nvSpPr>
              <p:spPr bwMode="auto">
                <a:xfrm flipH="1">
                  <a:off x="4746" y="9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09" name="Line 58591"/>
                <p:cNvSpPr>
                  <a:spLocks noChangeShapeType="1"/>
                </p:cNvSpPr>
                <p:nvPr/>
              </p:nvSpPr>
              <p:spPr bwMode="auto">
                <a:xfrm flipH="1" flipV="1">
                  <a:off x="4742" y="91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0" name="Line 58592"/>
                <p:cNvSpPr>
                  <a:spLocks noChangeShapeType="1"/>
                </p:cNvSpPr>
                <p:nvPr/>
              </p:nvSpPr>
              <p:spPr bwMode="auto">
                <a:xfrm flipH="1" flipV="1">
                  <a:off x="4726" y="9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1" name="Line 58593"/>
                <p:cNvSpPr>
                  <a:spLocks noChangeShapeType="1"/>
                </p:cNvSpPr>
                <p:nvPr/>
              </p:nvSpPr>
              <p:spPr bwMode="auto">
                <a:xfrm flipH="1" flipV="1">
                  <a:off x="4709" y="90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2" name="Line 58594"/>
                <p:cNvSpPr>
                  <a:spLocks noChangeShapeType="1"/>
                </p:cNvSpPr>
                <p:nvPr/>
              </p:nvSpPr>
              <p:spPr bwMode="auto">
                <a:xfrm flipH="1">
                  <a:off x="4696" y="90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3" name="Line 58595"/>
                <p:cNvSpPr>
                  <a:spLocks noChangeShapeType="1"/>
                </p:cNvSpPr>
                <p:nvPr/>
              </p:nvSpPr>
              <p:spPr bwMode="auto">
                <a:xfrm>
                  <a:off x="4696" y="91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4" name="Line 58596"/>
                <p:cNvSpPr>
                  <a:spLocks noChangeShapeType="1"/>
                </p:cNvSpPr>
                <p:nvPr/>
              </p:nvSpPr>
              <p:spPr bwMode="auto">
                <a:xfrm>
                  <a:off x="4697" y="91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5" name="Line 58597"/>
                <p:cNvSpPr>
                  <a:spLocks noChangeShapeType="1"/>
                </p:cNvSpPr>
                <p:nvPr/>
              </p:nvSpPr>
              <p:spPr bwMode="auto">
                <a:xfrm>
                  <a:off x="4702" y="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6" name="Line 58598"/>
                <p:cNvSpPr>
                  <a:spLocks noChangeShapeType="1"/>
                </p:cNvSpPr>
                <p:nvPr/>
              </p:nvSpPr>
              <p:spPr bwMode="auto">
                <a:xfrm flipH="1" flipV="1">
                  <a:off x="4688" y="93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7" name="Line 58599"/>
                <p:cNvSpPr>
                  <a:spLocks noChangeShapeType="1"/>
                </p:cNvSpPr>
                <p:nvPr/>
              </p:nvSpPr>
              <p:spPr bwMode="auto">
                <a:xfrm>
                  <a:off x="4688" y="935"/>
                  <a:ext cx="0" cy="2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8" name="Line 58600"/>
                <p:cNvSpPr>
                  <a:spLocks noChangeShapeType="1"/>
                </p:cNvSpPr>
                <p:nvPr/>
              </p:nvSpPr>
              <p:spPr bwMode="auto">
                <a:xfrm>
                  <a:off x="4688" y="95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19" name="Line 58601"/>
                <p:cNvSpPr>
                  <a:spLocks noChangeShapeType="1"/>
                </p:cNvSpPr>
                <p:nvPr/>
              </p:nvSpPr>
              <p:spPr bwMode="auto">
                <a:xfrm flipH="1">
                  <a:off x="4683" y="9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0" name="Line 58602"/>
                <p:cNvSpPr>
                  <a:spLocks noChangeShapeType="1"/>
                </p:cNvSpPr>
                <p:nvPr/>
              </p:nvSpPr>
              <p:spPr bwMode="auto">
                <a:xfrm flipH="1" flipV="1">
                  <a:off x="4673" y="96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1" name="Line 58603"/>
                <p:cNvSpPr>
                  <a:spLocks noChangeShapeType="1"/>
                </p:cNvSpPr>
                <p:nvPr/>
              </p:nvSpPr>
              <p:spPr bwMode="auto">
                <a:xfrm flipH="1">
                  <a:off x="4662" y="96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2" name="Line 58604"/>
                <p:cNvSpPr>
                  <a:spLocks noChangeShapeType="1"/>
                </p:cNvSpPr>
                <p:nvPr/>
              </p:nvSpPr>
              <p:spPr bwMode="auto">
                <a:xfrm>
                  <a:off x="4662" y="97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3" name="Line 58605"/>
                <p:cNvSpPr>
                  <a:spLocks noChangeShapeType="1"/>
                </p:cNvSpPr>
                <p:nvPr/>
              </p:nvSpPr>
              <p:spPr bwMode="auto">
                <a:xfrm>
                  <a:off x="4666" y="9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4" name="Line 58606"/>
                <p:cNvSpPr>
                  <a:spLocks noChangeShapeType="1"/>
                </p:cNvSpPr>
                <p:nvPr/>
              </p:nvSpPr>
              <p:spPr bwMode="auto">
                <a:xfrm flipH="1">
                  <a:off x="4662" y="99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5" name="Line 58607"/>
                <p:cNvSpPr>
                  <a:spLocks noChangeShapeType="1"/>
                </p:cNvSpPr>
                <p:nvPr/>
              </p:nvSpPr>
              <p:spPr bwMode="auto">
                <a:xfrm flipH="1" flipV="1">
                  <a:off x="4646" y="99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6" name="Line 58608"/>
                <p:cNvSpPr>
                  <a:spLocks noChangeShapeType="1"/>
                </p:cNvSpPr>
                <p:nvPr/>
              </p:nvSpPr>
              <p:spPr bwMode="auto">
                <a:xfrm flipH="1">
                  <a:off x="4639" y="99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7" name="Line 58609"/>
                <p:cNvSpPr>
                  <a:spLocks noChangeShapeType="1"/>
                </p:cNvSpPr>
                <p:nvPr/>
              </p:nvSpPr>
              <p:spPr bwMode="auto">
                <a:xfrm flipH="1">
                  <a:off x="4636" y="99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8" name="Line 58610"/>
                <p:cNvSpPr>
                  <a:spLocks noChangeShapeType="1"/>
                </p:cNvSpPr>
                <p:nvPr/>
              </p:nvSpPr>
              <p:spPr bwMode="auto">
                <a:xfrm>
                  <a:off x="4636" y="101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29" name="Line 58611"/>
                <p:cNvSpPr>
                  <a:spLocks noChangeShapeType="1"/>
                </p:cNvSpPr>
                <p:nvPr/>
              </p:nvSpPr>
              <p:spPr bwMode="auto">
                <a:xfrm flipH="1">
                  <a:off x="4621" y="1019"/>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0" name="Line 58612"/>
                <p:cNvSpPr>
                  <a:spLocks noChangeShapeType="1"/>
                </p:cNvSpPr>
                <p:nvPr/>
              </p:nvSpPr>
              <p:spPr bwMode="auto">
                <a:xfrm flipH="1">
                  <a:off x="4616" y="104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1" name="Line 58613"/>
                <p:cNvSpPr>
                  <a:spLocks noChangeShapeType="1"/>
                </p:cNvSpPr>
                <p:nvPr/>
              </p:nvSpPr>
              <p:spPr bwMode="auto">
                <a:xfrm flipH="1">
                  <a:off x="4612" y="104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2" name="Line 58614"/>
                <p:cNvSpPr>
                  <a:spLocks noChangeShapeType="1"/>
                </p:cNvSpPr>
                <p:nvPr/>
              </p:nvSpPr>
              <p:spPr bwMode="auto">
                <a:xfrm>
                  <a:off x="4612" y="105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3" name="Line 58615"/>
                <p:cNvSpPr>
                  <a:spLocks noChangeShapeType="1"/>
                </p:cNvSpPr>
                <p:nvPr/>
              </p:nvSpPr>
              <p:spPr bwMode="auto">
                <a:xfrm>
                  <a:off x="4621" y="1063"/>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4" name="Line 58616"/>
                <p:cNvSpPr>
                  <a:spLocks noChangeShapeType="1"/>
                </p:cNvSpPr>
                <p:nvPr/>
              </p:nvSpPr>
              <p:spPr bwMode="auto">
                <a:xfrm flipH="1">
                  <a:off x="4627" y="10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5" name="Line 58617"/>
                <p:cNvSpPr>
                  <a:spLocks noChangeShapeType="1"/>
                </p:cNvSpPr>
                <p:nvPr/>
              </p:nvSpPr>
              <p:spPr bwMode="auto">
                <a:xfrm>
                  <a:off x="4627" y="108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6" name="Line 58618"/>
                <p:cNvSpPr>
                  <a:spLocks noChangeShapeType="1"/>
                </p:cNvSpPr>
                <p:nvPr/>
              </p:nvSpPr>
              <p:spPr bwMode="auto">
                <a:xfrm flipH="1">
                  <a:off x="4619" y="1091"/>
                  <a:ext cx="1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7" name="Line 58619"/>
                <p:cNvSpPr>
                  <a:spLocks noChangeShapeType="1"/>
                </p:cNvSpPr>
                <p:nvPr/>
              </p:nvSpPr>
              <p:spPr bwMode="auto">
                <a:xfrm flipH="1">
                  <a:off x="4607" y="1108"/>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8" name="Line 58620"/>
                <p:cNvSpPr>
                  <a:spLocks noChangeShapeType="1"/>
                </p:cNvSpPr>
                <p:nvPr/>
              </p:nvSpPr>
              <p:spPr bwMode="auto">
                <a:xfrm>
                  <a:off x="4607" y="1121"/>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39" name="Line 58621"/>
                <p:cNvSpPr>
                  <a:spLocks noChangeShapeType="1"/>
                </p:cNvSpPr>
                <p:nvPr/>
              </p:nvSpPr>
              <p:spPr bwMode="auto">
                <a:xfrm>
                  <a:off x="4612" y="1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0" name="Line 58622"/>
                <p:cNvSpPr>
                  <a:spLocks noChangeShapeType="1"/>
                </p:cNvSpPr>
                <p:nvPr/>
              </p:nvSpPr>
              <p:spPr bwMode="auto">
                <a:xfrm flipH="1">
                  <a:off x="4609" y="11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1" name="Line 58623"/>
                <p:cNvSpPr>
                  <a:spLocks noChangeShapeType="1"/>
                </p:cNvSpPr>
                <p:nvPr/>
              </p:nvSpPr>
              <p:spPr bwMode="auto">
                <a:xfrm flipH="1">
                  <a:off x="4598" y="115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2" name="Line 58624"/>
                <p:cNvSpPr>
                  <a:spLocks noChangeShapeType="1"/>
                </p:cNvSpPr>
                <p:nvPr/>
              </p:nvSpPr>
              <p:spPr bwMode="auto">
                <a:xfrm flipH="1">
                  <a:off x="4586" y="11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3" name="Line 58625"/>
                <p:cNvSpPr>
                  <a:spLocks noChangeShapeType="1"/>
                </p:cNvSpPr>
                <p:nvPr/>
              </p:nvSpPr>
              <p:spPr bwMode="auto">
                <a:xfrm>
                  <a:off x="4586" y="1173"/>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4" name="Line 58626"/>
                <p:cNvSpPr>
                  <a:spLocks noChangeShapeType="1"/>
                </p:cNvSpPr>
                <p:nvPr/>
              </p:nvSpPr>
              <p:spPr bwMode="auto">
                <a:xfrm flipH="1">
                  <a:off x="4588" y="1187"/>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5" name="Line 58627"/>
                <p:cNvSpPr>
                  <a:spLocks noChangeShapeType="1"/>
                </p:cNvSpPr>
                <p:nvPr/>
              </p:nvSpPr>
              <p:spPr bwMode="auto">
                <a:xfrm flipH="1">
                  <a:off x="4582" y="120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6" name="Line 58628"/>
                <p:cNvSpPr>
                  <a:spLocks noChangeShapeType="1"/>
                </p:cNvSpPr>
                <p:nvPr/>
              </p:nvSpPr>
              <p:spPr bwMode="auto">
                <a:xfrm>
                  <a:off x="4582" y="1212"/>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7" name="Line 58629"/>
                <p:cNvSpPr>
                  <a:spLocks noChangeShapeType="1"/>
                </p:cNvSpPr>
                <p:nvPr/>
              </p:nvSpPr>
              <p:spPr bwMode="auto">
                <a:xfrm>
                  <a:off x="4587" y="12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8" name="Line 58630"/>
                <p:cNvSpPr>
                  <a:spLocks noChangeShapeType="1"/>
                </p:cNvSpPr>
                <p:nvPr/>
              </p:nvSpPr>
              <p:spPr bwMode="auto">
                <a:xfrm>
                  <a:off x="4589" y="123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49" name="Line 58631"/>
                <p:cNvSpPr>
                  <a:spLocks noChangeShapeType="1"/>
                </p:cNvSpPr>
                <p:nvPr/>
              </p:nvSpPr>
              <p:spPr bwMode="auto">
                <a:xfrm>
                  <a:off x="4590" y="1239"/>
                  <a:ext cx="0"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0" name="Line 58632"/>
                <p:cNvSpPr>
                  <a:spLocks noChangeShapeType="1"/>
                </p:cNvSpPr>
                <p:nvPr/>
              </p:nvSpPr>
              <p:spPr bwMode="auto">
                <a:xfrm>
                  <a:off x="4590" y="12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1" name="Line 58633"/>
                <p:cNvSpPr>
                  <a:spLocks noChangeShapeType="1"/>
                </p:cNvSpPr>
                <p:nvPr/>
              </p:nvSpPr>
              <p:spPr bwMode="auto">
                <a:xfrm flipH="1">
                  <a:off x="4581" y="127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2" name="Line 58634"/>
                <p:cNvSpPr>
                  <a:spLocks noChangeShapeType="1"/>
                </p:cNvSpPr>
                <p:nvPr/>
              </p:nvSpPr>
              <p:spPr bwMode="auto">
                <a:xfrm flipH="1">
                  <a:off x="4576" y="12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3" name="Line 58635"/>
                <p:cNvSpPr>
                  <a:spLocks noChangeShapeType="1"/>
                </p:cNvSpPr>
                <p:nvPr/>
              </p:nvSpPr>
              <p:spPr bwMode="auto">
                <a:xfrm>
                  <a:off x="4576" y="129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4" name="Line 58636"/>
                <p:cNvSpPr>
                  <a:spLocks noChangeShapeType="1"/>
                </p:cNvSpPr>
                <p:nvPr/>
              </p:nvSpPr>
              <p:spPr bwMode="auto">
                <a:xfrm>
                  <a:off x="4587" y="130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5" name="Line 58637"/>
                <p:cNvSpPr>
                  <a:spLocks noChangeShapeType="1"/>
                </p:cNvSpPr>
                <p:nvPr/>
              </p:nvSpPr>
              <p:spPr bwMode="auto">
                <a:xfrm>
                  <a:off x="4590" y="1308"/>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6" name="Line 58638"/>
                <p:cNvSpPr>
                  <a:spLocks noChangeShapeType="1"/>
                </p:cNvSpPr>
                <p:nvPr/>
              </p:nvSpPr>
              <p:spPr bwMode="auto">
                <a:xfrm>
                  <a:off x="4591" y="131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7" name="Line 58639"/>
                <p:cNvSpPr>
                  <a:spLocks noChangeShapeType="1"/>
                </p:cNvSpPr>
                <p:nvPr/>
              </p:nvSpPr>
              <p:spPr bwMode="auto">
                <a:xfrm flipH="1">
                  <a:off x="4599" y="1327"/>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8" name="Line 58640"/>
                <p:cNvSpPr>
                  <a:spLocks noChangeShapeType="1"/>
                </p:cNvSpPr>
                <p:nvPr/>
              </p:nvSpPr>
              <p:spPr bwMode="auto">
                <a:xfrm flipH="1">
                  <a:off x="4584" y="1337"/>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59" name="Line 58641"/>
                <p:cNvSpPr>
                  <a:spLocks noChangeShapeType="1"/>
                </p:cNvSpPr>
                <p:nvPr/>
              </p:nvSpPr>
              <p:spPr bwMode="auto">
                <a:xfrm flipH="1">
                  <a:off x="4577" y="1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0" name="Line 58642"/>
                <p:cNvSpPr>
                  <a:spLocks noChangeShapeType="1"/>
                </p:cNvSpPr>
                <p:nvPr/>
              </p:nvSpPr>
              <p:spPr bwMode="auto">
                <a:xfrm flipH="1">
                  <a:off x="4572" y="134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1" name="Line 58643"/>
                <p:cNvSpPr>
                  <a:spLocks noChangeShapeType="1"/>
                </p:cNvSpPr>
                <p:nvPr/>
              </p:nvSpPr>
              <p:spPr bwMode="auto">
                <a:xfrm flipH="1">
                  <a:off x="4567" y="13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2" name="Line 58644"/>
                <p:cNvSpPr>
                  <a:spLocks noChangeShapeType="1"/>
                </p:cNvSpPr>
                <p:nvPr/>
              </p:nvSpPr>
              <p:spPr bwMode="auto">
                <a:xfrm flipH="1">
                  <a:off x="4560" y="13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3" name="Line 58645"/>
                <p:cNvSpPr>
                  <a:spLocks noChangeShapeType="1"/>
                </p:cNvSpPr>
                <p:nvPr/>
              </p:nvSpPr>
              <p:spPr bwMode="auto">
                <a:xfrm flipH="1" flipV="1">
                  <a:off x="4558" y="13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4" name="Line 58646"/>
                <p:cNvSpPr>
                  <a:spLocks noChangeShapeType="1"/>
                </p:cNvSpPr>
                <p:nvPr/>
              </p:nvSpPr>
              <p:spPr bwMode="auto">
                <a:xfrm flipH="1">
                  <a:off x="4547" y="135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5" name="Line 58647"/>
                <p:cNvSpPr>
                  <a:spLocks noChangeShapeType="1"/>
                </p:cNvSpPr>
                <p:nvPr/>
              </p:nvSpPr>
              <p:spPr bwMode="auto">
                <a:xfrm flipH="1">
                  <a:off x="4541" y="136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6" name="Line 58648"/>
                <p:cNvSpPr>
                  <a:spLocks noChangeShapeType="1"/>
                </p:cNvSpPr>
                <p:nvPr/>
              </p:nvSpPr>
              <p:spPr bwMode="auto">
                <a:xfrm flipH="1">
                  <a:off x="4539" y="1377"/>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7" name="Line 58649"/>
                <p:cNvSpPr>
                  <a:spLocks noChangeShapeType="1"/>
                </p:cNvSpPr>
                <p:nvPr/>
              </p:nvSpPr>
              <p:spPr bwMode="auto">
                <a:xfrm>
                  <a:off x="4539" y="1393"/>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8" name="Line 58650"/>
                <p:cNvSpPr>
                  <a:spLocks noChangeShapeType="1"/>
                </p:cNvSpPr>
                <p:nvPr/>
              </p:nvSpPr>
              <p:spPr bwMode="auto">
                <a:xfrm>
                  <a:off x="4543" y="1406"/>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69" name="Line 58651"/>
                <p:cNvSpPr>
                  <a:spLocks noChangeShapeType="1"/>
                </p:cNvSpPr>
                <p:nvPr/>
              </p:nvSpPr>
              <p:spPr bwMode="auto">
                <a:xfrm>
                  <a:off x="4548" y="142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0" name="Line 58652"/>
                <p:cNvSpPr>
                  <a:spLocks noChangeShapeType="1"/>
                </p:cNvSpPr>
                <p:nvPr/>
              </p:nvSpPr>
              <p:spPr bwMode="auto">
                <a:xfrm flipH="1">
                  <a:off x="4547" y="14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1" name="Line 58653"/>
                <p:cNvSpPr>
                  <a:spLocks noChangeShapeType="1"/>
                </p:cNvSpPr>
                <p:nvPr/>
              </p:nvSpPr>
              <p:spPr bwMode="auto">
                <a:xfrm>
                  <a:off x="4547" y="144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2" name="Line 58654"/>
                <p:cNvSpPr>
                  <a:spLocks noChangeShapeType="1"/>
                </p:cNvSpPr>
                <p:nvPr/>
              </p:nvSpPr>
              <p:spPr bwMode="auto">
                <a:xfrm>
                  <a:off x="4551" y="145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3" name="Line 58655"/>
                <p:cNvSpPr>
                  <a:spLocks noChangeShapeType="1"/>
                </p:cNvSpPr>
                <p:nvPr/>
              </p:nvSpPr>
              <p:spPr bwMode="auto">
                <a:xfrm>
                  <a:off x="4553" y="146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4" name="Line 58656"/>
                <p:cNvSpPr>
                  <a:spLocks noChangeShapeType="1"/>
                </p:cNvSpPr>
                <p:nvPr/>
              </p:nvSpPr>
              <p:spPr bwMode="auto">
                <a:xfrm>
                  <a:off x="4563" y="1469"/>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5" name="Line 58657"/>
                <p:cNvSpPr>
                  <a:spLocks noChangeShapeType="1"/>
                </p:cNvSpPr>
                <p:nvPr/>
              </p:nvSpPr>
              <p:spPr bwMode="auto">
                <a:xfrm>
                  <a:off x="4566" y="148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6" name="Line 58658"/>
                <p:cNvSpPr>
                  <a:spLocks noChangeShapeType="1"/>
                </p:cNvSpPr>
                <p:nvPr/>
              </p:nvSpPr>
              <p:spPr bwMode="auto">
                <a:xfrm flipH="1">
                  <a:off x="4566" y="149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7" name="Line 58659"/>
                <p:cNvSpPr>
                  <a:spLocks noChangeShapeType="1"/>
                </p:cNvSpPr>
                <p:nvPr/>
              </p:nvSpPr>
              <p:spPr bwMode="auto">
                <a:xfrm>
                  <a:off x="4566" y="15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8" name="Line 58660"/>
                <p:cNvSpPr>
                  <a:spLocks noChangeShapeType="1"/>
                </p:cNvSpPr>
                <p:nvPr/>
              </p:nvSpPr>
              <p:spPr bwMode="auto">
                <a:xfrm>
                  <a:off x="4568" y="15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79" name="Line 58661"/>
                <p:cNvSpPr>
                  <a:spLocks noChangeShapeType="1"/>
                </p:cNvSpPr>
                <p:nvPr/>
              </p:nvSpPr>
              <p:spPr bwMode="auto">
                <a:xfrm>
                  <a:off x="4570" y="152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0" name="Line 58662"/>
                <p:cNvSpPr>
                  <a:spLocks noChangeShapeType="1"/>
                </p:cNvSpPr>
                <p:nvPr/>
              </p:nvSpPr>
              <p:spPr bwMode="auto">
                <a:xfrm>
                  <a:off x="4580" y="152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1" name="Line 58663"/>
                <p:cNvSpPr>
                  <a:spLocks noChangeShapeType="1"/>
                </p:cNvSpPr>
                <p:nvPr/>
              </p:nvSpPr>
              <p:spPr bwMode="auto">
                <a:xfrm>
                  <a:off x="4589" y="15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2" name="Line 58664"/>
                <p:cNvSpPr>
                  <a:spLocks noChangeShapeType="1"/>
                </p:cNvSpPr>
                <p:nvPr/>
              </p:nvSpPr>
              <p:spPr bwMode="auto">
                <a:xfrm>
                  <a:off x="4591" y="153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3" name="Line 58665"/>
                <p:cNvSpPr>
                  <a:spLocks noChangeShapeType="1"/>
                </p:cNvSpPr>
                <p:nvPr/>
              </p:nvSpPr>
              <p:spPr bwMode="auto">
                <a:xfrm>
                  <a:off x="4595" y="155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4" name="Line 58666"/>
                <p:cNvSpPr>
                  <a:spLocks noChangeShapeType="1"/>
                </p:cNvSpPr>
                <p:nvPr/>
              </p:nvSpPr>
              <p:spPr bwMode="auto">
                <a:xfrm flipH="1">
                  <a:off x="4581" y="1557"/>
                  <a:ext cx="17"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5" name="Line 58667"/>
                <p:cNvSpPr>
                  <a:spLocks noChangeShapeType="1"/>
                </p:cNvSpPr>
                <p:nvPr/>
              </p:nvSpPr>
              <p:spPr bwMode="auto">
                <a:xfrm>
                  <a:off x="4581" y="15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6" name="Line 58668"/>
                <p:cNvSpPr>
                  <a:spLocks noChangeShapeType="1"/>
                </p:cNvSpPr>
                <p:nvPr/>
              </p:nvSpPr>
              <p:spPr bwMode="auto">
                <a:xfrm>
                  <a:off x="4583" y="158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7" name="Line 58669"/>
                <p:cNvSpPr>
                  <a:spLocks noChangeShapeType="1"/>
                </p:cNvSpPr>
                <p:nvPr/>
              </p:nvSpPr>
              <p:spPr bwMode="auto">
                <a:xfrm>
                  <a:off x="4594" y="15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8" name="Line 58670"/>
                <p:cNvSpPr>
                  <a:spLocks noChangeShapeType="1"/>
                </p:cNvSpPr>
                <p:nvPr/>
              </p:nvSpPr>
              <p:spPr bwMode="auto">
                <a:xfrm>
                  <a:off x="4596" y="1604"/>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89" name="Line 58671"/>
                <p:cNvSpPr>
                  <a:spLocks noChangeShapeType="1"/>
                </p:cNvSpPr>
                <p:nvPr/>
              </p:nvSpPr>
              <p:spPr bwMode="auto">
                <a:xfrm>
                  <a:off x="4599" y="1610"/>
                  <a:ext cx="6"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0" name="Line 58672"/>
                <p:cNvSpPr>
                  <a:spLocks noChangeShapeType="1"/>
                </p:cNvSpPr>
                <p:nvPr/>
              </p:nvSpPr>
              <p:spPr bwMode="auto">
                <a:xfrm>
                  <a:off x="4605" y="1631"/>
                  <a:ext cx="0" cy="2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1" name="Line 58673"/>
                <p:cNvSpPr>
                  <a:spLocks noChangeShapeType="1"/>
                </p:cNvSpPr>
                <p:nvPr/>
              </p:nvSpPr>
              <p:spPr bwMode="auto">
                <a:xfrm flipH="1">
                  <a:off x="4598" y="165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2" name="Line 58674"/>
                <p:cNvSpPr>
                  <a:spLocks noChangeShapeType="1"/>
                </p:cNvSpPr>
                <p:nvPr/>
              </p:nvSpPr>
              <p:spPr bwMode="auto">
                <a:xfrm flipH="1">
                  <a:off x="4590" y="165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3" name="Line 58675"/>
                <p:cNvSpPr>
                  <a:spLocks noChangeShapeType="1"/>
                </p:cNvSpPr>
                <p:nvPr/>
              </p:nvSpPr>
              <p:spPr bwMode="auto">
                <a:xfrm flipH="1">
                  <a:off x="4585" y="165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4" name="Line 58676"/>
                <p:cNvSpPr>
                  <a:spLocks noChangeShapeType="1"/>
                </p:cNvSpPr>
                <p:nvPr/>
              </p:nvSpPr>
              <p:spPr bwMode="auto">
                <a:xfrm>
                  <a:off x="4585" y="166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5" name="Line 58677"/>
                <p:cNvSpPr>
                  <a:spLocks noChangeShapeType="1"/>
                </p:cNvSpPr>
                <p:nvPr/>
              </p:nvSpPr>
              <p:spPr bwMode="auto">
                <a:xfrm flipH="1">
                  <a:off x="4583" y="1674"/>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6" name="Line 58678"/>
                <p:cNvSpPr>
                  <a:spLocks noChangeShapeType="1"/>
                </p:cNvSpPr>
                <p:nvPr/>
              </p:nvSpPr>
              <p:spPr bwMode="auto">
                <a:xfrm>
                  <a:off x="4583" y="168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7" name="Line 58679"/>
                <p:cNvSpPr>
                  <a:spLocks noChangeShapeType="1"/>
                </p:cNvSpPr>
                <p:nvPr/>
              </p:nvSpPr>
              <p:spPr bwMode="auto">
                <a:xfrm flipH="1">
                  <a:off x="4575" y="1690"/>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8" name="Line 58680"/>
                <p:cNvSpPr>
                  <a:spLocks noChangeShapeType="1"/>
                </p:cNvSpPr>
                <p:nvPr/>
              </p:nvSpPr>
              <p:spPr bwMode="auto">
                <a:xfrm>
                  <a:off x="4575" y="17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99" name="Line 58681"/>
                <p:cNvSpPr>
                  <a:spLocks noChangeShapeType="1"/>
                </p:cNvSpPr>
                <p:nvPr/>
              </p:nvSpPr>
              <p:spPr bwMode="auto">
                <a:xfrm>
                  <a:off x="4584" y="17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0" name="Line 58682"/>
                <p:cNvSpPr>
                  <a:spLocks noChangeShapeType="1"/>
                </p:cNvSpPr>
                <p:nvPr/>
              </p:nvSpPr>
              <p:spPr bwMode="auto">
                <a:xfrm>
                  <a:off x="4586" y="17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1" name="Line 58683"/>
                <p:cNvSpPr>
                  <a:spLocks noChangeShapeType="1"/>
                </p:cNvSpPr>
                <p:nvPr/>
              </p:nvSpPr>
              <p:spPr bwMode="auto">
                <a:xfrm flipH="1">
                  <a:off x="4583" y="172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2" name="Line 58684"/>
                <p:cNvSpPr>
                  <a:spLocks noChangeShapeType="1"/>
                </p:cNvSpPr>
                <p:nvPr/>
              </p:nvSpPr>
              <p:spPr bwMode="auto">
                <a:xfrm flipH="1" flipV="1">
                  <a:off x="4575" y="173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3" name="Line 58685"/>
                <p:cNvSpPr>
                  <a:spLocks noChangeShapeType="1"/>
                </p:cNvSpPr>
                <p:nvPr/>
              </p:nvSpPr>
              <p:spPr bwMode="auto">
                <a:xfrm flipH="1" flipV="1">
                  <a:off x="4573" y="17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4" name="Line 58686"/>
                <p:cNvSpPr>
                  <a:spLocks noChangeShapeType="1"/>
                </p:cNvSpPr>
                <p:nvPr/>
              </p:nvSpPr>
              <p:spPr bwMode="auto">
                <a:xfrm flipH="1">
                  <a:off x="4566" y="17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5" name="Line 58687"/>
                <p:cNvSpPr>
                  <a:spLocks noChangeShapeType="1"/>
                </p:cNvSpPr>
                <p:nvPr/>
              </p:nvSpPr>
              <p:spPr bwMode="auto">
                <a:xfrm>
                  <a:off x="4566" y="1727"/>
                  <a:ext cx="0"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6" name="Line 58688"/>
                <p:cNvSpPr>
                  <a:spLocks noChangeShapeType="1"/>
                </p:cNvSpPr>
                <p:nvPr/>
              </p:nvSpPr>
              <p:spPr bwMode="auto">
                <a:xfrm>
                  <a:off x="4566" y="172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7" name="Line 58689"/>
                <p:cNvSpPr>
                  <a:spLocks noChangeShapeType="1"/>
                </p:cNvSpPr>
                <p:nvPr/>
              </p:nvSpPr>
              <p:spPr bwMode="auto">
                <a:xfrm>
                  <a:off x="4571" y="17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8" name="Line 58690"/>
                <p:cNvSpPr>
                  <a:spLocks noChangeShapeType="1"/>
                </p:cNvSpPr>
                <p:nvPr/>
              </p:nvSpPr>
              <p:spPr bwMode="auto">
                <a:xfrm>
                  <a:off x="4573" y="174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09" name="Line 58691"/>
                <p:cNvSpPr>
                  <a:spLocks noChangeShapeType="1"/>
                </p:cNvSpPr>
                <p:nvPr/>
              </p:nvSpPr>
              <p:spPr bwMode="auto">
                <a:xfrm>
                  <a:off x="4577" y="17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0" name="Line 58692"/>
                <p:cNvSpPr>
                  <a:spLocks noChangeShapeType="1"/>
                </p:cNvSpPr>
                <p:nvPr/>
              </p:nvSpPr>
              <p:spPr bwMode="auto">
                <a:xfrm>
                  <a:off x="4579" y="176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1" name="Line 58693"/>
                <p:cNvSpPr>
                  <a:spLocks noChangeShapeType="1"/>
                </p:cNvSpPr>
                <p:nvPr/>
              </p:nvSpPr>
              <p:spPr bwMode="auto">
                <a:xfrm>
                  <a:off x="4582" y="177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2" name="Line 58694"/>
                <p:cNvSpPr>
                  <a:spLocks noChangeShapeType="1"/>
                </p:cNvSpPr>
                <p:nvPr/>
              </p:nvSpPr>
              <p:spPr bwMode="auto">
                <a:xfrm>
                  <a:off x="4583" y="17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3" name="Line 58695"/>
                <p:cNvSpPr>
                  <a:spLocks noChangeShapeType="1"/>
                </p:cNvSpPr>
                <p:nvPr/>
              </p:nvSpPr>
              <p:spPr bwMode="auto">
                <a:xfrm flipV="1">
                  <a:off x="4585" y="178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4" name="Line 58696"/>
                <p:cNvSpPr>
                  <a:spLocks noChangeShapeType="1"/>
                </p:cNvSpPr>
                <p:nvPr/>
              </p:nvSpPr>
              <p:spPr bwMode="auto">
                <a:xfrm>
                  <a:off x="4592" y="1788"/>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5" name="Line 58697"/>
                <p:cNvSpPr>
                  <a:spLocks noChangeShapeType="1"/>
                </p:cNvSpPr>
                <p:nvPr/>
              </p:nvSpPr>
              <p:spPr bwMode="auto">
                <a:xfrm flipV="1">
                  <a:off x="4597" y="17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6" name="Line 58698"/>
                <p:cNvSpPr>
                  <a:spLocks noChangeShapeType="1"/>
                </p:cNvSpPr>
                <p:nvPr/>
              </p:nvSpPr>
              <p:spPr bwMode="auto">
                <a:xfrm>
                  <a:off x="4601" y="179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7" name="Line 58699"/>
                <p:cNvSpPr>
                  <a:spLocks noChangeShapeType="1"/>
                </p:cNvSpPr>
                <p:nvPr/>
              </p:nvSpPr>
              <p:spPr bwMode="auto">
                <a:xfrm flipH="1">
                  <a:off x="4607" y="1797"/>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8" name="Line 58700"/>
                <p:cNvSpPr>
                  <a:spLocks noChangeShapeType="1"/>
                </p:cNvSpPr>
                <p:nvPr/>
              </p:nvSpPr>
              <p:spPr bwMode="auto">
                <a:xfrm>
                  <a:off x="4607" y="181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19" name="Line 58701"/>
                <p:cNvSpPr>
                  <a:spLocks noChangeShapeType="1"/>
                </p:cNvSpPr>
                <p:nvPr/>
              </p:nvSpPr>
              <p:spPr bwMode="auto">
                <a:xfrm>
                  <a:off x="4609" y="182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0" name="Line 58702"/>
                <p:cNvSpPr>
                  <a:spLocks noChangeShapeType="1"/>
                </p:cNvSpPr>
                <p:nvPr/>
              </p:nvSpPr>
              <p:spPr bwMode="auto">
                <a:xfrm>
                  <a:off x="4612"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1" name="Line 58703"/>
                <p:cNvSpPr>
                  <a:spLocks noChangeShapeType="1"/>
                </p:cNvSpPr>
                <p:nvPr/>
              </p:nvSpPr>
              <p:spPr bwMode="auto">
                <a:xfrm>
                  <a:off x="4614" y="183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2" name="Line 58704"/>
                <p:cNvSpPr>
                  <a:spLocks noChangeShapeType="1"/>
                </p:cNvSpPr>
                <p:nvPr/>
              </p:nvSpPr>
              <p:spPr bwMode="auto">
                <a:xfrm>
                  <a:off x="4618" y="18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3" name="Line 58705"/>
                <p:cNvSpPr>
                  <a:spLocks noChangeShapeType="1"/>
                </p:cNvSpPr>
                <p:nvPr/>
              </p:nvSpPr>
              <p:spPr bwMode="auto">
                <a:xfrm>
                  <a:off x="4620" y="185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4" name="Line 58706"/>
                <p:cNvSpPr>
                  <a:spLocks noChangeShapeType="1"/>
                </p:cNvSpPr>
                <p:nvPr/>
              </p:nvSpPr>
              <p:spPr bwMode="auto">
                <a:xfrm flipH="1">
                  <a:off x="4624" y="186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5" name="Line 58707"/>
                <p:cNvSpPr>
                  <a:spLocks noChangeShapeType="1"/>
                </p:cNvSpPr>
                <p:nvPr/>
              </p:nvSpPr>
              <p:spPr bwMode="auto">
                <a:xfrm>
                  <a:off x="4624" y="186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6" name="Line 58708"/>
                <p:cNvSpPr>
                  <a:spLocks noChangeShapeType="1"/>
                </p:cNvSpPr>
                <p:nvPr/>
              </p:nvSpPr>
              <p:spPr bwMode="auto">
                <a:xfrm>
                  <a:off x="4629" y="188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7" name="Line 58709"/>
                <p:cNvSpPr>
                  <a:spLocks noChangeShapeType="1"/>
                </p:cNvSpPr>
                <p:nvPr/>
              </p:nvSpPr>
              <p:spPr bwMode="auto">
                <a:xfrm flipV="1">
                  <a:off x="4639" y="18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28" name="Line 58710"/>
                <p:cNvSpPr>
                  <a:spLocks noChangeShapeType="1"/>
                </p:cNvSpPr>
                <p:nvPr/>
              </p:nvSpPr>
              <p:spPr bwMode="auto">
                <a:xfrm>
                  <a:off x="4645" y="1886"/>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1" name="Group 58912"/>
              <p:cNvGrpSpPr>
                <a:grpSpLocks/>
              </p:cNvGrpSpPr>
              <p:nvPr/>
            </p:nvGrpSpPr>
            <p:grpSpPr bwMode="auto">
              <a:xfrm>
                <a:off x="7383463" y="1187451"/>
                <a:ext cx="947738" cy="1995488"/>
                <a:chOff x="4651" y="748"/>
                <a:chExt cx="597" cy="1257"/>
              </a:xfrm>
              <a:grpFill/>
            </p:grpSpPr>
            <p:sp>
              <p:nvSpPr>
                <p:cNvPr id="51729" name="Line 58712"/>
                <p:cNvSpPr>
                  <a:spLocks noChangeShapeType="1"/>
                </p:cNvSpPr>
                <p:nvPr/>
              </p:nvSpPr>
              <p:spPr bwMode="auto">
                <a:xfrm>
                  <a:off x="4651" y="190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0" name="Line 58713"/>
                <p:cNvSpPr>
                  <a:spLocks noChangeShapeType="1"/>
                </p:cNvSpPr>
                <p:nvPr/>
              </p:nvSpPr>
              <p:spPr bwMode="auto">
                <a:xfrm>
                  <a:off x="4668" y="190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1" name="Line 58714"/>
                <p:cNvSpPr>
                  <a:spLocks noChangeShapeType="1"/>
                </p:cNvSpPr>
                <p:nvPr/>
              </p:nvSpPr>
              <p:spPr bwMode="auto">
                <a:xfrm>
                  <a:off x="4670" y="191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2" name="Line 58715"/>
                <p:cNvSpPr>
                  <a:spLocks noChangeShapeType="1"/>
                </p:cNvSpPr>
                <p:nvPr/>
              </p:nvSpPr>
              <p:spPr bwMode="auto">
                <a:xfrm flipH="1">
                  <a:off x="4665" y="192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3" name="Line 58716"/>
                <p:cNvSpPr>
                  <a:spLocks noChangeShapeType="1"/>
                </p:cNvSpPr>
                <p:nvPr/>
              </p:nvSpPr>
              <p:spPr bwMode="auto">
                <a:xfrm>
                  <a:off x="4665" y="192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4" name="Line 58717"/>
                <p:cNvSpPr>
                  <a:spLocks noChangeShapeType="1"/>
                </p:cNvSpPr>
                <p:nvPr/>
              </p:nvSpPr>
              <p:spPr bwMode="auto">
                <a:xfrm flipH="1">
                  <a:off x="4662" y="193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5" name="Line 58718"/>
                <p:cNvSpPr>
                  <a:spLocks noChangeShapeType="1"/>
                </p:cNvSpPr>
                <p:nvPr/>
              </p:nvSpPr>
              <p:spPr bwMode="auto">
                <a:xfrm>
                  <a:off x="4662" y="19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6" name="Line 58719"/>
                <p:cNvSpPr>
                  <a:spLocks noChangeShapeType="1"/>
                </p:cNvSpPr>
                <p:nvPr/>
              </p:nvSpPr>
              <p:spPr bwMode="auto">
                <a:xfrm>
                  <a:off x="4664" y="19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7" name="Line 58720"/>
                <p:cNvSpPr>
                  <a:spLocks noChangeShapeType="1"/>
                </p:cNvSpPr>
                <p:nvPr/>
              </p:nvSpPr>
              <p:spPr bwMode="auto">
                <a:xfrm>
                  <a:off x="4666" y="195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8" name="Line 58721"/>
                <p:cNvSpPr>
                  <a:spLocks noChangeShapeType="1"/>
                </p:cNvSpPr>
                <p:nvPr/>
              </p:nvSpPr>
              <p:spPr bwMode="auto">
                <a:xfrm>
                  <a:off x="4676" y="195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39" name="Line 58722"/>
                <p:cNvSpPr>
                  <a:spLocks noChangeShapeType="1"/>
                </p:cNvSpPr>
                <p:nvPr/>
              </p:nvSpPr>
              <p:spPr bwMode="auto">
                <a:xfrm>
                  <a:off x="4678" y="196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0" name="Line 58723"/>
                <p:cNvSpPr>
                  <a:spLocks noChangeShapeType="1"/>
                </p:cNvSpPr>
                <p:nvPr/>
              </p:nvSpPr>
              <p:spPr bwMode="auto">
                <a:xfrm>
                  <a:off x="4688" y="197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1" name="Line 58724"/>
                <p:cNvSpPr>
                  <a:spLocks noChangeShapeType="1"/>
                </p:cNvSpPr>
                <p:nvPr/>
              </p:nvSpPr>
              <p:spPr bwMode="auto">
                <a:xfrm>
                  <a:off x="4689" y="197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2" name="Line 58725"/>
                <p:cNvSpPr>
                  <a:spLocks noChangeShapeType="1"/>
                </p:cNvSpPr>
                <p:nvPr/>
              </p:nvSpPr>
              <p:spPr bwMode="auto">
                <a:xfrm flipH="1">
                  <a:off x="4689" y="199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3" name="Line 58726"/>
                <p:cNvSpPr>
                  <a:spLocks noChangeShapeType="1"/>
                </p:cNvSpPr>
                <p:nvPr/>
              </p:nvSpPr>
              <p:spPr bwMode="auto">
                <a:xfrm>
                  <a:off x="4689" y="200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4" name="Line 58727"/>
                <p:cNvSpPr>
                  <a:spLocks noChangeShapeType="1"/>
                </p:cNvSpPr>
                <p:nvPr/>
              </p:nvSpPr>
              <p:spPr bwMode="auto">
                <a:xfrm flipV="1">
                  <a:off x="4698"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5" name="Line 58728"/>
                <p:cNvSpPr>
                  <a:spLocks noChangeShapeType="1"/>
                </p:cNvSpPr>
                <p:nvPr/>
              </p:nvSpPr>
              <p:spPr bwMode="auto">
                <a:xfrm>
                  <a:off x="4703" y="199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6" name="Line 58729"/>
                <p:cNvSpPr>
                  <a:spLocks noChangeShapeType="1"/>
                </p:cNvSpPr>
                <p:nvPr/>
              </p:nvSpPr>
              <p:spPr bwMode="auto">
                <a:xfrm flipV="1">
                  <a:off x="4712" y="1988"/>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7" name="Line 58730"/>
                <p:cNvSpPr>
                  <a:spLocks noChangeShapeType="1"/>
                </p:cNvSpPr>
                <p:nvPr/>
              </p:nvSpPr>
              <p:spPr bwMode="auto">
                <a:xfrm>
                  <a:off x="4730" y="198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8" name="Line 58731"/>
                <p:cNvSpPr>
                  <a:spLocks noChangeShapeType="1"/>
                </p:cNvSpPr>
                <p:nvPr/>
              </p:nvSpPr>
              <p:spPr bwMode="auto">
                <a:xfrm flipV="1">
                  <a:off x="4739" y="19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49" name="Line 58732"/>
                <p:cNvSpPr>
                  <a:spLocks noChangeShapeType="1"/>
                </p:cNvSpPr>
                <p:nvPr/>
              </p:nvSpPr>
              <p:spPr bwMode="auto">
                <a:xfrm flipV="1">
                  <a:off x="4747" y="198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0" name="Line 58733"/>
                <p:cNvSpPr>
                  <a:spLocks noChangeShapeType="1"/>
                </p:cNvSpPr>
                <p:nvPr/>
              </p:nvSpPr>
              <p:spPr bwMode="auto">
                <a:xfrm flipH="1" flipV="1">
                  <a:off x="4752" y="198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1" name="Line 58734"/>
                <p:cNvSpPr>
                  <a:spLocks noChangeShapeType="1"/>
                </p:cNvSpPr>
                <p:nvPr/>
              </p:nvSpPr>
              <p:spPr bwMode="auto">
                <a:xfrm flipH="1" flipV="1">
                  <a:off x="4747" y="196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2" name="Line 58735"/>
                <p:cNvSpPr>
                  <a:spLocks noChangeShapeType="1"/>
                </p:cNvSpPr>
                <p:nvPr/>
              </p:nvSpPr>
              <p:spPr bwMode="auto">
                <a:xfrm flipH="1" flipV="1">
                  <a:off x="4743" y="195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3" name="Line 58736"/>
                <p:cNvSpPr>
                  <a:spLocks noChangeShapeType="1"/>
                </p:cNvSpPr>
                <p:nvPr/>
              </p:nvSpPr>
              <p:spPr bwMode="auto">
                <a:xfrm flipV="1">
                  <a:off x="4743" y="1946"/>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4" name="Line 58737"/>
                <p:cNvSpPr>
                  <a:spLocks noChangeShapeType="1"/>
                </p:cNvSpPr>
                <p:nvPr/>
              </p:nvSpPr>
              <p:spPr bwMode="auto">
                <a:xfrm flipV="1">
                  <a:off x="4747"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5" name="Line 58738"/>
                <p:cNvSpPr>
                  <a:spLocks noChangeShapeType="1"/>
                </p:cNvSpPr>
                <p:nvPr/>
              </p:nvSpPr>
              <p:spPr bwMode="auto">
                <a:xfrm flipV="1">
                  <a:off x="4755" y="19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6" name="Line 58739"/>
                <p:cNvSpPr>
                  <a:spLocks noChangeShapeType="1"/>
                </p:cNvSpPr>
                <p:nvPr/>
              </p:nvSpPr>
              <p:spPr bwMode="auto">
                <a:xfrm flipV="1">
                  <a:off x="4762" y="193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7" name="Line 58740"/>
                <p:cNvSpPr>
                  <a:spLocks noChangeShapeType="1"/>
                </p:cNvSpPr>
                <p:nvPr/>
              </p:nvSpPr>
              <p:spPr bwMode="auto">
                <a:xfrm flipH="1">
                  <a:off x="4759" y="193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8" name="Line 58741"/>
                <p:cNvSpPr>
                  <a:spLocks noChangeShapeType="1"/>
                </p:cNvSpPr>
                <p:nvPr/>
              </p:nvSpPr>
              <p:spPr bwMode="auto">
                <a:xfrm flipV="1">
                  <a:off x="4759" y="192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59" name="Line 58742"/>
                <p:cNvSpPr>
                  <a:spLocks noChangeShapeType="1"/>
                </p:cNvSpPr>
                <p:nvPr/>
              </p:nvSpPr>
              <p:spPr bwMode="auto">
                <a:xfrm flipV="1">
                  <a:off x="4764" y="191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0" name="Line 58743"/>
                <p:cNvSpPr>
                  <a:spLocks noChangeShapeType="1"/>
                </p:cNvSpPr>
                <p:nvPr/>
              </p:nvSpPr>
              <p:spPr bwMode="auto">
                <a:xfrm>
                  <a:off x="4776" y="1913"/>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1" name="Line 58744"/>
                <p:cNvSpPr>
                  <a:spLocks noChangeShapeType="1"/>
                </p:cNvSpPr>
                <p:nvPr/>
              </p:nvSpPr>
              <p:spPr bwMode="auto">
                <a:xfrm>
                  <a:off x="4792" y="191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2" name="Line 58745"/>
                <p:cNvSpPr>
                  <a:spLocks noChangeShapeType="1"/>
                </p:cNvSpPr>
                <p:nvPr/>
              </p:nvSpPr>
              <p:spPr bwMode="auto">
                <a:xfrm flipV="1">
                  <a:off x="4794" y="1921"/>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3" name="Line 58746"/>
                <p:cNvSpPr>
                  <a:spLocks noChangeShapeType="1"/>
                </p:cNvSpPr>
                <p:nvPr/>
              </p:nvSpPr>
              <p:spPr bwMode="auto">
                <a:xfrm flipV="1">
                  <a:off x="4801" y="191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4" name="Line 58747"/>
                <p:cNvSpPr>
                  <a:spLocks noChangeShapeType="1"/>
                </p:cNvSpPr>
                <p:nvPr/>
              </p:nvSpPr>
              <p:spPr bwMode="auto">
                <a:xfrm flipV="1">
                  <a:off x="4815" y="19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5" name="Line 58748"/>
                <p:cNvSpPr>
                  <a:spLocks noChangeShapeType="1"/>
                </p:cNvSpPr>
                <p:nvPr/>
              </p:nvSpPr>
              <p:spPr bwMode="auto">
                <a:xfrm flipH="1" flipV="1">
                  <a:off x="4818" y="1900"/>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6" name="Line 58749"/>
                <p:cNvSpPr>
                  <a:spLocks noChangeShapeType="1"/>
                </p:cNvSpPr>
                <p:nvPr/>
              </p:nvSpPr>
              <p:spPr bwMode="auto">
                <a:xfrm flipH="1" flipV="1">
                  <a:off x="4816" y="18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7" name="Line 58750"/>
                <p:cNvSpPr>
                  <a:spLocks noChangeShapeType="1"/>
                </p:cNvSpPr>
                <p:nvPr/>
              </p:nvSpPr>
              <p:spPr bwMode="auto">
                <a:xfrm flipV="1">
                  <a:off x="4816" y="1868"/>
                  <a:ext cx="7"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8" name="Line 58751"/>
                <p:cNvSpPr>
                  <a:spLocks noChangeShapeType="1"/>
                </p:cNvSpPr>
                <p:nvPr/>
              </p:nvSpPr>
              <p:spPr bwMode="auto">
                <a:xfrm flipH="1" flipV="1">
                  <a:off x="4819" y="185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69" name="Line 58752"/>
                <p:cNvSpPr>
                  <a:spLocks noChangeShapeType="1"/>
                </p:cNvSpPr>
                <p:nvPr/>
              </p:nvSpPr>
              <p:spPr bwMode="auto">
                <a:xfrm flipV="1">
                  <a:off x="4819" y="18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0" name="Line 58753"/>
                <p:cNvSpPr>
                  <a:spLocks noChangeShapeType="1"/>
                </p:cNvSpPr>
                <p:nvPr/>
              </p:nvSpPr>
              <p:spPr bwMode="auto">
                <a:xfrm flipV="1">
                  <a:off x="4824" y="183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1" name="Line 58754"/>
                <p:cNvSpPr>
                  <a:spLocks noChangeShapeType="1"/>
                </p:cNvSpPr>
                <p:nvPr/>
              </p:nvSpPr>
              <p:spPr bwMode="auto">
                <a:xfrm flipH="1" flipV="1">
                  <a:off x="4827" y="183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2" name="Line 58755"/>
                <p:cNvSpPr>
                  <a:spLocks noChangeShapeType="1"/>
                </p:cNvSpPr>
                <p:nvPr/>
              </p:nvSpPr>
              <p:spPr bwMode="auto">
                <a:xfrm flipH="1">
                  <a:off x="4820" y="1830"/>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3" name="Line 58756"/>
                <p:cNvSpPr>
                  <a:spLocks noChangeShapeType="1"/>
                </p:cNvSpPr>
                <p:nvPr/>
              </p:nvSpPr>
              <p:spPr bwMode="auto">
                <a:xfrm flipV="1">
                  <a:off x="4820" y="181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4" name="Line 58757"/>
                <p:cNvSpPr>
                  <a:spLocks noChangeShapeType="1"/>
                </p:cNvSpPr>
                <p:nvPr/>
              </p:nvSpPr>
              <p:spPr bwMode="auto">
                <a:xfrm flipV="1">
                  <a:off x="4822" y="180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5" name="Line 58758"/>
                <p:cNvSpPr>
                  <a:spLocks noChangeShapeType="1"/>
                </p:cNvSpPr>
                <p:nvPr/>
              </p:nvSpPr>
              <p:spPr bwMode="auto">
                <a:xfrm flipH="1" flipV="1">
                  <a:off x="4818" y="180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6" name="Line 58759"/>
                <p:cNvSpPr>
                  <a:spLocks noChangeShapeType="1"/>
                </p:cNvSpPr>
                <p:nvPr/>
              </p:nvSpPr>
              <p:spPr bwMode="auto">
                <a:xfrm flipH="1" flipV="1">
                  <a:off x="4816" y="17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7" name="Line 58760"/>
                <p:cNvSpPr>
                  <a:spLocks noChangeShapeType="1"/>
                </p:cNvSpPr>
                <p:nvPr/>
              </p:nvSpPr>
              <p:spPr bwMode="auto">
                <a:xfrm flipH="1" flipV="1">
                  <a:off x="4813" y="178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8" name="Line 58761"/>
                <p:cNvSpPr>
                  <a:spLocks noChangeShapeType="1"/>
                </p:cNvSpPr>
                <p:nvPr/>
              </p:nvSpPr>
              <p:spPr bwMode="auto">
                <a:xfrm flipV="1">
                  <a:off x="4813" y="177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79" name="Line 58762"/>
                <p:cNvSpPr>
                  <a:spLocks noChangeShapeType="1"/>
                </p:cNvSpPr>
                <p:nvPr/>
              </p:nvSpPr>
              <p:spPr bwMode="auto">
                <a:xfrm flipH="1" flipV="1">
                  <a:off x="4816" y="177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0" name="Line 58763"/>
                <p:cNvSpPr>
                  <a:spLocks noChangeShapeType="1"/>
                </p:cNvSpPr>
                <p:nvPr/>
              </p:nvSpPr>
              <p:spPr bwMode="auto">
                <a:xfrm flipV="1">
                  <a:off x="4816" y="1755"/>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1" name="Line 58764"/>
                <p:cNvSpPr>
                  <a:spLocks noChangeShapeType="1"/>
                </p:cNvSpPr>
                <p:nvPr/>
              </p:nvSpPr>
              <p:spPr bwMode="auto">
                <a:xfrm flipH="1" flipV="1">
                  <a:off x="4817" y="1749"/>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2" name="Line 58765"/>
                <p:cNvSpPr>
                  <a:spLocks noChangeShapeType="1"/>
                </p:cNvSpPr>
                <p:nvPr/>
              </p:nvSpPr>
              <p:spPr bwMode="auto">
                <a:xfrm flipH="1" flipV="1">
                  <a:off x="4815" y="174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3" name="Line 58766"/>
                <p:cNvSpPr>
                  <a:spLocks noChangeShapeType="1"/>
                </p:cNvSpPr>
                <p:nvPr/>
              </p:nvSpPr>
              <p:spPr bwMode="auto">
                <a:xfrm flipH="1" flipV="1">
                  <a:off x="4804" y="173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4" name="Line 58767"/>
                <p:cNvSpPr>
                  <a:spLocks noChangeShapeType="1"/>
                </p:cNvSpPr>
                <p:nvPr/>
              </p:nvSpPr>
              <p:spPr bwMode="auto">
                <a:xfrm flipV="1">
                  <a:off x="4804" y="1719"/>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5" name="Line 58768"/>
                <p:cNvSpPr>
                  <a:spLocks noChangeShapeType="1"/>
                </p:cNvSpPr>
                <p:nvPr/>
              </p:nvSpPr>
              <p:spPr bwMode="auto">
                <a:xfrm flipH="1" flipV="1">
                  <a:off x="4792" y="1718"/>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6" name="Line 58769"/>
                <p:cNvSpPr>
                  <a:spLocks noChangeShapeType="1"/>
                </p:cNvSpPr>
                <p:nvPr/>
              </p:nvSpPr>
              <p:spPr bwMode="auto">
                <a:xfrm flipV="1">
                  <a:off x="4792" y="170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7" name="Line 58770"/>
                <p:cNvSpPr>
                  <a:spLocks noChangeShapeType="1"/>
                </p:cNvSpPr>
                <p:nvPr/>
              </p:nvSpPr>
              <p:spPr bwMode="auto">
                <a:xfrm>
                  <a:off x="4797" y="170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8" name="Line 58771"/>
                <p:cNvSpPr>
                  <a:spLocks noChangeShapeType="1"/>
                </p:cNvSpPr>
                <p:nvPr/>
              </p:nvSpPr>
              <p:spPr bwMode="auto">
                <a:xfrm flipV="1">
                  <a:off x="4813" y="17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89" name="Line 58772"/>
                <p:cNvSpPr>
                  <a:spLocks noChangeShapeType="1"/>
                </p:cNvSpPr>
                <p:nvPr/>
              </p:nvSpPr>
              <p:spPr bwMode="auto">
                <a:xfrm flipV="1">
                  <a:off x="4820" y="1691"/>
                  <a:ext cx="9"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0" name="Line 58773"/>
                <p:cNvSpPr>
                  <a:spLocks noChangeShapeType="1"/>
                </p:cNvSpPr>
                <p:nvPr/>
              </p:nvSpPr>
              <p:spPr bwMode="auto">
                <a:xfrm flipH="1" flipV="1">
                  <a:off x="4828" y="168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1" name="Line 58774"/>
                <p:cNvSpPr>
                  <a:spLocks noChangeShapeType="1"/>
                </p:cNvSpPr>
                <p:nvPr/>
              </p:nvSpPr>
              <p:spPr bwMode="auto">
                <a:xfrm flipH="1" flipV="1">
                  <a:off x="4825" y="167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2" name="Line 58775"/>
                <p:cNvSpPr>
                  <a:spLocks noChangeShapeType="1"/>
                </p:cNvSpPr>
                <p:nvPr/>
              </p:nvSpPr>
              <p:spPr bwMode="auto">
                <a:xfrm flipV="1">
                  <a:off x="4825" y="16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3" name="Line 58776"/>
                <p:cNvSpPr>
                  <a:spLocks noChangeShapeType="1"/>
                </p:cNvSpPr>
                <p:nvPr/>
              </p:nvSpPr>
              <p:spPr bwMode="auto">
                <a:xfrm flipV="1">
                  <a:off x="4832" y="167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4" name="Line 58777"/>
                <p:cNvSpPr>
                  <a:spLocks noChangeShapeType="1"/>
                </p:cNvSpPr>
                <p:nvPr/>
              </p:nvSpPr>
              <p:spPr bwMode="auto">
                <a:xfrm>
                  <a:off x="4839" y="16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5" name="Line 58778"/>
                <p:cNvSpPr>
                  <a:spLocks noChangeShapeType="1"/>
                </p:cNvSpPr>
                <p:nvPr/>
              </p:nvSpPr>
              <p:spPr bwMode="auto">
                <a:xfrm flipV="1">
                  <a:off x="4849" y="166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6" name="Line 58779"/>
                <p:cNvSpPr>
                  <a:spLocks noChangeShapeType="1"/>
                </p:cNvSpPr>
                <p:nvPr/>
              </p:nvSpPr>
              <p:spPr bwMode="auto">
                <a:xfrm flipV="1">
                  <a:off x="4852" y="16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7" name="Line 58780"/>
                <p:cNvSpPr>
                  <a:spLocks noChangeShapeType="1"/>
                </p:cNvSpPr>
                <p:nvPr/>
              </p:nvSpPr>
              <p:spPr bwMode="auto">
                <a:xfrm flipV="1">
                  <a:off x="4856" y="16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8" name="Line 58781"/>
                <p:cNvSpPr>
                  <a:spLocks noChangeShapeType="1"/>
                </p:cNvSpPr>
                <p:nvPr/>
              </p:nvSpPr>
              <p:spPr bwMode="auto">
                <a:xfrm flipH="1" flipV="1">
                  <a:off x="4852" y="163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99" name="Line 58782"/>
                <p:cNvSpPr>
                  <a:spLocks noChangeShapeType="1"/>
                </p:cNvSpPr>
                <p:nvPr/>
              </p:nvSpPr>
              <p:spPr bwMode="auto">
                <a:xfrm flipH="1" flipV="1">
                  <a:off x="4849" y="163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0" name="Line 58783"/>
                <p:cNvSpPr>
                  <a:spLocks noChangeShapeType="1"/>
                </p:cNvSpPr>
                <p:nvPr/>
              </p:nvSpPr>
              <p:spPr bwMode="auto">
                <a:xfrm flipV="1">
                  <a:off x="4849" y="162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1" name="Line 58784"/>
                <p:cNvSpPr>
                  <a:spLocks noChangeShapeType="1"/>
                </p:cNvSpPr>
                <p:nvPr/>
              </p:nvSpPr>
              <p:spPr bwMode="auto">
                <a:xfrm flipV="1">
                  <a:off x="4854" y="1621"/>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2" name="Line 58785"/>
                <p:cNvSpPr>
                  <a:spLocks noChangeShapeType="1"/>
                </p:cNvSpPr>
                <p:nvPr/>
              </p:nvSpPr>
              <p:spPr bwMode="auto">
                <a:xfrm flipV="1">
                  <a:off x="4862" y="1596"/>
                  <a:ext cx="8"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3" name="Line 58786"/>
                <p:cNvSpPr>
                  <a:spLocks noChangeShapeType="1"/>
                </p:cNvSpPr>
                <p:nvPr/>
              </p:nvSpPr>
              <p:spPr bwMode="auto">
                <a:xfrm flipH="1" flipV="1">
                  <a:off x="4860" y="1590"/>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4" name="Line 58787"/>
                <p:cNvSpPr>
                  <a:spLocks noChangeShapeType="1"/>
                </p:cNvSpPr>
                <p:nvPr/>
              </p:nvSpPr>
              <p:spPr bwMode="auto">
                <a:xfrm flipH="1" flipV="1">
                  <a:off x="4855" y="1577"/>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5" name="Line 58788"/>
                <p:cNvSpPr>
                  <a:spLocks noChangeShapeType="1"/>
                </p:cNvSpPr>
                <p:nvPr/>
              </p:nvSpPr>
              <p:spPr bwMode="auto">
                <a:xfrm flipH="1">
                  <a:off x="4844" y="157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6" name="Line 58789"/>
                <p:cNvSpPr>
                  <a:spLocks noChangeShapeType="1"/>
                </p:cNvSpPr>
                <p:nvPr/>
              </p:nvSpPr>
              <p:spPr bwMode="auto">
                <a:xfrm flipH="1" flipV="1">
                  <a:off x="4842" y="15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7" name="Line 58790"/>
                <p:cNvSpPr>
                  <a:spLocks noChangeShapeType="1"/>
                </p:cNvSpPr>
                <p:nvPr/>
              </p:nvSpPr>
              <p:spPr bwMode="auto">
                <a:xfrm flipH="1" flipV="1">
                  <a:off x="4840" y="1573"/>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8" name="Line 58791"/>
                <p:cNvSpPr>
                  <a:spLocks noChangeShapeType="1"/>
                </p:cNvSpPr>
                <p:nvPr/>
              </p:nvSpPr>
              <p:spPr bwMode="auto">
                <a:xfrm flipH="1" flipV="1">
                  <a:off x="4830" y="1569"/>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09" name="Line 58792"/>
                <p:cNvSpPr>
                  <a:spLocks noChangeShapeType="1"/>
                </p:cNvSpPr>
                <p:nvPr/>
              </p:nvSpPr>
              <p:spPr bwMode="auto">
                <a:xfrm flipH="1" flipV="1">
                  <a:off x="4821" y="156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0" name="Line 58793"/>
                <p:cNvSpPr>
                  <a:spLocks noChangeShapeType="1"/>
                </p:cNvSpPr>
                <p:nvPr/>
              </p:nvSpPr>
              <p:spPr bwMode="auto">
                <a:xfrm flipH="1" flipV="1">
                  <a:off x="4820" y="1557"/>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1" name="Line 58794"/>
                <p:cNvSpPr>
                  <a:spLocks noChangeShapeType="1"/>
                </p:cNvSpPr>
                <p:nvPr/>
              </p:nvSpPr>
              <p:spPr bwMode="auto">
                <a:xfrm flipH="1" flipV="1">
                  <a:off x="4817" y="155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2" name="Line 58795"/>
                <p:cNvSpPr>
                  <a:spLocks noChangeShapeType="1"/>
                </p:cNvSpPr>
                <p:nvPr/>
              </p:nvSpPr>
              <p:spPr bwMode="auto">
                <a:xfrm flipH="1">
                  <a:off x="4805" y="155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3" name="Line 58796"/>
                <p:cNvSpPr>
                  <a:spLocks noChangeShapeType="1"/>
                </p:cNvSpPr>
                <p:nvPr/>
              </p:nvSpPr>
              <p:spPr bwMode="auto">
                <a:xfrm flipH="1" flipV="1">
                  <a:off x="4796" y="15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4" name="Line 58797"/>
                <p:cNvSpPr>
                  <a:spLocks noChangeShapeType="1"/>
                </p:cNvSpPr>
                <p:nvPr/>
              </p:nvSpPr>
              <p:spPr bwMode="auto">
                <a:xfrm flipH="1" flipV="1">
                  <a:off x="4787" y="155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5" name="Line 58798"/>
                <p:cNvSpPr>
                  <a:spLocks noChangeShapeType="1"/>
                </p:cNvSpPr>
                <p:nvPr/>
              </p:nvSpPr>
              <p:spPr bwMode="auto">
                <a:xfrm flipH="1" flipV="1">
                  <a:off x="4782" y="153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6" name="Line 58799"/>
                <p:cNvSpPr>
                  <a:spLocks noChangeShapeType="1"/>
                </p:cNvSpPr>
                <p:nvPr/>
              </p:nvSpPr>
              <p:spPr bwMode="auto">
                <a:xfrm flipH="1" flipV="1">
                  <a:off x="4773" y="153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7" name="Line 58800"/>
                <p:cNvSpPr>
                  <a:spLocks noChangeShapeType="1"/>
                </p:cNvSpPr>
                <p:nvPr/>
              </p:nvSpPr>
              <p:spPr bwMode="auto">
                <a:xfrm flipH="1" flipV="1">
                  <a:off x="4771" y="15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8" name="Line 58801"/>
                <p:cNvSpPr>
                  <a:spLocks noChangeShapeType="1"/>
                </p:cNvSpPr>
                <p:nvPr/>
              </p:nvSpPr>
              <p:spPr bwMode="auto">
                <a:xfrm flipH="1" flipV="1">
                  <a:off x="4763" y="15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19" name="Line 58802"/>
                <p:cNvSpPr>
                  <a:spLocks noChangeShapeType="1"/>
                </p:cNvSpPr>
                <p:nvPr/>
              </p:nvSpPr>
              <p:spPr bwMode="auto">
                <a:xfrm flipV="1">
                  <a:off x="4763" y="152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0" name="Line 58803"/>
                <p:cNvSpPr>
                  <a:spLocks noChangeShapeType="1"/>
                </p:cNvSpPr>
                <p:nvPr/>
              </p:nvSpPr>
              <p:spPr bwMode="auto">
                <a:xfrm flipV="1">
                  <a:off x="4769" y="151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1" name="Line 58804"/>
                <p:cNvSpPr>
                  <a:spLocks noChangeShapeType="1"/>
                </p:cNvSpPr>
                <p:nvPr/>
              </p:nvSpPr>
              <p:spPr bwMode="auto">
                <a:xfrm flipH="1" flipV="1">
                  <a:off x="4770" y="149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2" name="Line 58805"/>
                <p:cNvSpPr>
                  <a:spLocks noChangeShapeType="1"/>
                </p:cNvSpPr>
                <p:nvPr/>
              </p:nvSpPr>
              <p:spPr bwMode="auto">
                <a:xfrm flipH="1" flipV="1">
                  <a:off x="4768" y="148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3" name="Line 58806"/>
                <p:cNvSpPr>
                  <a:spLocks noChangeShapeType="1"/>
                </p:cNvSpPr>
                <p:nvPr/>
              </p:nvSpPr>
              <p:spPr bwMode="auto">
                <a:xfrm flipH="1" flipV="1">
                  <a:off x="4763" y="1476"/>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4" name="Line 58807"/>
                <p:cNvSpPr>
                  <a:spLocks noChangeShapeType="1"/>
                </p:cNvSpPr>
                <p:nvPr/>
              </p:nvSpPr>
              <p:spPr bwMode="auto">
                <a:xfrm flipV="1">
                  <a:off x="4763" y="147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5" name="Line 58808"/>
                <p:cNvSpPr>
                  <a:spLocks noChangeShapeType="1"/>
                </p:cNvSpPr>
                <p:nvPr/>
              </p:nvSpPr>
              <p:spPr bwMode="auto">
                <a:xfrm flipH="1" flipV="1">
                  <a:off x="4762" y="14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6" name="Line 58809"/>
                <p:cNvSpPr>
                  <a:spLocks noChangeShapeType="1"/>
                </p:cNvSpPr>
                <p:nvPr/>
              </p:nvSpPr>
              <p:spPr bwMode="auto">
                <a:xfrm flipV="1">
                  <a:off x="4762" y="145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7" name="Line 58810"/>
                <p:cNvSpPr>
                  <a:spLocks noChangeShapeType="1"/>
                </p:cNvSpPr>
                <p:nvPr/>
              </p:nvSpPr>
              <p:spPr bwMode="auto">
                <a:xfrm flipH="1" flipV="1">
                  <a:off x="4762" y="144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8" name="Line 58811"/>
                <p:cNvSpPr>
                  <a:spLocks noChangeShapeType="1"/>
                </p:cNvSpPr>
                <p:nvPr/>
              </p:nvSpPr>
              <p:spPr bwMode="auto">
                <a:xfrm flipV="1">
                  <a:off x="4762" y="14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29" name="Line 58812"/>
                <p:cNvSpPr>
                  <a:spLocks noChangeShapeType="1"/>
                </p:cNvSpPr>
                <p:nvPr/>
              </p:nvSpPr>
              <p:spPr bwMode="auto">
                <a:xfrm flipH="1" flipV="1">
                  <a:off x="4763" y="1422"/>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0" name="Line 58813"/>
                <p:cNvSpPr>
                  <a:spLocks noChangeShapeType="1"/>
                </p:cNvSpPr>
                <p:nvPr/>
              </p:nvSpPr>
              <p:spPr bwMode="auto">
                <a:xfrm flipH="1">
                  <a:off x="4741" y="1422"/>
                  <a:ext cx="2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1" name="Line 58814"/>
                <p:cNvSpPr>
                  <a:spLocks noChangeShapeType="1"/>
                </p:cNvSpPr>
                <p:nvPr/>
              </p:nvSpPr>
              <p:spPr bwMode="auto">
                <a:xfrm flipH="1" flipV="1">
                  <a:off x="4737" y="141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2" name="Line 58815"/>
                <p:cNvSpPr>
                  <a:spLocks noChangeShapeType="1"/>
                </p:cNvSpPr>
                <p:nvPr/>
              </p:nvSpPr>
              <p:spPr bwMode="auto">
                <a:xfrm flipV="1">
                  <a:off x="4737" y="140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3" name="Line 58816"/>
                <p:cNvSpPr>
                  <a:spLocks noChangeShapeType="1"/>
                </p:cNvSpPr>
                <p:nvPr/>
              </p:nvSpPr>
              <p:spPr bwMode="auto">
                <a:xfrm>
                  <a:off x="4742" y="140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4" name="Line 58817"/>
                <p:cNvSpPr>
                  <a:spLocks noChangeShapeType="1"/>
                </p:cNvSpPr>
                <p:nvPr/>
              </p:nvSpPr>
              <p:spPr bwMode="auto">
                <a:xfrm flipV="1">
                  <a:off x="4758" y="139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5" name="Line 58818"/>
                <p:cNvSpPr>
                  <a:spLocks noChangeShapeType="1"/>
                </p:cNvSpPr>
                <p:nvPr/>
              </p:nvSpPr>
              <p:spPr bwMode="auto">
                <a:xfrm flipV="1">
                  <a:off x="4763" y="139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6" name="Line 58819"/>
                <p:cNvSpPr>
                  <a:spLocks noChangeShapeType="1"/>
                </p:cNvSpPr>
                <p:nvPr/>
              </p:nvSpPr>
              <p:spPr bwMode="auto">
                <a:xfrm flipV="1">
                  <a:off x="4770" y="138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7" name="Line 58820"/>
                <p:cNvSpPr>
                  <a:spLocks noChangeShapeType="1"/>
                </p:cNvSpPr>
                <p:nvPr/>
              </p:nvSpPr>
              <p:spPr bwMode="auto">
                <a:xfrm flipV="1">
                  <a:off x="4774" y="138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8" name="Line 58821"/>
                <p:cNvSpPr>
                  <a:spLocks noChangeShapeType="1"/>
                </p:cNvSpPr>
                <p:nvPr/>
              </p:nvSpPr>
              <p:spPr bwMode="auto">
                <a:xfrm flipV="1">
                  <a:off x="4782" y="137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39" name="Line 58822"/>
                <p:cNvSpPr>
                  <a:spLocks noChangeShapeType="1"/>
                </p:cNvSpPr>
                <p:nvPr/>
              </p:nvSpPr>
              <p:spPr bwMode="auto">
                <a:xfrm flipH="1" flipV="1">
                  <a:off x="4784" y="137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0" name="Line 58823"/>
                <p:cNvSpPr>
                  <a:spLocks noChangeShapeType="1"/>
                </p:cNvSpPr>
                <p:nvPr/>
              </p:nvSpPr>
              <p:spPr bwMode="auto">
                <a:xfrm flipV="1">
                  <a:off x="4784" y="1352"/>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1" name="Line 58824"/>
                <p:cNvSpPr>
                  <a:spLocks noChangeShapeType="1"/>
                </p:cNvSpPr>
                <p:nvPr/>
              </p:nvSpPr>
              <p:spPr bwMode="auto">
                <a:xfrm flipH="1" flipV="1">
                  <a:off x="4785" y="13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2" name="Line 58825"/>
                <p:cNvSpPr>
                  <a:spLocks noChangeShapeType="1"/>
                </p:cNvSpPr>
                <p:nvPr/>
              </p:nvSpPr>
              <p:spPr bwMode="auto">
                <a:xfrm flipV="1">
                  <a:off x="4785" y="13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3" name="Line 58826"/>
                <p:cNvSpPr>
                  <a:spLocks noChangeShapeType="1"/>
                </p:cNvSpPr>
                <p:nvPr/>
              </p:nvSpPr>
              <p:spPr bwMode="auto">
                <a:xfrm flipV="1">
                  <a:off x="4799" y="1327"/>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4" name="Line 58827"/>
                <p:cNvSpPr>
                  <a:spLocks noChangeShapeType="1"/>
                </p:cNvSpPr>
                <p:nvPr/>
              </p:nvSpPr>
              <p:spPr bwMode="auto">
                <a:xfrm>
                  <a:off x="4802" y="132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5" name="Line 58828"/>
                <p:cNvSpPr>
                  <a:spLocks noChangeShapeType="1"/>
                </p:cNvSpPr>
                <p:nvPr/>
              </p:nvSpPr>
              <p:spPr bwMode="auto">
                <a:xfrm flipV="1">
                  <a:off x="4811" y="1321"/>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6" name="Line 58829"/>
                <p:cNvSpPr>
                  <a:spLocks noChangeShapeType="1"/>
                </p:cNvSpPr>
                <p:nvPr/>
              </p:nvSpPr>
              <p:spPr bwMode="auto">
                <a:xfrm flipH="1" flipV="1">
                  <a:off x="4813" y="1315"/>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7" name="Line 58830"/>
                <p:cNvSpPr>
                  <a:spLocks noChangeShapeType="1"/>
                </p:cNvSpPr>
                <p:nvPr/>
              </p:nvSpPr>
              <p:spPr bwMode="auto">
                <a:xfrm flipV="1">
                  <a:off x="4813" y="130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8" name="Line 58831"/>
                <p:cNvSpPr>
                  <a:spLocks noChangeShapeType="1"/>
                </p:cNvSpPr>
                <p:nvPr/>
              </p:nvSpPr>
              <p:spPr bwMode="auto">
                <a:xfrm flipV="1">
                  <a:off x="4818" y="130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49" name="Line 58832"/>
                <p:cNvSpPr>
                  <a:spLocks noChangeShapeType="1"/>
                </p:cNvSpPr>
                <p:nvPr/>
              </p:nvSpPr>
              <p:spPr bwMode="auto">
                <a:xfrm flipV="1">
                  <a:off x="4825" y="129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0" name="Line 58833"/>
                <p:cNvSpPr>
                  <a:spLocks noChangeShapeType="1"/>
                </p:cNvSpPr>
                <p:nvPr/>
              </p:nvSpPr>
              <p:spPr bwMode="auto">
                <a:xfrm flipH="1" flipV="1">
                  <a:off x="4833" y="127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1" name="Line 58834"/>
                <p:cNvSpPr>
                  <a:spLocks noChangeShapeType="1"/>
                </p:cNvSpPr>
                <p:nvPr/>
              </p:nvSpPr>
              <p:spPr bwMode="auto">
                <a:xfrm flipH="1" flipV="1">
                  <a:off x="4830" y="127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2" name="Line 58835"/>
                <p:cNvSpPr>
                  <a:spLocks noChangeShapeType="1"/>
                </p:cNvSpPr>
                <p:nvPr/>
              </p:nvSpPr>
              <p:spPr bwMode="auto">
                <a:xfrm flipH="1" flipV="1">
                  <a:off x="4829" y="1265"/>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3" name="Line 58836"/>
                <p:cNvSpPr>
                  <a:spLocks noChangeShapeType="1"/>
                </p:cNvSpPr>
                <p:nvPr/>
              </p:nvSpPr>
              <p:spPr bwMode="auto">
                <a:xfrm flipV="1">
                  <a:off x="4829" y="1249"/>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4" name="Line 58837"/>
                <p:cNvSpPr>
                  <a:spLocks noChangeShapeType="1"/>
                </p:cNvSpPr>
                <p:nvPr/>
              </p:nvSpPr>
              <p:spPr bwMode="auto">
                <a:xfrm flipV="1">
                  <a:off x="4831" y="124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5" name="Line 58838"/>
                <p:cNvSpPr>
                  <a:spLocks noChangeShapeType="1"/>
                </p:cNvSpPr>
                <p:nvPr/>
              </p:nvSpPr>
              <p:spPr bwMode="auto">
                <a:xfrm flipV="1">
                  <a:off x="4837" y="1231"/>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6" name="Line 58839"/>
                <p:cNvSpPr>
                  <a:spLocks noChangeShapeType="1"/>
                </p:cNvSpPr>
                <p:nvPr/>
              </p:nvSpPr>
              <p:spPr bwMode="auto">
                <a:xfrm flipV="1">
                  <a:off x="4840" y="122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7" name="Line 58840"/>
                <p:cNvSpPr>
                  <a:spLocks noChangeShapeType="1"/>
                </p:cNvSpPr>
                <p:nvPr/>
              </p:nvSpPr>
              <p:spPr bwMode="auto">
                <a:xfrm flipH="1" flipV="1">
                  <a:off x="4837" y="1217"/>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8" name="Line 58841"/>
                <p:cNvSpPr>
                  <a:spLocks noChangeShapeType="1"/>
                </p:cNvSpPr>
                <p:nvPr/>
              </p:nvSpPr>
              <p:spPr bwMode="auto">
                <a:xfrm flipH="1" flipV="1">
                  <a:off x="4834" y="12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59" name="Line 58842"/>
                <p:cNvSpPr>
                  <a:spLocks noChangeShapeType="1"/>
                </p:cNvSpPr>
                <p:nvPr/>
              </p:nvSpPr>
              <p:spPr bwMode="auto">
                <a:xfrm flipH="1" flipV="1">
                  <a:off x="4829" y="1197"/>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0" name="Line 58843"/>
                <p:cNvSpPr>
                  <a:spLocks noChangeShapeType="1"/>
                </p:cNvSpPr>
                <p:nvPr/>
              </p:nvSpPr>
              <p:spPr bwMode="auto">
                <a:xfrm flipH="1" flipV="1">
                  <a:off x="4826" y="1182"/>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1" name="Line 58844"/>
                <p:cNvSpPr>
                  <a:spLocks noChangeShapeType="1"/>
                </p:cNvSpPr>
                <p:nvPr/>
              </p:nvSpPr>
              <p:spPr bwMode="auto">
                <a:xfrm flipV="1">
                  <a:off x="4826" y="117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2" name="Line 58845"/>
                <p:cNvSpPr>
                  <a:spLocks noChangeShapeType="1"/>
                </p:cNvSpPr>
                <p:nvPr/>
              </p:nvSpPr>
              <p:spPr bwMode="auto">
                <a:xfrm flipH="1" flipV="1">
                  <a:off x="4829" y="116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3" name="Line 58846"/>
                <p:cNvSpPr>
                  <a:spLocks noChangeShapeType="1"/>
                </p:cNvSpPr>
                <p:nvPr/>
              </p:nvSpPr>
              <p:spPr bwMode="auto">
                <a:xfrm flipH="1" flipV="1">
                  <a:off x="4826" y="115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4" name="Line 58847"/>
                <p:cNvSpPr>
                  <a:spLocks noChangeShapeType="1"/>
                </p:cNvSpPr>
                <p:nvPr/>
              </p:nvSpPr>
              <p:spPr bwMode="auto">
                <a:xfrm flipV="1">
                  <a:off x="4826" y="115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5" name="Line 58848"/>
                <p:cNvSpPr>
                  <a:spLocks noChangeShapeType="1"/>
                </p:cNvSpPr>
                <p:nvPr/>
              </p:nvSpPr>
              <p:spPr bwMode="auto">
                <a:xfrm flipV="1">
                  <a:off x="4831" y="11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6" name="Line 58849"/>
                <p:cNvSpPr>
                  <a:spLocks noChangeShapeType="1"/>
                </p:cNvSpPr>
                <p:nvPr/>
              </p:nvSpPr>
              <p:spPr bwMode="auto">
                <a:xfrm flipH="1" flipV="1">
                  <a:off x="4840" y="1131"/>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7" name="Line 58850"/>
                <p:cNvSpPr>
                  <a:spLocks noChangeShapeType="1"/>
                </p:cNvSpPr>
                <p:nvPr/>
              </p:nvSpPr>
              <p:spPr bwMode="auto">
                <a:xfrm flipH="1" flipV="1">
                  <a:off x="4837" y="1118"/>
                  <a:ext cx="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8" name="Line 58851"/>
                <p:cNvSpPr>
                  <a:spLocks noChangeShapeType="1"/>
                </p:cNvSpPr>
                <p:nvPr/>
              </p:nvSpPr>
              <p:spPr bwMode="auto">
                <a:xfrm flipH="1" flipV="1">
                  <a:off x="4835" y="111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69" name="Line 58852"/>
                <p:cNvSpPr>
                  <a:spLocks noChangeShapeType="1"/>
                </p:cNvSpPr>
                <p:nvPr/>
              </p:nvSpPr>
              <p:spPr bwMode="auto">
                <a:xfrm flipV="1">
                  <a:off x="4835" y="110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0" name="Line 58853"/>
                <p:cNvSpPr>
                  <a:spLocks noChangeShapeType="1"/>
                </p:cNvSpPr>
                <p:nvPr/>
              </p:nvSpPr>
              <p:spPr bwMode="auto">
                <a:xfrm>
                  <a:off x="4841" y="110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1" name="Line 58854"/>
                <p:cNvSpPr>
                  <a:spLocks noChangeShapeType="1"/>
                </p:cNvSpPr>
                <p:nvPr/>
              </p:nvSpPr>
              <p:spPr bwMode="auto">
                <a:xfrm flipV="1">
                  <a:off x="4850" y="1096"/>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2" name="Line 58855"/>
                <p:cNvSpPr>
                  <a:spLocks noChangeShapeType="1"/>
                </p:cNvSpPr>
                <p:nvPr/>
              </p:nvSpPr>
              <p:spPr bwMode="auto">
                <a:xfrm>
                  <a:off x="4860" y="109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3" name="Line 58856"/>
                <p:cNvSpPr>
                  <a:spLocks noChangeShapeType="1"/>
                </p:cNvSpPr>
                <p:nvPr/>
              </p:nvSpPr>
              <p:spPr bwMode="auto">
                <a:xfrm flipV="1">
                  <a:off x="4870" y="109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4" name="Line 58857"/>
                <p:cNvSpPr>
                  <a:spLocks noChangeShapeType="1"/>
                </p:cNvSpPr>
                <p:nvPr/>
              </p:nvSpPr>
              <p:spPr bwMode="auto">
                <a:xfrm flipV="1">
                  <a:off x="4877" y="1097"/>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5" name="Line 58858"/>
                <p:cNvSpPr>
                  <a:spLocks noChangeShapeType="1"/>
                </p:cNvSpPr>
                <p:nvPr/>
              </p:nvSpPr>
              <p:spPr bwMode="auto">
                <a:xfrm>
                  <a:off x="4883" y="109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6" name="Line 58859"/>
                <p:cNvSpPr>
                  <a:spLocks noChangeShapeType="1"/>
                </p:cNvSpPr>
                <p:nvPr/>
              </p:nvSpPr>
              <p:spPr bwMode="auto">
                <a:xfrm flipV="1">
                  <a:off x="4892" y="10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7" name="Freeform 58860"/>
                <p:cNvSpPr>
                  <a:spLocks/>
                </p:cNvSpPr>
                <p:nvPr/>
              </p:nvSpPr>
              <p:spPr bwMode="auto">
                <a:xfrm>
                  <a:off x="4705" y="748"/>
                  <a:ext cx="543" cy="783"/>
                </a:xfrm>
                <a:custGeom>
                  <a:avLst/>
                  <a:gdLst>
                    <a:gd name="T0" fmla="*/ 394 w 1084"/>
                    <a:gd name="T1" fmla="*/ 29 h 1566"/>
                    <a:gd name="T2" fmla="*/ 424 w 1084"/>
                    <a:gd name="T3" fmla="*/ 80 h 1566"/>
                    <a:gd name="T4" fmla="*/ 446 w 1084"/>
                    <a:gd name="T5" fmla="*/ 148 h 1566"/>
                    <a:gd name="T6" fmla="*/ 446 w 1084"/>
                    <a:gd name="T7" fmla="*/ 196 h 1566"/>
                    <a:gd name="T8" fmla="*/ 505 w 1084"/>
                    <a:gd name="T9" fmla="*/ 237 h 1566"/>
                    <a:gd name="T10" fmla="*/ 585 w 1084"/>
                    <a:gd name="T11" fmla="*/ 305 h 1566"/>
                    <a:gd name="T12" fmla="*/ 594 w 1084"/>
                    <a:gd name="T13" fmla="*/ 378 h 1566"/>
                    <a:gd name="T14" fmla="*/ 647 w 1084"/>
                    <a:gd name="T15" fmla="*/ 452 h 1566"/>
                    <a:gd name="T16" fmla="*/ 742 w 1084"/>
                    <a:gd name="T17" fmla="*/ 514 h 1566"/>
                    <a:gd name="T18" fmla="*/ 763 w 1084"/>
                    <a:gd name="T19" fmla="*/ 584 h 1566"/>
                    <a:gd name="T20" fmla="*/ 781 w 1084"/>
                    <a:gd name="T21" fmla="*/ 639 h 1566"/>
                    <a:gd name="T22" fmla="*/ 817 w 1084"/>
                    <a:gd name="T23" fmla="*/ 659 h 1566"/>
                    <a:gd name="T24" fmla="*/ 849 w 1084"/>
                    <a:gd name="T25" fmla="*/ 711 h 1566"/>
                    <a:gd name="T26" fmla="*/ 888 w 1084"/>
                    <a:gd name="T27" fmla="*/ 745 h 1566"/>
                    <a:gd name="T28" fmla="*/ 906 w 1084"/>
                    <a:gd name="T29" fmla="*/ 800 h 1566"/>
                    <a:gd name="T30" fmla="*/ 915 w 1084"/>
                    <a:gd name="T31" fmla="*/ 828 h 1566"/>
                    <a:gd name="T32" fmla="*/ 1043 w 1084"/>
                    <a:gd name="T33" fmla="*/ 848 h 1566"/>
                    <a:gd name="T34" fmla="*/ 1054 w 1084"/>
                    <a:gd name="T35" fmla="*/ 936 h 1566"/>
                    <a:gd name="T36" fmla="*/ 1034 w 1084"/>
                    <a:gd name="T37" fmla="*/ 1018 h 1566"/>
                    <a:gd name="T38" fmla="*/ 1041 w 1084"/>
                    <a:gd name="T39" fmla="*/ 1093 h 1566"/>
                    <a:gd name="T40" fmla="*/ 1016 w 1084"/>
                    <a:gd name="T41" fmla="*/ 1161 h 1566"/>
                    <a:gd name="T42" fmla="*/ 982 w 1084"/>
                    <a:gd name="T43" fmla="*/ 1246 h 1566"/>
                    <a:gd name="T44" fmla="*/ 922 w 1084"/>
                    <a:gd name="T45" fmla="*/ 1343 h 1566"/>
                    <a:gd name="T46" fmla="*/ 865 w 1084"/>
                    <a:gd name="T47" fmla="*/ 1407 h 1566"/>
                    <a:gd name="T48" fmla="*/ 840 w 1084"/>
                    <a:gd name="T49" fmla="*/ 1428 h 1566"/>
                    <a:gd name="T50" fmla="*/ 751 w 1084"/>
                    <a:gd name="T51" fmla="*/ 1485 h 1566"/>
                    <a:gd name="T52" fmla="*/ 701 w 1084"/>
                    <a:gd name="T53" fmla="*/ 1516 h 1566"/>
                    <a:gd name="T54" fmla="*/ 620 w 1084"/>
                    <a:gd name="T55" fmla="*/ 1557 h 1566"/>
                    <a:gd name="T56" fmla="*/ 558 w 1084"/>
                    <a:gd name="T57" fmla="*/ 1502 h 1566"/>
                    <a:gd name="T58" fmla="*/ 428 w 1084"/>
                    <a:gd name="T59" fmla="*/ 1480 h 1566"/>
                    <a:gd name="T60" fmla="*/ 431 w 1084"/>
                    <a:gd name="T61" fmla="*/ 1387 h 1566"/>
                    <a:gd name="T62" fmla="*/ 373 w 1084"/>
                    <a:gd name="T63" fmla="*/ 1298 h 1566"/>
                    <a:gd name="T64" fmla="*/ 351 w 1084"/>
                    <a:gd name="T65" fmla="*/ 1228 h 1566"/>
                    <a:gd name="T66" fmla="*/ 349 w 1084"/>
                    <a:gd name="T67" fmla="*/ 1123 h 1566"/>
                    <a:gd name="T68" fmla="*/ 396 w 1084"/>
                    <a:gd name="T69" fmla="*/ 1078 h 1566"/>
                    <a:gd name="T70" fmla="*/ 435 w 1084"/>
                    <a:gd name="T71" fmla="*/ 1005 h 1566"/>
                    <a:gd name="T72" fmla="*/ 455 w 1084"/>
                    <a:gd name="T73" fmla="*/ 923 h 1566"/>
                    <a:gd name="T74" fmla="*/ 467 w 1084"/>
                    <a:gd name="T75" fmla="*/ 812 h 1566"/>
                    <a:gd name="T76" fmla="*/ 505 w 1084"/>
                    <a:gd name="T77" fmla="*/ 786 h 1566"/>
                    <a:gd name="T78" fmla="*/ 469 w 1084"/>
                    <a:gd name="T79" fmla="*/ 720 h 1566"/>
                    <a:gd name="T80" fmla="*/ 415 w 1084"/>
                    <a:gd name="T81" fmla="*/ 691 h 1566"/>
                    <a:gd name="T82" fmla="*/ 357 w 1084"/>
                    <a:gd name="T83" fmla="*/ 650 h 1566"/>
                    <a:gd name="T84" fmla="*/ 312 w 1084"/>
                    <a:gd name="T85" fmla="*/ 555 h 1566"/>
                    <a:gd name="T86" fmla="*/ 282 w 1084"/>
                    <a:gd name="T87" fmla="*/ 505 h 1566"/>
                    <a:gd name="T88" fmla="*/ 241 w 1084"/>
                    <a:gd name="T89" fmla="*/ 471 h 1566"/>
                    <a:gd name="T90" fmla="*/ 237 w 1084"/>
                    <a:gd name="T91" fmla="*/ 412 h 1566"/>
                    <a:gd name="T92" fmla="*/ 193 w 1084"/>
                    <a:gd name="T93" fmla="*/ 364 h 1566"/>
                    <a:gd name="T94" fmla="*/ 96 w 1084"/>
                    <a:gd name="T95" fmla="*/ 348 h 1566"/>
                    <a:gd name="T96" fmla="*/ 9 w 1084"/>
                    <a:gd name="T97" fmla="*/ 314 h 1566"/>
                    <a:gd name="T98" fmla="*/ 37 w 1084"/>
                    <a:gd name="T99" fmla="*/ 261 h 1566"/>
                    <a:gd name="T100" fmla="*/ 111 w 1084"/>
                    <a:gd name="T101" fmla="*/ 298 h 1566"/>
                    <a:gd name="T102" fmla="*/ 194 w 1084"/>
                    <a:gd name="T103" fmla="*/ 273 h 1566"/>
                    <a:gd name="T104" fmla="*/ 269 w 1084"/>
                    <a:gd name="T105" fmla="*/ 266 h 1566"/>
                    <a:gd name="T106" fmla="*/ 275 w 1084"/>
                    <a:gd name="T107" fmla="*/ 186 h 1566"/>
                    <a:gd name="T108" fmla="*/ 255 w 1084"/>
                    <a:gd name="T109" fmla="*/ 71 h 1566"/>
                    <a:gd name="T110" fmla="*/ 326 w 1084"/>
                    <a:gd name="T111" fmla="*/ 4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4" h="1566">
                      <a:moveTo>
                        <a:pt x="341" y="0"/>
                      </a:moveTo>
                      <a:lnTo>
                        <a:pt x="333" y="32"/>
                      </a:lnTo>
                      <a:lnTo>
                        <a:pt x="380" y="32"/>
                      </a:lnTo>
                      <a:lnTo>
                        <a:pt x="394" y="29"/>
                      </a:lnTo>
                      <a:lnTo>
                        <a:pt x="412" y="37"/>
                      </a:lnTo>
                      <a:lnTo>
                        <a:pt x="430" y="46"/>
                      </a:lnTo>
                      <a:lnTo>
                        <a:pt x="435" y="61"/>
                      </a:lnTo>
                      <a:lnTo>
                        <a:pt x="424" y="80"/>
                      </a:lnTo>
                      <a:lnTo>
                        <a:pt x="433" y="109"/>
                      </a:lnTo>
                      <a:lnTo>
                        <a:pt x="439" y="121"/>
                      </a:lnTo>
                      <a:lnTo>
                        <a:pt x="442" y="136"/>
                      </a:lnTo>
                      <a:lnTo>
                        <a:pt x="446" y="148"/>
                      </a:lnTo>
                      <a:lnTo>
                        <a:pt x="460" y="145"/>
                      </a:lnTo>
                      <a:lnTo>
                        <a:pt x="451" y="162"/>
                      </a:lnTo>
                      <a:lnTo>
                        <a:pt x="455" y="177"/>
                      </a:lnTo>
                      <a:lnTo>
                        <a:pt x="446" y="196"/>
                      </a:lnTo>
                      <a:lnTo>
                        <a:pt x="449" y="211"/>
                      </a:lnTo>
                      <a:lnTo>
                        <a:pt x="467" y="218"/>
                      </a:lnTo>
                      <a:lnTo>
                        <a:pt x="487" y="229"/>
                      </a:lnTo>
                      <a:lnTo>
                        <a:pt x="505" y="237"/>
                      </a:lnTo>
                      <a:lnTo>
                        <a:pt x="508" y="252"/>
                      </a:lnTo>
                      <a:lnTo>
                        <a:pt x="540" y="257"/>
                      </a:lnTo>
                      <a:lnTo>
                        <a:pt x="578" y="277"/>
                      </a:lnTo>
                      <a:lnTo>
                        <a:pt x="585" y="305"/>
                      </a:lnTo>
                      <a:lnTo>
                        <a:pt x="590" y="318"/>
                      </a:lnTo>
                      <a:lnTo>
                        <a:pt x="579" y="337"/>
                      </a:lnTo>
                      <a:lnTo>
                        <a:pt x="588" y="364"/>
                      </a:lnTo>
                      <a:lnTo>
                        <a:pt x="594" y="378"/>
                      </a:lnTo>
                      <a:lnTo>
                        <a:pt x="601" y="405"/>
                      </a:lnTo>
                      <a:lnTo>
                        <a:pt x="624" y="430"/>
                      </a:lnTo>
                      <a:lnTo>
                        <a:pt x="642" y="439"/>
                      </a:lnTo>
                      <a:lnTo>
                        <a:pt x="647" y="452"/>
                      </a:lnTo>
                      <a:lnTo>
                        <a:pt x="679" y="457"/>
                      </a:lnTo>
                      <a:lnTo>
                        <a:pt x="697" y="468"/>
                      </a:lnTo>
                      <a:lnTo>
                        <a:pt x="719" y="491"/>
                      </a:lnTo>
                      <a:lnTo>
                        <a:pt x="742" y="514"/>
                      </a:lnTo>
                      <a:lnTo>
                        <a:pt x="745" y="528"/>
                      </a:lnTo>
                      <a:lnTo>
                        <a:pt x="751" y="543"/>
                      </a:lnTo>
                      <a:lnTo>
                        <a:pt x="740" y="561"/>
                      </a:lnTo>
                      <a:lnTo>
                        <a:pt x="763" y="584"/>
                      </a:lnTo>
                      <a:lnTo>
                        <a:pt x="754" y="603"/>
                      </a:lnTo>
                      <a:lnTo>
                        <a:pt x="758" y="616"/>
                      </a:lnTo>
                      <a:lnTo>
                        <a:pt x="776" y="625"/>
                      </a:lnTo>
                      <a:lnTo>
                        <a:pt x="781" y="639"/>
                      </a:lnTo>
                      <a:lnTo>
                        <a:pt x="785" y="653"/>
                      </a:lnTo>
                      <a:lnTo>
                        <a:pt x="788" y="668"/>
                      </a:lnTo>
                      <a:lnTo>
                        <a:pt x="808" y="677"/>
                      </a:lnTo>
                      <a:lnTo>
                        <a:pt x="817" y="659"/>
                      </a:lnTo>
                      <a:lnTo>
                        <a:pt x="822" y="673"/>
                      </a:lnTo>
                      <a:lnTo>
                        <a:pt x="840" y="682"/>
                      </a:lnTo>
                      <a:lnTo>
                        <a:pt x="817" y="705"/>
                      </a:lnTo>
                      <a:lnTo>
                        <a:pt x="849" y="711"/>
                      </a:lnTo>
                      <a:lnTo>
                        <a:pt x="852" y="723"/>
                      </a:lnTo>
                      <a:lnTo>
                        <a:pt x="858" y="739"/>
                      </a:lnTo>
                      <a:lnTo>
                        <a:pt x="884" y="730"/>
                      </a:lnTo>
                      <a:lnTo>
                        <a:pt x="888" y="745"/>
                      </a:lnTo>
                      <a:lnTo>
                        <a:pt x="908" y="753"/>
                      </a:lnTo>
                      <a:lnTo>
                        <a:pt x="913" y="766"/>
                      </a:lnTo>
                      <a:lnTo>
                        <a:pt x="916" y="780"/>
                      </a:lnTo>
                      <a:lnTo>
                        <a:pt x="906" y="800"/>
                      </a:lnTo>
                      <a:lnTo>
                        <a:pt x="893" y="803"/>
                      </a:lnTo>
                      <a:lnTo>
                        <a:pt x="879" y="809"/>
                      </a:lnTo>
                      <a:lnTo>
                        <a:pt x="902" y="832"/>
                      </a:lnTo>
                      <a:lnTo>
                        <a:pt x="915" y="828"/>
                      </a:lnTo>
                      <a:lnTo>
                        <a:pt x="934" y="836"/>
                      </a:lnTo>
                      <a:lnTo>
                        <a:pt x="950" y="846"/>
                      </a:lnTo>
                      <a:lnTo>
                        <a:pt x="997" y="848"/>
                      </a:lnTo>
                      <a:lnTo>
                        <a:pt x="1043" y="848"/>
                      </a:lnTo>
                      <a:lnTo>
                        <a:pt x="1061" y="857"/>
                      </a:lnTo>
                      <a:lnTo>
                        <a:pt x="1084" y="880"/>
                      </a:lnTo>
                      <a:lnTo>
                        <a:pt x="1079" y="912"/>
                      </a:lnTo>
                      <a:lnTo>
                        <a:pt x="1054" y="936"/>
                      </a:lnTo>
                      <a:lnTo>
                        <a:pt x="1050" y="968"/>
                      </a:lnTo>
                      <a:lnTo>
                        <a:pt x="1054" y="982"/>
                      </a:lnTo>
                      <a:lnTo>
                        <a:pt x="1045" y="1000"/>
                      </a:lnTo>
                      <a:lnTo>
                        <a:pt x="1034" y="1018"/>
                      </a:lnTo>
                      <a:lnTo>
                        <a:pt x="1043" y="1046"/>
                      </a:lnTo>
                      <a:lnTo>
                        <a:pt x="1034" y="1064"/>
                      </a:lnTo>
                      <a:lnTo>
                        <a:pt x="1052" y="1075"/>
                      </a:lnTo>
                      <a:lnTo>
                        <a:pt x="1041" y="1093"/>
                      </a:lnTo>
                      <a:lnTo>
                        <a:pt x="1029" y="1096"/>
                      </a:lnTo>
                      <a:lnTo>
                        <a:pt x="1023" y="1084"/>
                      </a:lnTo>
                      <a:lnTo>
                        <a:pt x="1023" y="1127"/>
                      </a:lnTo>
                      <a:lnTo>
                        <a:pt x="1016" y="1161"/>
                      </a:lnTo>
                      <a:lnTo>
                        <a:pt x="1007" y="1178"/>
                      </a:lnTo>
                      <a:lnTo>
                        <a:pt x="998" y="1198"/>
                      </a:lnTo>
                      <a:lnTo>
                        <a:pt x="993" y="1228"/>
                      </a:lnTo>
                      <a:lnTo>
                        <a:pt x="982" y="1246"/>
                      </a:lnTo>
                      <a:lnTo>
                        <a:pt x="972" y="1312"/>
                      </a:lnTo>
                      <a:lnTo>
                        <a:pt x="963" y="1330"/>
                      </a:lnTo>
                      <a:lnTo>
                        <a:pt x="950" y="1334"/>
                      </a:lnTo>
                      <a:lnTo>
                        <a:pt x="922" y="1343"/>
                      </a:lnTo>
                      <a:lnTo>
                        <a:pt x="902" y="1334"/>
                      </a:lnTo>
                      <a:lnTo>
                        <a:pt x="897" y="1366"/>
                      </a:lnTo>
                      <a:lnTo>
                        <a:pt x="874" y="1387"/>
                      </a:lnTo>
                      <a:lnTo>
                        <a:pt x="865" y="1407"/>
                      </a:lnTo>
                      <a:lnTo>
                        <a:pt x="842" y="1382"/>
                      </a:lnTo>
                      <a:lnTo>
                        <a:pt x="831" y="1400"/>
                      </a:lnTo>
                      <a:lnTo>
                        <a:pt x="836" y="1414"/>
                      </a:lnTo>
                      <a:lnTo>
                        <a:pt x="840" y="1428"/>
                      </a:lnTo>
                      <a:lnTo>
                        <a:pt x="827" y="1434"/>
                      </a:lnTo>
                      <a:lnTo>
                        <a:pt x="813" y="1437"/>
                      </a:lnTo>
                      <a:lnTo>
                        <a:pt x="776" y="1464"/>
                      </a:lnTo>
                      <a:lnTo>
                        <a:pt x="751" y="1485"/>
                      </a:lnTo>
                      <a:lnTo>
                        <a:pt x="742" y="1503"/>
                      </a:lnTo>
                      <a:lnTo>
                        <a:pt x="731" y="1523"/>
                      </a:lnTo>
                      <a:lnTo>
                        <a:pt x="710" y="1500"/>
                      </a:lnTo>
                      <a:lnTo>
                        <a:pt x="701" y="1516"/>
                      </a:lnTo>
                      <a:lnTo>
                        <a:pt x="695" y="1550"/>
                      </a:lnTo>
                      <a:lnTo>
                        <a:pt x="681" y="1553"/>
                      </a:lnTo>
                      <a:lnTo>
                        <a:pt x="638" y="1566"/>
                      </a:lnTo>
                      <a:lnTo>
                        <a:pt x="620" y="1557"/>
                      </a:lnTo>
                      <a:lnTo>
                        <a:pt x="603" y="1546"/>
                      </a:lnTo>
                      <a:lnTo>
                        <a:pt x="594" y="1521"/>
                      </a:lnTo>
                      <a:lnTo>
                        <a:pt x="572" y="1496"/>
                      </a:lnTo>
                      <a:lnTo>
                        <a:pt x="558" y="1502"/>
                      </a:lnTo>
                      <a:lnTo>
                        <a:pt x="530" y="1510"/>
                      </a:lnTo>
                      <a:lnTo>
                        <a:pt x="510" y="1500"/>
                      </a:lnTo>
                      <a:lnTo>
                        <a:pt x="469" y="1512"/>
                      </a:lnTo>
                      <a:lnTo>
                        <a:pt x="428" y="1480"/>
                      </a:lnTo>
                      <a:lnTo>
                        <a:pt x="424" y="1466"/>
                      </a:lnTo>
                      <a:lnTo>
                        <a:pt x="415" y="1437"/>
                      </a:lnTo>
                      <a:lnTo>
                        <a:pt x="439" y="1416"/>
                      </a:lnTo>
                      <a:lnTo>
                        <a:pt x="431" y="1387"/>
                      </a:lnTo>
                      <a:lnTo>
                        <a:pt x="419" y="1346"/>
                      </a:lnTo>
                      <a:lnTo>
                        <a:pt x="410" y="1318"/>
                      </a:lnTo>
                      <a:lnTo>
                        <a:pt x="405" y="1303"/>
                      </a:lnTo>
                      <a:lnTo>
                        <a:pt x="373" y="1298"/>
                      </a:lnTo>
                      <a:lnTo>
                        <a:pt x="369" y="1286"/>
                      </a:lnTo>
                      <a:lnTo>
                        <a:pt x="378" y="1266"/>
                      </a:lnTo>
                      <a:lnTo>
                        <a:pt x="369" y="1239"/>
                      </a:lnTo>
                      <a:lnTo>
                        <a:pt x="351" y="1228"/>
                      </a:lnTo>
                      <a:lnTo>
                        <a:pt x="348" y="1216"/>
                      </a:lnTo>
                      <a:lnTo>
                        <a:pt x="339" y="1187"/>
                      </a:lnTo>
                      <a:lnTo>
                        <a:pt x="358" y="1152"/>
                      </a:lnTo>
                      <a:lnTo>
                        <a:pt x="349" y="1123"/>
                      </a:lnTo>
                      <a:lnTo>
                        <a:pt x="364" y="1119"/>
                      </a:lnTo>
                      <a:lnTo>
                        <a:pt x="382" y="1128"/>
                      </a:lnTo>
                      <a:lnTo>
                        <a:pt x="405" y="1107"/>
                      </a:lnTo>
                      <a:lnTo>
                        <a:pt x="396" y="1078"/>
                      </a:lnTo>
                      <a:lnTo>
                        <a:pt x="392" y="1064"/>
                      </a:lnTo>
                      <a:lnTo>
                        <a:pt x="401" y="1046"/>
                      </a:lnTo>
                      <a:lnTo>
                        <a:pt x="412" y="1028"/>
                      </a:lnTo>
                      <a:lnTo>
                        <a:pt x="435" y="1005"/>
                      </a:lnTo>
                      <a:lnTo>
                        <a:pt x="431" y="991"/>
                      </a:lnTo>
                      <a:lnTo>
                        <a:pt x="428" y="978"/>
                      </a:lnTo>
                      <a:lnTo>
                        <a:pt x="446" y="941"/>
                      </a:lnTo>
                      <a:lnTo>
                        <a:pt x="455" y="923"/>
                      </a:lnTo>
                      <a:lnTo>
                        <a:pt x="462" y="891"/>
                      </a:lnTo>
                      <a:lnTo>
                        <a:pt x="456" y="877"/>
                      </a:lnTo>
                      <a:lnTo>
                        <a:pt x="472" y="827"/>
                      </a:lnTo>
                      <a:lnTo>
                        <a:pt x="467" y="812"/>
                      </a:lnTo>
                      <a:lnTo>
                        <a:pt x="481" y="809"/>
                      </a:lnTo>
                      <a:lnTo>
                        <a:pt x="496" y="803"/>
                      </a:lnTo>
                      <a:lnTo>
                        <a:pt x="508" y="800"/>
                      </a:lnTo>
                      <a:lnTo>
                        <a:pt x="505" y="786"/>
                      </a:lnTo>
                      <a:lnTo>
                        <a:pt x="487" y="777"/>
                      </a:lnTo>
                      <a:lnTo>
                        <a:pt x="481" y="762"/>
                      </a:lnTo>
                      <a:lnTo>
                        <a:pt x="474" y="734"/>
                      </a:lnTo>
                      <a:lnTo>
                        <a:pt x="469" y="720"/>
                      </a:lnTo>
                      <a:lnTo>
                        <a:pt x="465" y="707"/>
                      </a:lnTo>
                      <a:lnTo>
                        <a:pt x="448" y="698"/>
                      </a:lnTo>
                      <a:lnTo>
                        <a:pt x="444" y="684"/>
                      </a:lnTo>
                      <a:lnTo>
                        <a:pt x="415" y="691"/>
                      </a:lnTo>
                      <a:lnTo>
                        <a:pt x="398" y="682"/>
                      </a:lnTo>
                      <a:lnTo>
                        <a:pt x="383" y="687"/>
                      </a:lnTo>
                      <a:lnTo>
                        <a:pt x="374" y="659"/>
                      </a:lnTo>
                      <a:lnTo>
                        <a:pt x="357" y="650"/>
                      </a:lnTo>
                      <a:lnTo>
                        <a:pt x="333" y="627"/>
                      </a:lnTo>
                      <a:lnTo>
                        <a:pt x="330" y="612"/>
                      </a:lnTo>
                      <a:lnTo>
                        <a:pt x="321" y="584"/>
                      </a:lnTo>
                      <a:lnTo>
                        <a:pt x="312" y="555"/>
                      </a:lnTo>
                      <a:lnTo>
                        <a:pt x="321" y="539"/>
                      </a:lnTo>
                      <a:lnTo>
                        <a:pt x="305" y="528"/>
                      </a:lnTo>
                      <a:lnTo>
                        <a:pt x="300" y="514"/>
                      </a:lnTo>
                      <a:lnTo>
                        <a:pt x="282" y="505"/>
                      </a:lnTo>
                      <a:lnTo>
                        <a:pt x="276" y="491"/>
                      </a:lnTo>
                      <a:lnTo>
                        <a:pt x="273" y="477"/>
                      </a:lnTo>
                      <a:lnTo>
                        <a:pt x="269" y="462"/>
                      </a:lnTo>
                      <a:lnTo>
                        <a:pt x="241" y="471"/>
                      </a:lnTo>
                      <a:lnTo>
                        <a:pt x="250" y="453"/>
                      </a:lnTo>
                      <a:lnTo>
                        <a:pt x="246" y="441"/>
                      </a:lnTo>
                      <a:lnTo>
                        <a:pt x="241" y="425"/>
                      </a:lnTo>
                      <a:lnTo>
                        <a:pt x="237" y="412"/>
                      </a:lnTo>
                      <a:lnTo>
                        <a:pt x="234" y="396"/>
                      </a:lnTo>
                      <a:lnTo>
                        <a:pt x="214" y="389"/>
                      </a:lnTo>
                      <a:lnTo>
                        <a:pt x="207" y="361"/>
                      </a:lnTo>
                      <a:lnTo>
                        <a:pt x="193" y="364"/>
                      </a:lnTo>
                      <a:lnTo>
                        <a:pt x="160" y="361"/>
                      </a:lnTo>
                      <a:lnTo>
                        <a:pt x="128" y="353"/>
                      </a:lnTo>
                      <a:lnTo>
                        <a:pt x="114" y="357"/>
                      </a:lnTo>
                      <a:lnTo>
                        <a:pt x="96" y="348"/>
                      </a:lnTo>
                      <a:lnTo>
                        <a:pt x="82" y="353"/>
                      </a:lnTo>
                      <a:lnTo>
                        <a:pt x="73" y="327"/>
                      </a:lnTo>
                      <a:lnTo>
                        <a:pt x="41" y="320"/>
                      </a:lnTo>
                      <a:lnTo>
                        <a:pt x="9" y="314"/>
                      </a:lnTo>
                      <a:lnTo>
                        <a:pt x="0" y="287"/>
                      </a:lnTo>
                      <a:lnTo>
                        <a:pt x="5" y="255"/>
                      </a:lnTo>
                      <a:lnTo>
                        <a:pt x="20" y="250"/>
                      </a:lnTo>
                      <a:lnTo>
                        <a:pt x="37" y="261"/>
                      </a:lnTo>
                      <a:lnTo>
                        <a:pt x="70" y="266"/>
                      </a:lnTo>
                      <a:lnTo>
                        <a:pt x="75" y="279"/>
                      </a:lnTo>
                      <a:lnTo>
                        <a:pt x="96" y="304"/>
                      </a:lnTo>
                      <a:lnTo>
                        <a:pt x="111" y="298"/>
                      </a:lnTo>
                      <a:lnTo>
                        <a:pt x="125" y="295"/>
                      </a:lnTo>
                      <a:lnTo>
                        <a:pt x="143" y="305"/>
                      </a:lnTo>
                      <a:lnTo>
                        <a:pt x="185" y="291"/>
                      </a:lnTo>
                      <a:lnTo>
                        <a:pt x="194" y="273"/>
                      </a:lnTo>
                      <a:lnTo>
                        <a:pt x="209" y="270"/>
                      </a:lnTo>
                      <a:lnTo>
                        <a:pt x="232" y="291"/>
                      </a:lnTo>
                      <a:lnTo>
                        <a:pt x="255" y="270"/>
                      </a:lnTo>
                      <a:lnTo>
                        <a:pt x="269" y="266"/>
                      </a:lnTo>
                      <a:lnTo>
                        <a:pt x="264" y="252"/>
                      </a:lnTo>
                      <a:lnTo>
                        <a:pt x="269" y="220"/>
                      </a:lnTo>
                      <a:lnTo>
                        <a:pt x="280" y="200"/>
                      </a:lnTo>
                      <a:lnTo>
                        <a:pt x="275" y="186"/>
                      </a:lnTo>
                      <a:lnTo>
                        <a:pt x="269" y="173"/>
                      </a:lnTo>
                      <a:lnTo>
                        <a:pt x="267" y="161"/>
                      </a:lnTo>
                      <a:lnTo>
                        <a:pt x="273" y="127"/>
                      </a:lnTo>
                      <a:lnTo>
                        <a:pt x="255" y="71"/>
                      </a:lnTo>
                      <a:lnTo>
                        <a:pt x="264" y="54"/>
                      </a:lnTo>
                      <a:lnTo>
                        <a:pt x="292" y="45"/>
                      </a:lnTo>
                      <a:lnTo>
                        <a:pt x="316" y="21"/>
                      </a:lnTo>
                      <a:lnTo>
                        <a:pt x="326" y="4"/>
                      </a:lnTo>
                      <a:lnTo>
                        <a:pt x="34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878" name="Line 58861"/>
                <p:cNvSpPr>
                  <a:spLocks noChangeShapeType="1"/>
                </p:cNvSpPr>
                <p:nvPr/>
              </p:nvSpPr>
              <p:spPr bwMode="auto">
                <a:xfrm flipH="1">
                  <a:off x="4928" y="82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79" name="Line 58862"/>
                <p:cNvSpPr>
                  <a:spLocks noChangeShapeType="1"/>
                </p:cNvSpPr>
                <p:nvPr/>
              </p:nvSpPr>
              <p:spPr bwMode="auto">
                <a:xfrm flipH="1" flipV="1">
                  <a:off x="4927" y="81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0" name="Line 58863"/>
                <p:cNvSpPr>
                  <a:spLocks noChangeShapeType="1"/>
                </p:cNvSpPr>
                <p:nvPr/>
              </p:nvSpPr>
              <p:spPr bwMode="auto">
                <a:xfrm flipH="1" flipV="1">
                  <a:off x="4925" y="8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1" name="Line 58864"/>
                <p:cNvSpPr>
                  <a:spLocks noChangeShapeType="1"/>
                </p:cNvSpPr>
                <p:nvPr/>
              </p:nvSpPr>
              <p:spPr bwMode="auto">
                <a:xfrm flipH="1" flipV="1">
                  <a:off x="4922" y="80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2" name="Line 58865"/>
                <p:cNvSpPr>
                  <a:spLocks noChangeShapeType="1"/>
                </p:cNvSpPr>
                <p:nvPr/>
              </p:nvSpPr>
              <p:spPr bwMode="auto">
                <a:xfrm flipH="1" flipV="1">
                  <a:off x="4918" y="78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3" name="Line 58866"/>
                <p:cNvSpPr>
                  <a:spLocks noChangeShapeType="1"/>
                </p:cNvSpPr>
                <p:nvPr/>
              </p:nvSpPr>
              <p:spPr bwMode="auto">
                <a:xfrm flipV="1">
                  <a:off x="4918" y="77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4" name="Line 58867"/>
                <p:cNvSpPr>
                  <a:spLocks noChangeShapeType="1"/>
                </p:cNvSpPr>
                <p:nvPr/>
              </p:nvSpPr>
              <p:spPr bwMode="auto">
                <a:xfrm flipH="1" flipV="1">
                  <a:off x="4920" y="77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5" name="Line 58868"/>
                <p:cNvSpPr>
                  <a:spLocks noChangeShapeType="1"/>
                </p:cNvSpPr>
                <p:nvPr/>
              </p:nvSpPr>
              <p:spPr bwMode="auto">
                <a:xfrm flipH="1" flipV="1">
                  <a:off x="4911" y="7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6" name="Line 58869"/>
                <p:cNvSpPr>
                  <a:spLocks noChangeShapeType="1"/>
                </p:cNvSpPr>
                <p:nvPr/>
              </p:nvSpPr>
              <p:spPr bwMode="auto">
                <a:xfrm flipH="1" flipV="1">
                  <a:off x="4903" y="763"/>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7" name="Line 58870"/>
                <p:cNvSpPr>
                  <a:spLocks noChangeShapeType="1"/>
                </p:cNvSpPr>
                <p:nvPr/>
              </p:nvSpPr>
              <p:spPr bwMode="auto">
                <a:xfrm flipH="1">
                  <a:off x="4895" y="7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8" name="Line 58871"/>
                <p:cNvSpPr>
                  <a:spLocks noChangeShapeType="1"/>
                </p:cNvSpPr>
                <p:nvPr/>
              </p:nvSpPr>
              <p:spPr bwMode="auto">
                <a:xfrm flipH="1">
                  <a:off x="4872" y="765"/>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89" name="Line 58872"/>
                <p:cNvSpPr>
                  <a:spLocks noChangeShapeType="1"/>
                </p:cNvSpPr>
                <p:nvPr/>
              </p:nvSpPr>
              <p:spPr bwMode="auto">
                <a:xfrm flipV="1">
                  <a:off x="4872" y="748"/>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0" name="Line 58873"/>
                <p:cNvSpPr>
                  <a:spLocks noChangeShapeType="1"/>
                </p:cNvSpPr>
                <p:nvPr/>
              </p:nvSpPr>
              <p:spPr bwMode="auto">
                <a:xfrm flipH="1">
                  <a:off x="4869" y="7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1" name="Line 58874"/>
                <p:cNvSpPr>
                  <a:spLocks noChangeShapeType="1"/>
                </p:cNvSpPr>
                <p:nvPr/>
              </p:nvSpPr>
              <p:spPr bwMode="auto">
                <a:xfrm flipH="1">
                  <a:off x="4863" y="75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2" name="Line 58875"/>
                <p:cNvSpPr>
                  <a:spLocks noChangeShapeType="1"/>
                </p:cNvSpPr>
                <p:nvPr/>
              </p:nvSpPr>
              <p:spPr bwMode="auto">
                <a:xfrm flipH="1">
                  <a:off x="4852" y="75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3" name="Line 58876"/>
                <p:cNvSpPr>
                  <a:spLocks noChangeShapeType="1"/>
                </p:cNvSpPr>
                <p:nvPr/>
              </p:nvSpPr>
              <p:spPr bwMode="auto">
                <a:xfrm flipH="1">
                  <a:off x="4837" y="77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4" name="Line 58877"/>
                <p:cNvSpPr>
                  <a:spLocks noChangeShapeType="1"/>
                </p:cNvSpPr>
                <p:nvPr/>
              </p:nvSpPr>
              <p:spPr bwMode="auto">
                <a:xfrm flipH="1">
                  <a:off x="4833" y="7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5" name="Line 58878"/>
                <p:cNvSpPr>
                  <a:spLocks noChangeShapeType="1"/>
                </p:cNvSpPr>
                <p:nvPr/>
              </p:nvSpPr>
              <p:spPr bwMode="auto">
                <a:xfrm>
                  <a:off x="4833" y="784"/>
                  <a:ext cx="9"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6" name="Line 58879"/>
                <p:cNvSpPr>
                  <a:spLocks noChangeShapeType="1"/>
                </p:cNvSpPr>
                <p:nvPr/>
              </p:nvSpPr>
              <p:spPr bwMode="auto">
                <a:xfrm flipH="1">
                  <a:off x="4839" y="8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7" name="Line 58880"/>
                <p:cNvSpPr>
                  <a:spLocks noChangeShapeType="1"/>
                </p:cNvSpPr>
                <p:nvPr/>
              </p:nvSpPr>
              <p:spPr bwMode="auto">
                <a:xfrm>
                  <a:off x="4839" y="82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8" name="Line 58881"/>
                <p:cNvSpPr>
                  <a:spLocks noChangeShapeType="1"/>
                </p:cNvSpPr>
                <p:nvPr/>
              </p:nvSpPr>
              <p:spPr bwMode="auto">
                <a:xfrm>
                  <a:off x="4840" y="83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99" name="Line 58882"/>
                <p:cNvSpPr>
                  <a:spLocks noChangeShapeType="1"/>
                </p:cNvSpPr>
                <p:nvPr/>
              </p:nvSpPr>
              <p:spPr bwMode="auto">
                <a:xfrm>
                  <a:off x="4843" y="8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0" name="Line 58883"/>
                <p:cNvSpPr>
                  <a:spLocks noChangeShapeType="1"/>
                </p:cNvSpPr>
                <p:nvPr/>
              </p:nvSpPr>
              <p:spPr bwMode="auto">
                <a:xfrm flipH="1">
                  <a:off x="4840" y="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1" name="Line 58884"/>
                <p:cNvSpPr>
                  <a:spLocks noChangeShapeType="1"/>
                </p:cNvSpPr>
                <p:nvPr/>
              </p:nvSpPr>
              <p:spPr bwMode="auto">
                <a:xfrm flipH="1">
                  <a:off x="4837" y="858"/>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2" name="Line 58885"/>
                <p:cNvSpPr>
                  <a:spLocks noChangeShapeType="1"/>
                </p:cNvSpPr>
                <p:nvPr/>
              </p:nvSpPr>
              <p:spPr bwMode="auto">
                <a:xfrm>
                  <a:off x="4837" y="87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3" name="Line 58886"/>
                <p:cNvSpPr>
                  <a:spLocks noChangeShapeType="1"/>
                </p:cNvSpPr>
                <p:nvPr/>
              </p:nvSpPr>
              <p:spPr bwMode="auto">
                <a:xfrm flipH="1">
                  <a:off x="4833" y="88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4" name="Line 58887"/>
                <p:cNvSpPr>
                  <a:spLocks noChangeShapeType="1"/>
                </p:cNvSpPr>
                <p:nvPr/>
              </p:nvSpPr>
              <p:spPr bwMode="auto">
                <a:xfrm flipH="1">
                  <a:off x="4821" y="88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5" name="Line 58888"/>
                <p:cNvSpPr>
                  <a:spLocks noChangeShapeType="1"/>
                </p:cNvSpPr>
                <p:nvPr/>
              </p:nvSpPr>
              <p:spPr bwMode="auto">
                <a:xfrm flipH="1" flipV="1">
                  <a:off x="4810" y="88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6" name="Line 58889"/>
                <p:cNvSpPr>
                  <a:spLocks noChangeShapeType="1"/>
                </p:cNvSpPr>
                <p:nvPr/>
              </p:nvSpPr>
              <p:spPr bwMode="auto">
                <a:xfrm flipH="1">
                  <a:off x="4803" y="8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7" name="Line 58890"/>
                <p:cNvSpPr>
                  <a:spLocks noChangeShapeType="1"/>
                </p:cNvSpPr>
                <p:nvPr/>
              </p:nvSpPr>
              <p:spPr bwMode="auto">
                <a:xfrm flipH="1">
                  <a:off x="4798" y="8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8" name="Line 58891"/>
                <p:cNvSpPr>
                  <a:spLocks noChangeShapeType="1"/>
                </p:cNvSpPr>
                <p:nvPr/>
              </p:nvSpPr>
              <p:spPr bwMode="auto">
                <a:xfrm flipH="1">
                  <a:off x="4777" y="894"/>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09" name="Line 58892"/>
                <p:cNvSpPr>
                  <a:spLocks noChangeShapeType="1"/>
                </p:cNvSpPr>
                <p:nvPr/>
              </p:nvSpPr>
              <p:spPr bwMode="auto">
                <a:xfrm flipH="1" flipV="1">
                  <a:off x="4768" y="8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0" name="Line 58893"/>
                <p:cNvSpPr>
                  <a:spLocks noChangeShapeType="1"/>
                </p:cNvSpPr>
                <p:nvPr/>
              </p:nvSpPr>
              <p:spPr bwMode="auto">
                <a:xfrm flipH="1">
                  <a:off x="4761" y="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1" name="Line 58894"/>
                <p:cNvSpPr>
                  <a:spLocks noChangeShapeType="1"/>
                </p:cNvSpPr>
                <p:nvPr/>
              </p:nvSpPr>
              <p:spPr bwMode="auto">
                <a:xfrm flipH="1">
                  <a:off x="4754" y="8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2" name="Line 58895"/>
                <p:cNvSpPr>
                  <a:spLocks noChangeShapeType="1"/>
                </p:cNvSpPr>
                <p:nvPr/>
              </p:nvSpPr>
              <p:spPr bwMode="auto">
                <a:xfrm flipH="1" flipV="1">
                  <a:off x="4743" y="88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3" name="Line 58896"/>
                <p:cNvSpPr>
                  <a:spLocks noChangeShapeType="1"/>
                </p:cNvSpPr>
                <p:nvPr/>
              </p:nvSpPr>
              <p:spPr bwMode="auto">
                <a:xfrm flipH="1" flipV="1">
                  <a:off x="4740" y="88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4" name="Line 58897"/>
                <p:cNvSpPr>
                  <a:spLocks noChangeShapeType="1"/>
                </p:cNvSpPr>
                <p:nvPr/>
              </p:nvSpPr>
              <p:spPr bwMode="auto">
                <a:xfrm flipH="1" flipV="1">
                  <a:off x="4724" y="87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5" name="Line 58898"/>
                <p:cNvSpPr>
                  <a:spLocks noChangeShapeType="1"/>
                </p:cNvSpPr>
                <p:nvPr/>
              </p:nvSpPr>
              <p:spPr bwMode="auto">
                <a:xfrm flipH="1" flipV="1">
                  <a:off x="4715" y="87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6" name="Line 58899"/>
                <p:cNvSpPr>
                  <a:spLocks noChangeShapeType="1"/>
                </p:cNvSpPr>
                <p:nvPr/>
              </p:nvSpPr>
              <p:spPr bwMode="auto">
                <a:xfrm flipH="1">
                  <a:off x="4708" y="8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7" name="Line 58900"/>
                <p:cNvSpPr>
                  <a:spLocks noChangeShapeType="1"/>
                </p:cNvSpPr>
                <p:nvPr/>
              </p:nvSpPr>
              <p:spPr bwMode="auto">
                <a:xfrm flipH="1">
                  <a:off x="4705" y="87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8" name="Line 58901"/>
                <p:cNvSpPr>
                  <a:spLocks noChangeShapeType="1"/>
                </p:cNvSpPr>
                <p:nvPr/>
              </p:nvSpPr>
              <p:spPr bwMode="auto">
                <a:xfrm>
                  <a:off x="4705" y="892"/>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19" name="Line 58902"/>
                <p:cNvSpPr>
                  <a:spLocks noChangeShapeType="1"/>
                </p:cNvSpPr>
                <p:nvPr/>
              </p:nvSpPr>
              <p:spPr bwMode="auto">
                <a:xfrm>
                  <a:off x="4710" y="906"/>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0" name="Line 58903"/>
                <p:cNvSpPr>
                  <a:spLocks noChangeShapeType="1"/>
                </p:cNvSpPr>
                <p:nvPr/>
              </p:nvSpPr>
              <p:spPr bwMode="auto">
                <a:xfrm>
                  <a:off x="4726" y="908"/>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1" name="Line 58904"/>
                <p:cNvSpPr>
                  <a:spLocks noChangeShapeType="1"/>
                </p:cNvSpPr>
                <p:nvPr/>
              </p:nvSpPr>
              <p:spPr bwMode="auto">
                <a:xfrm>
                  <a:off x="4742" y="912"/>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2" name="Line 58905"/>
                <p:cNvSpPr>
                  <a:spLocks noChangeShapeType="1"/>
                </p:cNvSpPr>
                <p:nvPr/>
              </p:nvSpPr>
              <p:spPr bwMode="auto">
                <a:xfrm flipV="1">
                  <a:off x="4747" y="9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3" name="Line 58906"/>
                <p:cNvSpPr>
                  <a:spLocks noChangeShapeType="1"/>
                </p:cNvSpPr>
                <p:nvPr/>
              </p:nvSpPr>
              <p:spPr bwMode="auto">
                <a:xfrm>
                  <a:off x="4754" y="92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4" name="Line 58907"/>
                <p:cNvSpPr>
                  <a:spLocks noChangeShapeType="1"/>
                </p:cNvSpPr>
                <p:nvPr/>
              </p:nvSpPr>
              <p:spPr bwMode="auto">
                <a:xfrm flipV="1">
                  <a:off x="4763" y="9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5" name="Line 58908"/>
                <p:cNvSpPr>
                  <a:spLocks noChangeShapeType="1"/>
                </p:cNvSpPr>
                <p:nvPr/>
              </p:nvSpPr>
              <p:spPr bwMode="auto">
                <a:xfrm>
                  <a:off x="4770" y="925"/>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6" name="Line 58909"/>
                <p:cNvSpPr>
                  <a:spLocks noChangeShapeType="1"/>
                </p:cNvSpPr>
                <p:nvPr/>
              </p:nvSpPr>
              <p:spPr bwMode="auto">
                <a:xfrm>
                  <a:off x="4786" y="92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7" name="Line 58910"/>
                <p:cNvSpPr>
                  <a:spLocks noChangeShapeType="1"/>
                </p:cNvSpPr>
                <p:nvPr/>
              </p:nvSpPr>
              <p:spPr bwMode="auto">
                <a:xfrm flipV="1">
                  <a:off x="4802" y="9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28" name="Line 58911"/>
                <p:cNvSpPr>
                  <a:spLocks noChangeShapeType="1"/>
                </p:cNvSpPr>
                <p:nvPr/>
              </p:nvSpPr>
              <p:spPr bwMode="auto">
                <a:xfrm>
                  <a:off x="4809" y="929"/>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2" name="Group 59113"/>
              <p:cNvGrpSpPr>
                <a:grpSpLocks/>
              </p:cNvGrpSpPr>
              <p:nvPr/>
            </p:nvGrpSpPr>
            <p:grpSpPr bwMode="auto">
              <a:xfrm>
                <a:off x="7639050" y="1187451"/>
                <a:ext cx="692150" cy="1243013"/>
                <a:chOff x="4812" y="748"/>
                <a:chExt cx="436" cy="783"/>
              </a:xfrm>
              <a:grpFill/>
            </p:grpSpPr>
            <p:sp>
              <p:nvSpPr>
                <p:cNvPr id="51529" name="Line 58913"/>
                <p:cNvSpPr>
                  <a:spLocks noChangeShapeType="1"/>
                </p:cNvSpPr>
                <p:nvPr/>
              </p:nvSpPr>
              <p:spPr bwMode="auto">
                <a:xfrm>
                  <a:off x="4812" y="94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0" name="Line 58914"/>
                <p:cNvSpPr>
                  <a:spLocks noChangeShapeType="1"/>
                </p:cNvSpPr>
                <p:nvPr/>
              </p:nvSpPr>
              <p:spPr bwMode="auto">
                <a:xfrm>
                  <a:off x="4822" y="94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1" name="Line 58915"/>
                <p:cNvSpPr>
                  <a:spLocks noChangeShapeType="1"/>
                </p:cNvSpPr>
                <p:nvPr/>
              </p:nvSpPr>
              <p:spPr bwMode="auto">
                <a:xfrm>
                  <a:off x="4824" y="95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2" name="Line 58916"/>
                <p:cNvSpPr>
                  <a:spLocks noChangeShapeType="1"/>
                </p:cNvSpPr>
                <p:nvPr/>
              </p:nvSpPr>
              <p:spPr bwMode="auto">
                <a:xfrm>
                  <a:off x="4826" y="96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3" name="Line 58917"/>
                <p:cNvSpPr>
                  <a:spLocks noChangeShapeType="1"/>
                </p:cNvSpPr>
                <p:nvPr/>
              </p:nvSpPr>
              <p:spPr bwMode="auto">
                <a:xfrm>
                  <a:off x="4829" y="96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4" name="Line 58918"/>
                <p:cNvSpPr>
                  <a:spLocks noChangeShapeType="1"/>
                </p:cNvSpPr>
                <p:nvPr/>
              </p:nvSpPr>
              <p:spPr bwMode="auto">
                <a:xfrm flipH="1">
                  <a:off x="4826" y="9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5" name="Line 58919"/>
                <p:cNvSpPr>
                  <a:spLocks noChangeShapeType="1"/>
                </p:cNvSpPr>
                <p:nvPr/>
              </p:nvSpPr>
              <p:spPr bwMode="auto">
                <a:xfrm flipV="1">
                  <a:off x="4826" y="98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6" name="Line 58920"/>
                <p:cNvSpPr>
                  <a:spLocks noChangeShapeType="1"/>
                </p:cNvSpPr>
                <p:nvPr/>
              </p:nvSpPr>
              <p:spPr bwMode="auto">
                <a:xfrm>
                  <a:off x="4840" y="9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7" name="Line 58921"/>
                <p:cNvSpPr>
                  <a:spLocks noChangeShapeType="1"/>
                </p:cNvSpPr>
                <p:nvPr/>
              </p:nvSpPr>
              <p:spPr bwMode="auto">
                <a:xfrm>
                  <a:off x="4842" y="9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8" name="Line 58922"/>
                <p:cNvSpPr>
                  <a:spLocks noChangeShapeType="1"/>
                </p:cNvSpPr>
                <p:nvPr/>
              </p:nvSpPr>
              <p:spPr bwMode="auto">
                <a:xfrm>
                  <a:off x="4844" y="9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39" name="Line 58923"/>
                <p:cNvSpPr>
                  <a:spLocks noChangeShapeType="1"/>
                </p:cNvSpPr>
                <p:nvPr/>
              </p:nvSpPr>
              <p:spPr bwMode="auto">
                <a:xfrm>
                  <a:off x="4846" y="100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0" name="Line 58924"/>
                <p:cNvSpPr>
                  <a:spLocks noChangeShapeType="1"/>
                </p:cNvSpPr>
                <p:nvPr/>
              </p:nvSpPr>
              <p:spPr bwMode="auto">
                <a:xfrm>
                  <a:off x="4855" y="10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1" name="Line 58925"/>
                <p:cNvSpPr>
                  <a:spLocks noChangeShapeType="1"/>
                </p:cNvSpPr>
                <p:nvPr/>
              </p:nvSpPr>
              <p:spPr bwMode="auto">
                <a:xfrm>
                  <a:off x="4858" y="101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2" name="Line 58926"/>
                <p:cNvSpPr>
                  <a:spLocks noChangeShapeType="1"/>
                </p:cNvSpPr>
                <p:nvPr/>
              </p:nvSpPr>
              <p:spPr bwMode="auto">
                <a:xfrm flipH="1">
                  <a:off x="4862" y="101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3" name="Line 58927"/>
                <p:cNvSpPr>
                  <a:spLocks noChangeShapeType="1"/>
                </p:cNvSpPr>
                <p:nvPr/>
              </p:nvSpPr>
              <p:spPr bwMode="auto">
                <a:xfrm>
                  <a:off x="4862" y="102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4" name="Line 58928"/>
                <p:cNvSpPr>
                  <a:spLocks noChangeShapeType="1"/>
                </p:cNvSpPr>
                <p:nvPr/>
              </p:nvSpPr>
              <p:spPr bwMode="auto">
                <a:xfrm>
                  <a:off x="4866" y="1040"/>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5" name="Line 58929"/>
                <p:cNvSpPr>
                  <a:spLocks noChangeShapeType="1"/>
                </p:cNvSpPr>
                <p:nvPr/>
              </p:nvSpPr>
              <p:spPr bwMode="auto">
                <a:xfrm>
                  <a:off x="4870" y="10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6" name="Line 58930"/>
                <p:cNvSpPr>
                  <a:spLocks noChangeShapeType="1"/>
                </p:cNvSpPr>
                <p:nvPr/>
              </p:nvSpPr>
              <p:spPr bwMode="auto">
                <a:xfrm>
                  <a:off x="4872" y="10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7" name="Line 58931"/>
                <p:cNvSpPr>
                  <a:spLocks noChangeShapeType="1"/>
                </p:cNvSpPr>
                <p:nvPr/>
              </p:nvSpPr>
              <p:spPr bwMode="auto">
                <a:xfrm>
                  <a:off x="4884" y="107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8" name="Line 58932"/>
                <p:cNvSpPr>
                  <a:spLocks noChangeShapeType="1"/>
                </p:cNvSpPr>
                <p:nvPr/>
              </p:nvSpPr>
              <p:spPr bwMode="auto">
                <a:xfrm>
                  <a:off x="4893" y="107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49" name="Line 58933"/>
                <p:cNvSpPr>
                  <a:spLocks noChangeShapeType="1"/>
                </p:cNvSpPr>
                <p:nvPr/>
              </p:nvSpPr>
              <p:spPr bwMode="auto">
                <a:xfrm flipV="1">
                  <a:off x="4897" y="10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0" name="Line 58934"/>
                <p:cNvSpPr>
                  <a:spLocks noChangeShapeType="1"/>
                </p:cNvSpPr>
                <p:nvPr/>
              </p:nvSpPr>
              <p:spPr bwMode="auto">
                <a:xfrm>
                  <a:off x="4904" y="109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1" name="Line 58935"/>
                <p:cNvSpPr>
                  <a:spLocks noChangeShapeType="1"/>
                </p:cNvSpPr>
                <p:nvPr/>
              </p:nvSpPr>
              <p:spPr bwMode="auto">
                <a:xfrm flipV="1">
                  <a:off x="4913" y="109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2" name="Line 58936"/>
                <p:cNvSpPr>
                  <a:spLocks noChangeShapeType="1"/>
                </p:cNvSpPr>
                <p:nvPr/>
              </p:nvSpPr>
              <p:spPr bwMode="auto">
                <a:xfrm>
                  <a:off x="4927" y="109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3" name="Line 58937"/>
                <p:cNvSpPr>
                  <a:spLocks noChangeShapeType="1"/>
                </p:cNvSpPr>
                <p:nvPr/>
              </p:nvSpPr>
              <p:spPr bwMode="auto">
                <a:xfrm>
                  <a:off x="4929" y="109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4" name="Line 58938"/>
                <p:cNvSpPr>
                  <a:spLocks noChangeShapeType="1"/>
                </p:cNvSpPr>
                <p:nvPr/>
              </p:nvSpPr>
              <p:spPr bwMode="auto">
                <a:xfrm>
                  <a:off x="4938" y="11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5" name="Line 58939"/>
                <p:cNvSpPr>
                  <a:spLocks noChangeShapeType="1"/>
                </p:cNvSpPr>
                <p:nvPr/>
              </p:nvSpPr>
              <p:spPr bwMode="auto">
                <a:xfrm>
                  <a:off x="4940" y="11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6" name="Line 58940"/>
                <p:cNvSpPr>
                  <a:spLocks noChangeShapeType="1"/>
                </p:cNvSpPr>
                <p:nvPr/>
              </p:nvSpPr>
              <p:spPr bwMode="auto">
                <a:xfrm>
                  <a:off x="4943" y="1115"/>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7" name="Line 58941"/>
                <p:cNvSpPr>
                  <a:spLocks noChangeShapeType="1"/>
                </p:cNvSpPr>
                <p:nvPr/>
              </p:nvSpPr>
              <p:spPr bwMode="auto">
                <a:xfrm>
                  <a:off x="4946" y="113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8" name="Line 58942"/>
                <p:cNvSpPr>
                  <a:spLocks noChangeShapeType="1"/>
                </p:cNvSpPr>
                <p:nvPr/>
              </p:nvSpPr>
              <p:spPr bwMode="auto">
                <a:xfrm>
                  <a:off x="4949" y="113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59" name="Line 58943"/>
                <p:cNvSpPr>
                  <a:spLocks noChangeShapeType="1"/>
                </p:cNvSpPr>
                <p:nvPr/>
              </p:nvSpPr>
              <p:spPr bwMode="auto">
                <a:xfrm>
                  <a:off x="4958" y="11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0" name="Line 58944"/>
                <p:cNvSpPr>
                  <a:spLocks noChangeShapeType="1"/>
                </p:cNvSpPr>
                <p:nvPr/>
              </p:nvSpPr>
              <p:spPr bwMode="auto">
                <a:xfrm flipH="1">
                  <a:off x="4953" y="11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1" name="Line 58945"/>
                <p:cNvSpPr>
                  <a:spLocks noChangeShapeType="1"/>
                </p:cNvSpPr>
                <p:nvPr/>
              </p:nvSpPr>
              <p:spPr bwMode="auto">
                <a:xfrm flipH="1">
                  <a:off x="4946" y="11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2" name="Line 58946"/>
                <p:cNvSpPr>
                  <a:spLocks noChangeShapeType="1"/>
                </p:cNvSpPr>
                <p:nvPr/>
              </p:nvSpPr>
              <p:spPr bwMode="auto">
                <a:xfrm flipH="1">
                  <a:off x="4939" y="11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3" name="Line 58947"/>
                <p:cNvSpPr>
                  <a:spLocks noChangeShapeType="1"/>
                </p:cNvSpPr>
                <p:nvPr/>
              </p:nvSpPr>
              <p:spPr bwMode="auto">
                <a:xfrm>
                  <a:off x="4939" y="115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4" name="Line 58948"/>
                <p:cNvSpPr>
                  <a:spLocks noChangeShapeType="1"/>
                </p:cNvSpPr>
                <p:nvPr/>
              </p:nvSpPr>
              <p:spPr bwMode="auto">
                <a:xfrm flipH="1">
                  <a:off x="4934" y="1162"/>
                  <a:ext cx="8"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5" name="Line 58949"/>
                <p:cNvSpPr>
                  <a:spLocks noChangeShapeType="1"/>
                </p:cNvSpPr>
                <p:nvPr/>
              </p:nvSpPr>
              <p:spPr bwMode="auto">
                <a:xfrm>
                  <a:off x="4934" y="11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6" name="Line 58950"/>
                <p:cNvSpPr>
                  <a:spLocks noChangeShapeType="1"/>
                </p:cNvSpPr>
                <p:nvPr/>
              </p:nvSpPr>
              <p:spPr bwMode="auto">
                <a:xfrm flipH="1">
                  <a:off x="4933" y="119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7" name="Line 58951"/>
                <p:cNvSpPr>
                  <a:spLocks noChangeShapeType="1"/>
                </p:cNvSpPr>
                <p:nvPr/>
              </p:nvSpPr>
              <p:spPr bwMode="auto">
                <a:xfrm flipH="1">
                  <a:off x="4928" y="121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8" name="Line 58952"/>
                <p:cNvSpPr>
                  <a:spLocks noChangeShapeType="1"/>
                </p:cNvSpPr>
                <p:nvPr/>
              </p:nvSpPr>
              <p:spPr bwMode="auto">
                <a:xfrm flipH="1">
                  <a:off x="4919" y="1219"/>
                  <a:ext cx="9"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69" name="Line 58953"/>
                <p:cNvSpPr>
                  <a:spLocks noChangeShapeType="1"/>
                </p:cNvSpPr>
                <p:nvPr/>
              </p:nvSpPr>
              <p:spPr bwMode="auto">
                <a:xfrm>
                  <a:off x="4919" y="12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0" name="Line 58954"/>
                <p:cNvSpPr>
                  <a:spLocks noChangeShapeType="1"/>
                </p:cNvSpPr>
                <p:nvPr/>
              </p:nvSpPr>
              <p:spPr bwMode="auto">
                <a:xfrm>
                  <a:off x="4921" y="12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1" name="Line 58955"/>
                <p:cNvSpPr>
                  <a:spLocks noChangeShapeType="1"/>
                </p:cNvSpPr>
                <p:nvPr/>
              </p:nvSpPr>
              <p:spPr bwMode="auto">
                <a:xfrm flipH="1">
                  <a:off x="4911" y="125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2" name="Line 58956"/>
                <p:cNvSpPr>
                  <a:spLocks noChangeShapeType="1"/>
                </p:cNvSpPr>
                <p:nvPr/>
              </p:nvSpPr>
              <p:spPr bwMode="auto">
                <a:xfrm>
                  <a:off x="4911" y="12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3" name="Line 58957"/>
                <p:cNvSpPr>
                  <a:spLocks noChangeShapeType="1"/>
                </p:cNvSpPr>
                <p:nvPr/>
              </p:nvSpPr>
              <p:spPr bwMode="auto">
                <a:xfrm flipH="1" flipV="1">
                  <a:off x="4911" y="12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4" name="Line 58958"/>
                <p:cNvSpPr>
                  <a:spLocks noChangeShapeType="1"/>
                </p:cNvSpPr>
                <p:nvPr/>
              </p:nvSpPr>
              <p:spPr bwMode="auto">
                <a:xfrm flipH="1">
                  <a:off x="4906" y="126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5" name="Line 58959"/>
                <p:cNvSpPr>
                  <a:spLocks noChangeShapeType="1"/>
                </p:cNvSpPr>
                <p:nvPr/>
              </p:nvSpPr>
              <p:spPr bwMode="auto">
                <a:xfrm flipH="1">
                  <a:off x="4902" y="127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6" name="Line 58960"/>
                <p:cNvSpPr>
                  <a:spLocks noChangeShapeType="1"/>
                </p:cNvSpPr>
                <p:nvPr/>
              </p:nvSpPr>
              <p:spPr bwMode="auto">
                <a:xfrm>
                  <a:off x="4902" y="128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7" name="Line 58961"/>
                <p:cNvSpPr>
                  <a:spLocks noChangeShapeType="1"/>
                </p:cNvSpPr>
                <p:nvPr/>
              </p:nvSpPr>
              <p:spPr bwMode="auto">
                <a:xfrm>
                  <a:off x="4903" y="128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8" name="Line 58962"/>
                <p:cNvSpPr>
                  <a:spLocks noChangeShapeType="1"/>
                </p:cNvSpPr>
                <p:nvPr/>
              </p:nvSpPr>
              <p:spPr bwMode="auto">
                <a:xfrm flipH="1">
                  <a:off x="4896" y="130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79" name="Line 58963"/>
                <p:cNvSpPr>
                  <a:spLocks noChangeShapeType="1"/>
                </p:cNvSpPr>
                <p:nvPr/>
              </p:nvSpPr>
              <p:spPr bwMode="auto">
                <a:xfrm flipH="1" flipV="1">
                  <a:off x="4887" y="13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0" name="Line 58964"/>
                <p:cNvSpPr>
                  <a:spLocks noChangeShapeType="1"/>
                </p:cNvSpPr>
                <p:nvPr/>
              </p:nvSpPr>
              <p:spPr bwMode="auto">
                <a:xfrm flipH="1">
                  <a:off x="4880" y="13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1" name="Line 58965"/>
                <p:cNvSpPr>
                  <a:spLocks noChangeShapeType="1"/>
                </p:cNvSpPr>
                <p:nvPr/>
              </p:nvSpPr>
              <p:spPr bwMode="auto">
                <a:xfrm>
                  <a:off x="4880" y="131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2" name="Line 58966"/>
                <p:cNvSpPr>
                  <a:spLocks noChangeShapeType="1"/>
                </p:cNvSpPr>
                <p:nvPr/>
              </p:nvSpPr>
              <p:spPr bwMode="auto">
                <a:xfrm flipH="1">
                  <a:off x="4875" y="1324"/>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3" name="Line 58967"/>
                <p:cNvSpPr>
                  <a:spLocks noChangeShapeType="1"/>
                </p:cNvSpPr>
                <p:nvPr/>
              </p:nvSpPr>
              <p:spPr bwMode="auto">
                <a:xfrm>
                  <a:off x="4875" y="134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4" name="Line 58968"/>
                <p:cNvSpPr>
                  <a:spLocks noChangeShapeType="1"/>
                </p:cNvSpPr>
                <p:nvPr/>
              </p:nvSpPr>
              <p:spPr bwMode="auto">
                <a:xfrm>
                  <a:off x="4879" y="13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5" name="Line 58969"/>
                <p:cNvSpPr>
                  <a:spLocks noChangeShapeType="1"/>
                </p:cNvSpPr>
                <p:nvPr/>
              </p:nvSpPr>
              <p:spPr bwMode="auto">
                <a:xfrm>
                  <a:off x="4881" y="136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6" name="Line 58970"/>
                <p:cNvSpPr>
                  <a:spLocks noChangeShapeType="1"/>
                </p:cNvSpPr>
                <p:nvPr/>
              </p:nvSpPr>
              <p:spPr bwMode="auto">
                <a:xfrm>
                  <a:off x="4890" y="1368"/>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7" name="Line 58971"/>
                <p:cNvSpPr>
                  <a:spLocks noChangeShapeType="1"/>
                </p:cNvSpPr>
                <p:nvPr/>
              </p:nvSpPr>
              <p:spPr bwMode="auto">
                <a:xfrm flipH="1">
                  <a:off x="4890" y="138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8" name="Line 58972"/>
                <p:cNvSpPr>
                  <a:spLocks noChangeShapeType="1"/>
                </p:cNvSpPr>
                <p:nvPr/>
              </p:nvSpPr>
              <p:spPr bwMode="auto">
                <a:xfrm>
                  <a:off x="4890" y="13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89" name="Line 58973"/>
                <p:cNvSpPr>
                  <a:spLocks noChangeShapeType="1"/>
                </p:cNvSpPr>
                <p:nvPr/>
              </p:nvSpPr>
              <p:spPr bwMode="auto">
                <a:xfrm>
                  <a:off x="4892" y="1398"/>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0" name="Line 58974"/>
                <p:cNvSpPr>
                  <a:spLocks noChangeShapeType="1"/>
                </p:cNvSpPr>
                <p:nvPr/>
              </p:nvSpPr>
              <p:spPr bwMode="auto">
                <a:xfrm>
                  <a:off x="4908" y="140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1" name="Line 58975"/>
                <p:cNvSpPr>
                  <a:spLocks noChangeShapeType="1"/>
                </p:cNvSpPr>
                <p:nvPr/>
              </p:nvSpPr>
              <p:spPr bwMode="auto">
                <a:xfrm>
                  <a:off x="4911" y="140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2" name="Line 58976"/>
                <p:cNvSpPr>
                  <a:spLocks noChangeShapeType="1"/>
                </p:cNvSpPr>
                <p:nvPr/>
              </p:nvSpPr>
              <p:spPr bwMode="auto">
                <a:xfrm>
                  <a:off x="4915" y="1422"/>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3" name="Line 58977"/>
                <p:cNvSpPr>
                  <a:spLocks noChangeShapeType="1"/>
                </p:cNvSpPr>
                <p:nvPr/>
              </p:nvSpPr>
              <p:spPr bwMode="auto">
                <a:xfrm>
                  <a:off x="4921" y="144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4" name="Line 58978"/>
                <p:cNvSpPr>
                  <a:spLocks noChangeShapeType="1"/>
                </p:cNvSpPr>
                <p:nvPr/>
              </p:nvSpPr>
              <p:spPr bwMode="auto">
                <a:xfrm flipH="1">
                  <a:off x="4913" y="145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5" name="Line 58979"/>
                <p:cNvSpPr>
                  <a:spLocks noChangeShapeType="1"/>
                </p:cNvSpPr>
                <p:nvPr/>
              </p:nvSpPr>
              <p:spPr bwMode="auto">
                <a:xfrm>
                  <a:off x="4913" y="146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6" name="Line 58980"/>
                <p:cNvSpPr>
                  <a:spLocks noChangeShapeType="1"/>
                </p:cNvSpPr>
                <p:nvPr/>
              </p:nvSpPr>
              <p:spPr bwMode="auto">
                <a:xfrm>
                  <a:off x="4918" y="1481"/>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7" name="Line 58981"/>
                <p:cNvSpPr>
                  <a:spLocks noChangeShapeType="1"/>
                </p:cNvSpPr>
                <p:nvPr/>
              </p:nvSpPr>
              <p:spPr bwMode="auto">
                <a:xfrm>
                  <a:off x="4919" y="1489"/>
                  <a:ext cx="2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8" name="Line 58982"/>
                <p:cNvSpPr>
                  <a:spLocks noChangeShapeType="1"/>
                </p:cNvSpPr>
                <p:nvPr/>
              </p:nvSpPr>
              <p:spPr bwMode="auto">
                <a:xfrm flipV="1">
                  <a:off x="4940" y="1498"/>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99" name="Line 58983"/>
                <p:cNvSpPr>
                  <a:spLocks noChangeShapeType="1"/>
                </p:cNvSpPr>
                <p:nvPr/>
              </p:nvSpPr>
              <p:spPr bwMode="auto">
                <a:xfrm>
                  <a:off x="4960" y="149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0" name="Line 58984"/>
                <p:cNvSpPr>
                  <a:spLocks noChangeShapeType="1"/>
                </p:cNvSpPr>
                <p:nvPr/>
              </p:nvSpPr>
              <p:spPr bwMode="auto">
                <a:xfrm flipV="1">
                  <a:off x="4970" y="149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1" name="Line 58985"/>
                <p:cNvSpPr>
                  <a:spLocks noChangeShapeType="1"/>
                </p:cNvSpPr>
                <p:nvPr/>
              </p:nvSpPr>
              <p:spPr bwMode="auto">
                <a:xfrm flipV="1">
                  <a:off x="4985" y="14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2" name="Line 58986"/>
                <p:cNvSpPr>
                  <a:spLocks noChangeShapeType="1"/>
                </p:cNvSpPr>
                <p:nvPr/>
              </p:nvSpPr>
              <p:spPr bwMode="auto">
                <a:xfrm>
                  <a:off x="4992" y="1497"/>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3" name="Line 58987"/>
                <p:cNvSpPr>
                  <a:spLocks noChangeShapeType="1"/>
                </p:cNvSpPr>
                <p:nvPr/>
              </p:nvSpPr>
              <p:spPr bwMode="auto">
                <a:xfrm>
                  <a:off x="5002" y="150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4" name="Line 58988"/>
                <p:cNvSpPr>
                  <a:spLocks noChangeShapeType="1"/>
                </p:cNvSpPr>
                <p:nvPr/>
              </p:nvSpPr>
              <p:spPr bwMode="auto">
                <a:xfrm>
                  <a:off x="5007" y="152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5" name="Line 58989"/>
                <p:cNvSpPr>
                  <a:spLocks noChangeShapeType="1"/>
                </p:cNvSpPr>
                <p:nvPr/>
              </p:nvSpPr>
              <p:spPr bwMode="auto">
                <a:xfrm>
                  <a:off x="5016" y="15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6" name="Line 58990"/>
                <p:cNvSpPr>
                  <a:spLocks noChangeShapeType="1"/>
                </p:cNvSpPr>
                <p:nvPr/>
              </p:nvSpPr>
              <p:spPr bwMode="auto">
                <a:xfrm flipV="1">
                  <a:off x="5025" y="1525"/>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7" name="Line 58991"/>
                <p:cNvSpPr>
                  <a:spLocks noChangeShapeType="1"/>
                </p:cNvSpPr>
                <p:nvPr/>
              </p:nvSpPr>
              <p:spPr bwMode="auto">
                <a:xfrm flipV="1">
                  <a:off x="5046" y="15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8" name="Line 58992"/>
                <p:cNvSpPr>
                  <a:spLocks noChangeShapeType="1"/>
                </p:cNvSpPr>
                <p:nvPr/>
              </p:nvSpPr>
              <p:spPr bwMode="auto">
                <a:xfrm flipV="1">
                  <a:off x="5053" y="1506"/>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09" name="Line 58993"/>
                <p:cNvSpPr>
                  <a:spLocks noChangeShapeType="1"/>
                </p:cNvSpPr>
                <p:nvPr/>
              </p:nvSpPr>
              <p:spPr bwMode="auto">
                <a:xfrm flipV="1">
                  <a:off x="5056" y="14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0" name="Line 58994"/>
                <p:cNvSpPr>
                  <a:spLocks noChangeShapeType="1"/>
                </p:cNvSpPr>
                <p:nvPr/>
              </p:nvSpPr>
              <p:spPr bwMode="auto">
                <a:xfrm>
                  <a:off x="5060" y="149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1" name="Line 58995"/>
                <p:cNvSpPr>
                  <a:spLocks noChangeShapeType="1"/>
                </p:cNvSpPr>
                <p:nvPr/>
              </p:nvSpPr>
              <p:spPr bwMode="auto">
                <a:xfrm flipV="1">
                  <a:off x="5071" y="150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2" name="Line 58996"/>
                <p:cNvSpPr>
                  <a:spLocks noChangeShapeType="1"/>
                </p:cNvSpPr>
                <p:nvPr/>
              </p:nvSpPr>
              <p:spPr bwMode="auto">
                <a:xfrm flipV="1">
                  <a:off x="5076" y="14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3" name="Line 58997"/>
                <p:cNvSpPr>
                  <a:spLocks noChangeShapeType="1"/>
                </p:cNvSpPr>
                <p:nvPr/>
              </p:nvSpPr>
              <p:spPr bwMode="auto">
                <a:xfrm flipV="1">
                  <a:off x="5081" y="1481"/>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4" name="Line 58998"/>
                <p:cNvSpPr>
                  <a:spLocks noChangeShapeType="1"/>
                </p:cNvSpPr>
                <p:nvPr/>
              </p:nvSpPr>
              <p:spPr bwMode="auto">
                <a:xfrm flipV="1">
                  <a:off x="5093" y="1467"/>
                  <a:ext cx="19"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5" name="Line 58999"/>
                <p:cNvSpPr>
                  <a:spLocks noChangeShapeType="1"/>
                </p:cNvSpPr>
                <p:nvPr/>
              </p:nvSpPr>
              <p:spPr bwMode="auto">
                <a:xfrm flipV="1">
                  <a:off x="5112" y="14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6" name="Line 59000"/>
                <p:cNvSpPr>
                  <a:spLocks noChangeShapeType="1"/>
                </p:cNvSpPr>
                <p:nvPr/>
              </p:nvSpPr>
              <p:spPr bwMode="auto">
                <a:xfrm flipV="1">
                  <a:off x="5119" y="146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7" name="Line 59001"/>
                <p:cNvSpPr>
                  <a:spLocks noChangeShapeType="1"/>
                </p:cNvSpPr>
                <p:nvPr/>
              </p:nvSpPr>
              <p:spPr bwMode="auto">
                <a:xfrm flipH="1" flipV="1">
                  <a:off x="5124" y="145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8" name="Line 59002"/>
                <p:cNvSpPr>
                  <a:spLocks noChangeShapeType="1"/>
                </p:cNvSpPr>
                <p:nvPr/>
              </p:nvSpPr>
              <p:spPr bwMode="auto">
                <a:xfrm flipH="1" flipV="1">
                  <a:off x="5121" y="144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19" name="Line 59003"/>
                <p:cNvSpPr>
                  <a:spLocks noChangeShapeType="1"/>
                </p:cNvSpPr>
                <p:nvPr/>
              </p:nvSpPr>
              <p:spPr bwMode="auto">
                <a:xfrm flipV="1">
                  <a:off x="5121" y="143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0" name="Line 59004"/>
                <p:cNvSpPr>
                  <a:spLocks noChangeShapeType="1"/>
                </p:cNvSpPr>
                <p:nvPr/>
              </p:nvSpPr>
              <p:spPr bwMode="auto">
                <a:xfrm>
                  <a:off x="5126" y="1439"/>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1" name="Line 59005"/>
                <p:cNvSpPr>
                  <a:spLocks noChangeShapeType="1"/>
                </p:cNvSpPr>
                <p:nvPr/>
              </p:nvSpPr>
              <p:spPr bwMode="auto">
                <a:xfrm flipV="1">
                  <a:off x="5138" y="144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2" name="Line 59006"/>
                <p:cNvSpPr>
                  <a:spLocks noChangeShapeType="1"/>
                </p:cNvSpPr>
                <p:nvPr/>
              </p:nvSpPr>
              <p:spPr bwMode="auto">
                <a:xfrm flipV="1">
                  <a:off x="5142" y="143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3" name="Line 59007"/>
                <p:cNvSpPr>
                  <a:spLocks noChangeShapeType="1"/>
                </p:cNvSpPr>
                <p:nvPr/>
              </p:nvSpPr>
              <p:spPr bwMode="auto">
                <a:xfrm flipV="1">
                  <a:off x="5154" y="141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4" name="Line 59008"/>
                <p:cNvSpPr>
                  <a:spLocks noChangeShapeType="1"/>
                </p:cNvSpPr>
                <p:nvPr/>
              </p:nvSpPr>
              <p:spPr bwMode="auto">
                <a:xfrm>
                  <a:off x="5157" y="14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5" name="Line 59009"/>
                <p:cNvSpPr>
                  <a:spLocks noChangeShapeType="1"/>
                </p:cNvSpPr>
                <p:nvPr/>
              </p:nvSpPr>
              <p:spPr bwMode="auto">
                <a:xfrm flipV="1">
                  <a:off x="5166" y="1415"/>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6" name="Line 59010"/>
                <p:cNvSpPr>
                  <a:spLocks noChangeShapeType="1"/>
                </p:cNvSpPr>
                <p:nvPr/>
              </p:nvSpPr>
              <p:spPr bwMode="auto">
                <a:xfrm flipV="1">
                  <a:off x="5181" y="141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7" name="Line 59011"/>
                <p:cNvSpPr>
                  <a:spLocks noChangeShapeType="1"/>
                </p:cNvSpPr>
                <p:nvPr/>
              </p:nvSpPr>
              <p:spPr bwMode="auto">
                <a:xfrm flipV="1">
                  <a:off x="5187" y="14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8" name="Line 59012"/>
                <p:cNvSpPr>
                  <a:spLocks noChangeShapeType="1"/>
                </p:cNvSpPr>
                <p:nvPr/>
              </p:nvSpPr>
              <p:spPr bwMode="auto">
                <a:xfrm flipV="1">
                  <a:off x="5191" y="1372"/>
                  <a:ext cx="6" cy="3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29" name="Line 59013"/>
                <p:cNvSpPr>
                  <a:spLocks noChangeShapeType="1"/>
                </p:cNvSpPr>
                <p:nvPr/>
              </p:nvSpPr>
              <p:spPr bwMode="auto">
                <a:xfrm flipV="1">
                  <a:off x="5197" y="136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0" name="Line 59014"/>
                <p:cNvSpPr>
                  <a:spLocks noChangeShapeType="1"/>
                </p:cNvSpPr>
                <p:nvPr/>
              </p:nvSpPr>
              <p:spPr bwMode="auto">
                <a:xfrm flipV="1">
                  <a:off x="5202" y="1348"/>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1" name="Line 59015"/>
                <p:cNvSpPr>
                  <a:spLocks noChangeShapeType="1"/>
                </p:cNvSpPr>
                <p:nvPr/>
              </p:nvSpPr>
              <p:spPr bwMode="auto">
                <a:xfrm flipV="1">
                  <a:off x="5205" y="133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2" name="Line 59016"/>
                <p:cNvSpPr>
                  <a:spLocks noChangeShapeType="1"/>
                </p:cNvSpPr>
                <p:nvPr/>
              </p:nvSpPr>
              <p:spPr bwMode="auto">
                <a:xfrm flipV="1">
                  <a:off x="5209" y="13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3" name="Line 59017"/>
                <p:cNvSpPr>
                  <a:spLocks noChangeShapeType="1"/>
                </p:cNvSpPr>
                <p:nvPr/>
              </p:nvSpPr>
              <p:spPr bwMode="auto">
                <a:xfrm flipV="1">
                  <a:off x="5214" y="13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4" name="Line 59018"/>
                <p:cNvSpPr>
                  <a:spLocks noChangeShapeType="1"/>
                </p:cNvSpPr>
                <p:nvPr/>
              </p:nvSpPr>
              <p:spPr bwMode="auto">
                <a:xfrm flipV="1">
                  <a:off x="5217" y="1290"/>
                  <a:ext cx="0"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5" name="Line 59019"/>
                <p:cNvSpPr>
                  <a:spLocks noChangeShapeType="1"/>
                </p:cNvSpPr>
                <p:nvPr/>
              </p:nvSpPr>
              <p:spPr bwMode="auto">
                <a:xfrm>
                  <a:off x="5217" y="129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6" name="Line 59020"/>
                <p:cNvSpPr>
                  <a:spLocks noChangeShapeType="1"/>
                </p:cNvSpPr>
                <p:nvPr/>
              </p:nvSpPr>
              <p:spPr bwMode="auto">
                <a:xfrm flipV="1">
                  <a:off x="5220" y="129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7" name="Line 59021"/>
                <p:cNvSpPr>
                  <a:spLocks noChangeShapeType="1"/>
                </p:cNvSpPr>
                <p:nvPr/>
              </p:nvSpPr>
              <p:spPr bwMode="auto">
                <a:xfrm flipV="1">
                  <a:off x="5226" y="128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8" name="Line 59022"/>
                <p:cNvSpPr>
                  <a:spLocks noChangeShapeType="1"/>
                </p:cNvSpPr>
                <p:nvPr/>
              </p:nvSpPr>
              <p:spPr bwMode="auto">
                <a:xfrm flipH="1" flipV="1">
                  <a:off x="5223" y="1281"/>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39" name="Line 59023"/>
                <p:cNvSpPr>
                  <a:spLocks noChangeShapeType="1"/>
                </p:cNvSpPr>
                <p:nvPr/>
              </p:nvSpPr>
              <p:spPr bwMode="auto">
                <a:xfrm flipV="1">
                  <a:off x="5223" y="127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0" name="Line 59024"/>
                <p:cNvSpPr>
                  <a:spLocks noChangeShapeType="1"/>
                </p:cNvSpPr>
                <p:nvPr/>
              </p:nvSpPr>
              <p:spPr bwMode="auto">
                <a:xfrm flipH="1" flipV="1">
                  <a:off x="5223" y="125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1" name="Line 59025"/>
                <p:cNvSpPr>
                  <a:spLocks noChangeShapeType="1"/>
                </p:cNvSpPr>
                <p:nvPr/>
              </p:nvSpPr>
              <p:spPr bwMode="auto">
                <a:xfrm flipV="1">
                  <a:off x="5223" y="124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2" name="Line 59026"/>
                <p:cNvSpPr>
                  <a:spLocks noChangeShapeType="1"/>
                </p:cNvSpPr>
                <p:nvPr/>
              </p:nvSpPr>
              <p:spPr bwMode="auto">
                <a:xfrm flipV="1">
                  <a:off x="5228" y="123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3" name="Line 59027"/>
                <p:cNvSpPr>
                  <a:spLocks noChangeShapeType="1"/>
                </p:cNvSpPr>
                <p:nvPr/>
              </p:nvSpPr>
              <p:spPr bwMode="auto">
                <a:xfrm flipH="1" flipV="1">
                  <a:off x="5231" y="123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4" name="Line 59028"/>
                <p:cNvSpPr>
                  <a:spLocks noChangeShapeType="1"/>
                </p:cNvSpPr>
                <p:nvPr/>
              </p:nvSpPr>
              <p:spPr bwMode="auto">
                <a:xfrm flipV="1">
                  <a:off x="5231" y="1216"/>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5" name="Line 59029"/>
                <p:cNvSpPr>
                  <a:spLocks noChangeShapeType="1"/>
                </p:cNvSpPr>
                <p:nvPr/>
              </p:nvSpPr>
              <p:spPr bwMode="auto">
                <a:xfrm flipV="1">
                  <a:off x="5232" y="1205"/>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6" name="Line 59030"/>
                <p:cNvSpPr>
                  <a:spLocks noChangeShapeType="1"/>
                </p:cNvSpPr>
                <p:nvPr/>
              </p:nvSpPr>
              <p:spPr bwMode="auto">
                <a:xfrm flipV="1">
                  <a:off x="5245" y="118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7" name="Line 59031"/>
                <p:cNvSpPr>
                  <a:spLocks noChangeShapeType="1"/>
                </p:cNvSpPr>
                <p:nvPr/>
              </p:nvSpPr>
              <p:spPr bwMode="auto">
                <a:xfrm flipH="1" flipV="1">
                  <a:off x="5236" y="117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8" name="Line 59032"/>
                <p:cNvSpPr>
                  <a:spLocks noChangeShapeType="1"/>
                </p:cNvSpPr>
                <p:nvPr/>
              </p:nvSpPr>
              <p:spPr bwMode="auto">
                <a:xfrm flipH="1" flipV="1">
                  <a:off x="5227" y="117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49" name="Line 59033"/>
                <p:cNvSpPr>
                  <a:spLocks noChangeShapeType="1"/>
                </p:cNvSpPr>
                <p:nvPr/>
              </p:nvSpPr>
              <p:spPr bwMode="auto">
                <a:xfrm flipH="1">
                  <a:off x="5204" y="1173"/>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0" name="Line 59034"/>
                <p:cNvSpPr>
                  <a:spLocks noChangeShapeType="1"/>
                </p:cNvSpPr>
                <p:nvPr/>
              </p:nvSpPr>
              <p:spPr bwMode="auto">
                <a:xfrm flipH="1" flipV="1">
                  <a:off x="5181" y="1172"/>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1" name="Line 59035"/>
                <p:cNvSpPr>
                  <a:spLocks noChangeShapeType="1"/>
                </p:cNvSpPr>
                <p:nvPr/>
              </p:nvSpPr>
              <p:spPr bwMode="auto">
                <a:xfrm flipH="1" flipV="1">
                  <a:off x="5173" y="1166"/>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2" name="Line 59036"/>
                <p:cNvSpPr>
                  <a:spLocks noChangeShapeType="1"/>
                </p:cNvSpPr>
                <p:nvPr/>
              </p:nvSpPr>
              <p:spPr bwMode="auto">
                <a:xfrm flipH="1" flipV="1">
                  <a:off x="5163" y="1163"/>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3" name="Line 59037"/>
                <p:cNvSpPr>
                  <a:spLocks noChangeShapeType="1"/>
                </p:cNvSpPr>
                <p:nvPr/>
              </p:nvSpPr>
              <p:spPr bwMode="auto">
                <a:xfrm flipH="1">
                  <a:off x="5157" y="116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4" name="Line 59038"/>
                <p:cNvSpPr>
                  <a:spLocks noChangeShapeType="1"/>
                </p:cNvSpPr>
                <p:nvPr/>
              </p:nvSpPr>
              <p:spPr bwMode="auto">
                <a:xfrm flipH="1" flipV="1">
                  <a:off x="5145" y="115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5" name="Line 59039"/>
                <p:cNvSpPr>
                  <a:spLocks noChangeShapeType="1"/>
                </p:cNvSpPr>
                <p:nvPr/>
              </p:nvSpPr>
              <p:spPr bwMode="auto">
                <a:xfrm flipV="1">
                  <a:off x="5145" y="11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6" name="Line 59040"/>
                <p:cNvSpPr>
                  <a:spLocks noChangeShapeType="1"/>
                </p:cNvSpPr>
                <p:nvPr/>
              </p:nvSpPr>
              <p:spPr bwMode="auto">
                <a:xfrm flipV="1">
                  <a:off x="5152" y="11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7" name="Line 59041"/>
                <p:cNvSpPr>
                  <a:spLocks noChangeShapeType="1"/>
                </p:cNvSpPr>
                <p:nvPr/>
              </p:nvSpPr>
              <p:spPr bwMode="auto">
                <a:xfrm flipV="1">
                  <a:off x="5158" y="113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8" name="Line 59042"/>
                <p:cNvSpPr>
                  <a:spLocks noChangeShapeType="1"/>
                </p:cNvSpPr>
                <p:nvPr/>
              </p:nvSpPr>
              <p:spPr bwMode="auto">
                <a:xfrm flipH="1" flipV="1">
                  <a:off x="5162" y="113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59" name="Line 59043"/>
                <p:cNvSpPr>
                  <a:spLocks noChangeShapeType="1"/>
                </p:cNvSpPr>
                <p:nvPr/>
              </p:nvSpPr>
              <p:spPr bwMode="auto">
                <a:xfrm flipH="1" flipV="1">
                  <a:off x="5159" y="112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0" name="Line 59044"/>
                <p:cNvSpPr>
                  <a:spLocks noChangeShapeType="1"/>
                </p:cNvSpPr>
                <p:nvPr/>
              </p:nvSpPr>
              <p:spPr bwMode="auto">
                <a:xfrm flipH="1" flipV="1">
                  <a:off x="5149" y="112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1" name="Line 59045"/>
                <p:cNvSpPr>
                  <a:spLocks noChangeShapeType="1"/>
                </p:cNvSpPr>
                <p:nvPr/>
              </p:nvSpPr>
              <p:spPr bwMode="auto">
                <a:xfrm flipH="1" flipV="1">
                  <a:off x="5148" y="111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2" name="Line 59046"/>
                <p:cNvSpPr>
                  <a:spLocks noChangeShapeType="1"/>
                </p:cNvSpPr>
                <p:nvPr/>
              </p:nvSpPr>
              <p:spPr bwMode="auto">
                <a:xfrm flipH="1">
                  <a:off x="5134" y="111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3" name="Line 59047"/>
                <p:cNvSpPr>
                  <a:spLocks noChangeShapeType="1"/>
                </p:cNvSpPr>
                <p:nvPr/>
              </p:nvSpPr>
              <p:spPr bwMode="auto">
                <a:xfrm flipH="1" flipV="1">
                  <a:off x="5132" y="111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4" name="Line 59048"/>
                <p:cNvSpPr>
                  <a:spLocks noChangeShapeType="1"/>
                </p:cNvSpPr>
                <p:nvPr/>
              </p:nvSpPr>
              <p:spPr bwMode="auto">
                <a:xfrm flipH="1" flipV="1">
                  <a:off x="5130" y="11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5" name="Line 59049"/>
                <p:cNvSpPr>
                  <a:spLocks noChangeShapeType="1"/>
                </p:cNvSpPr>
                <p:nvPr/>
              </p:nvSpPr>
              <p:spPr bwMode="auto">
                <a:xfrm flipH="1" flipV="1">
                  <a:off x="5114" y="110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6" name="Line 59050"/>
                <p:cNvSpPr>
                  <a:spLocks noChangeShapeType="1"/>
                </p:cNvSpPr>
                <p:nvPr/>
              </p:nvSpPr>
              <p:spPr bwMode="auto">
                <a:xfrm flipV="1">
                  <a:off x="5114" y="109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7" name="Line 59051"/>
                <p:cNvSpPr>
                  <a:spLocks noChangeShapeType="1"/>
                </p:cNvSpPr>
                <p:nvPr/>
              </p:nvSpPr>
              <p:spPr bwMode="auto">
                <a:xfrm flipH="1" flipV="1">
                  <a:off x="5116" y="108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8" name="Line 59052"/>
                <p:cNvSpPr>
                  <a:spLocks noChangeShapeType="1"/>
                </p:cNvSpPr>
                <p:nvPr/>
              </p:nvSpPr>
              <p:spPr bwMode="auto">
                <a:xfrm flipH="1" flipV="1">
                  <a:off x="5114" y="10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69" name="Line 59053"/>
                <p:cNvSpPr>
                  <a:spLocks noChangeShapeType="1"/>
                </p:cNvSpPr>
                <p:nvPr/>
              </p:nvSpPr>
              <p:spPr bwMode="auto">
                <a:xfrm flipH="1">
                  <a:off x="5109" y="107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0" name="Line 59054"/>
                <p:cNvSpPr>
                  <a:spLocks noChangeShapeType="1"/>
                </p:cNvSpPr>
                <p:nvPr/>
              </p:nvSpPr>
              <p:spPr bwMode="auto">
                <a:xfrm flipH="1" flipV="1">
                  <a:off x="5100" y="10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1" name="Line 59055"/>
                <p:cNvSpPr>
                  <a:spLocks noChangeShapeType="1"/>
                </p:cNvSpPr>
                <p:nvPr/>
              </p:nvSpPr>
              <p:spPr bwMode="auto">
                <a:xfrm flipH="1" flipV="1">
                  <a:off x="5098" y="1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2" name="Line 59056"/>
                <p:cNvSpPr>
                  <a:spLocks noChangeShapeType="1"/>
                </p:cNvSpPr>
                <p:nvPr/>
              </p:nvSpPr>
              <p:spPr bwMode="auto">
                <a:xfrm flipH="1" flipV="1">
                  <a:off x="5096" y="10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3" name="Line 59057"/>
                <p:cNvSpPr>
                  <a:spLocks noChangeShapeType="1"/>
                </p:cNvSpPr>
                <p:nvPr/>
              </p:nvSpPr>
              <p:spPr bwMode="auto">
                <a:xfrm flipH="1" flipV="1">
                  <a:off x="5093" y="106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4" name="Line 59058"/>
                <p:cNvSpPr>
                  <a:spLocks noChangeShapeType="1"/>
                </p:cNvSpPr>
                <p:nvPr/>
              </p:nvSpPr>
              <p:spPr bwMode="auto">
                <a:xfrm flipH="1" flipV="1">
                  <a:off x="5084" y="10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5" name="Line 59059"/>
                <p:cNvSpPr>
                  <a:spLocks noChangeShapeType="1"/>
                </p:cNvSpPr>
                <p:nvPr/>
              </p:nvSpPr>
              <p:spPr bwMode="auto">
                <a:xfrm flipH="1" flipV="1">
                  <a:off x="5083" y="1050"/>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6" name="Line 59060"/>
                <p:cNvSpPr>
                  <a:spLocks noChangeShapeType="1"/>
                </p:cNvSpPr>
                <p:nvPr/>
              </p:nvSpPr>
              <p:spPr bwMode="auto">
                <a:xfrm flipV="1">
                  <a:off x="5083" y="104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7" name="Line 59061"/>
                <p:cNvSpPr>
                  <a:spLocks noChangeShapeType="1"/>
                </p:cNvSpPr>
                <p:nvPr/>
              </p:nvSpPr>
              <p:spPr bwMode="auto">
                <a:xfrm flipH="1" flipV="1">
                  <a:off x="5075" y="102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8" name="Line 59062"/>
                <p:cNvSpPr>
                  <a:spLocks noChangeShapeType="1"/>
                </p:cNvSpPr>
                <p:nvPr/>
              </p:nvSpPr>
              <p:spPr bwMode="auto">
                <a:xfrm flipV="1">
                  <a:off x="5075" y="102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79" name="Line 59063"/>
                <p:cNvSpPr>
                  <a:spLocks noChangeShapeType="1"/>
                </p:cNvSpPr>
                <p:nvPr/>
              </p:nvSpPr>
              <p:spPr bwMode="auto">
                <a:xfrm flipH="1" flipV="1">
                  <a:off x="5078" y="10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0" name="Line 59064"/>
                <p:cNvSpPr>
                  <a:spLocks noChangeShapeType="1"/>
                </p:cNvSpPr>
                <p:nvPr/>
              </p:nvSpPr>
              <p:spPr bwMode="auto">
                <a:xfrm flipH="1" flipV="1">
                  <a:off x="5076" y="10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1" name="Line 59065"/>
                <p:cNvSpPr>
                  <a:spLocks noChangeShapeType="1"/>
                </p:cNvSpPr>
                <p:nvPr/>
              </p:nvSpPr>
              <p:spPr bwMode="auto">
                <a:xfrm flipH="1" flipV="1">
                  <a:off x="5065" y="99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2" name="Line 59066"/>
                <p:cNvSpPr>
                  <a:spLocks noChangeShapeType="1"/>
                </p:cNvSpPr>
                <p:nvPr/>
              </p:nvSpPr>
              <p:spPr bwMode="auto">
                <a:xfrm flipH="1" flipV="1">
                  <a:off x="5054" y="98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3" name="Line 59067"/>
                <p:cNvSpPr>
                  <a:spLocks noChangeShapeType="1"/>
                </p:cNvSpPr>
                <p:nvPr/>
              </p:nvSpPr>
              <p:spPr bwMode="auto">
                <a:xfrm flipH="1" flipV="1">
                  <a:off x="5045" y="97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4" name="Line 59068"/>
                <p:cNvSpPr>
                  <a:spLocks noChangeShapeType="1"/>
                </p:cNvSpPr>
                <p:nvPr/>
              </p:nvSpPr>
              <p:spPr bwMode="auto">
                <a:xfrm flipH="1" flipV="1">
                  <a:off x="5029" y="9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5" name="Line 59069"/>
                <p:cNvSpPr>
                  <a:spLocks noChangeShapeType="1"/>
                </p:cNvSpPr>
                <p:nvPr/>
              </p:nvSpPr>
              <p:spPr bwMode="auto">
                <a:xfrm flipH="1" flipV="1">
                  <a:off x="5026" y="96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6" name="Line 59070"/>
                <p:cNvSpPr>
                  <a:spLocks noChangeShapeType="1"/>
                </p:cNvSpPr>
                <p:nvPr/>
              </p:nvSpPr>
              <p:spPr bwMode="auto">
                <a:xfrm flipH="1" flipV="1">
                  <a:off x="5018" y="964"/>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7" name="Line 59071"/>
                <p:cNvSpPr>
                  <a:spLocks noChangeShapeType="1"/>
                </p:cNvSpPr>
                <p:nvPr/>
              </p:nvSpPr>
              <p:spPr bwMode="auto">
                <a:xfrm flipH="1" flipV="1">
                  <a:off x="5006" y="951"/>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8" name="Line 59072"/>
                <p:cNvSpPr>
                  <a:spLocks noChangeShapeType="1"/>
                </p:cNvSpPr>
                <p:nvPr/>
              </p:nvSpPr>
              <p:spPr bwMode="auto">
                <a:xfrm flipH="1" flipV="1">
                  <a:off x="5002" y="938"/>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89" name="Line 59073"/>
                <p:cNvSpPr>
                  <a:spLocks noChangeShapeType="1"/>
                </p:cNvSpPr>
                <p:nvPr/>
              </p:nvSpPr>
              <p:spPr bwMode="auto">
                <a:xfrm flipH="1" flipV="1">
                  <a:off x="5000" y="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0" name="Line 59074"/>
                <p:cNvSpPr>
                  <a:spLocks noChangeShapeType="1"/>
                </p:cNvSpPr>
                <p:nvPr/>
              </p:nvSpPr>
              <p:spPr bwMode="auto">
                <a:xfrm flipH="1" flipV="1">
                  <a:off x="4995" y="91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1" name="Line 59075"/>
                <p:cNvSpPr>
                  <a:spLocks noChangeShapeType="1"/>
                </p:cNvSpPr>
                <p:nvPr/>
              </p:nvSpPr>
              <p:spPr bwMode="auto">
                <a:xfrm flipV="1">
                  <a:off x="4995" y="90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2" name="Line 59076"/>
                <p:cNvSpPr>
                  <a:spLocks noChangeShapeType="1"/>
                </p:cNvSpPr>
                <p:nvPr/>
              </p:nvSpPr>
              <p:spPr bwMode="auto">
                <a:xfrm flipH="1" flipV="1">
                  <a:off x="4998" y="90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3" name="Line 59077"/>
                <p:cNvSpPr>
                  <a:spLocks noChangeShapeType="1"/>
                </p:cNvSpPr>
                <p:nvPr/>
              </p:nvSpPr>
              <p:spPr bwMode="auto">
                <a:xfrm flipH="1" flipV="1">
                  <a:off x="4994" y="88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4" name="Line 59078"/>
                <p:cNvSpPr>
                  <a:spLocks noChangeShapeType="1"/>
                </p:cNvSpPr>
                <p:nvPr/>
              </p:nvSpPr>
              <p:spPr bwMode="auto">
                <a:xfrm flipH="1" flipV="1">
                  <a:off x="4976" y="877"/>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5" name="Line 59079"/>
                <p:cNvSpPr>
                  <a:spLocks noChangeShapeType="1"/>
                </p:cNvSpPr>
                <p:nvPr/>
              </p:nvSpPr>
              <p:spPr bwMode="auto">
                <a:xfrm flipH="1" flipV="1">
                  <a:off x="4960" y="8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6" name="Line 59080"/>
                <p:cNvSpPr>
                  <a:spLocks noChangeShapeType="1"/>
                </p:cNvSpPr>
                <p:nvPr/>
              </p:nvSpPr>
              <p:spPr bwMode="auto">
                <a:xfrm flipH="1" flipV="1">
                  <a:off x="4958" y="8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7" name="Line 59081"/>
                <p:cNvSpPr>
                  <a:spLocks noChangeShapeType="1"/>
                </p:cNvSpPr>
                <p:nvPr/>
              </p:nvSpPr>
              <p:spPr bwMode="auto">
                <a:xfrm flipH="1" flipV="1">
                  <a:off x="4949" y="86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8" name="Line 59082"/>
                <p:cNvSpPr>
                  <a:spLocks noChangeShapeType="1"/>
                </p:cNvSpPr>
                <p:nvPr/>
              </p:nvSpPr>
              <p:spPr bwMode="auto">
                <a:xfrm flipH="1" flipV="1">
                  <a:off x="4939" y="85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99" name="Line 59083"/>
                <p:cNvSpPr>
                  <a:spLocks noChangeShapeType="1"/>
                </p:cNvSpPr>
                <p:nvPr/>
              </p:nvSpPr>
              <p:spPr bwMode="auto">
                <a:xfrm flipH="1" flipV="1">
                  <a:off x="4930" y="85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0" name="Line 59084"/>
                <p:cNvSpPr>
                  <a:spLocks noChangeShapeType="1"/>
                </p:cNvSpPr>
                <p:nvPr/>
              </p:nvSpPr>
              <p:spPr bwMode="auto">
                <a:xfrm flipH="1" flipV="1">
                  <a:off x="4928" y="8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1" name="Line 59085"/>
                <p:cNvSpPr>
                  <a:spLocks noChangeShapeType="1"/>
                </p:cNvSpPr>
                <p:nvPr/>
              </p:nvSpPr>
              <p:spPr bwMode="auto">
                <a:xfrm flipV="1">
                  <a:off x="4928" y="83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2" name="Line 59086"/>
                <p:cNvSpPr>
                  <a:spLocks noChangeShapeType="1"/>
                </p:cNvSpPr>
                <p:nvPr/>
              </p:nvSpPr>
              <p:spPr bwMode="auto">
                <a:xfrm flipH="1" flipV="1">
                  <a:off x="4931" y="8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3" name="Line 59087"/>
                <p:cNvSpPr>
                  <a:spLocks noChangeShapeType="1"/>
                </p:cNvSpPr>
                <p:nvPr/>
              </p:nvSpPr>
              <p:spPr bwMode="auto">
                <a:xfrm flipV="1">
                  <a:off x="4931" y="82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4" name="Line 59088"/>
                <p:cNvSpPr>
                  <a:spLocks noChangeShapeType="1"/>
                </p:cNvSpPr>
                <p:nvPr/>
              </p:nvSpPr>
              <p:spPr bwMode="auto">
                <a:xfrm flipH="1">
                  <a:off x="4928" y="82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5" name="Line 59089"/>
                <p:cNvSpPr>
                  <a:spLocks noChangeShapeType="1"/>
                </p:cNvSpPr>
                <p:nvPr/>
              </p:nvSpPr>
              <p:spPr bwMode="auto">
                <a:xfrm flipH="1" flipV="1">
                  <a:off x="4927" y="81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6" name="Line 59090"/>
                <p:cNvSpPr>
                  <a:spLocks noChangeShapeType="1"/>
                </p:cNvSpPr>
                <p:nvPr/>
              </p:nvSpPr>
              <p:spPr bwMode="auto">
                <a:xfrm flipH="1" flipV="1">
                  <a:off x="4925" y="8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7" name="Line 59091"/>
                <p:cNvSpPr>
                  <a:spLocks noChangeShapeType="1"/>
                </p:cNvSpPr>
                <p:nvPr/>
              </p:nvSpPr>
              <p:spPr bwMode="auto">
                <a:xfrm flipH="1" flipV="1">
                  <a:off x="4922" y="803"/>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8" name="Line 59092"/>
                <p:cNvSpPr>
                  <a:spLocks noChangeShapeType="1"/>
                </p:cNvSpPr>
                <p:nvPr/>
              </p:nvSpPr>
              <p:spPr bwMode="auto">
                <a:xfrm flipH="1" flipV="1">
                  <a:off x="4918" y="78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09" name="Line 59093"/>
                <p:cNvSpPr>
                  <a:spLocks noChangeShapeType="1"/>
                </p:cNvSpPr>
                <p:nvPr/>
              </p:nvSpPr>
              <p:spPr bwMode="auto">
                <a:xfrm flipV="1">
                  <a:off x="4918" y="77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0" name="Line 59094"/>
                <p:cNvSpPr>
                  <a:spLocks noChangeShapeType="1"/>
                </p:cNvSpPr>
                <p:nvPr/>
              </p:nvSpPr>
              <p:spPr bwMode="auto">
                <a:xfrm flipH="1" flipV="1">
                  <a:off x="4920" y="77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1" name="Line 59095"/>
                <p:cNvSpPr>
                  <a:spLocks noChangeShapeType="1"/>
                </p:cNvSpPr>
                <p:nvPr/>
              </p:nvSpPr>
              <p:spPr bwMode="auto">
                <a:xfrm flipH="1" flipV="1">
                  <a:off x="4911" y="7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2" name="Line 59096"/>
                <p:cNvSpPr>
                  <a:spLocks noChangeShapeType="1"/>
                </p:cNvSpPr>
                <p:nvPr/>
              </p:nvSpPr>
              <p:spPr bwMode="auto">
                <a:xfrm flipH="1" flipV="1">
                  <a:off x="4903" y="763"/>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3" name="Line 59097"/>
                <p:cNvSpPr>
                  <a:spLocks noChangeShapeType="1"/>
                </p:cNvSpPr>
                <p:nvPr/>
              </p:nvSpPr>
              <p:spPr bwMode="auto">
                <a:xfrm flipH="1">
                  <a:off x="4895" y="7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4" name="Line 59098"/>
                <p:cNvSpPr>
                  <a:spLocks noChangeShapeType="1"/>
                </p:cNvSpPr>
                <p:nvPr/>
              </p:nvSpPr>
              <p:spPr bwMode="auto">
                <a:xfrm flipH="1">
                  <a:off x="4872" y="765"/>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5" name="Line 59099"/>
                <p:cNvSpPr>
                  <a:spLocks noChangeShapeType="1"/>
                </p:cNvSpPr>
                <p:nvPr/>
              </p:nvSpPr>
              <p:spPr bwMode="auto">
                <a:xfrm flipV="1">
                  <a:off x="4872" y="748"/>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6" name="Line 59100"/>
                <p:cNvSpPr>
                  <a:spLocks noChangeShapeType="1"/>
                </p:cNvSpPr>
                <p:nvPr/>
              </p:nvSpPr>
              <p:spPr bwMode="auto">
                <a:xfrm flipH="1">
                  <a:off x="4869" y="7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7" name="Line 59101"/>
                <p:cNvSpPr>
                  <a:spLocks noChangeShapeType="1"/>
                </p:cNvSpPr>
                <p:nvPr/>
              </p:nvSpPr>
              <p:spPr bwMode="auto">
                <a:xfrm flipH="1">
                  <a:off x="4863" y="75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8" name="Line 59102"/>
                <p:cNvSpPr>
                  <a:spLocks noChangeShapeType="1"/>
                </p:cNvSpPr>
                <p:nvPr/>
              </p:nvSpPr>
              <p:spPr bwMode="auto">
                <a:xfrm flipH="1">
                  <a:off x="4852" y="75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19" name="Line 59103"/>
                <p:cNvSpPr>
                  <a:spLocks noChangeShapeType="1"/>
                </p:cNvSpPr>
                <p:nvPr/>
              </p:nvSpPr>
              <p:spPr bwMode="auto">
                <a:xfrm flipH="1">
                  <a:off x="4837" y="771"/>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0" name="Line 59104"/>
                <p:cNvSpPr>
                  <a:spLocks noChangeShapeType="1"/>
                </p:cNvSpPr>
                <p:nvPr/>
              </p:nvSpPr>
              <p:spPr bwMode="auto">
                <a:xfrm flipH="1">
                  <a:off x="4833" y="7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1" name="Line 59105"/>
                <p:cNvSpPr>
                  <a:spLocks noChangeShapeType="1"/>
                </p:cNvSpPr>
                <p:nvPr/>
              </p:nvSpPr>
              <p:spPr bwMode="auto">
                <a:xfrm>
                  <a:off x="4833" y="784"/>
                  <a:ext cx="9" cy="2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2" name="Line 59106"/>
                <p:cNvSpPr>
                  <a:spLocks noChangeShapeType="1"/>
                </p:cNvSpPr>
                <p:nvPr/>
              </p:nvSpPr>
              <p:spPr bwMode="auto">
                <a:xfrm flipH="1">
                  <a:off x="4839" y="8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3" name="Line 59107"/>
                <p:cNvSpPr>
                  <a:spLocks noChangeShapeType="1"/>
                </p:cNvSpPr>
                <p:nvPr/>
              </p:nvSpPr>
              <p:spPr bwMode="auto">
                <a:xfrm>
                  <a:off x="4839" y="82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4" name="Line 59108"/>
                <p:cNvSpPr>
                  <a:spLocks noChangeShapeType="1"/>
                </p:cNvSpPr>
                <p:nvPr/>
              </p:nvSpPr>
              <p:spPr bwMode="auto">
                <a:xfrm>
                  <a:off x="4840" y="83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5" name="Line 59109"/>
                <p:cNvSpPr>
                  <a:spLocks noChangeShapeType="1"/>
                </p:cNvSpPr>
                <p:nvPr/>
              </p:nvSpPr>
              <p:spPr bwMode="auto">
                <a:xfrm>
                  <a:off x="4843" y="8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6" name="Line 59110"/>
                <p:cNvSpPr>
                  <a:spLocks noChangeShapeType="1"/>
                </p:cNvSpPr>
                <p:nvPr/>
              </p:nvSpPr>
              <p:spPr bwMode="auto">
                <a:xfrm flipH="1">
                  <a:off x="4840" y="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7" name="Line 59111"/>
                <p:cNvSpPr>
                  <a:spLocks noChangeShapeType="1"/>
                </p:cNvSpPr>
                <p:nvPr/>
              </p:nvSpPr>
              <p:spPr bwMode="auto">
                <a:xfrm flipH="1">
                  <a:off x="4837" y="858"/>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28" name="Line 59112"/>
                <p:cNvSpPr>
                  <a:spLocks noChangeShapeType="1"/>
                </p:cNvSpPr>
                <p:nvPr/>
              </p:nvSpPr>
              <p:spPr bwMode="auto">
                <a:xfrm>
                  <a:off x="4837" y="87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3" name="Group 59314"/>
              <p:cNvGrpSpPr>
                <a:grpSpLocks/>
              </p:cNvGrpSpPr>
              <p:nvPr/>
            </p:nvGrpSpPr>
            <p:grpSpPr bwMode="auto">
              <a:xfrm>
                <a:off x="7469188" y="1317626"/>
                <a:ext cx="862013" cy="1112838"/>
                <a:chOff x="4705" y="830"/>
                <a:chExt cx="543" cy="701"/>
              </a:xfrm>
              <a:grpFill/>
            </p:grpSpPr>
            <p:sp>
              <p:nvSpPr>
                <p:cNvPr id="51329" name="Line 59114"/>
                <p:cNvSpPr>
                  <a:spLocks noChangeShapeType="1"/>
                </p:cNvSpPr>
                <p:nvPr/>
              </p:nvSpPr>
              <p:spPr bwMode="auto">
                <a:xfrm flipH="1">
                  <a:off x="4833" y="88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0" name="Line 59115"/>
                <p:cNvSpPr>
                  <a:spLocks noChangeShapeType="1"/>
                </p:cNvSpPr>
                <p:nvPr/>
              </p:nvSpPr>
              <p:spPr bwMode="auto">
                <a:xfrm flipH="1">
                  <a:off x="4821" y="88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1" name="Line 59116"/>
                <p:cNvSpPr>
                  <a:spLocks noChangeShapeType="1"/>
                </p:cNvSpPr>
                <p:nvPr/>
              </p:nvSpPr>
              <p:spPr bwMode="auto">
                <a:xfrm flipH="1" flipV="1">
                  <a:off x="4810" y="88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2" name="Line 59117"/>
                <p:cNvSpPr>
                  <a:spLocks noChangeShapeType="1"/>
                </p:cNvSpPr>
                <p:nvPr/>
              </p:nvSpPr>
              <p:spPr bwMode="auto">
                <a:xfrm flipH="1">
                  <a:off x="4803" y="8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3" name="Line 59118"/>
                <p:cNvSpPr>
                  <a:spLocks noChangeShapeType="1"/>
                </p:cNvSpPr>
                <p:nvPr/>
              </p:nvSpPr>
              <p:spPr bwMode="auto">
                <a:xfrm flipH="1">
                  <a:off x="4798" y="8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4" name="Line 59119"/>
                <p:cNvSpPr>
                  <a:spLocks noChangeShapeType="1"/>
                </p:cNvSpPr>
                <p:nvPr/>
              </p:nvSpPr>
              <p:spPr bwMode="auto">
                <a:xfrm flipH="1">
                  <a:off x="4777" y="894"/>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5" name="Line 59120"/>
                <p:cNvSpPr>
                  <a:spLocks noChangeShapeType="1"/>
                </p:cNvSpPr>
                <p:nvPr/>
              </p:nvSpPr>
              <p:spPr bwMode="auto">
                <a:xfrm flipH="1" flipV="1">
                  <a:off x="4768" y="8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6" name="Line 59121"/>
                <p:cNvSpPr>
                  <a:spLocks noChangeShapeType="1"/>
                </p:cNvSpPr>
                <p:nvPr/>
              </p:nvSpPr>
              <p:spPr bwMode="auto">
                <a:xfrm flipH="1">
                  <a:off x="4761" y="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7" name="Line 59122"/>
                <p:cNvSpPr>
                  <a:spLocks noChangeShapeType="1"/>
                </p:cNvSpPr>
                <p:nvPr/>
              </p:nvSpPr>
              <p:spPr bwMode="auto">
                <a:xfrm flipH="1">
                  <a:off x="4754" y="89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8" name="Line 59123"/>
                <p:cNvSpPr>
                  <a:spLocks noChangeShapeType="1"/>
                </p:cNvSpPr>
                <p:nvPr/>
              </p:nvSpPr>
              <p:spPr bwMode="auto">
                <a:xfrm flipH="1" flipV="1">
                  <a:off x="4743" y="88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39" name="Line 59124"/>
                <p:cNvSpPr>
                  <a:spLocks noChangeShapeType="1"/>
                </p:cNvSpPr>
                <p:nvPr/>
              </p:nvSpPr>
              <p:spPr bwMode="auto">
                <a:xfrm flipH="1" flipV="1">
                  <a:off x="4740" y="882"/>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0" name="Line 59125"/>
                <p:cNvSpPr>
                  <a:spLocks noChangeShapeType="1"/>
                </p:cNvSpPr>
                <p:nvPr/>
              </p:nvSpPr>
              <p:spPr bwMode="auto">
                <a:xfrm flipH="1" flipV="1">
                  <a:off x="4724" y="87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1" name="Line 59126"/>
                <p:cNvSpPr>
                  <a:spLocks noChangeShapeType="1"/>
                </p:cNvSpPr>
                <p:nvPr/>
              </p:nvSpPr>
              <p:spPr bwMode="auto">
                <a:xfrm flipH="1" flipV="1">
                  <a:off x="4715" y="87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2" name="Line 59127"/>
                <p:cNvSpPr>
                  <a:spLocks noChangeShapeType="1"/>
                </p:cNvSpPr>
                <p:nvPr/>
              </p:nvSpPr>
              <p:spPr bwMode="auto">
                <a:xfrm flipH="1">
                  <a:off x="4708" y="8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3" name="Line 59128"/>
                <p:cNvSpPr>
                  <a:spLocks noChangeShapeType="1"/>
                </p:cNvSpPr>
                <p:nvPr/>
              </p:nvSpPr>
              <p:spPr bwMode="auto">
                <a:xfrm flipH="1">
                  <a:off x="4705" y="87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4" name="Line 59129"/>
                <p:cNvSpPr>
                  <a:spLocks noChangeShapeType="1"/>
                </p:cNvSpPr>
                <p:nvPr/>
              </p:nvSpPr>
              <p:spPr bwMode="auto">
                <a:xfrm>
                  <a:off x="4705" y="892"/>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5" name="Line 59130"/>
                <p:cNvSpPr>
                  <a:spLocks noChangeShapeType="1"/>
                </p:cNvSpPr>
                <p:nvPr/>
              </p:nvSpPr>
              <p:spPr bwMode="auto">
                <a:xfrm>
                  <a:off x="4710" y="906"/>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6" name="Line 59131"/>
                <p:cNvSpPr>
                  <a:spLocks noChangeShapeType="1"/>
                </p:cNvSpPr>
                <p:nvPr/>
              </p:nvSpPr>
              <p:spPr bwMode="auto">
                <a:xfrm>
                  <a:off x="4726" y="908"/>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7" name="Line 59132"/>
                <p:cNvSpPr>
                  <a:spLocks noChangeShapeType="1"/>
                </p:cNvSpPr>
                <p:nvPr/>
              </p:nvSpPr>
              <p:spPr bwMode="auto">
                <a:xfrm>
                  <a:off x="4742" y="912"/>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8" name="Line 59133"/>
                <p:cNvSpPr>
                  <a:spLocks noChangeShapeType="1"/>
                </p:cNvSpPr>
                <p:nvPr/>
              </p:nvSpPr>
              <p:spPr bwMode="auto">
                <a:xfrm flipV="1">
                  <a:off x="4747" y="9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49" name="Line 59134"/>
                <p:cNvSpPr>
                  <a:spLocks noChangeShapeType="1"/>
                </p:cNvSpPr>
                <p:nvPr/>
              </p:nvSpPr>
              <p:spPr bwMode="auto">
                <a:xfrm>
                  <a:off x="4754" y="92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0" name="Line 59135"/>
                <p:cNvSpPr>
                  <a:spLocks noChangeShapeType="1"/>
                </p:cNvSpPr>
                <p:nvPr/>
              </p:nvSpPr>
              <p:spPr bwMode="auto">
                <a:xfrm flipV="1">
                  <a:off x="4763" y="9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1" name="Line 59136"/>
                <p:cNvSpPr>
                  <a:spLocks noChangeShapeType="1"/>
                </p:cNvSpPr>
                <p:nvPr/>
              </p:nvSpPr>
              <p:spPr bwMode="auto">
                <a:xfrm>
                  <a:off x="4770" y="925"/>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2" name="Line 59137"/>
                <p:cNvSpPr>
                  <a:spLocks noChangeShapeType="1"/>
                </p:cNvSpPr>
                <p:nvPr/>
              </p:nvSpPr>
              <p:spPr bwMode="auto">
                <a:xfrm>
                  <a:off x="4786" y="92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3" name="Line 59138"/>
                <p:cNvSpPr>
                  <a:spLocks noChangeShapeType="1"/>
                </p:cNvSpPr>
                <p:nvPr/>
              </p:nvSpPr>
              <p:spPr bwMode="auto">
                <a:xfrm flipV="1">
                  <a:off x="4802" y="9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4" name="Line 59139"/>
                <p:cNvSpPr>
                  <a:spLocks noChangeShapeType="1"/>
                </p:cNvSpPr>
                <p:nvPr/>
              </p:nvSpPr>
              <p:spPr bwMode="auto">
                <a:xfrm>
                  <a:off x="4809" y="929"/>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5" name="Line 59140"/>
                <p:cNvSpPr>
                  <a:spLocks noChangeShapeType="1"/>
                </p:cNvSpPr>
                <p:nvPr/>
              </p:nvSpPr>
              <p:spPr bwMode="auto">
                <a:xfrm>
                  <a:off x="4812" y="94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6" name="Line 59141"/>
                <p:cNvSpPr>
                  <a:spLocks noChangeShapeType="1"/>
                </p:cNvSpPr>
                <p:nvPr/>
              </p:nvSpPr>
              <p:spPr bwMode="auto">
                <a:xfrm>
                  <a:off x="4822" y="94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7" name="Line 59142"/>
                <p:cNvSpPr>
                  <a:spLocks noChangeShapeType="1"/>
                </p:cNvSpPr>
                <p:nvPr/>
              </p:nvSpPr>
              <p:spPr bwMode="auto">
                <a:xfrm>
                  <a:off x="4824" y="95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8" name="Line 59143"/>
                <p:cNvSpPr>
                  <a:spLocks noChangeShapeType="1"/>
                </p:cNvSpPr>
                <p:nvPr/>
              </p:nvSpPr>
              <p:spPr bwMode="auto">
                <a:xfrm>
                  <a:off x="4826" y="96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59" name="Line 59144"/>
                <p:cNvSpPr>
                  <a:spLocks noChangeShapeType="1"/>
                </p:cNvSpPr>
                <p:nvPr/>
              </p:nvSpPr>
              <p:spPr bwMode="auto">
                <a:xfrm>
                  <a:off x="4829" y="96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0" name="Line 59145"/>
                <p:cNvSpPr>
                  <a:spLocks noChangeShapeType="1"/>
                </p:cNvSpPr>
                <p:nvPr/>
              </p:nvSpPr>
              <p:spPr bwMode="auto">
                <a:xfrm flipH="1">
                  <a:off x="4826" y="9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1" name="Line 59146"/>
                <p:cNvSpPr>
                  <a:spLocks noChangeShapeType="1"/>
                </p:cNvSpPr>
                <p:nvPr/>
              </p:nvSpPr>
              <p:spPr bwMode="auto">
                <a:xfrm flipV="1">
                  <a:off x="4826" y="98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2" name="Line 59147"/>
                <p:cNvSpPr>
                  <a:spLocks noChangeShapeType="1"/>
                </p:cNvSpPr>
                <p:nvPr/>
              </p:nvSpPr>
              <p:spPr bwMode="auto">
                <a:xfrm>
                  <a:off x="4840" y="9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3" name="Line 59148"/>
                <p:cNvSpPr>
                  <a:spLocks noChangeShapeType="1"/>
                </p:cNvSpPr>
                <p:nvPr/>
              </p:nvSpPr>
              <p:spPr bwMode="auto">
                <a:xfrm>
                  <a:off x="4842" y="9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4" name="Line 59149"/>
                <p:cNvSpPr>
                  <a:spLocks noChangeShapeType="1"/>
                </p:cNvSpPr>
                <p:nvPr/>
              </p:nvSpPr>
              <p:spPr bwMode="auto">
                <a:xfrm>
                  <a:off x="4844" y="9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5" name="Line 59150"/>
                <p:cNvSpPr>
                  <a:spLocks noChangeShapeType="1"/>
                </p:cNvSpPr>
                <p:nvPr/>
              </p:nvSpPr>
              <p:spPr bwMode="auto">
                <a:xfrm>
                  <a:off x="4846" y="100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6" name="Line 59151"/>
                <p:cNvSpPr>
                  <a:spLocks noChangeShapeType="1"/>
                </p:cNvSpPr>
                <p:nvPr/>
              </p:nvSpPr>
              <p:spPr bwMode="auto">
                <a:xfrm>
                  <a:off x="4855" y="10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7" name="Line 59152"/>
                <p:cNvSpPr>
                  <a:spLocks noChangeShapeType="1"/>
                </p:cNvSpPr>
                <p:nvPr/>
              </p:nvSpPr>
              <p:spPr bwMode="auto">
                <a:xfrm>
                  <a:off x="4858" y="101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8" name="Line 59153"/>
                <p:cNvSpPr>
                  <a:spLocks noChangeShapeType="1"/>
                </p:cNvSpPr>
                <p:nvPr/>
              </p:nvSpPr>
              <p:spPr bwMode="auto">
                <a:xfrm flipH="1">
                  <a:off x="4862" y="101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69" name="Line 59154"/>
                <p:cNvSpPr>
                  <a:spLocks noChangeShapeType="1"/>
                </p:cNvSpPr>
                <p:nvPr/>
              </p:nvSpPr>
              <p:spPr bwMode="auto">
                <a:xfrm>
                  <a:off x="4862" y="102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0" name="Line 59155"/>
                <p:cNvSpPr>
                  <a:spLocks noChangeShapeType="1"/>
                </p:cNvSpPr>
                <p:nvPr/>
              </p:nvSpPr>
              <p:spPr bwMode="auto">
                <a:xfrm>
                  <a:off x="4866" y="1040"/>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1" name="Line 59156"/>
                <p:cNvSpPr>
                  <a:spLocks noChangeShapeType="1"/>
                </p:cNvSpPr>
                <p:nvPr/>
              </p:nvSpPr>
              <p:spPr bwMode="auto">
                <a:xfrm>
                  <a:off x="4870" y="10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2" name="Line 59157"/>
                <p:cNvSpPr>
                  <a:spLocks noChangeShapeType="1"/>
                </p:cNvSpPr>
                <p:nvPr/>
              </p:nvSpPr>
              <p:spPr bwMode="auto">
                <a:xfrm>
                  <a:off x="4872" y="10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3" name="Line 59158"/>
                <p:cNvSpPr>
                  <a:spLocks noChangeShapeType="1"/>
                </p:cNvSpPr>
                <p:nvPr/>
              </p:nvSpPr>
              <p:spPr bwMode="auto">
                <a:xfrm>
                  <a:off x="4884" y="107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4" name="Line 59159"/>
                <p:cNvSpPr>
                  <a:spLocks noChangeShapeType="1"/>
                </p:cNvSpPr>
                <p:nvPr/>
              </p:nvSpPr>
              <p:spPr bwMode="auto">
                <a:xfrm>
                  <a:off x="4893" y="1078"/>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5" name="Line 59160"/>
                <p:cNvSpPr>
                  <a:spLocks noChangeShapeType="1"/>
                </p:cNvSpPr>
                <p:nvPr/>
              </p:nvSpPr>
              <p:spPr bwMode="auto">
                <a:xfrm flipV="1">
                  <a:off x="4897" y="10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6" name="Line 59161"/>
                <p:cNvSpPr>
                  <a:spLocks noChangeShapeType="1"/>
                </p:cNvSpPr>
                <p:nvPr/>
              </p:nvSpPr>
              <p:spPr bwMode="auto">
                <a:xfrm>
                  <a:off x="4904" y="109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7" name="Line 59162"/>
                <p:cNvSpPr>
                  <a:spLocks noChangeShapeType="1"/>
                </p:cNvSpPr>
                <p:nvPr/>
              </p:nvSpPr>
              <p:spPr bwMode="auto">
                <a:xfrm flipV="1">
                  <a:off x="4913" y="109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8" name="Line 59163"/>
                <p:cNvSpPr>
                  <a:spLocks noChangeShapeType="1"/>
                </p:cNvSpPr>
                <p:nvPr/>
              </p:nvSpPr>
              <p:spPr bwMode="auto">
                <a:xfrm>
                  <a:off x="4927" y="109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79" name="Line 59164"/>
                <p:cNvSpPr>
                  <a:spLocks noChangeShapeType="1"/>
                </p:cNvSpPr>
                <p:nvPr/>
              </p:nvSpPr>
              <p:spPr bwMode="auto">
                <a:xfrm>
                  <a:off x="4929" y="109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0" name="Line 59165"/>
                <p:cNvSpPr>
                  <a:spLocks noChangeShapeType="1"/>
                </p:cNvSpPr>
                <p:nvPr/>
              </p:nvSpPr>
              <p:spPr bwMode="auto">
                <a:xfrm>
                  <a:off x="4938" y="110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1" name="Line 59166"/>
                <p:cNvSpPr>
                  <a:spLocks noChangeShapeType="1"/>
                </p:cNvSpPr>
                <p:nvPr/>
              </p:nvSpPr>
              <p:spPr bwMode="auto">
                <a:xfrm>
                  <a:off x="4940" y="11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2" name="Line 59167"/>
                <p:cNvSpPr>
                  <a:spLocks noChangeShapeType="1"/>
                </p:cNvSpPr>
                <p:nvPr/>
              </p:nvSpPr>
              <p:spPr bwMode="auto">
                <a:xfrm>
                  <a:off x="4943" y="1115"/>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3" name="Line 59168"/>
                <p:cNvSpPr>
                  <a:spLocks noChangeShapeType="1"/>
                </p:cNvSpPr>
                <p:nvPr/>
              </p:nvSpPr>
              <p:spPr bwMode="auto">
                <a:xfrm>
                  <a:off x="4946" y="113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4" name="Line 59169"/>
                <p:cNvSpPr>
                  <a:spLocks noChangeShapeType="1"/>
                </p:cNvSpPr>
                <p:nvPr/>
              </p:nvSpPr>
              <p:spPr bwMode="auto">
                <a:xfrm>
                  <a:off x="4949" y="113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5" name="Line 59170"/>
                <p:cNvSpPr>
                  <a:spLocks noChangeShapeType="1"/>
                </p:cNvSpPr>
                <p:nvPr/>
              </p:nvSpPr>
              <p:spPr bwMode="auto">
                <a:xfrm>
                  <a:off x="4958" y="11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6" name="Line 59171"/>
                <p:cNvSpPr>
                  <a:spLocks noChangeShapeType="1"/>
                </p:cNvSpPr>
                <p:nvPr/>
              </p:nvSpPr>
              <p:spPr bwMode="auto">
                <a:xfrm flipH="1">
                  <a:off x="4953" y="11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7" name="Line 59172"/>
                <p:cNvSpPr>
                  <a:spLocks noChangeShapeType="1"/>
                </p:cNvSpPr>
                <p:nvPr/>
              </p:nvSpPr>
              <p:spPr bwMode="auto">
                <a:xfrm flipH="1">
                  <a:off x="4946" y="11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8" name="Line 59173"/>
                <p:cNvSpPr>
                  <a:spLocks noChangeShapeType="1"/>
                </p:cNvSpPr>
                <p:nvPr/>
              </p:nvSpPr>
              <p:spPr bwMode="auto">
                <a:xfrm flipH="1">
                  <a:off x="4939" y="11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89" name="Line 59174"/>
                <p:cNvSpPr>
                  <a:spLocks noChangeShapeType="1"/>
                </p:cNvSpPr>
                <p:nvPr/>
              </p:nvSpPr>
              <p:spPr bwMode="auto">
                <a:xfrm>
                  <a:off x="4939" y="115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0" name="Line 59175"/>
                <p:cNvSpPr>
                  <a:spLocks noChangeShapeType="1"/>
                </p:cNvSpPr>
                <p:nvPr/>
              </p:nvSpPr>
              <p:spPr bwMode="auto">
                <a:xfrm flipH="1">
                  <a:off x="4934" y="1162"/>
                  <a:ext cx="8"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1" name="Line 59176"/>
                <p:cNvSpPr>
                  <a:spLocks noChangeShapeType="1"/>
                </p:cNvSpPr>
                <p:nvPr/>
              </p:nvSpPr>
              <p:spPr bwMode="auto">
                <a:xfrm>
                  <a:off x="4934" y="118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2" name="Line 59177"/>
                <p:cNvSpPr>
                  <a:spLocks noChangeShapeType="1"/>
                </p:cNvSpPr>
                <p:nvPr/>
              </p:nvSpPr>
              <p:spPr bwMode="auto">
                <a:xfrm flipH="1">
                  <a:off x="4933" y="119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3" name="Line 59178"/>
                <p:cNvSpPr>
                  <a:spLocks noChangeShapeType="1"/>
                </p:cNvSpPr>
                <p:nvPr/>
              </p:nvSpPr>
              <p:spPr bwMode="auto">
                <a:xfrm flipH="1">
                  <a:off x="4928" y="121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4" name="Line 59179"/>
                <p:cNvSpPr>
                  <a:spLocks noChangeShapeType="1"/>
                </p:cNvSpPr>
                <p:nvPr/>
              </p:nvSpPr>
              <p:spPr bwMode="auto">
                <a:xfrm flipH="1">
                  <a:off x="4919" y="1219"/>
                  <a:ext cx="9"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5" name="Line 59180"/>
                <p:cNvSpPr>
                  <a:spLocks noChangeShapeType="1"/>
                </p:cNvSpPr>
                <p:nvPr/>
              </p:nvSpPr>
              <p:spPr bwMode="auto">
                <a:xfrm>
                  <a:off x="4919" y="12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6" name="Line 59181"/>
                <p:cNvSpPr>
                  <a:spLocks noChangeShapeType="1"/>
                </p:cNvSpPr>
                <p:nvPr/>
              </p:nvSpPr>
              <p:spPr bwMode="auto">
                <a:xfrm>
                  <a:off x="4921" y="12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7" name="Line 59182"/>
                <p:cNvSpPr>
                  <a:spLocks noChangeShapeType="1"/>
                </p:cNvSpPr>
                <p:nvPr/>
              </p:nvSpPr>
              <p:spPr bwMode="auto">
                <a:xfrm flipH="1">
                  <a:off x="4911" y="125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8" name="Line 59183"/>
                <p:cNvSpPr>
                  <a:spLocks noChangeShapeType="1"/>
                </p:cNvSpPr>
                <p:nvPr/>
              </p:nvSpPr>
              <p:spPr bwMode="auto">
                <a:xfrm>
                  <a:off x="4911" y="12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99" name="Line 59184"/>
                <p:cNvSpPr>
                  <a:spLocks noChangeShapeType="1"/>
                </p:cNvSpPr>
                <p:nvPr/>
              </p:nvSpPr>
              <p:spPr bwMode="auto">
                <a:xfrm flipH="1" flipV="1">
                  <a:off x="4911" y="126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0" name="Line 59185"/>
                <p:cNvSpPr>
                  <a:spLocks noChangeShapeType="1"/>
                </p:cNvSpPr>
                <p:nvPr/>
              </p:nvSpPr>
              <p:spPr bwMode="auto">
                <a:xfrm flipH="1">
                  <a:off x="4906" y="126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1" name="Line 59186"/>
                <p:cNvSpPr>
                  <a:spLocks noChangeShapeType="1"/>
                </p:cNvSpPr>
                <p:nvPr/>
              </p:nvSpPr>
              <p:spPr bwMode="auto">
                <a:xfrm flipH="1">
                  <a:off x="4902" y="127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2" name="Line 59187"/>
                <p:cNvSpPr>
                  <a:spLocks noChangeShapeType="1"/>
                </p:cNvSpPr>
                <p:nvPr/>
              </p:nvSpPr>
              <p:spPr bwMode="auto">
                <a:xfrm>
                  <a:off x="4902" y="1281"/>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3" name="Line 59188"/>
                <p:cNvSpPr>
                  <a:spLocks noChangeShapeType="1"/>
                </p:cNvSpPr>
                <p:nvPr/>
              </p:nvSpPr>
              <p:spPr bwMode="auto">
                <a:xfrm>
                  <a:off x="4903" y="1288"/>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4" name="Line 59189"/>
                <p:cNvSpPr>
                  <a:spLocks noChangeShapeType="1"/>
                </p:cNvSpPr>
                <p:nvPr/>
              </p:nvSpPr>
              <p:spPr bwMode="auto">
                <a:xfrm flipH="1">
                  <a:off x="4896" y="130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5" name="Line 59190"/>
                <p:cNvSpPr>
                  <a:spLocks noChangeShapeType="1"/>
                </p:cNvSpPr>
                <p:nvPr/>
              </p:nvSpPr>
              <p:spPr bwMode="auto">
                <a:xfrm flipH="1" flipV="1">
                  <a:off x="4887" y="13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6" name="Line 59191"/>
                <p:cNvSpPr>
                  <a:spLocks noChangeShapeType="1"/>
                </p:cNvSpPr>
                <p:nvPr/>
              </p:nvSpPr>
              <p:spPr bwMode="auto">
                <a:xfrm flipH="1">
                  <a:off x="4880" y="13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7" name="Line 59192"/>
                <p:cNvSpPr>
                  <a:spLocks noChangeShapeType="1"/>
                </p:cNvSpPr>
                <p:nvPr/>
              </p:nvSpPr>
              <p:spPr bwMode="auto">
                <a:xfrm>
                  <a:off x="4880" y="131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8" name="Line 59193"/>
                <p:cNvSpPr>
                  <a:spLocks noChangeShapeType="1"/>
                </p:cNvSpPr>
                <p:nvPr/>
              </p:nvSpPr>
              <p:spPr bwMode="auto">
                <a:xfrm flipH="1">
                  <a:off x="4875" y="1324"/>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09" name="Line 59194"/>
                <p:cNvSpPr>
                  <a:spLocks noChangeShapeType="1"/>
                </p:cNvSpPr>
                <p:nvPr/>
              </p:nvSpPr>
              <p:spPr bwMode="auto">
                <a:xfrm>
                  <a:off x="4875" y="134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0" name="Line 59195"/>
                <p:cNvSpPr>
                  <a:spLocks noChangeShapeType="1"/>
                </p:cNvSpPr>
                <p:nvPr/>
              </p:nvSpPr>
              <p:spPr bwMode="auto">
                <a:xfrm>
                  <a:off x="4879" y="135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1" name="Line 59196"/>
                <p:cNvSpPr>
                  <a:spLocks noChangeShapeType="1"/>
                </p:cNvSpPr>
                <p:nvPr/>
              </p:nvSpPr>
              <p:spPr bwMode="auto">
                <a:xfrm>
                  <a:off x="4881" y="136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2" name="Line 59197"/>
                <p:cNvSpPr>
                  <a:spLocks noChangeShapeType="1"/>
                </p:cNvSpPr>
                <p:nvPr/>
              </p:nvSpPr>
              <p:spPr bwMode="auto">
                <a:xfrm>
                  <a:off x="4890" y="1368"/>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3" name="Line 59198"/>
                <p:cNvSpPr>
                  <a:spLocks noChangeShapeType="1"/>
                </p:cNvSpPr>
                <p:nvPr/>
              </p:nvSpPr>
              <p:spPr bwMode="auto">
                <a:xfrm flipH="1">
                  <a:off x="4890" y="138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4" name="Line 59199"/>
                <p:cNvSpPr>
                  <a:spLocks noChangeShapeType="1"/>
                </p:cNvSpPr>
                <p:nvPr/>
              </p:nvSpPr>
              <p:spPr bwMode="auto">
                <a:xfrm>
                  <a:off x="4890" y="13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5" name="Line 59200"/>
                <p:cNvSpPr>
                  <a:spLocks noChangeShapeType="1"/>
                </p:cNvSpPr>
                <p:nvPr/>
              </p:nvSpPr>
              <p:spPr bwMode="auto">
                <a:xfrm>
                  <a:off x="4892" y="1398"/>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6" name="Line 59201"/>
                <p:cNvSpPr>
                  <a:spLocks noChangeShapeType="1"/>
                </p:cNvSpPr>
                <p:nvPr/>
              </p:nvSpPr>
              <p:spPr bwMode="auto">
                <a:xfrm>
                  <a:off x="4908" y="140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7" name="Line 59202"/>
                <p:cNvSpPr>
                  <a:spLocks noChangeShapeType="1"/>
                </p:cNvSpPr>
                <p:nvPr/>
              </p:nvSpPr>
              <p:spPr bwMode="auto">
                <a:xfrm>
                  <a:off x="4911" y="140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8" name="Line 59203"/>
                <p:cNvSpPr>
                  <a:spLocks noChangeShapeType="1"/>
                </p:cNvSpPr>
                <p:nvPr/>
              </p:nvSpPr>
              <p:spPr bwMode="auto">
                <a:xfrm>
                  <a:off x="4915" y="1422"/>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19" name="Line 59204"/>
                <p:cNvSpPr>
                  <a:spLocks noChangeShapeType="1"/>
                </p:cNvSpPr>
                <p:nvPr/>
              </p:nvSpPr>
              <p:spPr bwMode="auto">
                <a:xfrm>
                  <a:off x="4921" y="144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0" name="Line 59205"/>
                <p:cNvSpPr>
                  <a:spLocks noChangeShapeType="1"/>
                </p:cNvSpPr>
                <p:nvPr/>
              </p:nvSpPr>
              <p:spPr bwMode="auto">
                <a:xfrm flipH="1">
                  <a:off x="4913" y="1456"/>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1" name="Line 59206"/>
                <p:cNvSpPr>
                  <a:spLocks noChangeShapeType="1"/>
                </p:cNvSpPr>
                <p:nvPr/>
              </p:nvSpPr>
              <p:spPr bwMode="auto">
                <a:xfrm>
                  <a:off x="4913" y="146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2" name="Line 59207"/>
                <p:cNvSpPr>
                  <a:spLocks noChangeShapeType="1"/>
                </p:cNvSpPr>
                <p:nvPr/>
              </p:nvSpPr>
              <p:spPr bwMode="auto">
                <a:xfrm>
                  <a:off x="4918" y="1481"/>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3" name="Line 59208"/>
                <p:cNvSpPr>
                  <a:spLocks noChangeShapeType="1"/>
                </p:cNvSpPr>
                <p:nvPr/>
              </p:nvSpPr>
              <p:spPr bwMode="auto">
                <a:xfrm>
                  <a:off x="4919" y="1489"/>
                  <a:ext cx="2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4" name="Line 59209"/>
                <p:cNvSpPr>
                  <a:spLocks noChangeShapeType="1"/>
                </p:cNvSpPr>
                <p:nvPr/>
              </p:nvSpPr>
              <p:spPr bwMode="auto">
                <a:xfrm flipV="1">
                  <a:off x="4940" y="1498"/>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5" name="Line 59210"/>
                <p:cNvSpPr>
                  <a:spLocks noChangeShapeType="1"/>
                </p:cNvSpPr>
                <p:nvPr/>
              </p:nvSpPr>
              <p:spPr bwMode="auto">
                <a:xfrm>
                  <a:off x="4960" y="149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6" name="Line 59211"/>
                <p:cNvSpPr>
                  <a:spLocks noChangeShapeType="1"/>
                </p:cNvSpPr>
                <p:nvPr/>
              </p:nvSpPr>
              <p:spPr bwMode="auto">
                <a:xfrm flipV="1">
                  <a:off x="4970" y="149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7" name="Line 59212"/>
                <p:cNvSpPr>
                  <a:spLocks noChangeShapeType="1"/>
                </p:cNvSpPr>
                <p:nvPr/>
              </p:nvSpPr>
              <p:spPr bwMode="auto">
                <a:xfrm flipV="1">
                  <a:off x="4985" y="14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8" name="Line 59213"/>
                <p:cNvSpPr>
                  <a:spLocks noChangeShapeType="1"/>
                </p:cNvSpPr>
                <p:nvPr/>
              </p:nvSpPr>
              <p:spPr bwMode="auto">
                <a:xfrm>
                  <a:off x="4992" y="1497"/>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29" name="Line 59214"/>
                <p:cNvSpPr>
                  <a:spLocks noChangeShapeType="1"/>
                </p:cNvSpPr>
                <p:nvPr/>
              </p:nvSpPr>
              <p:spPr bwMode="auto">
                <a:xfrm>
                  <a:off x="5002" y="1509"/>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0" name="Line 59215"/>
                <p:cNvSpPr>
                  <a:spLocks noChangeShapeType="1"/>
                </p:cNvSpPr>
                <p:nvPr/>
              </p:nvSpPr>
              <p:spPr bwMode="auto">
                <a:xfrm>
                  <a:off x="5007" y="152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1" name="Line 59216"/>
                <p:cNvSpPr>
                  <a:spLocks noChangeShapeType="1"/>
                </p:cNvSpPr>
                <p:nvPr/>
              </p:nvSpPr>
              <p:spPr bwMode="auto">
                <a:xfrm>
                  <a:off x="5016" y="15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2" name="Line 59217"/>
                <p:cNvSpPr>
                  <a:spLocks noChangeShapeType="1"/>
                </p:cNvSpPr>
                <p:nvPr/>
              </p:nvSpPr>
              <p:spPr bwMode="auto">
                <a:xfrm flipV="1">
                  <a:off x="5025" y="1525"/>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3" name="Line 59218"/>
                <p:cNvSpPr>
                  <a:spLocks noChangeShapeType="1"/>
                </p:cNvSpPr>
                <p:nvPr/>
              </p:nvSpPr>
              <p:spPr bwMode="auto">
                <a:xfrm flipV="1">
                  <a:off x="5046" y="15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4" name="Line 59219"/>
                <p:cNvSpPr>
                  <a:spLocks noChangeShapeType="1"/>
                </p:cNvSpPr>
                <p:nvPr/>
              </p:nvSpPr>
              <p:spPr bwMode="auto">
                <a:xfrm flipV="1">
                  <a:off x="5053" y="1506"/>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5" name="Line 59220"/>
                <p:cNvSpPr>
                  <a:spLocks noChangeShapeType="1"/>
                </p:cNvSpPr>
                <p:nvPr/>
              </p:nvSpPr>
              <p:spPr bwMode="auto">
                <a:xfrm flipV="1">
                  <a:off x="5056" y="14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6" name="Line 59221"/>
                <p:cNvSpPr>
                  <a:spLocks noChangeShapeType="1"/>
                </p:cNvSpPr>
                <p:nvPr/>
              </p:nvSpPr>
              <p:spPr bwMode="auto">
                <a:xfrm>
                  <a:off x="5060" y="149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7" name="Line 59222"/>
                <p:cNvSpPr>
                  <a:spLocks noChangeShapeType="1"/>
                </p:cNvSpPr>
                <p:nvPr/>
              </p:nvSpPr>
              <p:spPr bwMode="auto">
                <a:xfrm flipV="1">
                  <a:off x="5071" y="150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8" name="Line 59223"/>
                <p:cNvSpPr>
                  <a:spLocks noChangeShapeType="1"/>
                </p:cNvSpPr>
                <p:nvPr/>
              </p:nvSpPr>
              <p:spPr bwMode="auto">
                <a:xfrm flipV="1">
                  <a:off x="5076" y="14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39" name="Line 59224"/>
                <p:cNvSpPr>
                  <a:spLocks noChangeShapeType="1"/>
                </p:cNvSpPr>
                <p:nvPr/>
              </p:nvSpPr>
              <p:spPr bwMode="auto">
                <a:xfrm flipV="1">
                  <a:off x="5081" y="1481"/>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0" name="Line 59225"/>
                <p:cNvSpPr>
                  <a:spLocks noChangeShapeType="1"/>
                </p:cNvSpPr>
                <p:nvPr/>
              </p:nvSpPr>
              <p:spPr bwMode="auto">
                <a:xfrm flipV="1">
                  <a:off x="5093" y="1467"/>
                  <a:ext cx="19"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1" name="Line 59226"/>
                <p:cNvSpPr>
                  <a:spLocks noChangeShapeType="1"/>
                </p:cNvSpPr>
                <p:nvPr/>
              </p:nvSpPr>
              <p:spPr bwMode="auto">
                <a:xfrm flipV="1">
                  <a:off x="5112" y="14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2" name="Line 59227"/>
                <p:cNvSpPr>
                  <a:spLocks noChangeShapeType="1"/>
                </p:cNvSpPr>
                <p:nvPr/>
              </p:nvSpPr>
              <p:spPr bwMode="auto">
                <a:xfrm flipV="1">
                  <a:off x="5119" y="146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3" name="Line 59228"/>
                <p:cNvSpPr>
                  <a:spLocks noChangeShapeType="1"/>
                </p:cNvSpPr>
                <p:nvPr/>
              </p:nvSpPr>
              <p:spPr bwMode="auto">
                <a:xfrm flipH="1" flipV="1">
                  <a:off x="5124" y="1456"/>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4" name="Line 59229"/>
                <p:cNvSpPr>
                  <a:spLocks noChangeShapeType="1"/>
                </p:cNvSpPr>
                <p:nvPr/>
              </p:nvSpPr>
              <p:spPr bwMode="auto">
                <a:xfrm flipH="1" flipV="1">
                  <a:off x="5121" y="144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5" name="Line 59230"/>
                <p:cNvSpPr>
                  <a:spLocks noChangeShapeType="1"/>
                </p:cNvSpPr>
                <p:nvPr/>
              </p:nvSpPr>
              <p:spPr bwMode="auto">
                <a:xfrm flipV="1">
                  <a:off x="5121" y="143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6" name="Line 59231"/>
                <p:cNvSpPr>
                  <a:spLocks noChangeShapeType="1"/>
                </p:cNvSpPr>
                <p:nvPr/>
              </p:nvSpPr>
              <p:spPr bwMode="auto">
                <a:xfrm>
                  <a:off x="5126" y="1439"/>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7" name="Line 59232"/>
                <p:cNvSpPr>
                  <a:spLocks noChangeShapeType="1"/>
                </p:cNvSpPr>
                <p:nvPr/>
              </p:nvSpPr>
              <p:spPr bwMode="auto">
                <a:xfrm flipV="1">
                  <a:off x="5138" y="144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8" name="Line 59233"/>
                <p:cNvSpPr>
                  <a:spLocks noChangeShapeType="1"/>
                </p:cNvSpPr>
                <p:nvPr/>
              </p:nvSpPr>
              <p:spPr bwMode="auto">
                <a:xfrm flipV="1">
                  <a:off x="5142" y="143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49" name="Line 59234"/>
                <p:cNvSpPr>
                  <a:spLocks noChangeShapeType="1"/>
                </p:cNvSpPr>
                <p:nvPr/>
              </p:nvSpPr>
              <p:spPr bwMode="auto">
                <a:xfrm flipV="1">
                  <a:off x="5154" y="141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0" name="Line 59235"/>
                <p:cNvSpPr>
                  <a:spLocks noChangeShapeType="1"/>
                </p:cNvSpPr>
                <p:nvPr/>
              </p:nvSpPr>
              <p:spPr bwMode="auto">
                <a:xfrm>
                  <a:off x="5157" y="14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1" name="Line 59236"/>
                <p:cNvSpPr>
                  <a:spLocks noChangeShapeType="1"/>
                </p:cNvSpPr>
                <p:nvPr/>
              </p:nvSpPr>
              <p:spPr bwMode="auto">
                <a:xfrm flipV="1">
                  <a:off x="5166" y="1415"/>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2" name="Line 59237"/>
                <p:cNvSpPr>
                  <a:spLocks noChangeShapeType="1"/>
                </p:cNvSpPr>
                <p:nvPr/>
              </p:nvSpPr>
              <p:spPr bwMode="auto">
                <a:xfrm flipV="1">
                  <a:off x="5181" y="141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3" name="Line 59238"/>
                <p:cNvSpPr>
                  <a:spLocks noChangeShapeType="1"/>
                </p:cNvSpPr>
                <p:nvPr/>
              </p:nvSpPr>
              <p:spPr bwMode="auto">
                <a:xfrm flipV="1">
                  <a:off x="5187" y="14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4" name="Line 59239"/>
                <p:cNvSpPr>
                  <a:spLocks noChangeShapeType="1"/>
                </p:cNvSpPr>
                <p:nvPr/>
              </p:nvSpPr>
              <p:spPr bwMode="auto">
                <a:xfrm flipV="1">
                  <a:off x="5191" y="1372"/>
                  <a:ext cx="6" cy="3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5" name="Line 59240"/>
                <p:cNvSpPr>
                  <a:spLocks noChangeShapeType="1"/>
                </p:cNvSpPr>
                <p:nvPr/>
              </p:nvSpPr>
              <p:spPr bwMode="auto">
                <a:xfrm flipV="1">
                  <a:off x="5197" y="136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6" name="Line 59241"/>
                <p:cNvSpPr>
                  <a:spLocks noChangeShapeType="1"/>
                </p:cNvSpPr>
                <p:nvPr/>
              </p:nvSpPr>
              <p:spPr bwMode="auto">
                <a:xfrm flipV="1">
                  <a:off x="5202" y="1348"/>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7" name="Line 59242"/>
                <p:cNvSpPr>
                  <a:spLocks noChangeShapeType="1"/>
                </p:cNvSpPr>
                <p:nvPr/>
              </p:nvSpPr>
              <p:spPr bwMode="auto">
                <a:xfrm flipV="1">
                  <a:off x="5205" y="133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8" name="Line 59243"/>
                <p:cNvSpPr>
                  <a:spLocks noChangeShapeType="1"/>
                </p:cNvSpPr>
                <p:nvPr/>
              </p:nvSpPr>
              <p:spPr bwMode="auto">
                <a:xfrm flipV="1">
                  <a:off x="5209" y="13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59" name="Line 59244"/>
                <p:cNvSpPr>
                  <a:spLocks noChangeShapeType="1"/>
                </p:cNvSpPr>
                <p:nvPr/>
              </p:nvSpPr>
              <p:spPr bwMode="auto">
                <a:xfrm flipV="1">
                  <a:off x="5214" y="13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0" name="Line 59245"/>
                <p:cNvSpPr>
                  <a:spLocks noChangeShapeType="1"/>
                </p:cNvSpPr>
                <p:nvPr/>
              </p:nvSpPr>
              <p:spPr bwMode="auto">
                <a:xfrm flipV="1">
                  <a:off x="5217" y="1290"/>
                  <a:ext cx="0" cy="2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1" name="Line 59246"/>
                <p:cNvSpPr>
                  <a:spLocks noChangeShapeType="1"/>
                </p:cNvSpPr>
                <p:nvPr/>
              </p:nvSpPr>
              <p:spPr bwMode="auto">
                <a:xfrm>
                  <a:off x="5217" y="129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2" name="Line 59247"/>
                <p:cNvSpPr>
                  <a:spLocks noChangeShapeType="1"/>
                </p:cNvSpPr>
                <p:nvPr/>
              </p:nvSpPr>
              <p:spPr bwMode="auto">
                <a:xfrm flipV="1">
                  <a:off x="5220" y="129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3" name="Line 59248"/>
                <p:cNvSpPr>
                  <a:spLocks noChangeShapeType="1"/>
                </p:cNvSpPr>
                <p:nvPr/>
              </p:nvSpPr>
              <p:spPr bwMode="auto">
                <a:xfrm flipV="1">
                  <a:off x="5226" y="128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4" name="Line 59249"/>
                <p:cNvSpPr>
                  <a:spLocks noChangeShapeType="1"/>
                </p:cNvSpPr>
                <p:nvPr/>
              </p:nvSpPr>
              <p:spPr bwMode="auto">
                <a:xfrm flipH="1" flipV="1">
                  <a:off x="5223" y="1281"/>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5" name="Line 59250"/>
                <p:cNvSpPr>
                  <a:spLocks noChangeShapeType="1"/>
                </p:cNvSpPr>
                <p:nvPr/>
              </p:nvSpPr>
              <p:spPr bwMode="auto">
                <a:xfrm flipV="1">
                  <a:off x="5223" y="127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6" name="Line 59251"/>
                <p:cNvSpPr>
                  <a:spLocks noChangeShapeType="1"/>
                </p:cNvSpPr>
                <p:nvPr/>
              </p:nvSpPr>
              <p:spPr bwMode="auto">
                <a:xfrm flipH="1" flipV="1">
                  <a:off x="5223" y="125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7" name="Line 59252"/>
                <p:cNvSpPr>
                  <a:spLocks noChangeShapeType="1"/>
                </p:cNvSpPr>
                <p:nvPr/>
              </p:nvSpPr>
              <p:spPr bwMode="auto">
                <a:xfrm flipV="1">
                  <a:off x="5223" y="124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8" name="Line 59253"/>
                <p:cNvSpPr>
                  <a:spLocks noChangeShapeType="1"/>
                </p:cNvSpPr>
                <p:nvPr/>
              </p:nvSpPr>
              <p:spPr bwMode="auto">
                <a:xfrm flipV="1">
                  <a:off x="5228" y="123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69" name="Line 59254"/>
                <p:cNvSpPr>
                  <a:spLocks noChangeShapeType="1"/>
                </p:cNvSpPr>
                <p:nvPr/>
              </p:nvSpPr>
              <p:spPr bwMode="auto">
                <a:xfrm flipH="1" flipV="1">
                  <a:off x="5231" y="123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0" name="Line 59255"/>
                <p:cNvSpPr>
                  <a:spLocks noChangeShapeType="1"/>
                </p:cNvSpPr>
                <p:nvPr/>
              </p:nvSpPr>
              <p:spPr bwMode="auto">
                <a:xfrm flipV="1">
                  <a:off x="5231" y="1216"/>
                  <a:ext cx="1"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1" name="Line 59256"/>
                <p:cNvSpPr>
                  <a:spLocks noChangeShapeType="1"/>
                </p:cNvSpPr>
                <p:nvPr/>
              </p:nvSpPr>
              <p:spPr bwMode="auto">
                <a:xfrm flipV="1">
                  <a:off x="5232" y="1205"/>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2" name="Line 59257"/>
                <p:cNvSpPr>
                  <a:spLocks noChangeShapeType="1"/>
                </p:cNvSpPr>
                <p:nvPr/>
              </p:nvSpPr>
              <p:spPr bwMode="auto">
                <a:xfrm flipV="1">
                  <a:off x="5245" y="1189"/>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3" name="Line 59258"/>
                <p:cNvSpPr>
                  <a:spLocks noChangeShapeType="1"/>
                </p:cNvSpPr>
                <p:nvPr/>
              </p:nvSpPr>
              <p:spPr bwMode="auto">
                <a:xfrm flipH="1" flipV="1">
                  <a:off x="5236" y="117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4" name="Line 59259"/>
                <p:cNvSpPr>
                  <a:spLocks noChangeShapeType="1"/>
                </p:cNvSpPr>
                <p:nvPr/>
              </p:nvSpPr>
              <p:spPr bwMode="auto">
                <a:xfrm flipH="1" flipV="1">
                  <a:off x="5227" y="117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5" name="Line 59260"/>
                <p:cNvSpPr>
                  <a:spLocks noChangeShapeType="1"/>
                </p:cNvSpPr>
                <p:nvPr/>
              </p:nvSpPr>
              <p:spPr bwMode="auto">
                <a:xfrm flipH="1">
                  <a:off x="5204" y="1173"/>
                  <a:ext cx="23"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6" name="Line 59261"/>
                <p:cNvSpPr>
                  <a:spLocks noChangeShapeType="1"/>
                </p:cNvSpPr>
                <p:nvPr/>
              </p:nvSpPr>
              <p:spPr bwMode="auto">
                <a:xfrm flipH="1" flipV="1">
                  <a:off x="5181" y="1172"/>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7" name="Line 59262"/>
                <p:cNvSpPr>
                  <a:spLocks noChangeShapeType="1"/>
                </p:cNvSpPr>
                <p:nvPr/>
              </p:nvSpPr>
              <p:spPr bwMode="auto">
                <a:xfrm flipH="1" flipV="1">
                  <a:off x="5173" y="1166"/>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8" name="Line 59263"/>
                <p:cNvSpPr>
                  <a:spLocks noChangeShapeType="1"/>
                </p:cNvSpPr>
                <p:nvPr/>
              </p:nvSpPr>
              <p:spPr bwMode="auto">
                <a:xfrm flipH="1" flipV="1">
                  <a:off x="5163" y="1163"/>
                  <a:ext cx="1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79" name="Line 59264"/>
                <p:cNvSpPr>
                  <a:spLocks noChangeShapeType="1"/>
                </p:cNvSpPr>
                <p:nvPr/>
              </p:nvSpPr>
              <p:spPr bwMode="auto">
                <a:xfrm flipH="1">
                  <a:off x="5157" y="1163"/>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0" name="Line 59265"/>
                <p:cNvSpPr>
                  <a:spLocks noChangeShapeType="1"/>
                </p:cNvSpPr>
                <p:nvPr/>
              </p:nvSpPr>
              <p:spPr bwMode="auto">
                <a:xfrm flipH="1" flipV="1">
                  <a:off x="5145" y="115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1" name="Line 59266"/>
                <p:cNvSpPr>
                  <a:spLocks noChangeShapeType="1"/>
                </p:cNvSpPr>
                <p:nvPr/>
              </p:nvSpPr>
              <p:spPr bwMode="auto">
                <a:xfrm flipV="1">
                  <a:off x="5145" y="115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2" name="Line 59267"/>
                <p:cNvSpPr>
                  <a:spLocks noChangeShapeType="1"/>
                </p:cNvSpPr>
                <p:nvPr/>
              </p:nvSpPr>
              <p:spPr bwMode="auto">
                <a:xfrm flipV="1">
                  <a:off x="5152" y="114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3" name="Line 59268"/>
                <p:cNvSpPr>
                  <a:spLocks noChangeShapeType="1"/>
                </p:cNvSpPr>
                <p:nvPr/>
              </p:nvSpPr>
              <p:spPr bwMode="auto">
                <a:xfrm flipV="1">
                  <a:off x="5158" y="1139"/>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4" name="Line 59269"/>
                <p:cNvSpPr>
                  <a:spLocks noChangeShapeType="1"/>
                </p:cNvSpPr>
                <p:nvPr/>
              </p:nvSpPr>
              <p:spPr bwMode="auto">
                <a:xfrm flipH="1" flipV="1">
                  <a:off x="5162" y="113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5" name="Line 59270"/>
                <p:cNvSpPr>
                  <a:spLocks noChangeShapeType="1"/>
                </p:cNvSpPr>
                <p:nvPr/>
              </p:nvSpPr>
              <p:spPr bwMode="auto">
                <a:xfrm flipH="1" flipV="1">
                  <a:off x="5159" y="1125"/>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6" name="Line 59271"/>
                <p:cNvSpPr>
                  <a:spLocks noChangeShapeType="1"/>
                </p:cNvSpPr>
                <p:nvPr/>
              </p:nvSpPr>
              <p:spPr bwMode="auto">
                <a:xfrm flipH="1" flipV="1">
                  <a:off x="5149" y="112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7" name="Line 59272"/>
                <p:cNvSpPr>
                  <a:spLocks noChangeShapeType="1"/>
                </p:cNvSpPr>
                <p:nvPr/>
              </p:nvSpPr>
              <p:spPr bwMode="auto">
                <a:xfrm flipH="1" flipV="1">
                  <a:off x="5148" y="111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8" name="Line 59273"/>
                <p:cNvSpPr>
                  <a:spLocks noChangeShapeType="1"/>
                </p:cNvSpPr>
                <p:nvPr/>
              </p:nvSpPr>
              <p:spPr bwMode="auto">
                <a:xfrm flipH="1">
                  <a:off x="5134" y="111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89" name="Line 59274"/>
                <p:cNvSpPr>
                  <a:spLocks noChangeShapeType="1"/>
                </p:cNvSpPr>
                <p:nvPr/>
              </p:nvSpPr>
              <p:spPr bwMode="auto">
                <a:xfrm flipH="1" flipV="1">
                  <a:off x="5132" y="111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0" name="Line 59275"/>
                <p:cNvSpPr>
                  <a:spLocks noChangeShapeType="1"/>
                </p:cNvSpPr>
                <p:nvPr/>
              </p:nvSpPr>
              <p:spPr bwMode="auto">
                <a:xfrm flipH="1" flipV="1">
                  <a:off x="5130" y="11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1" name="Line 59276"/>
                <p:cNvSpPr>
                  <a:spLocks noChangeShapeType="1"/>
                </p:cNvSpPr>
                <p:nvPr/>
              </p:nvSpPr>
              <p:spPr bwMode="auto">
                <a:xfrm flipH="1" flipV="1">
                  <a:off x="5114" y="110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2" name="Line 59277"/>
                <p:cNvSpPr>
                  <a:spLocks noChangeShapeType="1"/>
                </p:cNvSpPr>
                <p:nvPr/>
              </p:nvSpPr>
              <p:spPr bwMode="auto">
                <a:xfrm flipV="1">
                  <a:off x="5114" y="1090"/>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3" name="Line 59278"/>
                <p:cNvSpPr>
                  <a:spLocks noChangeShapeType="1"/>
                </p:cNvSpPr>
                <p:nvPr/>
              </p:nvSpPr>
              <p:spPr bwMode="auto">
                <a:xfrm flipH="1" flipV="1">
                  <a:off x="5116" y="108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4" name="Line 59279"/>
                <p:cNvSpPr>
                  <a:spLocks noChangeShapeType="1"/>
                </p:cNvSpPr>
                <p:nvPr/>
              </p:nvSpPr>
              <p:spPr bwMode="auto">
                <a:xfrm flipH="1" flipV="1">
                  <a:off x="5114" y="107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5" name="Line 59280"/>
                <p:cNvSpPr>
                  <a:spLocks noChangeShapeType="1"/>
                </p:cNvSpPr>
                <p:nvPr/>
              </p:nvSpPr>
              <p:spPr bwMode="auto">
                <a:xfrm flipH="1">
                  <a:off x="5109" y="107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6" name="Line 59281"/>
                <p:cNvSpPr>
                  <a:spLocks noChangeShapeType="1"/>
                </p:cNvSpPr>
                <p:nvPr/>
              </p:nvSpPr>
              <p:spPr bwMode="auto">
                <a:xfrm flipH="1" flipV="1">
                  <a:off x="5100" y="10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7" name="Line 59282"/>
                <p:cNvSpPr>
                  <a:spLocks noChangeShapeType="1"/>
                </p:cNvSpPr>
                <p:nvPr/>
              </p:nvSpPr>
              <p:spPr bwMode="auto">
                <a:xfrm flipH="1" flipV="1">
                  <a:off x="5098" y="1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8" name="Line 59283"/>
                <p:cNvSpPr>
                  <a:spLocks noChangeShapeType="1"/>
                </p:cNvSpPr>
                <p:nvPr/>
              </p:nvSpPr>
              <p:spPr bwMode="auto">
                <a:xfrm flipH="1" flipV="1">
                  <a:off x="5096" y="106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99" name="Line 59284"/>
                <p:cNvSpPr>
                  <a:spLocks noChangeShapeType="1"/>
                </p:cNvSpPr>
                <p:nvPr/>
              </p:nvSpPr>
              <p:spPr bwMode="auto">
                <a:xfrm flipH="1" flipV="1">
                  <a:off x="5093" y="106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0" name="Line 59285"/>
                <p:cNvSpPr>
                  <a:spLocks noChangeShapeType="1"/>
                </p:cNvSpPr>
                <p:nvPr/>
              </p:nvSpPr>
              <p:spPr bwMode="auto">
                <a:xfrm flipH="1" flipV="1">
                  <a:off x="5084" y="10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1" name="Line 59286"/>
                <p:cNvSpPr>
                  <a:spLocks noChangeShapeType="1"/>
                </p:cNvSpPr>
                <p:nvPr/>
              </p:nvSpPr>
              <p:spPr bwMode="auto">
                <a:xfrm flipH="1" flipV="1">
                  <a:off x="5083" y="1050"/>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2" name="Line 59287"/>
                <p:cNvSpPr>
                  <a:spLocks noChangeShapeType="1"/>
                </p:cNvSpPr>
                <p:nvPr/>
              </p:nvSpPr>
              <p:spPr bwMode="auto">
                <a:xfrm flipV="1">
                  <a:off x="5083" y="1040"/>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3" name="Line 59288"/>
                <p:cNvSpPr>
                  <a:spLocks noChangeShapeType="1"/>
                </p:cNvSpPr>
                <p:nvPr/>
              </p:nvSpPr>
              <p:spPr bwMode="auto">
                <a:xfrm flipH="1" flipV="1">
                  <a:off x="5075" y="102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4" name="Line 59289"/>
                <p:cNvSpPr>
                  <a:spLocks noChangeShapeType="1"/>
                </p:cNvSpPr>
                <p:nvPr/>
              </p:nvSpPr>
              <p:spPr bwMode="auto">
                <a:xfrm flipV="1">
                  <a:off x="5075" y="102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5" name="Line 59290"/>
                <p:cNvSpPr>
                  <a:spLocks noChangeShapeType="1"/>
                </p:cNvSpPr>
                <p:nvPr/>
              </p:nvSpPr>
              <p:spPr bwMode="auto">
                <a:xfrm flipH="1" flipV="1">
                  <a:off x="5078" y="10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6" name="Line 59291"/>
                <p:cNvSpPr>
                  <a:spLocks noChangeShapeType="1"/>
                </p:cNvSpPr>
                <p:nvPr/>
              </p:nvSpPr>
              <p:spPr bwMode="auto">
                <a:xfrm flipH="1" flipV="1">
                  <a:off x="5076" y="10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7" name="Line 59292"/>
                <p:cNvSpPr>
                  <a:spLocks noChangeShapeType="1"/>
                </p:cNvSpPr>
                <p:nvPr/>
              </p:nvSpPr>
              <p:spPr bwMode="auto">
                <a:xfrm flipH="1" flipV="1">
                  <a:off x="5065" y="994"/>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8" name="Line 59293"/>
                <p:cNvSpPr>
                  <a:spLocks noChangeShapeType="1"/>
                </p:cNvSpPr>
                <p:nvPr/>
              </p:nvSpPr>
              <p:spPr bwMode="auto">
                <a:xfrm flipH="1" flipV="1">
                  <a:off x="5054" y="98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09" name="Line 59294"/>
                <p:cNvSpPr>
                  <a:spLocks noChangeShapeType="1"/>
                </p:cNvSpPr>
                <p:nvPr/>
              </p:nvSpPr>
              <p:spPr bwMode="auto">
                <a:xfrm flipH="1" flipV="1">
                  <a:off x="5045" y="97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0" name="Line 59295"/>
                <p:cNvSpPr>
                  <a:spLocks noChangeShapeType="1"/>
                </p:cNvSpPr>
                <p:nvPr/>
              </p:nvSpPr>
              <p:spPr bwMode="auto">
                <a:xfrm flipH="1" flipV="1">
                  <a:off x="5029" y="9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1" name="Line 59296"/>
                <p:cNvSpPr>
                  <a:spLocks noChangeShapeType="1"/>
                </p:cNvSpPr>
                <p:nvPr/>
              </p:nvSpPr>
              <p:spPr bwMode="auto">
                <a:xfrm flipH="1" flipV="1">
                  <a:off x="5026" y="96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2" name="Line 59297"/>
                <p:cNvSpPr>
                  <a:spLocks noChangeShapeType="1"/>
                </p:cNvSpPr>
                <p:nvPr/>
              </p:nvSpPr>
              <p:spPr bwMode="auto">
                <a:xfrm flipH="1" flipV="1">
                  <a:off x="5018" y="964"/>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3" name="Line 59298"/>
                <p:cNvSpPr>
                  <a:spLocks noChangeShapeType="1"/>
                </p:cNvSpPr>
                <p:nvPr/>
              </p:nvSpPr>
              <p:spPr bwMode="auto">
                <a:xfrm flipH="1" flipV="1">
                  <a:off x="5006" y="951"/>
                  <a:ext cx="12"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4" name="Line 59299"/>
                <p:cNvSpPr>
                  <a:spLocks noChangeShapeType="1"/>
                </p:cNvSpPr>
                <p:nvPr/>
              </p:nvSpPr>
              <p:spPr bwMode="auto">
                <a:xfrm flipH="1" flipV="1">
                  <a:off x="5002" y="938"/>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5" name="Line 59300"/>
                <p:cNvSpPr>
                  <a:spLocks noChangeShapeType="1"/>
                </p:cNvSpPr>
                <p:nvPr/>
              </p:nvSpPr>
              <p:spPr bwMode="auto">
                <a:xfrm flipH="1" flipV="1">
                  <a:off x="5000" y="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6" name="Line 59301"/>
                <p:cNvSpPr>
                  <a:spLocks noChangeShapeType="1"/>
                </p:cNvSpPr>
                <p:nvPr/>
              </p:nvSpPr>
              <p:spPr bwMode="auto">
                <a:xfrm flipH="1" flipV="1">
                  <a:off x="4995" y="91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7" name="Line 59302"/>
                <p:cNvSpPr>
                  <a:spLocks noChangeShapeType="1"/>
                </p:cNvSpPr>
                <p:nvPr/>
              </p:nvSpPr>
              <p:spPr bwMode="auto">
                <a:xfrm flipV="1">
                  <a:off x="4995" y="90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8" name="Line 59303"/>
                <p:cNvSpPr>
                  <a:spLocks noChangeShapeType="1"/>
                </p:cNvSpPr>
                <p:nvPr/>
              </p:nvSpPr>
              <p:spPr bwMode="auto">
                <a:xfrm flipH="1" flipV="1">
                  <a:off x="4998" y="901"/>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19" name="Line 59304"/>
                <p:cNvSpPr>
                  <a:spLocks noChangeShapeType="1"/>
                </p:cNvSpPr>
                <p:nvPr/>
              </p:nvSpPr>
              <p:spPr bwMode="auto">
                <a:xfrm flipH="1" flipV="1">
                  <a:off x="4994" y="88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0" name="Line 59305"/>
                <p:cNvSpPr>
                  <a:spLocks noChangeShapeType="1"/>
                </p:cNvSpPr>
                <p:nvPr/>
              </p:nvSpPr>
              <p:spPr bwMode="auto">
                <a:xfrm flipH="1" flipV="1">
                  <a:off x="4976" y="877"/>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1" name="Line 59306"/>
                <p:cNvSpPr>
                  <a:spLocks noChangeShapeType="1"/>
                </p:cNvSpPr>
                <p:nvPr/>
              </p:nvSpPr>
              <p:spPr bwMode="auto">
                <a:xfrm flipH="1" flipV="1">
                  <a:off x="4960" y="87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2" name="Line 59307"/>
                <p:cNvSpPr>
                  <a:spLocks noChangeShapeType="1"/>
                </p:cNvSpPr>
                <p:nvPr/>
              </p:nvSpPr>
              <p:spPr bwMode="auto">
                <a:xfrm flipH="1" flipV="1">
                  <a:off x="4958" y="8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3" name="Line 59308"/>
                <p:cNvSpPr>
                  <a:spLocks noChangeShapeType="1"/>
                </p:cNvSpPr>
                <p:nvPr/>
              </p:nvSpPr>
              <p:spPr bwMode="auto">
                <a:xfrm flipH="1" flipV="1">
                  <a:off x="4949" y="86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4" name="Line 59309"/>
                <p:cNvSpPr>
                  <a:spLocks noChangeShapeType="1"/>
                </p:cNvSpPr>
                <p:nvPr/>
              </p:nvSpPr>
              <p:spPr bwMode="auto">
                <a:xfrm flipH="1" flipV="1">
                  <a:off x="4939" y="857"/>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5" name="Line 59310"/>
                <p:cNvSpPr>
                  <a:spLocks noChangeShapeType="1"/>
                </p:cNvSpPr>
                <p:nvPr/>
              </p:nvSpPr>
              <p:spPr bwMode="auto">
                <a:xfrm flipH="1" flipV="1">
                  <a:off x="4930" y="85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6" name="Line 59311"/>
                <p:cNvSpPr>
                  <a:spLocks noChangeShapeType="1"/>
                </p:cNvSpPr>
                <p:nvPr/>
              </p:nvSpPr>
              <p:spPr bwMode="auto">
                <a:xfrm flipH="1" flipV="1">
                  <a:off x="4928" y="8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7" name="Line 59312"/>
                <p:cNvSpPr>
                  <a:spLocks noChangeShapeType="1"/>
                </p:cNvSpPr>
                <p:nvPr/>
              </p:nvSpPr>
              <p:spPr bwMode="auto">
                <a:xfrm flipV="1">
                  <a:off x="4928" y="83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28" name="Line 59313"/>
                <p:cNvSpPr>
                  <a:spLocks noChangeShapeType="1"/>
                </p:cNvSpPr>
                <p:nvPr/>
              </p:nvSpPr>
              <p:spPr bwMode="auto">
                <a:xfrm flipH="1" flipV="1">
                  <a:off x="4931" y="8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4" name="Group 59515"/>
              <p:cNvGrpSpPr>
                <a:grpSpLocks/>
              </p:cNvGrpSpPr>
              <p:nvPr/>
            </p:nvGrpSpPr>
            <p:grpSpPr bwMode="auto">
              <a:xfrm>
                <a:off x="7827963" y="1303338"/>
                <a:ext cx="1338263" cy="3306763"/>
                <a:chOff x="4931" y="821"/>
                <a:chExt cx="843" cy="2083"/>
              </a:xfrm>
              <a:grpFill/>
            </p:grpSpPr>
            <p:sp>
              <p:nvSpPr>
                <p:cNvPr id="51129" name="Line 59315"/>
                <p:cNvSpPr>
                  <a:spLocks noChangeShapeType="1"/>
                </p:cNvSpPr>
                <p:nvPr/>
              </p:nvSpPr>
              <p:spPr bwMode="auto">
                <a:xfrm flipV="1">
                  <a:off x="4931" y="82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0" name="Freeform 59316"/>
                <p:cNvSpPr>
                  <a:spLocks noEditPoints="1"/>
                </p:cNvSpPr>
                <p:nvPr/>
              </p:nvSpPr>
              <p:spPr bwMode="auto">
                <a:xfrm>
                  <a:off x="5392" y="2604"/>
                  <a:ext cx="382" cy="300"/>
                </a:xfrm>
                <a:custGeom>
                  <a:avLst/>
                  <a:gdLst>
                    <a:gd name="T0" fmla="*/ 43 w 765"/>
                    <a:gd name="T1" fmla="*/ 191 h 600"/>
                    <a:gd name="T2" fmla="*/ 43 w 765"/>
                    <a:gd name="T3" fmla="*/ 191 h 600"/>
                    <a:gd name="T4" fmla="*/ 701 w 765"/>
                    <a:gd name="T5" fmla="*/ 4 h 600"/>
                    <a:gd name="T6" fmla="*/ 729 w 765"/>
                    <a:gd name="T7" fmla="*/ 41 h 600"/>
                    <a:gd name="T8" fmla="*/ 692 w 765"/>
                    <a:gd name="T9" fmla="*/ 68 h 600"/>
                    <a:gd name="T10" fmla="*/ 672 w 765"/>
                    <a:gd name="T11" fmla="*/ 104 h 600"/>
                    <a:gd name="T12" fmla="*/ 667 w 765"/>
                    <a:gd name="T13" fmla="*/ 136 h 600"/>
                    <a:gd name="T14" fmla="*/ 694 w 765"/>
                    <a:gd name="T15" fmla="*/ 173 h 600"/>
                    <a:gd name="T16" fmla="*/ 688 w 765"/>
                    <a:gd name="T17" fmla="*/ 205 h 600"/>
                    <a:gd name="T18" fmla="*/ 665 w 765"/>
                    <a:gd name="T19" fmla="*/ 227 h 600"/>
                    <a:gd name="T20" fmla="*/ 677 w 765"/>
                    <a:gd name="T21" fmla="*/ 270 h 600"/>
                    <a:gd name="T22" fmla="*/ 715 w 765"/>
                    <a:gd name="T23" fmla="*/ 243 h 600"/>
                    <a:gd name="T24" fmla="*/ 738 w 765"/>
                    <a:gd name="T25" fmla="*/ 264 h 600"/>
                    <a:gd name="T26" fmla="*/ 759 w 765"/>
                    <a:gd name="T27" fmla="*/ 289 h 600"/>
                    <a:gd name="T28" fmla="*/ 722 w 765"/>
                    <a:gd name="T29" fmla="*/ 316 h 600"/>
                    <a:gd name="T30" fmla="*/ 681 w 765"/>
                    <a:gd name="T31" fmla="*/ 329 h 600"/>
                    <a:gd name="T32" fmla="*/ 663 w 765"/>
                    <a:gd name="T33" fmla="*/ 320 h 600"/>
                    <a:gd name="T34" fmla="*/ 635 w 765"/>
                    <a:gd name="T35" fmla="*/ 329 h 600"/>
                    <a:gd name="T36" fmla="*/ 622 w 765"/>
                    <a:gd name="T37" fmla="*/ 350 h 600"/>
                    <a:gd name="T38" fmla="*/ 608 w 765"/>
                    <a:gd name="T39" fmla="*/ 380 h 600"/>
                    <a:gd name="T40" fmla="*/ 595 w 765"/>
                    <a:gd name="T41" fmla="*/ 400 h 600"/>
                    <a:gd name="T42" fmla="*/ 569 w 765"/>
                    <a:gd name="T43" fmla="*/ 409 h 600"/>
                    <a:gd name="T44" fmla="*/ 590 w 765"/>
                    <a:gd name="T45" fmla="*/ 432 h 600"/>
                    <a:gd name="T46" fmla="*/ 553 w 765"/>
                    <a:gd name="T47" fmla="*/ 461 h 600"/>
                    <a:gd name="T48" fmla="*/ 515 w 765"/>
                    <a:gd name="T49" fmla="*/ 486 h 600"/>
                    <a:gd name="T50" fmla="*/ 474 w 765"/>
                    <a:gd name="T51" fmla="*/ 498 h 600"/>
                    <a:gd name="T52" fmla="*/ 437 w 765"/>
                    <a:gd name="T53" fmla="*/ 527 h 600"/>
                    <a:gd name="T54" fmla="*/ 419 w 765"/>
                    <a:gd name="T55" fmla="*/ 516 h 600"/>
                    <a:gd name="T56" fmla="*/ 385 w 765"/>
                    <a:gd name="T57" fmla="*/ 513 h 600"/>
                    <a:gd name="T58" fmla="*/ 373 w 765"/>
                    <a:gd name="T59" fmla="*/ 516 h 600"/>
                    <a:gd name="T60" fmla="*/ 349 w 765"/>
                    <a:gd name="T61" fmla="*/ 538 h 600"/>
                    <a:gd name="T62" fmla="*/ 330 w 765"/>
                    <a:gd name="T63" fmla="*/ 575 h 600"/>
                    <a:gd name="T64" fmla="*/ 283 w 765"/>
                    <a:gd name="T65" fmla="*/ 573 h 600"/>
                    <a:gd name="T66" fmla="*/ 228 w 765"/>
                    <a:gd name="T67" fmla="*/ 591 h 600"/>
                    <a:gd name="T68" fmla="*/ 194 w 765"/>
                    <a:gd name="T69" fmla="*/ 586 h 600"/>
                    <a:gd name="T70" fmla="*/ 200 w 765"/>
                    <a:gd name="T71" fmla="*/ 554 h 600"/>
                    <a:gd name="T72" fmla="*/ 178 w 765"/>
                    <a:gd name="T73" fmla="*/ 530 h 600"/>
                    <a:gd name="T74" fmla="*/ 143 w 765"/>
                    <a:gd name="T75" fmla="*/ 511 h 600"/>
                    <a:gd name="T76" fmla="*/ 91 w 765"/>
                    <a:gd name="T77" fmla="*/ 497 h 600"/>
                    <a:gd name="T78" fmla="*/ 78 w 765"/>
                    <a:gd name="T79" fmla="*/ 454 h 600"/>
                    <a:gd name="T80" fmla="*/ 84 w 765"/>
                    <a:gd name="T81" fmla="*/ 422 h 600"/>
                    <a:gd name="T82" fmla="*/ 69 w 765"/>
                    <a:gd name="T83" fmla="*/ 380 h 600"/>
                    <a:gd name="T84" fmla="*/ 91 w 765"/>
                    <a:gd name="T85" fmla="*/ 343 h 600"/>
                    <a:gd name="T86" fmla="*/ 82 w 765"/>
                    <a:gd name="T87" fmla="*/ 316 h 600"/>
                    <a:gd name="T88" fmla="*/ 53 w 765"/>
                    <a:gd name="T89" fmla="*/ 325 h 600"/>
                    <a:gd name="T90" fmla="*/ 32 w 765"/>
                    <a:gd name="T91" fmla="*/ 302 h 600"/>
                    <a:gd name="T92" fmla="*/ 0 w 765"/>
                    <a:gd name="T93" fmla="*/ 250 h 600"/>
                    <a:gd name="T94" fmla="*/ 23 w 765"/>
                    <a:gd name="T95" fmla="*/ 227 h 600"/>
                    <a:gd name="T96" fmla="*/ 57 w 765"/>
                    <a:gd name="T97" fmla="*/ 186 h 600"/>
                    <a:gd name="T98" fmla="*/ 69 w 765"/>
                    <a:gd name="T99" fmla="*/ 229 h 600"/>
                    <a:gd name="T100" fmla="*/ 116 w 765"/>
                    <a:gd name="T101" fmla="*/ 230 h 600"/>
                    <a:gd name="T102" fmla="*/ 173 w 765"/>
                    <a:gd name="T103" fmla="*/ 213 h 600"/>
                    <a:gd name="T104" fmla="*/ 217 w 765"/>
                    <a:gd name="T105" fmla="*/ 214 h 600"/>
                    <a:gd name="T106" fmla="*/ 258 w 765"/>
                    <a:gd name="T107" fmla="*/ 200 h 600"/>
                    <a:gd name="T108" fmla="*/ 301 w 765"/>
                    <a:gd name="T109" fmla="*/ 188 h 600"/>
                    <a:gd name="T110" fmla="*/ 362 w 765"/>
                    <a:gd name="T111" fmla="*/ 182 h 600"/>
                    <a:gd name="T112" fmla="*/ 394 w 765"/>
                    <a:gd name="T113" fmla="*/ 143 h 600"/>
                    <a:gd name="T114" fmla="*/ 433 w 765"/>
                    <a:gd name="T115" fmla="*/ 70 h 600"/>
                    <a:gd name="T116" fmla="*/ 496 w 765"/>
                    <a:gd name="T117" fmla="*/ 22 h 600"/>
                    <a:gd name="T118" fmla="*/ 526 w 765"/>
                    <a:gd name="T119" fmla="*/ 27 h 600"/>
                    <a:gd name="T120" fmla="*/ 570 w 765"/>
                    <a:gd name="T121" fmla="*/ 22 h 600"/>
                    <a:gd name="T122" fmla="*/ 613 w 765"/>
                    <a:gd name="T123" fmla="*/ 4 h 600"/>
                    <a:gd name="T124" fmla="*/ 640 w 765"/>
                    <a:gd name="T125"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5" h="600">
                      <a:moveTo>
                        <a:pt x="43" y="191"/>
                      </a:moveTo>
                      <a:lnTo>
                        <a:pt x="43" y="191"/>
                      </a:lnTo>
                      <a:lnTo>
                        <a:pt x="28" y="195"/>
                      </a:lnTo>
                      <a:lnTo>
                        <a:pt x="43" y="191"/>
                      </a:lnTo>
                      <a:close/>
                      <a:moveTo>
                        <a:pt x="640" y="0"/>
                      </a:moveTo>
                      <a:lnTo>
                        <a:pt x="701" y="4"/>
                      </a:lnTo>
                      <a:lnTo>
                        <a:pt x="702" y="9"/>
                      </a:lnTo>
                      <a:lnTo>
                        <a:pt x="729" y="41"/>
                      </a:lnTo>
                      <a:lnTo>
                        <a:pt x="720" y="59"/>
                      </a:lnTo>
                      <a:lnTo>
                        <a:pt x="692" y="68"/>
                      </a:lnTo>
                      <a:lnTo>
                        <a:pt x="663" y="75"/>
                      </a:lnTo>
                      <a:lnTo>
                        <a:pt x="672" y="104"/>
                      </a:lnTo>
                      <a:lnTo>
                        <a:pt x="681" y="132"/>
                      </a:lnTo>
                      <a:lnTo>
                        <a:pt x="667" y="136"/>
                      </a:lnTo>
                      <a:lnTo>
                        <a:pt x="676" y="163"/>
                      </a:lnTo>
                      <a:lnTo>
                        <a:pt x="694" y="173"/>
                      </a:lnTo>
                      <a:lnTo>
                        <a:pt x="683" y="189"/>
                      </a:lnTo>
                      <a:lnTo>
                        <a:pt x="688" y="205"/>
                      </a:lnTo>
                      <a:lnTo>
                        <a:pt x="674" y="209"/>
                      </a:lnTo>
                      <a:lnTo>
                        <a:pt x="665" y="227"/>
                      </a:lnTo>
                      <a:lnTo>
                        <a:pt x="669" y="241"/>
                      </a:lnTo>
                      <a:lnTo>
                        <a:pt x="677" y="270"/>
                      </a:lnTo>
                      <a:lnTo>
                        <a:pt x="686" y="250"/>
                      </a:lnTo>
                      <a:lnTo>
                        <a:pt x="715" y="243"/>
                      </a:lnTo>
                      <a:lnTo>
                        <a:pt x="720" y="257"/>
                      </a:lnTo>
                      <a:lnTo>
                        <a:pt x="738" y="264"/>
                      </a:lnTo>
                      <a:lnTo>
                        <a:pt x="752" y="261"/>
                      </a:lnTo>
                      <a:lnTo>
                        <a:pt x="759" y="289"/>
                      </a:lnTo>
                      <a:lnTo>
                        <a:pt x="765" y="304"/>
                      </a:lnTo>
                      <a:lnTo>
                        <a:pt x="722" y="316"/>
                      </a:lnTo>
                      <a:lnTo>
                        <a:pt x="695" y="325"/>
                      </a:lnTo>
                      <a:lnTo>
                        <a:pt x="681" y="329"/>
                      </a:lnTo>
                      <a:lnTo>
                        <a:pt x="677" y="314"/>
                      </a:lnTo>
                      <a:lnTo>
                        <a:pt x="663" y="320"/>
                      </a:lnTo>
                      <a:lnTo>
                        <a:pt x="649" y="323"/>
                      </a:lnTo>
                      <a:lnTo>
                        <a:pt x="635" y="329"/>
                      </a:lnTo>
                      <a:lnTo>
                        <a:pt x="624" y="347"/>
                      </a:lnTo>
                      <a:lnTo>
                        <a:pt x="622" y="350"/>
                      </a:lnTo>
                      <a:lnTo>
                        <a:pt x="606" y="355"/>
                      </a:lnTo>
                      <a:lnTo>
                        <a:pt x="608" y="380"/>
                      </a:lnTo>
                      <a:lnTo>
                        <a:pt x="592" y="388"/>
                      </a:lnTo>
                      <a:lnTo>
                        <a:pt x="595" y="400"/>
                      </a:lnTo>
                      <a:lnTo>
                        <a:pt x="583" y="405"/>
                      </a:lnTo>
                      <a:lnTo>
                        <a:pt x="569" y="409"/>
                      </a:lnTo>
                      <a:lnTo>
                        <a:pt x="572" y="423"/>
                      </a:lnTo>
                      <a:lnTo>
                        <a:pt x="590" y="432"/>
                      </a:lnTo>
                      <a:lnTo>
                        <a:pt x="581" y="452"/>
                      </a:lnTo>
                      <a:lnTo>
                        <a:pt x="553" y="461"/>
                      </a:lnTo>
                      <a:lnTo>
                        <a:pt x="526" y="468"/>
                      </a:lnTo>
                      <a:lnTo>
                        <a:pt x="515" y="486"/>
                      </a:lnTo>
                      <a:lnTo>
                        <a:pt x="487" y="495"/>
                      </a:lnTo>
                      <a:lnTo>
                        <a:pt x="474" y="498"/>
                      </a:lnTo>
                      <a:lnTo>
                        <a:pt x="460" y="504"/>
                      </a:lnTo>
                      <a:lnTo>
                        <a:pt x="437" y="527"/>
                      </a:lnTo>
                      <a:lnTo>
                        <a:pt x="431" y="513"/>
                      </a:lnTo>
                      <a:lnTo>
                        <a:pt x="419" y="516"/>
                      </a:lnTo>
                      <a:lnTo>
                        <a:pt x="399" y="507"/>
                      </a:lnTo>
                      <a:lnTo>
                        <a:pt x="385" y="513"/>
                      </a:lnTo>
                      <a:lnTo>
                        <a:pt x="390" y="525"/>
                      </a:lnTo>
                      <a:lnTo>
                        <a:pt x="373" y="516"/>
                      </a:lnTo>
                      <a:lnTo>
                        <a:pt x="362" y="534"/>
                      </a:lnTo>
                      <a:lnTo>
                        <a:pt x="349" y="538"/>
                      </a:lnTo>
                      <a:lnTo>
                        <a:pt x="353" y="552"/>
                      </a:lnTo>
                      <a:lnTo>
                        <a:pt x="330" y="575"/>
                      </a:lnTo>
                      <a:lnTo>
                        <a:pt x="310" y="566"/>
                      </a:lnTo>
                      <a:lnTo>
                        <a:pt x="283" y="573"/>
                      </a:lnTo>
                      <a:lnTo>
                        <a:pt x="255" y="582"/>
                      </a:lnTo>
                      <a:lnTo>
                        <a:pt x="228" y="591"/>
                      </a:lnTo>
                      <a:lnTo>
                        <a:pt x="200" y="600"/>
                      </a:lnTo>
                      <a:lnTo>
                        <a:pt x="194" y="586"/>
                      </a:lnTo>
                      <a:lnTo>
                        <a:pt x="203" y="568"/>
                      </a:lnTo>
                      <a:lnTo>
                        <a:pt x="200" y="554"/>
                      </a:lnTo>
                      <a:lnTo>
                        <a:pt x="194" y="539"/>
                      </a:lnTo>
                      <a:lnTo>
                        <a:pt x="178" y="530"/>
                      </a:lnTo>
                      <a:lnTo>
                        <a:pt x="160" y="522"/>
                      </a:lnTo>
                      <a:lnTo>
                        <a:pt x="143" y="511"/>
                      </a:lnTo>
                      <a:lnTo>
                        <a:pt x="123" y="502"/>
                      </a:lnTo>
                      <a:lnTo>
                        <a:pt x="91" y="497"/>
                      </a:lnTo>
                      <a:lnTo>
                        <a:pt x="82" y="468"/>
                      </a:lnTo>
                      <a:lnTo>
                        <a:pt x="78" y="454"/>
                      </a:lnTo>
                      <a:lnTo>
                        <a:pt x="69" y="427"/>
                      </a:lnTo>
                      <a:lnTo>
                        <a:pt x="84" y="422"/>
                      </a:lnTo>
                      <a:lnTo>
                        <a:pt x="75" y="395"/>
                      </a:lnTo>
                      <a:lnTo>
                        <a:pt x="69" y="380"/>
                      </a:lnTo>
                      <a:lnTo>
                        <a:pt x="94" y="357"/>
                      </a:lnTo>
                      <a:lnTo>
                        <a:pt x="91" y="343"/>
                      </a:lnTo>
                      <a:lnTo>
                        <a:pt x="100" y="325"/>
                      </a:lnTo>
                      <a:lnTo>
                        <a:pt x="82" y="316"/>
                      </a:lnTo>
                      <a:lnTo>
                        <a:pt x="68" y="322"/>
                      </a:lnTo>
                      <a:lnTo>
                        <a:pt x="53" y="325"/>
                      </a:lnTo>
                      <a:lnTo>
                        <a:pt x="48" y="311"/>
                      </a:lnTo>
                      <a:lnTo>
                        <a:pt x="32" y="302"/>
                      </a:lnTo>
                      <a:lnTo>
                        <a:pt x="23" y="273"/>
                      </a:lnTo>
                      <a:lnTo>
                        <a:pt x="0" y="250"/>
                      </a:lnTo>
                      <a:lnTo>
                        <a:pt x="14" y="247"/>
                      </a:lnTo>
                      <a:lnTo>
                        <a:pt x="23" y="227"/>
                      </a:lnTo>
                      <a:lnTo>
                        <a:pt x="43" y="191"/>
                      </a:lnTo>
                      <a:lnTo>
                        <a:pt x="57" y="186"/>
                      </a:lnTo>
                      <a:lnTo>
                        <a:pt x="66" y="214"/>
                      </a:lnTo>
                      <a:lnTo>
                        <a:pt x="69" y="229"/>
                      </a:lnTo>
                      <a:lnTo>
                        <a:pt x="87" y="238"/>
                      </a:lnTo>
                      <a:lnTo>
                        <a:pt x="116" y="230"/>
                      </a:lnTo>
                      <a:lnTo>
                        <a:pt x="144" y="222"/>
                      </a:lnTo>
                      <a:lnTo>
                        <a:pt x="173" y="213"/>
                      </a:lnTo>
                      <a:lnTo>
                        <a:pt x="189" y="222"/>
                      </a:lnTo>
                      <a:lnTo>
                        <a:pt x="217" y="214"/>
                      </a:lnTo>
                      <a:lnTo>
                        <a:pt x="246" y="205"/>
                      </a:lnTo>
                      <a:lnTo>
                        <a:pt x="258" y="200"/>
                      </a:lnTo>
                      <a:lnTo>
                        <a:pt x="287" y="193"/>
                      </a:lnTo>
                      <a:lnTo>
                        <a:pt x="301" y="188"/>
                      </a:lnTo>
                      <a:lnTo>
                        <a:pt x="333" y="191"/>
                      </a:lnTo>
                      <a:lnTo>
                        <a:pt x="362" y="182"/>
                      </a:lnTo>
                      <a:lnTo>
                        <a:pt x="371" y="166"/>
                      </a:lnTo>
                      <a:lnTo>
                        <a:pt x="394" y="143"/>
                      </a:lnTo>
                      <a:lnTo>
                        <a:pt x="414" y="107"/>
                      </a:lnTo>
                      <a:lnTo>
                        <a:pt x="433" y="70"/>
                      </a:lnTo>
                      <a:lnTo>
                        <a:pt x="442" y="52"/>
                      </a:lnTo>
                      <a:lnTo>
                        <a:pt x="496" y="22"/>
                      </a:lnTo>
                      <a:lnTo>
                        <a:pt x="513" y="31"/>
                      </a:lnTo>
                      <a:lnTo>
                        <a:pt x="526" y="27"/>
                      </a:lnTo>
                      <a:lnTo>
                        <a:pt x="554" y="18"/>
                      </a:lnTo>
                      <a:lnTo>
                        <a:pt x="570" y="22"/>
                      </a:lnTo>
                      <a:lnTo>
                        <a:pt x="599" y="9"/>
                      </a:lnTo>
                      <a:lnTo>
                        <a:pt x="613" y="4"/>
                      </a:lnTo>
                      <a:lnTo>
                        <a:pt x="624" y="2"/>
                      </a:lnTo>
                      <a:lnTo>
                        <a:pt x="64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131" name="Line 59317"/>
                <p:cNvSpPr>
                  <a:spLocks noChangeShapeType="1"/>
                </p:cNvSpPr>
                <p:nvPr/>
              </p:nvSpPr>
              <p:spPr bwMode="auto">
                <a:xfrm flipV="1">
                  <a:off x="5492" y="289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2" name="Line 59318"/>
                <p:cNvSpPr>
                  <a:spLocks noChangeShapeType="1"/>
                </p:cNvSpPr>
                <p:nvPr/>
              </p:nvSpPr>
              <p:spPr bwMode="auto">
                <a:xfrm flipV="1">
                  <a:off x="5506" y="289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3" name="Line 59319"/>
                <p:cNvSpPr>
                  <a:spLocks noChangeShapeType="1"/>
                </p:cNvSpPr>
                <p:nvPr/>
              </p:nvSpPr>
              <p:spPr bwMode="auto">
                <a:xfrm flipV="1">
                  <a:off x="5519" y="289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4" name="Line 59320"/>
                <p:cNvSpPr>
                  <a:spLocks noChangeShapeType="1"/>
                </p:cNvSpPr>
                <p:nvPr/>
              </p:nvSpPr>
              <p:spPr bwMode="auto">
                <a:xfrm flipV="1">
                  <a:off x="5534" y="2887"/>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5" name="Line 59321"/>
                <p:cNvSpPr>
                  <a:spLocks noChangeShapeType="1"/>
                </p:cNvSpPr>
                <p:nvPr/>
              </p:nvSpPr>
              <p:spPr bwMode="auto">
                <a:xfrm>
                  <a:off x="5547" y="288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6" name="Line 59322"/>
                <p:cNvSpPr>
                  <a:spLocks noChangeShapeType="1"/>
                </p:cNvSpPr>
                <p:nvPr/>
              </p:nvSpPr>
              <p:spPr bwMode="auto">
                <a:xfrm flipV="1">
                  <a:off x="5557" y="287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7" name="Line 59323"/>
                <p:cNvSpPr>
                  <a:spLocks noChangeShapeType="1"/>
                </p:cNvSpPr>
                <p:nvPr/>
              </p:nvSpPr>
              <p:spPr bwMode="auto">
                <a:xfrm flipH="1" flipV="1">
                  <a:off x="5567" y="287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8" name="Line 59324"/>
                <p:cNvSpPr>
                  <a:spLocks noChangeShapeType="1"/>
                </p:cNvSpPr>
                <p:nvPr/>
              </p:nvSpPr>
              <p:spPr bwMode="auto">
                <a:xfrm flipV="1">
                  <a:off x="5567" y="2871"/>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39" name="Line 59325"/>
                <p:cNvSpPr>
                  <a:spLocks noChangeShapeType="1"/>
                </p:cNvSpPr>
                <p:nvPr/>
              </p:nvSpPr>
              <p:spPr bwMode="auto">
                <a:xfrm flipV="1">
                  <a:off x="5573" y="286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0" name="Line 59326"/>
                <p:cNvSpPr>
                  <a:spLocks noChangeShapeType="1"/>
                </p:cNvSpPr>
                <p:nvPr/>
              </p:nvSpPr>
              <p:spPr bwMode="auto">
                <a:xfrm>
                  <a:off x="5578" y="28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1" name="Line 59327"/>
                <p:cNvSpPr>
                  <a:spLocks noChangeShapeType="1"/>
                </p:cNvSpPr>
                <p:nvPr/>
              </p:nvSpPr>
              <p:spPr bwMode="auto">
                <a:xfrm flipH="1" flipV="1">
                  <a:off x="5585" y="286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2" name="Line 59328"/>
                <p:cNvSpPr>
                  <a:spLocks noChangeShapeType="1"/>
                </p:cNvSpPr>
                <p:nvPr/>
              </p:nvSpPr>
              <p:spPr bwMode="auto">
                <a:xfrm flipV="1">
                  <a:off x="5585" y="285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3" name="Line 59329"/>
                <p:cNvSpPr>
                  <a:spLocks noChangeShapeType="1"/>
                </p:cNvSpPr>
                <p:nvPr/>
              </p:nvSpPr>
              <p:spPr bwMode="auto">
                <a:xfrm>
                  <a:off x="5592" y="28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4" name="Line 59330"/>
                <p:cNvSpPr>
                  <a:spLocks noChangeShapeType="1"/>
                </p:cNvSpPr>
                <p:nvPr/>
              </p:nvSpPr>
              <p:spPr bwMode="auto">
                <a:xfrm flipV="1">
                  <a:off x="5601" y="2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5" name="Line 59331"/>
                <p:cNvSpPr>
                  <a:spLocks noChangeShapeType="1"/>
                </p:cNvSpPr>
                <p:nvPr/>
              </p:nvSpPr>
              <p:spPr bwMode="auto">
                <a:xfrm>
                  <a:off x="5608" y="28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6" name="Line 59332"/>
                <p:cNvSpPr>
                  <a:spLocks noChangeShapeType="1"/>
                </p:cNvSpPr>
                <p:nvPr/>
              </p:nvSpPr>
              <p:spPr bwMode="auto">
                <a:xfrm flipV="1">
                  <a:off x="5610" y="285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7" name="Line 59333"/>
                <p:cNvSpPr>
                  <a:spLocks noChangeShapeType="1"/>
                </p:cNvSpPr>
                <p:nvPr/>
              </p:nvSpPr>
              <p:spPr bwMode="auto">
                <a:xfrm flipV="1">
                  <a:off x="5622" y="28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8" name="Line 59334"/>
                <p:cNvSpPr>
                  <a:spLocks noChangeShapeType="1"/>
                </p:cNvSpPr>
                <p:nvPr/>
              </p:nvSpPr>
              <p:spPr bwMode="auto">
                <a:xfrm flipV="1">
                  <a:off x="5629" y="285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49" name="Line 59335"/>
                <p:cNvSpPr>
                  <a:spLocks noChangeShapeType="1"/>
                </p:cNvSpPr>
                <p:nvPr/>
              </p:nvSpPr>
              <p:spPr bwMode="auto">
                <a:xfrm flipV="1">
                  <a:off x="5635" y="284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0" name="Line 59336"/>
                <p:cNvSpPr>
                  <a:spLocks noChangeShapeType="1"/>
                </p:cNvSpPr>
                <p:nvPr/>
              </p:nvSpPr>
              <p:spPr bwMode="auto">
                <a:xfrm flipV="1">
                  <a:off x="5650" y="28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1" name="Line 59337"/>
                <p:cNvSpPr>
                  <a:spLocks noChangeShapeType="1"/>
                </p:cNvSpPr>
                <p:nvPr/>
              </p:nvSpPr>
              <p:spPr bwMode="auto">
                <a:xfrm flipV="1">
                  <a:off x="5655" y="2834"/>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2" name="Line 59338"/>
                <p:cNvSpPr>
                  <a:spLocks noChangeShapeType="1"/>
                </p:cNvSpPr>
                <p:nvPr/>
              </p:nvSpPr>
              <p:spPr bwMode="auto">
                <a:xfrm flipV="1">
                  <a:off x="5668" y="282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3" name="Line 59339"/>
                <p:cNvSpPr>
                  <a:spLocks noChangeShapeType="1"/>
                </p:cNvSpPr>
                <p:nvPr/>
              </p:nvSpPr>
              <p:spPr bwMode="auto">
                <a:xfrm flipV="1">
                  <a:off x="5683" y="282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4" name="Line 59340"/>
                <p:cNvSpPr>
                  <a:spLocks noChangeShapeType="1"/>
                </p:cNvSpPr>
                <p:nvPr/>
              </p:nvSpPr>
              <p:spPr bwMode="auto">
                <a:xfrm flipH="1" flipV="1">
                  <a:off x="5678" y="28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5" name="Line 59341"/>
                <p:cNvSpPr>
                  <a:spLocks noChangeShapeType="1"/>
                </p:cNvSpPr>
                <p:nvPr/>
              </p:nvSpPr>
              <p:spPr bwMode="auto">
                <a:xfrm flipH="1" flipV="1">
                  <a:off x="5676" y="28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6" name="Line 59342"/>
                <p:cNvSpPr>
                  <a:spLocks noChangeShapeType="1"/>
                </p:cNvSpPr>
                <p:nvPr/>
              </p:nvSpPr>
              <p:spPr bwMode="auto">
                <a:xfrm flipV="1">
                  <a:off x="5676" y="28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7" name="Line 59343"/>
                <p:cNvSpPr>
                  <a:spLocks noChangeShapeType="1"/>
                </p:cNvSpPr>
                <p:nvPr/>
              </p:nvSpPr>
              <p:spPr bwMode="auto">
                <a:xfrm flipV="1">
                  <a:off x="5683" y="28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8" name="Line 59344"/>
                <p:cNvSpPr>
                  <a:spLocks noChangeShapeType="1"/>
                </p:cNvSpPr>
                <p:nvPr/>
              </p:nvSpPr>
              <p:spPr bwMode="auto">
                <a:xfrm flipH="1" flipV="1">
                  <a:off x="5688" y="27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59" name="Line 59345"/>
                <p:cNvSpPr>
                  <a:spLocks noChangeShapeType="1"/>
                </p:cNvSpPr>
                <p:nvPr/>
              </p:nvSpPr>
              <p:spPr bwMode="auto">
                <a:xfrm flipV="1">
                  <a:off x="5688" y="279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0" name="Line 59346"/>
                <p:cNvSpPr>
                  <a:spLocks noChangeShapeType="1"/>
                </p:cNvSpPr>
                <p:nvPr/>
              </p:nvSpPr>
              <p:spPr bwMode="auto">
                <a:xfrm flipH="1" flipV="1">
                  <a:off x="5695" y="2781"/>
                  <a:ext cx="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1" name="Line 59347"/>
                <p:cNvSpPr>
                  <a:spLocks noChangeShapeType="1"/>
                </p:cNvSpPr>
                <p:nvPr/>
              </p:nvSpPr>
              <p:spPr bwMode="auto">
                <a:xfrm flipV="1">
                  <a:off x="5695" y="277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2" name="Line 59348"/>
                <p:cNvSpPr>
                  <a:spLocks noChangeShapeType="1"/>
                </p:cNvSpPr>
                <p:nvPr/>
              </p:nvSpPr>
              <p:spPr bwMode="auto">
                <a:xfrm flipV="1">
                  <a:off x="5703" y="2777"/>
                  <a:ext cx="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3" name="Line 59349"/>
                <p:cNvSpPr>
                  <a:spLocks noChangeShapeType="1"/>
                </p:cNvSpPr>
                <p:nvPr/>
              </p:nvSpPr>
              <p:spPr bwMode="auto">
                <a:xfrm flipV="1">
                  <a:off x="5704" y="27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4" name="Line 59350"/>
                <p:cNvSpPr>
                  <a:spLocks noChangeShapeType="1"/>
                </p:cNvSpPr>
                <p:nvPr/>
              </p:nvSpPr>
              <p:spPr bwMode="auto">
                <a:xfrm flipV="1">
                  <a:off x="5709" y="27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5" name="Line 59351"/>
                <p:cNvSpPr>
                  <a:spLocks noChangeShapeType="1"/>
                </p:cNvSpPr>
                <p:nvPr/>
              </p:nvSpPr>
              <p:spPr bwMode="auto">
                <a:xfrm flipV="1">
                  <a:off x="5716" y="27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6" name="Line 59352"/>
                <p:cNvSpPr>
                  <a:spLocks noChangeShapeType="1"/>
                </p:cNvSpPr>
                <p:nvPr/>
              </p:nvSpPr>
              <p:spPr bwMode="auto">
                <a:xfrm flipV="1">
                  <a:off x="5724" y="27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7" name="Line 59353"/>
                <p:cNvSpPr>
                  <a:spLocks noChangeShapeType="1"/>
                </p:cNvSpPr>
                <p:nvPr/>
              </p:nvSpPr>
              <p:spPr bwMode="auto">
                <a:xfrm>
                  <a:off x="5731" y="27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8" name="Line 59354"/>
                <p:cNvSpPr>
                  <a:spLocks noChangeShapeType="1"/>
                </p:cNvSpPr>
                <p:nvPr/>
              </p:nvSpPr>
              <p:spPr bwMode="auto">
                <a:xfrm flipV="1">
                  <a:off x="5733" y="27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69" name="Line 59355"/>
                <p:cNvSpPr>
                  <a:spLocks noChangeShapeType="1"/>
                </p:cNvSpPr>
                <p:nvPr/>
              </p:nvSpPr>
              <p:spPr bwMode="auto">
                <a:xfrm flipV="1">
                  <a:off x="5740" y="276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0" name="Line 59356"/>
                <p:cNvSpPr>
                  <a:spLocks noChangeShapeType="1"/>
                </p:cNvSpPr>
                <p:nvPr/>
              </p:nvSpPr>
              <p:spPr bwMode="auto">
                <a:xfrm flipV="1">
                  <a:off x="5753" y="2755"/>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1" name="Line 59357"/>
                <p:cNvSpPr>
                  <a:spLocks noChangeShapeType="1"/>
                </p:cNvSpPr>
                <p:nvPr/>
              </p:nvSpPr>
              <p:spPr bwMode="auto">
                <a:xfrm flipH="1" flipV="1">
                  <a:off x="5772" y="27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2" name="Line 59358"/>
                <p:cNvSpPr>
                  <a:spLocks noChangeShapeType="1"/>
                </p:cNvSpPr>
                <p:nvPr/>
              </p:nvSpPr>
              <p:spPr bwMode="auto">
                <a:xfrm flipH="1" flipV="1">
                  <a:off x="5768" y="273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3" name="Line 59359"/>
                <p:cNvSpPr>
                  <a:spLocks noChangeShapeType="1"/>
                </p:cNvSpPr>
                <p:nvPr/>
              </p:nvSpPr>
              <p:spPr bwMode="auto">
                <a:xfrm flipH="1">
                  <a:off x="5761" y="27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4" name="Line 59360"/>
                <p:cNvSpPr>
                  <a:spLocks noChangeShapeType="1"/>
                </p:cNvSpPr>
                <p:nvPr/>
              </p:nvSpPr>
              <p:spPr bwMode="auto">
                <a:xfrm flipH="1" flipV="1">
                  <a:off x="5752" y="273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5" name="Line 59361"/>
                <p:cNvSpPr>
                  <a:spLocks noChangeShapeType="1"/>
                </p:cNvSpPr>
                <p:nvPr/>
              </p:nvSpPr>
              <p:spPr bwMode="auto">
                <a:xfrm flipH="1" flipV="1">
                  <a:off x="5749" y="272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6" name="Line 59362"/>
                <p:cNvSpPr>
                  <a:spLocks noChangeShapeType="1"/>
                </p:cNvSpPr>
                <p:nvPr/>
              </p:nvSpPr>
              <p:spPr bwMode="auto">
                <a:xfrm flipH="1">
                  <a:off x="5735" y="272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7" name="Line 59363"/>
                <p:cNvSpPr>
                  <a:spLocks noChangeShapeType="1"/>
                </p:cNvSpPr>
                <p:nvPr/>
              </p:nvSpPr>
              <p:spPr bwMode="auto">
                <a:xfrm flipH="1">
                  <a:off x="5731" y="272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8" name="Line 59364"/>
                <p:cNvSpPr>
                  <a:spLocks noChangeShapeType="1"/>
                </p:cNvSpPr>
                <p:nvPr/>
              </p:nvSpPr>
              <p:spPr bwMode="auto">
                <a:xfrm flipH="1" flipV="1">
                  <a:off x="5726" y="272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79" name="Line 59365"/>
                <p:cNvSpPr>
                  <a:spLocks noChangeShapeType="1"/>
                </p:cNvSpPr>
                <p:nvPr/>
              </p:nvSpPr>
              <p:spPr bwMode="auto">
                <a:xfrm flipH="1" flipV="1">
                  <a:off x="5724" y="27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0" name="Line 59366"/>
                <p:cNvSpPr>
                  <a:spLocks noChangeShapeType="1"/>
                </p:cNvSpPr>
                <p:nvPr/>
              </p:nvSpPr>
              <p:spPr bwMode="auto">
                <a:xfrm flipV="1">
                  <a:off x="5724" y="27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1" name="Line 59367"/>
                <p:cNvSpPr>
                  <a:spLocks noChangeShapeType="1"/>
                </p:cNvSpPr>
                <p:nvPr/>
              </p:nvSpPr>
              <p:spPr bwMode="auto">
                <a:xfrm flipV="1">
                  <a:off x="5729" y="27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2" name="Line 59368"/>
                <p:cNvSpPr>
                  <a:spLocks noChangeShapeType="1"/>
                </p:cNvSpPr>
                <p:nvPr/>
              </p:nvSpPr>
              <p:spPr bwMode="auto">
                <a:xfrm flipH="1" flipV="1">
                  <a:off x="5733" y="269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3" name="Line 59369"/>
                <p:cNvSpPr>
                  <a:spLocks noChangeShapeType="1"/>
                </p:cNvSpPr>
                <p:nvPr/>
              </p:nvSpPr>
              <p:spPr bwMode="auto">
                <a:xfrm flipV="1">
                  <a:off x="5733" y="2690"/>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4" name="Line 59370"/>
                <p:cNvSpPr>
                  <a:spLocks noChangeShapeType="1"/>
                </p:cNvSpPr>
                <p:nvPr/>
              </p:nvSpPr>
              <p:spPr bwMode="auto">
                <a:xfrm flipH="1" flipV="1">
                  <a:off x="5730" y="268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5" name="Line 59371"/>
                <p:cNvSpPr>
                  <a:spLocks noChangeShapeType="1"/>
                </p:cNvSpPr>
                <p:nvPr/>
              </p:nvSpPr>
              <p:spPr bwMode="auto">
                <a:xfrm flipH="1" flipV="1">
                  <a:off x="5725" y="267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6" name="Line 59372"/>
                <p:cNvSpPr>
                  <a:spLocks noChangeShapeType="1"/>
                </p:cNvSpPr>
                <p:nvPr/>
              </p:nvSpPr>
              <p:spPr bwMode="auto">
                <a:xfrm flipV="1">
                  <a:off x="5725" y="267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7" name="Line 59373"/>
                <p:cNvSpPr>
                  <a:spLocks noChangeShapeType="1"/>
                </p:cNvSpPr>
                <p:nvPr/>
              </p:nvSpPr>
              <p:spPr bwMode="auto">
                <a:xfrm flipH="1" flipV="1">
                  <a:off x="5728" y="2655"/>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8" name="Line 59374"/>
                <p:cNvSpPr>
                  <a:spLocks noChangeShapeType="1"/>
                </p:cNvSpPr>
                <p:nvPr/>
              </p:nvSpPr>
              <p:spPr bwMode="auto">
                <a:xfrm flipH="1" flipV="1">
                  <a:off x="5724" y="264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89" name="Line 59375"/>
                <p:cNvSpPr>
                  <a:spLocks noChangeShapeType="1"/>
                </p:cNvSpPr>
                <p:nvPr/>
              </p:nvSpPr>
              <p:spPr bwMode="auto">
                <a:xfrm flipV="1">
                  <a:off x="5724" y="26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0" name="Line 59376"/>
                <p:cNvSpPr>
                  <a:spLocks noChangeShapeType="1"/>
                </p:cNvSpPr>
                <p:nvPr/>
              </p:nvSpPr>
              <p:spPr bwMode="auto">
                <a:xfrm flipV="1">
                  <a:off x="5738" y="263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1" name="Line 59377"/>
                <p:cNvSpPr>
                  <a:spLocks noChangeShapeType="1"/>
                </p:cNvSpPr>
                <p:nvPr/>
              </p:nvSpPr>
              <p:spPr bwMode="auto">
                <a:xfrm flipV="1">
                  <a:off x="5752" y="262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2" name="Line 59378"/>
                <p:cNvSpPr>
                  <a:spLocks noChangeShapeType="1"/>
                </p:cNvSpPr>
                <p:nvPr/>
              </p:nvSpPr>
              <p:spPr bwMode="auto">
                <a:xfrm flipH="1" flipV="1">
                  <a:off x="5743" y="2608"/>
                  <a:ext cx="1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3" name="Line 59379"/>
                <p:cNvSpPr>
                  <a:spLocks noChangeShapeType="1"/>
                </p:cNvSpPr>
                <p:nvPr/>
              </p:nvSpPr>
              <p:spPr bwMode="auto">
                <a:xfrm flipH="1" flipV="1">
                  <a:off x="5742" y="2605"/>
                  <a:ext cx="1"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4" name="Line 59380"/>
                <p:cNvSpPr>
                  <a:spLocks noChangeShapeType="1"/>
                </p:cNvSpPr>
                <p:nvPr/>
              </p:nvSpPr>
              <p:spPr bwMode="auto">
                <a:xfrm flipH="1" flipV="1">
                  <a:off x="5712" y="2604"/>
                  <a:ext cx="30"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5" name="Line 59381"/>
                <p:cNvSpPr>
                  <a:spLocks noChangeShapeType="1"/>
                </p:cNvSpPr>
                <p:nvPr/>
              </p:nvSpPr>
              <p:spPr bwMode="auto">
                <a:xfrm flipH="1">
                  <a:off x="5704" y="2604"/>
                  <a:ext cx="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6" name="Line 59382"/>
                <p:cNvSpPr>
                  <a:spLocks noChangeShapeType="1"/>
                </p:cNvSpPr>
                <p:nvPr/>
              </p:nvSpPr>
              <p:spPr bwMode="auto">
                <a:xfrm flipH="1">
                  <a:off x="5699" y="2604"/>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7" name="Line 59383"/>
                <p:cNvSpPr>
                  <a:spLocks noChangeShapeType="1"/>
                </p:cNvSpPr>
                <p:nvPr/>
              </p:nvSpPr>
              <p:spPr bwMode="auto">
                <a:xfrm flipH="1">
                  <a:off x="5692" y="260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8" name="Line 59384"/>
                <p:cNvSpPr>
                  <a:spLocks noChangeShapeType="1"/>
                </p:cNvSpPr>
                <p:nvPr/>
              </p:nvSpPr>
              <p:spPr bwMode="auto">
                <a:xfrm flipH="1">
                  <a:off x="5677" y="2608"/>
                  <a:ext cx="15"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99" name="Line 59385"/>
                <p:cNvSpPr>
                  <a:spLocks noChangeShapeType="1"/>
                </p:cNvSpPr>
                <p:nvPr/>
              </p:nvSpPr>
              <p:spPr bwMode="auto">
                <a:xfrm flipH="1" flipV="1">
                  <a:off x="5669" y="2613"/>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0" name="Line 59386"/>
                <p:cNvSpPr>
                  <a:spLocks noChangeShapeType="1"/>
                </p:cNvSpPr>
                <p:nvPr/>
              </p:nvSpPr>
              <p:spPr bwMode="auto">
                <a:xfrm flipH="1">
                  <a:off x="5655" y="261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1" name="Line 59387"/>
                <p:cNvSpPr>
                  <a:spLocks noChangeShapeType="1"/>
                </p:cNvSpPr>
                <p:nvPr/>
              </p:nvSpPr>
              <p:spPr bwMode="auto">
                <a:xfrm flipH="1">
                  <a:off x="5649" y="261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2" name="Line 59388"/>
                <p:cNvSpPr>
                  <a:spLocks noChangeShapeType="1"/>
                </p:cNvSpPr>
                <p:nvPr/>
              </p:nvSpPr>
              <p:spPr bwMode="auto">
                <a:xfrm flipH="1" flipV="1">
                  <a:off x="5640" y="261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3" name="Line 59389"/>
                <p:cNvSpPr>
                  <a:spLocks noChangeShapeType="1"/>
                </p:cNvSpPr>
                <p:nvPr/>
              </p:nvSpPr>
              <p:spPr bwMode="auto">
                <a:xfrm flipH="1">
                  <a:off x="5613" y="2614"/>
                  <a:ext cx="27"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4" name="Line 59390"/>
                <p:cNvSpPr>
                  <a:spLocks noChangeShapeType="1"/>
                </p:cNvSpPr>
                <p:nvPr/>
              </p:nvSpPr>
              <p:spPr bwMode="auto">
                <a:xfrm flipH="1">
                  <a:off x="5609" y="262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5" name="Line 59391"/>
                <p:cNvSpPr>
                  <a:spLocks noChangeShapeType="1"/>
                </p:cNvSpPr>
                <p:nvPr/>
              </p:nvSpPr>
              <p:spPr bwMode="auto">
                <a:xfrm flipH="1">
                  <a:off x="5599" y="263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6" name="Line 59392"/>
                <p:cNvSpPr>
                  <a:spLocks noChangeShapeType="1"/>
                </p:cNvSpPr>
                <p:nvPr/>
              </p:nvSpPr>
              <p:spPr bwMode="auto">
                <a:xfrm flipH="1">
                  <a:off x="5589" y="2657"/>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7" name="Line 59393"/>
                <p:cNvSpPr>
                  <a:spLocks noChangeShapeType="1"/>
                </p:cNvSpPr>
                <p:nvPr/>
              </p:nvSpPr>
              <p:spPr bwMode="auto">
                <a:xfrm flipH="1">
                  <a:off x="5577" y="267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8" name="Line 59394"/>
                <p:cNvSpPr>
                  <a:spLocks noChangeShapeType="1"/>
                </p:cNvSpPr>
                <p:nvPr/>
              </p:nvSpPr>
              <p:spPr bwMode="auto">
                <a:xfrm flipH="1">
                  <a:off x="5573" y="268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09" name="Line 59395"/>
                <p:cNvSpPr>
                  <a:spLocks noChangeShapeType="1"/>
                </p:cNvSpPr>
                <p:nvPr/>
              </p:nvSpPr>
              <p:spPr bwMode="auto">
                <a:xfrm flipH="1">
                  <a:off x="5559" y="269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0" name="Line 59396"/>
                <p:cNvSpPr>
                  <a:spLocks noChangeShapeType="1"/>
                </p:cNvSpPr>
                <p:nvPr/>
              </p:nvSpPr>
              <p:spPr bwMode="auto">
                <a:xfrm flipH="1" flipV="1">
                  <a:off x="5543" y="269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1" name="Line 59397"/>
                <p:cNvSpPr>
                  <a:spLocks noChangeShapeType="1"/>
                </p:cNvSpPr>
                <p:nvPr/>
              </p:nvSpPr>
              <p:spPr bwMode="auto">
                <a:xfrm flipH="1">
                  <a:off x="5535" y="269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2" name="Line 59398"/>
                <p:cNvSpPr>
                  <a:spLocks noChangeShapeType="1"/>
                </p:cNvSpPr>
                <p:nvPr/>
              </p:nvSpPr>
              <p:spPr bwMode="auto">
                <a:xfrm flipH="1">
                  <a:off x="5521" y="270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3" name="Line 59399"/>
                <p:cNvSpPr>
                  <a:spLocks noChangeShapeType="1"/>
                </p:cNvSpPr>
                <p:nvPr/>
              </p:nvSpPr>
              <p:spPr bwMode="auto">
                <a:xfrm flipH="1">
                  <a:off x="5515" y="270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4" name="Line 59400"/>
                <p:cNvSpPr>
                  <a:spLocks noChangeShapeType="1"/>
                </p:cNvSpPr>
                <p:nvPr/>
              </p:nvSpPr>
              <p:spPr bwMode="auto">
                <a:xfrm flipH="1">
                  <a:off x="5501" y="270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5" name="Line 59401"/>
                <p:cNvSpPr>
                  <a:spLocks noChangeShapeType="1"/>
                </p:cNvSpPr>
                <p:nvPr/>
              </p:nvSpPr>
              <p:spPr bwMode="auto">
                <a:xfrm flipH="1">
                  <a:off x="5486" y="271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6" name="Line 59402"/>
                <p:cNvSpPr>
                  <a:spLocks noChangeShapeType="1"/>
                </p:cNvSpPr>
                <p:nvPr/>
              </p:nvSpPr>
              <p:spPr bwMode="auto">
                <a:xfrm flipH="1" flipV="1">
                  <a:off x="5478" y="271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7" name="Line 59403"/>
                <p:cNvSpPr>
                  <a:spLocks noChangeShapeType="1"/>
                </p:cNvSpPr>
                <p:nvPr/>
              </p:nvSpPr>
              <p:spPr bwMode="auto">
                <a:xfrm flipH="1">
                  <a:off x="5464" y="271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8" name="Line 59404"/>
                <p:cNvSpPr>
                  <a:spLocks noChangeShapeType="1"/>
                </p:cNvSpPr>
                <p:nvPr/>
              </p:nvSpPr>
              <p:spPr bwMode="auto">
                <a:xfrm flipH="1">
                  <a:off x="5450" y="271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19" name="Line 59405"/>
                <p:cNvSpPr>
                  <a:spLocks noChangeShapeType="1"/>
                </p:cNvSpPr>
                <p:nvPr/>
              </p:nvSpPr>
              <p:spPr bwMode="auto">
                <a:xfrm flipH="1">
                  <a:off x="5436" y="2719"/>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0" name="Line 59406"/>
                <p:cNvSpPr>
                  <a:spLocks noChangeShapeType="1"/>
                </p:cNvSpPr>
                <p:nvPr/>
              </p:nvSpPr>
              <p:spPr bwMode="auto">
                <a:xfrm flipH="1" flipV="1">
                  <a:off x="5427" y="27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1" name="Line 59407"/>
                <p:cNvSpPr>
                  <a:spLocks noChangeShapeType="1"/>
                </p:cNvSpPr>
                <p:nvPr/>
              </p:nvSpPr>
              <p:spPr bwMode="auto">
                <a:xfrm flipH="1" flipV="1">
                  <a:off x="5425" y="27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2" name="Line 59408"/>
                <p:cNvSpPr>
                  <a:spLocks noChangeShapeType="1"/>
                </p:cNvSpPr>
                <p:nvPr/>
              </p:nvSpPr>
              <p:spPr bwMode="auto">
                <a:xfrm flipH="1" flipV="1">
                  <a:off x="5420" y="2696"/>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3" name="Line 59409"/>
                <p:cNvSpPr>
                  <a:spLocks noChangeShapeType="1"/>
                </p:cNvSpPr>
                <p:nvPr/>
              </p:nvSpPr>
              <p:spPr bwMode="auto">
                <a:xfrm flipH="1">
                  <a:off x="5406" y="269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4" name="Line 59410"/>
                <p:cNvSpPr>
                  <a:spLocks noChangeShapeType="1"/>
                </p:cNvSpPr>
                <p:nvPr/>
              </p:nvSpPr>
              <p:spPr bwMode="auto">
                <a:xfrm flipV="1">
                  <a:off x="5406" y="26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5" name="Line 59411"/>
                <p:cNvSpPr>
                  <a:spLocks noChangeShapeType="1"/>
                </p:cNvSpPr>
                <p:nvPr/>
              </p:nvSpPr>
              <p:spPr bwMode="auto">
                <a:xfrm flipH="1">
                  <a:off x="5404" y="269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6" name="Line 59412"/>
                <p:cNvSpPr>
                  <a:spLocks noChangeShapeType="1"/>
                </p:cNvSpPr>
                <p:nvPr/>
              </p:nvSpPr>
              <p:spPr bwMode="auto">
                <a:xfrm flipH="1">
                  <a:off x="5399" y="27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7" name="Line 59413"/>
                <p:cNvSpPr>
                  <a:spLocks noChangeShapeType="1"/>
                </p:cNvSpPr>
                <p:nvPr/>
              </p:nvSpPr>
              <p:spPr bwMode="auto">
                <a:xfrm flipH="1">
                  <a:off x="5392" y="27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8" name="Line 59414"/>
                <p:cNvSpPr>
                  <a:spLocks noChangeShapeType="1"/>
                </p:cNvSpPr>
                <p:nvPr/>
              </p:nvSpPr>
              <p:spPr bwMode="auto">
                <a:xfrm>
                  <a:off x="5392" y="272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29" name="Line 59415"/>
                <p:cNvSpPr>
                  <a:spLocks noChangeShapeType="1"/>
                </p:cNvSpPr>
                <p:nvPr/>
              </p:nvSpPr>
              <p:spPr bwMode="auto">
                <a:xfrm>
                  <a:off x="5404" y="274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0" name="Line 59416"/>
                <p:cNvSpPr>
                  <a:spLocks noChangeShapeType="1"/>
                </p:cNvSpPr>
                <p:nvPr/>
              </p:nvSpPr>
              <p:spPr bwMode="auto">
                <a:xfrm>
                  <a:off x="5408" y="275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1" name="Line 59417"/>
                <p:cNvSpPr>
                  <a:spLocks noChangeShapeType="1"/>
                </p:cNvSpPr>
                <p:nvPr/>
              </p:nvSpPr>
              <p:spPr bwMode="auto">
                <a:xfrm>
                  <a:off x="5416" y="275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2" name="Line 59418"/>
                <p:cNvSpPr>
                  <a:spLocks noChangeShapeType="1"/>
                </p:cNvSpPr>
                <p:nvPr/>
              </p:nvSpPr>
              <p:spPr bwMode="auto">
                <a:xfrm flipV="1">
                  <a:off x="5419" y="27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3" name="Line 59419"/>
                <p:cNvSpPr>
                  <a:spLocks noChangeShapeType="1"/>
                </p:cNvSpPr>
                <p:nvPr/>
              </p:nvSpPr>
              <p:spPr bwMode="auto">
                <a:xfrm flipV="1">
                  <a:off x="5426" y="27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4" name="Line 59420"/>
                <p:cNvSpPr>
                  <a:spLocks noChangeShapeType="1"/>
                </p:cNvSpPr>
                <p:nvPr/>
              </p:nvSpPr>
              <p:spPr bwMode="auto">
                <a:xfrm>
                  <a:off x="5433" y="27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5" name="Line 59421"/>
                <p:cNvSpPr>
                  <a:spLocks noChangeShapeType="1"/>
                </p:cNvSpPr>
                <p:nvPr/>
              </p:nvSpPr>
              <p:spPr bwMode="auto">
                <a:xfrm flipH="1">
                  <a:off x="5437" y="27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6" name="Line 59422"/>
                <p:cNvSpPr>
                  <a:spLocks noChangeShapeType="1"/>
                </p:cNvSpPr>
                <p:nvPr/>
              </p:nvSpPr>
              <p:spPr bwMode="auto">
                <a:xfrm>
                  <a:off x="5437" y="27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7" name="Line 59423"/>
                <p:cNvSpPr>
                  <a:spLocks noChangeShapeType="1"/>
                </p:cNvSpPr>
                <p:nvPr/>
              </p:nvSpPr>
              <p:spPr bwMode="auto">
                <a:xfrm flipH="1">
                  <a:off x="5427" y="278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8" name="Line 59424"/>
                <p:cNvSpPr>
                  <a:spLocks noChangeShapeType="1"/>
                </p:cNvSpPr>
                <p:nvPr/>
              </p:nvSpPr>
              <p:spPr bwMode="auto">
                <a:xfrm>
                  <a:off x="5427" y="27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39" name="Line 59425"/>
                <p:cNvSpPr>
                  <a:spLocks noChangeShapeType="1"/>
                </p:cNvSpPr>
                <p:nvPr/>
              </p:nvSpPr>
              <p:spPr bwMode="auto">
                <a:xfrm>
                  <a:off x="5429" y="2801"/>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0" name="Line 59426"/>
                <p:cNvSpPr>
                  <a:spLocks noChangeShapeType="1"/>
                </p:cNvSpPr>
                <p:nvPr/>
              </p:nvSpPr>
              <p:spPr bwMode="auto">
                <a:xfrm flipH="1">
                  <a:off x="5427" y="28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1" name="Line 59427"/>
                <p:cNvSpPr>
                  <a:spLocks noChangeShapeType="1"/>
                </p:cNvSpPr>
                <p:nvPr/>
              </p:nvSpPr>
              <p:spPr bwMode="auto">
                <a:xfrm>
                  <a:off x="5427" y="281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2" name="Line 59428"/>
                <p:cNvSpPr>
                  <a:spLocks noChangeShapeType="1"/>
                </p:cNvSpPr>
                <p:nvPr/>
              </p:nvSpPr>
              <p:spPr bwMode="auto">
                <a:xfrm>
                  <a:off x="5431" y="28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3" name="Line 59429"/>
                <p:cNvSpPr>
                  <a:spLocks noChangeShapeType="1"/>
                </p:cNvSpPr>
                <p:nvPr/>
              </p:nvSpPr>
              <p:spPr bwMode="auto">
                <a:xfrm>
                  <a:off x="5433" y="283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4" name="Line 59430"/>
                <p:cNvSpPr>
                  <a:spLocks noChangeShapeType="1"/>
                </p:cNvSpPr>
                <p:nvPr/>
              </p:nvSpPr>
              <p:spPr bwMode="auto">
                <a:xfrm>
                  <a:off x="5437" y="285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5" name="Line 59431"/>
                <p:cNvSpPr>
                  <a:spLocks noChangeShapeType="1"/>
                </p:cNvSpPr>
                <p:nvPr/>
              </p:nvSpPr>
              <p:spPr bwMode="auto">
                <a:xfrm>
                  <a:off x="5453" y="285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6" name="Line 59432"/>
                <p:cNvSpPr>
                  <a:spLocks noChangeShapeType="1"/>
                </p:cNvSpPr>
                <p:nvPr/>
              </p:nvSpPr>
              <p:spPr bwMode="auto">
                <a:xfrm>
                  <a:off x="5463" y="285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7" name="Line 59433"/>
                <p:cNvSpPr>
                  <a:spLocks noChangeShapeType="1"/>
                </p:cNvSpPr>
                <p:nvPr/>
              </p:nvSpPr>
              <p:spPr bwMode="auto">
                <a:xfrm>
                  <a:off x="5472" y="286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8" name="Line 59434"/>
                <p:cNvSpPr>
                  <a:spLocks noChangeShapeType="1"/>
                </p:cNvSpPr>
                <p:nvPr/>
              </p:nvSpPr>
              <p:spPr bwMode="auto">
                <a:xfrm>
                  <a:off x="5481" y="286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49" name="Line 59435"/>
                <p:cNvSpPr>
                  <a:spLocks noChangeShapeType="1"/>
                </p:cNvSpPr>
                <p:nvPr/>
              </p:nvSpPr>
              <p:spPr bwMode="auto">
                <a:xfrm>
                  <a:off x="5489" y="287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0" name="Line 59436"/>
                <p:cNvSpPr>
                  <a:spLocks noChangeShapeType="1"/>
                </p:cNvSpPr>
                <p:nvPr/>
              </p:nvSpPr>
              <p:spPr bwMode="auto">
                <a:xfrm>
                  <a:off x="5492" y="28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1" name="Line 59437"/>
                <p:cNvSpPr>
                  <a:spLocks noChangeShapeType="1"/>
                </p:cNvSpPr>
                <p:nvPr/>
              </p:nvSpPr>
              <p:spPr bwMode="auto">
                <a:xfrm flipH="1">
                  <a:off x="5489" y="28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2" name="Line 59438"/>
                <p:cNvSpPr>
                  <a:spLocks noChangeShapeType="1"/>
                </p:cNvSpPr>
                <p:nvPr/>
              </p:nvSpPr>
              <p:spPr bwMode="auto">
                <a:xfrm>
                  <a:off x="5489" y="289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3" name="Line 59439"/>
                <p:cNvSpPr>
                  <a:spLocks noChangeShapeType="1"/>
                </p:cNvSpPr>
                <p:nvPr/>
              </p:nvSpPr>
              <p:spPr bwMode="auto">
                <a:xfrm flipV="1">
                  <a:off x="5492" y="289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4" name="Line 59440"/>
                <p:cNvSpPr>
                  <a:spLocks noChangeShapeType="1"/>
                </p:cNvSpPr>
                <p:nvPr/>
              </p:nvSpPr>
              <p:spPr bwMode="auto">
                <a:xfrm flipV="1">
                  <a:off x="5506" y="289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5" name="Line 59441"/>
                <p:cNvSpPr>
                  <a:spLocks noChangeShapeType="1"/>
                </p:cNvSpPr>
                <p:nvPr/>
              </p:nvSpPr>
              <p:spPr bwMode="auto">
                <a:xfrm flipV="1">
                  <a:off x="5519" y="289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6" name="Line 59442"/>
                <p:cNvSpPr>
                  <a:spLocks noChangeShapeType="1"/>
                </p:cNvSpPr>
                <p:nvPr/>
              </p:nvSpPr>
              <p:spPr bwMode="auto">
                <a:xfrm flipV="1">
                  <a:off x="5534" y="2887"/>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7" name="Line 59443"/>
                <p:cNvSpPr>
                  <a:spLocks noChangeShapeType="1"/>
                </p:cNvSpPr>
                <p:nvPr/>
              </p:nvSpPr>
              <p:spPr bwMode="auto">
                <a:xfrm>
                  <a:off x="5547" y="288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8" name="Line 59444"/>
                <p:cNvSpPr>
                  <a:spLocks noChangeShapeType="1"/>
                </p:cNvSpPr>
                <p:nvPr/>
              </p:nvSpPr>
              <p:spPr bwMode="auto">
                <a:xfrm flipV="1">
                  <a:off x="5557" y="287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59" name="Line 59445"/>
                <p:cNvSpPr>
                  <a:spLocks noChangeShapeType="1"/>
                </p:cNvSpPr>
                <p:nvPr/>
              </p:nvSpPr>
              <p:spPr bwMode="auto">
                <a:xfrm flipH="1" flipV="1">
                  <a:off x="5567" y="2872"/>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0" name="Line 59446"/>
                <p:cNvSpPr>
                  <a:spLocks noChangeShapeType="1"/>
                </p:cNvSpPr>
                <p:nvPr/>
              </p:nvSpPr>
              <p:spPr bwMode="auto">
                <a:xfrm flipV="1">
                  <a:off x="5567" y="2871"/>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1" name="Line 59447"/>
                <p:cNvSpPr>
                  <a:spLocks noChangeShapeType="1"/>
                </p:cNvSpPr>
                <p:nvPr/>
              </p:nvSpPr>
              <p:spPr bwMode="auto">
                <a:xfrm flipV="1">
                  <a:off x="5573" y="286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2" name="Line 59448"/>
                <p:cNvSpPr>
                  <a:spLocks noChangeShapeType="1"/>
                </p:cNvSpPr>
                <p:nvPr/>
              </p:nvSpPr>
              <p:spPr bwMode="auto">
                <a:xfrm>
                  <a:off x="5578" y="28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3" name="Line 59449"/>
                <p:cNvSpPr>
                  <a:spLocks noChangeShapeType="1"/>
                </p:cNvSpPr>
                <p:nvPr/>
              </p:nvSpPr>
              <p:spPr bwMode="auto">
                <a:xfrm flipH="1" flipV="1">
                  <a:off x="5585" y="286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4" name="Line 59450"/>
                <p:cNvSpPr>
                  <a:spLocks noChangeShapeType="1"/>
                </p:cNvSpPr>
                <p:nvPr/>
              </p:nvSpPr>
              <p:spPr bwMode="auto">
                <a:xfrm flipV="1">
                  <a:off x="5585" y="285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5" name="Line 59451"/>
                <p:cNvSpPr>
                  <a:spLocks noChangeShapeType="1"/>
                </p:cNvSpPr>
                <p:nvPr/>
              </p:nvSpPr>
              <p:spPr bwMode="auto">
                <a:xfrm>
                  <a:off x="5592" y="28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6" name="Line 59452"/>
                <p:cNvSpPr>
                  <a:spLocks noChangeShapeType="1"/>
                </p:cNvSpPr>
                <p:nvPr/>
              </p:nvSpPr>
              <p:spPr bwMode="auto">
                <a:xfrm flipV="1">
                  <a:off x="5601" y="2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7" name="Line 59453"/>
                <p:cNvSpPr>
                  <a:spLocks noChangeShapeType="1"/>
                </p:cNvSpPr>
                <p:nvPr/>
              </p:nvSpPr>
              <p:spPr bwMode="auto">
                <a:xfrm>
                  <a:off x="5608" y="28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8" name="Line 59454"/>
                <p:cNvSpPr>
                  <a:spLocks noChangeShapeType="1"/>
                </p:cNvSpPr>
                <p:nvPr/>
              </p:nvSpPr>
              <p:spPr bwMode="auto">
                <a:xfrm flipV="1">
                  <a:off x="5610" y="285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69" name="Line 59455"/>
                <p:cNvSpPr>
                  <a:spLocks noChangeShapeType="1"/>
                </p:cNvSpPr>
                <p:nvPr/>
              </p:nvSpPr>
              <p:spPr bwMode="auto">
                <a:xfrm flipV="1">
                  <a:off x="5622" y="28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0" name="Line 59456"/>
                <p:cNvSpPr>
                  <a:spLocks noChangeShapeType="1"/>
                </p:cNvSpPr>
                <p:nvPr/>
              </p:nvSpPr>
              <p:spPr bwMode="auto">
                <a:xfrm flipV="1">
                  <a:off x="5629" y="285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1" name="Line 59457"/>
                <p:cNvSpPr>
                  <a:spLocks noChangeShapeType="1"/>
                </p:cNvSpPr>
                <p:nvPr/>
              </p:nvSpPr>
              <p:spPr bwMode="auto">
                <a:xfrm flipV="1">
                  <a:off x="5635" y="284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2" name="Line 59458"/>
                <p:cNvSpPr>
                  <a:spLocks noChangeShapeType="1"/>
                </p:cNvSpPr>
                <p:nvPr/>
              </p:nvSpPr>
              <p:spPr bwMode="auto">
                <a:xfrm flipV="1">
                  <a:off x="5650" y="28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3" name="Line 59459"/>
                <p:cNvSpPr>
                  <a:spLocks noChangeShapeType="1"/>
                </p:cNvSpPr>
                <p:nvPr/>
              </p:nvSpPr>
              <p:spPr bwMode="auto">
                <a:xfrm flipV="1">
                  <a:off x="5655" y="2834"/>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4" name="Line 59460"/>
                <p:cNvSpPr>
                  <a:spLocks noChangeShapeType="1"/>
                </p:cNvSpPr>
                <p:nvPr/>
              </p:nvSpPr>
              <p:spPr bwMode="auto">
                <a:xfrm flipV="1">
                  <a:off x="5668" y="2829"/>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5" name="Line 59461"/>
                <p:cNvSpPr>
                  <a:spLocks noChangeShapeType="1"/>
                </p:cNvSpPr>
                <p:nvPr/>
              </p:nvSpPr>
              <p:spPr bwMode="auto">
                <a:xfrm flipV="1">
                  <a:off x="5683" y="282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6" name="Line 59462"/>
                <p:cNvSpPr>
                  <a:spLocks noChangeShapeType="1"/>
                </p:cNvSpPr>
                <p:nvPr/>
              </p:nvSpPr>
              <p:spPr bwMode="auto">
                <a:xfrm flipH="1" flipV="1">
                  <a:off x="5678" y="28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7" name="Line 59463"/>
                <p:cNvSpPr>
                  <a:spLocks noChangeShapeType="1"/>
                </p:cNvSpPr>
                <p:nvPr/>
              </p:nvSpPr>
              <p:spPr bwMode="auto">
                <a:xfrm flipH="1" flipV="1">
                  <a:off x="5676" y="28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8" name="Line 59464"/>
                <p:cNvSpPr>
                  <a:spLocks noChangeShapeType="1"/>
                </p:cNvSpPr>
                <p:nvPr/>
              </p:nvSpPr>
              <p:spPr bwMode="auto">
                <a:xfrm flipV="1">
                  <a:off x="5676" y="28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79" name="Line 59465"/>
                <p:cNvSpPr>
                  <a:spLocks noChangeShapeType="1"/>
                </p:cNvSpPr>
                <p:nvPr/>
              </p:nvSpPr>
              <p:spPr bwMode="auto">
                <a:xfrm flipV="1">
                  <a:off x="5683" y="28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0" name="Line 59466"/>
                <p:cNvSpPr>
                  <a:spLocks noChangeShapeType="1"/>
                </p:cNvSpPr>
                <p:nvPr/>
              </p:nvSpPr>
              <p:spPr bwMode="auto">
                <a:xfrm flipH="1" flipV="1">
                  <a:off x="5688" y="27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1" name="Line 59467"/>
                <p:cNvSpPr>
                  <a:spLocks noChangeShapeType="1"/>
                </p:cNvSpPr>
                <p:nvPr/>
              </p:nvSpPr>
              <p:spPr bwMode="auto">
                <a:xfrm flipV="1">
                  <a:off x="5688" y="279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2" name="Line 59468"/>
                <p:cNvSpPr>
                  <a:spLocks noChangeShapeType="1"/>
                </p:cNvSpPr>
                <p:nvPr/>
              </p:nvSpPr>
              <p:spPr bwMode="auto">
                <a:xfrm flipH="1" flipV="1">
                  <a:off x="5695" y="2781"/>
                  <a:ext cx="1"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3" name="Line 59469"/>
                <p:cNvSpPr>
                  <a:spLocks noChangeShapeType="1"/>
                </p:cNvSpPr>
                <p:nvPr/>
              </p:nvSpPr>
              <p:spPr bwMode="auto">
                <a:xfrm flipV="1">
                  <a:off x="5695" y="277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4" name="Line 59470"/>
                <p:cNvSpPr>
                  <a:spLocks noChangeShapeType="1"/>
                </p:cNvSpPr>
                <p:nvPr/>
              </p:nvSpPr>
              <p:spPr bwMode="auto">
                <a:xfrm flipV="1">
                  <a:off x="5703" y="2777"/>
                  <a:ext cx="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5" name="Line 59471"/>
                <p:cNvSpPr>
                  <a:spLocks noChangeShapeType="1"/>
                </p:cNvSpPr>
                <p:nvPr/>
              </p:nvSpPr>
              <p:spPr bwMode="auto">
                <a:xfrm flipV="1">
                  <a:off x="5704" y="27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6" name="Line 59472"/>
                <p:cNvSpPr>
                  <a:spLocks noChangeShapeType="1"/>
                </p:cNvSpPr>
                <p:nvPr/>
              </p:nvSpPr>
              <p:spPr bwMode="auto">
                <a:xfrm flipV="1">
                  <a:off x="5709" y="27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7" name="Line 59473"/>
                <p:cNvSpPr>
                  <a:spLocks noChangeShapeType="1"/>
                </p:cNvSpPr>
                <p:nvPr/>
              </p:nvSpPr>
              <p:spPr bwMode="auto">
                <a:xfrm flipV="1">
                  <a:off x="5716" y="27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8" name="Line 59474"/>
                <p:cNvSpPr>
                  <a:spLocks noChangeShapeType="1"/>
                </p:cNvSpPr>
                <p:nvPr/>
              </p:nvSpPr>
              <p:spPr bwMode="auto">
                <a:xfrm flipV="1">
                  <a:off x="5724" y="27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89" name="Line 59475"/>
                <p:cNvSpPr>
                  <a:spLocks noChangeShapeType="1"/>
                </p:cNvSpPr>
                <p:nvPr/>
              </p:nvSpPr>
              <p:spPr bwMode="auto">
                <a:xfrm>
                  <a:off x="5731" y="27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0" name="Line 59476"/>
                <p:cNvSpPr>
                  <a:spLocks noChangeShapeType="1"/>
                </p:cNvSpPr>
                <p:nvPr/>
              </p:nvSpPr>
              <p:spPr bwMode="auto">
                <a:xfrm flipV="1">
                  <a:off x="5733" y="27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1" name="Line 59477"/>
                <p:cNvSpPr>
                  <a:spLocks noChangeShapeType="1"/>
                </p:cNvSpPr>
                <p:nvPr/>
              </p:nvSpPr>
              <p:spPr bwMode="auto">
                <a:xfrm flipV="1">
                  <a:off x="5740" y="276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2" name="Line 59478"/>
                <p:cNvSpPr>
                  <a:spLocks noChangeShapeType="1"/>
                </p:cNvSpPr>
                <p:nvPr/>
              </p:nvSpPr>
              <p:spPr bwMode="auto">
                <a:xfrm flipV="1">
                  <a:off x="5753" y="2755"/>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3" name="Line 59479"/>
                <p:cNvSpPr>
                  <a:spLocks noChangeShapeType="1"/>
                </p:cNvSpPr>
                <p:nvPr/>
              </p:nvSpPr>
              <p:spPr bwMode="auto">
                <a:xfrm flipH="1" flipV="1">
                  <a:off x="5772" y="274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4" name="Line 59480"/>
                <p:cNvSpPr>
                  <a:spLocks noChangeShapeType="1"/>
                </p:cNvSpPr>
                <p:nvPr/>
              </p:nvSpPr>
              <p:spPr bwMode="auto">
                <a:xfrm flipH="1" flipV="1">
                  <a:off x="5768" y="273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5" name="Line 59481"/>
                <p:cNvSpPr>
                  <a:spLocks noChangeShapeType="1"/>
                </p:cNvSpPr>
                <p:nvPr/>
              </p:nvSpPr>
              <p:spPr bwMode="auto">
                <a:xfrm flipH="1">
                  <a:off x="5761" y="27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6" name="Line 59482"/>
                <p:cNvSpPr>
                  <a:spLocks noChangeShapeType="1"/>
                </p:cNvSpPr>
                <p:nvPr/>
              </p:nvSpPr>
              <p:spPr bwMode="auto">
                <a:xfrm flipH="1" flipV="1">
                  <a:off x="5752" y="273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7" name="Line 59483"/>
                <p:cNvSpPr>
                  <a:spLocks noChangeShapeType="1"/>
                </p:cNvSpPr>
                <p:nvPr/>
              </p:nvSpPr>
              <p:spPr bwMode="auto">
                <a:xfrm flipH="1" flipV="1">
                  <a:off x="5749" y="272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8" name="Line 59484"/>
                <p:cNvSpPr>
                  <a:spLocks noChangeShapeType="1"/>
                </p:cNvSpPr>
                <p:nvPr/>
              </p:nvSpPr>
              <p:spPr bwMode="auto">
                <a:xfrm flipH="1">
                  <a:off x="5735" y="272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99" name="Line 59485"/>
                <p:cNvSpPr>
                  <a:spLocks noChangeShapeType="1"/>
                </p:cNvSpPr>
                <p:nvPr/>
              </p:nvSpPr>
              <p:spPr bwMode="auto">
                <a:xfrm flipH="1">
                  <a:off x="5731" y="272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0" name="Line 59486"/>
                <p:cNvSpPr>
                  <a:spLocks noChangeShapeType="1"/>
                </p:cNvSpPr>
                <p:nvPr/>
              </p:nvSpPr>
              <p:spPr bwMode="auto">
                <a:xfrm flipH="1" flipV="1">
                  <a:off x="5726" y="272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1" name="Line 59487"/>
                <p:cNvSpPr>
                  <a:spLocks noChangeShapeType="1"/>
                </p:cNvSpPr>
                <p:nvPr/>
              </p:nvSpPr>
              <p:spPr bwMode="auto">
                <a:xfrm flipH="1" flipV="1">
                  <a:off x="5724" y="27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2" name="Line 59488"/>
                <p:cNvSpPr>
                  <a:spLocks noChangeShapeType="1"/>
                </p:cNvSpPr>
                <p:nvPr/>
              </p:nvSpPr>
              <p:spPr bwMode="auto">
                <a:xfrm flipV="1">
                  <a:off x="5724" y="27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3" name="Line 59489"/>
                <p:cNvSpPr>
                  <a:spLocks noChangeShapeType="1"/>
                </p:cNvSpPr>
                <p:nvPr/>
              </p:nvSpPr>
              <p:spPr bwMode="auto">
                <a:xfrm flipV="1">
                  <a:off x="5729" y="27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4" name="Line 59490"/>
                <p:cNvSpPr>
                  <a:spLocks noChangeShapeType="1"/>
                </p:cNvSpPr>
                <p:nvPr/>
              </p:nvSpPr>
              <p:spPr bwMode="auto">
                <a:xfrm flipH="1" flipV="1">
                  <a:off x="5733" y="269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5" name="Line 59491"/>
                <p:cNvSpPr>
                  <a:spLocks noChangeShapeType="1"/>
                </p:cNvSpPr>
                <p:nvPr/>
              </p:nvSpPr>
              <p:spPr bwMode="auto">
                <a:xfrm flipV="1">
                  <a:off x="5733" y="2690"/>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6" name="Line 59492"/>
                <p:cNvSpPr>
                  <a:spLocks noChangeShapeType="1"/>
                </p:cNvSpPr>
                <p:nvPr/>
              </p:nvSpPr>
              <p:spPr bwMode="auto">
                <a:xfrm flipH="1" flipV="1">
                  <a:off x="5730" y="268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7" name="Line 59493"/>
                <p:cNvSpPr>
                  <a:spLocks noChangeShapeType="1"/>
                </p:cNvSpPr>
                <p:nvPr/>
              </p:nvSpPr>
              <p:spPr bwMode="auto">
                <a:xfrm flipH="1" flipV="1">
                  <a:off x="5725" y="267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8" name="Line 59494"/>
                <p:cNvSpPr>
                  <a:spLocks noChangeShapeType="1"/>
                </p:cNvSpPr>
                <p:nvPr/>
              </p:nvSpPr>
              <p:spPr bwMode="auto">
                <a:xfrm flipV="1">
                  <a:off x="5725" y="267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09" name="Line 59495"/>
                <p:cNvSpPr>
                  <a:spLocks noChangeShapeType="1"/>
                </p:cNvSpPr>
                <p:nvPr/>
              </p:nvSpPr>
              <p:spPr bwMode="auto">
                <a:xfrm flipH="1" flipV="1">
                  <a:off x="5728" y="2655"/>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0" name="Line 59496"/>
                <p:cNvSpPr>
                  <a:spLocks noChangeShapeType="1"/>
                </p:cNvSpPr>
                <p:nvPr/>
              </p:nvSpPr>
              <p:spPr bwMode="auto">
                <a:xfrm flipH="1" flipV="1">
                  <a:off x="5724" y="264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1" name="Line 59497"/>
                <p:cNvSpPr>
                  <a:spLocks noChangeShapeType="1"/>
                </p:cNvSpPr>
                <p:nvPr/>
              </p:nvSpPr>
              <p:spPr bwMode="auto">
                <a:xfrm flipV="1">
                  <a:off x="5724" y="263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2" name="Line 59498"/>
                <p:cNvSpPr>
                  <a:spLocks noChangeShapeType="1"/>
                </p:cNvSpPr>
                <p:nvPr/>
              </p:nvSpPr>
              <p:spPr bwMode="auto">
                <a:xfrm flipV="1">
                  <a:off x="5738" y="263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3" name="Line 59499"/>
                <p:cNvSpPr>
                  <a:spLocks noChangeShapeType="1"/>
                </p:cNvSpPr>
                <p:nvPr/>
              </p:nvSpPr>
              <p:spPr bwMode="auto">
                <a:xfrm flipV="1">
                  <a:off x="5752" y="262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4" name="Line 59500"/>
                <p:cNvSpPr>
                  <a:spLocks noChangeShapeType="1"/>
                </p:cNvSpPr>
                <p:nvPr/>
              </p:nvSpPr>
              <p:spPr bwMode="auto">
                <a:xfrm flipH="1" flipV="1">
                  <a:off x="5743" y="2608"/>
                  <a:ext cx="1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5" name="Line 59501"/>
                <p:cNvSpPr>
                  <a:spLocks noChangeShapeType="1"/>
                </p:cNvSpPr>
                <p:nvPr/>
              </p:nvSpPr>
              <p:spPr bwMode="auto">
                <a:xfrm flipH="1" flipV="1">
                  <a:off x="5742" y="2605"/>
                  <a:ext cx="1"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6" name="Line 59502"/>
                <p:cNvSpPr>
                  <a:spLocks noChangeShapeType="1"/>
                </p:cNvSpPr>
                <p:nvPr/>
              </p:nvSpPr>
              <p:spPr bwMode="auto">
                <a:xfrm flipH="1" flipV="1">
                  <a:off x="5712" y="2604"/>
                  <a:ext cx="30"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7" name="Line 59503"/>
                <p:cNvSpPr>
                  <a:spLocks noChangeShapeType="1"/>
                </p:cNvSpPr>
                <p:nvPr/>
              </p:nvSpPr>
              <p:spPr bwMode="auto">
                <a:xfrm flipH="1">
                  <a:off x="5704" y="2604"/>
                  <a:ext cx="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8" name="Line 59504"/>
                <p:cNvSpPr>
                  <a:spLocks noChangeShapeType="1"/>
                </p:cNvSpPr>
                <p:nvPr/>
              </p:nvSpPr>
              <p:spPr bwMode="auto">
                <a:xfrm flipH="1">
                  <a:off x="5699" y="2604"/>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19" name="Line 59505"/>
                <p:cNvSpPr>
                  <a:spLocks noChangeShapeType="1"/>
                </p:cNvSpPr>
                <p:nvPr/>
              </p:nvSpPr>
              <p:spPr bwMode="auto">
                <a:xfrm flipH="1">
                  <a:off x="5692" y="260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0" name="Line 59506"/>
                <p:cNvSpPr>
                  <a:spLocks noChangeShapeType="1"/>
                </p:cNvSpPr>
                <p:nvPr/>
              </p:nvSpPr>
              <p:spPr bwMode="auto">
                <a:xfrm flipH="1">
                  <a:off x="5677" y="2608"/>
                  <a:ext cx="15"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1" name="Line 59507"/>
                <p:cNvSpPr>
                  <a:spLocks noChangeShapeType="1"/>
                </p:cNvSpPr>
                <p:nvPr/>
              </p:nvSpPr>
              <p:spPr bwMode="auto">
                <a:xfrm flipH="1" flipV="1">
                  <a:off x="5669" y="2613"/>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2" name="Line 59508"/>
                <p:cNvSpPr>
                  <a:spLocks noChangeShapeType="1"/>
                </p:cNvSpPr>
                <p:nvPr/>
              </p:nvSpPr>
              <p:spPr bwMode="auto">
                <a:xfrm flipH="1">
                  <a:off x="5655" y="261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3" name="Line 59509"/>
                <p:cNvSpPr>
                  <a:spLocks noChangeShapeType="1"/>
                </p:cNvSpPr>
                <p:nvPr/>
              </p:nvSpPr>
              <p:spPr bwMode="auto">
                <a:xfrm flipH="1">
                  <a:off x="5649" y="261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4" name="Line 59510"/>
                <p:cNvSpPr>
                  <a:spLocks noChangeShapeType="1"/>
                </p:cNvSpPr>
                <p:nvPr/>
              </p:nvSpPr>
              <p:spPr bwMode="auto">
                <a:xfrm flipH="1" flipV="1">
                  <a:off x="5640" y="261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5" name="Line 59511"/>
                <p:cNvSpPr>
                  <a:spLocks noChangeShapeType="1"/>
                </p:cNvSpPr>
                <p:nvPr/>
              </p:nvSpPr>
              <p:spPr bwMode="auto">
                <a:xfrm flipH="1">
                  <a:off x="5613" y="2614"/>
                  <a:ext cx="27"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6" name="Line 59512"/>
                <p:cNvSpPr>
                  <a:spLocks noChangeShapeType="1"/>
                </p:cNvSpPr>
                <p:nvPr/>
              </p:nvSpPr>
              <p:spPr bwMode="auto">
                <a:xfrm flipH="1">
                  <a:off x="5609" y="262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7" name="Line 59513"/>
                <p:cNvSpPr>
                  <a:spLocks noChangeShapeType="1"/>
                </p:cNvSpPr>
                <p:nvPr/>
              </p:nvSpPr>
              <p:spPr bwMode="auto">
                <a:xfrm flipH="1">
                  <a:off x="5599" y="263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28" name="Line 59514"/>
                <p:cNvSpPr>
                  <a:spLocks noChangeShapeType="1"/>
                </p:cNvSpPr>
                <p:nvPr/>
              </p:nvSpPr>
              <p:spPr bwMode="auto">
                <a:xfrm flipH="1">
                  <a:off x="5589" y="2657"/>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5" name="Group 59716"/>
              <p:cNvGrpSpPr>
                <a:grpSpLocks/>
              </p:cNvGrpSpPr>
              <p:nvPr/>
            </p:nvGrpSpPr>
            <p:grpSpPr bwMode="auto">
              <a:xfrm>
                <a:off x="8337550" y="3673476"/>
                <a:ext cx="814388" cy="936625"/>
                <a:chOff x="5252" y="2314"/>
                <a:chExt cx="513" cy="590"/>
              </a:xfrm>
              <a:grpFill/>
            </p:grpSpPr>
            <p:sp>
              <p:nvSpPr>
                <p:cNvPr id="50929" name="Line 59516"/>
                <p:cNvSpPr>
                  <a:spLocks noChangeShapeType="1"/>
                </p:cNvSpPr>
                <p:nvPr/>
              </p:nvSpPr>
              <p:spPr bwMode="auto">
                <a:xfrm flipH="1">
                  <a:off x="5577" y="2675"/>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0" name="Line 59517"/>
                <p:cNvSpPr>
                  <a:spLocks noChangeShapeType="1"/>
                </p:cNvSpPr>
                <p:nvPr/>
              </p:nvSpPr>
              <p:spPr bwMode="auto">
                <a:xfrm flipH="1">
                  <a:off x="5573" y="2687"/>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1" name="Line 59518"/>
                <p:cNvSpPr>
                  <a:spLocks noChangeShapeType="1"/>
                </p:cNvSpPr>
                <p:nvPr/>
              </p:nvSpPr>
              <p:spPr bwMode="auto">
                <a:xfrm flipH="1">
                  <a:off x="5559" y="269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2" name="Line 59519"/>
                <p:cNvSpPr>
                  <a:spLocks noChangeShapeType="1"/>
                </p:cNvSpPr>
                <p:nvPr/>
              </p:nvSpPr>
              <p:spPr bwMode="auto">
                <a:xfrm flipH="1" flipV="1">
                  <a:off x="5543" y="2697"/>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3" name="Line 59520"/>
                <p:cNvSpPr>
                  <a:spLocks noChangeShapeType="1"/>
                </p:cNvSpPr>
                <p:nvPr/>
              </p:nvSpPr>
              <p:spPr bwMode="auto">
                <a:xfrm flipH="1">
                  <a:off x="5535" y="269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4" name="Line 59521"/>
                <p:cNvSpPr>
                  <a:spLocks noChangeShapeType="1"/>
                </p:cNvSpPr>
                <p:nvPr/>
              </p:nvSpPr>
              <p:spPr bwMode="auto">
                <a:xfrm flipH="1">
                  <a:off x="5521" y="270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5" name="Line 59522"/>
                <p:cNvSpPr>
                  <a:spLocks noChangeShapeType="1"/>
                </p:cNvSpPr>
                <p:nvPr/>
              </p:nvSpPr>
              <p:spPr bwMode="auto">
                <a:xfrm flipH="1">
                  <a:off x="5515" y="270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6" name="Line 59523"/>
                <p:cNvSpPr>
                  <a:spLocks noChangeShapeType="1"/>
                </p:cNvSpPr>
                <p:nvPr/>
              </p:nvSpPr>
              <p:spPr bwMode="auto">
                <a:xfrm flipH="1">
                  <a:off x="5501" y="270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7" name="Line 59524"/>
                <p:cNvSpPr>
                  <a:spLocks noChangeShapeType="1"/>
                </p:cNvSpPr>
                <p:nvPr/>
              </p:nvSpPr>
              <p:spPr bwMode="auto">
                <a:xfrm flipH="1">
                  <a:off x="5486" y="271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8" name="Line 59525"/>
                <p:cNvSpPr>
                  <a:spLocks noChangeShapeType="1"/>
                </p:cNvSpPr>
                <p:nvPr/>
              </p:nvSpPr>
              <p:spPr bwMode="auto">
                <a:xfrm flipH="1" flipV="1">
                  <a:off x="5478" y="2710"/>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39" name="Line 59526"/>
                <p:cNvSpPr>
                  <a:spLocks noChangeShapeType="1"/>
                </p:cNvSpPr>
                <p:nvPr/>
              </p:nvSpPr>
              <p:spPr bwMode="auto">
                <a:xfrm flipH="1">
                  <a:off x="5464" y="271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0" name="Line 59527"/>
                <p:cNvSpPr>
                  <a:spLocks noChangeShapeType="1"/>
                </p:cNvSpPr>
                <p:nvPr/>
              </p:nvSpPr>
              <p:spPr bwMode="auto">
                <a:xfrm flipH="1">
                  <a:off x="5450" y="271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1" name="Line 59528"/>
                <p:cNvSpPr>
                  <a:spLocks noChangeShapeType="1"/>
                </p:cNvSpPr>
                <p:nvPr/>
              </p:nvSpPr>
              <p:spPr bwMode="auto">
                <a:xfrm flipH="1">
                  <a:off x="5436" y="2719"/>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2" name="Line 59529"/>
                <p:cNvSpPr>
                  <a:spLocks noChangeShapeType="1"/>
                </p:cNvSpPr>
                <p:nvPr/>
              </p:nvSpPr>
              <p:spPr bwMode="auto">
                <a:xfrm flipH="1" flipV="1">
                  <a:off x="5427" y="271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3" name="Line 59530"/>
                <p:cNvSpPr>
                  <a:spLocks noChangeShapeType="1"/>
                </p:cNvSpPr>
                <p:nvPr/>
              </p:nvSpPr>
              <p:spPr bwMode="auto">
                <a:xfrm flipH="1" flipV="1">
                  <a:off x="5425" y="27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4" name="Line 59531"/>
                <p:cNvSpPr>
                  <a:spLocks noChangeShapeType="1"/>
                </p:cNvSpPr>
                <p:nvPr/>
              </p:nvSpPr>
              <p:spPr bwMode="auto">
                <a:xfrm flipH="1" flipV="1">
                  <a:off x="5420" y="2696"/>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5" name="Line 59532"/>
                <p:cNvSpPr>
                  <a:spLocks noChangeShapeType="1"/>
                </p:cNvSpPr>
                <p:nvPr/>
              </p:nvSpPr>
              <p:spPr bwMode="auto">
                <a:xfrm flipH="1">
                  <a:off x="5406" y="269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6" name="Line 59533"/>
                <p:cNvSpPr>
                  <a:spLocks noChangeShapeType="1"/>
                </p:cNvSpPr>
                <p:nvPr/>
              </p:nvSpPr>
              <p:spPr bwMode="auto">
                <a:xfrm flipV="1">
                  <a:off x="5406" y="26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7" name="Line 59534"/>
                <p:cNvSpPr>
                  <a:spLocks noChangeShapeType="1"/>
                </p:cNvSpPr>
                <p:nvPr/>
              </p:nvSpPr>
              <p:spPr bwMode="auto">
                <a:xfrm flipH="1">
                  <a:off x="5404" y="2699"/>
                  <a:ext cx="9"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8" name="Line 59535"/>
                <p:cNvSpPr>
                  <a:spLocks noChangeShapeType="1"/>
                </p:cNvSpPr>
                <p:nvPr/>
              </p:nvSpPr>
              <p:spPr bwMode="auto">
                <a:xfrm flipH="1">
                  <a:off x="5399" y="27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49" name="Line 59536"/>
                <p:cNvSpPr>
                  <a:spLocks noChangeShapeType="1"/>
                </p:cNvSpPr>
                <p:nvPr/>
              </p:nvSpPr>
              <p:spPr bwMode="auto">
                <a:xfrm flipH="1">
                  <a:off x="5392" y="27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0" name="Line 59537"/>
                <p:cNvSpPr>
                  <a:spLocks noChangeShapeType="1"/>
                </p:cNvSpPr>
                <p:nvPr/>
              </p:nvSpPr>
              <p:spPr bwMode="auto">
                <a:xfrm>
                  <a:off x="5392" y="272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1" name="Line 59538"/>
                <p:cNvSpPr>
                  <a:spLocks noChangeShapeType="1"/>
                </p:cNvSpPr>
                <p:nvPr/>
              </p:nvSpPr>
              <p:spPr bwMode="auto">
                <a:xfrm>
                  <a:off x="5404" y="274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2" name="Line 59539"/>
                <p:cNvSpPr>
                  <a:spLocks noChangeShapeType="1"/>
                </p:cNvSpPr>
                <p:nvPr/>
              </p:nvSpPr>
              <p:spPr bwMode="auto">
                <a:xfrm>
                  <a:off x="5408" y="275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3" name="Line 59540"/>
                <p:cNvSpPr>
                  <a:spLocks noChangeShapeType="1"/>
                </p:cNvSpPr>
                <p:nvPr/>
              </p:nvSpPr>
              <p:spPr bwMode="auto">
                <a:xfrm>
                  <a:off x="5416" y="275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4" name="Line 59541"/>
                <p:cNvSpPr>
                  <a:spLocks noChangeShapeType="1"/>
                </p:cNvSpPr>
                <p:nvPr/>
              </p:nvSpPr>
              <p:spPr bwMode="auto">
                <a:xfrm flipV="1">
                  <a:off x="5419" y="27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5" name="Line 59542"/>
                <p:cNvSpPr>
                  <a:spLocks noChangeShapeType="1"/>
                </p:cNvSpPr>
                <p:nvPr/>
              </p:nvSpPr>
              <p:spPr bwMode="auto">
                <a:xfrm flipV="1">
                  <a:off x="5426" y="27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6" name="Line 59543"/>
                <p:cNvSpPr>
                  <a:spLocks noChangeShapeType="1"/>
                </p:cNvSpPr>
                <p:nvPr/>
              </p:nvSpPr>
              <p:spPr bwMode="auto">
                <a:xfrm>
                  <a:off x="5433" y="276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7" name="Line 59544"/>
                <p:cNvSpPr>
                  <a:spLocks noChangeShapeType="1"/>
                </p:cNvSpPr>
                <p:nvPr/>
              </p:nvSpPr>
              <p:spPr bwMode="auto">
                <a:xfrm flipH="1">
                  <a:off x="5437" y="27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8" name="Line 59545"/>
                <p:cNvSpPr>
                  <a:spLocks noChangeShapeType="1"/>
                </p:cNvSpPr>
                <p:nvPr/>
              </p:nvSpPr>
              <p:spPr bwMode="auto">
                <a:xfrm>
                  <a:off x="5437" y="27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59" name="Line 59546"/>
                <p:cNvSpPr>
                  <a:spLocks noChangeShapeType="1"/>
                </p:cNvSpPr>
                <p:nvPr/>
              </p:nvSpPr>
              <p:spPr bwMode="auto">
                <a:xfrm flipH="1">
                  <a:off x="5427" y="278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0" name="Line 59547"/>
                <p:cNvSpPr>
                  <a:spLocks noChangeShapeType="1"/>
                </p:cNvSpPr>
                <p:nvPr/>
              </p:nvSpPr>
              <p:spPr bwMode="auto">
                <a:xfrm>
                  <a:off x="5427" y="279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1" name="Line 59548"/>
                <p:cNvSpPr>
                  <a:spLocks noChangeShapeType="1"/>
                </p:cNvSpPr>
                <p:nvPr/>
              </p:nvSpPr>
              <p:spPr bwMode="auto">
                <a:xfrm>
                  <a:off x="5429" y="2801"/>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2" name="Line 59549"/>
                <p:cNvSpPr>
                  <a:spLocks noChangeShapeType="1"/>
                </p:cNvSpPr>
                <p:nvPr/>
              </p:nvSpPr>
              <p:spPr bwMode="auto">
                <a:xfrm flipH="1">
                  <a:off x="5427" y="281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3" name="Line 59550"/>
                <p:cNvSpPr>
                  <a:spLocks noChangeShapeType="1"/>
                </p:cNvSpPr>
                <p:nvPr/>
              </p:nvSpPr>
              <p:spPr bwMode="auto">
                <a:xfrm>
                  <a:off x="5427" y="281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4" name="Line 59551"/>
                <p:cNvSpPr>
                  <a:spLocks noChangeShapeType="1"/>
                </p:cNvSpPr>
                <p:nvPr/>
              </p:nvSpPr>
              <p:spPr bwMode="auto">
                <a:xfrm>
                  <a:off x="5431" y="28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5" name="Line 59552"/>
                <p:cNvSpPr>
                  <a:spLocks noChangeShapeType="1"/>
                </p:cNvSpPr>
                <p:nvPr/>
              </p:nvSpPr>
              <p:spPr bwMode="auto">
                <a:xfrm>
                  <a:off x="5433" y="2837"/>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6" name="Line 59553"/>
                <p:cNvSpPr>
                  <a:spLocks noChangeShapeType="1"/>
                </p:cNvSpPr>
                <p:nvPr/>
              </p:nvSpPr>
              <p:spPr bwMode="auto">
                <a:xfrm>
                  <a:off x="5437" y="285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7" name="Line 59554"/>
                <p:cNvSpPr>
                  <a:spLocks noChangeShapeType="1"/>
                </p:cNvSpPr>
                <p:nvPr/>
              </p:nvSpPr>
              <p:spPr bwMode="auto">
                <a:xfrm>
                  <a:off x="5453" y="285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8" name="Line 59555"/>
                <p:cNvSpPr>
                  <a:spLocks noChangeShapeType="1"/>
                </p:cNvSpPr>
                <p:nvPr/>
              </p:nvSpPr>
              <p:spPr bwMode="auto">
                <a:xfrm>
                  <a:off x="5463" y="285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69" name="Line 59556"/>
                <p:cNvSpPr>
                  <a:spLocks noChangeShapeType="1"/>
                </p:cNvSpPr>
                <p:nvPr/>
              </p:nvSpPr>
              <p:spPr bwMode="auto">
                <a:xfrm>
                  <a:off x="5472" y="286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0" name="Line 59557"/>
                <p:cNvSpPr>
                  <a:spLocks noChangeShapeType="1"/>
                </p:cNvSpPr>
                <p:nvPr/>
              </p:nvSpPr>
              <p:spPr bwMode="auto">
                <a:xfrm>
                  <a:off x="5481" y="2869"/>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1" name="Line 59558"/>
                <p:cNvSpPr>
                  <a:spLocks noChangeShapeType="1"/>
                </p:cNvSpPr>
                <p:nvPr/>
              </p:nvSpPr>
              <p:spPr bwMode="auto">
                <a:xfrm>
                  <a:off x="5489" y="287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2" name="Line 59559"/>
                <p:cNvSpPr>
                  <a:spLocks noChangeShapeType="1"/>
                </p:cNvSpPr>
                <p:nvPr/>
              </p:nvSpPr>
              <p:spPr bwMode="auto">
                <a:xfrm>
                  <a:off x="5492" y="28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3" name="Line 59560"/>
                <p:cNvSpPr>
                  <a:spLocks noChangeShapeType="1"/>
                </p:cNvSpPr>
                <p:nvPr/>
              </p:nvSpPr>
              <p:spPr bwMode="auto">
                <a:xfrm flipH="1">
                  <a:off x="5489" y="28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4" name="Line 59561"/>
                <p:cNvSpPr>
                  <a:spLocks noChangeShapeType="1"/>
                </p:cNvSpPr>
                <p:nvPr/>
              </p:nvSpPr>
              <p:spPr bwMode="auto">
                <a:xfrm>
                  <a:off x="5489" y="2896"/>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5" name="Freeform 59562"/>
                <p:cNvSpPr>
                  <a:spLocks/>
                </p:cNvSpPr>
                <p:nvPr/>
              </p:nvSpPr>
              <p:spPr bwMode="auto">
                <a:xfrm>
                  <a:off x="5252" y="2314"/>
                  <a:ext cx="513" cy="413"/>
                </a:xfrm>
                <a:custGeom>
                  <a:avLst/>
                  <a:gdLst>
                    <a:gd name="T0" fmla="*/ 533 w 1025"/>
                    <a:gd name="T1" fmla="*/ 1 h 825"/>
                    <a:gd name="T2" fmla="*/ 612 w 1025"/>
                    <a:gd name="T3" fmla="*/ 76 h 825"/>
                    <a:gd name="T4" fmla="*/ 688 w 1025"/>
                    <a:gd name="T5" fmla="*/ 107 h 825"/>
                    <a:gd name="T6" fmla="*/ 756 w 1025"/>
                    <a:gd name="T7" fmla="*/ 130 h 825"/>
                    <a:gd name="T8" fmla="*/ 788 w 1025"/>
                    <a:gd name="T9" fmla="*/ 182 h 825"/>
                    <a:gd name="T10" fmla="*/ 786 w 1025"/>
                    <a:gd name="T11" fmla="*/ 226 h 825"/>
                    <a:gd name="T12" fmla="*/ 813 w 1025"/>
                    <a:gd name="T13" fmla="*/ 266 h 825"/>
                    <a:gd name="T14" fmla="*/ 852 w 1025"/>
                    <a:gd name="T15" fmla="*/ 339 h 825"/>
                    <a:gd name="T16" fmla="*/ 908 w 1025"/>
                    <a:gd name="T17" fmla="*/ 328 h 825"/>
                    <a:gd name="T18" fmla="*/ 954 w 1025"/>
                    <a:gd name="T19" fmla="*/ 298 h 825"/>
                    <a:gd name="T20" fmla="*/ 1004 w 1025"/>
                    <a:gd name="T21" fmla="*/ 321 h 825"/>
                    <a:gd name="T22" fmla="*/ 1020 w 1025"/>
                    <a:gd name="T23" fmla="*/ 385 h 825"/>
                    <a:gd name="T24" fmla="*/ 1000 w 1025"/>
                    <a:gd name="T25" fmla="*/ 421 h 825"/>
                    <a:gd name="T26" fmla="*/ 959 w 1025"/>
                    <a:gd name="T27" fmla="*/ 387 h 825"/>
                    <a:gd name="T28" fmla="*/ 949 w 1025"/>
                    <a:gd name="T29" fmla="*/ 451 h 825"/>
                    <a:gd name="T30" fmla="*/ 981 w 1025"/>
                    <a:gd name="T31" fmla="*/ 457 h 825"/>
                    <a:gd name="T32" fmla="*/ 966 w 1025"/>
                    <a:gd name="T33" fmla="*/ 509 h 825"/>
                    <a:gd name="T34" fmla="*/ 988 w 1025"/>
                    <a:gd name="T35" fmla="*/ 578 h 825"/>
                    <a:gd name="T36" fmla="*/ 927 w 1025"/>
                    <a:gd name="T37" fmla="*/ 584 h 825"/>
                    <a:gd name="T38" fmla="*/ 886 w 1025"/>
                    <a:gd name="T39" fmla="*/ 592 h 825"/>
                    <a:gd name="T40" fmla="*/ 815 w 1025"/>
                    <a:gd name="T41" fmla="*/ 609 h 825"/>
                    <a:gd name="T42" fmla="*/ 729 w 1025"/>
                    <a:gd name="T43" fmla="*/ 635 h 825"/>
                    <a:gd name="T44" fmla="*/ 681 w 1025"/>
                    <a:gd name="T45" fmla="*/ 726 h 825"/>
                    <a:gd name="T46" fmla="*/ 620 w 1025"/>
                    <a:gd name="T47" fmla="*/ 778 h 825"/>
                    <a:gd name="T48" fmla="*/ 546 w 1025"/>
                    <a:gd name="T49" fmla="*/ 783 h 825"/>
                    <a:gd name="T50" fmla="*/ 476 w 1025"/>
                    <a:gd name="T51" fmla="*/ 805 h 825"/>
                    <a:gd name="T52" fmla="*/ 403 w 1025"/>
                    <a:gd name="T53" fmla="*/ 817 h 825"/>
                    <a:gd name="T54" fmla="*/ 349 w 1025"/>
                    <a:gd name="T55" fmla="*/ 801 h 825"/>
                    <a:gd name="T56" fmla="*/ 330 w 1025"/>
                    <a:gd name="T57" fmla="*/ 775 h 825"/>
                    <a:gd name="T58" fmla="*/ 287 w 1025"/>
                    <a:gd name="T59" fmla="*/ 732 h 825"/>
                    <a:gd name="T60" fmla="*/ 255 w 1025"/>
                    <a:gd name="T61" fmla="*/ 728 h 825"/>
                    <a:gd name="T62" fmla="*/ 193 w 1025"/>
                    <a:gd name="T63" fmla="*/ 730 h 825"/>
                    <a:gd name="T64" fmla="*/ 139 w 1025"/>
                    <a:gd name="T65" fmla="*/ 748 h 825"/>
                    <a:gd name="T66" fmla="*/ 139 w 1025"/>
                    <a:gd name="T67" fmla="*/ 701 h 825"/>
                    <a:gd name="T68" fmla="*/ 100 w 1025"/>
                    <a:gd name="T69" fmla="*/ 669 h 825"/>
                    <a:gd name="T70" fmla="*/ 62 w 1025"/>
                    <a:gd name="T71" fmla="*/ 650 h 825"/>
                    <a:gd name="T72" fmla="*/ 32 w 1025"/>
                    <a:gd name="T73" fmla="*/ 598 h 825"/>
                    <a:gd name="T74" fmla="*/ 0 w 1025"/>
                    <a:gd name="T75" fmla="*/ 592 h 825"/>
                    <a:gd name="T76" fmla="*/ 11 w 1025"/>
                    <a:gd name="T77" fmla="*/ 530 h 825"/>
                    <a:gd name="T78" fmla="*/ 41 w 1025"/>
                    <a:gd name="T79" fmla="*/ 475 h 825"/>
                    <a:gd name="T80" fmla="*/ 59 w 1025"/>
                    <a:gd name="T81" fmla="*/ 439 h 825"/>
                    <a:gd name="T82" fmla="*/ 66 w 1025"/>
                    <a:gd name="T83" fmla="*/ 360 h 825"/>
                    <a:gd name="T84" fmla="*/ 77 w 1025"/>
                    <a:gd name="T85" fmla="*/ 296 h 825"/>
                    <a:gd name="T86" fmla="*/ 109 w 1025"/>
                    <a:gd name="T87" fmla="*/ 255 h 825"/>
                    <a:gd name="T88" fmla="*/ 125 w 1025"/>
                    <a:gd name="T89" fmla="*/ 205 h 825"/>
                    <a:gd name="T90" fmla="*/ 153 w 1025"/>
                    <a:gd name="T91" fmla="*/ 153 h 825"/>
                    <a:gd name="T92" fmla="*/ 223 w 1025"/>
                    <a:gd name="T93" fmla="*/ 159 h 825"/>
                    <a:gd name="T94" fmla="*/ 280 w 1025"/>
                    <a:gd name="T95" fmla="*/ 119 h 825"/>
                    <a:gd name="T96" fmla="*/ 353 w 1025"/>
                    <a:gd name="T97" fmla="*/ 107 h 825"/>
                    <a:gd name="T98" fmla="*/ 410 w 1025"/>
                    <a:gd name="T99" fmla="*/ 64 h 825"/>
                    <a:gd name="T100" fmla="*/ 439 w 1025"/>
                    <a:gd name="T101" fmla="*/ 2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5" h="825">
                      <a:moveTo>
                        <a:pt x="474" y="0"/>
                      </a:moveTo>
                      <a:lnTo>
                        <a:pt x="501" y="1"/>
                      </a:lnTo>
                      <a:lnTo>
                        <a:pt x="533" y="1"/>
                      </a:lnTo>
                      <a:lnTo>
                        <a:pt x="553" y="10"/>
                      </a:lnTo>
                      <a:lnTo>
                        <a:pt x="603" y="26"/>
                      </a:lnTo>
                      <a:lnTo>
                        <a:pt x="612" y="76"/>
                      </a:lnTo>
                      <a:lnTo>
                        <a:pt x="647" y="73"/>
                      </a:lnTo>
                      <a:lnTo>
                        <a:pt x="679" y="78"/>
                      </a:lnTo>
                      <a:lnTo>
                        <a:pt x="688" y="107"/>
                      </a:lnTo>
                      <a:lnTo>
                        <a:pt x="708" y="116"/>
                      </a:lnTo>
                      <a:lnTo>
                        <a:pt x="726" y="125"/>
                      </a:lnTo>
                      <a:lnTo>
                        <a:pt x="756" y="130"/>
                      </a:lnTo>
                      <a:lnTo>
                        <a:pt x="761" y="144"/>
                      </a:lnTo>
                      <a:lnTo>
                        <a:pt x="785" y="167"/>
                      </a:lnTo>
                      <a:lnTo>
                        <a:pt x="788" y="182"/>
                      </a:lnTo>
                      <a:lnTo>
                        <a:pt x="797" y="210"/>
                      </a:lnTo>
                      <a:lnTo>
                        <a:pt x="783" y="216"/>
                      </a:lnTo>
                      <a:lnTo>
                        <a:pt x="786" y="226"/>
                      </a:lnTo>
                      <a:lnTo>
                        <a:pt x="792" y="242"/>
                      </a:lnTo>
                      <a:lnTo>
                        <a:pt x="809" y="251"/>
                      </a:lnTo>
                      <a:lnTo>
                        <a:pt x="813" y="266"/>
                      </a:lnTo>
                      <a:lnTo>
                        <a:pt x="822" y="292"/>
                      </a:lnTo>
                      <a:lnTo>
                        <a:pt x="831" y="321"/>
                      </a:lnTo>
                      <a:lnTo>
                        <a:pt x="852" y="339"/>
                      </a:lnTo>
                      <a:lnTo>
                        <a:pt x="879" y="323"/>
                      </a:lnTo>
                      <a:lnTo>
                        <a:pt x="897" y="326"/>
                      </a:lnTo>
                      <a:lnTo>
                        <a:pt x="908" y="328"/>
                      </a:lnTo>
                      <a:lnTo>
                        <a:pt x="916" y="321"/>
                      </a:lnTo>
                      <a:lnTo>
                        <a:pt x="922" y="301"/>
                      </a:lnTo>
                      <a:lnTo>
                        <a:pt x="954" y="298"/>
                      </a:lnTo>
                      <a:lnTo>
                        <a:pt x="965" y="300"/>
                      </a:lnTo>
                      <a:lnTo>
                        <a:pt x="977" y="301"/>
                      </a:lnTo>
                      <a:lnTo>
                        <a:pt x="1004" y="321"/>
                      </a:lnTo>
                      <a:lnTo>
                        <a:pt x="1007" y="296"/>
                      </a:lnTo>
                      <a:lnTo>
                        <a:pt x="1025" y="351"/>
                      </a:lnTo>
                      <a:lnTo>
                        <a:pt x="1020" y="385"/>
                      </a:lnTo>
                      <a:lnTo>
                        <a:pt x="1006" y="389"/>
                      </a:lnTo>
                      <a:lnTo>
                        <a:pt x="1009" y="403"/>
                      </a:lnTo>
                      <a:lnTo>
                        <a:pt x="1000" y="421"/>
                      </a:lnTo>
                      <a:lnTo>
                        <a:pt x="986" y="426"/>
                      </a:lnTo>
                      <a:lnTo>
                        <a:pt x="977" y="398"/>
                      </a:lnTo>
                      <a:lnTo>
                        <a:pt x="959" y="387"/>
                      </a:lnTo>
                      <a:lnTo>
                        <a:pt x="949" y="407"/>
                      </a:lnTo>
                      <a:lnTo>
                        <a:pt x="952" y="421"/>
                      </a:lnTo>
                      <a:lnTo>
                        <a:pt x="949" y="451"/>
                      </a:lnTo>
                      <a:lnTo>
                        <a:pt x="952" y="466"/>
                      </a:lnTo>
                      <a:lnTo>
                        <a:pt x="966" y="462"/>
                      </a:lnTo>
                      <a:lnTo>
                        <a:pt x="981" y="457"/>
                      </a:lnTo>
                      <a:lnTo>
                        <a:pt x="970" y="476"/>
                      </a:lnTo>
                      <a:lnTo>
                        <a:pt x="961" y="492"/>
                      </a:lnTo>
                      <a:lnTo>
                        <a:pt x="966" y="509"/>
                      </a:lnTo>
                      <a:lnTo>
                        <a:pt x="974" y="535"/>
                      </a:lnTo>
                      <a:lnTo>
                        <a:pt x="991" y="546"/>
                      </a:lnTo>
                      <a:lnTo>
                        <a:pt x="988" y="578"/>
                      </a:lnTo>
                      <a:lnTo>
                        <a:pt x="991" y="591"/>
                      </a:lnTo>
                      <a:lnTo>
                        <a:pt x="991" y="598"/>
                      </a:lnTo>
                      <a:lnTo>
                        <a:pt x="927" y="584"/>
                      </a:lnTo>
                      <a:lnTo>
                        <a:pt x="913" y="589"/>
                      </a:lnTo>
                      <a:lnTo>
                        <a:pt x="899" y="589"/>
                      </a:lnTo>
                      <a:lnTo>
                        <a:pt x="886" y="592"/>
                      </a:lnTo>
                      <a:lnTo>
                        <a:pt x="858" y="605"/>
                      </a:lnTo>
                      <a:lnTo>
                        <a:pt x="840" y="601"/>
                      </a:lnTo>
                      <a:lnTo>
                        <a:pt x="815" y="609"/>
                      </a:lnTo>
                      <a:lnTo>
                        <a:pt x="799" y="614"/>
                      </a:lnTo>
                      <a:lnTo>
                        <a:pt x="779" y="603"/>
                      </a:lnTo>
                      <a:lnTo>
                        <a:pt x="729" y="635"/>
                      </a:lnTo>
                      <a:lnTo>
                        <a:pt x="717" y="644"/>
                      </a:lnTo>
                      <a:lnTo>
                        <a:pt x="706" y="685"/>
                      </a:lnTo>
                      <a:lnTo>
                        <a:pt x="681" y="726"/>
                      </a:lnTo>
                      <a:lnTo>
                        <a:pt x="653" y="746"/>
                      </a:lnTo>
                      <a:lnTo>
                        <a:pt x="649" y="764"/>
                      </a:lnTo>
                      <a:lnTo>
                        <a:pt x="620" y="778"/>
                      </a:lnTo>
                      <a:lnTo>
                        <a:pt x="590" y="771"/>
                      </a:lnTo>
                      <a:lnTo>
                        <a:pt x="576" y="775"/>
                      </a:lnTo>
                      <a:lnTo>
                        <a:pt x="546" y="783"/>
                      </a:lnTo>
                      <a:lnTo>
                        <a:pt x="531" y="789"/>
                      </a:lnTo>
                      <a:lnTo>
                        <a:pt x="506" y="796"/>
                      </a:lnTo>
                      <a:lnTo>
                        <a:pt x="476" y="805"/>
                      </a:lnTo>
                      <a:lnTo>
                        <a:pt x="453" y="801"/>
                      </a:lnTo>
                      <a:lnTo>
                        <a:pt x="433" y="808"/>
                      </a:lnTo>
                      <a:lnTo>
                        <a:pt x="403" y="817"/>
                      </a:lnTo>
                      <a:lnTo>
                        <a:pt x="378" y="825"/>
                      </a:lnTo>
                      <a:lnTo>
                        <a:pt x="360" y="819"/>
                      </a:lnTo>
                      <a:lnTo>
                        <a:pt x="349" y="801"/>
                      </a:lnTo>
                      <a:lnTo>
                        <a:pt x="339" y="783"/>
                      </a:lnTo>
                      <a:lnTo>
                        <a:pt x="332" y="780"/>
                      </a:lnTo>
                      <a:lnTo>
                        <a:pt x="330" y="775"/>
                      </a:lnTo>
                      <a:lnTo>
                        <a:pt x="305" y="750"/>
                      </a:lnTo>
                      <a:lnTo>
                        <a:pt x="291" y="746"/>
                      </a:lnTo>
                      <a:lnTo>
                        <a:pt x="287" y="732"/>
                      </a:lnTo>
                      <a:lnTo>
                        <a:pt x="296" y="716"/>
                      </a:lnTo>
                      <a:lnTo>
                        <a:pt x="278" y="705"/>
                      </a:lnTo>
                      <a:lnTo>
                        <a:pt x="255" y="728"/>
                      </a:lnTo>
                      <a:lnTo>
                        <a:pt x="244" y="746"/>
                      </a:lnTo>
                      <a:lnTo>
                        <a:pt x="212" y="741"/>
                      </a:lnTo>
                      <a:lnTo>
                        <a:pt x="193" y="730"/>
                      </a:lnTo>
                      <a:lnTo>
                        <a:pt x="180" y="735"/>
                      </a:lnTo>
                      <a:lnTo>
                        <a:pt x="152" y="742"/>
                      </a:lnTo>
                      <a:lnTo>
                        <a:pt x="139" y="748"/>
                      </a:lnTo>
                      <a:lnTo>
                        <a:pt x="135" y="733"/>
                      </a:lnTo>
                      <a:lnTo>
                        <a:pt x="130" y="719"/>
                      </a:lnTo>
                      <a:lnTo>
                        <a:pt x="139" y="701"/>
                      </a:lnTo>
                      <a:lnTo>
                        <a:pt x="135" y="689"/>
                      </a:lnTo>
                      <a:lnTo>
                        <a:pt x="118" y="678"/>
                      </a:lnTo>
                      <a:lnTo>
                        <a:pt x="100" y="669"/>
                      </a:lnTo>
                      <a:lnTo>
                        <a:pt x="86" y="673"/>
                      </a:lnTo>
                      <a:lnTo>
                        <a:pt x="71" y="678"/>
                      </a:lnTo>
                      <a:lnTo>
                        <a:pt x="62" y="650"/>
                      </a:lnTo>
                      <a:lnTo>
                        <a:pt x="45" y="641"/>
                      </a:lnTo>
                      <a:lnTo>
                        <a:pt x="39" y="626"/>
                      </a:lnTo>
                      <a:lnTo>
                        <a:pt x="32" y="598"/>
                      </a:lnTo>
                      <a:lnTo>
                        <a:pt x="27" y="584"/>
                      </a:lnTo>
                      <a:lnTo>
                        <a:pt x="12" y="589"/>
                      </a:lnTo>
                      <a:lnTo>
                        <a:pt x="0" y="592"/>
                      </a:lnTo>
                      <a:lnTo>
                        <a:pt x="4" y="562"/>
                      </a:lnTo>
                      <a:lnTo>
                        <a:pt x="5" y="562"/>
                      </a:lnTo>
                      <a:lnTo>
                        <a:pt x="11" y="530"/>
                      </a:lnTo>
                      <a:lnTo>
                        <a:pt x="21" y="510"/>
                      </a:lnTo>
                      <a:lnTo>
                        <a:pt x="30" y="492"/>
                      </a:lnTo>
                      <a:lnTo>
                        <a:pt x="41" y="475"/>
                      </a:lnTo>
                      <a:lnTo>
                        <a:pt x="50" y="455"/>
                      </a:lnTo>
                      <a:lnTo>
                        <a:pt x="46" y="442"/>
                      </a:lnTo>
                      <a:lnTo>
                        <a:pt x="59" y="439"/>
                      </a:lnTo>
                      <a:lnTo>
                        <a:pt x="70" y="419"/>
                      </a:lnTo>
                      <a:lnTo>
                        <a:pt x="78" y="401"/>
                      </a:lnTo>
                      <a:lnTo>
                        <a:pt x="66" y="360"/>
                      </a:lnTo>
                      <a:lnTo>
                        <a:pt x="75" y="342"/>
                      </a:lnTo>
                      <a:lnTo>
                        <a:pt x="66" y="316"/>
                      </a:lnTo>
                      <a:lnTo>
                        <a:pt x="77" y="296"/>
                      </a:lnTo>
                      <a:lnTo>
                        <a:pt x="86" y="278"/>
                      </a:lnTo>
                      <a:lnTo>
                        <a:pt x="102" y="273"/>
                      </a:lnTo>
                      <a:lnTo>
                        <a:pt x="109" y="255"/>
                      </a:lnTo>
                      <a:lnTo>
                        <a:pt x="119" y="237"/>
                      </a:lnTo>
                      <a:lnTo>
                        <a:pt x="128" y="219"/>
                      </a:lnTo>
                      <a:lnTo>
                        <a:pt x="125" y="205"/>
                      </a:lnTo>
                      <a:lnTo>
                        <a:pt x="91" y="178"/>
                      </a:lnTo>
                      <a:lnTo>
                        <a:pt x="114" y="166"/>
                      </a:lnTo>
                      <a:lnTo>
                        <a:pt x="153" y="153"/>
                      </a:lnTo>
                      <a:lnTo>
                        <a:pt x="182" y="151"/>
                      </a:lnTo>
                      <a:lnTo>
                        <a:pt x="203" y="153"/>
                      </a:lnTo>
                      <a:lnTo>
                        <a:pt x="223" y="159"/>
                      </a:lnTo>
                      <a:lnTo>
                        <a:pt x="248" y="155"/>
                      </a:lnTo>
                      <a:lnTo>
                        <a:pt x="257" y="132"/>
                      </a:lnTo>
                      <a:lnTo>
                        <a:pt x="280" y="119"/>
                      </a:lnTo>
                      <a:lnTo>
                        <a:pt x="296" y="116"/>
                      </a:lnTo>
                      <a:lnTo>
                        <a:pt x="342" y="121"/>
                      </a:lnTo>
                      <a:lnTo>
                        <a:pt x="353" y="107"/>
                      </a:lnTo>
                      <a:lnTo>
                        <a:pt x="376" y="73"/>
                      </a:lnTo>
                      <a:lnTo>
                        <a:pt x="387" y="71"/>
                      </a:lnTo>
                      <a:lnTo>
                        <a:pt x="410" y="64"/>
                      </a:lnTo>
                      <a:lnTo>
                        <a:pt x="435" y="55"/>
                      </a:lnTo>
                      <a:lnTo>
                        <a:pt x="437" y="44"/>
                      </a:lnTo>
                      <a:lnTo>
                        <a:pt x="439" y="26"/>
                      </a:lnTo>
                      <a:lnTo>
                        <a:pt x="474"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976" name="Line 59563"/>
                <p:cNvSpPr>
                  <a:spLocks noChangeShapeType="1"/>
                </p:cNvSpPr>
                <p:nvPr/>
              </p:nvSpPr>
              <p:spPr bwMode="auto">
                <a:xfrm flipH="1" flipV="1">
                  <a:off x="5404" y="2689"/>
                  <a:ext cx="1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7" name="Line 59564"/>
                <p:cNvSpPr>
                  <a:spLocks noChangeShapeType="1"/>
                </p:cNvSpPr>
                <p:nvPr/>
              </p:nvSpPr>
              <p:spPr bwMode="auto">
                <a:xfrm flipH="1" flipV="1">
                  <a:off x="5397" y="26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8" name="Line 59565"/>
                <p:cNvSpPr>
                  <a:spLocks noChangeShapeType="1"/>
                </p:cNvSpPr>
                <p:nvPr/>
              </p:nvSpPr>
              <p:spPr bwMode="auto">
                <a:xfrm flipH="1" flipV="1">
                  <a:off x="5396" y="268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79" name="Line 59566"/>
                <p:cNvSpPr>
                  <a:spLocks noChangeShapeType="1"/>
                </p:cNvSpPr>
                <p:nvPr/>
              </p:nvSpPr>
              <p:spPr bwMode="auto">
                <a:xfrm flipV="1">
                  <a:off x="5396" y="2672"/>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0" name="Line 59567"/>
                <p:cNvSpPr>
                  <a:spLocks noChangeShapeType="1"/>
                </p:cNvSpPr>
                <p:nvPr/>
              </p:nvSpPr>
              <p:spPr bwMode="auto">
                <a:xfrm flipH="1" flipV="1">
                  <a:off x="5391" y="26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1" name="Line 59568"/>
                <p:cNvSpPr>
                  <a:spLocks noChangeShapeType="1"/>
                </p:cNvSpPr>
                <p:nvPr/>
              </p:nvSpPr>
              <p:spPr bwMode="auto">
                <a:xfrm flipH="1">
                  <a:off x="5379" y="266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2" name="Line 59569"/>
                <p:cNvSpPr>
                  <a:spLocks noChangeShapeType="1"/>
                </p:cNvSpPr>
                <p:nvPr/>
              </p:nvSpPr>
              <p:spPr bwMode="auto">
                <a:xfrm flipH="1">
                  <a:off x="5374" y="26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3" name="Line 59570"/>
                <p:cNvSpPr>
                  <a:spLocks noChangeShapeType="1"/>
                </p:cNvSpPr>
                <p:nvPr/>
              </p:nvSpPr>
              <p:spPr bwMode="auto">
                <a:xfrm flipH="1" flipV="1">
                  <a:off x="5358" y="26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4" name="Line 59571"/>
                <p:cNvSpPr>
                  <a:spLocks noChangeShapeType="1"/>
                </p:cNvSpPr>
                <p:nvPr/>
              </p:nvSpPr>
              <p:spPr bwMode="auto">
                <a:xfrm flipH="1" flipV="1">
                  <a:off x="5348" y="2679"/>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5" name="Line 59572"/>
                <p:cNvSpPr>
                  <a:spLocks noChangeShapeType="1"/>
                </p:cNvSpPr>
                <p:nvPr/>
              </p:nvSpPr>
              <p:spPr bwMode="auto">
                <a:xfrm flipH="1">
                  <a:off x="5342" y="267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6" name="Line 59573"/>
                <p:cNvSpPr>
                  <a:spLocks noChangeShapeType="1"/>
                </p:cNvSpPr>
                <p:nvPr/>
              </p:nvSpPr>
              <p:spPr bwMode="auto">
                <a:xfrm flipH="1">
                  <a:off x="5328" y="26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7" name="Line 59574"/>
                <p:cNvSpPr>
                  <a:spLocks noChangeShapeType="1"/>
                </p:cNvSpPr>
                <p:nvPr/>
              </p:nvSpPr>
              <p:spPr bwMode="auto">
                <a:xfrm flipH="1">
                  <a:off x="5322" y="26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8" name="Line 59575"/>
                <p:cNvSpPr>
                  <a:spLocks noChangeShapeType="1"/>
                </p:cNvSpPr>
                <p:nvPr/>
              </p:nvSpPr>
              <p:spPr bwMode="auto">
                <a:xfrm flipH="1" flipV="1">
                  <a:off x="5320" y="26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89" name="Line 59576"/>
                <p:cNvSpPr>
                  <a:spLocks noChangeShapeType="1"/>
                </p:cNvSpPr>
                <p:nvPr/>
              </p:nvSpPr>
              <p:spPr bwMode="auto">
                <a:xfrm flipH="1" flipV="1">
                  <a:off x="5317" y="267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0" name="Line 59577"/>
                <p:cNvSpPr>
                  <a:spLocks noChangeShapeType="1"/>
                </p:cNvSpPr>
                <p:nvPr/>
              </p:nvSpPr>
              <p:spPr bwMode="auto">
                <a:xfrm flipV="1">
                  <a:off x="5317" y="26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1" name="Line 59578"/>
                <p:cNvSpPr>
                  <a:spLocks noChangeShapeType="1"/>
                </p:cNvSpPr>
                <p:nvPr/>
              </p:nvSpPr>
              <p:spPr bwMode="auto">
                <a:xfrm flipH="1" flipV="1">
                  <a:off x="5320" y="26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2" name="Line 59579"/>
                <p:cNvSpPr>
                  <a:spLocks noChangeShapeType="1"/>
                </p:cNvSpPr>
                <p:nvPr/>
              </p:nvSpPr>
              <p:spPr bwMode="auto">
                <a:xfrm flipH="1" flipV="1">
                  <a:off x="5311" y="26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3" name="Line 59580"/>
                <p:cNvSpPr>
                  <a:spLocks noChangeShapeType="1"/>
                </p:cNvSpPr>
                <p:nvPr/>
              </p:nvSpPr>
              <p:spPr bwMode="auto">
                <a:xfrm flipH="1" flipV="1">
                  <a:off x="5302" y="264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4" name="Line 59581"/>
                <p:cNvSpPr>
                  <a:spLocks noChangeShapeType="1"/>
                </p:cNvSpPr>
                <p:nvPr/>
              </p:nvSpPr>
              <p:spPr bwMode="auto">
                <a:xfrm flipH="1">
                  <a:off x="5295" y="26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5" name="Line 59582"/>
                <p:cNvSpPr>
                  <a:spLocks noChangeShapeType="1"/>
                </p:cNvSpPr>
                <p:nvPr/>
              </p:nvSpPr>
              <p:spPr bwMode="auto">
                <a:xfrm flipH="1">
                  <a:off x="5288" y="265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6" name="Line 59583"/>
                <p:cNvSpPr>
                  <a:spLocks noChangeShapeType="1"/>
                </p:cNvSpPr>
                <p:nvPr/>
              </p:nvSpPr>
              <p:spPr bwMode="auto">
                <a:xfrm flipH="1" flipV="1">
                  <a:off x="5283" y="2639"/>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7" name="Line 59584"/>
                <p:cNvSpPr>
                  <a:spLocks noChangeShapeType="1"/>
                </p:cNvSpPr>
                <p:nvPr/>
              </p:nvSpPr>
              <p:spPr bwMode="auto">
                <a:xfrm flipH="1" flipV="1">
                  <a:off x="5274" y="26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8" name="Line 59585"/>
                <p:cNvSpPr>
                  <a:spLocks noChangeShapeType="1"/>
                </p:cNvSpPr>
                <p:nvPr/>
              </p:nvSpPr>
              <p:spPr bwMode="auto">
                <a:xfrm flipH="1" flipV="1">
                  <a:off x="5272" y="26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99" name="Line 59586"/>
                <p:cNvSpPr>
                  <a:spLocks noChangeShapeType="1"/>
                </p:cNvSpPr>
                <p:nvPr/>
              </p:nvSpPr>
              <p:spPr bwMode="auto">
                <a:xfrm flipH="1" flipV="1">
                  <a:off x="5268" y="26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0" name="Line 59587"/>
                <p:cNvSpPr>
                  <a:spLocks noChangeShapeType="1"/>
                </p:cNvSpPr>
                <p:nvPr/>
              </p:nvSpPr>
              <p:spPr bwMode="auto">
                <a:xfrm flipH="1" flipV="1">
                  <a:off x="5265" y="26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1" name="Line 59588"/>
                <p:cNvSpPr>
                  <a:spLocks noChangeShapeType="1"/>
                </p:cNvSpPr>
                <p:nvPr/>
              </p:nvSpPr>
              <p:spPr bwMode="auto">
                <a:xfrm flipH="1">
                  <a:off x="5258" y="260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2" name="Line 59589"/>
                <p:cNvSpPr>
                  <a:spLocks noChangeShapeType="1"/>
                </p:cNvSpPr>
                <p:nvPr/>
              </p:nvSpPr>
              <p:spPr bwMode="auto">
                <a:xfrm flipH="1">
                  <a:off x="5252" y="26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3" name="Line 59590"/>
                <p:cNvSpPr>
                  <a:spLocks noChangeShapeType="1"/>
                </p:cNvSpPr>
                <p:nvPr/>
              </p:nvSpPr>
              <p:spPr bwMode="auto">
                <a:xfrm flipV="1">
                  <a:off x="5252" y="2596"/>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4" name="Line 59591"/>
                <p:cNvSpPr>
                  <a:spLocks noChangeShapeType="1"/>
                </p:cNvSpPr>
                <p:nvPr/>
              </p:nvSpPr>
              <p:spPr bwMode="auto">
                <a:xfrm>
                  <a:off x="5254" y="2596"/>
                  <a:ext cx="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5" name="Line 59592"/>
                <p:cNvSpPr>
                  <a:spLocks noChangeShapeType="1"/>
                </p:cNvSpPr>
                <p:nvPr/>
              </p:nvSpPr>
              <p:spPr bwMode="auto">
                <a:xfrm flipV="1">
                  <a:off x="5255" y="2579"/>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6" name="Line 59593"/>
                <p:cNvSpPr>
                  <a:spLocks noChangeShapeType="1"/>
                </p:cNvSpPr>
                <p:nvPr/>
              </p:nvSpPr>
              <p:spPr bwMode="auto">
                <a:xfrm flipV="1">
                  <a:off x="5257" y="257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7" name="Line 59594"/>
                <p:cNvSpPr>
                  <a:spLocks noChangeShapeType="1"/>
                </p:cNvSpPr>
                <p:nvPr/>
              </p:nvSpPr>
              <p:spPr bwMode="auto">
                <a:xfrm flipV="1">
                  <a:off x="5263" y="256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8" name="Line 59595"/>
                <p:cNvSpPr>
                  <a:spLocks noChangeShapeType="1"/>
                </p:cNvSpPr>
                <p:nvPr/>
              </p:nvSpPr>
              <p:spPr bwMode="auto">
                <a:xfrm flipV="1">
                  <a:off x="5267" y="25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09" name="Line 59596"/>
                <p:cNvSpPr>
                  <a:spLocks noChangeShapeType="1"/>
                </p:cNvSpPr>
                <p:nvPr/>
              </p:nvSpPr>
              <p:spPr bwMode="auto">
                <a:xfrm flipV="1">
                  <a:off x="5272" y="25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0" name="Line 59597"/>
                <p:cNvSpPr>
                  <a:spLocks noChangeShapeType="1"/>
                </p:cNvSpPr>
                <p:nvPr/>
              </p:nvSpPr>
              <p:spPr bwMode="auto">
                <a:xfrm flipH="1" flipV="1">
                  <a:off x="5275" y="253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1" name="Line 59598"/>
                <p:cNvSpPr>
                  <a:spLocks noChangeShapeType="1"/>
                </p:cNvSpPr>
                <p:nvPr/>
              </p:nvSpPr>
              <p:spPr bwMode="auto">
                <a:xfrm flipV="1">
                  <a:off x="5275" y="253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2" name="Line 59599"/>
                <p:cNvSpPr>
                  <a:spLocks noChangeShapeType="1"/>
                </p:cNvSpPr>
                <p:nvPr/>
              </p:nvSpPr>
              <p:spPr bwMode="auto">
                <a:xfrm flipV="1">
                  <a:off x="5281" y="252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3" name="Line 59600"/>
                <p:cNvSpPr>
                  <a:spLocks noChangeShapeType="1"/>
                </p:cNvSpPr>
                <p:nvPr/>
              </p:nvSpPr>
              <p:spPr bwMode="auto">
                <a:xfrm flipV="1">
                  <a:off x="5287" y="251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4" name="Line 59601"/>
                <p:cNvSpPr>
                  <a:spLocks noChangeShapeType="1"/>
                </p:cNvSpPr>
                <p:nvPr/>
              </p:nvSpPr>
              <p:spPr bwMode="auto">
                <a:xfrm flipH="1" flipV="1">
                  <a:off x="5285" y="2495"/>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5" name="Line 59602"/>
                <p:cNvSpPr>
                  <a:spLocks noChangeShapeType="1"/>
                </p:cNvSpPr>
                <p:nvPr/>
              </p:nvSpPr>
              <p:spPr bwMode="auto">
                <a:xfrm flipV="1">
                  <a:off x="5285" y="248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6" name="Line 59603"/>
                <p:cNvSpPr>
                  <a:spLocks noChangeShapeType="1"/>
                </p:cNvSpPr>
                <p:nvPr/>
              </p:nvSpPr>
              <p:spPr bwMode="auto">
                <a:xfrm flipH="1" flipV="1">
                  <a:off x="5285" y="247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7" name="Line 59604"/>
                <p:cNvSpPr>
                  <a:spLocks noChangeShapeType="1"/>
                </p:cNvSpPr>
                <p:nvPr/>
              </p:nvSpPr>
              <p:spPr bwMode="auto">
                <a:xfrm flipV="1">
                  <a:off x="5285" y="246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8" name="Line 59605"/>
                <p:cNvSpPr>
                  <a:spLocks noChangeShapeType="1"/>
                </p:cNvSpPr>
                <p:nvPr/>
              </p:nvSpPr>
              <p:spPr bwMode="auto">
                <a:xfrm flipV="1">
                  <a:off x="5290" y="24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19" name="Line 59606"/>
                <p:cNvSpPr>
                  <a:spLocks noChangeShapeType="1"/>
                </p:cNvSpPr>
                <p:nvPr/>
              </p:nvSpPr>
              <p:spPr bwMode="auto">
                <a:xfrm flipV="1">
                  <a:off x="5295" y="24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0" name="Line 59607"/>
                <p:cNvSpPr>
                  <a:spLocks noChangeShapeType="1"/>
                </p:cNvSpPr>
                <p:nvPr/>
              </p:nvSpPr>
              <p:spPr bwMode="auto">
                <a:xfrm flipV="1">
                  <a:off x="5303" y="2442"/>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1" name="Line 59608"/>
                <p:cNvSpPr>
                  <a:spLocks noChangeShapeType="1"/>
                </p:cNvSpPr>
                <p:nvPr/>
              </p:nvSpPr>
              <p:spPr bwMode="auto">
                <a:xfrm flipV="1">
                  <a:off x="5306" y="243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2" name="Line 59609"/>
                <p:cNvSpPr>
                  <a:spLocks noChangeShapeType="1"/>
                </p:cNvSpPr>
                <p:nvPr/>
              </p:nvSpPr>
              <p:spPr bwMode="auto">
                <a:xfrm flipV="1">
                  <a:off x="5312" y="242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3" name="Line 59610"/>
                <p:cNvSpPr>
                  <a:spLocks noChangeShapeType="1"/>
                </p:cNvSpPr>
                <p:nvPr/>
              </p:nvSpPr>
              <p:spPr bwMode="auto">
                <a:xfrm flipH="1" flipV="1">
                  <a:off x="5314" y="24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4" name="Line 59611"/>
                <p:cNvSpPr>
                  <a:spLocks noChangeShapeType="1"/>
                </p:cNvSpPr>
                <p:nvPr/>
              </p:nvSpPr>
              <p:spPr bwMode="auto">
                <a:xfrm flipH="1" flipV="1">
                  <a:off x="5297" y="2404"/>
                  <a:ext cx="17"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5" name="Line 59612"/>
                <p:cNvSpPr>
                  <a:spLocks noChangeShapeType="1"/>
                </p:cNvSpPr>
                <p:nvPr/>
              </p:nvSpPr>
              <p:spPr bwMode="auto">
                <a:xfrm flipV="1">
                  <a:off x="5297" y="2397"/>
                  <a:ext cx="1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6" name="Line 59613"/>
                <p:cNvSpPr>
                  <a:spLocks noChangeShapeType="1"/>
                </p:cNvSpPr>
                <p:nvPr/>
              </p:nvSpPr>
              <p:spPr bwMode="auto">
                <a:xfrm flipV="1">
                  <a:off x="5309" y="2391"/>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7" name="Line 59614"/>
                <p:cNvSpPr>
                  <a:spLocks noChangeShapeType="1"/>
                </p:cNvSpPr>
                <p:nvPr/>
              </p:nvSpPr>
              <p:spPr bwMode="auto">
                <a:xfrm flipV="1">
                  <a:off x="5329" y="2390"/>
                  <a:ext cx="1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8" name="Line 59615"/>
                <p:cNvSpPr>
                  <a:spLocks noChangeShapeType="1"/>
                </p:cNvSpPr>
                <p:nvPr/>
              </p:nvSpPr>
              <p:spPr bwMode="auto">
                <a:xfrm>
                  <a:off x="5343" y="2390"/>
                  <a:ext cx="1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29" name="Line 59616"/>
                <p:cNvSpPr>
                  <a:spLocks noChangeShapeType="1"/>
                </p:cNvSpPr>
                <p:nvPr/>
              </p:nvSpPr>
              <p:spPr bwMode="auto">
                <a:xfrm>
                  <a:off x="5354" y="2391"/>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0" name="Line 59617"/>
                <p:cNvSpPr>
                  <a:spLocks noChangeShapeType="1"/>
                </p:cNvSpPr>
                <p:nvPr/>
              </p:nvSpPr>
              <p:spPr bwMode="auto">
                <a:xfrm flipV="1">
                  <a:off x="5363" y="2392"/>
                  <a:ext cx="1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1" name="Line 59618"/>
                <p:cNvSpPr>
                  <a:spLocks noChangeShapeType="1"/>
                </p:cNvSpPr>
                <p:nvPr/>
              </p:nvSpPr>
              <p:spPr bwMode="auto">
                <a:xfrm flipV="1">
                  <a:off x="5376" y="2380"/>
                  <a:ext cx="4"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2" name="Line 59619"/>
                <p:cNvSpPr>
                  <a:spLocks noChangeShapeType="1"/>
                </p:cNvSpPr>
                <p:nvPr/>
              </p:nvSpPr>
              <p:spPr bwMode="auto">
                <a:xfrm flipV="1">
                  <a:off x="5380" y="2374"/>
                  <a:ext cx="1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3" name="Line 59620"/>
                <p:cNvSpPr>
                  <a:spLocks noChangeShapeType="1"/>
                </p:cNvSpPr>
                <p:nvPr/>
              </p:nvSpPr>
              <p:spPr bwMode="auto">
                <a:xfrm flipV="1">
                  <a:off x="5392" y="237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4" name="Line 59621"/>
                <p:cNvSpPr>
                  <a:spLocks noChangeShapeType="1"/>
                </p:cNvSpPr>
                <p:nvPr/>
              </p:nvSpPr>
              <p:spPr bwMode="auto">
                <a:xfrm>
                  <a:off x="5400" y="2372"/>
                  <a:ext cx="2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5" name="Line 59622"/>
                <p:cNvSpPr>
                  <a:spLocks noChangeShapeType="1"/>
                </p:cNvSpPr>
                <p:nvPr/>
              </p:nvSpPr>
              <p:spPr bwMode="auto">
                <a:xfrm flipV="1">
                  <a:off x="5423" y="2368"/>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6" name="Line 59623"/>
                <p:cNvSpPr>
                  <a:spLocks noChangeShapeType="1"/>
                </p:cNvSpPr>
                <p:nvPr/>
              </p:nvSpPr>
              <p:spPr bwMode="auto">
                <a:xfrm flipV="1">
                  <a:off x="5429" y="2351"/>
                  <a:ext cx="1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7" name="Line 59624"/>
                <p:cNvSpPr>
                  <a:spLocks noChangeShapeType="1"/>
                </p:cNvSpPr>
                <p:nvPr/>
              </p:nvSpPr>
              <p:spPr bwMode="auto">
                <a:xfrm flipV="1">
                  <a:off x="5440" y="2350"/>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8" name="Line 59625"/>
                <p:cNvSpPr>
                  <a:spLocks noChangeShapeType="1"/>
                </p:cNvSpPr>
                <p:nvPr/>
              </p:nvSpPr>
              <p:spPr bwMode="auto">
                <a:xfrm flipV="1">
                  <a:off x="5445" y="2346"/>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39" name="Line 59626"/>
                <p:cNvSpPr>
                  <a:spLocks noChangeShapeType="1"/>
                </p:cNvSpPr>
                <p:nvPr/>
              </p:nvSpPr>
              <p:spPr bwMode="auto">
                <a:xfrm flipV="1">
                  <a:off x="5457" y="23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0" name="Line 59627"/>
                <p:cNvSpPr>
                  <a:spLocks noChangeShapeType="1"/>
                </p:cNvSpPr>
                <p:nvPr/>
              </p:nvSpPr>
              <p:spPr bwMode="auto">
                <a:xfrm flipV="1">
                  <a:off x="5470" y="2337"/>
                  <a:ext cx="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1" name="Line 59628"/>
                <p:cNvSpPr>
                  <a:spLocks noChangeShapeType="1"/>
                </p:cNvSpPr>
                <p:nvPr/>
              </p:nvSpPr>
              <p:spPr bwMode="auto">
                <a:xfrm flipV="1">
                  <a:off x="5470" y="2328"/>
                  <a:ext cx="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2" name="Line 59629"/>
                <p:cNvSpPr>
                  <a:spLocks noChangeShapeType="1"/>
                </p:cNvSpPr>
                <p:nvPr/>
              </p:nvSpPr>
              <p:spPr bwMode="auto">
                <a:xfrm flipV="1">
                  <a:off x="5471" y="2314"/>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3" name="Line 59630"/>
                <p:cNvSpPr>
                  <a:spLocks noChangeShapeType="1"/>
                </p:cNvSpPr>
                <p:nvPr/>
              </p:nvSpPr>
              <p:spPr bwMode="auto">
                <a:xfrm>
                  <a:off x="5489" y="2314"/>
                  <a:ext cx="1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4" name="Line 59631"/>
                <p:cNvSpPr>
                  <a:spLocks noChangeShapeType="1"/>
                </p:cNvSpPr>
                <p:nvPr/>
              </p:nvSpPr>
              <p:spPr bwMode="auto">
                <a:xfrm>
                  <a:off x="5503" y="2315"/>
                  <a:ext cx="16"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5" name="Line 59632"/>
                <p:cNvSpPr>
                  <a:spLocks noChangeShapeType="1"/>
                </p:cNvSpPr>
                <p:nvPr/>
              </p:nvSpPr>
              <p:spPr bwMode="auto">
                <a:xfrm>
                  <a:off x="5519" y="23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6" name="Line 59633"/>
                <p:cNvSpPr>
                  <a:spLocks noChangeShapeType="1"/>
                </p:cNvSpPr>
                <p:nvPr/>
              </p:nvSpPr>
              <p:spPr bwMode="auto">
                <a:xfrm>
                  <a:off x="5528" y="2320"/>
                  <a:ext cx="2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7" name="Line 59634"/>
                <p:cNvSpPr>
                  <a:spLocks noChangeShapeType="1"/>
                </p:cNvSpPr>
                <p:nvPr/>
              </p:nvSpPr>
              <p:spPr bwMode="auto">
                <a:xfrm>
                  <a:off x="5553" y="2328"/>
                  <a:ext cx="5"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8" name="Line 59635"/>
                <p:cNvSpPr>
                  <a:spLocks noChangeShapeType="1"/>
                </p:cNvSpPr>
                <p:nvPr/>
              </p:nvSpPr>
              <p:spPr bwMode="auto">
                <a:xfrm flipV="1">
                  <a:off x="5558" y="2351"/>
                  <a:ext cx="1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49" name="Line 59636"/>
                <p:cNvSpPr>
                  <a:spLocks noChangeShapeType="1"/>
                </p:cNvSpPr>
                <p:nvPr/>
              </p:nvSpPr>
              <p:spPr bwMode="auto">
                <a:xfrm>
                  <a:off x="5576" y="235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0" name="Line 59637"/>
                <p:cNvSpPr>
                  <a:spLocks noChangeShapeType="1"/>
                </p:cNvSpPr>
                <p:nvPr/>
              </p:nvSpPr>
              <p:spPr bwMode="auto">
                <a:xfrm>
                  <a:off x="5592" y="235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1" name="Line 59638"/>
                <p:cNvSpPr>
                  <a:spLocks noChangeShapeType="1"/>
                </p:cNvSpPr>
                <p:nvPr/>
              </p:nvSpPr>
              <p:spPr bwMode="auto">
                <a:xfrm>
                  <a:off x="5596" y="236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2" name="Line 59639"/>
                <p:cNvSpPr>
                  <a:spLocks noChangeShapeType="1"/>
                </p:cNvSpPr>
                <p:nvPr/>
              </p:nvSpPr>
              <p:spPr bwMode="auto">
                <a:xfrm>
                  <a:off x="5606" y="23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3" name="Line 59640"/>
                <p:cNvSpPr>
                  <a:spLocks noChangeShapeType="1"/>
                </p:cNvSpPr>
                <p:nvPr/>
              </p:nvSpPr>
              <p:spPr bwMode="auto">
                <a:xfrm>
                  <a:off x="5615" y="2377"/>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4" name="Line 59641"/>
                <p:cNvSpPr>
                  <a:spLocks noChangeShapeType="1"/>
                </p:cNvSpPr>
                <p:nvPr/>
              </p:nvSpPr>
              <p:spPr bwMode="auto">
                <a:xfrm>
                  <a:off x="5630" y="238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5" name="Line 59642"/>
                <p:cNvSpPr>
                  <a:spLocks noChangeShapeType="1"/>
                </p:cNvSpPr>
                <p:nvPr/>
              </p:nvSpPr>
              <p:spPr bwMode="auto">
                <a:xfrm>
                  <a:off x="5633" y="238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6" name="Line 59643"/>
                <p:cNvSpPr>
                  <a:spLocks noChangeShapeType="1"/>
                </p:cNvSpPr>
                <p:nvPr/>
              </p:nvSpPr>
              <p:spPr bwMode="auto">
                <a:xfrm>
                  <a:off x="5644" y="23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7" name="Line 59644"/>
                <p:cNvSpPr>
                  <a:spLocks noChangeShapeType="1"/>
                </p:cNvSpPr>
                <p:nvPr/>
              </p:nvSpPr>
              <p:spPr bwMode="auto">
                <a:xfrm>
                  <a:off x="5646" y="240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8" name="Line 59645"/>
                <p:cNvSpPr>
                  <a:spLocks noChangeShapeType="1"/>
                </p:cNvSpPr>
                <p:nvPr/>
              </p:nvSpPr>
              <p:spPr bwMode="auto">
                <a:xfrm flipH="1">
                  <a:off x="5643" y="24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59" name="Line 59646"/>
                <p:cNvSpPr>
                  <a:spLocks noChangeShapeType="1"/>
                </p:cNvSpPr>
                <p:nvPr/>
              </p:nvSpPr>
              <p:spPr bwMode="auto">
                <a:xfrm>
                  <a:off x="5643" y="242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0" name="Line 59647"/>
                <p:cNvSpPr>
                  <a:spLocks noChangeShapeType="1"/>
                </p:cNvSpPr>
                <p:nvPr/>
              </p:nvSpPr>
              <p:spPr bwMode="auto">
                <a:xfrm>
                  <a:off x="5645" y="242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1" name="Line 59648"/>
                <p:cNvSpPr>
                  <a:spLocks noChangeShapeType="1"/>
                </p:cNvSpPr>
                <p:nvPr/>
              </p:nvSpPr>
              <p:spPr bwMode="auto">
                <a:xfrm>
                  <a:off x="5648" y="243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2" name="Line 59649"/>
                <p:cNvSpPr>
                  <a:spLocks noChangeShapeType="1"/>
                </p:cNvSpPr>
                <p:nvPr/>
              </p:nvSpPr>
              <p:spPr bwMode="auto">
                <a:xfrm>
                  <a:off x="5657" y="24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3" name="Line 59650"/>
                <p:cNvSpPr>
                  <a:spLocks noChangeShapeType="1"/>
                </p:cNvSpPr>
                <p:nvPr/>
              </p:nvSpPr>
              <p:spPr bwMode="auto">
                <a:xfrm>
                  <a:off x="5659" y="244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4" name="Line 59651"/>
                <p:cNvSpPr>
                  <a:spLocks noChangeShapeType="1"/>
                </p:cNvSpPr>
                <p:nvPr/>
              </p:nvSpPr>
              <p:spPr bwMode="auto">
                <a:xfrm>
                  <a:off x="5663" y="246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5" name="Line 59652"/>
                <p:cNvSpPr>
                  <a:spLocks noChangeShapeType="1"/>
                </p:cNvSpPr>
                <p:nvPr/>
              </p:nvSpPr>
              <p:spPr bwMode="auto">
                <a:xfrm>
                  <a:off x="5667" y="2475"/>
                  <a:ext cx="1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6" name="Line 59653"/>
                <p:cNvSpPr>
                  <a:spLocks noChangeShapeType="1"/>
                </p:cNvSpPr>
                <p:nvPr/>
              </p:nvSpPr>
              <p:spPr bwMode="auto">
                <a:xfrm flipV="1">
                  <a:off x="5678" y="2476"/>
                  <a:ext cx="1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7" name="Line 59654"/>
                <p:cNvSpPr>
                  <a:spLocks noChangeShapeType="1"/>
                </p:cNvSpPr>
                <p:nvPr/>
              </p:nvSpPr>
              <p:spPr bwMode="auto">
                <a:xfrm>
                  <a:off x="5692" y="247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8" name="Line 59655"/>
                <p:cNvSpPr>
                  <a:spLocks noChangeShapeType="1"/>
                </p:cNvSpPr>
                <p:nvPr/>
              </p:nvSpPr>
              <p:spPr bwMode="auto">
                <a:xfrm>
                  <a:off x="5700" y="247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69" name="Line 59656"/>
                <p:cNvSpPr>
                  <a:spLocks noChangeShapeType="1"/>
                </p:cNvSpPr>
                <p:nvPr/>
              </p:nvSpPr>
              <p:spPr bwMode="auto">
                <a:xfrm flipV="1">
                  <a:off x="5706" y="2475"/>
                  <a:ext cx="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0" name="Line 59657"/>
                <p:cNvSpPr>
                  <a:spLocks noChangeShapeType="1"/>
                </p:cNvSpPr>
                <p:nvPr/>
              </p:nvSpPr>
              <p:spPr bwMode="auto">
                <a:xfrm flipV="1">
                  <a:off x="5710" y="2465"/>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1" name="Line 59658"/>
                <p:cNvSpPr>
                  <a:spLocks noChangeShapeType="1"/>
                </p:cNvSpPr>
                <p:nvPr/>
              </p:nvSpPr>
              <p:spPr bwMode="auto">
                <a:xfrm flipV="1">
                  <a:off x="5713" y="246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2" name="Line 59659"/>
                <p:cNvSpPr>
                  <a:spLocks noChangeShapeType="1"/>
                </p:cNvSpPr>
                <p:nvPr/>
              </p:nvSpPr>
              <p:spPr bwMode="auto">
                <a:xfrm>
                  <a:off x="5729" y="2463"/>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3" name="Line 59660"/>
                <p:cNvSpPr>
                  <a:spLocks noChangeShapeType="1"/>
                </p:cNvSpPr>
                <p:nvPr/>
              </p:nvSpPr>
              <p:spPr bwMode="auto">
                <a:xfrm>
                  <a:off x="5734" y="246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4" name="Line 59661"/>
                <p:cNvSpPr>
                  <a:spLocks noChangeShapeType="1"/>
                </p:cNvSpPr>
                <p:nvPr/>
              </p:nvSpPr>
              <p:spPr bwMode="auto">
                <a:xfrm>
                  <a:off x="5741" y="2465"/>
                  <a:ext cx="1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5" name="Line 59662"/>
                <p:cNvSpPr>
                  <a:spLocks noChangeShapeType="1"/>
                </p:cNvSpPr>
                <p:nvPr/>
              </p:nvSpPr>
              <p:spPr bwMode="auto">
                <a:xfrm flipV="1">
                  <a:off x="5754" y="2463"/>
                  <a:ext cx="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6" name="Line 59663"/>
                <p:cNvSpPr>
                  <a:spLocks noChangeShapeType="1"/>
                </p:cNvSpPr>
                <p:nvPr/>
              </p:nvSpPr>
              <p:spPr bwMode="auto">
                <a:xfrm>
                  <a:off x="5756" y="2463"/>
                  <a:ext cx="9" cy="2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7" name="Line 59664"/>
                <p:cNvSpPr>
                  <a:spLocks noChangeShapeType="1"/>
                </p:cNvSpPr>
                <p:nvPr/>
              </p:nvSpPr>
              <p:spPr bwMode="auto">
                <a:xfrm flipH="1">
                  <a:off x="5762" y="2490"/>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8" name="Line 59665"/>
                <p:cNvSpPr>
                  <a:spLocks noChangeShapeType="1"/>
                </p:cNvSpPr>
                <p:nvPr/>
              </p:nvSpPr>
              <p:spPr bwMode="auto">
                <a:xfrm flipH="1">
                  <a:off x="5755" y="25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79" name="Line 59666"/>
                <p:cNvSpPr>
                  <a:spLocks noChangeShapeType="1"/>
                </p:cNvSpPr>
                <p:nvPr/>
              </p:nvSpPr>
              <p:spPr bwMode="auto">
                <a:xfrm>
                  <a:off x="5755" y="25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0" name="Line 59667"/>
                <p:cNvSpPr>
                  <a:spLocks noChangeShapeType="1"/>
                </p:cNvSpPr>
                <p:nvPr/>
              </p:nvSpPr>
              <p:spPr bwMode="auto">
                <a:xfrm flipH="1">
                  <a:off x="5752" y="25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1" name="Line 59668"/>
                <p:cNvSpPr>
                  <a:spLocks noChangeShapeType="1"/>
                </p:cNvSpPr>
                <p:nvPr/>
              </p:nvSpPr>
              <p:spPr bwMode="auto">
                <a:xfrm flipH="1">
                  <a:off x="5745" y="25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2" name="Line 59669"/>
                <p:cNvSpPr>
                  <a:spLocks noChangeShapeType="1"/>
                </p:cNvSpPr>
                <p:nvPr/>
              </p:nvSpPr>
              <p:spPr bwMode="auto">
                <a:xfrm flipH="1" flipV="1">
                  <a:off x="5741" y="25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3" name="Line 59670"/>
                <p:cNvSpPr>
                  <a:spLocks noChangeShapeType="1"/>
                </p:cNvSpPr>
                <p:nvPr/>
              </p:nvSpPr>
              <p:spPr bwMode="auto">
                <a:xfrm flipH="1" flipV="1">
                  <a:off x="5732" y="25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4" name="Line 59671"/>
                <p:cNvSpPr>
                  <a:spLocks noChangeShapeType="1"/>
                </p:cNvSpPr>
                <p:nvPr/>
              </p:nvSpPr>
              <p:spPr bwMode="auto">
                <a:xfrm flipH="1">
                  <a:off x="5726" y="250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5" name="Line 59672"/>
                <p:cNvSpPr>
                  <a:spLocks noChangeShapeType="1"/>
                </p:cNvSpPr>
                <p:nvPr/>
              </p:nvSpPr>
              <p:spPr bwMode="auto">
                <a:xfrm>
                  <a:off x="5726" y="25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6" name="Line 59673"/>
                <p:cNvSpPr>
                  <a:spLocks noChangeShapeType="1"/>
                </p:cNvSpPr>
                <p:nvPr/>
              </p:nvSpPr>
              <p:spPr bwMode="auto">
                <a:xfrm flipH="1">
                  <a:off x="5726" y="2525"/>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7" name="Line 59674"/>
                <p:cNvSpPr>
                  <a:spLocks noChangeShapeType="1"/>
                </p:cNvSpPr>
                <p:nvPr/>
              </p:nvSpPr>
              <p:spPr bwMode="auto">
                <a:xfrm>
                  <a:off x="5726" y="25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8" name="Line 59675"/>
                <p:cNvSpPr>
                  <a:spLocks noChangeShapeType="1"/>
                </p:cNvSpPr>
                <p:nvPr/>
              </p:nvSpPr>
              <p:spPr bwMode="auto">
                <a:xfrm flipV="1">
                  <a:off x="5728" y="25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89" name="Line 59676"/>
                <p:cNvSpPr>
                  <a:spLocks noChangeShapeType="1"/>
                </p:cNvSpPr>
                <p:nvPr/>
              </p:nvSpPr>
              <p:spPr bwMode="auto">
                <a:xfrm flipV="1">
                  <a:off x="5735" y="254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0" name="Line 59677"/>
                <p:cNvSpPr>
                  <a:spLocks noChangeShapeType="1"/>
                </p:cNvSpPr>
                <p:nvPr/>
              </p:nvSpPr>
              <p:spPr bwMode="auto">
                <a:xfrm flipH="1">
                  <a:off x="5737" y="254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1" name="Line 59678"/>
                <p:cNvSpPr>
                  <a:spLocks noChangeShapeType="1"/>
                </p:cNvSpPr>
                <p:nvPr/>
              </p:nvSpPr>
              <p:spPr bwMode="auto">
                <a:xfrm flipH="1">
                  <a:off x="5733" y="2553"/>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2" name="Line 59679"/>
                <p:cNvSpPr>
                  <a:spLocks noChangeShapeType="1"/>
                </p:cNvSpPr>
                <p:nvPr/>
              </p:nvSpPr>
              <p:spPr bwMode="auto">
                <a:xfrm>
                  <a:off x="5733" y="256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3" name="Line 59680"/>
                <p:cNvSpPr>
                  <a:spLocks noChangeShapeType="1"/>
                </p:cNvSpPr>
                <p:nvPr/>
              </p:nvSpPr>
              <p:spPr bwMode="auto">
                <a:xfrm>
                  <a:off x="5735" y="256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4" name="Line 59681"/>
                <p:cNvSpPr>
                  <a:spLocks noChangeShapeType="1"/>
                </p:cNvSpPr>
                <p:nvPr/>
              </p:nvSpPr>
              <p:spPr bwMode="auto">
                <a:xfrm>
                  <a:off x="5739" y="258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5" name="Line 59682"/>
                <p:cNvSpPr>
                  <a:spLocks noChangeShapeType="1"/>
                </p:cNvSpPr>
                <p:nvPr/>
              </p:nvSpPr>
              <p:spPr bwMode="auto">
                <a:xfrm flipH="1">
                  <a:off x="5746" y="258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6" name="Line 59683"/>
                <p:cNvSpPr>
                  <a:spLocks noChangeShapeType="1"/>
                </p:cNvSpPr>
                <p:nvPr/>
              </p:nvSpPr>
              <p:spPr bwMode="auto">
                <a:xfrm>
                  <a:off x="5746" y="26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7" name="Line 59684"/>
                <p:cNvSpPr>
                  <a:spLocks noChangeShapeType="1"/>
                </p:cNvSpPr>
                <p:nvPr/>
              </p:nvSpPr>
              <p:spPr bwMode="auto">
                <a:xfrm>
                  <a:off x="5748" y="2610"/>
                  <a:ext cx="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8" name="Line 59685"/>
                <p:cNvSpPr>
                  <a:spLocks noChangeShapeType="1"/>
                </p:cNvSpPr>
                <p:nvPr/>
              </p:nvSpPr>
              <p:spPr bwMode="auto">
                <a:xfrm flipH="1" flipV="1">
                  <a:off x="5716" y="2606"/>
                  <a:ext cx="3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99" name="Line 59686"/>
                <p:cNvSpPr>
                  <a:spLocks noChangeShapeType="1"/>
                </p:cNvSpPr>
                <p:nvPr/>
              </p:nvSpPr>
              <p:spPr bwMode="auto">
                <a:xfrm flipH="1">
                  <a:off x="5708" y="260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0" name="Line 59687"/>
                <p:cNvSpPr>
                  <a:spLocks noChangeShapeType="1"/>
                </p:cNvSpPr>
                <p:nvPr/>
              </p:nvSpPr>
              <p:spPr bwMode="auto">
                <a:xfrm flipH="1">
                  <a:off x="5701" y="2609"/>
                  <a:ext cx="7"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1" name="Line 59688"/>
                <p:cNvSpPr>
                  <a:spLocks noChangeShapeType="1"/>
                </p:cNvSpPr>
                <p:nvPr/>
              </p:nvSpPr>
              <p:spPr bwMode="auto">
                <a:xfrm flipH="1">
                  <a:off x="5695" y="26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2" name="Line 59689"/>
                <p:cNvSpPr>
                  <a:spLocks noChangeShapeType="1"/>
                </p:cNvSpPr>
                <p:nvPr/>
              </p:nvSpPr>
              <p:spPr bwMode="auto">
                <a:xfrm flipH="1">
                  <a:off x="5681" y="2611"/>
                  <a:ext cx="1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3" name="Line 59690"/>
                <p:cNvSpPr>
                  <a:spLocks noChangeShapeType="1"/>
                </p:cNvSpPr>
                <p:nvPr/>
              </p:nvSpPr>
              <p:spPr bwMode="auto">
                <a:xfrm flipH="1" flipV="1">
                  <a:off x="5672" y="2615"/>
                  <a:ext cx="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4" name="Line 59691"/>
                <p:cNvSpPr>
                  <a:spLocks noChangeShapeType="1"/>
                </p:cNvSpPr>
                <p:nvPr/>
              </p:nvSpPr>
              <p:spPr bwMode="auto">
                <a:xfrm flipH="1">
                  <a:off x="5659" y="261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5" name="Line 59692"/>
                <p:cNvSpPr>
                  <a:spLocks noChangeShapeType="1"/>
                </p:cNvSpPr>
                <p:nvPr/>
              </p:nvSpPr>
              <p:spPr bwMode="auto">
                <a:xfrm flipH="1">
                  <a:off x="5651" y="261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6" name="Line 59693"/>
                <p:cNvSpPr>
                  <a:spLocks noChangeShapeType="1"/>
                </p:cNvSpPr>
                <p:nvPr/>
              </p:nvSpPr>
              <p:spPr bwMode="auto">
                <a:xfrm flipH="1" flipV="1">
                  <a:off x="5642" y="261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7" name="Line 59694"/>
                <p:cNvSpPr>
                  <a:spLocks noChangeShapeType="1"/>
                </p:cNvSpPr>
                <p:nvPr/>
              </p:nvSpPr>
              <p:spPr bwMode="auto">
                <a:xfrm flipH="1">
                  <a:off x="5617" y="2616"/>
                  <a:ext cx="25"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8" name="Line 59695"/>
                <p:cNvSpPr>
                  <a:spLocks noChangeShapeType="1"/>
                </p:cNvSpPr>
                <p:nvPr/>
              </p:nvSpPr>
              <p:spPr bwMode="auto">
                <a:xfrm flipH="1">
                  <a:off x="5610" y="2632"/>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09" name="Line 59696"/>
                <p:cNvSpPr>
                  <a:spLocks noChangeShapeType="1"/>
                </p:cNvSpPr>
                <p:nvPr/>
              </p:nvSpPr>
              <p:spPr bwMode="auto">
                <a:xfrm flipH="1">
                  <a:off x="5605" y="2637"/>
                  <a:ext cx="5"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0" name="Line 59697"/>
                <p:cNvSpPr>
                  <a:spLocks noChangeShapeType="1"/>
                </p:cNvSpPr>
                <p:nvPr/>
              </p:nvSpPr>
              <p:spPr bwMode="auto">
                <a:xfrm flipH="1">
                  <a:off x="5593" y="2657"/>
                  <a:ext cx="12"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1" name="Line 59698"/>
                <p:cNvSpPr>
                  <a:spLocks noChangeShapeType="1"/>
                </p:cNvSpPr>
                <p:nvPr/>
              </p:nvSpPr>
              <p:spPr bwMode="auto">
                <a:xfrm flipH="1">
                  <a:off x="5578" y="2678"/>
                  <a:ext cx="1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2" name="Line 59699"/>
                <p:cNvSpPr>
                  <a:spLocks noChangeShapeType="1"/>
                </p:cNvSpPr>
                <p:nvPr/>
              </p:nvSpPr>
              <p:spPr bwMode="auto">
                <a:xfrm flipH="1">
                  <a:off x="5576" y="2687"/>
                  <a:ext cx="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3" name="Line 59700"/>
                <p:cNvSpPr>
                  <a:spLocks noChangeShapeType="1"/>
                </p:cNvSpPr>
                <p:nvPr/>
              </p:nvSpPr>
              <p:spPr bwMode="auto">
                <a:xfrm flipH="1">
                  <a:off x="5562" y="2696"/>
                  <a:ext cx="1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4" name="Line 59701"/>
                <p:cNvSpPr>
                  <a:spLocks noChangeShapeType="1"/>
                </p:cNvSpPr>
                <p:nvPr/>
              </p:nvSpPr>
              <p:spPr bwMode="auto">
                <a:xfrm flipH="1" flipV="1">
                  <a:off x="5547" y="2700"/>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5" name="Line 59702"/>
                <p:cNvSpPr>
                  <a:spLocks noChangeShapeType="1"/>
                </p:cNvSpPr>
                <p:nvPr/>
              </p:nvSpPr>
              <p:spPr bwMode="auto">
                <a:xfrm flipH="1">
                  <a:off x="5540" y="27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6" name="Line 59703"/>
                <p:cNvSpPr>
                  <a:spLocks noChangeShapeType="1"/>
                </p:cNvSpPr>
                <p:nvPr/>
              </p:nvSpPr>
              <p:spPr bwMode="auto">
                <a:xfrm flipH="1">
                  <a:off x="5525" y="270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7" name="Line 59704"/>
                <p:cNvSpPr>
                  <a:spLocks noChangeShapeType="1"/>
                </p:cNvSpPr>
                <p:nvPr/>
              </p:nvSpPr>
              <p:spPr bwMode="auto">
                <a:xfrm flipH="1">
                  <a:off x="5518" y="270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8" name="Line 59705"/>
                <p:cNvSpPr>
                  <a:spLocks noChangeShapeType="1"/>
                </p:cNvSpPr>
                <p:nvPr/>
              </p:nvSpPr>
              <p:spPr bwMode="auto">
                <a:xfrm flipH="1">
                  <a:off x="5505" y="2709"/>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19" name="Line 59706"/>
                <p:cNvSpPr>
                  <a:spLocks noChangeShapeType="1"/>
                </p:cNvSpPr>
                <p:nvPr/>
              </p:nvSpPr>
              <p:spPr bwMode="auto">
                <a:xfrm flipH="1">
                  <a:off x="5490" y="2712"/>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0" name="Line 59707"/>
                <p:cNvSpPr>
                  <a:spLocks noChangeShapeType="1"/>
                </p:cNvSpPr>
                <p:nvPr/>
              </p:nvSpPr>
              <p:spPr bwMode="auto">
                <a:xfrm flipH="1" flipV="1">
                  <a:off x="5478" y="2715"/>
                  <a:ext cx="1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1" name="Line 59708"/>
                <p:cNvSpPr>
                  <a:spLocks noChangeShapeType="1"/>
                </p:cNvSpPr>
                <p:nvPr/>
              </p:nvSpPr>
              <p:spPr bwMode="auto">
                <a:xfrm flipH="1">
                  <a:off x="5469" y="271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2" name="Line 59709"/>
                <p:cNvSpPr>
                  <a:spLocks noChangeShapeType="1"/>
                </p:cNvSpPr>
                <p:nvPr/>
              </p:nvSpPr>
              <p:spPr bwMode="auto">
                <a:xfrm flipH="1">
                  <a:off x="5453" y="2719"/>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3" name="Line 59710"/>
                <p:cNvSpPr>
                  <a:spLocks noChangeShapeType="1"/>
                </p:cNvSpPr>
                <p:nvPr/>
              </p:nvSpPr>
              <p:spPr bwMode="auto">
                <a:xfrm flipH="1">
                  <a:off x="5441" y="2723"/>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4" name="Line 59711"/>
                <p:cNvSpPr>
                  <a:spLocks noChangeShapeType="1"/>
                </p:cNvSpPr>
                <p:nvPr/>
              </p:nvSpPr>
              <p:spPr bwMode="auto">
                <a:xfrm flipH="1" flipV="1">
                  <a:off x="5432" y="272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5" name="Line 59712"/>
                <p:cNvSpPr>
                  <a:spLocks noChangeShapeType="1"/>
                </p:cNvSpPr>
                <p:nvPr/>
              </p:nvSpPr>
              <p:spPr bwMode="auto">
                <a:xfrm flipH="1" flipV="1">
                  <a:off x="5427" y="27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6" name="Line 59713"/>
                <p:cNvSpPr>
                  <a:spLocks noChangeShapeType="1"/>
                </p:cNvSpPr>
                <p:nvPr/>
              </p:nvSpPr>
              <p:spPr bwMode="auto">
                <a:xfrm flipH="1" flipV="1">
                  <a:off x="5421" y="270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7" name="Line 59714"/>
                <p:cNvSpPr>
                  <a:spLocks noChangeShapeType="1"/>
                </p:cNvSpPr>
                <p:nvPr/>
              </p:nvSpPr>
              <p:spPr bwMode="auto">
                <a:xfrm flipH="1" flipV="1">
                  <a:off x="5418" y="2704"/>
                  <a:ext cx="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28" name="Line 59715"/>
                <p:cNvSpPr>
                  <a:spLocks noChangeShapeType="1"/>
                </p:cNvSpPr>
                <p:nvPr/>
              </p:nvSpPr>
              <p:spPr bwMode="auto">
                <a:xfrm flipH="1" flipV="1">
                  <a:off x="5417" y="2702"/>
                  <a:ext cx="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6" name="Group 59917"/>
              <p:cNvGrpSpPr>
                <a:grpSpLocks/>
              </p:cNvGrpSpPr>
              <p:nvPr/>
            </p:nvGrpSpPr>
            <p:grpSpPr bwMode="auto">
              <a:xfrm>
                <a:off x="8337550" y="3673476"/>
                <a:ext cx="958850" cy="949325"/>
                <a:chOff x="5252" y="2314"/>
                <a:chExt cx="604" cy="598"/>
              </a:xfrm>
              <a:grpFill/>
            </p:grpSpPr>
            <p:sp>
              <p:nvSpPr>
                <p:cNvPr id="50729" name="Line 59717"/>
                <p:cNvSpPr>
                  <a:spLocks noChangeShapeType="1"/>
                </p:cNvSpPr>
                <p:nvPr/>
              </p:nvSpPr>
              <p:spPr bwMode="auto">
                <a:xfrm flipH="1" flipV="1">
                  <a:off x="5404" y="2689"/>
                  <a:ext cx="13"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0" name="Line 59718"/>
                <p:cNvSpPr>
                  <a:spLocks noChangeShapeType="1"/>
                </p:cNvSpPr>
                <p:nvPr/>
              </p:nvSpPr>
              <p:spPr bwMode="auto">
                <a:xfrm flipH="1" flipV="1">
                  <a:off x="5397" y="26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1" name="Line 59719"/>
                <p:cNvSpPr>
                  <a:spLocks noChangeShapeType="1"/>
                </p:cNvSpPr>
                <p:nvPr/>
              </p:nvSpPr>
              <p:spPr bwMode="auto">
                <a:xfrm flipH="1" flipV="1">
                  <a:off x="5396" y="2680"/>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2" name="Line 59720"/>
                <p:cNvSpPr>
                  <a:spLocks noChangeShapeType="1"/>
                </p:cNvSpPr>
                <p:nvPr/>
              </p:nvSpPr>
              <p:spPr bwMode="auto">
                <a:xfrm flipV="1">
                  <a:off x="5396" y="2672"/>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3" name="Line 59721"/>
                <p:cNvSpPr>
                  <a:spLocks noChangeShapeType="1"/>
                </p:cNvSpPr>
                <p:nvPr/>
              </p:nvSpPr>
              <p:spPr bwMode="auto">
                <a:xfrm flipH="1" flipV="1">
                  <a:off x="5391" y="26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4" name="Line 59722"/>
                <p:cNvSpPr>
                  <a:spLocks noChangeShapeType="1"/>
                </p:cNvSpPr>
                <p:nvPr/>
              </p:nvSpPr>
              <p:spPr bwMode="auto">
                <a:xfrm flipH="1">
                  <a:off x="5379" y="266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5" name="Line 59723"/>
                <p:cNvSpPr>
                  <a:spLocks noChangeShapeType="1"/>
                </p:cNvSpPr>
                <p:nvPr/>
              </p:nvSpPr>
              <p:spPr bwMode="auto">
                <a:xfrm flipH="1">
                  <a:off x="5374" y="26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6" name="Line 59724"/>
                <p:cNvSpPr>
                  <a:spLocks noChangeShapeType="1"/>
                </p:cNvSpPr>
                <p:nvPr/>
              </p:nvSpPr>
              <p:spPr bwMode="auto">
                <a:xfrm flipH="1" flipV="1">
                  <a:off x="5358" y="26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7" name="Line 59725"/>
                <p:cNvSpPr>
                  <a:spLocks noChangeShapeType="1"/>
                </p:cNvSpPr>
                <p:nvPr/>
              </p:nvSpPr>
              <p:spPr bwMode="auto">
                <a:xfrm flipH="1" flipV="1">
                  <a:off x="5348" y="2679"/>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8" name="Line 59726"/>
                <p:cNvSpPr>
                  <a:spLocks noChangeShapeType="1"/>
                </p:cNvSpPr>
                <p:nvPr/>
              </p:nvSpPr>
              <p:spPr bwMode="auto">
                <a:xfrm flipH="1">
                  <a:off x="5342" y="2679"/>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39" name="Line 59727"/>
                <p:cNvSpPr>
                  <a:spLocks noChangeShapeType="1"/>
                </p:cNvSpPr>
                <p:nvPr/>
              </p:nvSpPr>
              <p:spPr bwMode="auto">
                <a:xfrm flipH="1">
                  <a:off x="5328" y="26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0" name="Line 59728"/>
                <p:cNvSpPr>
                  <a:spLocks noChangeShapeType="1"/>
                </p:cNvSpPr>
                <p:nvPr/>
              </p:nvSpPr>
              <p:spPr bwMode="auto">
                <a:xfrm flipH="1">
                  <a:off x="5322" y="26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1" name="Line 59729"/>
                <p:cNvSpPr>
                  <a:spLocks noChangeShapeType="1"/>
                </p:cNvSpPr>
                <p:nvPr/>
              </p:nvSpPr>
              <p:spPr bwMode="auto">
                <a:xfrm flipH="1" flipV="1">
                  <a:off x="5320" y="26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2" name="Line 59730"/>
                <p:cNvSpPr>
                  <a:spLocks noChangeShapeType="1"/>
                </p:cNvSpPr>
                <p:nvPr/>
              </p:nvSpPr>
              <p:spPr bwMode="auto">
                <a:xfrm flipH="1" flipV="1">
                  <a:off x="5317" y="267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3" name="Line 59731"/>
                <p:cNvSpPr>
                  <a:spLocks noChangeShapeType="1"/>
                </p:cNvSpPr>
                <p:nvPr/>
              </p:nvSpPr>
              <p:spPr bwMode="auto">
                <a:xfrm flipV="1">
                  <a:off x="5317" y="26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4" name="Line 59732"/>
                <p:cNvSpPr>
                  <a:spLocks noChangeShapeType="1"/>
                </p:cNvSpPr>
                <p:nvPr/>
              </p:nvSpPr>
              <p:spPr bwMode="auto">
                <a:xfrm flipH="1" flipV="1">
                  <a:off x="5320" y="26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5" name="Line 59733"/>
                <p:cNvSpPr>
                  <a:spLocks noChangeShapeType="1"/>
                </p:cNvSpPr>
                <p:nvPr/>
              </p:nvSpPr>
              <p:spPr bwMode="auto">
                <a:xfrm flipH="1" flipV="1">
                  <a:off x="5311" y="265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6" name="Line 59734"/>
                <p:cNvSpPr>
                  <a:spLocks noChangeShapeType="1"/>
                </p:cNvSpPr>
                <p:nvPr/>
              </p:nvSpPr>
              <p:spPr bwMode="auto">
                <a:xfrm flipH="1" flipV="1">
                  <a:off x="5302" y="264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7" name="Line 59735"/>
                <p:cNvSpPr>
                  <a:spLocks noChangeShapeType="1"/>
                </p:cNvSpPr>
                <p:nvPr/>
              </p:nvSpPr>
              <p:spPr bwMode="auto">
                <a:xfrm flipH="1">
                  <a:off x="5295" y="26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8" name="Line 59736"/>
                <p:cNvSpPr>
                  <a:spLocks noChangeShapeType="1"/>
                </p:cNvSpPr>
                <p:nvPr/>
              </p:nvSpPr>
              <p:spPr bwMode="auto">
                <a:xfrm flipH="1">
                  <a:off x="5288" y="265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49" name="Line 59737"/>
                <p:cNvSpPr>
                  <a:spLocks noChangeShapeType="1"/>
                </p:cNvSpPr>
                <p:nvPr/>
              </p:nvSpPr>
              <p:spPr bwMode="auto">
                <a:xfrm flipH="1" flipV="1">
                  <a:off x="5283" y="2639"/>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0" name="Line 59738"/>
                <p:cNvSpPr>
                  <a:spLocks noChangeShapeType="1"/>
                </p:cNvSpPr>
                <p:nvPr/>
              </p:nvSpPr>
              <p:spPr bwMode="auto">
                <a:xfrm flipH="1" flipV="1">
                  <a:off x="5274" y="26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1" name="Line 59739"/>
                <p:cNvSpPr>
                  <a:spLocks noChangeShapeType="1"/>
                </p:cNvSpPr>
                <p:nvPr/>
              </p:nvSpPr>
              <p:spPr bwMode="auto">
                <a:xfrm flipH="1" flipV="1">
                  <a:off x="5272" y="26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2" name="Line 59740"/>
                <p:cNvSpPr>
                  <a:spLocks noChangeShapeType="1"/>
                </p:cNvSpPr>
                <p:nvPr/>
              </p:nvSpPr>
              <p:spPr bwMode="auto">
                <a:xfrm flipH="1" flipV="1">
                  <a:off x="5268" y="26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3" name="Line 59741"/>
                <p:cNvSpPr>
                  <a:spLocks noChangeShapeType="1"/>
                </p:cNvSpPr>
                <p:nvPr/>
              </p:nvSpPr>
              <p:spPr bwMode="auto">
                <a:xfrm flipH="1" flipV="1">
                  <a:off x="5265" y="260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4" name="Line 59742"/>
                <p:cNvSpPr>
                  <a:spLocks noChangeShapeType="1"/>
                </p:cNvSpPr>
                <p:nvPr/>
              </p:nvSpPr>
              <p:spPr bwMode="auto">
                <a:xfrm flipH="1">
                  <a:off x="5258" y="260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5" name="Line 59743"/>
                <p:cNvSpPr>
                  <a:spLocks noChangeShapeType="1"/>
                </p:cNvSpPr>
                <p:nvPr/>
              </p:nvSpPr>
              <p:spPr bwMode="auto">
                <a:xfrm flipH="1">
                  <a:off x="5252" y="26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6" name="Line 59744"/>
                <p:cNvSpPr>
                  <a:spLocks noChangeShapeType="1"/>
                </p:cNvSpPr>
                <p:nvPr/>
              </p:nvSpPr>
              <p:spPr bwMode="auto">
                <a:xfrm flipV="1">
                  <a:off x="5252" y="2596"/>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7" name="Line 59745"/>
                <p:cNvSpPr>
                  <a:spLocks noChangeShapeType="1"/>
                </p:cNvSpPr>
                <p:nvPr/>
              </p:nvSpPr>
              <p:spPr bwMode="auto">
                <a:xfrm>
                  <a:off x="5254" y="2596"/>
                  <a:ext cx="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8" name="Line 59746"/>
                <p:cNvSpPr>
                  <a:spLocks noChangeShapeType="1"/>
                </p:cNvSpPr>
                <p:nvPr/>
              </p:nvSpPr>
              <p:spPr bwMode="auto">
                <a:xfrm flipV="1">
                  <a:off x="5255" y="2579"/>
                  <a:ext cx="2"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59" name="Line 59747"/>
                <p:cNvSpPr>
                  <a:spLocks noChangeShapeType="1"/>
                </p:cNvSpPr>
                <p:nvPr/>
              </p:nvSpPr>
              <p:spPr bwMode="auto">
                <a:xfrm flipV="1">
                  <a:off x="5257" y="257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0" name="Line 59748"/>
                <p:cNvSpPr>
                  <a:spLocks noChangeShapeType="1"/>
                </p:cNvSpPr>
                <p:nvPr/>
              </p:nvSpPr>
              <p:spPr bwMode="auto">
                <a:xfrm flipV="1">
                  <a:off x="5263" y="256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1" name="Line 59749"/>
                <p:cNvSpPr>
                  <a:spLocks noChangeShapeType="1"/>
                </p:cNvSpPr>
                <p:nvPr/>
              </p:nvSpPr>
              <p:spPr bwMode="auto">
                <a:xfrm flipV="1">
                  <a:off x="5267" y="255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2" name="Line 59750"/>
                <p:cNvSpPr>
                  <a:spLocks noChangeShapeType="1"/>
                </p:cNvSpPr>
                <p:nvPr/>
              </p:nvSpPr>
              <p:spPr bwMode="auto">
                <a:xfrm flipV="1">
                  <a:off x="5272" y="25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3" name="Line 59751"/>
                <p:cNvSpPr>
                  <a:spLocks noChangeShapeType="1"/>
                </p:cNvSpPr>
                <p:nvPr/>
              </p:nvSpPr>
              <p:spPr bwMode="auto">
                <a:xfrm flipH="1" flipV="1">
                  <a:off x="5275" y="253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4" name="Line 59752"/>
                <p:cNvSpPr>
                  <a:spLocks noChangeShapeType="1"/>
                </p:cNvSpPr>
                <p:nvPr/>
              </p:nvSpPr>
              <p:spPr bwMode="auto">
                <a:xfrm flipV="1">
                  <a:off x="5275" y="253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5" name="Line 59753"/>
                <p:cNvSpPr>
                  <a:spLocks noChangeShapeType="1"/>
                </p:cNvSpPr>
                <p:nvPr/>
              </p:nvSpPr>
              <p:spPr bwMode="auto">
                <a:xfrm flipV="1">
                  <a:off x="5281" y="252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6" name="Line 59754"/>
                <p:cNvSpPr>
                  <a:spLocks noChangeShapeType="1"/>
                </p:cNvSpPr>
                <p:nvPr/>
              </p:nvSpPr>
              <p:spPr bwMode="auto">
                <a:xfrm flipV="1">
                  <a:off x="5287" y="251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7" name="Line 59755"/>
                <p:cNvSpPr>
                  <a:spLocks noChangeShapeType="1"/>
                </p:cNvSpPr>
                <p:nvPr/>
              </p:nvSpPr>
              <p:spPr bwMode="auto">
                <a:xfrm flipH="1" flipV="1">
                  <a:off x="5285" y="2495"/>
                  <a:ext cx="6"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8" name="Line 59756"/>
                <p:cNvSpPr>
                  <a:spLocks noChangeShapeType="1"/>
                </p:cNvSpPr>
                <p:nvPr/>
              </p:nvSpPr>
              <p:spPr bwMode="auto">
                <a:xfrm flipV="1">
                  <a:off x="5285" y="248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69" name="Line 59757"/>
                <p:cNvSpPr>
                  <a:spLocks noChangeShapeType="1"/>
                </p:cNvSpPr>
                <p:nvPr/>
              </p:nvSpPr>
              <p:spPr bwMode="auto">
                <a:xfrm flipH="1" flipV="1">
                  <a:off x="5285" y="247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0" name="Line 59758"/>
                <p:cNvSpPr>
                  <a:spLocks noChangeShapeType="1"/>
                </p:cNvSpPr>
                <p:nvPr/>
              </p:nvSpPr>
              <p:spPr bwMode="auto">
                <a:xfrm flipV="1">
                  <a:off x="5285" y="246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1" name="Line 59759"/>
                <p:cNvSpPr>
                  <a:spLocks noChangeShapeType="1"/>
                </p:cNvSpPr>
                <p:nvPr/>
              </p:nvSpPr>
              <p:spPr bwMode="auto">
                <a:xfrm flipV="1">
                  <a:off x="5290" y="24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2" name="Line 59760"/>
                <p:cNvSpPr>
                  <a:spLocks noChangeShapeType="1"/>
                </p:cNvSpPr>
                <p:nvPr/>
              </p:nvSpPr>
              <p:spPr bwMode="auto">
                <a:xfrm flipV="1">
                  <a:off x="5295" y="24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3" name="Line 59761"/>
                <p:cNvSpPr>
                  <a:spLocks noChangeShapeType="1"/>
                </p:cNvSpPr>
                <p:nvPr/>
              </p:nvSpPr>
              <p:spPr bwMode="auto">
                <a:xfrm flipV="1">
                  <a:off x="5303" y="2442"/>
                  <a:ext cx="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4" name="Line 59762"/>
                <p:cNvSpPr>
                  <a:spLocks noChangeShapeType="1"/>
                </p:cNvSpPr>
                <p:nvPr/>
              </p:nvSpPr>
              <p:spPr bwMode="auto">
                <a:xfrm flipV="1">
                  <a:off x="5306" y="243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5" name="Line 59763"/>
                <p:cNvSpPr>
                  <a:spLocks noChangeShapeType="1"/>
                </p:cNvSpPr>
                <p:nvPr/>
              </p:nvSpPr>
              <p:spPr bwMode="auto">
                <a:xfrm flipV="1">
                  <a:off x="5312" y="242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6" name="Line 59764"/>
                <p:cNvSpPr>
                  <a:spLocks noChangeShapeType="1"/>
                </p:cNvSpPr>
                <p:nvPr/>
              </p:nvSpPr>
              <p:spPr bwMode="auto">
                <a:xfrm flipH="1" flipV="1">
                  <a:off x="5314" y="24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7" name="Line 59765"/>
                <p:cNvSpPr>
                  <a:spLocks noChangeShapeType="1"/>
                </p:cNvSpPr>
                <p:nvPr/>
              </p:nvSpPr>
              <p:spPr bwMode="auto">
                <a:xfrm flipH="1" flipV="1">
                  <a:off x="5297" y="2404"/>
                  <a:ext cx="17"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8" name="Line 59766"/>
                <p:cNvSpPr>
                  <a:spLocks noChangeShapeType="1"/>
                </p:cNvSpPr>
                <p:nvPr/>
              </p:nvSpPr>
              <p:spPr bwMode="auto">
                <a:xfrm flipV="1">
                  <a:off x="5297" y="2397"/>
                  <a:ext cx="1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79" name="Line 59767"/>
                <p:cNvSpPr>
                  <a:spLocks noChangeShapeType="1"/>
                </p:cNvSpPr>
                <p:nvPr/>
              </p:nvSpPr>
              <p:spPr bwMode="auto">
                <a:xfrm flipV="1">
                  <a:off x="5309" y="2391"/>
                  <a:ext cx="2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0" name="Line 59768"/>
                <p:cNvSpPr>
                  <a:spLocks noChangeShapeType="1"/>
                </p:cNvSpPr>
                <p:nvPr/>
              </p:nvSpPr>
              <p:spPr bwMode="auto">
                <a:xfrm flipV="1">
                  <a:off x="5329" y="2390"/>
                  <a:ext cx="1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1" name="Line 59769"/>
                <p:cNvSpPr>
                  <a:spLocks noChangeShapeType="1"/>
                </p:cNvSpPr>
                <p:nvPr/>
              </p:nvSpPr>
              <p:spPr bwMode="auto">
                <a:xfrm>
                  <a:off x="5343" y="2390"/>
                  <a:ext cx="1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2" name="Line 59770"/>
                <p:cNvSpPr>
                  <a:spLocks noChangeShapeType="1"/>
                </p:cNvSpPr>
                <p:nvPr/>
              </p:nvSpPr>
              <p:spPr bwMode="auto">
                <a:xfrm>
                  <a:off x="5354" y="2391"/>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3" name="Line 59771"/>
                <p:cNvSpPr>
                  <a:spLocks noChangeShapeType="1"/>
                </p:cNvSpPr>
                <p:nvPr/>
              </p:nvSpPr>
              <p:spPr bwMode="auto">
                <a:xfrm flipV="1">
                  <a:off x="5363" y="2392"/>
                  <a:ext cx="1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4" name="Line 59772"/>
                <p:cNvSpPr>
                  <a:spLocks noChangeShapeType="1"/>
                </p:cNvSpPr>
                <p:nvPr/>
              </p:nvSpPr>
              <p:spPr bwMode="auto">
                <a:xfrm flipV="1">
                  <a:off x="5376" y="2380"/>
                  <a:ext cx="4"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5" name="Line 59773"/>
                <p:cNvSpPr>
                  <a:spLocks noChangeShapeType="1"/>
                </p:cNvSpPr>
                <p:nvPr/>
              </p:nvSpPr>
              <p:spPr bwMode="auto">
                <a:xfrm flipV="1">
                  <a:off x="5380" y="2374"/>
                  <a:ext cx="1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6" name="Line 59774"/>
                <p:cNvSpPr>
                  <a:spLocks noChangeShapeType="1"/>
                </p:cNvSpPr>
                <p:nvPr/>
              </p:nvSpPr>
              <p:spPr bwMode="auto">
                <a:xfrm flipV="1">
                  <a:off x="5392" y="237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7" name="Line 59775"/>
                <p:cNvSpPr>
                  <a:spLocks noChangeShapeType="1"/>
                </p:cNvSpPr>
                <p:nvPr/>
              </p:nvSpPr>
              <p:spPr bwMode="auto">
                <a:xfrm>
                  <a:off x="5400" y="2372"/>
                  <a:ext cx="2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8" name="Line 59776"/>
                <p:cNvSpPr>
                  <a:spLocks noChangeShapeType="1"/>
                </p:cNvSpPr>
                <p:nvPr/>
              </p:nvSpPr>
              <p:spPr bwMode="auto">
                <a:xfrm flipV="1">
                  <a:off x="5423" y="2368"/>
                  <a:ext cx="6"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89" name="Line 59777"/>
                <p:cNvSpPr>
                  <a:spLocks noChangeShapeType="1"/>
                </p:cNvSpPr>
                <p:nvPr/>
              </p:nvSpPr>
              <p:spPr bwMode="auto">
                <a:xfrm flipV="1">
                  <a:off x="5429" y="2351"/>
                  <a:ext cx="11"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0" name="Line 59778"/>
                <p:cNvSpPr>
                  <a:spLocks noChangeShapeType="1"/>
                </p:cNvSpPr>
                <p:nvPr/>
              </p:nvSpPr>
              <p:spPr bwMode="auto">
                <a:xfrm flipV="1">
                  <a:off x="5440" y="2350"/>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1" name="Line 59779"/>
                <p:cNvSpPr>
                  <a:spLocks noChangeShapeType="1"/>
                </p:cNvSpPr>
                <p:nvPr/>
              </p:nvSpPr>
              <p:spPr bwMode="auto">
                <a:xfrm flipV="1">
                  <a:off x="5445" y="2346"/>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2" name="Line 59780"/>
                <p:cNvSpPr>
                  <a:spLocks noChangeShapeType="1"/>
                </p:cNvSpPr>
                <p:nvPr/>
              </p:nvSpPr>
              <p:spPr bwMode="auto">
                <a:xfrm flipV="1">
                  <a:off x="5457" y="23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3" name="Line 59781"/>
                <p:cNvSpPr>
                  <a:spLocks noChangeShapeType="1"/>
                </p:cNvSpPr>
                <p:nvPr/>
              </p:nvSpPr>
              <p:spPr bwMode="auto">
                <a:xfrm flipV="1">
                  <a:off x="5470" y="2337"/>
                  <a:ext cx="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4" name="Line 59782"/>
                <p:cNvSpPr>
                  <a:spLocks noChangeShapeType="1"/>
                </p:cNvSpPr>
                <p:nvPr/>
              </p:nvSpPr>
              <p:spPr bwMode="auto">
                <a:xfrm flipV="1">
                  <a:off x="5470" y="2328"/>
                  <a:ext cx="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5" name="Line 59783"/>
                <p:cNvSpPr>
                  <a:spLocks noChangeShapeType="1"/>
                </p:cNvSpPr>
                <p:nvPr/>
              </p:nvSpPr>
              <p:spPr bwMode="auto">
                <a:xfrm flipV="1">
                  <a:off x="5471" y="2314"/>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6" name="Line 59784"/>
                <p:cNvSpPr>
                  <a:spLocks noChangeShapeType="1"/>
                </p:cNvSpPr>
                <p:nvPr/>
              </p:nvSpPr>
              <p:spPr bwMode="auto">
                <a:xfrm>
                  <a:off x="5489" y="2314"/>
                  <a:ext cx="1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7" name="Line 59785"/>
                <p:cNvSpPr>
                  <a:spLocks noChangeShapeType="1"/>
                </p:cNvSpPr>
                <p:nvPr/>
              </p:nvSpPr>
              <p:spPr bwMode="auto">
                <a:xfrm>
                  <a:off x="5503" y="2315"/>
                  <a:ext cx="16"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8" name="Line 59786"/>
                <p:cNvSpPr>
                  <a:spLocks noChangeShapeType="1"/>
                </p:cNvSpPr>
                <p:nvPr/>
              </p:nvSpPr>
              <p:spPr bwMode="auto">
                <a:xfrm>
                  <a:off x="5519" y="231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99" name="Line 59787"/>
                <p:cNvSpPr>
                  <a:spLocks noChangeShapeType="1"/>
                </p:cNvSpPr>
                <p:nvPr/>
              </p:nvSpPr>
              <p:spPr bwMode="auto">
                <a:xfrm>
                  <a:off x="5528" y="2320"/>
                  <a:ext cx="2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0" name="Line 59788"/>
                <p:cNvSpPr>
                  <a:spLocks noChangeShapeType="1"/>
                </p:cNvSpPr>
                <p:nvPr/>
              </p:nvSpPr>
              <p:spPr bwMode="auto">
                <a:xfrm>
                  <a:off x="5553" y="2328"/>
                  <a:ext cx="5" cy="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1" name="Line 59789"/>
                <p:cNvSpPr>
                  <a:spLocks noChangeShapeType="1"/>
                </p:cNvSpPr>
                <p:nvPr/>
              </p:nvSpPr>
              <p:spPr bwMode="auto">
                <a:xfrm flipV="1">
                  <a:off x="5558" y="2351"/>
                  <a:ext cx="1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2" name="Line 59790"/>
                <p:cNvSpPr>
                  <a:spLocks noChangeShapeType="1"/>
                </p:cNvSpPr>
                <p:nvPr/>
              </p:nvSpPr>
              <p:spPr bwMode="auto">
                <a:xfrm>
                  <a:off x="5576" y="235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3" name="Line 59791"/>
                <p:cNvSpPr>
                  <a:spLocks noChangeShapeType="1"/>
                </p:cNvSpPr>
                <p:nvPr/>
              </p:nvSpPr>
              <p:spPr bwMode="auto">
                <a:xfrm>
                  <a:off x="5592" y="235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4" name="Line 59792"/>
                <p:cNvSpPr>
                  <a:spLocks noChangeShapeType="1"/>
                </p:cNvSpPr>
                <p:nvPr/>
              </p:nvSpPr>
              <p:spPr bwMode="auto">
                <a:xfrm>
                  <a:off x="5596" y="236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5" name="Line 59793"/>
                <p:cNvSpPr>
                  <a:spLocks noChangeShapeType="1"/>
                </p:cNvSpPr>
                <p:nvPr/>
              </p:nvSpPr>
              <p:spPr bwMode="auto">
                <a:xfrm>
                  <a:off x="5606" y="23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6" name="Line 59794"/>
                <p:cNvSpPr>
                  <a:spLocks noChangeShapeType="1"/>
                </p:cNvSpPr>
                <p:nvPr/>
              </p:nvSpPr>
              <p:spPr bwMode="auto">
                <a:xfrm>
                  <a:off x="5615" y="2377"/>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7" name="Line 59795"/>
                <p:cNvSpPr>
                  <a:spLocks noChangeShapeType="1"/>
                </p:cNvSpPr>
                <p:nvPr/>
              </p:nvSpPr>
              <p:spPr bwMode="auto">
                <a:xfrm>
                  <a:off x="5630" y="238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8" name="Line 59796"/>
                <p:cNvSpPr>
                  <a:spLocks noChangeShapeType="1"/>
                </p:cNvSpPr>
                <p:nvPr/>
              </p:nvSpPr>
              <p:spPr bwMode="auto">
                <a:xfrm>
                  <a:off x="5633" y="2387"/>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09" name="Line 59797"/>
                <p:cNvSpPr>
                  <a:spLocks noChangeShapeType="1"/>
                </p:cNvSpPr>
                <p:nvPr/>
              </p:nvSpPr>
              <p:spPr bwMode="auto">
                <a:xfrm>
                  <a:off x="5644" y="23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0" name="Line 59798"/>
                <p:cNvSpPr>
                  <a:spLocks noChangeShapeType="1"/>
                </p:cNvSpPr>
                <p:nvPr/>
              </p:nvSpPr>
              <p:spPr bwMode="auto">
                <a:xfrm>
                  <a:off x="5646" y="240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1" name="Line 59799"/>
                <p:cNvSpPr>
                  <a:spLocks noChangeShapeType="1"/>
                </p:cNvSpPr>
                <p:nvPr/>
              </p:nvSpPr>
              <p:spPr bwMode="auto">
                <a:xfrm flipH="1">
                  <a:off x="5643" y="242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2" name="Line 59800"/>
                <p:cNvSpPr>
                  <a:spLocks noChangeShapeType="1"/>
                </p:cNvSpPr>
                <p:nvPr/>
              </p:nvSpPr>
              <p:spPr bwMode="auto">
                <a:xfrm>
                  <a:off x="5643" y="242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3" name="Line 59801"/>
                <p:cNvSpPr>
                  <a:spLocks noChangeShapeType="1"/>
                </p:cNvSpPr>
                <p:nvPr/>
              </p:nvSpPr>
              <p:spPr bwMode="auto">
                <a:xfrm>
                  <a:off x="5645" y="242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4" name="Line 59802"/>
                <p:cNvSpPr>
                  <a:spLocks noChangeShapeType="1"/>
                </p:cNvSpPr>
                <p:nvPr/>
              </p:nvSpPr>
              <p:spPr bwMode="auto">
                <a:xfrm>
                  <a:off x="5648" y="243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5" name="Line 59803"/>
                <p:cNvSpPr>
                  <a:spLocks noChangeShapeType="1"/>
                </p:cNvSpPr>
                <p:nvPr/>
              </p:nvSpPr>
              <p:spPr bwMode="auto">
                <a:xfrm>
                  <a:off x="5657" y="24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6" name="Line 59804"/>
                <p:cNvSpPr>
                  <a:spLocks noChangeShapeType="1"/>
                </p:cNvSpPr>
                <p:nvPr/>
              </p:nvSpPr>
              <p:spPr bwMode="auto">
                <a:xfrm>
                  <a:off x="5659" y="2447"/>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7" name="Line 59805"/>
                <p:cNvSpPr>
                  <a:spLocks noChangeShapeType="1"/>
                </p:cNvSpPr>
                <p:nvPr/>
              </p:nvSpPr>
              <p:spPr bwMode="auto">
                <a:xfrm>
                  <a:off x="5663" y="246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8" name="Line 59806"/>
                <p:cNvSpPr>
                  <a:spLocks noChangeShapeType="1"/>
                </p:cNvSpPr>
                <p:nvPr/>
              </p:nvSpPr>
              <p:spPr bwMode="auto">
                <a:xfrm>
                  <a:off x="5667" y="2475"/>
                  <a:ext cx="1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19" name="Line 59807"/>
                <p:cNvSpPr>
                  <a:spLocks noChangeShapeType="1"/>
                </p:cNvSpPr>
                <p:nvPr/>
              </p:nvSpPr>
              <p:spPr bwMode="auto">
                <a:xfrm flipV="1">
                  <a:off x="5678" y="2476"/>
                  <a:ext cx="1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0" name="Line 59808"/>
                <p:cNvSpPr>
                  <a:spLocks noChangeShapeType="1"/>
                </p:cNvSpPr>
                <p:nvPr/>
              </p:nvSpPr>
              <p:spPr bwMode="auto">
                <a:xfrm>
                  <a:off x="5692" y="247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1" name="Line 59809"/>
                <p:cNvSpPr>
                  <a:spLocks noChangeShapeType="1"/>
                </p:cNvSpPr>
                <p:nvPr/>
              </p:nvSpPr>
              <p:spPr bwMode="auto">
                <a:xfrm>
                  <a:off x="5700" y="247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2" name="Line 59810"/>
                <p:cNvSpPr>
                  <a:spLocks noChangeShapeType="1"/>
                </p:cNvSpPr>
                <p:nvPr/>
              </p:nvSpPr>
              <p:spPr bwMode="auto">
                <a:xfrm flipV="1">
                  <a:off x="5706" y="2475"/>
                  <a:ext cx="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3" name="Line 59811"/>
                <p:cNvSpPr>
                  <a:spLocks noChangeShapeType="1"/>
                </p:cNvSpPr>
                <p:nvPr/>
              </p:nvSpPr>
              <p:spPr bwMode="auto">
                <a:xfrm flipV="1">
                  <a:off x="5710" y="2465"/>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4" name="Line 59812"/>
                <p:cNvSpPr>
                  <a:spLocks noChangeShapeType="1"/>
                </p:cNvSpPr>
                <p:nvPr/>
              </p:nvSpPr>
              <p:spPr bwMode="auto">
                <a:xfrm flipV="1">
                  <a:off x="5713" y="246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5" name="Line 59813"/>
                <p:cNvSpPr>
                  <a:spLocks noChangeShapeType="1"/>
                </p:cNvSpPr>
                <p:nvPr/>
              </p:nvSpPr>
              <p:spPr bwMode="auto">
                <a:xfrm>
                  <a:off x="5729" y="2463"/>
                  <a:ext cx="5"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6" name="Line 59814"/>
                <p:cNvSpPr>
                  <a:spLocks noChangeShapeType="1"/>
                </p:cNvSpPr>
                <p:nvPr/>
              </p:nvSpPr>
              <p:spPr bwMode="auto">
                <a:xfrm>
                  <a:off x="5734" y="2464"/>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7" name="Line 59815"/>
                <p:cNvSpPr>
                  <a:spLocks noChangeShapeType="1"/>
                </p:cNvSpPr>
                <p:nvPr/>
              </p:nvSpPr>
              <p:spPr bwMode="auto">
                <a:xfrm>
                  <a:off x="5741" y="2465"/>
                  <a:ext cx="1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8" name="Line 59816"/>
                <p:cNvSpPr>
                  <a:spLocks noChangeShapeType="1"/>
                </p:cNvSpPr>
                <p:nvPr/>
              </p:nvSpPr>
              <p:spPr bwMode="auto">
                <a:xfrm flipV="1">
                  <a:off x="5754" y="2463"/>
                  <a:ext cx="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29" name="Line 59817"/>
                <p:cNvSpPr>
                  <a:spLocks noChangeShapeType="1"/>
                </p:cNvSpPr>
                <p:nvPr/>
              </p:nvSpPr>
              <p:spPr bwMode="auto">
                <a:xfrm>
                  <a:off x="5756" y="2463"/>
                  <a:ext cx="9" cy="2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0" name="Line 59818"/>
                <p:cNvSpPr>
                  <a:spLocks noChangeShapeType="1"/>
                </p:cNvSpPr>
                <p:nvPr/>
              </p:nvSpPr>
              <p:spPr bwMode="auto">
                <a:xfrm flipH="1">
                  <a:off x="5762" y="2490"/>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1" name="Line 59819"/>
                <p:cNvSpPr>
                  <a:spLocks noChangeShapeType="1"/>
                </p:cNvSpPr>
                <p:nvPr/>
              </p:nvSpPr>
              <p:spPr bwMode="auto">
                <a:xfrm flipH="1">
                  <a:off x="5755" y="25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2" name="Line 59820"/>
                <p:cNvSpPr>
                  <a:spLocks noChangeShapeType="1"/>
                </p:cNvSpPr>
                <p:nvPr/>
              </p:nvSpPr>
              <p:spPr bwMode="auto">
                <a:xfrm>
                  <a:off x="5755" y="25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3" name="Line 59821"/>
                <p:cNvSpPr>
                  <a:spLocks noChangeShapeType="1"/>
                </p:cNvSpPr>
                <p:nvPr/>
              </p:nvSpPr>
              <p:spPr bwMode="auto">
                <a:xfrm flipH="1">
                  <a:off x="5752" y="25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4" name="Line 59822"/>
                <p:cNvSpPr>
                  <a:spLocks noChangeShapeType="1"/>
                </p:cNvSpPr>
                <p:nvPr/>
              </p:nvSpPr>
              <p:spPr bwMode="auto">
                <a:xfrm flipH="1">
                  <a:off x="5745" y="252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5" name="Line 59823"/>
                <p:cNvSpPr>
                  <a:spLocks noChangeShapeType="1"/>
                </p:cNvSpPr>
                <p:nvPr/>
              </p:nvSpPr>
              <p:spPr bwMode="auto">
                <a:xfrm flipH="1" flipV="1">
                  <a:off x="5741" y="2513"/>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6" name="Line 59824"/>
                <p:cNvSpPr>
                  <a:spLocks noChangeShapeType="1"/>
                </p:cNvSpPr>
                <p:nvPr/>
              </p:nvSpPr>
              <p:spPr bwMode="auto">
                <a:xfrm flipH="1" flipV="1">
                  <a:off x="5732" y="25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7" name="Line 59825"/>
                <p:cNvSpPr>
                  <a:spLocks noChangeShapeType="1"/>
                </p:cNvSpPr>
                <p:nvPr/>
              </p:nvSpPr>
              <p:spPr bwMode="auto">
                <a:xfrm flipH="1">
                  <a:off x="5726" y="2508"/>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8" name="Line 59826"/>
                <p:cNvSpPr>
                  <a:spLocks noChangeShapeType="1"/>
                </p:cNvSpPr>
                <p:nvPr/>
              </p:nvSpPr>
              <p:spPr bwMode="auto">
                <a:xfrm>
                  <a:off x="5726" y="25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39" name="Line 59827"/>
                <p:cNvSpPr>
                  <a:spLocks noChangeShapeType="1"/>
                </p:cNvSpPr>
                <p:nvPr/>
              </p:nvSpPr>
              <p:spPr bwMode="auto">
                <a:xfrm flipH="1">
                  <a:off x="5726" y="2525"/>
                  <a:ext cx="2"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0" name="Line 59828"/>
                <p:cNvSpPr>
                  <a:spLocks noChangeShapeType="1"/>
                </p:cNvSpPr>
                <p:nvPr/>
              </p:nvSpPr>
              <p:spPr bwMode="auto">
                <a:xfrm>
                  <a:off x="5726" y="25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1" name="Line 59829"/>
                <p:cNvSpPr>
                  <a:spLocks noChangeShapeType="1"/>
                </p:cNvSpPr>
                <p:nvPr/>
              </p:nvSpPr>
              <p:spPr bwMode="auto">
                <a:xfrm flipV="1">
                  <a:off x="5728" y="2546"/>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2" name="Line 59830"/>
                <p:cNvSpPr>
                  <a:spLocks noChangeShapeType="1"/>
                </p:cNvSpPr>
                <p:nvPr/>
              </p:nvSpPr>
              <p:spPr bwMode="auto">
                <a:xfrm flipV="1">
                  <a:off x="5735" y="254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3" name="Line 59831"/>
                <p:cNvSpPr>
                  <a:spLocks noChangeShapeType="1"/>
                </p:cNvSpPr>
                <p:nvPr/>
              </p:nvSpPr>
              <p:spPr bwMode="auto">
                <a:xfrm flipH="1">
                  <a:off x="5737" y="254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4" name="Line 59832"/>
                <p:cNvSpPr>
                  <a:spLocks noChangeShapeType="1"/>
                </p:cNvSpPr>
                <p:nvPr/>
              </p:nvSpPr>
              <p:spPr bwMode="auto">
                <a:xfrm flipH="1">
                  <a:off x="5733" y="2553"/>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5" name="Line 59833"/>
                <p:cNvSpPr>
                  <a:spLocks noChangeShapeType="1"/>
                </p:cNvSpPr>
                <p:nvPr/>
              </p:nvSpPr>
              <p:spPr bwMode="auto">
                <a:xfrm>
                  <a:off x="5733" y="256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6" name="Line 59834"/>
                <p:cNvSpPr>
                  <a:spLocks noChangeShapeType="1"/>
                </p:cNvSpPr>
                <p:nvPr/>
              </p:nvSpPr>
              <p:spPr bwMode="auto">
                <a:xfrm>
                  <a:off x="5735" y="2569"/>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7" name="Line 59835"/>
                <p:cNvSpPr>
                  <a:spLocks noChangeShapeType="1"/>
                </p:cNvSpPr>
                <p:nvPr/>
              </p:nvSpPr>
              <p:spPr bwMode="auto">
                <a:xfrm>
                  <a:off x="5739" y="2582"/>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8" name="Line 59836"/>
                <p:cNvSpPr>
                  <a:spLocks noChangeShapeType="1"/>
                </p:cNvSpPr>
                <p:nvPr/>
              </p:nvSpPr>
              <p:spPr bwMode="auto">
                <a:xfrm flipH="1">
                  <a:off x="5746" y="2588"/>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49" name="Line 59837"/>
                <p:cNvSpPr>
                  <a:spLocks noChangeShapeType="1"/>
                </p:cNvSpPr>
                <p:nvPr/>
              </p:nvSpPr>
              <p:spPr bwMode="auto">
                <a:xfrm>
                  <a:off x="5746" y="26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0" name="Line 59838"/>
                <p:cNvSpPr>
                  <a:spLocks noChangeShapeType="1"/>
                </p:cNvSpPr>
                <p:nvPr/>
              </p:nvSpPr>
              <p:spPr bwMode="auto">
                <a:xfrm>
                  <a:off x="5748" y="2610"/>
                  <a:ext cx="0"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1" name="Line 59839"/>
                <p:cNvSpPr>
                  <a:spLocks noChangeShapeType="1"/>
                </p:cNvSpPr>
                <p:nvPr/>
              </p:nvSpPr>
              <p:spPr bwMode="auto">
                <a:xfrm flipH="1" flipV="1">
                  <a:off x="5716" y="2606"/>
                  <a:ext cx="3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2" name="Line 59840"/>
                <p:cNvSpPr>
                  <a:spLocks noChangeShapeType="1"/>
                </p:cNvSpPr>
                <p:nvPr/>
              </p:nvSpPr>
              <p:spPr bwMode="auto">
                <a:xfrm flipH="1">
                  <a:off x="5708" y="260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3" name="Line 59841"/>
                <p:cNvSpPr>
                  <a:spLocks noChangeShapeType="1"/>
                </p:cNvSpPr>
                <p:nvPr/>
              </p:nvSpPr>
              <p:spPr bwMode="auto">
                <a:xfrm flipH="1">
                  <a:off x="5701" y="2609"/>
                  <a:ext cx="7"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4" name="Line 59842"/>
                <p:cNvSpPr>
                  <a:spLocks noChangeShapeType="1"/>
                </p:cNvSpPr>
                <p:nvPr/>
              </p:nvSpPr>
              <p:spPr bwMode="auto">
                <a:xfrm flipH="1">
                  <a:off x="5695" y="26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5" name="Line 59843"/>
                <p:cNvSpPr>
                  <a:spLocks noChangeShapeType="1"/>
                </p:cNvSpPr>
                <p:nvPr/>
              </p:nvSpPr>
              <p:spPr bwMode="auto">
                <a:xfrm flipH="1">
                  <a:off x="5681" y="2611"/>
                  <a:ext cx="1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6" name="Line 59844"/>
                <p:cNvSpPr>
                  <a:spLocks noChangeShapeType="1"/>
                </p:cNvSpPr>
                <p:nvPr/>
              </p:nvSpPr>
              <p:spPr bwMode="auto">
                <a:xfrm flipH="1" flipV="1">
                  <a:off x="5672" y="2615"/>
                  <a:ext cx="9"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7" name="Line 59845"/>
                <p:cNvSpPr>
                  <a:spLocks noChangeShapeType="1"/>
                </p:cNvSpPr>
                <p:nvPr/>
              </p:nvSpPr>
              <p:spPr bwMode="auto">
                <a:xfrm flipH="1">
                  <a:off x="5659" y="261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8" name="Line 59846"/>
                <p:cNvSpPr>
                  <a:spLocks noChangeShapeType="1"/>
                </p:cNvSpPr>
                <p:nvPr/>
              </p:nvSpPr>
              <p:spPr bwMode="auto">
                <a:xfrm flipH="1">
                  <a:off x="5651" y="261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59" name="Line 59847"/>
                <p:cNvSpPr>
                  <a:spLocks noChangeShapeType="1"/>
                </p:cNvSpPr>
                <p:nvPr/>
              </p:nvSpPr>
              <p:spPr bwMode="auto">
                <a:xfrm flipH="1" flipV="1">
                  <a:off x="5642" y="261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0" name="Line 59848"/>
                <p:cNvSpPr>
                  <a:spLocks noChangeShapeType="1"/>
                </p:cNvSpPr>
                <p:nvPr/>
              </p:nvSpPr>
              <p:spPr bwMode="auto">
                <a:xfrm flipH="1">
                  <a:off x="5617" y="2616"/>
                  <a:ext cx="25"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1" name="Line 59849"/>
                <p:cNvSpPr>
                  <a:spLocks noChangeShapeType="1"/>
                </p:cNvSpPr>
                <p:nvPr/>
              </p:nvSpPr>
              <p:spPr bwMode="auto">
                <a:xfrm flipH="1">
                  <a:off x="5610" y="2632"/>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2" name="Line 59850"/>
                <p:cNvSpPr>
                  <a:spLocks noChangeShapeType="1"/>
                </p:cNvSpPr>
                <p:nvPr/>
              </p:nvSpPr>
              <p:spPr bwMode="auto">
                <a:xfrm flipH="1">
                  <a:off x="5605" y="2637"/>
                  <a:ext cx="5" cy="2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3" name="Line 59851"/>
                <p:cNvSpPr>
                  <a:spLocks noChangeShapeType="1"/>
                </p:cNvSpPr>
                <p:nvPr/>
              </p:nvSpPr>
              <p:spPr bwMode="auto">
                <a:xfrm flipH="1">
                  <a:off x="5593" y="2657"/>
                  <a:ext cx="12" cy="2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4" name="Line 59852"/>
                <p:cNvSpPr>
                  <a:spLocks noChangeShapeType="1"/>
                </p:cNvSpPr>
                <p:nvPr/>
              </p:nvSpPr>
              <p:spPr bwMode="auto">
                <a:xfrm flipH="1">
                  <a:off x="5578" y="2678"/>
                  <a:ext cx="1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5" name="Line 59853"/>
                <p:cNvSpPr>
                  <a:spLocks noChangeShapeType="1"/>
                </p:cNvSpPr>
                <p:nvPr/>
              </p:nvSpPr>
              <p:spPr bwMode="auto">
                <a:xfrm flipH="1">
                  <a:off x="5576" y="2687"/>
                  <a:ext cx="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6" name="Line 59854"/>
                <p:cNvSpPr>
                  <a:spLocks noChangeShapeType="1"/>
                </p:cNvSpPr>
                <p:nvPr/>
              </p:nvSpPr>
              <p:spPr bwMode="auto">
                <a:xfrm flipH="1">
                  <a:off x="5562" y="2696"/>
                  <a:ext cx="1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7" name="Line 59855"/>
                <p:cNvSpPr>
                  <a:spLocks noChangeShapeType="1"/>
                </p:cNvSpPr>
                <p:nvPr/>
              </p:nvSpPr>
              <p:spPr bwMode="auto">
                <a:xfrm flipH="1" flipV="1">
                  <a:off x="5547" y="2700"/>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8" name="Line 59856"/>
                <p:cNvSpPr>
                  <a:spLocks noChangeShapeType="1"/>
                </p:cNvSpPr>
                <p:nvPr/>
              </p:nvSpPr>
              <p:spPr bwMode="auto">
                <a:xfrm flipH="1">
                  <a:off x="5540" y="27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69" name="Line 59857"/>
                <p:cNvSpPr>
                  <a:spLocks noChangeShapeType="1"/>
                </p:cNvSpPr>
                <p:nvPr/>
              </p:nvSpPr>
              <p:spPr bwMode="auto">
                <a:xfrm flipH="1">
                  <a:off x="5525" y="2702"/>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0" name="Line 59858"/>
                <p:cNvSpPr>
                  <a:spLocks noChangeShapeType="1"/>
                </p:cNvSpPr>
                <p:nvPr/>
              </p:nvSpPr>
              <p:spPr bwMode="auto">
                <a:xfrm flipH="1">
                  <a:off x="5518" y="270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1" name="Line 59859"/>
                <p:cNvSpPr>
                  <a:spLocks noChangeShapeType="1"/>
                </p:cNvSpPr>
                <p:nvPr/>
              </p:nvSpPr>
              <p:spPr bwMode="auto">
                <a:xfrm flipH="1">
                  <a:off x="5505" y="2709"/>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2" name="Line 59860"/>
                <p:cNvSpPr>
                  <a:spLocks noChangeShapeType="1"/>
                </p:cNvSpPr>
                <p:nvPr/>
              </p:nvSpPr>
              <p:spPr bwMode="auto">
                <a:xfrm flipH="1">
                  <a:off x="5490" y="2712"/>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3" name="Line 59861"/>
                <p:cNvSpPr>
                  <a:spLocks noChangeShapeType="1"/>
                </p:cNvSpPr>
                <p:nvPr/>
              </p:nvSpPr>
              <p:spPr bwMode="auto">
                <a:xfrm flipH="1" flipV="1">
                  <a:off x="5478" y="2715"/>
                  <a:ext cx="1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4" name="Line 59862"/>
                <p:cNvSpPr>
                  <a:spLocks noChangeShapeType="1"/>
                </p:cNvSpPr>
                <p:nvPr/>
              </p:nvSpPr>
              <p:spPr bwMode="auto">
                <a:xfrm flipH="1">
                  <a:off x="5469" y="271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5" name="Line 59863"/>
                <p:cNvSpPr>
                  <a:spLocks noChangeShapeType="1"/>
                </p:cNvSpPr>
                <p:nvPr/>
              </p:nvSpPr>
              <p:spPr bwMode="auto">
                <a:xfrm flipH="1">
                  <a:off x="5453" y="2719"/>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6" name="Line 59864"/>
                <p:cNvSpPr>
                  <a:spLocks noChangeShapeType="1"/>
                </p:cNvSpPr>
                <p:nvPr/>
              </p:nvSpPr>
              <p:spPr bwMode="auto">
                <a:xfrm flipH="1">
                  <a:off x="5441" y="2723"/>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7" name="Line 59865"/>
                <p:cNvSpPr>
                  <a:spLocks noChangeShapeType="1"/>
                </p:cNvSpPr>
                <p:nvPr/>
              </p:nvSpPr>
              <p:spPr bwMode="auto">
                <a:xfrm flipH="1" flipV="1">
                  <a:off x="5432" y="2724"/>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8" name="Line 59866"/>
                <p:cNvSpPr>
                  <a:spLocks noChangeShapeType="1"/>
                </p:cNvSpPr>
                <p:nvPr/>
              </p:nvSpPr>
              <p:spPr bwMode="auto">
                <a:xfrm flipH="1" flipV="1">
                  <a:off x="5427" y="27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79" name="Line 59867"/>
                <p:cNvSpPr>
                  <a:spLocks noChangeShapeType="1"/>
                </p:cNvSpPr>
                <p:nvPr/>
              </p:nvSpPr>
              <p:spPr bwMode="auto">
                <a:xfrm flipH="1" flipV="1">
                  <a:off x="5421" y="270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0" name="Line 59868"/>
                <p:cNvSpPr>
                  <a:spLocks noChangeShapeType="1"/>
                </p:cNvSpPr>
                <p:nvPr/>
              </p:nvSpPr>
              <p:spPr bwMode="auto">
                <a:xfrm flipH="1" flipV="1">
                  <a:off x="5418" y="2704"/>
                  <a:ext cx="3"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1" name="Line 59869"/>
                <p:cNvSpPr>
                  <a:spLocks noChangeShapeType="1"/>
                </p:cNvSpPr>
                <p:nvPr/>
              </p:nvSpPr>
              <p:spPr bwMode="auto">
                <a:xfrm flipH="1" flipV="1">
                  <a:off x="5417" y="2702"/>
                  <a:ext cx="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2" name="Freeform 59870"/>
                <p:cNvSpPr>
                  <a:spLocks/>
                </p:cNvSpPr>
                <p:nvPr/>
              </p:nvSpPr>
              <p:spPr bwMode="auto">
                <a:xfrm>
                  <a:off x="5690" y="2754"/>
                  <a:ext cx="166" cy="158"/>
                </a:xfrm>
                <a:custGeom>
                  <a:avLst/>
                  <a:gdLst>
                    <a:gd name="T0" fmla="*/ 173 w 334"/>
                    <a:gd name="T1" fmla="*/ 0 h 316"/>
                    <a:gd name="T2" fmla="*/ 193 w 334"/>
                    <a:gd name="T3" fmla="*/ 9 h 316"/>
                    <a:gd name="T4" fmla="*/ 197 w 334"/>
                    <a:gd name="T5" fmla="*/ 23 h 316"/>
                    <a:gd name="T6" fmla="*/ 200 w 334"/>
                    <a:gd name="T7" fmla="*/ 38 h 316"/>
                    <a:gd name="T8" fmla="*/ 227 w 334"/>
                    <a:gd name="T9" fmla="*/ 29 h 316"/>
                    <a:gd name="T10" fmla="*/ 266 w 334"/>
                    <a:gd name="T11" fmla="*/ 48 h 316"/>
                    <a:gd name="T12" fmla="*/ 279 w 334"/>
                    <a:gd name="T13" fmla="*/ 43 h 316"/>
                    <a:gd name="T14" fmla="*/ 311 w 334"/>
                    <a:gd name="T15" fmla="*/ 48 h 316"/>
                    <a:gd name="T16" fmla="*/ 325 w 334"/>
                    <a:gd name="T17" fmla="*/ 45 h 316"/>
                    <a:gd name="T18" fmla="*/ 334 w 334"/>
                    <a:gd name="T19" fmla="*/ 73 h 316"/>
                    <a:gd name="T20" fmla="*/ 325 w 334"/>
                    <a:gd name="T21" fmla="*/ 91 h 316"/>
                    <a:gd name="T22" fmla="*/ 311 w 334"/>
                    <a:gd name="T23" fmla="*/ 95 h 316"/>
                    <a:gd name="T24" fmla="*/ 282 w 334"/>
                    <a:gd name="T25" fmla="*/ 104 h 316"/>
                    <a:gd name="T26" fmla="*/ 254 w 334"/>
                    <a:gd name="T27" fmla="*/ 113 h 316"/>
                    <a:gd name="T28" fmla="*/ 241 w 334"/>
                    <a:gd name="T29" fmla="*/ 116 h 316"/>
                    <a:gd name="T30" fmla="*/ 216 w 334"/>
                    <a:gd name="T31" fmla="*/ 138 h 316"/>
                    <a:gd name="T32" fmla="*/ 207 w 334"/>
                    <a:gd name="T33" fmla="*/ 157 h 316"/>
                    <a:gd name="T34" fmla="*/ 197 w 334"/>
                    <a:gd name="T35" fmla="*/ 175 h 316"/>
                    <a:gd name="T36" fmla="*/ 173 w 334"/>
                    <a:gd name="T37" fmla="*/ 198 h 316"/>
                    <a:gd name="T38" fmla="*/ 164 w 334"/>
                    <a:gd name="T39" fmla="*/ 216 h 316"/>
                    <a:gd name="T40" fmla="*/ 168 w 334"/>
                    <a:gd name="T41" fmla="*/ 230 h 316"/>
                    <a:gd name="T42" fmla="*/ 145 w 334"/>
                    <a:gd name="T43" fmla="*/ 252 h 316"/>
                    <a:gd name="T44" fmla="*/ 134 w 334"/>
                    <a:gd name="T45" fmla="*/ 270 h 316"/>
                    <a:gd name="T46" fmla="*/ 99 w 334"/>
                    <a:gd name="T47" fmla="*/ 298 h 316"/>
                    <a:gd name="T48" fmla="*/ 88 w 334"/>
                    <a:gd name="T49" fmla="*/ 316 h 316"/>
                    <a:gd name="T50" fmla="*/ 70 w 334"/>
                    <a:gd name="T51" fmla="*/ 307 h 316"/>
                    <a:gd name="T52" fmla="*/ 90 w 334"/>
                    <a:gd name="T53" fmla="*/ 270 h 316"/>
                    <a:gd name="T54" fmla="*/ 102 w 334"/>
                    <a:gd name="T55" fmla="*/ 266 h 316"/>
                    <a:gd name="T56" fmla="*/ 99 w 334"/>
                    <a:gd name="T57" fmla="*/ 252 h 316"/>
                    <a:gd name="T58" fmla="*/ 93 w 334"/>
                    <a:gd name="T59" fmla="*/ 238 h 316"/>
                    <a:gd name="T60" fmla="*/ 84 w 334"/>
                    <a:gd name="T61" fmla="*/ 255 h 316"/>
                    <a:gd name="T62" fmla="*/ 72 w 334"/>
                    <a:gd name="T63" fmla="*/ 261 h 316"/>
                    <a:gd name="T64" fmla="*/ 43 w 334"/>
                    <a:gd name="T65" fmla="*/ 268 h 316"/>
                    <a:gd name="T66" fmla="*/ 24 w 334"/>
                    <a:gd name="T67" fmla="*/ 259 h 316"/>
                    <a:gd name="T68" fmla="*/ 34 w 334"/>
                    <a:gd name="T69" fmla="*/ 241 h 316"/>
                    <a:gd name="T70" fmla="*/ 29 w 334"/>
                    <a:gd name="T71" fmla="*/ 227 h 316"/>
                    <a:gd name="T72" fmla="*/ 40 w 334"/>
                    <a:gd name="T73" fmla="*/ 209 h 316"/>
                    <a:gd name="T74" fmla="*/ 31 w 334"/>
                    <a:gd name="T75" fmla="*/ 182 h 316"/>
                    <a:gd name="T76" fmla="*/ 27 w 334"/>
                    <a:gd name="T77" fmla="*/ 168 h 316"/>
                    <a:gd name="T78" fmla="*/ 41 w 334"/>
                    <a:gd name="T79" fmla="*/ 163 h 316"/>
                    <a:gd name="T80" fmla="*/ 36 w 334"/>
                    <a:gd name="T81" fmla="*/ 148 h 316"/>
                    <a:gd name="T82" fmla="*/ 47 w 334"/>
                    <a:gd name="T83" fmla="*/ 130 h 316"/>
                    <a:gd name="T84" fmla="*/ 41 w 334"/>
                    <a:gd name="T85" fmla="*/ 116 h 316"/>
                    <a:gd name="T86" fmla="*/ 38 w 334"/>
                    <a:gd name="T87" fmla="*/ 102 h 316"/>
                    <a:gd name="T88" fmla="*/ 24 w 334"/>
                    <a:gd name="T89" fmla="*/ 107 h 316"/>
                    <a:gd name="T90" fmla="*/ 6 w 334"/>
                    <a:gd name="T91" fmla="*/ 97 h 316"/>
                    <a:gd name="T92" fmla="*/ 0 w 334"/>
                    <a:gd name="T93" fmla="*/ 84 h 316"/>
                    <a:gd name="T94" fmla="*/ 11 w 334"/>
                    <a:gd name="T95" fmla="*/ 66 h 316"/>
                    <a:gd name="T96" fmla="*/ 8 w 334"/>
                    <a:gd name="T97" fmla="*/ 52 h 316"/>
                    <a:gd name="T98" fmla="*/ 22 w 334"/>
                    <a:gd name="T99" fmla="*/ 48 h 316"/>
                    <a:gd name="T100" fmla="*/ 34 w 334"/>
                    <a:gd name="T101" fmla="*/ 45 h 316"/>
                    <a:gd name="T102" fmla="*/ 43 w 334"/>
                    <a:gd name="T103" fmla="*/ 25 h 316"/>
                    <a:gd name="T104" fmla="*/ 57 w 334"/>
                    <a:gd name="T105" fmla="*/ 20 h 316"/>
                    <a:gd name="T106" fmla="*/ 72 w 334"/>
                    <a:gd name="T107" fmla="*/ 16 h 316"/>
                    <a:gd name="T108" fmla="*/ 86 w 334"/>
                    <a:gd name="T109" fmla="*/ 11 h 316"/>
                    <a:gd name="T110" fmla="*/ 91 w 334"/>
                    <a:gd name="T111" fmla="*/ 27 h 316"/>
                    <a:gd name="T112" fmla="*/ 104 w 334"/>
                    <a:gd name="T113" fmla="*/ 22 h 316"/>
                    <a:gd name="T114" fmla="*/ 132 w 334"/>
                    <a:gd name="T115" fmla="*/ 14 h 316"/>
                    <a:gd name="T116" fmla="*/ 173 w 334"/>
                    <a:gd name="T11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 h="316">
                      <a:moveTo>
                        <a:pt x="173" y="0"/>
                      </a:moveTo>
                      <a:lnTo>
                        <a:pt x="193" y="9"/>
                      </a:lnTo>
                      <a:lnTo>
                        <a:pt x="197" y="23"/>
                      </a:lnTo>
                      <a:lnTo>
                        <a:pt x="200" y="38"/>
                      </a:lnTo>
                      <a:lnTo>
                        <a:pt x="227" y="29"/>
                      </a:lnTo>
                      <a:lnTo>
                        <a:pt x="266" y="48"/>
                      </a:lnTo>
                      <a:lnTo>
                        <a:pt x="279" y="43"/>
                      </a:lnTo>
                      <a:lnTo>
                        <a:pt x="311" y="48"/>
                      </a:lnTo>
                      <a:lnTo>
                        <a:pt x="325" y="45"/>
                      </a:lnTo>
                      <a:lnTo>
                        <a:pt x="334" y="73"/>
                      </a:lnTo>
                      <a:lnTo>
                        <a:pt x="325" y="91"/>
                      </a:lnTo>
                      <a:lnTo>
                        <a:pt x="311" y="95"/>
                      </a:lnTo>
                      <a:lnTo>
                        <a:pt x="282" y="104"/>
                      </a:lnTo>
                      <a:lnTo>
                        <a:pt x="254" y="113"/>
                      </a:lnTo>
                      <a:lnTo>
                        <a:pt x="241" y="116"/>
                      </a:lnTo>
                      <a:lnTo>
                        <a:pt x="216" y="138"/>
                      </a:lnTo>
                      <a:lnTo>
                        <a:pt x="207" y="157"/>
                      </a:lnTo>
                      <a:lnTo>
                        <a:pt x="197" y="175"/>
                      </a:lnTo>
                      <a:lnTo>
                        <a:pt x="173" y="198"/>
                      </a:lnTo>
                      <a:lnTo>
                        <a:pt x="164" y="216"/>
                      </a:lnTo>
                      <a:lnTo>
                        <a:pt x="168" y="230"/>
                      </a:lnTo>
                      <a:lnTo>
                        <a:pt x="145" y="252"/>
                      </a:lnTo>
                      <a:lnTo>
                        <a:pt x="134" y="270"/>
                      </a:lnTo>
                      <a:lnTo>
                        <a:pt x="99" y="298"/>
                      </a:lnTo>
                      <a:lnTo>
                        <a:pt x="88" y="316"/>
                      </a:lnTo>
                      <a:lnTo>
                        <a:pt x="70" y="307"/>
                      </a:lnTo>
                      <a:lnTo>
                        <a:pt x="90" y="270"/>
                      </a:lnTo>
                      <a:lnTo>
                        <a:pt x="102" y="266"/>
                      </a:lnTo>
                      <a:lnTo>
                        <a:pt x="99" y="252"/>
                      </a:lnTo>
                      <a:lnTo>
                        <a:pt x="93" y="238"/>
                      </a:lnTo>
                      <a:lnTo>
                        <a:pt x="84" y="255"/>
                      </a:lnTo>
                      <a:lnTo>
                        <a:pt x="72" y="261"/>
                      </a:lnTo>
                      <a:lnTo>
                        <a:pt x="43" y="268"/>
                      </a:lnTo>
                      <a:lnTo>
                        <a:pt x="24" y="259"/>
                      </a:lnTo>
                      <a:lnTo>
                        <a:pt x="34" y="241"/>
                      </a:lnTo>
                      <a:lnTo>
                        <a:pt x="29" y="227"/>
                      </a:lnTo>
                      <a:lnTo>
                        <a:pt x="40" y="209"/>
                      </a:lnTo>
                      <a:lnTo>
                        <a:pt x="31" y="182"/>
                      </a:lnTo>
                      <a:lnTo>
                        <a:pt x="27" y="168"/>
                      </a:lnTo>
                      <a:lnTo>
                        <a:pt x="41" y="163"/>
                      </a:lnTo>
                      <a:lnTo>
                        <a:pt x="36" y="148"/>
                      </a:lnTo>
                      <a:lnTo>
                        <a:pt x="47" y="130"/>
                      </a:lnTo>
                      <a:lnTo>
                        <a:pt x="41" y="116"/>
                      </a:lnTo>
                      <a:lnTo>
                        <a:pt x="38" y="102"/>
                      </a:lnTo>
                      <a:lnTo>
                        <a:pt x="24" y="107"/>
                      </a:lnTo>
                      <a:lnTo>
                        <a:pt x="6" y="97"/>
                      </a:lnTo>
                      <a:lnTo>
                        <a:pt x="0" y="84"/>
                      </a:lnTo>
                      <a:lnTo>
                        <a:pt x="11" y="66"/>
                      </a:lnTo>
                      <a:lnTo>
                        <a:pt x="8" y="52"/>
                      </a:lnTo>
                      <a:lnTo>
                        <a:pt x="22" y="48"/>
                      </a:lnTo>
                      <a:lnTo>
                        <a:pt x="34" y="45"/>
                      </a:lnTo>
                      <a:lnTo>
                        <a:pt x="43" y="25"/>
                      </a:lnTo>
                      <a:lnTo>
                        <a:pt x="57" y="20"/>
                      </a:lnTo>
                      <a:lnTo>
                        <a:pt x="72" y="16"/>
                      </a:lnTo>
                      <a:lnTo>
                        <a:pt x="86" y="11"/>
                      </a:lnTo>
                      <a:lnTo>
                        <a:pt x="91" y="27"/>
                      </a:lnTo>
                      <a:lnTo>
                        <a:pt x="104" y="22"/>
                      </a:lnTo>
                      <a:lnTo>
                        <a:pt x="132" y="14"/>
                      </a:lnTo>
                      <a:lnTo>
                        <a:pt x="173"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883" name="Line 59871"/>
                <p:cNvSpPr>
                  <a:spLocks noChangeShapeType="1"/>
                </p:cNvSpPr>
                <p:nvPr/>
              </p:nvSpPr>
              <p:spPr bwMode="auto">
                <a:xfrm>
                  <a:off x="5776" y="27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4" name="Line 59872"/>
                <p:cNvSpPr>
                  <a:spLocks noChangeShapeType="1"/>
                </p:cNvSpPr>
                <p:nvPr/>
              </p:nvSpPr>
              <p:spPr bwMode="auto">
                <a:xfrm>
                  <a:off x="5786" y="27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5" name="Line 59873"/>
                <p:cNvSpPr>
                  <a:spLocks noChangeShapeType="1"/>
                </p:cNvSpPr>
                <p:nvPr/>
              </p:nvSpPr>
              <p:spPr bwMode="auto">
                <a:xfrm>
                  <a:off x="5788" y="27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6" name="Line 59874"/>
                <p:cNvSpPr>
                  <a:spLocks noChangeShapeType="1"/>
                </p:cNvSpPr>
                <p:nvPr/>
              </p:nvSpPr>
              <p:spPr bwMode="auto">
                <a:xfrm flipV="1">
                  <a:off x="5790" y="276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7" name="Line 59875"/>
                <p:cNvSpPr>
                  <a:spLocks noChangeShapeType="1"/>
                </p:cNvSpPr>
                <p:nvPr/>
              </p:nvSpPr>
              <p:spPr bwMode="auto">
                <a:xfrm>
                  <a:off x="5803" y="2768"/>
                  <a:ext cx="20"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8" name="Line 59876"/>
                <p:cNvSpPr>
                  <a:spLocks noChangeShapeType="1"/>
                </p:cNvSpPr>
                <p:nvPr/>
              </p:nvSpPr>
              <p:spPr bwMode="auto">
                <a:xfrm flipV="1">
                  <a:off x="5823" y="277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89" name="Line 59877"/>
                <p:cNvSpPr>
                  <a:spLocks noChangeShapeType="1"/>
                </p:cNvSpPr>
                <p:nvPr/>
              </p:nvSpPr>
              <p:spPr bwMode="auto">
                <a:xfrm>
                  <a:off x="5829" y="277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0" name="Line 59878"/>
                <p:cNvSpPr>
                  <a:spLocks noChangeShapeType="1"/>
                </p:cNvSpPr>
                <p:nvPr/>
              </p:nvSpPr>
              <p:spPr bwMode="auto">
                <a:xfrm flipV="1">
                  <a:off x="5845" y="2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1" name="Line 59879"/>
                <p:cNvSpPr>
                  <a:spLocks noChangeShapeType="1"/>
                </p:cNvSpPr>
                <p:nvPr/>
              </p:nvSpPr>
              <p:spPr bwMode="auto">
                <a:xfrm>
                  <a:off x="5852" y="277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2" name="Line 59880"/>
                <p:cNvSpPr>
                  <a:spLocks noChangeShapeType="1"/>
                </p:cNvSpPr>
                <p:nvPr/>
              </p:nvSpPr>
              <p:spPr bwMode="auto">
                <a:xfrm flipH="1">
                  <a:off x="5852" y="279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3" name="Line 59881"/>
                <p:cNvSpPr>
                  <a:spLocks noChangeShapeType="1"/>
                </p:cNvSpPr>
                <p:nvPr/>
              </p:nvSpPr>
              <p:spPr bwMode="auto">
                <a:xfrm flipH="1">
                  <a:off x="5845" y="27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4" name="Line 59882"/>
                <p:cNvSpPr>
                  <a:spLocks noChangeShapeType="1"/>
                </p:cNvSpPr>
                <p:nvPr/>
              </p:nvSpPr>
              <p:spPr bwMode="auto">
                <a:xfrm flipH="1">
                  <a:off x="5831" y="280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5" name="Line 59883"/>
                <p:cNvSpPr>
                  <a:spLocks noChangeShapeType="1"/>
                </p:cNvSpPr>
                <p:nvPr/>
              </p:nvSpPr>
              <p:spPr bwMode="auto">
                <a:xfrm flipH="1">
                  <a:off x="5816" y="2805"/>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6" name="Line 59884"/>
                <p:cNvSpPr>
                  <a:spLocks noChangeShapeType="1"/>
                </p:cNvSpPr>
                <p:nvPr/>
              </p:nvSpPr>
              <p:spPr bwMode="auto">
                <a:xfrm flipH="1">
                  <a:off x="5810" y="28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7" name="Line 59885"/>
                <p:cNvSpPr>
                  <a:spLocks noChangeShapeType="1"/>
                </p:cNvSpPr>
                <p:nvPr/>
              </p:nvSpPr>
              <p:spPr bwMode="auto">
                <a:xfrm flipH="1">
                  <a:off x="5798" y="2812"/>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8" name="Line 59886"/>
                <p:cNvSpPr>
                  <a:spLocks noChangeShapeType="1"/>
                </p:cNvSpPr>
                <p:nvPr/>
              </p:nvSpPr>
              <p:spPr bwMode="auto">
                <a:xfrm flipH="1">
                  <a:off x="5793" y="282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99" name="Line 59887"/>
                <p:cNvSpPr>
                  <a:spLocks noChangeShapeType="1"/>
                </p:cNvSpPr>
                <p:nvPr/>
              </p:nvSpPr>
              <p:spPr bwMode="auto">
                <a:xfrm flipH="1">
                  <a:off x="5788" y="283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0" name="Line 59888"/>
                <p:cNvSpPr>
                  <a:spLocks noChangeShapeType="1"/>
                </p:cNvSpPr>
                <p:nvPr/>
              </p:nvSpPr>
              <p:spPr bwMode="auto">
                <a:xfrm flipH="1">
                  <a:off x="5776" y="28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1" name="Line 59889"/>
                <p:cNvSpPr>
                  <a:spLocks noChangeShapeType="1"/>
                </p:cNvSpPr>
                <p:nvPr/>
              </p:nvSpPr>
              <p:spPr bwMode="auto">
                <a:xfrm flipH="1">
                  <a:off x="5772" y="28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2" name="Line 59890"/>
                <p:cNvSpPr>
                  <a:spLocks noChangeShapeType="1"/>
                </p:cNvSpPr>
                <p:nvPr/>
              </p:nvSpPr>
              <p:spPr bwMode="auto">
                <a:xfrm>
                  <a:off x="5772" y="28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3" name="Line 59891"/>
                <p:cNvSpPr>
                  <a:spLocks noChangeShapeType="1"/>
                </p:cNvSpPr>
                <p:nvPr/>
              </p:nvSpPr>
              <p:spPr bwMode="auto">
                <a:xfrm flipH="1">
                  <a:off x="5762" y="2869"/>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4" name="Line 59892"/>
                <p:cNvSpPr>
                  <a:spLocks noChangeShapeType="1"/>
                </p:cNvSpPr>
                <p:nvPr/>
              </p:nvSpPr>
              <p:spPr bwMode="auto">
                <a:xfrm flipH="1">
                  <a:off x="5757" y="28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5" name="Line 59893"/>
                <p:cNvSpPr>
                  <a:spLocks noChangeShapeType="1"/>
                </p:cNvSpPr>
                <p:nvPr/>
              </p:nvSpPr>
              <p:spPr bwMode="auto">
                <a:xfrm flipH="1">
                  <a:off x="5739" y="2888"/>
                  <a:ext cx="18"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6" name="Line 59894"/>
                <p:cNvSpPr>
                  <a:spLocks noChangeShapeType="1"/>
                </p:cNvSpPr>
                <p:nvPr/>
              </p:nvSpPr>
              <p:spPr bwMode="auto">
                <a:xfrm flipH="1">
                  <a:off x="5733" y="290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7" name="Line 59895"/>
                <p:cNvSpPr>
                  <a:spLocks noChangeShapeType="1"/>
                </p:cNvSpPr>
                <p:nvPr/>
              </p:nvSpPr>
              <p:spPr bwMode="auto">
                <a:xfrm flipH="1" flipV="1">
                  <a:off x="5724" y="290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8" name="Line 59896"/>
                <p:cNvSpPr>
                  <a:spLocks noChangeShapeType="1"/>
                </p:cNvSpPr>
                <p:nvPr/>
              </p:nvSpPr>
              <p:spPr bwMode="auto">
                <a:xfrm flipV="1">
                  <a:off x="5724" y="288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09" name="Line 59897"/>
                <p:cNvSpPr>
                  <a:spLocks noChangeShapeType="1"/>
                </p:cNvSpPr>
                <p:nvPr/>
              </p:nvSpPr>
              <p:spPr bwMode="auto">
                <a:xfrm flipV="1">
                  <a:off x="5734" y="288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0" name="Line 59898"/>
                <p:cNvSpPr>
                  <a:spLocks noChangeShapeType="1"/>
                </p:cNvSpPr>
                <p:nvPr/>
              </p:nvSpPr>
              <p:spPr bwMode="auto">
                <a:xfrm flipH="1" flipV="1">
                  <a:off x="5739" y="287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1" name="Line 59899"/>
                <p:cNvSpPr>
                  <a:spLocks noChangeShapeType="1"/>
                </p:cNvSpPr>
                <p:nvPr/>
              </p:nvSpPr>
              <p:spPr bwMode="auto">
                <a:xfrm flipH="1" flipV="1">
                  <a:off x="5736" y="287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2" name="Line 59900"/>
                <p:cNvSpPr>
                  <a:spLocks noChangeShapeType="1"/>
                </p:cNvSpPr>
                <p:nvPr/>
              </p:nvSpPr>
              <p:spPr bwMode="auto">
                <a:xfrm flipH="1">
                  <a:off x="5732" y="287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3" name="Line 59901"/>
                <p:cNvSpPr>
                  <a:spLocks noChangeShapeType="1"/>
                </p:cNvSpPr>
                <p:nvPr/>
              </p:nvSpPr>
              <p:spPr bwMode="auto">
                <a:xfrm flipH="1">
                  <a:off x="5725" y="28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4" name="Line 59902"/>
                <p:cNvSpPr>
                  <a:spLocks noChangeShapeType="1"/>
                </p:cNvSpPr>
                <p:nvPr/>
              </p:nvSpPr>
              <p:spPr bwMode="auto">
                <a:xfrm flipH="1">
                  <a:off x="5711" y="2884"/>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5" name="Line 59903"/>
                <p:cNvSpPr>
                  <a:spLocks noChangeShapeType="1"/>
                </p:cNvSpPr>
                <p:nvPr/>
              </p:nvSpPr>
              <p:spPr bwMode="auto">
                <a:xfrm flipH="1" flipV="1">
                  <a:off x="5701" y="288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6" name="Line 59904"/>
                <p:cNvSpPr>
                  <a:spLocks noChangeShapeType="1"/>
                </p:cNvSpPr>
                <p:nvPr/>
              </p:nvSpPr>
              <p:spPr bwMode="auto">
                <a:xfrm flipV="1">
                  <a:off x="5701" y="287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7" name="Line 59905"/>
                <p:cNvSpPr>
                  <a:spLocks noChangeShapeType="1"/>
                </p:cNvSpPr>
                <p:nvPr/>
              </p:nvSpPr>
              <p:spPr bwMode="auto">
                <a:xfrm flipH="1" flipV="1">
                  <a:off x="5704" y="286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8" name="Line 59906"/>
                <p:cNvSpPr>
                  <a:spLocks noChangeShapeType="1"/>
                </p:cNvSpPr>
                <p:nvPr/>
              </p:nvSpPr>
              <p:spPr bwMode="auto">
                <a:xfrm flipV="1">
                  <a:off x="5704" y="285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19" name="Line 59907"/>
                <p:cNvSpPr>
                  <a:spLocks noChangeShapeType="1"/>
                </p:cNvSpPr>
                <p:nvPr/>
              </p:nvSpPr>
              <p:spPr bwMode="auto">
                <a:xfrm flipH="1" flipV="1">
                  <a:off x="5705" y="284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0" name="Line 59908"/>
                <p:cNvSpPr>
                  <a:spLocks noChangeShapeType="1"/>
                </p:cNvSpPr>
                <p:nvPr/>
              </p:nvSpPr>
              <p:spPr bwMode="auto">
                <a:xfrm flipH="1" flipV="1">
                  <a:off x="5703" y="283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1" name="Line 59909"/>
                <p:cNvSpPr>
                  <a:spLocks noChangeShapeType="1"/>
                </p:cNvSpPr>
                <p:nvPr/>
              </p:nvSpPr>
              <p:spPr bwMode="auto">
                <a:xfrm flipV="1">
                  <a:off x="5703" y="28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2" name="Line 59910"/>
                <p:cNvSpPr>
                  <a:spLocks noChangeShapeType="1"/>
                </p:cNvSpPr>
                <p:nvPr/>
              </p:nvSpPr>
              <p:spPr bwMode="auto">
                <a:xfrm flipH="1" flipV="1">
                  <a:off x="5708" y="28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3" name="Line 59911"/>
                <p:cNvSpPr>
                  <a:spLocks noChangeShapeType="1"/>
                </p:cNvSpPr>
                <p:nvPr/>
              </p:nvSpPr>
              <p:spPr bwMode="auto">
                <a:xfrm flipV="1">
                  <a:off x="5708" y="281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4" name="Line 59912"/>
                <p:cNvSpPr>
                  <a:spLocks noChangeShapeType="1"/>
                </p:cNvSpPr>
                <p:nvPr/>
              </p:nvSpPr>
              <p:spPr bwMode="auto">
                <a:xfrm flipH="1" flipV="1">
                  <a:off x="5710" y="281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5" name="Line 59913"/>
                <p:cNvSpPr>
                  <a:spLocks noChangeShapeType="1"/>
                </p:cNvSpPr>
                <p:nvPr/>
              </p:nvSpPr>
              <p:spPr bwMode="auto">
                <a:xfrm flipH="1" flipV="1">
                  <a:off x="5708" y="280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6" name="Line 59914"/>
                <p:cNvSpPr>
                  <a:spLocks noChangeShapeType="1"/>
                </p:cNvSpPr>
                <p:nvPr/>
              </p:nvSpPr>
              <p:spPr bwMode="auto">
                <a:xfrm flipH="1">
                  <a:off x="5701" y="280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7" name="Line 59915"/>
                <p:cNvSpPr>
                  <a:spLocks noChangeShapeType="1"/>
                </p:cNvSpPr>
                <p:nvPr/>
              </p:nvSpPr>
              <p:spPr bwMode="auto">
                <a:xfrm flipH="1" flipV="1">
                  <a:off x="5692" y="280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28" name="Line 59916"/>
                <p:cNvSpPr>
                  <a:spLocks noChangeShapeType="1"/>
                </p:cNvSpPr>
                <p:nvPr/>
              </p:nvSpPr>
              <p:spPr bwMode="auto">
                <a:xfrm flipH="1" flipV="1">
                  <a:off x="5690" y="27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7" name="Group 60118"/>
              <p:cNvGrpSpPr>
                <a:grpSpLocks/>
              </p:cNvGrpSpPr>
              <p:nvPr/>
            </p:nvGrpSpPr>
            <p:grpSpPr bwMode="auto">
              <a:xfrm>
                <a:off x="8532813" y="4371976"/>
                <a:ext cx="763588" cy="823913"/>
                <a:chOff x="5375" y="2754"/>
                <a:chExt cx="481" cy="519"/>
              </a:xfrm>
              <a:grpFill/>
            </p:grpSpPr>
            <p:sp>
              <p:nvSpPr>
                <p:cNvPr id="50529" name="Line 59918"/>
                <p:cNvSpPr>
                  <a:spLocks noChangeShapeType="1"/>
                </p:cNvSpPr>
                <p:nvPr/>
              </p:nvSpPr>
              <p:spPr bwMode="auto">
                <a:xfrm flipV="1">
                  <a:off x="5690" y="27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0" name="Line 59919"/>
                <p:cNvSpPr>
                  <a:spLocks noChangeShapeType="1"/>
                </p:cNvSpPr>
                <p:nvPr/>
              </p:nvSpPr>
              <p:spPr bwMode="auto">
                <a:xfrm flipH="1" flipV="1">
                  <a:off x="5693" y="277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1" name="Line 59920"/>
                <p:cNvSpPr>
                  <a:spLocks noChangeShapeType="1"/>
                </p:cNvSpPr>
                <p:nvPr/>
              </p:nvSpPr>
              <p:spPr bwMode="auto">
                <a:xfrm flipV="1">
                  <a:off x="5693" y="27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2" name="Line 59921"/>
                <p:cNvSpPr>
                  <a:spLocks noChangeShapeType="1"/>
                </p:cNvSpPr>
                <p:nvPr/>
              </p:nvSpPr>
              <p:spPr bwMode="auto">
                <a:xfrm flipV="1">
                  <a:off x="5700" y="2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3" name="Line 59922"/>
                <p:cNvSpPr>
                  <a:spLocks noChangeShapeType="1"/>
                </p:cNvSpPr>
                <p:nvPr/>
              </p:nvSpPr>
              <p:spPr bwMode="auto">
                <a:xfrm flipV="1">
                  <a:off x="5707" y="276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4" name="Line 59923"/>
                <p:cNvSpPr>
                  <a:spLocks noChangeShapeType="1"/>
                </p:cNvSpPr>
                <p:nvPr/>
              </p:nvSpPr>
              <p:spPr bwMode="auto">
                <a:xfrm flipV="1">
                  <a:off x="5711" y="276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5" name="Line 59924"/>
                <p:cNvSpPr>
                  <a:spLocks noChangeShapeType="1"/>
                </p:cNvSpPr>
                <p:nvPr/>
              </p:nvSpPr>
              <p:spPr bwMode="auto">
                <a:xfrm flipV="1">
                  <a:off x="5718" y="276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6" name="Line 59925"/>
                <p:cNvSpPr>
                  <a:spLocks noChangeShapeType="1"/>
                </p:cNvSpPr>
                <p:nvPr/>
              </p:nvSpPr>
              <p:spPr bwMode="auto">
                <a:xfrm flipV="1">
                  <a:off x="5725" y="27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7" name="Line 59926"/>
                <p:cNvSpPr>
                  <a:spLocks noChangeShapeType="1"/>
                </p:cNvSpPr>
                <p:nvPr/>
              </p:nvSpPr>
              <p:spPr bwMode="auto">
                <a:xfrm>
                  <a:off x="5733" y="275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8" name="Line 59927"/>
                <p:cNvSpPr>
                  <a:spLocks noChangeShapeType="1"/>
                </p:cNvSpPr>
                <p:nvPr/>
              </p:nvSpPr>
              <p:spPr bwMode="auto">
                <a:xfrm flipV="1">
                  <a:off x="5735" y="276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39" name="Line 59928"/>
                <p:cNvSpPr>
                  <a:spLocks noChangeShapeType="1"/>
                </p:cNvSpPr>
                <p:nvPr/>
              </p:nvSpPr>
              <p:spPr bwMode="auto">
                <a:xfrm flipV="1">
                  <a:off x="5741" y="276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0" name="Line 59929"/>
                <p:cNvSpPr>
                  <a:spLocks noChangeShapeType="1"/>
                </p:cNvSpPr>
                <p:nvPr/>
              </p:nvSpPr>
              <p:spPr bwMode="auto">
                <a:xfrm flipV="1">
                  <a:off x="5756" y="2754"/>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1" name="Line 59930"/>
                <p:cNvSpPr>
                  <a:spLocks noChangeShapeType="1"/>
                </p:cNvSpPr>
                <p:nvPr/>
              </p:nvSpPr>
              <p:spPr bwMode="auto">
                <a:xfrm>
                  <a:off x="5776" y="27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2" name="Line 59931"/>
                <p:cNvSpPr>
                  <a:spLocks noChangeShapeType="1"/>
                </p:cNvSpPr>
                <p:nvPr/>
              </p:nvSpPr>
              <p:spPr bwMode="auto">
                <a:xfrm>
                  <a:off x="5786" y="27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3" name="Line 59932"/>
                <p:cNvSpPr>
                  <a:spLocks noChangeShapeType="1"/>
                </p:cNvSpPr>
                <p:nvPr/>
              </p:nvSpPr>
              <p:spPr bwMode="auto">
                <a:xfrm>
                  <a:off x="5788" y="27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4" name="Line 59933"/>
                <p:cNvSpPr>
                  <a:spLocks noChangeShapeType="1"/>
                </p:cNvSpPr>
                <p:nvPr/>
              </p:nvSpPr>
              <p:spPr bwMode="auto">
                <a:xfrm flipV="1">
                  <a:off x="5790" y="276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5" name="Line 59934"/>
                <p:cNvSpPr>
                  <a:spLocks noChangeShapeType="1"/>
                </p:cNvSpPr>
                <p:nvPr/>
              </p:nvSpPr>
              <p:spPr bwMode="auto">
                <a:xfrm>
                  <a:off x="5803" y="2768"/>
                  <a:ext cx="20"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6" name="Line 59935"/>
                <p:cNvSpPr>
                  <a:spLocks noChangeShapeType="1"/>
                </p:cNvSpPr>
                <p:nvPr/>
              </p:nvSpPr>
              <p:spPr bwMode="auto">
                <a:xfrm flipV="1">
                  <a:off x="5823" y="277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7" name="Line 59936"/>
                <p:cNvSpPr>
                  <a:spLocks noChangeShapeType="1"/>
                </p:cNvSpPr>
                <p:nvPr/>
              </p:nvSpPr>
              <p:spPr bwMode="auto">
                <a:xfrm>
                  <a:off x="5829" y="277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8" name="Line 59937"/>
                <p:cNvSpPr>
                  <a:spLocks noChangeShapeType="1"/>
                </p:cNvSpPr>
                <p:nvPr/>
              </p:nvSpPr>
              <p:spPr bwMode="auto">
                <a:xfrm flipV="1">
                  <a:off x="5845" y="2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49" name="Line 59938"/>
                <p:cNvSpPr>
                  <a:spLocks noChangeShapeType="1"/>
                </p:cNvSpPr>
                <p:nvPr/>
              </p:nvSpPr>
              <p:spPr bwMode="auto">
                <a:xfrm>
                  <a:off x="5852" y="277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0" name="Line 59939"/>
                <p:cNvSpPr>
                  <a:spLocks noChangeShapeType="1"/>
                </p:cNvSpPr>
                <p:nvPr/>
              </p:nvSpPr>
              <p:spPr bwMode="auto">
                <a:xfrm flipH="1">
                  <a:off x="5852" y="279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1" name="Line 59940"/>
                <p:cNvSpPr>
                  <a:spLocks noChangeShapeType="1"/>
                </p:cNvSpPr>
                <p:nvPr/>
              </p:nvSpPr>
              <p:spPr bwMode="auto">
                <a:xfrm flipH="1">
                  <a:off x="5845" y="279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2" name="Line 59941"/>
                <p:cNvSpPr>
                  <a:spLocks noChangeShapeType="1"/>
                </p:cNvSpPr>
                <p:nvPr/>
              </p:nvSpPr>
              <p:spPr bwMode="auto">
                <a:xfrm flipH="1">
                  <a:off x="5831" y="280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3" name="Line 59942"/>
                <p:cNvSpPr>
                  <a:spLocks noChangeShapeType="1"/>
                </p:cNvSpPr>
                <p:nvPr/>
              </p:nvSpPr>
              <p:spPr bwMode="auto">
                <a:xfrm flipH="1">
                  <a:off x="5816" y="2805"/>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4" name="Line 59943"/>
                <p:cNvSpPr>
                  <a:spLocks noChangeShapeType="1"/>
                </p:cNvSpPr>
                <p:nvPr/>
              </p:nvSpPr>
              <p:spPr bwMode="auto">
                <a:xfrm flipH="1">
                  <a:off x="5810" y="28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5" name="Line 59944"/>
                <p:cNvSpPr>
                  <a:spLocks noChangeShapeType="1"/>
                </p:cNvSpPr>
                <p:nvPr/>
              </p:nvSpPr>
              <p:spPr bwMode="auto">
                <a:xfrm flipH="1">
                  <a:off x="5798" y="2812"/>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6" name="Line 59945"/>
                <p:cNvSpPr>
                  <a:spLocks noChangeShapeType="1"/>
                </p:cNvSpPr>
                <p:nvPr/>
              </p:nvSpPr>
              <p:spPr bwMode="auto">
                <a:xfrm flipH="1">
                  <a:off x="5793" y="282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7" name="Line 59946"/>
                <p:cNvSpPr>
                  <a:spLocks noChangeShapeType="1"/>
                </p:cNvSpPr>
                <p:nvPr/>
              </p:nvSpPr>
              <p:spPr bwMode="auto">
                <a:xfrm flipH="1">
                  <a:off x="5788" y="283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8" name="Line 59947"/>
                <p:cNvSpPr>
                  <a:spLocks noChangeShapeType="1"/>
                </p:cNvSpPr>
                <p:nvPr/>
              </p:nvSpPr>
              <p:spPr bwMode="auto">
                <a:xfrm flipH="1">
                  <a:off x="5776" y="28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59" name="Line 59948"/>
                <p:cNvSpPr>
                  <a:spLocks noChangeShapeType="1"/>
                </p:cNvSpPr>
                <p:nvPr/>
              </p:nvSpPr>
              <p:spPr bwMode="auto">
                <a:xfrm flipH="1">
                  <a:off x="5772" y="285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0" name="Line 59949"/>
                <p:cNvSpPr>
                  <a:spLocks noChangeShapeType="1"/>
                </p:cNvSpPr>
                <p:nvPr/>
              </p:nvSpPr>
              <p:spPr bwMode="auto">
                <a:xfrm>
                  <a:off x="5772" y="28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1" name="Line 59950"/>
                <p:cNvSpPr>
                  <a:spLocks noChangeShapeType="1"/>
                </p:cNvSpPr>
                <p:nvPr/>
              </p:nvSpPr>
              <p:spPr bwMode="auto">
                <a:xfrm flipH="1">
                  <a:off x="5762" y="2869"/>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2" name="Line 59951"/>
                <p:cNvSpPr>
                  <a:spLocks noChangeShapeType="1"/>
                </p:cNvSpPr>
                <p:nvPr/>
              </p:nvSpPr>
              <p:spPr bwMode="auto">
                <a:xfrm flipH="1">
                  <a:off x="5757" y="28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3" name="Line 59952"/>
                <p:cNvSpPr>
                  <a:spLocks noChangeShapeType="1"/>
                </p:cNvSpPr>
                <p:nvPr/>
              </p:nvSpPr>
              <p:spPr bwMode="auto">
                <a:xfrm flipH="1">
                  <a:off x="5739" y="2888"/>
                  <a:ext cx="18"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4" name="Line 59953"/>
                <p:cNvSpPr>
                  <a:spLocks noChangeShapeType="1"/>
                </p:cNvSpPr>
                <p:nvPr/>
              </p:nvSpPr>
              <p:spPr bwMode="auto">
                <a:xfrm flipH="1">
                  <a:off x="5733" y="290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5" name="Line 59954"/>
                <p:cNvSpPr>
                  <a:spLocks noChangeShapeType="1"/>
                </p:cNvSpPr>
                <p:nvPr/>
              </p:nvSpPr>
              <p:spPr bwMode="auto">
                <a:xfrm flipH="1" flipV="1">
                  <a:off x="5724" y="290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6" name="Line 59955"/>
                <p:cNvSpPr>
                  <a:spLocks noChangeShapeType="1"/>
                </p:cNvSpPr>
                <p:nvPr/>
              </p:nvSpPr>
              <p:spPr bwMode="auto">
                <a:xfrm flipV="1">
                  <a:off x="5724" y="2888"/>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7" name="Line 59956"/>
                <p:cNvSpPr>
                  <a:spLocks noChangeShapeType="1"/>
                </p:cNvSpPr>
                <p:nvPr/>
              </p:nvSpPr>
              <p:spPr bwMode="auto">
                <a:xfrm flipV="1">
                  <a:off x="5734" y="2887"/>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8" name="Line 59957"/>
                <p:cNvSpPr>
                  <a:spLocks noChangeShapeType="1"/>
                </p:cNvSpPr>
                <p:nvPr/>
              </p:nvSpPr>
              <p:spPr bwMode="auto">
                <a:xfrm flipH="1" flipV="1">
                  <a:off x="5739" y="287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69" name="Line 59958"/>
                <p:cNvSpPr>
                  <a:spLocks noChangeShapeType="1"/>
                </p:cNvSpPr>
                <p:nvPr/>
              </p:nvSpPr>
              <p:spPr bwMode="auto">
                <a:xfrm flipH="1" flipV="1">
                  <a:off x="5736" y="287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0" name="Line 59959"/>
                <p:cNvSpPr>
                  <a:spLocks noChangeShapeType="1"/>
                </p:cNvSpPr>
                <p:nvPr/>
              </p:nvSpPr>
              <p:spPr bwMode="auto">
                <a:xfrm flipH="1">
                  <a:off x="5732" y="287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1" name="Line 59960"/>
                <p:cNvSpPr>
                  <a:spLocks noChangeShapeType="1"/>
                </p:cNvSpPr>
                <p:nvPr/>
              </p:nvSpPr>
              <p:spPr bwMode="auto">
                <a:xfrm flipH="1">
                  <a:off x="5725" y="28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2" name="Line 59961"/>
                <p:cNvSpPr>
                  <a:spLocks noChangeShapeType="1"/>
                </p:cNvSpPr>
                <p:nvPr/>
              </p:nvSpPr>
              <p:spPr bwMode="auto">
                <a:xfrm flipH="1">
                  <a:off x="5711" y="2884"/>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3" name="Line 59962"/>
                <p:cNvSpPr>
                  <a:spLocks noChangeShapeType="1"/>
                </p:cNvSpPr>
                <p:nvPr/>
              </p:nvSpPr>
              <p:spPr bwMode="auto">
                <a:xfrm flipH="1" flipV="1">
                  <a:off x="5701" y="2883"/>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4" name="Line 59963"/>
                <p:cNvSpPr>
                  <a:spLocks noChangeShapeType="1"/>
                </p:cNvSpPr>
                <p:nvPr/>
              </p:nvSpPr>
              <p:spPr bwMode="auto">
                <a:xfrm flipV="1">
                  <a:off x="5701" y="2874"/>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5" name="Line 59964"/>
                <p:cNvSpPr>
                  <a:spLocks noChangeShapeType="1"/>
                </p:cNvSpPr>
                <p:nvPr/>
              </p:nvSpPr>
              <p:spPr bwMode="auto">
                <a:xfrm flipH="1" flipV="1">
                  <a:off x="5704" y="286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6" name="Line 59965"/>
                <p:cNvSpPr>
                  <a:spLocks noChangeShapeType="1"/>
                </p:cNvSpPr>
                <p:nvPr/>
              </p:nvSpPr>
              <p:spPr bwMode="auto">
                <a:xfrm flipV="1">
                  <a:off x="5704" y="285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7" name="Line 59966"/>
                <p:cNvSpPr>
                  <a:spLocks noChangeShapeType="1"/>
                </p:cNvSpPr>
                <p:nvPr/>
              </p:nvSpPr>
              <p:spPr bwMode="auto">
                <a:xfrm flipH="1" flipV="1">
                  <a:off x="5705" y="2845"/>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8" name="Line 59967"/>
                <p:cNvSpPr>
                  <a:spLocks noChangeShapeType="1"/>
                </p:cNvSpPr>
                <p:nvPr/>
              </p:nvSpPr>
              <p:spPr bwMode="auto">
                <a:xfrm flipH="1" flipV="1">
                  <a:off x="5703" y="283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79" name="Line 59968"/>
                <p:cNvSpPr>
                  <a:spLocks noChangeShapeType="1"/>
                </p:cNvSpPr>
                <p:nvPr/>
              </p:nvSpPr>
              <p:spPr bwMode="auto">
                <a:xfrm flipV="1">
                  <a:off x="5703" y="28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0" name="Line 59969"/>
                <p:cNvSpPr>
                  <a:spLocks noChangeShapeType="1"/>
                </p:cNvSpPr>
                <p:nvPr/>
              </p:nvSpPr>
              <p:spPr bwMode="auto">
                <a:xfrm flipH="1" flipV="1">
                  <a:off x="5708" y="28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1" name="Line 59970"/>
                <p:cNvSpPr>
                  <a:spLocks noChangeShapeType="1"/>
                </p:cNvSpPr>
                <p:nvPr/>
              </p:nvSpPr>
              <p:spPr bwMode="auto">
                <a:xfrm flipV="1">
                  <a:off x="5708" y="281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2" name="Line 59971"/>
                <p:cNvSpPr>
                  <a:spLocks noChangeShapeType="1"/>
                </p:cNvSpPr>
                <p:nvPr/>
              </p:nvSpPr>
              <p:spPr bwMode="auto">
                <a:xfrm flipH="1" flipV="1">
                  <a:off x="5710" y="281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3" name="Line 59972"/>
                <p:cNvSpPr>
                  <a:spLocks noChangeShapeType="1"/>
                </p:cNvSpPr>
                <p:nvPr/>
              </p:nvSpPr>
              <p:spPr bwMode="auto">
                <a:xfrm flipH="1" flipV="1">
                  <a:off x="5708" y="280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4" name="Line 59973"/>
                <p:cNvSpPr>
                  <a:spLocks noChangeShapeType="1"/>
                </p:cNvSpPr>
                <p:nvPr/>
              </p:nvSpPr>
              <p:spPr bwMode="auto">
                <a:xfrm flipH="1">
                  <a:off x="5701" y="280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5" name="Line 59974"/>
                <p:cNvSpPr>
                  <a:spLocks noChangeShapeType="1"/>
                </p:cNvSpPr>
                <p:nvPr/>
              </p:nvSpPr>
              <p:spPr bwMode="auto">
                <a:xfrm flipH="1" flipV="1">
                  <a:off x="5692" y="280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6" name="Line 59975"/>
                <p:cNvSpPr>
                  <a:spLocks noChangeShapeType="1"/>
                </p:cNvSpPr>
                <p:nvPr/>
              </p:nvSpPr>
              <p:spPr bwMode="auto">
                <a:xfrm flipH="1" flipV="1">
                  <a:off x="5690" y="279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7" name="Line 59976"/>
                <p:cNvSpPr>
                  <a:spLocks noChangeShapeType="1"/>
                </p:cNvSpPr>
                <p:nvPr/>
              </p:nvSpPr>
              <p:spPr bwMode="auto">
                <a:xfrm flipV="1">
                  <a:off x="5690" y="278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8" name="Line 59977"/>
                <p:cNvSpPr>
                  <a:spLocks noChangeShapeType="1"/>
                </p:cNvSpPr>
                <p:nvPr/>
              </p:nvSpPr>
              <p:spPr bwMode="auto">
                <a:xfrm flipH="1" flipV="1">
                  <a:off x="5693" y="277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89" name="Line 59978"/>
                <p:cNvSpPr>
                  <a:spLocks noChangeShapeType="1"/>
                </p:cNvSpPr>
                <p:nvPr/>
              </p:nvSpPr>
              <p:spPr bwMode="auto">
                <a:xfrm flipV="1">
                  <a:off x="5693" y="2778"/>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0" name="Line 59979"/>
                <p:cNvSpPr>
                  <a:spLocks noChangeShapeType="1"/>
                </p:cNvSpPr>
                <p:nvPr/>
              </p:nvSpPr>
              <p:spPr bwMode="auto">
                <a:xfrm flipV="1">
                  <a:off x="5700" y="277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1" name="Line 59980"/>
                <p:cNvSpPr>
                  <a:spLocks noChangeShapeType="1"/>
                </p:cNvSpPr>
                <p:nvPr/>
              </p:nvSpPr>
              <p:spPr bwMode="auto">
                <a:xfrm flipV="1">
                  <a:off x="5707" y="2766"/>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2" name="Line 59981"/>
                <p:cNvSpPr>
                  <a:spLocks noChangeShapeType="1"/>
                </p:cNvSpPr>
                <p:nvPr/>
              </p:nvSpPr>
              <p:spPr bwMode="auto">
                <a:xfrm flipV="1">
                  <a:off x="5711" y="276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3" name="Line 59982"/>
                <p:cNvSpPr>
                  <a:spLocks noChangeShapeType="1"/>
                </p:cNvSpPr>
                <p:nvPr/>
              </p:nvSpPr>
              <p:spPr bwMode="auto">
                <a:xfrm flipV="1">
                  <a:off x="5718" y="2762"/>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4" name="Line 59983"/>
                <p:cNvSpPr>
                  <a:spLocks noChangeShapeType="1"/>
                </p:cNvSpPr>
                <p:nvPr/>
              </p:nvSpPr>
              <p:spPr bwMode="auto">
                <a:xfrm flipV="1">
                  <a:off x="5725" y="27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5" name="Line 59984"/>
                <p:cNvSpPr>
                  <a:spLocks noChangeShapeType="1"/>
                </p:cNvSpPr>
                <p:nvPr/>
              </p:nvSpPr>
              <p:spPr bwMode="auto">
                <a:xfrm>
                  <a:off x="5733" y="275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6" name="Line 59985"/>
                <p:cNvSpPr>
                  <a:spLocks noChangeShapeType="1"/>
                </p:cNvSpPr>
                <p:nvPr/>
              </p:nvSpPr>
              <p:spPr bwMode="auto">
                <a:xfrm flipV="1">
                  <a:off x="5735" y="2764"/>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7" name="Line 59986"/>
                <p:cNvSpPr>
                  <a:spLocks noChangeShapeType="1"/>
                </p:cNvSpPr>
                <p:nvPr/>
              </p:nvSpPr>
              <p:spPr bwMode="auto">
                <a:xfrm flipV="1">
                  <a:off x="5741" y="276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8" name="Line 59987"/>
                <p:cNvSpPr>
                  <a:spLocks noChangeShapeType="1"/>
                </p:cNvSpPr>
                <p:nvPr/>
              </p:nvSpPr>
              <p:spPr bwMode="auto">
                <a:xfrm flipV="1">
                  <a:off x="5756" y="2754"/>
                  <a:ext cx="2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99" name="Freeform 59988"/>
                <p:cNvSpPr>
                  <a:spLocks/>
                </p:cNvSpPr>
                <p:nvPr/>
              </p:nvSpPr>
              <p:spPr bwMode="auto">
                <a:xfrm>
                  <a:off x="5375" y="2798"/>
                  <a:ext cx="340" cy="475"/>
                </a:xfrm>
                <a:custGeom>
                  <a:avLst/>
                  <a:gdLst>
                    <a:gd name="T0" fmla="*/ 672 w 679"/>
                    <a:gd name="T1" fmla="*/ 25 h 950"/>
                    <a:gd name="T2" fmla="*/ 667 w 679"/>
                    <a:gd name="T3" fmla="*/ 88 h 950"/>
                    <a:gd name="T4" fmla="*/ 640 w 679"/>
                    <a:gd name="T5" fmla="*/ 174 h 950"/>
                    <a:gd name="T6" fmla="*/ 508 w 679"/>
                    <a:gd name="T7" fmla="*/ 182 h 950"/>
                    <a:gd name="T8" fmla="*/ 451 w 679"/>
                    <a:gd name="T9" fmla="*/ 200 h 950"/>
                    <a:gd name="T10" fmla="*/ 394 w 679"/>
                    <a:gd name="T11" fmla="*/ 263 h 950"/>
                    <a:gd name="T12" fmla="*/ 453 w 679"/>
                    <a:gd name="T13" fmla="*/ 307 h 950"/>
                    <a:gd name="T14" fmla="*/ 437 w 679"/>
                    <a:gd name="T15" fmla="*/ 356 h 950"/>
                    <a:gd name="T16" fmla="*/ 442 w 679"/>
                    <a:gd name="T17" fmla="*/ 372 h 950"/>
                    <a:gd name="T18" fmla="*/ 380 w 679"/>
                    <a:gd name="T19" fmla="*/ 361 h 950"/>
                    <a:gd name="T20" fmla="*/ 419 w 679"/>
                    <a:gd name="T21" fmla="*/ 393 h 950"/>
                    <a:gd name="T22" fmla="*/ 314 w 679"/>
                    <a:gd name="T23" fmla="*/ 350 h 950"/>
                    <a:gd name="T24" fmla="*/ 241 w 679"/>
                    <a:gd name="T25" fmla="*/ 357 h 950"/>
                    <a:gd name="T26" fmla="*/ 292 w 679"/>
                    <a:gd name="T27" fmla="*/ 432 h 950"/>
                    <a:gd name="T28" fmla="*/ 410 w 679"/>
                    <a:gd name="T29" fmla="*/ 518 h 950"/>
                    <a:gd name="T30" fmla="*/ 342 w 679"/>
                    <a:gd name="T31" fmla="*/ 493 h 950"/>
                    <a:gd name="T32" fmla="*/ 358 w 679"/>
                    <a:gd name="T33" fmla="*/ 549 h 950"/>
                    <a:gd name="T34" fmla="*/ 419 w 679"/>
                    <a:gd name="T35" fmla="*/ 591 h 950"/>
                    <a:gd name="T36" fmla="*/ 533 w 679"/>
                    <a:gd name="T37" fmla="*/ 616 h 950"/>
                    <a:gd name="T38" fmla="*/ 528 w 679"/>
                    <a:gd name="T39" fmla="*/ 695 h 950"/>
                    <a:gd name="T40" fmla="*/ 465 w 679"/>
                    <a:gd name="T41" fmla="*/ 743 h 950"/>
                    <a:gd name="T42" fmla="*/ 508 w 679"/>
                    <a:gd name="T43" fmla="*/ 777 h 950"/>
                    <a:gd name="T44" fmla="*/ 428 w 679"/>
                    <a:gd name="T45" fmla="*/ 772 h 950"/>
                    <a:gd name="T46" fmla="*/ 476 w 679"/>
                    <a:gd name="T47" fmla="*/ 832 h 950"/>
                    <a:gd name="T48" fmla="*/ 546 w 679"/>
                    <a:gd name="T49" fmla="*/ 902 h 950"/>
                    <a:gd name="T50" fmla="*/ 444 w 679"/>
                    <a:gd name="T51" fmla="*/ 873 h 950"/>
                    <a:gd name="T52" fmla="*/ 437 w 679"/>
                    <a:gd name="T53" fmla="*/ 950 h 950"/>
                    <a:gd name="T54" fmla="*/ 374 w 679"/>
                    <a:gd name="T55" fmla="*/ 895 h 950"/>
                    <a:gd name="T56" fmla="*/ 364 w 679"/>
                    <a:gd name="T57" fmla="*/ 913 h 950"/>
                    <a:gd name="T58" fmla="*/ 300 w 679"/>
                    <a:gd name="T59" fmla="*/ 902 h 950"/>
                    <a:gd name="T60" fmla="*/ 275 w 679"/>
                    <a:gd name="T61" fmla="*/ 820 h 950"/>
                    <a:gd name="T62" fmla="*/ 200 w 679"/>
                    <a:gd name="T63" fmla="*/ 766 h 950"/>
                    <a:gd name="T64" fmla="*/ 262 w 679"/>
                    <a:gd name="T65" fmla="*/ 731 h 950"/>
                    <a:gd name="T66" fmla="*/ 328 w 679"/>
                    <a:gd name="T67" fmla="*/ 695 h 950"/>
                    <a:gd name="T68" fmla="*/ 396 w 679"/>
                    <a:gd name="T69" fmla="*/ 720 h 950"/>
                    <a:gd name="T70" fmla="*/ 378 w 679"/>
                    <a:gd name="T71" fmla="*/ 663 h 950"/>
                    <a:gd name="T72" fmla="*/ 303 w 679"/>
                    <a:gd name="T73" fmla="*/ 659 h 950"/>
                    <a:gd name="T74" fmla="*/ 218 w 679"/>
                    <a:gd name="T75" fmla="*/ 684 h 950"/>
                    <a:gd name="T76" fmla="*/ 134 w 679"/>
                    <a:gd name="T77" fmla="*/ 711 h 950"/>
                    <a:gd name="T78" fmla="*/ 132 w 679"/>
                    <a:gd name="T79" fmla="*/ 648 h 950"/>
                    <a:gd name="T80" fmla="*/ 123 w 679"/>
                    <a:gd name="T81" fmla="*/ 622 h 950"/>
                    <a:gd name="T82" fmla="*/ 68 w 679"/>
                    <a:gd name="T83" fmla="*/ 593 h 950"/>
                    <a:gd name="T84" fmla="*/ 9 w 679"/>
                    <a:gd name="T85" fmla="*/ 552 h 950"/>
                    <a:gd name="T86" fmla="*/ 32 w 679"/>
                    <a:gd name="T87" fmla="*/ 481 h 950"/>
                    <a:gd name="T88" fmla="*/ 68 w 679"/>
                    <a:gd name="T89" fmla="*/ 395 h 950"/>
                    <a:gd name="T90" fmla="*/ 52 w 679"/>
                    <a:gd name="T91" fmla="*/ 340 h 950"/>
                    <a:gd name="T92" fmla="*/ 130 w 679"/>
                    <a:gd name="T93" fmla="*/ 300 h 950"/>
                    <a:gd name="T94" fmla="*/ 210 w 679"/>
                    <a:gd name="T95" fmla="*/ 259 h 950"/>
                    <a:gd name="T96" fmla="*/ 296 w 679"/>
                    <a:gd name="T97" fmla="*/ 188 h 950"/>
                    <a:gd name="T98" fmla="*/ 374 w 679"/>
                    <a:gd name="T99" fmla="*/ 147 h 950"/>
                    <a:gd name="T100" fmla="*/ 439 w 679"/>
                    <a:gd name="T101" fmla="*/ 109 h 950"/>
                    <a:gd name="T102" fmla="*/ 514 w 679"/>
                    <a:gd name="T103" fmla="*/ 106 h 950"/>
                    <a:gd name="T104" fmla="*/ 621 w 679"/>
                    <a:gd name="T105" fmla="*/ 58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9" h="950">
                      <a:moveTo>
                        <a:pt x="619" y="0"/>
                      </a:moveTo>
                      <a:lnTo>
                        <a:pt x="642" y="4"/>
                      </a:lnTo>
                      <a:lnTo>
                        <a:pt x="654" y="15"/>
                      </a:lnTo>
                      <a:lnTo>
                        <a:pt x="667" y="11"/>
                      </a:lnTo>
                      <a:lnTo>
                        <a:pt x="672" y="25"/>
                      </a:lnTo>
                      <a:lnTo>
                        <a:pt x="676" y="40"/>
                      </a:lnTo>
                      <a:lnTo>
                        <a:pt x="667" y="58"/>
                      </a:lnTo>
                      <a:lnTo>
                        <a:pt x="679" y="68"/>
                      </a:lnTo>
                      <a:lnTo>
                        <a:pt x="660" y="79"/>
                      </a:lnTo>
                      <a:lnTo>
                        <a:pt x="667" y="88"/>
                      </a:lnTo>
                      <a:lnTo>
                        <a:pt x="669" y="118"/>
                      </a:lnTo>
                      <a:lnTo>
                        <a:pt x="660" y="136"/>
                      </a:lnTo>
                      <a:lnTo>
                        <a:pt x="665" y="150"/>
                      </a:lnTo>
                      <a:lnTo>
                        <a:pt x="654" y="168"/>
                      </a:lnTo>
                      <a:lnTo>
                        <a:pt x="640" y="174"/>
                      </a:lnTo>
                      <a:lnTo>
                        <a:pt x="622" y="163"/>
                      </a:lnTo>
                      <a:lnTo>
                        <a:pt x="580" y="175"/>
                      </a:lnTo>
                      <a:lnTo>
                        <a:pt x="547" y="170"/>
                      </a:lnTo>
                      <a:lnTo>
                        <a:pt x="521" y="179"/>
                      </a:lnTo>
                      <a:lnTo>
                        <a:pt x="508" y="182"/>
                      </a:lnTo>
                      <a:lnTo>
                        <a:pt x="526" y="193"/>
                      </a:lnTo>
                      <a:lnTo>
                        <a:pt x="515" y="211"/>
                      </a:lnTo>
                      <a:lnTo>
                        <a:pt x="487" y="220"/>
                      </a:lnTo>
                      <a:lnTo>
                        <a:pt x="469" y="211"/>
                      </a:lnTo>
                      <a:lnTo>
                        <a:pt x="451" y="200"/>
                      </a:lnTo>
                      <a:lnTo>
                        <a:pt x="442" y="220"/>
                      </a:lnTo>
                      <a:lnTo>
                        <a:pt x="446" y="232"/>
                      </a:lnTo>
                      <a:lnTo>
                        <a:pt x="449" y="247"/>
                      </a:lnTo>
                      <a:lnTo>
                        <a:pt x="435" y="250"/>
                      </a:lnTo>
                      <a:lnTo>
                        <a:pt x="394" y="263"/>
                      </a:lnTo>
                      <a:lnTo>
                        <a:pt x="380" y="268"/>
                      </a:lnTo>
                      <a:lnTo>
                        <a:pt x="385" y="282"/>
                      </a:lnTo>
                      <a:lnTo>
                        <a:pt x="403" y="291"/>
                      </a:lnTo>
                      <a:lnTo>
                        <a:pt x="421" y="302"/>
                      </a:lnTo>
                      <a:lnTo>
                        <a:pt x="453" y="307"/>
                      </a:lnTo>
                      <a:lnTo>
                        <a:pt x="485" y="311"/>
                      </a:lnTo>
                      <a:lnTo>
                        <a:pt x="499" y="307"/>
                      </a:lnTo>
                      <a:lnTo>
                        <a:pt x="490" y="327"/>
                      </a:lnTo>
                      <a:lnTo>
                        <a:pt x="465" y="347"/>
                      </a:lnTo>
                      <a:lnTo>
                        <a:pt x="437" y="356"/>
                      </a:lnTo>
                      <a:lnTo>
                        <a:pt x="430" y="329"/>
                      </a:lnTo>
                      <a:lnTo>
                        <a:pt x="415" y="332"/>
                      </a:lnTo>
                      <a:lnTo>
                        <a:pt x="401" y="338"/>
                      </a:lnTo>
                      <a:lnTo>
                        <a:pt x="421" y="349"/>
                      </a:lnTo>
                      <a:lnTo>
                        <a:pt x="442" y="372"/>
                      </a:lnTo>
                      <a:lnTo>
                        <a:pt x="456" y="366"/>
                      </a:lnTo>
                      <a:lnTo>
                        <a:pt x="462" y="381"/>
                      </a:lnTo>
                      <a:lnTo>
                        <a:pt x="415" y="379"/>
                      </a:lnTo>
                      <a:lnTo>
                        <a:pt x="396" y="368"/>
                      </a:lnTo>
                      <a:lnTo>
                        <a:pt x="380" y="361"/>
                      </a:lnTo>
                      <a:lnTo>
                        <a:pt x="360" y="350"/>
                      </a:lnTo>
                      <a:lnTo>
                        <a:pt x="364" y="365"/>
                      </a:lnTo>
                      <a:lnTo>
                        <a:pt x="367" y="377"/>
                      </a:lnTo>
                      <a:lnTo>
                        <a:pt x="387" y="388"/>
                      </a:lnTo>
                      <a:lnTo>
                        <a:pt x="419" y="393"/>
                      </a:lnTo>
                      <a:lnTo>
                        <a:pt x="423" y="407"/>
                      </a:lnTo>
                      <a:lnTo>
                        <a:pt x="392" y="402"/>
                      </a:lnTo>
                      <a:lnTo>
                        <a:pt x="360" y="397"/>
                      </a:lnTo>
                      <a:lnTo>
                        <a:pt x="335" y="374"/>
                      </a:lnTo>
                      <a:lnTo>
                        <a:pt x="314" y="350"/>
                      </a:lnTo>
                      <a:lnTo>
                        <a:pt x="294" y="340"/>
                      </a:lnTo>
                      <a:lnTo>
                        <a:pt x="285" y="313"/>
                      </a:lnTo>
                      <a:lnTo>
                        <a:pt x="273" y="316"/>
                      </a:lnTo>
                      <a:lnTo>
                        <a:pt x="250" y="340"/>
                      </a:lnTo>
                      <a:lnTo>
                        <a:pt x="241" y="357"/>
                      </a:lnTo>
                      <a:lnTo>
                        <a:pt x="259" y="368"/>
                      </a:lnTo>
                      <a:lnTo>
                        <a:pt x="262" y="381"/>
                      </a:lnTo>
                      <a:lnTo>
                        <a:pt x="266" y="395"/>
                      </a:lnTo>
                      <a:lnTo>
                        <a:pt x="275" y="424"/>
                      </a:lnTo>
                      <a:lnTo>
                        <a:pt x="292" y="432"/>
                      </a:lnTo>
                      <a:lnTo>
                        <a:pt x="325" y="438"/>
                      </a:lnTo>
                      <a:lnTo>
                        <a:pt x="348" y="461"/>
                      </a:lnTo>
                      <a:lnTo>
                        <a:pt x="403" y="490"/>
                      </a:lnTo>
                      <a:lnTo>
                        <a:pt x="417" y="484"/>
                      </a:lnTo>
                      <a:lnTo>
                        <a:pt x="410" y="518"/>
                      </a:lnTo>
                      <a:lnTo>
                        <a:pt x="398" y="522"/>
                      </a:lnTo>
                      <a:lnTo>
                        <a:pt x="394" y="507"/>
                      </a:lnTo>
                      <a:lnTo>
                        <a:pt x="389" y="493"/>
                      </a:lnTo>
                      <a:lnTo>
                        <a:pt x="369" y="484"/>
                      </a:lnTo>
                      <a:lnTo>
                        <a:pt x="342" y="493"/>
                      </a:lnTo>
                      <a:lnTo>
                        <a:pt x="328" y="497"/>
                      </a:lnTo>
                      <a:lnTo>
                        <a:pt x="319" y="515"/>
                      </a:lnTo>
                      <a:lnTo>
                        <a:pt x="341" y="540"/>
                      </a:lnTo>
                      <a:lnTo>
                        <a:pt x="355" y="534"/>
                      </a:lnTo>
                      <a:lnTo>
                        <a:pt x="358" y="549"/>
                      </a:lnTo>
                      <a:lnTo>
                        <a:pt x="350" y="568"/>
                      </a:lnTo>
                      <a:lnTo>
                        <a:pt x="341" y="584"/>
                      </a:lnTo>
                      <a:lnTo>
                        <a:pt x="358" y="595"/>
                      </a:lnTo>
                      <a:lnTo>
                        <a:pt x="387" y="586"/>
                      </a:lnTo>
                      <a:lnTo>
                        <a:pt x="419" y="591"/>
                      </a:lnTo>
                      <a:lnTo>
                        <a:pt x="451" y="597"/>
                      </a:lnTo>
                      <a:lnTo>
                        <a:pt x="465" y="593"/>
                      </a:lnTo>
                      <a:lnTo>
                        <a:pt x="487" y="615"/>
                      </a:lnTo>
                      <a:lnTo>
                        <a:pt x="519" y="620"/>
                      </a:lnTo>
                      <a:lnTo>
                        <a:pt x="533" y="616"/>
                      </a:lnTo>
                      <a:lnTo>
                        <a:pt x="542" y="643"/>
                      </a:lnTo>
                      <a:lnTo>
                        <a:pt x="551" y="672"/>
                      </a:lnTo>
                      <a:lnTo>
                        <a:pt x="555" y="686"/>
                      </a:lnTo>
                      <a:lnTo>
                        <a:pt x="560" y="700"/>
                      </a:lnTo>
                      <a:lnTo>
                        <a:pt x="528" y="695"/>
                      </a:lnTo>
                      <a:lnTo>
                        <a:pt x="505" y="672"/>
                      </a:lnTo>
                      <a:lnTo>
                        <a:pt x="490" y="675"/>
                      </a:lnTo>
                      <a:lnTo>
                        <a:pt x="471" y="713"/>
                      </a:lnTo>
                      <a:lnTo>
                        <a:pt x="462" y="731"/>
                      </a:lnTo>
                      <a:lnTo>
                        <a:pt x="465" y="743"/>
                      </a:lnTo>
                      <a:lnTo>
                        <a:pt x="483" y="754"/>
                      </a:lnTo>
                      <a:lnTo>
                        <a:pt x="499" y="750"/>
                      </a:lnTo>
                      <a:lnTo>
                        <a:pt x="521" y="727"/>
                      </a:lnTo>
                      <a:lnTo>
                        <a:pt x="530" y="754"/>
                      </a:lnTo>
                      <a:lnTo>
                        <a:pt x="508" y="777"/>
                      </a:lnTo>
                      <a:lnTo>
                        <a:pt x="483" y="800"/>
                      </a:lnTo>
                      <a:lnTo>
                        <a:pt x="469" y="804"/>
                      </a:lnTo>
                      <a:lnTo>
                        <a:pt x="451" y="795"/>
                      </a:lnTo>
                      <a:lnTo>
                        <a:pt x="448" y="781"/>
                      </a:lnTo>
                      <a:lnTo>
                        <a:pt x="428" y="772"/>
                      </a:lnTo>
                      <a:lnTo>
                        <a:pt x="414" y="777"/>
                      </a:lnTo>
                      <a:lnTo>
                        <a:pt x="423" y="804"/>
                      </a:lnTo>
                      <a:lnTo>
                        <a:pt x="440" y="813"/>
                      </a:lnTo>
                      <a:lnTo>
                        <a:pt x="464" y="836"/>
                      </a:lnTo>
                      <a:lnTo>
                        <a:pt x="476" y="832"/>
                      </a:lnTo>
                      <a:lnTo>
                        <a:pt x="485" y="859"/>
                      </a:lnTo>
                      <a:lnTo>
                        <a:pt x="505" y="870"/>
                      </a:lnTo>
                      <a:lnTo>
                        <a:pt x="510" y="884"/>
                      </a:lnTo>
                      <a:lnTo>
                        <a:pt x="542" y="888"/>
                      </a:lnTo>
                      <a:lnTo>
                        <a:pt x="546" y="902"/>
                      </a:lnTo>
                      <a:lnTo>
                        <a:pt x="490" y="920"/>
                      </a:lnTo>
                      <a:lnTo>
                        <a:pt x="474" y="923"/>
                      </a:lnTo>
                      <a:lnTo>
                        <a:pt x="465" y="897"/>
                      </a:lnTo>
                      <a:lnTo>
                        <a:pt x="453" y="902"/>
                      </a:lnTo>
                      <a:lnTo>
                        <a:pt x="444" y="873"/>
                      </a:lnTo>
                      <a:lnTo>
                        <a:pt x="435" y="891"/>
                      </a:lnTo>
                      <a:lnTo>
                        <a:pt x="439" y="906"/>
                      </a:lnTo>
                      <a:lnTo>
                        <a:pt x="442" y="918"/>
                      </a:lnTo>
                      <a:lnTo>
                        <a:pt x="451" y="947"/>
                      </a:lnTo>
                      <a:lnTo>
                        <a:pt x="437" y="950"/>
                      </a:lnTo>
                      <a:lnTo>
                        <a:pt x="415" y="927"/>
                      </a:lnTo>
                      <a:lnTo>
                        <a:pt x="401" y="932"/>
                      </a:lnTo>
                      <a:lnTo>
                        <a:pt x="383" y="922"/>
                      </a:lnTo>
                      <a:lnTo>
                        <a:pt x="380" y="907"/>
                      </a:lnTo>
                      <a:lnTo>
                        <a:pt x="374" y="895"/>
                      </a:lnTo>
                      <a:lnTo>
                        <a:pt x="371" y="881"/>
                      </a:lnTo>
                      <a:lnTo>
                        <a:pt x="351" y="870"/>
                      </a:lnTo>
                      <a:lnTo>
                        <a:pt x="344" y="888"/>
                      </a:lnTo>
                      <a:lnTo>
                        <a:pt x="348" y="902"/>
                      </a:lnTo>
                      <a:lnTo>
                        <a:pt x="364" y="913"/>
                      </a:lnTo>
                      <a:lnTo>
                        <a:pt x="357" y="931"/>
                      </a:lnTo>
                      <a:lnTo>
                        <a:pt x="341" y="936"/>
                      </a:lnTo>
                      <a:lnTo>
                        <a:pt x="328" y="940"/>
                      </a:lnTo>
                      <a:lnTo>
                        <a:pt x="305" y="916"/>
                      </a:lnTo>
                      <a:lnTo>
                        <a:pt x="300" y="902"/>
                      </a:lnTo>
                      <a:lnTo>
                        <a:pt x="296" y="888"/>
                      </a:lnTo>
                      <a:lnTo>
                        <a:pt x="278" y="879"/>
                      </a:lnTo>
                      <a:lnTo>
                        <a:pt x="287" y="861"/>
                      </a:lnTo>
                      <a:lnTo>
                        <a:pt x="278" y="832"/>
                      </a:lnTo>
                      <a:lnTo>
                        <a:pt x="275" y="820"/>
                      </a:lnTo>
                      <a:lnTo>
                        <a:pt x="257" y="809"/>
                      </a:lnTo>
                      <a:lnTo>
                        <a:pt x="239" y="798"/>
                      </a:lnTo>
                      <a:lnTo>
                        <a:pt x="225" y="804"/>
                      </a:lnTo>
                      <a:lnTo>
                        <a:pt x="203" y="779"/>
                      </a:lnTo>
                      <a:lnTo>
                        <a:pt x="200" y="766"/>
                      </a:lnTo>
                      <a:lnTo>
                        <a:pt x="207" y="747"/>
                      </a:lnTo>
                      <a:lnTo>
                        <a:pt x="221" y="743"/>
                      </a:lnTo>
                      <a:lnTo>
                        <a:pt x="235" y="740"/>
                      </a:lnTo>
                      <a:lnTo>
                        <a:pt x="248" y="734"/>
                      </a:lnTo>
                      <a:lnTo>
                        <a:pt x="262" y="731"/>
                      </a:lnTo>
                      <a:lnTo>
                        <a:pt x="273" y="713"/>
                      </a:lnTo>
                      <a:lnTo>
                        <a:pt x="287" y="707"/>
                      </a:lnTo>
                      <a:lnTo>
                        <a:pt x="300" y="704"/>
                      </a:lnTo>
                      <a:lnTo>
                        <a:pt x="316" y="700"/>
                      </a:lnTo>
                      <a:lnTo>
                        <a:pt x="328" y="695"/>
                      </a:lnTo>
                      <a:lnTo>
                        <a:pt x="332" y="709"/>
                      </a:lnTo>
                      <a:lnTo>
                        <a:pt x="357" y="686"/>
                      </a:lnTo>
                      <a:lnTo>
                        <a:pt x="374" y="695"/>
                      </a:lnTo>
                      <a:lnTo>
                        <a:pt x="380" y="711"/>
                      </a:lnTo>
                      <a:lnTo>
                        <a:pt x="396" y="720"/>
                      </a:lnTo>
                      <a:lnTo>
                        <a:pt x="407" y="702"/>
                      </a:lnTo>
                      <a:lnTo>
                        <a:pt x="421" y="697"/>
                      </a:lnTo>
                      <a:lnTo>
                        <a:pt x="430" y="679"/>
                      </a:lnTo>
                      <a:lnTo>
                        <a:pt x="398" y="673"/>
                      </a:lnTo>
                      <a:lnTo>
                        <a:pt x="378" y="663"/>
                      </a:lnTo>
                      <a:lnTo>
                        <a:pt x="362" y="654"/>
                      </a:lnTo>
                      <a:lnTo>
                        <a:pt x="335" y="663"/>
                      </a:lnTo>
                      <a:lnTo>
                        <a:pt x="339" y="675"/>
                      </a:lnTo>
                      <a:lnTo>
                        <a:pt x="319" y="668"/>
                      </a:lnTo>
                      <a:lnTo>
                        <a:pt x="303" y="659"/>
                      </a:lnTo>
                      <a:lnTo>
                        <a:pt x="275" y="666"/>
                      </a:lnTo>
                      <a:lnTo>
                        <a:pt x="260" y="672"/>
                      </a:lnTo>
                      <a:lnTo>
                        <a:pt x="246" y="675"/>
                      </a:lnTo>
                      <a:lnTo>
                        <a:pt x="221" y="697"/>
                      </a:lnTo>
                      <a:lnTo>
                        <a:pt x="218" y="684"/>
                      </a:lnTo>
                      <a:lnTo>
                        <a:pt x="205" y="688"/>
                      </a:lnTo>
                      <a:lnTo>
                        <a:pt x="191" y="693"/>
                      </a:lnTo>
                      <a:lnTo>
                        <a:pt x="182" y="709"/>
                      </a:lnTo>
                      <a:lnTo>
                        <a:pt x="150" y="706"/>
                      </a:lnTo>
                      <a:lnTo>
                        <a:pt x="134" y="711"/>
                      </a:lnTo>
                      <a:lnTo>
                        <a:pt x="130" y="697"/>
                      </a:lnTo>
                      <a:lnTo>
                        <a:pt x="125" y="682"/>
                      </a:lnTo>
                      <a:lnTo>
                        <a:pt x="109" y="672"/>
                      </a:lnTo>
                      <a:lnTo>
                        <a:pt x="118" y="654"/>
                      </a:lnTo>
                      <a:lnTo>
                        <a:pt x="132" y="648"/>
                      </a:lnTo>
                      <a:lnTo>
                        <a:pt x="161" y="641"/>
                      </a:lnTo>
                      <a:lnTo>
                        <a:pt x="157" y="627"/>
                      </a:lnTo>
                      <a:lnTo>
                        <a:pt x="152" y="613"/>
                      </a:lnTo>
                      <a:lnTo>
                        <a:pt x="137" y="618"/>
                      </a:lnTo>
                      <a:lnTo>
                        <a:pt x="123" y="622"/>
                      </a:lnTo>
                      <a:lnTo>
                        <a:pt x="109" y="627"/>
                      </a:lnTo>
                      <a:lnTo>
                        <a:pt x="100" y="645"/>
                      </a:lnTo>
                      <a:lnTo>
                        <a:pt x="80" y="636"/>
                      </a:lnTo>
                      <a:lnTo>
                        <a:pt x="71" y="607"/>
                      </a:lnTo>
                      <a:lnTo>
                        <a:pt x="68" y="593"/>
                      </a:lnTo>
                      <a:lnTo>
                        <a:pt x="39" y="602"/>
                      </a:lnTo>
                      <a:lnTo>
                        <a:pt x="21" y="591"/>
                      </a:lnTo>
                      <a:lnTo>
                        <a:pt x="0" y="568"/>
                      </a:lnTo>
                      <a:lnTo>
                        <a:pt x="13" y="565"/>
                      </a:lnTo>
                      <a:lnTo>
                        <a:pt x="9" y="552"/>
                      </a:lnTo>
                      <a:lnTo>
                        <a:pt x="4" y="536"/>
                      </a:lnTo>
                      <a:lnTo>
                        <a:pt x="14" y="518"/>
                      </a:lnTo>
                      <a:lnTo>
                        <a:pt x="30" y="515"/>
                      </a:lnTo>
                      <a:lnTo>
                        <a:pt x="52" y="491"/>
                      </a:lnTo>
                      <a:lnTo>
                        <a:pt x="32" y="481"/>
                      </a:lnTo>
                      <a:lnTo>
                        <a:pt x="48" y="477"/>
                      </a:lnTo>
                      <a:lnTo>
                        <a:pt x="57" y="461"/>
                      </a:lnTo>
                      <a:lnTo>
                        <a:pt x="64" y="427"/>
                      </a:lnTo>
                      <a:lnTo>
                        <a:pt x="73" y="409"/>
                      </a:lnTo>
                      <a:lnTo>
                        <a:pt x="68" y="395"/>
                      </a:lnTo>
                      <a:lnTo>
                        <a:pt x="64" y="381"/>
                      </a:lnTo>
                      <a:lnTo>
                        <a:pt x="46" y="372"/>
                      </a:lnTo>
                      <a:lnTo>
                        <a:pt x="27" y="363"/>
                      </a:lnTo>
                      <a:lnTo>
                        <a:pt x="37" y="343"/>
                      </a:lnTo>
                      <a:lnTo>
                        <a:pt x="52" y="340"/>
                      </a:lnTo>
                      <a:lnTo>
                        <a:pt x="46" y="325"/>
                      </a:lnTo>
                      <a:lnTo>
                        <a:pt x="66" y="334"/>
                      </a:lnTo>
                      <a:lnTo>
                        <a:pt x="93" y="327"/>
                      </a:lnTo>
                      <a:lnTo>
                        <a:pt x="107" y="322"/>
                      </a:lnTo>
                      <a:lnTo>
                        <a:pt x="130" y="300"/>
                      </a:lnTo>
                      <a:lnTo>
                        <a:pt x="159" y="291"/>
                      </a:lnTo>
                      <a:lnTo>
                        <a:pt x="168" y="274"/>
                      </a:lnTo>
                      <a:lnTo>
                        <a:pt x="178" y="254"/>
                      </a:lnTo>
                      <a:lnTo>
                        <a:pt x="194" y="265"/>
                      </a:lnTo>
                      <a:lnTo>
                        <a:pt x="210" y="259"/>
                      </a:lnTo>
                      <a:lnTo>
                        <a:pt x="223" y="256"/>
                      </a:lnTo>
                      <a:lnTo>
                        <a:pt x="234" y="238"/>
                      </a:lnTo>
                      <a:lnTo>
                        <a:pt x="243" y="220"/>
                      </a:lnTo>
                      <a:lnTo>
                        <a:pt x="267" y="197"/>
                      </a:lnTo>
                      <a:lnTo>
                        <a:pt x="296" y="188"/>
                      </a:lnTo>
                      <a:lnTo>
                        <a:pt x="323" y="179"/>
                      </a:lnTo>
                      <a:lnTo>
                        <a:pt x="351" y="172"/>
                      </a:lnTo>
                      <a:lnTo>
                        <a:pt x="369" y="181"/>
                      </a:lnTo>
                      <a:lnTo>
                        <a:pt x="383" y="159"/>
                      </a:lnTo>
                      <a:lnTo>
                        <a:pt x="374" y="147"/>
                      </a:lnTo>
                      <a:lnTo>
                        <a:pt x="382" y="138"/>
                      </a:lnTo>
                      <a:lnTo>
                        <a:pt x="410" y="118"/>
                      </a:lnTo>
                      <a:lnTo>
                        <a:pt x="428" y="124"/>
                      </a:lnTo>
                      <a:lnTo>
                        <a:pt x="435" y="111"/>
                      </a:lnTo>
                      <a:lnTo>
                        <a:pt x="439" y="109"/>
                      </a:lnTo>
                      <a:lnTo>
                        <a:pt x="456" y="122"/>
                      </a:lnTo>
                      <a:lnTo>
                        <a:pt x="473" y="118"/>
                      </a:lnTo>
                      <a:lnTo>
                        <a:pt x="476" y="133"/>
                      </a:lnTo>
                      <a:lnTo>
                        <a:pt x="499" y="109"/>
                      </a:lnTo>
                      <a:lnTo>
                        <a:pt x="514" y="106"/>
                      </a:lnTo>
                      <a:lnTo>
                        <a:pt x="526" y="100"/>
                      </a:lnTo>
                      <a:lnTo>
                        <a:pt x="555" y="93"/>
                      </a:lnTo>
                      <a:lnTo>
                        <a:pt x="565" y="74"/>
                      </a:lnTo>
                      <a:lnTo>
                        <a:pt x="592" y="65"/>
                      </a:lnTo>
                      <a:lnTo>
                        <a:pt x="621" y="58"/>
                      </a:lnTo>
                      <a:lnTo>
                        <a:pt x="615" y="43"/>
                      </a:lnTo>
                      <a:lnTo>
                        <a:pt x="601" y="33"/>
                      </a:lnTo>
                      <a:lnTo>
                        <a:pt x="596" y="18"/>
                      </a:lnTo>
                      <a:lnTo>
                        <a:pt x="619"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600" name="Line 59989"/>
                <p:cNvSpPr>
                  <a:spLocks noChangeShapeType="1"/>
                </p:cNvSpPr>
                <p:nvPr/>
              </p:nvSpPr>
              <p:spPr bwMode="auto">
                <a:xfrm flipV="1">
                  <a:off x="5494" y="289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1" name="Line 59990"/>
                <p:cNvSpPr>
                  <a:spLocks noChangeShapeType="1"/>
                </p:cNvSpPr>
                <p:nvPr/>
              </p:nvSpPr>
              <p:spPr bwMode="auto">
                <a:xfrm flipV="1">
                  <a:off x="5509" y="28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2" name="Line 59991"/>
                <p:cNvSpPr>
                  <a:spLocks noChangeShapeType="1"/>
                </p:cNvSpPr>
                <p:nvPr/>
              </p:nvSpPr>
              <p:spPr bwMode="auto">
                <a:xfrm flipV="1">
                  <a:off x="5523" y="2887"/>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3" name="Line 59992"/>
                <p:cNvSpPr>
                  <a:spLocks noChangeShapeType="1"/>
                </p:cNvSpPr>
                <p:nvPr/>
              </p:nvSpPr>
              <p:spPr bwMode="auto">
                <a:xfrm flipV="1">
                  <a:off x="5536" y="288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4" name="Line 59993"/>
                <p:cNvSpPr>
                  <a:spLocks noChangeShapeType="1"/>
                </p:cNvSpPr>
                <p:nvPr/>
              </p:nvSpPr>
              <p:spPr bwMode="auto">
                <a:xfrm>
                  <a:off x="5551" y="288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5" name="Line 59994"/>
                <p:cNvSpPr>
                  <a:spLocks noChangeShapeType="1"/>
                </p:cNvSpPr>
                <p:nvPr/>
              </p:nvSpPr>
              <p:spPr bwMode="auto">
                <a:xfrm flipV="1">
                  <a:off x="5560" y="2878"/>
                  <a:ext cx="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6" name="Line 59995"/>
                <p:cNvSpPr>
                  <a:spLocks noChangeShapeType="1"/>
                </p:cNvSpPr>
                <p:nvPr/>
              </p:nvSpPr>
              <p:spPr bwMode="auto">
                <a:xfrm flipH="1" flipV="1">
                  <a:off x="5562" y="2871"/>
                  <a:ext cx="5"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7" name="Line 59996"/>
                <p:cNvSpPr>
                  <a:spLocks noChangeShapeType="1"/>
                </p:cNvSpPr>
                <p:nvPr/>
              </p:nvSpPr>
              <p:spPr bwMode="auto">
                <a:xfrm flipV="1">
                  <a:off x="5562" y="2867"/>
                  <a:ext cx="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8" name="Line 59997"/>
                <p:cNvSpPr>
                  <a:spLocks noChangeShapeType="1"/>
                </p:cNvSpPr>
                <p:nvPr/>
              </p:nvSpPr>
              <p:spPr bwMode="auto">
                <a:xfrm flipV="1">
                  <a:off x="5566" y="2857"/>
                  <a:ext cx="1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09" name="Line 59998"/>
                <p:cNvSpPr>
                  <a:spLocks noChangeShapeType="1"/>
                </p:cNvSpPr>
                <p:nvPr/>
              </p:nvSpPr>
              <p:spPr bwMode="auto">
                <a:xfrm>
                  <a:off x="5580" y="2857"/>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0" name="Line 59999"/>
                <p:cNvSpPr>
                  <a:spLocks noChangeShapeType="1"/>
                </p:cNvSpPr>
                <p:nvPr/>
              </p:nvSpPr>
              <p:spPr bwMode="auto">
                <a:xfrm flipV="1">
                  <a:off x="5589" y="2854"/>
                  <a:ext cx="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1" name="Line 60000"/>
                <p:cNvSpPr>
                  <a:spLocks noChangeShapeType="1"/>
                </p:cNvSpPr>
                <p:nvPr/>
              </p:nvSpPr>
              <p:spPr bwMode="auto">
                <a:xfrm flipV="1">
                  <a:off x="5593" y="2853"/>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2" name="Line 60001"/>
                <p:cNvSpPr>
                  <a:spLocks noChangeShapeType="1"/>
                </p:cNvSpPr>
                <p:nvPr/>
              </p:nvSpPr>
              <p:spPr bwMode="auto">
                <a:xfrm>
                  <a:off x="5594" y="285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3" name="Line 60002"/>
                <p:cNvSpPr>
                  <a:spLocks noChangeShapeType="1"/>
                </p:cNvSpPr>
                <p:nvPr/>
              </p:nvSpPr>
              <p:spPr bwMode="auto">
                <a:xfrm flipV="1">
                  <a:off x="5603" y="285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4" name="Line 60003"/>
                <p:cNvSpPr>
                  <a:spLocks noChangeShapeType="1"/>
                </p:cNvSpPr>
                <p:nvPr/>
              </p:nvSpPr>
              <p:spPr bwMode="auto">
                <a:xfrm>
                  <a:off x="5611" y="28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5" name="Line 60004"/>
                <p:cNvSpPr>
                  <a:spLocks noChangeShapeType="1"/>
                </p:cNvSpPr>
                <p:nvPr/>
              </p:nvSpPr>
              <p:spPr bwMode="auto">
                <a:xfrm flipV="1">
                  <a:off x="5613" y="285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6" name="Line 60005"/>
                <p:cNvSpPr>
                  <a:spLocks noChangeShapeType="1"/>
                </p:cNvSpPr>
                <p:nvPr/>
              </p:nvSpPr>
              <p:spPr bwMode="auto">
                <a:xfrm flipV="1">
                  <a:off x="5625" y="285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7" name="Line 60006"/>
                <p:cNvSpPr>
                  <a:spLocks noChangeShapeType="1"/>
                </p:cNvSpPr>
                <p:nvPr/>
              </p:nvSpPr>
              <p:spPr bwMode="auto">
                <a:xfrm flipV="1">
                  <a:off x="5632" y="2848"/>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8" name="Line 60007"/>
                <p:cNvSpPr>
                  <a:spLocks noChangeShapeType="1"/>
                </p:cNvSpPr>
                <p:nvPr/>
              </p:nvSpPr>
              <p:spPr bwMode="auto">
                <a:xfrm flipV="1">
                  <a:off x="5638" y="2845"/>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19" name="Line 60008"/>
                <p:cNvSpPr>
                  <a:spLocks noChangeShapeType="1"/>
                </p:cNvSpPr>
                <p:nvPr/>
              </p:nvSpPr>
              <p:spPr bwMode="auto">
                <a:xfrm flipV="1">
                  <a:off x="5652" y="2835"/>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0" name="Line 60009"/>
                <p:cNvSpPr>
                  <a:spLocks noChangeShapeType="1"/>
                </p:cNvSpPr>
                <p:nvPr/>
              </p:nvSpPr>
              <p:spPr bwMode="auto">
                <a:xfrm flipV="1">
                  <a:off x="5658" y="2830"/>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1" name="Line 60010"/>
                <p:cNvSpPr>
                  <a:spLocks noChangeShapeType="1"/>
                </p:cNvSpPr>
                <p:nvPr/>
              </p:nvSpPr>
              <p:spPr bwMode="auto">
                <a:xfrm flipV="1">
                  <a:off x="5671" y="2827"/>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2" name="Line 60011"/>
                <p:cNvSpPr>
                  <a:spLocks noChangeShapeType="1"/>
                </p:cNvSpPr>
                <p:nvPr/>
              </p:nvSpPr>
              <p:spPr bwMode="auto">
                <a:xfrm flipH="1" flipV="1">
                  <a:off x="5683" y="28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3" name="Line 60012"/>
                <p:cNvSpPr>
                  <a:spLocks noChangeShapeType="1"/>
                </p:cNvSpPr>
                <p:nvPr/>
              </p:nvSpPr>
              <p:spPr bwMode="auto">
                <a:xfrm flipH="1" flipV="1">
                  <a:off x="5675" y="2814"/>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4" name="Line 60013"/>
                <p:cNvSpPr>
                  <a:spLocks noChangeShapeType="1"/>
                </p:cNvSpPr>
                <p:nvPr/>
              </p:nvSpPr>
              <p:spPr bwMode="auto">
                <a:xfrm flipH="1" flipV="1">
                  <a:off x="5673" y="28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5" name="Line 60014"/>
                <p:cNvSpPr>
                  <a:spLocks noChangeShapeType="1"/>
                </p:cNvSpPr>
                <p:nvPr/>
              </p:nvSpPr>
              <p:spPr bwMode="auto">
                <a:xfrm flipV="1">
                  <a:off x="5673" y="2798"/>
                  <a:ext cx="1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6" name="Line 60015"/>
                <p:cNvSpPr>
                  <a:spLocks noChangeShapeType="1"/>
                </p:cNvSpPr>
                <p:nvPr/>
              </p:nvSpPr>
              <p:spPr bwMode="auto">
                <a:xfrm>
                  <a:off x="5684" y="2798"/>
                  <a:ext cx="1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7" name="Line 60016"/>
                <p:cNvSpPr>
                  <a:spLocks noChangeShapeType="1"/>
                </p:cNvSpPr>
                <p:nvPr/>
              </p:nvSpPr>
              <p:spPr bwMode="auto">
                <a:xfrm>
                  <a:off x="5696" y="2800"/>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8" name="Line 60017"/>
                <p:cNvSpPr>
                  <a:spLocks noChangeShapeType="1"/>
                </p:cNvSpPr>
                <p:nvPr/>
              </p:nvSpPr>
              <p:spPr bwMode="auto">
                <a:xfrm flipV="1">
                  <a:off x="5702" y="280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29" name="Line 60018"/>
                <p:cNvSpPr>
                  <a:spLocks noChangeShapeType="1"/>
                </p:cNvSpPr>
                <p:nvPr/>
              </p:nvSpPr>
              <p:spPr bwMode="auto">
                <a:xfrm>
                  <a:off x="5708" y="280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0" name="Line 60019"/>
                <p:cNvSpPr>
                  <a:spLocks noChangeShapeType="1"/>
                </p:cNvSpPr>
                <p:nvPr/>
              </p:nvSpPr>
              <p:spPr bwMode="auto">
                <a:xfrm>
                  <a:off x="5711" y="28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1" name="Line 60020"/>
                <p:cNvSpPr>
                  <a:spLocks noChangeShapeType="1"/>
                </p:cNvSpPr>
                <p:nvPr/>
              </p:nvSpPr>
              <p:spPr bwMode="auto">
                <a:xfrm flipH="1">
                  <a:off x="5708" y="281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2" name="Line 60021"/>
                <p:cNvSpPr>
                  <a:spLocks noChangeShapeType="1"/>
                </p:cNvSpPr>
                <p:nvPr/>
              </p:nvSpPr>
              <p:spPr bwMode="auto">
                <a:xfrm>
                  <a:off x="5708" y="2827"/>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3" name="Line 60022"/>
                <p:cNvSpPr>
                  <a:spLocks noChangeShapeType="1"/>
                </p:cNvSpPr>
                <p:nvPr/>
              </p:nvSpPr>
              <p:spPr bwMode="auto">
                <a:xfrm flipH="1">
                  <a:off x="5705" y="283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4" name="Line 60023"/>
                <p:cNvSpPr>
                  <a:spLocks noChangeShapeType="1"/>
                </p:cNvSpPr>
                <p:nvPr/>
              </p:nvSpPr>
              <p:spPr bwMode="auto">
                <a:xfrm>
                  <a:off x="5705" y="2837"/>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5" name="Line 60024"/>
                <p:cNvSpPr>
                  <a:spLocks noChangeShapeType="1"/>
                </p:cNvSpPr>
                <p:nvPr/>
              </p:nvSpPr>
              <p:spPr bwMode="auto">
                <a:xfrm>
                  <a:off x="5708" y="2842"/>
                  <a:ext cx="1"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6" name="Line 60025"/>
                <p:cNvSpPr>
                  <a:spLocks noChangeShapeType="1"/>
                </p:cNvSpPr>
                <p:nvPr/>
              </p:nvSpPr>
              <p:spPr bwMode="auto">
                <a:xfrm flipH="1">
                  <a:off x="5705" y="285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7" name="Line 60026"/>
                <p:cNvSpPr>
                  <a:spLocks noChangeShapeType="1"/>
                </p:cNvSpPr>
                <p:nvPr/>
              </p:nvSpPr>
              <p:spPr bwMode="auto">
                <a:xfrm>
                  <a:off x="5705" y="286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8" name="Line 60027"/>
                <p:cNvSpPr>
                  <a:spLocks noChangeShapeType="1"/>
                </p:cNvSpPr>
                <p:nvPr/>
              </p:nvSpPr>
              <p:spPr bwMode="auto">
                <a:xfrm flipH="1">
                  <a:off x="5702" y="287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39" name="Line 60028"/>
                <p:cNvSpPr>
                  <a:spLocks noChangeShapeType="1"/>
                </p:cNvSpPr>
                <p:nvPr/>
              </p:nvSpPr>
              <p:spPr bwMode="auto">
                <a:xfrm flipH="1">
                  <a:off x="5695" y="28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0" name="Line 60029"/>
                <p:cNvSpPr>
                  <a:spLocks noChangeShapeType="1"/>
                </p:cNvSpPr>
                <p:nvPr/>
              </p:nvSpPr>
              <p:spPr bwMode="auto">
                <a:xfrm flipH="1" flipV="1">
                  <a:off x="5686" y="287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1" name="Line 60030"/>
                <p:cNvSpPr>
                  <a:spLocks noChangeShapeType="1"/>
                </p:cNvSpPr>
                <p:nvPr/>
              </p:nvSpPr>
              <p:spPr bwMode="auto">
                <a:xfrm flipH="1">
                  <a:off x="5665" y="2879"/>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2" name="Line 60031"/>
                <p:cNvSpPr>
                  <a:spLocks noChangeShapeType="1"/>
                </p:cNvSpPr>
                <p:nvPr/>
              </p:nvSpPr>
              <p:spPr bwMode="auto">
                <a:xfrm flipH="1" flipV="1">
                  <a:off x="5649" y="2883"/>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3" name="Line 60032"/>
                <p:cNvSpPr>
                  <a:spLocks noChangeShapeType="1"/>
                </p:cNvSpPr>
                <p:nvPr/>
              </p:nvSpPr>
              <p:spPr bwMode="auto">
                <a:xfrm flipH="1">
                  <a:off x="5635" y="288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4" name="Line 60033"/>
                <p:cNvSpPr>
                  <a:spLocks noChangeShapeType="1"/>
                </p:cNvSpPr>
                <p:nvPr/>
              </p:nvSpPr>
              <p:spPr bwMode="auto">
                <a:xfrm flipH="1">
                  <a:off x="5629" y="288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5" name="Line 60034"/>
                <p:cNvSpPr>
                  <a:spLocks noChangeShapeType="1"/>
                </p:cNvSpPr>
                <p:nvPr/>
              </p:nvSpPr>
              <p:spPr bwMode="auto">
                <a:xfrm>
                  <a:off x="5629" y="288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6" name="Line 60035"/>
                <p:cNvSpPr>
                  <a:spLocks noChangeShapeType="1"/>
                </p:cNvSpPr>
                <p:nvPr/>
              </p:nvSpPr>
              <p:spPr bwMode="auto">
                <a:xfrm flipH="1">
                  <a:off x="5633" y="289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7" name="Line 60036"/>
                <p:cNvSpPr>
                  <a:spLocks noChangeShapeType="1"/>
                </p:cNvSpPr>
                <p:nvPr/>
              </p:nvSpPr>
              <p:spPr bwMode="auto">
                <a:xfrm flipH="1">
                  <a:off x="5618" y="290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8" name="Line 60037"/>
                <p:cNvSpPr>
                  <a:spLocks noChangeShapeType="1"/>
                </p:cNvSpPr>
                <p:nvPr/>
              </p:nvSpPr>
              <p:spPr bwMode="auto">
                <a:xfrm flipH="1" flipV="1">
                  <a:off x="5609" y="29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49" name="Line 60038"/>
                <p:cNvSpPr>
                  <a:spLocks noChangeShapeType="1"/>
                </p:cNvSpPr>
                <p:nvPr/>
              </p:nvSpPr>
              <p:spPr bwMode="auto">
                <a:xfrm flipH="1" flipV="1">
                  <a:off x="5601" y="2898"/>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0" name="Line 60039"/>
                <p:cNvSpPr>
                  <a:spLocks noChangeShapeType="1"/>
                </p:cNvSpPr>
                <p:nvPr/>
              </p:nvSpPr>
              <p:spPr bwMode="auto">
                <a:xfrm flipH="1">
                  <a:off x="5596" y="289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1" name="Line 60040"/>
                <p:cNvSpPr>
                  <a:spLocks noChangeShapeType="1"/>
                </p:cNvSpPr>
                <p:nvPr/>
              </p:nvSpPr>
              <p:spPr bwMode="auto">
                <a:xfrm>
                  <a:off x="5596" y="2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2" name="Line 60041"/>
                <p:cNvSpPr>
                  <a:spLocks noChangeShapeType="1"/>
                </p:cNvSpPr>
                <p:nvPr/>
              </p:nvSpPr>
              <p:spPr bwMode="auto">
                <a:xfrm>
                  <a:off x="5598" y="29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3" name="Line 60042"/>
                <p:cNvSpPr>
                  <a:spLocks noChangeShapeType="1"/>
                </p:cNvSpPr>
                <p:nvPr/>
              </p:nvSpPr>
              <p:spPr bwMode="auto">
                <a:xfrm flipH="1">
                  <a:off x="5593" y="29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4" name="Line 60043"/>
                <p:cNvSpPr>
                  <a:spLocks noChangeShapeType="1"/>
                </p:cNvSpPr>
                <p:nvPr/>
              </p:nvSpPr>
              <p:spPr bwMode="auto">
                <a:xfrm flipH="1">
                  <a:off x="5572" y="2923"/>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5" name="Line 60044"/>
                <p:cNvSpPr>
                  <a:spLocks noChangeShapeType="1"/>
                </p:cNvSpPr>
                <p:nvPr/>
              </p:nvSpPr>
              <p:spPr bwMode="auto">
                <a:xfrm flipH="1">
                  <a:off x="5565" y="292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6" name="Line 60045"/>
                <p:cNvSpPr>
                  <a:spLocks noChangeShapeType="1"/>
                </p:cNvSpPr>
                <p:nvPr/>
              </p:nvSpPr>
              <p:spPr bwMode="auto">
                <a:xfrm>
                  <a:off x="5565" y="293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7" name="Line 60046"/>
                <p:cNvSpPr>
                  <a:spLocks noChangeShapeType="1"/>
                </p:cNvSpPr>
                <p:nvPr/>
              </p:nvSpPr>
              <p:spPr bwMode="auto">
                <a:xfrm>
                  <a:off x="5568" y="293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8" name="Line 60047"/>
                <p:cNvSpPr>
                  <a:spLocks noChangeShapeType="1"/>
                </p:cNvSpPr>
                <p:nvPr/>
              </p:nvSpPr>
              <p:spPr bwMode="auto">
                <a:xfrm>
                  <a:off x="5576" y="294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59" name="Line 60048"/>
                <p:cNvSpPr>
                  <a:spLocks noChangeShapeType="1"/>
                </p:cNvSpPr>
                <p:nvPr/>
              </p:nvSpPr>
              <p:spPr bwMode="auto">
                <a:xfrm>
                  <a:off x="5585" y="2949"/>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0" name="Line 60049"/>
                <p:cNvSpPr>
                  <a:spLocks noChangeShapeType="1"/>
                </p:cNvSpPr>
                <p:nvPr/>
              </p:nvSpPr>
              <p:spPr bwMode="auto">
                <a:xfrm>
                  <a:off x="5601" y="2952"/>
                  <a:ext cx="1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1" name="Line 60050"/>
                <p:cNvSpPr>
                  <a:spLocks noChangeShapeType="1"/>
                </p:cNvSpPr>
                <p:nvPr/>
              </p:nvSpPr>
              <p:spPr bwMode="auto">
                <a:xfrm flipV="1">
                  <a:off x="5618" y="29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2" name="Line 60051"/>
                <p:cNvSpPr>
                  <a:spLocks noChangeShapeType="1"/>
                </p:cNvSpPr>
                <p:nvPr/>
              </p:nvSpPr>
              <p:spPr bwMode="auto">
                <a:xfrm flipH="1">
                  <a:off x="5620" y="295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3" name="Line 60052"/>
                <p:cNvSpPr>
                  <a:spLocks noChangeShapeType="1"/>
                </p:cNvSpPr>
                <p:nvPr/>
              </p:nvSpPr>
              <p:spPr bwMode="auto">
                <a:xfrm flipH="1">
                  <a:off x="5608" y="2962"/>
                  <a:ext cx="12"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4" name="Line 60053"/>
                <p:cNvSpPr>
                  <a:spLocks noChangeShapeType="1"/>
                </p:cNvSpPr>
                <p:nvPr/>
              </p:nvSpPr>
              <p:spPr bwMode="auto">
                <a:xfrm flipH="1">
                  <a:off x="5593" y="2971"/>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5" name="Line 60054"/>
                <p:cNvSpPr>
                  <a:spLocks noChangeShapeType="1"/>
                </p:cNvSpPr>
                <p:nvPr/>
              </p:nvSpPr>
              <p:spPr bwMode="auto">
                <a:xfrm flipH="1" flipV="1">
                  <a:off x="5590" y="2962"/>
                  <a:ext cx="3"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6" name="Line 60055"/>
                <p:cNvSpPr>
                  <a:spLocks noChangeShapeType="1"/>
                </p:cNvSpPr>
                <p:nvPr/>
              </p:nvSpPr>
              <p:spPr bwMode="auto">
                <a:xfrm flipH="1">
                  <a:off x="5583" y="29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7" name="Line 60056"/>
                <p:cNvSpPr>
                  <a:spLocks noChangeShapeType="1"/>
                </p:cNvSpPr>
                <p:nvPr/>
              </p:nvSpPr>
              <p:spPr bwMode="auto">
                <a:xfrm flipH="1">
                  <a:off x="5576" y="296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8" name="Line 60057"/>
                <p:cNvSpPr>
                  <a:spLocks noChangeShapeType="1"/>
                </p:cNvSpPr>
                <p:nvPr/>
              </p:nvSpPr>
              <p:spPr bwMode="auto">
                <a:xfrm>
                  <a:off x="5576" y="29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69" name="Line 60058"/>
                <p:cNvSpPr>
                  <a:spLocks noChangeShapeType="1"/>
                </p:cNvSpPr>
                <p:nvPr/>
              </p:nvSpPr>
              <p:spPr bwMode="auto">
                <a:xfrm>
                  <a:off x="5585" y="297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0" name="Line 60059"/>
                <p:cNvSpPr>
                  <a:spLocks noChangeShapeType="1"/>
                </p:cNvSpPr>
                <p:nvPr/>
              </p:nvSpPr>
              <p:spPr bwMode="auto">
                <a:xfrm flipV="1">
                  <a:off x="5596" y="29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1" name="Line 60060"/>
                <p:cNvSpPr>
                  <a:spLocks noChangeShapeType="1"/>
                </p:cNvSpPr>
                <p:nvPr/>
              </p:nvSpPr>
              <p:spPr bwMode="auto">
                <a:xfrm>
                  <a:off x="5603" y="298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2" name="Line 60061"/>
                <p:cNvSpPr>
                  <a:spLocks noChangeShapeType="1"/>
                </p:cNvSpPr>
                <p:nvPr/>
              </p:nvSpPr>
              <p:spPr bwMode="auto">
                <a:xfrm flipH="1" flipV="1">
                  <a:off x="5583" y="2987"/>
                  <a:ext cx="23"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3" name="Line 60062"/>
                <p:cNvSpPr>
                  <a:spLocks noChangeShapeType="1"/>
                </p:cNvSpPr>
                <p:nvPr/>
              </p:nvSpPr>
              <p:spPr bwMode="auto">
                <a:xfrm flipH="1" flipV="1">
                  <a:off x="5573" y="298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4" name="Line 60063"/>
                <p:cNvSpPr>
                  <a:spLocks noChangeShapeType="1"/>
                </p:cNvSpPr>
                <p:nvPr/>
              </p:nvSpPr>
              <p:spPr bwMode="auto">
                <a:xfrm flipH="1" flipV="1">
                  <a:off x="5565" y="297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5" name="Line 60064"/>
                <p:cNvSpPr>
                  <a:spLocks noChangeShapeType="1"/>
                </p:cNvSpPr>
                <p:nvPr/>
              </p:nvSpPr>
              <p:spPr bwMode="auto">
                <a:xfrm flipH="1" flipV="1">
                  <a:off x="5555" y="2973"/>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6" name="Line 60065"/>
                <p:cNvSpPr>
                  <a:spLocks noChangeShapeType="1"/>
                </p:cNvSpPr>
                <p:nvPr/>
              </p:nvSpPr>
              <p:spPr bwMode="auto">
                <a:xfrm>
                  <a:off x="5555" y="29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7" name="Line 60066"/>
                <p:cNvSpPr>
                  <a:spLocks noChangeShapeType="1"/>
                </p:cNvSpPr>
                <p:nvPr/>
              </p:nvSpPr>
              <p:spPr bwMode="auto">
                <a:xfrm>
                  <a:off x="5557" y="298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8" name="Line 60067"/>
                <p:cNvSpPr>
                  <a:spLocks noChangeShapeType="1"/>
                </p:cNvSpPr>
                <p:nvPr/>
              </p:nvSpPr>
              <p:spPr bwMode="auto">
                <a:xfrm>
                  <a:off x="5559" y="29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79" name="Line 60068"/>
                <p:cNvSpPr>
                  <a:spLocks noChangeShapeType="1"/>
                </p:cNvSpPr>
                <p:nvPr/>
              </p:nvSpPr>
              <p:spPr bwMode="auto">
                <a:xfrm>
                  <a:off x="5568" y="2992"/>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0" name="Line 60069"/>
                <p:cNvSpPr>
                  <a:spLocks noChangeShapeType="1"/>
                </p:cNvSpPr>
                <p:nvPr/>
              </p:nvSpPr>
              <p:spPr bwMode="auto">
                <a:xfrm>
                  <a:off x="5585" y="2995"/>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1" name="Line 60070"/>
                <p:cNvSpPr>
                  <a:spLocks noChangeShapeType="1"/>
                </p:cNvSpPr>
                <p:nvPr/>
              </p:nvSpPr>
              <p:spPr bwMode="auto">
                <a:xfrm flipH="1" flipV="1">
                  <a:off x="5571" y="2999"/>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2" name="Line 60071"/>
                <p:cNvSpPr>
                  <a:spLocks noChangeShapeType="1"/>
                </p:cNvSpPr>
                <p:nvPr/>
              </p:nvSpPr>
              <p:spPr bwMode="auto">
                <a:xfrm flipH="1" flipV="1">
                  <a:off x="5555" y="2996"/>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3" name="Line 60072"/>
                <p:cNvSpPr>
                  <a:spLocks noChangeShapeType="1"/>
                </p:cNvSpPr>
                <p:nvPr/>
              </p:nvSpPr>
              <p:spPr bwMode="auto">
                <a:xfrm flipH="1" flipV="1">
                  <a:off x="5543" y="298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4" name="Line 60073"/>
                <p:cNvSpPr>
                  <a:spLocks noChangeShapeType="1"/>
                </p:cNvSpPr>
                <p:nvPr/>
              </p:nvSpPr>
              <p:spPr bwMode="auto">
                <a:xfrm flipH="1" flipV="1">
                  <a:off x="5532" y="2973"/>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5" name="Line 60074"/>
                <p:cNvSpPr>
                  <a:spLocks noChangeShapeType="1"/>
                </p:cNvSpPr>
                <p:nvPr/>
              </p:nvSpPr>
              <p:spPr bwMode="auto">
                <a:xfrm flipH="1" flipV="1">
                  <a:off x="5522" y="296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6" name="Line 60075"/>
                <p:cNvSpPr>
                  <a:spLocks noChangeShapeType="1"/>
                </p:cNvSpPr>
                <p:nvPr/>
              </p:nvSpPr>
              <p:spPr bwMode="auto">
                <a:xfrm flipH="1" flipV="1">
                  <a:off x="5518" y="295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7" name="Line 60076"/>
                <p:cNvSpPr>
                  <a:spLocks noChangeShapeType="1"/>
                </p:cNvSpPr>
                <p:nvPr/>
              </p:nvSpPr>
              <p:spPr bwMode="auto">
                <a:xfrm flipH="1">
                  <a:off x="5511" y="295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8" name="Line 60077"/>
                <p:cNvSpPr>
                  <a:spLocks noChangeShapeType="1"/>
                </p:cNvSpPr>
                <p:nvPr/>
              </p:nvSpPr>
              <p:spPr bwMode="auto">
                <a:xfrm flipH="1">
                  <a:off x="5500" y="2956"/>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89" name="Line 60078"/>
                <p:cNvSpPr>
                  <a:spLocks noChangeShapeType="1"/>
                </p:cNvSpPr>
                <p:nvPr/>
              </p:nvSpPr>
              <p:spPr bwMode="auto">
                <a:xfrm flipH="1">
                  <a:off x="5495" y="29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0" name="Line 60079"/>
                <p:cNvSpPr>
                  <a:spLocks noChangeShapeType="1"/>
                </p:cNvSpPr>
                <p:nvPr/>
              </p:nvSpPr>
              <p:spPr bwMode="auto">
                <a:xfrm>
                  <a:off x="5495" y="297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1" name="Line 60080"/>
                <p:cNvSpPr>
                  <a:spLocks noChangeShapeType="1"/>
                </p:cNvSpPr>
                <p:nvPr/>
              </p:nvSpPr>
              <p:spPr bwMode="auto">
                <a:xfrm>
                  <a:off x="5504" y="298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2" name="Line 60081"/>
                <p:cNvSpPr>
                  <a:spLocks noChangeShapeType="1"/>
                </p:cNvSpPr>
                <p:nvPr/>
              </p:nvSpPr>
              <p:spPr bwMode="auto">
                <a:xfrm>
                  <a:off x="5506" y="29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3" name="Line 60082"/>
                <p:cNvSpPr>
                  <a:spLocks noChangeShapeType="1"/>
                </p:cNvSpPr>
                <p:nvPr/>
              </p:nvSpPr>
              <p:spPr bwMode="auto">
                <a:xfrm>
                  <a:off x="5508" y="29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4" name="Line 60083"/>
                <p:cNvSpPr>
                  <a:spLocks noChangeShapeType="1"/>
                </p:cNvSpPr>
                <p:nvPr/>
              </p:nvSpPr>
              <p:spPr bwMode="auto">
                <a:xfrm>
                  <a:off x="5512" y="301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5" name="Line 60084"/>
                <p:cNvSpPr>
                  <a:spLocks noChangeShapeType="1"/>
                </p:cNvSpPr>
                <p:nvPr/>
              </p:nvSpPr>
              <p:spPr bwMode="auto">
                <a:xfrm>
                  <a:off x="5521" y="301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6" name="Line 60085"/>
                <p:cNvSpPr>
                  <a:spLocks noChangeShapeType="1"/>
                </p:cNvSpPr>
                <p:nvPr/>
              </p:nvSpPr>
              <p:spPr bwMode="auto">
                <a:xfrm>
                  <a:off x="5537" y="301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7" name="Line 60086"/>
                <p:cNvSpPr>
                  <a:spLocks noChangeShapeType="1"/>
                </p:cNvSpPr>
                <p:nvPr/>
              </p:nvSpPr>
              <p:spPr bwMode="auto">
                <a:xfrm>
                  <a:off x="5549" y="3029"/>
                  <a:ext cx="27"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8" name="Line 60087"/>
                <p:cNvSpPr>
                  <a:spLocks noChangeShapeType="1"/>
                </p:cNvSpPr>
                <p:nvPr/>
              </p:nvSpPr>
              <p:spPr bwMode="auto">
                <a:xfrm flipV="1">
                  <a:off x="5576" y="30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99" name="Line 60088"/>
                <p:cNvSpPr>
                  <a:spLocks noChangeShapeType="1"/>
                </p:cNvSpPr>
                <p:nvPr/>
              </p:nvSpPr>
              <p:spPr bwMode="auto">
                <a:xfrm flipH="1">
                  <a:off x="5580" y="3040"/>
                  <a:ext cx="4"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0" name="Line 60089"/>
                <p:cNvSpPr>
                  <a:spLocks noChangeShapeType="1"/>
                </p:cNvSpPr>
                <p:nvPr/>
              </p:nvSpPr>
              <p:spPr bwMode="auto">
                <a:xfrm flipH="1">
                  <a:off x="5574" y="305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1" name="Line 60090"/>
                <p:cNvSpPr>
                  <a:spLocks noChangeShapeType="1"/>
                </p:cNvSpPr>
                <p:nvPr/>
              </p:nvSpPr>
              <p:spPr bwMode="auto">
                <a:xfrm flipH="1" flipV="1">
                  <a:off x="5572" y="30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2" name="Line 60091"/>
                <p:cNvSpPr>
                  <a:spLocks noChangeShapeType="1"/>
                </p:cNvSpPr>
                <p:nvPr/>
              </p:nvSpPr>
              <p:spPr bwMode="auto">
                <a:xfrm flipH="1" flipV="1">
                  <a:off x="5569" y="304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3" name="Line 60092"/>
                <p:cNvSpPr>
                  <a:spLocks noChangeShapeType="1"/>
                </p:cNvSpPr>
                <p:nvPr/>
              </p:nvSpPr>
              <p:spPr bwMode="auto">
                <a:xfrm flipH="1" flipV="1">
                  <a:off x="5560" y="30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4" name="Line 60093"/>
                <p:cNvSpPr>
                  <a:spLocks noChangeShapeType="1"/>
                </p:cNvSpPr>
                <p:nvPr/>
              </p:nvSpPr>
              <p:spPr bwMode="auto">
                <a:xfrm flipH="1">
                  <a:off x="5546" y="304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5" name="Line 60094"/>
                <p:cNvSpPr>
                  <a:spLocks noChangeShapeType="1"/>
                </p:cNvSpPr>
                <p:nvPr/>
              </p:nvSpPr>
              <p:spPr bwMode="auto">
                <a:xfrm flipH="1">
                  <a:off x="5539" y="304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6" name="Line 60095"/>
                <p:cNvSpPr>
                  <a:spLocks noChangeShapeType="1"/>
                </p:cNvSpPr>
                <p:nvPr/>
              </p:nvSpPr>
              <p:spPr bwMode="auto">
                <a:xfrm flipH="1">
                  <a:off x="5535" y="30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7" name="Line 60096"/>
                <p:cNvSpPr>
                  <a:spLocks noChangeShapeType="1"/>
                </p:cNvSpPr>
                <p:nvPr/>
              </p:nvSpPr>
              <p:spPr bwMode="auto">
                <a:xfrm>
                  <a:off x="5535" y="3055"/>
                  <a:ext cx="10"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8" name="Line 60097"/>
                <p:cNvSpPr>
                  <a:spLocks noChangeShapeType="1"/>
                </p:cNvSpPr>
                <p:nvPr/>
              </p:nvSpPr>
              <p:spPr bwMode="auto">
                <a:xfrm flipV="1">
                  <a:off x="5545" y="30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09" name="Line 60098"/>
                <p:cNvSpPr>
                  <a:spLocks noChangeShapeType="1"/>
                </p:cNvSpPr>
                <p:nvPr/>
              </p:nvSpPr>
              <p:spPr bwMode="auto">
                <a:xfrm>
                  <a:off x="5552" y="30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0" name="Line 60099"/>
                <p:cNvSpPr>
                  <a:spLocks noChangeShapeType="1"/>
                </p:cNvSpPr>
                <p:nvPr/>
              </p:nvSpPr>
              <p:spPr bwMode="auto">
                <a:xfrm flipH="1">
                  <a:off x="5550" y="3072"/>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1" name="Line 60100"/>
                <p:cNvSpPr>
                  <a:spLocks noChangeShapeType="1"/>
                </p:cNvSpPr>
                <p:nvPr/>
              </p:nvSpPr>
              <p:spPr bwMode="auto">
                <a:xfrm flipH="1">
                  <a:off x="5545" y="308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2" name="Line 60101"/>
                <p:cNvSpPr>
                  <a:spLocks noChangeShapeType="1"/>
                </p:cNvSpPr>
                <p:nvPr/>
              </p:nvSpPr>
              <p:spPr bwMode="auto">
                <a:xfrm>
                  <a:off x="5545" y="30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3" name="Line 60102"/>
                <p:cNvSpPr>
                  <a:spLocks noChangeShapeType="1"/>
                </p:cNvSpPr>
                <p:nvPr/>
              </p:nvSpPr>
              <p:spPr bwMode="auto">
                <a:xfrm flipV="1">
                  <a:off x="5554" y="309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4" name="Line 60103"/>
                <p:cNvSpPr>
                  <a:spLocks noChangeShapeType="1"/>
                </p:cNvSpPr>
                <p:nvPr/>
              </p:nvSpPr>
              <p:spPr bwMode="auto">
                <a:xfrm>
                  <a:off x="5568" y="3091"/>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5" name="Line 60104"/>
                <p:cNvSpPr>
                  <a:spLocks noChangeShapeType="1"/>
                </p:cNvSpPr>
                <p:nvPr/>
              </p:nvSpPr>
              <p:spPr bwMode="auto">
                <a:xfrm>
                  <a:off x="5585" y="3094"/>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6" name="Line 60105"/>
                <p:cNvSpPr>
                  <a:spLocks noChangeShapeType="1"/>
                </p:cNvSpPr>
                <p:nvPr/>
              </p:nvSpPr>
              <p:spPr bwMode="auto">
                <a:xfrm flipV="1">
                  <a:off x="5601" y="3095"/>
                  <a:ext cx="7"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7" name="Line 60106"/>
                <p:cNvSpPr>
                  <a:spLocks noChangeShapeType="1"/>
                </p:cNvSpPr>
                <p:nvPr/>
              </p:nvSpPr>
              <p:spPr bwMode="auto">
                <a:xfrm>
                  <a:off x="5608" y="3095"/>
                  <a:ext cx="10"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8" name="Line 60107"/>
                <p:cNvSpPr>
                  <a:spLocks noChangeShapeType="1"/>
                </p:cNvSpPr>
                <p:nvPr/>
              </p:nvSpPr>
              <p:spPr bwMode="auto">
                <a:xfrm>
                  <a:off x="5618" y="310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19" name="Line 60108"/>
                <p:cNvSpPr>
                  <a:spLocks noChangeShapeType="1"/>
                </p:cNvSpPr>
                <p:nvPr/>
              </p:nvSpPr>
              <p:spPr bwMode="auto">
                <a:xfrm flipV="1">
                  <a:off x="5634" y="31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0" name="Line 60109"/>
                <p:cNvSpPr>
                  <a:spLocks noChangeShapeType="1"/>
                </p:cNvSpPr>
                <p:nvPr/>
              </p:nvSpPr>
              <p:spPr bwMode="auto">
                <a:xfrm>
                  <a:off x="5642" y="310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1" name="Line 60110"/>
                <p:cNvSpPr>
                  <a:spLocks noChangeShapeType="1"/>
                </p:cNvSpPr>
                <p:nvPr/>
              </p:nvSpPr>
              <p:spPr bwMode="auto">
                <a:xfrm>
                  <a:off x="5646" y="31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2" name="Line 60111"/>
                <p:cNvSpPr>
                  <a:spLocks noChangeShapeType="1"/>
                </p:cNvSpPr>
                <p:nvPr/>
              </p:nvSpPr>
              <p:spPr bwMode="auto">
                <a:xfrm>
                  <a:off x="5650" y="31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3" name="Line 60112"/>
                <p:cNvSpPr>
                  <a:spLocks noChangeShapeType="1"/>
                </p:cNvSpPr>
                <p:nvPr/>
              </p:nvSpPr>
              <p:spPr bwMode="auto">
                <a:xfrm>
                  <a:off x="5652" y="314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4" name="Line 60113"/>
                <p:cNvSpPr>
                  <a:spLocks noChangeShapeType="1"/>
                </p:cNvSpPr>
                <p:nvPr/>
              </p:nvSpPr>
              <p:spPr bwMode="auto">
                <a:xfrm flipH="1" flipV="1">
                  <a:off x="5639" y="314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5" name="Line 60114"/>
                <p:cNvSpPr>
                  <a:spLocks noChangeShapeType="1"/>
                </p:cNvSpPr>
                <p:nvPr/>
              </p:nvSpPr>
              <p:spPr bwMode="auto">
                <a:xfrm flipH="1" flipV="1">
                  <a:off x="5627" y="313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6" name="Line 60115"/>
                <p:cNvSpPr>
                  <a:spLocks noChangeShapeType="1"/>
                </p:cNvSpPr>
                <p:nvPr/>
              </p:nvSpPr>
              <p:spPr bwMode="auto">
                <a:xfrm flipH="1">
                  <a:off x="5620" y="31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7" name="Line 60116"/>
                <p:cNvSpPr>
                  <a:spLocks noChangeShapeType="1"/>
                </p:cNvSpPr>
                <p:nvPr/>
              </p:nvSpPr>
              <p:spPr bwMode="auto">
                <a:xfrm flipH="1">
                  <a:off x="5610" y="3136"/>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28" name="Line 60117"/>
                <p:cNvSpPr>
                  <a:spLocks noChangeShapeType="1"/>
                </p:cNvSpPr>
                <p:nvPr/>
              </p:nvSpPr>
              <p:spPr bwMode="auto">
                <a:xfrm flipH="1">
                  <a:off x="5606" y="315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50328" name="Group 60319"/>
              <p:cNvGrpSpPr>
                <a:grpSpLocks/>
              </p:cNvGrpSpPr>
              <p:nvPr/>
            </p:nvGrpSpPr>
            <p:grpSpPr bwMode="auto">
              <a:xfrm>
                <a:off x="8532813" y="4441826"/>
                <a:ext cx="539750" cy="754063"/>
                <a:chOff x="5375" y="2798"/>
                <a:chExt cx="340" cy="475"/>
              </a:xfrm>
              <a:grpFill/>
            </p:grpSpPr>
            <p:sp>
              <p:nvSpPr>
                <p:cNvPr id="50329" name="Line 60119"/>
                <p:cNvSpPr>
                  <a:spLocks noChangeShapeType="1"/>
                </p:cNvSpPr>
                <p:nvPr/>
              </p:nvSpPr>
              <p:spPr bwMode="auto">
                <a:xfrm>
                  <a:off x="5606" y="31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0" name="Line 60120"/>
                <p:cNvSpPr>
                  <a:spLocks noChangeShapeType="1"/>
                </p:cNvSpPr>
                <p:nvPr/>
              </p:nvSpPr>
              <p:spPr bwMode="auto">
                <a:xfrm>
                  <a:off x="5608" y="3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1" name="Line 60121"/>
                <p:cNvSpPr>
                  <a:spLocks noChangeShapeType="1"/>
                </p:cNvSpPr>
                <p:nvPr/>
              </p:nvSpPr>
              <p:spPr bwMode="auto">
                <a:xfrm flipV="1">
                  <a:off x="5617" y="317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2" name="Line 60122"/>
                <p:cNvSpPr>
                  <a:spLocks noChangeShapeType="1"/>
                </p:cNvSpPr>
                <p:nvPr/>
              </p:nvSpPr>
              <p:spPr bwMode="auto">
                <a:xfrm flipV="1">
                  <a:off x="5625" y="3162"/>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3" name="Line 60123"/>
                <p:cNvSpPr>
                  <a:spLocks noChangeShapeType="1"/>
                </p:cNvSpPr>
                <p:nvPr/>
              </p:nvSpPr>
              <p:spPr bwMode="auto">
                <a:xfrm>
                  <a:off x="5635" y="3162"/>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4" name="Line 60124"/>
                <p:cNvSpPr>
                  <a:spLocks noChangeShapeType="1"/>
                </p:cNvSpPr>
                <p:nvPr/>
              </p:nvSpPr>
              <p:spPr bwMode="auto">
                <a:xfrm flipH="1">
                  <a:off x="5629" y="31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5" name="Line 60125"/>
                <p:cNvSpPr>
                  <a:spLocks noChangeShapeType="1"/>
                </p:cNvSpPr>
                <p:nvPr/>
              </p:nvSpPr>
              <p:spPr bwMode="auto">
                <a:xfrm flipH="1">
                  <a:off x="5617" y="318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6" name="Line 60126"/>
                <p:cNvSpPr>
                  <a:spLocks noChangeShapeType="1"/>
                </p:cNvSpPr>
                <p:nvPr/>
              </p:nvSpPr>
              <p:spPr bwMode="auto">
                <a:xfrm flipH="1">
                  <a:off x="5609" y="319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7" name="Line 60127"/>
                <p:cNvSpPr>
                  <a:spLocks noChangeShapeType="1"/>
                </p:cNvSpPr>
                <p:nvPr/>
              </p:nvSpPr>
              <p:spPr bwMode="auto">
                <a:xfrm flipH="1" flipV="1">
                  <a:off x="5601" y="319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8" name="Line 60128"/>
                <p:cNvSpPr>
                  <a:spLocks noChangeShapeType="1"/>
                </p:cNvSpPr>
                <p:nvPr/>
              </p:nvSpPr>
              <p:spPr bwMode="auto">
                <a:xfrm flipH="1" flipV="1">
                  <a:off x="5599" y="31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39" name="Line 60129"/>
                <p:cNvSpPr>
                  <a:spLocks noChangeShapeType="1"/>
                </p:cNvSpPr>
                <p:nvPr/>
              </p:nvSpPr>
              <p:spPr bwMode="auto">
                <a:xfrm flipH="1" flipV="1">
                  <a:off x="5589" y="318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0" name="Line 60130"/>
                <p:cNvSpPr>
                  <a:spLocks noChangeShapeType="1"/>
                </p:cNvSpPr>
                <p:nvPr/>
              </p:nvSpPr>
              <p:spPr bwMode="auto">
                <a:xfrm flipH="1">
                  <a:off x="5582" y="318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1" name="Line 60131"/>
                <p:cNvSpPr>
                  <a:spLocks noChangeShapeType="1"/>
                </p:cNvSpPr>
                <p:nvPr/>
              </p:nvSpPr>
              <p:spPr bwMode="auto">
                <a:xfrm>
                  <a:off x="5582" y="3187"/>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2" name="Line 60132"/>
                <p:cNvSpPr>
                  <a:spLocks noChangeShapeType="1"/>
                </p:cNvSpPr>
                <p:nvPr/>
              </p:nvSpPr>
              <p:spPr bwMode="auto">
                <a:xfrm>
                  <a:off x="5586" y="320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3" name="Line 60133"/>
                <p:cNvSpPr>
                  <a:spLocks noChangeShapeType="1"/>
                </p:cNvSpPr>
                <p:nvPr/>
              </p:nvSpPr>
              <p:spPr bwMode="auto">
                <a:xfrm>
                  <a:off x="5595" y="3204"/>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4" name="Line 60134"/>
                <p:cNvSpPr>
                  <a:spLocks noChangeShapeType="1"/>
                </p:cNvSpPr>
                <p:nvPr/>
              </p:nvSpPr>
              <p:spPr bwMode="auto">
                <a:xfrm flipV="1">
                  <a:off x="5607" y="321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5" name="Line 60135"/>
                <p:cNvSpPr>
                  <a:spLocks noChangeShapeType="1"/>
                </p:cNvSpPr>
                <p:nvPr/>
              </p:nvSpPr>
              <p:spPr bwMode="auto">
                <a:xfrm>
                  <a:off x="5613" y="321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6" name="Line 60136"/>
                <p:cNvSpPr>
                  <a:spLocks noChangeShapeType="1"/>
                </p:cNvSpPr>
                <p:nvPr/>
              </p:nvSpPr>
              <p:spPr bwMode="auto">
                <a:xfrm>
                  <a:off x="5618" y="322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7" name="Line 60137"/>
                <p:cNvSpPr>
                  <a:spLocks noChangeShapeType="1"/>
                </p:cNvSpPr>
                <p:nvPr/>
              </p:nvSpPr>
              <p:spPr bwMode="auto">
                <a:xfrm>
                  <a:off x="5627" y="323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8" name="Line 60138"/>
                <p:cNvSpPr>
                  <a:spLocks noChangeShapeType="1"/>
                </p:cNvSpPr>
                <p:nvPr/>
              </p:nvSpPr>
              <p:spPr bwMode="auto">
                <a:xfrm>
                  <a:off x="5630" y="3240"/>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49" name="Line 60139"/>
                <p:cNvSpPr>
                  <a:spLocks noChangeShapeType="1"/>
                </p:cNvSpPr>
                <p:nvPr/>
              </p:nvSpPr>
              <p:spPr bwMode="auto">
                <a:xfrm>
                  <a:off x="5646" y="3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0" name="Line 60140"/>
                <p:cNvSpPr>
                  <a:spLocks noChangeShapeType="1"/>
                </p:cNvSpPr>
                <p:nvPr/>
              </p:nvSpPr>
              <p:spPr bwMode="auto">
                <a:xfrm flipH="1">
                  <a:off x="5620" y="3249"/>
                  <a:ext cx="2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1" name="Line 60141"/>
                <p:cNvSpPr>
                  <a:spLocks noChangeShapeType="1"/>
                </p:cNvSpPr>
                <p:nvPr/>
              </p:nvSpPr>
              <p:spPr bwMode="auto">
                <a:xfrm flipH="1">
                  <a:off x="5612" y="325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2" name="Line 60142"/>
                <p:cNvSpPr>
                  <a:spLocks noChangeShapeType="1"/>
                </p:cNvSpPr>
                <p:nvPr/>
              </p:nvSpPr>
              <p:spPr bwMode="auto">
                <a:xfrm flipH="1" flipV="1">
                  <a:off x="5608" y="324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3" name="Line 60143"/>
                <p:cNvSpPr>
                  <a:spLocks noChangeShapeType="1"/>
                </p:cNvSpPr>
                <p:nvPr/>
              </p:nvSpPr>
              <p:spPr bwMode="auto">
                <a:xfrm flipH="1">
                  <a:off x="5601" y="324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4" name="Line 60144"/>
                <p:cNvSpPr>
                  <a:spLocks noChangeShapeType="1"/>
                </p:cNvSpPr>
                <p:nvPr/>
              </p:nvSpPr>
              <p:spPr bwMode="auto">
                <a:xfrm flipH="1" flipV="1">
                  <a:off x="5597" y="323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5" name="Line 60145"/>
                <p:cNvSpPr>
                  <a:spLocks noChangeShapeType="1"/>
                </p:cNvSpPr>
                <p:nvPr/>
              </p:nvSpPr>
              <p:spPr bwMode="auto">
                <a:xfrm flipH="1">
                  <a:off x="5593" y="323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6" name="Line 60146"/>
                <p:cNvSpPr>
                  <a:spLocks noChangeShapeType="1"/>
                </p:cNvSpPr>
                <p:nvPr/>
              </p:nvSpPr>
              <p:spPr bwMode="auto">
                <a:xfrm>
                  <a:off x="5593" y="324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7" name="Line 60147"/>
                <p:cNvSpPr>
                  <a:spLocks noChangeShapeType="1"/>
                </p:cNvSpPr>
                <p:nvPr/>
              </p:nvSpPr>
              <p:spPr bwMode="auto">
                <a:xfrm>
                  <a:off x="5594" y="32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8" name="Line 60148"/>
                <p:cNvSpPr>
                  <a:spLocks noChangeShapeType="1"/>
                </p:cNvSpPr>
                <p:nvPr/>
              </p:nvSpPr>
              <p:spPr bwMode="auto">
                <a:xfrm>
                  <a:off x="5596" y="3257"/>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59" name="Line 60149"/>
                <p:cNvSpPr>
                  <a:spLocks noChangeShapeType="1"/>
                </p:cNvSpPr>
                <p:nvPr/>
              </p:nvSpPr>
              <p:spPr bwMode="auto">
                <a:xfrm flipH="1">
                  <a:off x="5593" y="327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0" name="Line 60150"/>
                <p:cNvSpPr>
                  <a:spLocks noChangeShapeType="1"/>
                </p:cNvSpPr>
                <p:nvPr/>
              </p:nvSpPr>
              <p:spPr bwMode="auto">
                <a:xfrm flipH="1" flipV="1">
                  <a:off x="5583" y="3262"/>
                  <a:ext cx="10"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1" name="Line 60151"/>
                <p:cNvSpPr>
                  <a:spLocks noChangeShapeType="1"/>
                </p:cNvSpPr>
                <p:nvPr/>
              </p:nvSpPr>
              <p:spPr bwMode="auto">
                <a:xfrm flipH="1">
                  <a:off x="5576" y="32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2" name="Line 60152"/>
                <p:cNvSpPr>
                  <a:spLocks noChangeShapeType="1"/>
                </p:cNvSpPr>
                <p:nvPr/>
              </p:nvSpPr>
              <p:spPr bwMode="auto">
                <a:xfrm flipH="1" flipV="1">
                  <a:off x="5567" y="325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3" name="Line 60153"/>
                <p:cNvSpPr>
                  <a:spLocks noChangeShapeType="1"/>
                </p:cNvSpPr>
                <p:nvPr/>
              </p:nvSpPr>
              <p:spPr bwMode="auto">
                <a:xfrm flipH="1" flipV="1">
                  <a:off x="5565" y="32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4" name="Line 60154"/>
                <p:cNvSpPr>
                  <a:spLocks noChangeShapeType="1"/>
                </p:cNvSpPr>
                <p:nvPr/>
              </p:nvSpPr>
              <p:spPr bwMode="auto">
                <a:xfrm flipH="1" flipV="1">
                  <a:off x="5562" y="324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5" name="Line 60155"/>
                <p:cNvSpPr>
                  <a:spLocks noChangeShapeType="1"/>
                </p:cNvSpPr>
                <p:nvPr/>
              </p:nvSpPr>
              <p:spPr bwMode="auto">
                <a:xfrm flipH="1" flipV="1">
                  <a:off x="5560" y="323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6" name="Line 60156"/>
                <p:cNvSpPr>
                  <a:spLocks noChangeShapeType="1"/>
                </p:cNvSpPr>
                <p:nvPr/>
              </p:nvSpPr>
              <p:spPr bwMode="auto">
                <a:xfrm flipH="1" flipV="1">
                  <a:off x="5551" y="323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7" name="Line 60157"/>
                <p:cNvSpPr>
                  <a:spLocks noChangeShapeType="1"/>
                </p:cNvSpPr>
                <p:nvPr/>
              </p:nvSpPr>
              <p:spPr bwMode="auto">
                <a:xfrm flipH="1">
                  <a:off x="5547" y="32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8" name="Line 60158"/>
                <p:cNvSpPr>
                  <a:spLocks noChangeShapeType="1"/>
                </p:cNvSpPr>
                <p:nvPr/>
              </p:nvSpPr>
              <p:spPr bwMode="auto">
                <a:xfrm>
                  <a:off x="5547" y="3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69" name="Line 60159"/>
                <p:cNvSpPr>
                  <a:spLocks noChangeShapeType="1"/>
                </p:cNvSpPr>
                <p:nvPr/>
              </p:nvSpPr>
              <p:spPr bwMode="auto">
                <a:xfrm>
                  <a:off x="5549" y="324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0" name="Line 60160"/>
                <p:cNvSpPr>
                  <a:spLocks noChangeShapeType="1"/>
                </p:cNvSpPr>
                <p:nvPr/>
              </p:nvSpPr>
              <p:spPr bwMode="auto">
                <a:xfrm flipH="1">
                  <a:off x="5553" y="325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1" name="Line 60161"/>
                <p:cNvSpPr>
                  <a:spLocks noChangeShapeType="1"/>
                </p:cNvSpPr>
                <p:nvPr/>
              </p:nvSpPr>
              <p:spPr bwMode="auto">
                <a:xfrm flipH="1">
                  <a:off x="5545" y="326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2" name="Line 60162"/>
                <p:cNvSpPr>
                  <a:spLocks noChangeShapeType="1"/>
                </p:cNvSpPr>
                <p:nvPr/>
              </p:nvSpPr>
              <p:spPr bwMode="auto">
                <a:xfrm flipH="1">
                  <a:off x="5539" y="326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3" name="Line 60163"/>
                <p:cNvSpPr>
                  <a:spLocks noChangeShapeType="1"/>
                </p:cNvSpPr>
                <p:nvPr/>
              </p:nvSpPr>
              <p:spPr bwMode="auto">
                <a:xfrm flipH="1" flipV="1">
                  <a:off x="5527" y="325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4" name="Line 60164"/>
                <p:cNvSpPr>
                  <a:spLocks noChangeShapeType="1"/>
                </p:cNvSpPr>
                <p:nvPr/>
              </p:nvSpPr>
              <p:spPr bwMode="auto">
                <a:xfrm flipH="1" flipV="1">
                  <a:off x="5525" y="32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5" name="Line 60165"/>
                <p:cNvSpPr>
                  <a:spLocks noChangeShapeType="1"/>
                </p:cNvSpPr>
                <p:nvPr/>
              </p:nvSpPr>
              <p:spPr bwMode="auto">
                <a:xfrm flipH="1" flipV="1">
                  <a:off x="5523" y="3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6" name="Line 60166"/>
                <p:cNvSpPr>
                  <a:spLocks noChangeShapeType="1"/>
                </p:cNvSpPr>
                <p:nvPr/>
              </p:nvSpPr>
              <p:spPr bwMode="auto">
                <a:xfrm flipH="1" flipV="1">
                  <a:off x="5514" y="323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7" name="Line 60167"/>
                <p:cNvSpPr>
                  <a:spLocks noChangeShapeType="1"/>
                </p:cNvSpPr>
                <p:nvPr/>
              </p:nvSpPr>
              <p:spPr bwMode="auto">
                <a:xfrm flipV="1">
                  <a:off x="5514" y="32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8" name="Line 60168"/>
                <p:cNvSpPr>
                  <a:spLocks noChangeShapeType="1"/>
                </p:cNvSpPr>
                <p:nvPr/>
              </p:nvSpPr>
              <p:spPr bwMode="auto">
                <a:xfrm flipH="1" flipV="1">
                  <a:off x="5514" y="321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79" name="Line 60169"/>
                <p:cNvSpPr>
                  <a:spLocks noChangeShapeType="1"/>
                </p:cNvSpPr>
                <p:nvPr/>
              </p:nvSpPr>
              <p:spPr bwMode="auto">
                <a:xfrm flipH="1" flipV="1">
                  <a:off x="5512" y="32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0" name="Line 60170"/>
                <p:cNvSpPr>
                  <a:spLocks noChangeShapeType="1"/>
                </p:cNvSpPr>
                <p:nvPr/>
              </p:nvSpPr>
              <p:spPr bwMode="auto">
                <a:xfrm flipH="1" flipV="1">
                  <a:off x="5503" y="3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1" name="Line 60171"/>
                <p:cNvSpPr>
                  <a:spLocks noChangeShapeType="1"/>
                </p:cNvSpPr>
                <p:nvPr/>
              </p:nvSpPr>
              <p:spPr bwMode="auto">
                <a:xfrm flipH="1" flipV="1">
                  <a:off x="5494" y="319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2" name="Line 60172"/>
                <p:cNvSpPr>
                  <a:spLocks noChangeShapeType="1"/>
                </p:cNvSpPr>
                <p:nvPr/>
              </p:nvSpPr>
              <p:spPr bwMode="auto">
                <a:xfrm flipH="1">
                  <a:off x="5487" y="319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3" name="Line 60173"/>
                <p:cNvSpPr>
                  <a:spLocks noChangeShapeType="1"/>
                </p:cNvSpPr>
                <p:nvPr/>
              </p:nvSpPr>
              <p:spPr bwMode="auto">
                <a:xfrm flipH="1" flipV="1">
                  <a:off x="5477" y="3187"/>
                  <a:ext cx="10"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4" name="Line 60174"/>
                <p:cNvSpPr>
                  <a:spLocks noChangeShapeType="1"/>
                </p:cNvSpPr>
                <p:nvPr/>
              </p:nvSpPr>
              <p:spPr bwMode="auto">
                <a:xfrm flipH="1" flipV="1">
                  <a:off x="5475" y="318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5" name="Line 60175"/>
                <p:cNvSpPr>
                  <a:spLocks noChangeShapeType="1"/>
                </p:cNvSpPr>
                <p:nvPr/>
              </p:nvSpPr>
              <p:spPr bwMode="auto">
                <a:xfrm flipV="1">
                  <a:off x="5475" y="3171"/>
                  <a:ext cx="3"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6" name="Line 60176"/>
                <p:cNvSpPr>
                  <a:spLocks noChangeShapeType="1"/>
                </p:cNvSpPr>
                <p:nvPr/>
              </p:nvSpPr>
              <p:spPr bwMode="auto">
                <a:xfrm flipV="1">
                  <a:off x="5478" y="3170"/>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7" name="Line 60177"/>
                <p:cNvSpPr>
                  <a:spLocks noChangeShapeType="1"/>
                </p:cNvSpPr>
                <p:nvPr/>
              </p:nvSpPr>
              <p:spPr bwMode="auto">
                <a:xfrm flipV="1">
                  <a:off x="5486" y="3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8" name="Line 60178"/>
                <p:cNvSpPr>
                  <a:spLocks noChangeShapeType="1"/>
                </p:cNvSpPr>
                <p:nvPr/>
              </p:nvSpPr>
              <p:spPr bwMode="auto">
                <a:xfrm flipV="1">
                  <a:off x="5493" y="316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89" name="Line 60179"/>
                <p:cNvSpPr>
                  <a:spLocks noChangeShapeType="1"/>
                </p:cNvSpPr>
                <p:nvPr/>
              </p:nvSpPr>
              <p:spPr bwMode="auto">
                <a:xfrm flipV="1">
                  <a:off x="5499" y="31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0" name="Line 60180"/>
                <p:cNvSpPr>
                  <a:spLocks noChangeShapeType="1"/>
                </p:cNvSpPr>
                <p:nvPr/>
              </p:nvSpPr>
              <p:spPr bwMode="auto">
                <a:xfrm flipV="1">
                  <a:off x="5506" y="31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1" name="Line 60181"/>
                <p:cNvSpPr>
                  <a:spLocks noChangeShapeType="1"/>
                </p:cNvSpPr>
                <p:nvPr/>
              </p:nvSpPr>
              <p:spPr bwMode="auto">
                <a:xfrm flipV="1">
                  <a:off x="5511" y="315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2" name="Line 60182"/>
                <p:cNvSpPr>
                  <a:spLocks noChangeShapeType="1"/>
                </p:cNvSpPr>
                <p:nvPr/>
              </p:nvSpPr>
              <p:spPr bwMode="auto">
                <a:xfrm flipV="1">
                  <a:off x="5519" y="315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3" name="Line 60183"/>
                <p:cNvSpPr>
                  <a:spLocks noChangeShapeType="1"/>
                </p:cNvSpPr>
                <p:nvPr/>
              </p:nvSpPr>
              <p:spPr bwMode="auto">
                <a:xfrm flipV="1">
                  <a:off x="5525" y="314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4" name="Line 60184"/>
                <p:cNvSpPr>
                  <a:spLocks noChangeShapeType="1"/>
                </p:cNvSpPr>
                <p:nvPr/>
              </p:nvSpPr>
              <p:spPr bwMode="auto">
                <a:xfrm flipV="1">
                  <a:off x="5533" y="3145"/>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5" name="Line 60185"/>
                <p:cNvSpPr>
                  <a:spLocks noChangeShapeType="1"/>
                </p:cNvSpPr>
                <p:nvPr/>
              </p:nvSpPr>
              <p:spPr bwMode="auto">
                <a:xfrm>
                  <a:off x="5539" y="31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6" name="Line 60186"/>
                <p:cNvSpPr>
                  <a:spLocks noChangeShapeType="1"/>
                </p:cNvSpPr>
                <p:nvPr/>
              </p:nvSpPr>
              <p:spPr bwMode="auto">
                <a:xfrm flipV="1">
                  <a:off x="5541" y="314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7" name="Line 60187"/>
                <p:cNvSpPr>
                  <a:spLocks noChangeShapeType="1"/>
                </p:cNvSpPr>
                <p:nvPr/>
              </p:nvSpPr>
              <p:spPr bwMode="auto">
                <a:xfrm>
                  <a:off x="5553" y="314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8" name="Line 60188"/>
                <p:cNvSpPr>
                  <a:spLocks noChangeShapeType="1"/>
                </p:cNvSpPr>
                <p:nvPr/>
              </p:nvSpPr>
              <p:spPr bwMode="auto">
                <a:xfrm>
                  <a:off x="5562" y="314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99" name="Line 60189"/>
                <p:cNvSpPr>
                  <a:spLocks noChangeShapeType="1"/>
                </p:cNvSpPr>
                <p:nvPr/>
              </p:nvSpPr>
              <p:spPr bwMode="auto">
                <a:xfrm>
                  <a:off x="5565" y="315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0" name="Line 60190"/>
                <p:cNvSpPr>
                  <a:spLocks noChangeShapeType="1"/>
                </p:cNvSpPr>
                <p:nvPr/>
              </p:nvSpPr>
              <p:spPr bwMode="auto">
                <a:xfrm flipV="1">
                  <a:off x="5573" y="31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1" name="Line 60191"/>
                <p:cNvSpPr>
                  <a:spLocks noChangeShapeType="1"/>
                </p:cNvSpPr>
                <p:nvPr/>
              </p:nvSpPr>
              <p:spPr bwMode="auto">
                <a:xfrm flipV="1">
                  <a:off x="5578" y="314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2" name="Line 60192"/>
                <p:cNvSpPr>
                  <a:spLocks noChangeShapeType="1"/>
                </p:cNvSpPr>
                <p:nvPr/>
              </p:nvSpPr>
              <p:spPr bwMode="auto">
                <a:xfrm flipV="1">
                  <a:off x="5585" y="313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3" name="Line 60193"/>
                <p:cNvSpPr>
                  <a:spLocks noChangeShapeType="1"/>
                </p:cNvSpPr>
                <p:nvPr/>
              </p:nvSpPr>
              <p:spPr bwMode="auto">
                <a:xfrm flipH="1" flipV="1">
                  <a:off x="5574" y="313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4" name="Line 60194"/>
                <p:cNvSpPr>
                  <a:spLocks noChangeShapeType="1"/>
                </p:cNvSpPr>
                <p:nvPr/>
              </p:nvSpPr>
              <p:spPr bwMode="auto">
                <a:xfrm flipH="1" flipV="1">
                  <a:off x="5564" y="3129"/>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5" name="Line 60195"/>
                <p:cNvSpPr>
                  <a:spLocks noChangeShapeType="1"/>
                </p:cNvSpPr>
                <p:nvPr/>
              </p:nvSpPr>
              <p:spPr bwMode="auto">
                <a:xfrm flipH="1" flipV="1">
                  <a:off x="5556" y="3125"/>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6" name="Line 60196"/>
                <p:cNvSpPr>
                  <a:spLocks noChangeShapeType="1"/>
                </p:cNvSpPr>
                <p:nvPr/>
              </p:nvSpPr>
              <p:spPr bwMode="auto">
                <a:xfrm flipH="1">
                  <a:off x="5543" y="31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7" name="Line 60197"/>
                <p:cNvSpPr>
                  <a:spLocks noChangeShapeType="1"/>
                </p:cNvSpPr>
                <p:nvPr/>
              </p:nvSpPr>
              <p:spPr bwMode="auto">
                <a:xfrm>
                  <a:off x="5543" y="3129"/>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8" name="Line 60198"/>
                <p:cNvSpPr>
                  <a:spLocks noChangeShapeType="1"/>
                </p:cNvSpPr>
                <p:nvPr/>
              </p:nvSpPr>
              <p:spPr bwMode="auto">
                <a:xfrm flipH="1" flipV="1">
                  <a:off x="5535" y="313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09" name="Line 60199"/>
                <p:cNvSpPr>
                  <a:spLocks noChangeShapeType="1"/>
                </p:cNvSpPr>
                <p:nvPr/>
              </p:nvSpPr>
              <p:spPr bwMode="auto">
                <a:xfrm flipH="1" flipV="1">
                  <a:off x="5527" y="3128"/>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0" name="Line 60200"/>
                <p:cNvSpPr>
                  <a:spLocks noChangeShapeType="1"/>
                </p:cNvSpPr>
                <p:nvPr/>
              </p:nvSpPr>
              <p:spPr bwMode="auto">
                <a:xfrm flipH="1">
                  <a:off x="5512" y="3128"/>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1" name="Line 60201"/>
                <p:cNvSpPr>
                  <a:spLocks noChangeShapeType="1"/>
                </p:cNvSpPr>
                <p:nvPr/>
              </p:nvSpPr>
              <p:spPr bwMode="auto">
                <a:xfrm flipH="1">
                  <a:off x="5505" y="313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2" name="Line 60202"/>
                <p:cNvSpPr>
                  <a:spLocks noChangeShapeType="1"/>
                </p:cNvSpPr>
                <p:nvPr/>
              </p:nvSpPr>
              <p:spPr bwMode="auto">
                <a:xfrm flipH="1">
                  <a:off x="5498" y="31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3" name="Line 60203"/>
                <p:cNvSpPr>
                  <a:spLocks noChangeShapeType="1"/>
                </p:cNvSpPr>
                <p:nvPr/>
              </p:nvSpPr>
              <p:spPr bwMode="auto">
                <a:xfrm flipH="1">
                  <a:off x="5486" y="313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4" name="Line 60204"/>
                <p:cNvSpPr>
                  <a:spLocks noChangeShapeType="1"/>
                </p:cNvSpPr>
                <p:nvPr/>
              </p:nvSpPr>
              <p:spPr bwMode="auto">
                <a:xfrm flipH="1" flipV="1">
                  <a:off x="5484" y="314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5" name="Line 60205"/>
                <p:cNvSpPr>
                  <a:spLocks noChangeShapeType="1"/>
                </p:cNvSpPr>
                <p:nvPr/>
              </p:nvSpPr>
              <p:spPr bwMode="auto">
                <a:xfrm flipH="1">
                  <a:off x="5478" y="314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6" name="Line 60206"/>
                <p:cNvSpPr>
                  <a:spLocks noChangeShapeType="1"/>
                </p:cNvSpPr>
                <p:nvPr/>
              </p:nvSpPr>
              <p:spPr bwMode="auto">
                <a:xfrm flipH="1">
                  <a:off x="5470" y="31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7" name="Line 60207"/>
                <p:cNvSpPr>
                  <a:spLocks noChangeShapeType="1"/>
                </p:cNvSpPr>
                <p:nvPr/>
              </p:nvSpPr>
              <p:spPr bwMode="auto">
                <a:xfrm flipH="1">
                  <a:off x="5466" y="3145"/>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8" name="Line 60208"/>
                <p:cNvSpPr>
                  <a:spLocks noChangeShapeType="1"/>
                </p:cNvSpPr>
                <p:nvPr/>
              </p:nvSpPr>
              <p:spPr bwMode="auto">
                <a:xfrm flipH="1" flipV="1">
                  <a:off x="5450" y="3151"/>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19" name="Line 60209"/>
                <p:cNvSpPr>
                  <a:spLocks noChangeShapeType="1"/>
                </p:cNvSpPr>
                <p:nvPr/>
              </p:nvSpPr>
              <p:spPr bwMode="auto">
                <a:xfrm flipH="1">
                  <a:off x="5442" y="315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0" name="Line 60210"/>
                <p:cNvSpPr>
                  <a:spLocks noChangeShapeType="1"/>
                </p:cNvSpPr>
                <p:nvPr/>
              </p:nvSpPr>
              <p:spPr bwMode="auto">
                <a:xfrm flipH="1" flipV="1">
                  <a:off x="5440" y="31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1" name="Line 60211"/>
                <p:cNvSpPr>
                  <a:spLocks noChangeShapeType="1"/>
                </p:cNvSpPr>
                <p:nvPr/>
              </p:nvSpPr>
              <p:spPr bwMode="auto">
                <a:xfrm flipH="1" flipV="1">
                  <a:off x="5437" y="313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2" name="Line 60212"/>
                <p:cNvSpPr>
                  <a:spLocks noChangeShapeType="1"/>
                </p:cNvSpPr>
                <p:nvPr/>
              </p:nvSpPr>
              <p:spPr bwMode="auto">
                <a:xfrm flipH="1" flipV="1">
                  <a:off x="5429" y="313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3" name="Line 60213"/>
                <p:cNvSpPr>
                  <a:spLocks noChangeShapeType="1"/>
                </p:cNvSpPr>
                <p:nvPr/>
              </p:nvSpPr>
              <p:spPr bwMode="auto">
                <a:xfrm flipV="1">
                  <a:off x="5429" y="312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4" name="Line 60214"/>
                <p:cNvSpPr>
                  <a:spLocks noChangeShapeType="1"/>
                </p:cNvSpPr>
                <p:nvPr/>
              </p:nvSpPr>
              <p:spPr bwMode="auto">
                <a:xfrm flipV="1">
                  <a:off x="5434" y="312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5" name="Line 60215"/>
                <p:cNvSpPr>
                  <a:spLocks noChangeShapeType="1"/>
                </p:cNvSpPr>
                <p:nvPr/>
              </p:nvSpPr>
              <p:spPr bwMode="auto">
                <a:xfrm flipV="1">
                  <a:off x="5441" y="3119"/>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6" name="Line 60216"/>
                <p:cNvSpPr>
                  <a:spLocks noChangeShapeType="1"/>
                </p:cNvSpPr>
                <p:nvPr/>
              </p:nvSpPr>
              <p:spPr bwMode="auto">
                <a:xfrm flipH="1" flipV="1">
                  <a:off x="5453" y="3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7" name="Line 60217"/>
                <p:cNvSpPr>
                  <a:spLocks noChangeShapeType="1"/>
                </p:cNvSpPr>
                <p:nvPr/>
              </p:nvSpPr>
              <p:spPr bwMode="auto">
                <a:xfrm flipH="1" flipV="1">
                  <a:off x="5451" y="310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8" name="Line 60218"/>
                <p:cNvSpPr>
                  <a:spLocks noChangeShapeType="1"/>
                </p:cNvSpPr>
                <p:nvPr/>
              </p:nvSpPr>
              <p:spPr bwMode="auto">
                <a:xfrm flipH="1">
                  <a:off x="5444" y="3104"/>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29" name="Line 60219"/>
                <p:cNvSpPr>
                  <a:spLocks noChangeShapeType="1"/>
                </p:cNvSpPr>
                <p:nvPr/>
              </p:nvSpPr>
              <p:spPr bwMode="auto">
                <a:xfrm flipH="1">
                  <a:off x="5437" y="3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0" name="Line 60220"/>
                <p:cNvSpPr>
                  <a:spLocks noChangeShapeType="1"/>
                </p:cNvSpPr>
                <p:nvPr/>
              </p:nvSpPr>
              <p:spPr bwMode="auto">
                <a:xfrm flipH="1">
                  <a:off x="5429" y="310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1" name="Line 60221"/>
                <p:cNvSpPr>
                  <a:spLocks noChangeShapeType="1"/>
                </p:cNvSpPr>
                <p:nvPr/>
              </p:nvSpPr>
              <p:spPr bwMode="auto">
                <a:xfrm flipH="1">
                  <a:off x="5425" y="3112"/>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2" name="Line 60222"/>
                <p:cNvSpPr>
                  <a:spLocks noChangeShapeType="1"/>
                </p:cNvSpPr>
                <p:nvPr/>
              </p:nvSpPr>
              <p:spPr bwMode="auto">
                <a:xfrm flipH="1" flipV="1">
                  <a:off x="5415" y="311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3" name="Line 60223"/>
                <p:cNvSpPr>
                  <a:spLocks noChangeShapeType="1"/>
                </p:cNvSpPr>
                <p:nvPr/>
              </p:nvSpPr>
              <p:spPr bwMode="auto">
                <a:xfrm flipH="1" flipV="1">
                  <a:off x="5411" y="310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4" name="Line 60224"/>
                <p:cNvSpPr>
                  <a:spLocks noChangeShapeType="1"/>
                </p:cNvSpPr>
                <p:nvPr/>
              </p:nvSpPr>
              <p:spPr bwMode="auto">
                <a:xfrm flipH="1" flipV="1">
                  <a:off x="5409" y="30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5" name="Line 60225"/>
                <p:cNvSpPr>
                  <a:spLocks noChangeShapeType="1"/>
                </p:cNvSpPr>
                <p:nvPr/>
              </p:nvSpPr>
              <p:spPr bwMode="auto">
                <a:xfrm flipH="1">
                  <a:off x="5395" y="309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6" name="Line 60226"/>
                <p:cNvSpPr>
                  <a:spLocks noChangeShapeType="1"/>
                </p:cNvSpPr>
                <p:nvPr/>
              </p:nvSpPr>
              <p:spPr bwMode="auto">
                <a:xfrm flipH="1" flipV="1">
                  <a:off x="5386" y="309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7" name="Line 60227"/>
                <p:cNvSpPr>
                  <a:spLocks noChangeShapeType="1"/>
                </p:cNvSpPr>
                <p:nvPr/>
              </p:nvSpPr>
              <p:spPr bwMode="auto">
                <a:xfrm flipH="1" flipV="1">
                  <a:off x="5375" y="308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8" name="Line 60228"/>
                <p:cNvSpPr>
                  <a:spLocks noChangeShapeType="1"/>
                </p:cNvSpPr>
                <p:nvPr/>
              </p:nvSpPr>
              <p:spPr bwMode="auto">
                <a:xfrm flipV="1">
                  <a:off x="5375" y="308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39" name="Line 60229"/>
                <p:cNvSpPr>
                  <a:spLocks noChangeShapeType="1"/>
                </p:cNvSpPr>
                <p:nvPr/>
              </p:nvSpPr>
              <p:spPr bwMode="auto">
                <a:xfrm flipH="1" flipV="1">
                  <a:off x="5379" y="307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0" name="Line 60230"/>
                <p:cNvSpPr>
                  <a:spLocks noChangeShapeType="1"/>
                </p:cNvSpPr>
                <p:nvPr/>
              </p:nvSpPr>
              <p:spPr bwMode="auto">
                <a:xfrm flipH="1" flipV="1">
                  <a:off x="5377" y="306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1" name="Line 60231"/>
                <p:cNvSpPr>
                  <a:spLocks noChangeShapeType="1"/>
                </p:cNvSpPr>
                <p:nvPr/>
              </p:nvSpPr>
              <p:spPr bwMode="auto">
                <a:xfrm flipV="1">
                  <a:off x="5377" y="305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2" name="Line 60232"/>
                <p:cNvSpPr>
                  <a:spLocks noChangeShapeType="1"/>
                </p:cNvSpPr>
                <p:nvPr/>
              </p:nvSpPr>
              <p:spPr bwMode="auto">
                <a:xfrm flipV="1">
                  <a:off x="5382" y="305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3" name="Line 60233"/>
                <p:cNvSpPr>
                  <a:spLocks noChangeShapeType="1"/>
                </p:cNvSpPr>
                <p:nvPr/>
              </p:nvSpPr>
              <p:spPr bwMode="auto">
                <a:xfrm flipV="1">
                  <a:off x="5390" y="3044"/>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4" name="Line 60234"/>
                <p:cNvSpPr>
                  <a:spLocks noChangeShapeType="1"/>
                </p:cNvSpPr>
                <p:nvPr/>
              </p:nvSpPr>
              <p:spPr bwMode="auto">
                <a:xfrm flipH="1" flipV="1">
                  <a:off x="5391" y="303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5" name="Line 60235"/>
                <p:cNvSpPr>
                  <a:spLocks noChangeShapeType="1"/>
                </p:cNvSpPr>
                <p:nvPr/>
              </p:nvSpPr>
              <p:spPr bwMode="auto">
                <a:xfrm flipV="1">
                  <a:off x="5391" y="3037"/>
                  <a:ext cx="8"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6" name="Line 60236"/>
                <p:cNvSpPr>
                  <a:spLocks noChangeShapeType="1"/>
                </p:cNvSpPr>
                <p:nvPr/>
              </p:nvSpPr>
              <p:spPr bwMode="auto">
                <a:xfrm flipV="1">
                  <a:off x="5399" y="302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7" name="Line 60237"/>
                <p:cNvSpPr>
                  <a:spLocks noChangeShapeType="1"/>
                </p:cNvSpPr>
                <p:nvPr/>
              </p:nvSpPr>
              <p:spPr bwMode="auto">
                <a:xfrm flipV="1">
                  <a:off x="5404" y="3012"/>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8" name="Line 60238"/>
                <p:cNvSpPr>
                  <a:spLocks noChangeShapeType="1"/>
                </p:cNvSpPr>
                <p:nvPr/>
              </p:nvSpPr>
              <p:spPr bwMode="auto">
                <a:xfrm flipV="1">
                  <a:off x="5407" y="30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49" name="Line 60239"/>
                <p:cNvSpPr>
                  <a:spLocks noChangeShapeType="1"/>
                </p:cNvSpPr>
                <p:nvPr/>
              </p:nvSpPr>
              <p:spPr bwMode="auto">
                <a:xfrm flipH="1" flipV="1">
                  <a:off x="5409" y="2995"/>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0" name="Line 60240"/>
                <p:cNvSpPr>
                  <a:spLocks noChangeShapeType="1"/>
                </p:cNvSpPr>
                <p:nvPr/>
              </p:nvSpPr>
              <p:spPr bwMode="auto">
                <a:xfrm flipH="1" flipV="1">
                  <a:off x="5407" y="29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1" name="Line 60241"/>
                <p:cNvSpPr>
                  <a:spLocks noChangeShapeType="1"/>
                </p:cNvSpPr>
                <p:nvPr/>
              </p:nvSpPr>
              <p:spPr bwMode="auto">
                <a:xfrm flipH="1" flipV="1">
                  <a:off x="5398" y="298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2" name="Line 60242"/>
                <p:cNvSpPr>
                  <a:spLocks noChangeShapeType="1"/>
                </p:cNvSpPr>
                <p:nvPr/>
              </p:nvSpPr>
              <p:spPr bwMode="auto">
                <a:xfrm flipH="1" flipV="1">
                  <a:off x="5388" y="297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3" name="Line 60243"/>
                <p:cNvSpPr>
                  <a:spLocks noChangeShapeType="1"/>
                </p:cNvSpPr>
                <p:nvPr/>
              </p:nvSpPr>
              <p:spPr bwMode="auto">
                <a:xfrm flipV="1">
                  <a:off x="5388" y="2970"/>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4" name="Line 60244"/>
                <p:cNvSpPr>
                  <a:spLocks noChangeShapeType="1"/>
                </p:cNvSpPr>
                <p:nvPr/>
              </p:nvSpPr>
              <p:spPr bwMode="auto">
                <a:xfrm flipV="1">
                  <a:off x="5394" y="29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5" name="Line 60245"/>
                <p:cNvSpPr>
                  <a:spLocks noChangeShapeType="1"/>
                </p:cNvSpPr>
                <p:nvPr/>
              </p:nvSpPr>
              <p:spPr bwMode="auto">
                <a:xfrm flipH="1" flipV="1">
                  <a:off x="5398" y="296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6" name="Line 60246"/>
                <p:cNvSpPr>
                  <a:spLocks noChangeShapeType="1"/>
                </p:cNvSpPr>
                <p:nvPr/>
              </p:nvSpPr>
              <p:spPr bwMode="auto">
                <a:xfrm>
                  <a:off x="5398" y="296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7" name="Line 60247"/>
                <p:cNvSpPr>
                  <a:spLocks noChangeShapeType="1"/>
                </p:cNvSpPr>
                <p:nvPr/>
              </p:nvSpPr>
              <p:spPr bwMode="auto">
                <a:xfrm flipV="1">
                  <a:off x="5408" y="2962"/>
                  <a:ext cx="13"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8" name="Line 60248"/>
                <p:cNvSpPr>
                  <a:spLocks noChangeShapeType="1"/>
                </p:cNvSpPr>
                <p:nvPr/>
              </p:nvSpPr>
              <p:spPr bwMode="auto">
                <a:xfrm flipV="1">
                  <a:off x="5421" y="295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59" name="Line 60249"/>
                <p:cNvSpPr>
                  <a:spLocks noChangeShapeType="1"/>
                </p:cNvSpPr>
                <p:nvPr/>
              </p:nvSpPr>
              <p:spPr bwMode="auto">
                <a:xfrm flipV="1">
                  <a:off x="5429" y="2948"/>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0" name="Line 60250"/>
                <p:cNvSpPr>
                  <a:spLocks noChangeShapeType="1"/>
                </p:cNvSpPr>
                <p:nvPr/>
              </p:nvSpPr>
              <p:spPr bwMode="auto">
                <a:xfrm flipV="1">
                  <a:off x="5440" y="294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1" name="Line 60251"/>
                <p:cNvSpPr>
                  <a:spLocks noChangeShapeType="1"/>
                </p:cNvSpPr>
                <p:nvPr/>
              </p:nvSpPr>
              <p:spPr bwMode="auto">
                <a:xfrm flipV="1">
                  <a:off x="5454" y="293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2" name="Line 60252"/>
                <p:cNvSpPr>
                  <a:spLocks noChangeShapeType="1"/>
                </p:cNvSpPr>
                <p:nvPr/>
              </p:nvSpPr>
              <p:spPr bwMode="auto">
                <a:xfrm flipV="1">
                  <a:off x="5459" y="29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3" name="Line 60253"/>
                <p:cNvSpPr>
                  <a:spLocks noChangeShapeType="1"/>
                </p:cNvSpPr>
                <p:nvPr/>
              </p:nvSpPr>
              <p:spPr bwMode="auto">
                <a:xfrm>
                  <a:off x="5464" y="292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4" name="Line 60254"/>
                <p:cNvSpPr>
                  <a:spLocks noChangeShapeType="1"/>
                </p:cNvSpPr>
                <p:nvPr/>
              </p:nvSpPr>
              <p:spPr bwMode="auto">
                <a:xfrm flipV="1">
                  <a:off x="5472" y="292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5" name="Line 60255"/>
                <p:cNvSpPr>
                  <a:spLocks noChangeShapeType="1"/>
                </p:cNvSpPr>
                <p:nvPr/>
              </p:nvSpPr>
              <p:spPr bwMode="auto">
                <a:xfrm flipV="1">
                  <a:off x="5480" y="292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6" name="Line 60256"/>
                <p:cNvSpPr>
                  <a:spLocks noChangeShapeType="1"/>
                </p:cNvSpPr>
                <p:nvPr/>
              </p:nvSpPr>
              <p:spPr bwMode="auto">
                <a:xfrm flipV="1">
                  <a:off x="5486" y="2917"/>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7" name="Line 60257"/>
                <p:cNvSpPr>
                  <a:spLocks noChangeShapeType="1"/>
                </p:cNvSpPr>
                <p:nvPr/>
              </p:nvSpPr>
              <p:spPr bwMode="auto">
                <a:xfrm flipV="1">
                  <a:off x="5492" y="290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8" name="Line 60258"/>
                <p:cNvSpPr>
                  <a:spLocks noChangeShapeType="1"/>
                </p:cNvSpPr>
                <p:nvPr/>
              </p:nvSpPr>
              <p:spPr bwMode="auto">
                <a:xfrm flipV="1">
                  <a:off x="5496" y="2896"/>
                  <a:ext cx="13"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69" name="Line 60259"/>
                <p:cNvSpPr>
                  <a:spLocks noChangeShapeType="1"/>
                </p:cNvSpPr>
                <p:nvPr/>
              </p:nvSpPr>
              <p:spPr bwMode="auto">
                <a:xfrm flipH="1">
                  <a:off x="5494" y="289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0" name="Line 60260"/>
                <p:cNvSpPr>
                  <a:spLocks noChangeShapeType="1"/>
                </p:cNvSpPr>
                <p:nvPr/>
              </p:nvSpPr>
              <p:spPr bwMode="auto">
                <a:xfrm flipV="1">
                  <a:off x="5494" y="2896"/>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1" name="Line 60261"/>
                <p:cNvSpPr>
                  <a:spLocks noChangeShapeType="1"/>
                </p:cNvSpPr>
                <p:nvPr/>
              </p:nvSpPr>
              <p:spPr bwMode="auto">
                <a:xfrm flipV="1">
                  <a:off x="5509" y="28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2" name="Line 60262"/>
                <p:cNvSpPr>
                  <a:spLocks noChangeShapeType="1"/>
                </p:cNvSpPr>
                <p:nvPr/>
              </p:nvSpPr>
              <p:spPr bwMode="auto">
                <a:xfrm flipV="1">
                  <a:off x="5523" y="2887"/>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3" name="Line 60263"/>
                <p:cNvSpPr>
                  <a:spLocks noChangeShapeType="1"/>
                </p:cNvSpPr>
                <p:nvPr/>
              </p:nvSpPr>
              <p:spPr bwMode="auto">
                <a:xfrm flipV="1">
                  <a:off x="5536" y="2884"/>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4" name="Line 60264"/>
                <p:cNvSpPr>
                  <a:spLocks noChangeShapeType="1"/>
                </p:cNvSpPr>
                <p:nvPr/>
              </p:nvSpPr>
              <p:spPr bwMode="auto">
                <a:xfrm>
                  <a:off x="5551" y="288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5" name="Line 60265"/>
                <p:cNvSpPr>
                  <a:spLocks noChangeShapeType="1"/>
                </p:cNvSpPr>
                <p:nvPr/>
              </p:nvSpPr>
              <p:spPr bwMode="auto">
                <a:xfrm flipV="1">
                  <a:off x="5560" y="2878"/>
                  <a:ext cx="7"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6" name="Line 60266"/>
                <p:cNvSpPr>
                  <a:spLocks noChangeShapeType="1"/>
                </p:cNvSpPr>
                <p:nvPr/>
              </p:nvSpPr>
              <p:spPr bwMode="auto">
                <a:xfrm flipH="1" flipV="1">
                  <a:off x="5562" y="2871"/>
                  <a:ext cx="5"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7" name="Line 60267"/>
                <p:cNvSpPr>
                  <a:spLocks noChangeShapeType="1"/>
                </p:cNvSpPr>
                <p:nvPr/>
              </p:nvSpPr>
              <p:spPr bwMode="auto">
                <a:xfrm flipV="1">
                  <a:off x="5562" y="2867"/>
                  <a:ext cx="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8" name="Line 60268"/>
                <p:cNvSpPr>
                  <a:spLocks noChangeShapeType="1"/>
                </p:cNvSpPr>
                <p:nvPr/>
              </p:nvSpPr>
              <p:spPr bwMode="auto">
                <a:xfrm flipV="1">
                  <a:off x="5566" y="2857"/>
                  <a:ext cx="1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79" name="Line 60269"/>
                <p:cNvSpPr>
                  <a:spLocks noChangeShapeType="1"/>
                </p:cNvSpPr>
                <p:nvPr/>
              </p:nvSpPr>
              <p:spPr bwMode="auto">
                <a:xfrm>
                  <a:off x="5580" y="2857"/>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0" name="Line 60270"/>
                <p:cNvSpPr>
                  <a:spLocks noChangeShapeType="1"/>
                </p:cNvSpPr>
                <p:nvPr/>
              </p:nvSpPr>
              <p:spPr bwMode="auto">
                <a:xfrm flipV="1">
                  <a:off x="5589" y="2854"/>
                  <a:ext cx="4"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1" name="Line 60271"/>
                <p:cNvSpPr>
                  <a:spLocks noChangeShapeType="1"/>
                </p:cNvSpPr>
                <p:nvPr/>
              </p:nvSpPr>
              <p:spPr bwMode="auto">
                <a:xfrm flipV="1">
                  <a:off x="5593" y="2853"/>
                  <a:ext cx="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2" name="Line 60272"/>
                <p:cNvSpPr>
                  <a:spLocks noChangeShapeType="1"/>
                </p:cNvSpPr>
                <p:nvPr/>
              </p:nvSpPr>
              <p:spPr bwMode="auto">
                <a:xfrm>
                  <a:off x="5594" y="285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3" name="Line 60273"/>
                <p:cNvSpPr>
                  <a:spLocks noChangeShapeType="1"/>
                </p:cNvSpPr>
                <p:nvPr/>
              </p:nvSpPr>
              <p:spPr bwMode="auto">
                <a:xfrm flipV="1">
                  <a:off x="5603" y="2857"/>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4" name="Line 60274"/>
                <p:cNvSpPr>
                  <a:spLocks noChangeShapeType="1"/>
                </p:cNvSpPr>
                <p:nvPr/>
              </p:nvSpPr>
              <p:spPr bwMode="auto">
                <a:xfrm>
                  <a:off x="5611" y="28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5" name="Line 60275"/>
                <p:cNvSpPr>
                  <a:spLocks noChangeShapeType="1"/>
                </p:cNvSpPr>
                <p:nvPr/>
              </p:nvSpPr>
              <p:spPr bwMode="auto">
                <a:xfrm flipV="1">
                  <a:off x="5613" y="285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6" name="Line 60276"/>
                <p:cNvSpPr>
                  <a:spLocks noChangeShapeType="1"/>
                </p:cNvSpPr>
                <p:nvPr/>
              </p:nvSpPr>
              <p:spPr bwMode="auto">
                <a:xfrm flipV="1">
                  <a:off x="5625" y="285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7" name="Line 60277"/>
                <p:cNvSpPr>
                  <a:spLocks noChangeShapeType="1"/>
                </p:cNvSpPr>
                <p:nvPr/>
              </p:nvSpPr>
              <p:spPr bwMode="auto">
                <a:xfrm flipV="1">
                  <a:off x="5632" y="2848"/>
                  <a:ext cx="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8" name="Line 60278"/>
                <p:cNvSpPr>
                  <a:spLocks noChangeShapeType="1"/>
                </p:cNvSpPr>
                <p:nvPr/>
              </p:nvSpPr>
              <p:spPr bwMode="auto">
                <a:xfrm flipV="1">
                  <a:off x="5638" y="2845"/>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89" name="Line 60279"/>
                <p:cNvSpPr>
                  <a:spLocks noChangeShapeType="1"/>
                </p:cNvSpPr>
                <p:nvPr/>
              </p:nvSpPr>
              <p:spPr bwMode="auto">
                <a:xfrm flipV="1">
                  <a:off x="5652" y="2835"/>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0" name="Line 60280"/>
                <p:cNvSpPr>
                  <a:spLocks noChangeShapeType="1"/>
                </p:cNvSpPr>
                <p:nvPr/>
              </p:nvSpPr>
              <p:spPr bwMode="auto">
                <a:xfrm flipV="1">
                  <a:off x="5658" y="2830"/>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1" name="Line 60281"/>
                <p:cNvSpPr>
                  <a:spLocks noChangeShapeType="1"/>
                </p:cNvSpPr>
                <p:nvPr/>
              </p:nvSpPr>
              <p:spPr bwMode="auto">
                <a:xfrm flipV="1">
                  <a:off x="5671" y="2827"/>
                  <a:ext cx="1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2" name="Line 60282"/>
                <p:cNvSpPr>
                  <a:spLocks noChangeShapeType="1"/>
                </p:cNvSpPr>
                <p:nvPr/>
              </p:nvSpPr>
              <p:spPr bwMode="auto">
                <a:xfrm flipH="1" flipV="1">
                  <a:off x="5683" y="28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3" name="Line 60283"/>
                <p:cNvSpPr>
                  <a:spLocks noChangeShapeType="1"/>
                </p:cNvSpPr>
                <p:nvPr/>
              </p:nvSpPr>
              <p:spPr bwMode="auto">
                <a:xfrm flipH="1" flipV="1">
                  <a:off x="5675" y="2814"/>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4" name="Line 60284"/>
                <p:cNvSpPr>
                  <a:spLocks noChangeShapeType="1"/>
                </p:cNvSpPr>
                <p:nvPr/>
              </p:nvSpPr>
              <p:spPr bwMode="auto">
                <a:xfrm flipH="1" flipV="1">
                  <a:off x="5673" y="28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5" name="Line 60285"/>
                <p:cNvSpPr>
                  <a:spLocks noChangeShapeType="1"/>
                </p:cNvSpPr>
                <p:nvPr/>
              </p:nvSpPr>
              <p:spPr bwMode="auto">
                <a:xfrm flipV="1">
                  <a:off x="5673" y="2798"/>
                  <a:ext cx="11"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6" name="Line 60286"/>
                <p:cNvSpPr>
                  <a:spLocks noChangeShapeType="1"/>
                </p:cNvSpPr>
                <p:nvPr/>
              </p:nvSpPr>
              <p:spPr bwMode="auto">
                <a:xfrm>
                  <a:off x="5684" y="2798"/>
                  <a:ext cx="12"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7" name="Line 60287"/>
                <p:cNvSpPr>
                  <a:spLocks noChangeShapeType="1"/>
                </p:cNvSpPr>
                <p:nvPr/>
              </p:nvSpPr>
              <p:spPr bwMode="auto">
                <a:xfrm>
                  <a:off x="5696" y="2800"/>
                  <a:ext cx="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8" name="Line 60288"/>
                <p:cNvSpPr>
                  <a:spLocks noChangeShapeType="1"/>
                </p:cNvSpPr>
                <p:nvPr/>
              </p:nvSpPr>
              <p:spPr bwMode="auto">
                <a:xfrm flipV="1">
                  <a:off x="5702" y="2804"/>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99" name="Line 60289"/>
                <p:cNvSpPr>
                  <a:spLocks noChangeShapeType="1"/>
                </p:cNvSpPr>
                <p:nvPr/>
              </p:nvSpPr>
              <p:spPr bwMode="auto">
                <a:xfrm>
                  <a:off x="5708" y="280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0" name="Line 60290"/>
                <p:cNvSpPr>
                  <a:spLocks noChangeShapeType="1"/>
                </p:cNvSpPr>
                <p:nvPr/>
              </p:nvSpPr>
              <p:spPr bwMode="auto">
                <a:xfrm>
                  <a:off x="5711" y="281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1" name="Line 60291"/>
                <p:cNvSpPr>
                  <a:spLocks noChangeShapeType="1"/>
                </p:cNvSpPr>
                <p:nvPr/>
              </p:nvSpPr>
              <p:spPr bwMode="auto">
                <a:xfrm flipH="1">
                  <a:off x="5708" y="281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2" name="Line 60292"/>
                <p:cNvSpPr>
                  <a:spLocks noChangeShapeType="1"/>
                </p:cNvSpPr>
                <p:nvPr/>
              </p:nvSpPr>
              <p:spPr bwMode="auto">
                <a:xfrm>
                  <a:off x="5708" y="2827"/>
                  <a:ext cx="7"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3" name="Line 60293"/>
                <p:cNvSpPr>
                  <a:spLocks noChangeShapeType="1"/>
                </p:cNvSpPr>
                <p:nvPr/>
              </p:nvSpPr>
              <p:spPr bwMode="auto">
                <a:xfrm flipH="1">
                  <a:off x="5705" y="283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4" name="Line 60294"/>
                <p:cNvSpPr>
                  <a:spLocks noChangeShapeType="1"/>
                </p:cNvSpPr>
                <p:nvPr/>
              </p:nvSpPr>
              <p:spPr bwMode="auto">
                <a:xfrm>
                  <a:off x="5705" y="2837"/>
                  <a:ext cx="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5" name="Line 60295"/>
                <p:cNvSpPr>
                  <a:spLocks noChangeShapeType="1"/>
                </p:cNvSpPr>
                <p:nvPr/>
              </p:nvSpPr>
              <p:spPr bwMode="auto">
                <a:xfrm>
                  <a:off x="5708" y="2842"/>
                  <a:ext cx="1"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6" name="Line 60296"/>
                <p:cNvSpPr>
                  <a:spLocks noChangeShapeType="1"/>
                </p:cNvSpPr>
                <p:nvPr/>
              </p:nvSpPr>
              <p:spPr bwMode="auto">
                <a:xfrm flipH="1">
                  <a:off x="5705" y="285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7" name="Line 60297"/>
                <p:cNvSpPr>
                  <a:spLocks noChangeShapeType="1"/>
                </p:cNvSpPr>
                <p:nvPr/>
              </p:nvSpPr>
              <p:spPr bwMode="auto">
                <a:xfrm>
                  <a:off x="5705" y="286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8" name="Line 60298"/>
                <p:cNvSpPr>
                  <a:spLocks noChangeShapeType="1"/>
                </p:cNvSpPr>
                <p:nvPr/>
              </p:nvSpPr>
              <p:spPr bwMode="auto">
                <a:xfrm flipH="1">
                  <a:off x="5702" y="2873"/>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09" name="Line 60299"/>
                <p:cNvSpPr>
                  <a:spLocks noChangeShapeType="1"/>
                </p:cNvSpPr>
                <p:nvPr/>
              </p:nvSpPr>
              <p:spPr bwMode="auto">
                <a:xfrm flipH="1">
                  <a:off x="5695" y="288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0" name="Line 60300"/>
                <p:cNvSpPr>
                  <a:spLocks noChangeShapeType="1"/>
                </p:cNvSpPr>
                <p:nvPr/>
              </p:nvSpPr>
              <p:spPr bwMode="auto">
                <a:xfrm flipH="1" flipV="1">
                  <a:off x="5686" y="287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1" name="Line 60301"/>
                <p:cNvSpPr>
                  <a:spLocks noChangeShapeType="1"/>
                </p:cNvSpPr>
                <p:nvPr/>
              </p:nvSpPr>
              <p:spPr bwMode="auto">
                <a:xfrm flipH="1">
                  <a:off x="5665" y="2879"/>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2" name="Line 60302"/>
                <p:cNvSpPr>
                  <a:spLocks noChangeShapeType="1"/>
                </p:cNvSpPr>
                <p:nvPr/>
              </p:nvSpPr>
              <p:spPr bwMode="auto">
                <a:xfrm flipH="1" flipV="1">
                  <a:off x="5649" y="2883"/>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3" name="Line 60303"/>
                <p:cNvSpPr>
                  <a:spLocks noChangeShapeType="1"/>
                </p:cNvSpPr>
                <p:nvPr/>
              </p:nvSpPr>
              <p:spPr bwMode="auto">
                <a:xfrm flipH="1">
                  <a:off x="5635" y="288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4" name="Line 60304"/>
                <p:cNvSpPr>
                  <a:spLocks noChangeShapeType="1"/>
                </p:cNvSpPr>
                <p:nvPr/>
              </p:nvSpPr>
              <p:spPr bwMode="auto">
                <a:xfrm flipH="1">
                  <a:off x="5629" y="288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5" name="Line 60305"/>
                <p:cNvSpPr>
                  <a:spLocks noChangeShapeType="1"/>
                </p:cNvSpPr>
                <p:nvPr/>
              </p:nvSpPr>
              <p:spPr bwMode="auto">
                <a:xfrm>
                  <a:off x="5629" y="288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6" name="Line 60306"/>
                <p:cNvSpPr>
                  <a:spLocks noChangeShapeType="1"/>
                </p:cNvSpPr>
                <p:nvPr/>
              </p:nvSpPr>
              <p:spPr bwMode="auto">
                <a:xfrm flipH="1">
                  <a:off x="5633" y="289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7" name="Line 60307"/>
                <p:cNvSpPr>
                  <a:spLocks noChangeShapeType="1"/>
                </p:cNvSpPr>
                <p:nvPr/>
              </p:nvSpPr>
              <p:spPr bwMode="auto">
                <a:xfrm flipH="1">
                  <a:off x="5618" y="2904"/>
                  <a:ext cx="1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8" name="Line 60308"/>
                <p:cNvSpPr>
                  <a:spLocks noChangeShapeType="1"/>
                </p:cNvSpPr>
                <p:nvPr/>
              </p:nvSpPr>
              <p:spPr bwMode="auto">
                <a:xfrm flipH="1" flipV="1">
                  <a:off x="5609" y="290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19" name="Line 60309"/>
                <p:cNvSpPr>
                  <a:spLocks noChangeShapeType="1"/>
                </p:cNvSpPr>
                <p:nvPr/>
              </p:nvSpPr>
              <p:spPr bwMode="auto">
                <a:xfrm flipH="1" flipV="1">
                  <a:off x="5601" y="2898"/>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0" name="Line 60310"/>
                <p:cNvSpPr>
                  <a:spLocks noChangeShapeType="1"/>
                </p:cNvSpPr>
                <p:nvPr/>
              </p:nvSpPr>
              <p:spPr bwMode="auto">
                <a:xfrm flipH="1">
                  <a:off x="5596" y="289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1" name="Line 60311"/>
                <p:cNvSpPr>
                  <a:spLocks noChangeShapeType="1"/>
                </p:cNvSpPr>
                <p:nvPr/>
              </p:nvSpPr>
              <p:spPr bwMode="auto">
                <a:xfrm>
                  <a:off x="5596" y="2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2" name="Line 60312"/>
                <p:cNvSpPr>
                  <a:spLocks noChangeShapeType="1"/>
                </p:cNvSpPr>
                <p:nvPr/>
              </p:nvSpPr>
              <p:spPr bwMode="auto">
                <a:xfrm>
                  <a:off x="5598" y="29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3" name="Line 60313"/>
                <p:cNvSpPr>
                  <a:spLocks noChangeShapeType="1"/>
                </p:cNvSpPr>
                <p:nvPr/>
              </p:nvSpPr>
              <p:spPr bwMode="auto">
                <a:xfrm flipH="1">
                  <a:off x="5593" y="29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4" name="Line 60314"/>
                <p:cNvSpPr>
                  <a:spLocks noChangeShapeType="1"/>
                </p:cNvSpPr>
                <p:nvPr/>
              </p:nvSpPr>
              <p:spPr bwMode="auto">
                <a:xfrm flipH="1">
                  <a:off x="5572" y="2923"/>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5" name="Line 60315"/>
                <p:cNvSpPr>
                  <a:spLocks noChangeShapeType="1"/>
                </p:cNvSpPr>
                <p:nvPr/>
              </p:nvSpPr>
              <p:spPr bwMode="auto">
                <a:xfrm flipH="1">
                  <a:off x="5565" y="292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6" name="Line 60316"/>
                <p:cNvSpPr>
                  <a:spLocks noChangeShapeType="1"/>
                </p:cNvSpPr>
                <p:nvPr/>
              </p:nvSpPr>
              <p:spPr bwMode="auto">
                <a:xfrm>
                  <a:off x="5565" y="293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7" name="Line 60317"/>
                <p:cNvSpPr>
                  <a:spLocks noChangeShapeType="1"/>
                </p:cNvSpPr>
                <p:nvPr/>
              </p:nvSpPr>
              <p:spPr bwMode="auto">
                <a:xfrm>
                  <a:off x="5568" y="2939"/>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28" name="Line 60318"/>
                <p:cNvSpPr>
                  <a:spLocks noChangeShapeType="1"/>
                </p:cNvSpPr>
                <p:nvPr/>
              </p:nvSpPr>
              <p:spPr bwMode="auto">
                <a:xfrm>
                  <a:off x="5576" y="294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332" name="Group 60523"/>
              <p:cNvGrpSpPr>
                <a:grpSpLocks/>
              </p:cNvGrpSpPr>
              <p:nvPr/>
            </p:nvGrpSpPr>
            <p:grpSpPr bwMode="auto">
              <a:xfrm>
                <a:off x="7718772" y="4119646"/>
                <a:ext cx="1025570" cy="776304"/>
                <a:chOff x="4862" y="2595"/>
                <a:chExt cx="646" cy="489"/>
              </a:xfrm>
              <a:grpFill/>
            </p:grpSpPr>
            <p:sp>
              <p:nvSpPr>
                <p:cNvPr id="60690" name="Freeform 60324"/>
                <p:cNvSpPr>
                  <a:spLocks/>
                </p:cNvSpPr>
                <p:nvPr/>
              </p:nvSpPr>
              <p:spPr bwMode="auto">
                <a:xfrm>
                  <a:off x="5281" y="2876"/>
                  <a:ext cx="131" cy="208"/>
                </a:xfrm>
                <a:custGeom>
                  <a:avLst/>
                  <a:gdLst>
                    <a:gd name="T0" fmla="*/ 139 w 786"/>
                    <a:gd name="T1" fmla="*/ 0 h 1246"/>
                    <a:gd name="T2" fmla="*/ 195 w 786"/>
                    <a:gd name="T3" fmla="*/ 33 h 1246"/>
                    <a:gd name="T4" fmla="*/ 250 w 786"/>
                    <a:gd name="T5" fmla="*/ 59 h 1246"/>
                    <a:gd name="T6" fmla="*/ 334 w 786"/>
                    <a:gd name="T7" fmla="*/ 33 h 1246"/>
                    <a:gd name="T8" fmla="*/ 349 w 786"/>
                    <a:gd name="T9" fmla="*/ 78 h 1246"/>
                    <a:gd name="T10" fmla="*/ 413 w 786"/>
                    <a:gd name="T11" fmla="*/ 148 h 1246"/>
                    <a:gd name="T12" fmla="*/ 426 w 786"/>
                    <a:gd name="T13" fmla="*/ 190 h 1246"/>
                    <a:gd name="T14" fmla="*/ 399 w 786"/>
                    <a:gd name="T15" fmla="*/ 242 h 1246"/>
                    <a:gd name="T16" fmla="*/ 412 w 786"/>
                    <a:gd name="T17" fmla="*/ 287 h 1246"/>
                    <a:gd name="T18" fmla="*/ 438 w 786"/>
                    <a:gd name="T19" fmla="*/ 369 h 1246"/>
                    <a:gd name="T20" fmla="*/ 490 w 786"/>
                    <a:gd name="T21" fmla="*/ 399 h 1246"/>
                    <a:gd name="T22" fmla="*/ 503 w 786"/>
                    <a:gd name="T23" fmla="*/ 442 h 1246"/>
                    <a:gd name="T24" fmla="*/ 528 w 786"/>
                    <a:gd name="T25" fmla="*/ 524 h 1246"/>
                    <a:gd name="T26" fmla="*/ 570 w 786"/>
                    <a:gd name="T27" fmla="*/ 510 h 1246"/>
                    <a:gd name="T28" fmla="*/ 596 w 786"/>
                    <a:gd name="T29" fmla="*/ 596 h 1246"/>
                    <a:gd name="T30" fmla="*/ 652 w 786"/>
                    <a:gd name="T31" fmla="*/ 625 h 1246"/>
                    <a:gd name="T32" fmla="*/ 705 w 786"/>
                    <a:gd name="T33" fmla="*/ 652 h 1246"/>
                    <a:gd name="T34" fmla="*/ 760 w 786"/>
                    <a:gd name="T35" fmla="*/ 681 h 1246"/>
                    <a:gd name="T36" fmla="*/ 773 w 786"/>
                    <a:gd name="T37" fmla="*/ 724 h 1246"/>
                    <a:gd name="T38" fmla="*/ 786 w 786"/>
                    <a:gd name="T39" fmla="*/ 766 h 1246"/>
                    <a:gd name="T40" fmla="*/ 758 w 786"/>
                    <a:gd name="T41" fmla="*/ 821 h 1246"/>
                    <a:gd name="T42" fmla="*/ 741 w 786"/>
                    <a:gd name="T43" fmla="*/ 919 h 1246"/>
                    <a:gd name="T44" fmla="*/ 710 w 786"/>
                    <a:gd name="T45" fmla="*/ 969 h 1246"/>
                    <a:gd name="T46" fmla="*/ 669 w 786"/>
                    <a:gd name="T47" fmla="*/ 982 h 1246"/>
                    <a:gd name="T48" fmla="*/ 724 w 786"/>
                    <a:gd name="T49" fmla="*/ 1015 h 1246"/>
                    <a:gd name="T50" fmla="*/ 655 w 786"/>
                    <a:gd name="T51" fmla="*/ 1082 h 1246"/>
                    <a:gd name="T52" fmla="*/ 614 w 786"/>
                    <a:gd name="T53" fmla="*/ 1095 h 1246"/>
                    <a:gd name="T54" fmla="*/ 584 w 786"/>
                    <a:gd name="T55" fmla="*/ 1148 h 1246"/>
                    <a:gd name="T56" fmla="*/ 597 w 786"/>
                    <a:gd name="T57" fmla="*/ 1193 h 1246"/>
                    <a:gd name="T58" fmla="*/ 609 w 786"/>
                    <a:gd name="T59" fmla="*/ 1233 h 1246"/>
                    <a:gd name="T60" fmla="*/ 568 w 786"/>
                    <a:gd name="T61" fmla="*/ 1246 h 1246"/>
                    <a:gd name="T62" fmla="*/ 500 w 786"/>
                    <a:gd name="T63" fmla="*/ 1174 h 1246"/>
                    <a:gd name="T64" fmla="*/ 488 w 786"/>
                    <a:gd name="T65" fmla="*/ 1134 h 1246"/>
                    <a:gd name="T66" fmla="*/ 403 w 786"/>
                    <a:gd name="T67" fmla="*/ 1161 h 1246"/>
                    <a:gd name="T68" fmla="*/ 351 w 786"/>
                    <a:gd name="T69" fmla="*/ 1131 h 1246"/>
                    <a:gd name="T70" fmla="*/ 267 w 786"/>
                    <a:gd name="T71" fmla="*/ 1157 h 1246"/>
                    <a:gd name="T72" fmla="*/ 241 w 786"/>
                    <a:gd name="T73" fmla="*/ 1075 h 1246"/>
                    <a:gd name="T74" fmla="*/ 283 w 786"/>
                    <a:gd name="T75" fmla="*/ 1061 h 1246"/>
                    <a:gd name="T76" fmla="*/ 269 w 786"/>
                    <a:gd name="T77" fmla="*/ 1017 h 1246"/>
                    <a:gd name="T78" fmla="*/ 227 w 786"/>
                    <a:gd name="T79" fmla="*/ 1029 h 1246"/>
                    <a:gd name="T80" fmla="*/ 216 w 786"/>
                    <a:gd name="T81" fmla="*/ 990 h 1246"/>
                    <a:gd name="T82" fmla="*/ 244 w 786"/>
                    <a:gd name="T83" fmla="*/ 934 h 1246"/>
                    <a:gd name="T84" fmla="*/ 189 w 786"/>
                    <a:gd name="T85" fmla="*/ 904 h 1246"/>
                    <a:gd name="T86" fmla="*/ 176 w 786"/>
                    <a:gd name="T87" fmla="*/ 863 h 1246"/>
                    <a:gd name="T88" fmla="*/ 163 w 786"/>
                    <a:gd name="T89" fmla="*/ 821 h 1246"/>
                    <a:gd name="T90" fmla="*/ 193 w 786"/>
                    <a:gd name="T91" fmla="*/ 768 h 1246"/>
                    <a:gd name="T92" fmla="*/ 167 w 786"/>
                    <a:gd name="T93" fmla="*/ 683 h 1246"/>
                    <a:gd name="T94" fmla="*/ 154 w 786"/>
                    <a:gd name="T95" fmla="*/ 640 h 1246"/>
                    <a:gd name="T96" fmla="*/ 141 w 786"/>
                    <a:gd name="T97" fmla="*/ 598 h 1246"/>
                    <a:gd name="T98" fmla="*/ 129 w 786"/>
                    <a:gd name="T99" fmla="*/ 558 h 1246"/>
                    <a:gd name="T100" fmla="*/ 116 w 786"/>
                    <a:gd name="T101" fmla="*/ 515 h 1246"/>
                    <a:gd name="T102" fmla="*/ 103 w 786"/>
                    <a:gd name="T103" fmla="*/ 473 h 1246"/>
                    <a:gd name="T104" fmla="*/ 145 w 786"/>
                    <a:gd name="T105" fmla="*/ 460 h 1246"/>
                    <a:gd name="T106" fmla="*/ 132 w 786"/>
                    <a:gd name="T107" fmla="*/ 418 h 1246"/>
                    <a:gd name="T108" fmla="*/ 120 w 786"/>
                    <a:gd name="T109" fmla="*/ 378 h 1246"/>
                    <a:gd name="T110" fmla="*/ 65 w 786"/>
                    <a:gd name="T111" fmla="*/ 346 h 1246"/>
                    <a:gd name="T112" fmla="*/ 38 w 786"/>
                    <a:gd name="T113" fmla="*/ 264 h 1246"/>
                    <a:gd name="T114" fmla="*/ 25 w 786"/>
                    <a:gd name="T115" fmla="*/ 221 h 1246"/>
                    <a:gd name="T116" fmla="*/ 13 w 786"/>
                    <a:gd name="T117" fmla="*/ 182 h 1246"/>
                    <a:gd name="T118" fmla="*/ 0 w 786"/>
                    <a:gd name="T119" fmla="*/ 137 h 1246"/>
                    <a:gd name="T120" fmla="*/ 30 w 786"/>
                    <a:gd name="T121" fmla="*/ 84 h 1246"/>
                    <a:gd name="T122" fmla="*/ 69 w 786"/>
                    <a:gd name="T123" fmla="*/ 72 h 1246"/>
                    <a:gd name="T124" fmla="*/ 139 w 786"/>
                    <a:gd name="T125"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1246">
                      <a:moveTo>
                        <a:pt x="139" y="0"/>
                      </a:moveTo>
                      <a:lnTo>
                        <a:pt x="195" y="33"/>
                      </a:lnTo>
                      <a:lnTo>
                        <a:pt x="250" y="59"/>
                      </a:lnTo>
                      <a:lnTo>
                        <a:pt x="334" y="33"/>
                      </a:lnTo>
                      <a:lnTo>
                        <a:pt x="349" y="78"/>
                      </a:lnTo>
                      <a:lnTo>
                        <a:pt x="413" y="148"/>
                      </a:lnTo>
                      <a:lnTo>
                        <a:pt x="426" y="190"/>
                      </a:lnTo>
                      <a:lnTo>
                        <a:pt x="399" y="242"/>
                      </a:lnTo>
                      <a:lnTo>
                        <a:pt x="412" y="287"/>
                      </a:lnTo>
                      <a:lnTo>
                        <a:pt x="438" y="369"/>
                      </a:lnTo>
                      <a:lnTo>
                        <a:pt x="490" y="399"/>
                      </a:lnTo>
                      <a:lnTo>
                        <a:pt x="503" y="442"/>
                      </a:lnTo>
                      <a:lnTo>
                        <a:pt x="528" y="524"/>
                      </a:lnTo>
                      <a:lnTo>
                        <a:pt x="570" y="510"/>
                      </a:lnTo>
                      <a:lnTo>
                        <a:pt x="596" y="596"/>
                      </a:lnTo>
                      <a:lnTo>
                        <a:pt x="652" y="625"/>
                      </a:lnTo>
                      <a:lnTo>
                        <a:pt x="705" y="652"/>
                      </a:lnTo>
                      <a:lnTo>
                        <a:pt x="760" y="681"/>
                      </a:lnTo>
                      <a:lnTo>
                        <a:pt x="773" y="724"/>
                      </a:lnTo>
                      <a:lnTo>
                        <a:pt x="786" y="766"/>
                      </a:lnTo>
                      <a:lnTo>
                        <a:pt x="758" y="821"/>
                      </a:lnTo>
                      <a:lnTo>
                        <a:pt x="741" y="919"/>
                      </a:lnTo>
                      <a:lnTo>
                        <a:pt x="710" y="969"/>
                      </a:lnTo>
                      <a:lnTo>
                        <a:pt x="669" y="982"/>
                      </a:lnTo>
                      <a:lnTo>
                        <a:pt x="724" y="1015"/>
                      </a:lnTo>
                      <a:lnTo>
                        <a:pt x="655" y="1082"/>
                      </a:lnTo>
                      <a:lnTo>
                        <a:pt x="614" y="1095"/>
                      </a:lnTo>
                      <a:lnTo>
                        <a:pt x="584" y="1148"/>
                      </a:lnTo>
                      <a:lnTo>
                        <a:pt x="597" y="1193"/>
                      </a:lnTo>
                      <a:lnTo>
                        <a:pt x="609" y="1233"/>
                      </a:lnTo>
                      <a:lnTo>
                        <a:pt x="568" y="1246"/>
                      </a:lnTo>
                      <a:lnTo>
                        <a:pt x="500" y="1174"/>
                      </a:lnTo>
                      <a:lnTo>
                        <a:pt x="488" y="1134"/>
                      </a:lnTo>
                      <a:lnTo>
                        <a:pt x="403" y="1161"/>
                      </a:lnTo>
                      <a:lnTo>
                        <a:pt x="351" y="1131"/>
                      </a:lnTo>
                      <a:lnTo>
                        <a:pt x="267" y="1157"/>
                      </a:lnTo>
                      <a:lnTo>
                        <a:pt x="241" y="1075"/>
                      </a:lnTo>
                      <a:lnTo>
                        <a:pt x="283" y="1061"/>
                      </a:lnTo>
                      <a:lnTo>
                        <a:pt x="269" y="1017"/>
                      </a:lnTo>
                      <a:lnTo>
                        <a:pt x="227" y="1029"/>
                      </a:lnTo>
                      <a:lnTo>
                        <a:pt x="216" y="990"/>
                      </a:lnTo>
                      <a:lnTo>
                        <a:pt x="244" y="934"/>
                      </a:lnTo>
                      <a:lnTo>
                        <a:pt x="189" y="904"/>
                      </a:lnTo>
                      <a:lnTo>
                        <a:pt x="176" y="863"/>
                      </a:lnTo>
                      <a:lnTo>
                        <a:pt x="163" y="821"/>
                      </a:lnTo>
                      <a:lnTo>
                        <a:pt x="193" y="768"/>
                      </a:lnTo>
                      <a:lnTo>
                        <a:pt x="167" y="683"/>
                      </a:lnTo>
                      <a:lnTo>
                        <a:pt x="154" y="640"/>
                      </a:lnTo>
                      <a:lnTo>
                        <a:pt x="141" y="598"/>
                      </a:lnTo>
                      <a:lnTo>
                        <a:pt x="129" y="558"/>
                      </a:lnTo>
                      <a:lnTo>
                        <a:pt x="116" y="515"/>
                      </a:lnTo>
                      <a:lnTo>
                        <a:pt x="103" y="473"/>
                      </a:lnTo>
                      <a:lnTo>
                        <a:pt x="145" y="460"/>
                      </a:lnTo>
                      <a:lnTo>
                        <a:pt x="132" y="418"/>
                      </a:lnTo>
                      <a:lnTo>
                        <a:pt x="120" y="378"/>
                      </a:lnTo>
                      <a:lnTo>
                        <a:pt x="65" y="346"/>
                      </a:lnTo>
                      <a:lnTo>
                        <a:pt x="38" y="264"/>
                      </a:lnTo>
                      <a:lnTo>
                        <a:pt x="25" y="221"/>
                      </a:lnTo>
                      <a:lnTo>
                        <a:pt x="13" y="182"/>
                      </a:lnTo>
                      <a:lnTo>
                        <a:pt x="0" y="137"/>
                      </a:lnTo>
                      <a:lnTo>
                        <a:pt x="30" y="84"/>
                      </a:lnTo>
                      <a:lnTo>
                        <a:pt x="69" y="72"/>
                      </a:lnTo>
                      <a:lnTo>
                        <a:pt x="139"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691" name="Line 60325"/>
                <p:cNvSpPr>
                  <a:spLocks noChangeShapeType="1"/>
                </p:cNvSpPr>
                <p:nvPr/>
              </p:nvSpPr>
              <p:spPr bwMode="auto">
                <a:xfrm>
                  <a:off x="5398" y="298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2" name="Line 60326"/>
                <p:cNvSpPr>
                  <a:spLocks noChangeShapeType="1"/>
                </p:cNvSpPr>
                <p:nvPr/>
              </p:nvSpPr>
              <p:spPr bwMode="auto">
                <a:xfrm>
                  <a:off x="5407" y="29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3" name="Line 60327"/>
                <p:cNvSpPr>
                  <a:spLocks noChangeShapeType="1"/>
                </p:cNvSpPr>
                <p:nvPr/>
              </p:nvSpPr>
              <p:spPr bwMode="auto">
                <a:xfrm>
                  <a:off x="5409" y="29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4" name="Line 60328"/>
                <p:cNvSpPr>
                  <a:spLocks noChangeShapeType="1"/>
                </p:cNvSpPr>
                <p:nvPr/>
              </p:nvSpPr>
              <p:spPr bwMode="auto">
                <a:xfrm flipH="1">
                  <a:off x="5407" y="30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5" name="Line 60329"/>
                <p:cNvSpPr>
                  <a:spLocks noChangeShapeType="1"/>
                </p:cNvSpPr>
                <p:nvPr/>
              </p:nvSpPr>
              <p:spPr bwMode="auto">
                <a:xfrm flipH="1">
                  <a:off x="5404" y="301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6" name="Line 60330"/>
                <p:cNvSpPr>
                  <a:spLocks noChangeShapeType="1"/>
                </p:cNvSpPr>
                <p:nvPr/>
              </p:nvSpPr>
              <p:spPr bwMode="auto">
                <a:xfrm flipH="1">
                  <a:off x="5399" y="30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7" name="Line 60331"/>
                <p:cNvSpPr>
                  <a:spLocks noChangeShapeType="1"/>
                </p:cNvSpPr>
                <p:nvPr/>
              </p:nvSpPr>
              <p:spPr bwMode="auto">
                <a:xfrm flipH="1">
                  <a:off x="5392" y="30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8" name="Line 60332"/>
                <p:cNvSpPr>
                  <a:spLocks noChangeShapeType="1"/>
                </p:cNvSpPr>
                <p:nvPr/>
              </p:nvSpPr>
              <p:spPr bwMode="auto">
                <a:xfrm>
                  <a:off x="5392" y="30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99" name="Line 60333"/>
                <p:cNvSpPr>
                  <a:spLocks noChangeShapeType="1"/>
                </p:cNvSpPr>
                <p:nvPr/>
              </p:nvSpPr>
              <p:spPr bwMode="auto">
                <a:xfrm flipH="1">
                  <a:off x="5390" y="304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0" name="Line 60334"/>
                <p:cNvSpPr>
                  <a:spLocks noChangeShapeType="1"/>
                </p:cNvSpPr>
                <p:nvPr/>
              </p:nvSpPr>
              <p:spPr bwMode="auto">
                <a:xfrm flipH="1">
                  <a:off x="5383" y="305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1" name="Line 60335"/>
                <p:cNvSpPr>
                  <a:spLocks noChangeShapeType="1"/>
                </p:cNvSpPr>
                <p:nvPr/>
              </p:nvSpPr>
              <p:spPr bwMode="auto">
                <a:xfrm flipH="1">
                  <a:off x="5378" y="305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2" name="Line 60336"/>
                <p:cNvSpPr>
                  <a:spLocks noChangeShapeType="1"/>
                </p:cNvSpPr>
                <p:nvPr/>
              </p:nvSpPr>
              <p:spPr bwMode="auto">
                <a:xfrm>
                  <a:off x="5378" y="306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3" name="Line 60337"/>
                <p:cNvSpPr>
                  <a:spLocks noChangeShapeType="1"/>
                </p:cNvSpPr>
                <p:nvPr/>
              </p:nvSpPr>
              <p:spPr bwMode="auto">
                <a:xfrm>
                  <a:off x="5380" y="3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4" name="Line 60338"/>
                <p:cNvSpPr>
                  <a:spLocks noChangeShapeType="1"/>
                </p:cNvSpPr>
                <p:nvPr/>
              </p:nvSpPr>
              <p:spPr bwMode="auto">
                <a:xfrm flipH="1">
                  <a:off x="5375" y="30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5" name="Line 60339"/>
                <p:cNvSpPr>
                  <a:spLocks noChangeShapeType="1"/>
                </p:cNvSpPr>
                <p:nvPr/>
              </p:nvSpPr>
              <p:spPr bwMode="auto">
                <a:xfrm flipH="1" flipV="1">
                  <a:off x="5364" y="307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6" name="Line 60340"/>
                <p:cNvSpPr>
                  <a:spLocks noChangeShapeType="1"/>
                </p:cNvSpPr>
                <p:nvPr/>
              </p:nvSpPr>
              <p:spPr bwMode="auto">
                <a:xfrm flipH="1" flipV="1">
                  <a:off x="5362" y="30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7" name="Line 60341"/>
                <p:cNvSpPr>
                  <a:spLocks noChangeShapeType="1"/>
                </p:cNvSpPr>
                <p:nvPr/>
              </p:nvSpPr>
              <p:spPr bwMode="auto">
                <a:xfrm flipH="1">
                  <a:off x="5348" y="306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8" name="Line 60342"/>
                <p:cNvSpPr>
                  <a:spLocks noChangeShapeType="1"/>
                </p:cNvSpPr>
                <p:nvPr/>
              </p:nvSpPr>
              <p:spPr bwMode="auto">
                <a:xfrm flipH="1" flipV="1">
                  <a:off x="5339" y="30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09" name="Line 60343"/>
                <p:cNvSpPr>
                  <a:spLocks noChangeShapeType="1"/>
                </p:cNvSpPr>
                <p:nvPr/>
              </p:nvSpPr>
              <p:spPr bwMode="auto">
                <a:xfrm flipH="1">
                  <a:off x="5325" y="306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0" name="Line 60344"/>
                <p:cNvSpPr>
                  <a:spLocks noChangeShapeType="1"/>
                </p:cNvSpPr>
                <p:nvPr/>
              </p:nvSpPr>
              <p:spPr bwMode="auto">
                <a:xfrm flipH="1" flipV="1">
                  <a:off x="5321" y="305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1" name="Line 60345"/>
                <p:cNvSpPr>
                  <a:spLocks noChangeShapeType="1"/>
                </p:cNvSpPr>
                <p:nvPr/>
              </p:nvSpPr>
              <p:spPr bwMode="auto">
                <a:xfrm flipV="1">
                  <a:off x="5321" y="30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2" name="Line 60346"/>
                <p:cNvSpPr>
                  <a:spLocks noChangeShapeType="1"/>
                </p:cNvSpPr>
                <p:nvPr/>
              </p:nvSpPr>
              <p:spPr bwMode="auto">
                <a:xfrm flipH="1" flipV="1">
                  <a:off x="5325" y="30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3" name="Line 60347"/>
                <p:cNvSpPr>
                  <a:spLocks noChangeShapeType="1"/>
                </p:cNvSpPr>
                <p:nvPr/>
              </p:nvSpPr>
              <p:spPr bwMode="auto">
                <a:xfrm flipH="1">
                  <a:off x="5318" y="30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4" name="Line 60348"/>
                <p:cNvSpPr>
                  <a:spLocks noChangeShapeType="1"/>
                </p:cNvSpPr>
                <p:nvPr/>
              </p:nvSpPr>
              <p:spPr bwMode="auto">
                <a:xfrm flipH="1" flipV="1">
                  <a:off x="5316" y="30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5" name="Line 60349"/>
                <p:cNvSpPr>
                  <a:spLocks noChangeShapeType="1"/>
                </p:cNvSpPr>
                <p:nvPr/>
              </p:nvSpPr>
              <p:spPr bwMode="auto">
                <a:xfrm flipV="1">
                  <a:off x="5316" y="303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6" name="Line 60350"/>
                <p:cNvSpPr>
                  <a:spLocks noChangeShapeType="1"/>
                </p:cNvSpPr>
                <p:nvPr/>
              </p:nvSpPr>
              <p:spPr bwMode="auto">
                <a:xfrm flipH="1" flipV="1">
                  <a:off x="5312" y="302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7" name="Line 60351"/>
                <p:cNvSpPr>
                  <a:spLocks noChangeShapeType="1"/>
                </p:cNvSpPr>
                <p:nvPr/>
              </p:nvSpPr>
              <p:spPr bwMode="auto">
                <a:xfrm flipH="1" flipV="1">
                  <a:off x="5310" y="30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8" name="Line 60352"/>
                <p:cNvSpPr>
                  <a:spLocks noChangeShapeType="1"/>
                </p:cNvSpPr>
                <p:nvPr/>
              </p:nvSpPr>
              <p:spPr bwMode="auto">
                <a:xfrm flipH="1" flipV="1">
                  <a:off x="5308" y="30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19" name="Line 60353"/>
                <p:cNvSpPr>
                  <a:spLocks noChangeShapeType="1"/>
                </p:cNvSpPr>
                <p:nvPr/>
              </p:nvSpPr>
              <p:spPr bwMode="auto">
                <a:xfrm flipV="1">
                  <a:off x="5308" y="30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0" name="Line 60354"/>
                <p:cNvSpPr>
                  <a:spLocks noChangeShapeType="1"/>
                </p:cNvSpPr>
                <p:nvPr/>
              </p:nvSpPr>
              <p:spPr bwMode="auto">
                <a:xfrm flipH="1" flipV="1">
                  <a:off x="5308" y="29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1" name="Line 60355"/>
                <p:cNvSpPr>
                  <a:spLocks noChangeShapeType="1"/>
                </p:cNvSpPr>
                <p:nvPr/>
              </p:nvSpPr>
              <p:spPr bwMode="auto">
                <a:xfrm flipH="1" flipV="1">
                  <a:off x="5306" y="29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2" name="Line 60356"/>
                <p:cNvSpPr>
                  <a:spLocks noChangeShapeType="1"/>
                </p:cNvSpPr>
                <p:nvPr/>
              </p:nvSpPr>
              <p:spPr bwMode="auto">
                <a:xfrm flipH="1" flipV="1">
                  <a:off x="5304" y="29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3" name="Line 60357"/>
                <p:cNvSpPr>
                  <a:spLocks noChangeShapeType="1"/>
                </p:cNvSpPr>
                <p:nvPr/>
              </p:nvSpPr>
              <p:spPr bwMode="auto">
                <a:xfrm flipH="1" flipV="1">
                  <a:off x="5302" y="29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4" name="Line 60358"/>
                <p:cNvSpPr>
                  <a:spLocks noChangeShapeType="1"/>
                </p:cNvSpPr>
                <p:nvPr/>
              </p:nvSpPr>
              <p:spPr bwMode="auto">
                <a:xfrm flipH="1" flipV="1">
                  <a:off x="5300" y="2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5" name="Line 60359"/>
                <p:cNvSpPr>
                  <a:spLocks noChangeShapeType="1"/>
                </p:cNvSpPr>
                <p:nvPr/>
              </p:nvSpPr>
              <p:spPr bwMode="auto">
                <a:xfrm flipH="1" flipV="1">
                  <a:off x="5298" y="2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6" name="Line 60360"/>
                <p:cNvSpPr>
                  <a:spLocks noChangeShapeType="1"/>
                </p:cNvSpPr>
                <p:nvPr/>
              </p:nvSpPr>
              <p:spPr bwMode="auto">
                <a:xfrm flipV="1">
                  <a:off x="5298" y="29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7" name="Line 60361"/>
                <p:cNvSpPr>
                  <a:spLocks noChangeShapeType="1"/>
                </p:cNvSpPr>
                <p:nvPr/>
              </p:nvSpPr>
              <p:spPr bwMode="auto">
                <a:xfrm flipH="1" flipV="1">
                  <a:off x="5303" y="29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8" name="Line 60362"/>
                <p:cNvSpPr>
                  <a:spLocks noChangeShapeType="1"/>
                </p:cNvSpPr>
                <p:nvPr/>
              </p:nvSpPr>
              <p:spPr bwMode="auto">
                <a:xfrm flipH="1" flipV="1">
                  <a:off x="5301" y="29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29" name="Line 60363"/>
                <p:cNvSpPr>
                  <a:spLocks noChangeShapeType="1"/>
                </p:cNvSpPr>
                <p:nvPr/>
              </p:nvSpPr>
              <p:spPr bwMode="auto">
                <a:xfrm flipH="1" flipV="1">
                  <a:off x="5291" y="293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0" name="Line 60364"/>
                <p:cNvSpPr>
                  <a:spLocks noChangeShapeType="1"/>
                </p:cNvSpPr>
                <p:nvPr/>
              </p:nvSpPr>
              <p:spPr bwMode="auto">
                <a:xfrm flipH="1" flipV="1">
                  <a:off x="5287" y="29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1" name="Line 60365"/>
                <p:cNvSpPr>
                  <a:spLocks noChangeShapeType="1"/>
                </p:cNvSpPr>
                <p:nvPr/>
              </p:nvSpPr>
              <p:spPr bwMode="auto">
                <a:xfrm flipH="1" flipV="1">
                  <a:off x="5285" y="29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2" name="Line 60366"/>
                <p:cNvSpPr>
                  <a:spLocks noChangeShapeType="1"/>
                </p:cNvSpPr>
                <p:nvPr/>
              </p:nvSpPr>
              <p:spPr bwMode="auto">
                <a:xfrm flipH="1" flipV="1">
                  <a:off x="5283" y="29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3" name="Line 60367"/>
                <p:cNvSpPr>
                  <a:spLocks noChangeShapeType="1"/>
                </p:cNvSpPr>
                <p:nvPr/>
              </p:nvSpPr>
              <p:spPr bwMode="auto">
                <a:xfrm flipH="1" flipV="1">
                  <a:off x="5281" y="28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4" name="Line 60368"/>
                <p:cNvSpPr>
                  <a:spLocks noChangeShapeType="1"/>
                </p:cNvSpPr>
                <p:nvPr/>
              </p:nvSpPr>
              <p:spPr bwMode="auto">
                <a:xfrm flipV="1">
                  <a:off x="5281" y="28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5" name="Line 60369"/>
                <p:cNvSpPr>
                  <a:spLocks noChangeShapeType="1"/>
                </p:cNvSpPr>
                <p:nvPr/>
              </p:nvSpPr>
              <p:spPr bwMode="auto">
                <a:xfrm flipV="1">
                  <a:off x="5286" y="28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6" name="Line 60370"/>
                <p:cNvSpPr>
                  <a:spLocks noChangeShapeType="1"/>
                </p:cNvSpPr>
                <p:nvPr/>
              </p:nvSpPr>
              <p:spPr bwMode="auto">
                <a:xfrm flipV="1">
                  <a:off x="5292" y="287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7" name="Line 60371"/>
                <p:cNvSpPr>
                  <a:spLocks noChangeShapeType="1"/>
                </p:cNvSpPr>
                <p:nvPr/>
              </p:nvSpPr>
              <p:spPr bwMode="auto">
                <a:xfrm>
                  <a:off x="5304" y="2876"/>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8" name="Line 60372"/>
                <p:cNvSpPr>
                  <a:spLocks noChangeShapeType="1"/>
                </p:cNvSpPr>
                <p:nvPr/>
              </p:nvSpPr>
              <p:spPr bwMode="auto">
                <a:xfrm>
                  <a:off x="5313" y="288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39" name="Line 60373"/>
                <p:cNvSpPr>
                  <a:spLocks noChangeShapeType="1"/>
                </p:cNvSpPr>
                <p:nvPr/>
              </p:nvSpPr>
              <p:spPr bwMode="auto">
                <a:xfrm flipV="1">
                  <a:off x="5322" y="28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0" name="Line 60374"/>
                <p:cNvSpPr>
                  <a:spLocks noChangeShapeType="1"/>
                </p:cNvSpPr>
                <p:nvPr/>
              </p:nvSpPr>
              <p:spPr bwMode="auto">
                <a:xfrm>
                  <a:off x="5336" y="28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1" name="Line 60375"/>
                <p:cNvSpPr>
                  <a:spLocks noChangeShapeType="1"/>
                </p:cNvSpPr>
                <p:nvPr/>
              </p:nvSpPr>
              <p:spPr bwMode="auto">
                <a:xfrm>
                  <a:off x="5339" y="2889"/>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2" name="Line 60376"/>
                <p:cNvSpPr>
                  <a:spLocks noChangeShapeType="1"/>
                </p:cNvSpPr>
                <p:nvPr/>
              </p:nvSpPr>
              <p:spPr bwMode="auto">
                <a:xfrm>
                  <a:off x="5349" y="290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3" name="Line 60377"/>
                <p:cNvSpPr>
                  <a:spLocks noChangeShapeType="1"/>
                </p:cNvSpPr>
                <p:nvPr/>
              </p:nvSpPr>
              <p:spPr bwMode="auto">
                <a:xfrm flipH="1">
                  <a:off x="5347" y="29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4" name="Line 60378"/>
                <p:cNvSpPr>
                  <a:spLocks noChangeShapeType="1"/>
                </p:cNvSpPr>
                <p:nvPr/>
              </p:nvSpPr>
              <p:spPr bwMode="auto">
                <a:xfrm>
                  <a:off x="5347" y="2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5" name="Line 60379"/>
                <p:cNvSpPr>
                  <a:spLocks noChangeShapeType="1"/>
                </p:cNvSpPr>
                <p:nvPr/>
              </p:nvSpPr>
              <p:spPr bwMode="auto">
                <a:xfrm>
                  <a:off x="5349" y="292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6" name="Line 60380"/>
                <p:cNvSpPr>
                  <a:spLocks noChangeShapeType="1"/>
                </p:cNvSpPr>
                <p:nvPr/>
              </p:nvSpPr>
              <p:spPr bwMode="auto">
                <a:xfrm>
                  <a:off x="5353" y="293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7" name="Line 60381"/>
                <p:cNvSpPr>
                  <a:spLocks noChangeShapeType="1"/>
                </p:cNvSpPr>
                <p:nvPr/>
              </p:nvSpPr>
              <p:spPr bwMode="auto">
                <a:xfrm>
                  <a:off x="5362" y="29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8" name="Line 60382"/>
                <p:cNvSpPr>
                  <a:spLocks noChangeShapeType="1"/>
                </p:cNvSpPr>
                <p:nvPr/>
              </p:nvSpPr>
              <p:spPr bwMode="auto">
                <a:xfrm>
                  <a:off x="5364" y="2950"/>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49" name="Line 60383"/>
                <p:cNvSpPr>
                  <a:spLocks noChangeShapeType="1"/>
                </p:cNvSpPr>
                <p:nvPr/>
              </p:nvSpPr>
              <p:spPr bwMode="auto">
                <a:xfrm flipV="1">
                  <a:off x="5369" y="29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0" name="Line 60384"/>
                <p:cNvSpPr>
                  <a:spLocks noChangeShapeType="1"/>
                </p:cNvSpPr>
                <p:nvPr/>
              </p:nvSpPr>
              <p:spPr bwMode="auto">
                <a:xfrm>
                  <a:off x="5375" y="296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1" name="Line 60385"/>
                <p:cNvSpPr>
                  <a:spLocks noChangeShapeType="1"/>
                </p:cNvSpPr>
                <p:nvPr/>
              </p:nvSpPr>
              <p:spPr bwMode="auto">
                <a:xfrm>
                  <a:off x="5380" y="29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2" name="Line 60386"/>
                <p:cNvSpPr>
                  <a:spLocks noChangeShapeType="1"/>
                </p:cNvSpPr>
                <p:nvPr/>
              </p:nvSpPr>
              <p:spPr bwMode="auto">
                <a:xfrm>
                  <a:off x="5389" y="2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3" name="Line 60387"/>
                <p:cNvSpPr>
                  <a:spLocks noChangeShapeType="1"/>
                </p:cNvSpPr>
                <p:nvPr/>
              </p:nvSpPr>
              <p:spPr bwMode="auto">
                <a:xfrm>
                  <a:off x="5398" y="298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4" name="Line 60388"/>
                <p:cNvSpPr>
                  <a:spLocks noChangeShapeType="1"/>
                </p:cNvSpPr>
                <p:nvPr/>
              </p:nvSpPr>
              <p:spPr bwMode="auto">
                <a:xfrm>
                  <a:off x="5407" y="29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5" name="Line 60389"/>
                <p:cNvSpPr>
                  <a:spLocks noChangeShapeType="1"/>
                </p:cNvSpPr>
                <p:nvPr/>
              </p:nvSpPr>
              <p:spPr bwMode="auto">
                <a:xfrm>
                  <a:off x="5409" y="29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6" name="Line 60390"/>
                <p:cNvSpPr>
                  <a:spLocks noChangeShapeType="1"/>
                </p:cNvSpPr>
                <p:nvPr/>
              </p:nvSpPr>
              <p:spPr bwMode="auto">
                <a:xfrm flipH="1">
                  <a:off x="5407" y="30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7" name="Line 60391"/>
                <p:cNvSpPr>
                  <a:spLocks noChangeShapeType="1"/>
                </p:cNvSpPr>
                <p:nvPr/>
              </p:nvSpPr>
              <p:spPr bwMode="auto">
                <a:xfrm flipH="1">
                  <a:off x="5404" y="301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8" name="Line 60392"/>
                <p:cNvSpPr>
                  <a:spLocks noChangeShapeType="1"/>
                </p:cNvSpPr>
                <p:nvPr/>
              </p:nvSpPr>
              <p:spPr bwMode="auto">
                <a:xfrm flipH="1">
                  <a:off x="5399" y="30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59" name="Line 60393"/>
                <p:cNvSpPr>
                  <a:spLocks noChangeShapeType="1"/>
                </p:cNvSpPr>
                <p:nvPr/>
              </p:nvSpPr>
              <p:spPr bwMode="auto">
                <a:xfrm flipH="1">
                  <a:off x="5392" y="30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0" name="Line 60394"/>
                <p:cNvSpPr>
                  <a:spLocks noChangeShapeType="1"/>
                </p:cNvSpPr>
                <p:nvPr/>
              </p:nvSpPr>
              <p:spPr bwMode="auto">
                <a:xfrm>
                  <a:off x="5392" y="30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1" name="Line 60395"/>
                <p:cNvSpPr>
                  <a:spLocks noChangeShapeType="1"/>
                </p:cNvSpPr>
                <p:nvPr/>
              </p:nvSpPr>
              <p:spPr bwMode="auto">
                <a:xfrm flipH="1">
                  <a:off x="5390" y="3045"/>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2" name="Line 60396"/>
                <p:cNvSpPr>
                  <a:spLocks noChangeShapeType="1"/>
                </p:cNvSpPr>
                <p:nvPr/>
              </p:nvSpPr>
              <p:spPr bwMode="auto">
                <a:xfrm flipH="1">
                  <a:off x="5383" y="305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3" name="Line 60397"/>
                <p:cNvSpPr>
                  <a:spLocks noChangeShapeType="1"/>
                </p:cNvSpPr>
                <p:nvPr/>
              </p:nvSpPr>
              <p:spPr bwMode="auto">
                <a:xfrm flipH="1">
                  <a:off x="5378" y="305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4" name="Line 60398"/>
                <p:cNvSpPr>
                  <a:spLocks noChangeShapeType="1"/>
                </p:cNvSpPr>
                <p:nvPr/>
              </p:nvSpPr>
              <p:spPr bwMode="auto">
                <a:xfrm>
                  <a:off x="5378" y="3067"/>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5" name="Line 60399"/>
                <p:cNvSpPr>
                  <a:spLocks noChangeShapeType="1"/>
                </p:cNvSpPr>
                <p:nvPr/>
              </p:nvSpPr>
              <p:spPr bwMode="auto">
                <a:xfrm>
                  <a:off x="5380" y="3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6" name="Line 60400"/>
                <p:cNvSpPr>
                  <a:spLocks noChangeShapeType="1"/>
                </p:cNvSpPr>
                <p:nvPr/>
              </p:nvSpPr>
              <p:spPr bwMode="auto">
                <a:xfrm flipH="1">
                  <a:off x="5375" y="30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7" name="Line 60401"/>
                <p:cNvSpPr>
                  <a:spLocks noChangeShapeType="1"/>
                </p:cNvSpPr>
                <p:nvPr/>
              </p:nvSpPr>
              <p:spPr bwMode="auto">
                <a:xfrm flipH="1" flipV="1">
                  <a:off x="5364" y="3072"/>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8" name="Line 60402"/>
                <p:cNvSpPr>
                  <a:spLocks noChangeShapeType="1"/>
                </p:cNvSpPr>
                <p:nvPr/>
              </p:nvSpPr>
              <p:spPr bwMode="auto">
                <a:xfrm flipH="1" flipV="1">
                  <a:off x="5362" y="30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69" name="Line 60403"/>
                <p:cNvSpPr>
                  <a:spLocks noChangeShapeType="1"/>
                </p:cNvSpPr>
                <p:nvPr/>
              </p:nvSpPr>
              <p:spPr bwMode="auto">
                <a:xfrm flipH="1">
                  <a:off x="5348" y="306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0" name="Line 60404"/>
                <p:cNvSpPr>
                  <a:spLocks noChangeShapeType="1"/>
                </p:cNvSpPr>
                <p:nvPr/>
              </p:nvSpPr>
              <p:spPr bwMode="auto">
                <a:xfrm flipH="1" flipV="1">
                  <a:off x="5339" y="30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1" name="Line 60405"/>
                <p:cNvSpPr>
                  <a:spLocks noChangeShapeType="1"/>
                </p:cNvSpPr>
                <p:nvPr/>
              </p:nvSpPr>
              <p:spPr bwMode="auto">
                <a:xfrm flipH="1">
                  <a:off x="5325" y="306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2" name="Line 60406"/>
                <p:cNvSpPr>
                  <a:spLocks noChangeShapeType="1"/>
                </p:cNvSpPr>
                <p:nvPr/>
              </p:nvSpPr>
              <p:spPr bwMode="auto">
                <a:xfrm flipH="1" flipV="1">
                  <a:off x="5321" y="305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3" name="Line 60407"/>
                <p:cNvSpPr>
                  <a:spLocks noChangeShapeType="1"/>
                </p:cNvSpPr>
                <p:nvPr/>
              </p:nvSpPr>
              <p:spPr bwMode="auto">
                <a:xfrm flipV="1">
                  <a:off x="5321" y="30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4" name="Line 60408"/>
                <p:cNvSpPr>
                  <a:spLocks noChangeShapeType="1"/>
                </p:cNvSpPr>
                <p:nvPr/>
              </p:nvSpPr>
              <p:spPr bwMode="auto">
                <a:xfrm flipH="1" flipV="1">
                  <a:off x="5325" y="304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5" name="Line 60409"/>
                <p:cNvSpPr>
                  <a:spLocks noChangeShapeType="1"/>
                </p:cNvSpPr>
                <p:nvPr/>
              </p:nvSpPr>
              <p:spPr bwMode="auto">
                <a:xfrm flipH="1">
                  <a:off x="5318" y="304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6" name="Line 60410"/>
                <p:cNvSpPr>
                  <a:spLocks noChangeShapeType="1"/>
                </p:cNvSpPr>
                <p:nvPr/>
              </p:nvSpPr>
              <p:spPr bwMode="auto">
                <a:xfrm flipH="1" flipV="1">
                  <a:off x="5316" y="30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7" name="Line 60411"/>
                <p:cNvSpPr>
                  <a:spLocks noChangeShapeType="1"/>
                </p:cNvSpPr>
                <p:nvPr/>
              </p:nvSpPr>
              <p:spPr bwMode="auto">
                <a:xfrm flipV="1">
                  <a:off x="5316" y="303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8" name="Line 60412"/>
                <p:cNvSpPr>
                  <a:spLocks noChangeShapeType="1"/>
                </p:cNvSpPr>
                <p:nvPr/>
              </p:nvSpPr>
              <p:spPr bwMode="auto">
                <a:xfrm flipH="1" flipV="1">
                  <a:off x="5312" y="302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79" name="Line 60413"/>
                <p:cNvSpPr>
                  <a:spLocks noChangeShapeType="1"/>
                </p:cNvSpPr>
                <p:nvPr/>
              </p:nvSpPr>
              <p:spPr bwMode="auto">
                <a:xfrm flipH="1" flipV="1">
                  <a:off x="5310" y="302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0" name="Line 60414"/>
                <p:cNvSpPr>
                  <a:spLocks noChangeShapeType="1"/>
                </p:cNvSpPr>
                <p:nvPr/>
              </p:nvSpPr>
              <p:spPr bwMode="auto">
                <a:xfrm flipH="1" flipV="1">
                  <a:off x="5308" y="30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1" name="Line 60415"/>
                <p:cNvSpPr>
                  <a:spLocks noChangeShapeType="1"/>
                </p:cNvSpPr>
                <p:nvPr/>
              </p:nvSpPr>
              <p:spPr bwMode="auto">
                <a:xfrm flipV="1">
                  <a:off x="5308" y="300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2" name="Line 60416"/>
                <p:cNvSpPr>
                  <a:spLocks noChangeShapeType="1"/>
                </p:cNvSpPr>
                <p:nvPr/>
              </p:nvSpPr>
              <p:spPr bwMode="auto">
                <a:xfrm flipH="1" flipV="1">
                  <a:off x="5308" y="2990"/>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3" name="Line 60417"/>
                <p:cNvSpPr>
                  <a:spLocks noChangeShapeType="1"/>
                </p:cNvSpPr>
                <p:nvPr/>
              </p:nvSpPr>
              <p:spPr bwMode="auto">
                <a:xfrm flipH="1" flipV="1">
                  <a:off x="5306" y="29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4" name="Line 60418"/>
                <p:cNvSpPr>
                  <a:spLocks noChangeShapeType="1"/>
                </p:cNvSpPr>
                <p:nvPr/>
              </p:nvSpPr>
              <p:spPr bwMode="auto">
                <a:xfrm flipH="1" flipV="1">
                  <a:off x="5304" y="29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5" name="Line 60419"/>
                <p:cNvSpPr>
                  <a:spLocks noChangeShapeType="1"/>
                </p:cNvSpPr>
                <p:nvPr/>
              </p:nvSpPr>
              <p:spPr bwMode="auto">
                <a:xfrm flipH="1" flipV="1">
                  <a:off x="5302" y="29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6" name="Line 60420"/>
                <p:cNvSpPr>
                  <a:spLocks noChangeShapeType="1"/>
                </p:cNvSpPr>
                <p:nvPr/>
              </p:nvSpPr>
              <p:spPr bwMode="auto">
                <a:xfrm flipH="1" flipV="1">
                  <a:off x="5300" y="2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7" name="Line 60421"/>
                <p:cNvSpPr>
                  <a:spLocks noChangeShapeType="1"/>
                </p:cNvSpPr>
                <p:nvPr/>
              </p:nvSpPr>
              <p:spPr bwMode="auto">
                <a:xfrm flipH="1" flipV="1">
                  <a:off x="5298" y="2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8" name="Line 60422"/>
                <p:cNvSpPr>
                  <a:spLocks noChangeShapeType="1"/>
                </p:cNvSpPr>
                <p:nvPr/>
              </p:nvSpPr>
              <p:spPr bwMode="auto">
                <a:xfrm flipV="1">
                  <a:off x="5298" y="295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89" name="Line 60423"/>
                <p:cNvSpPr>
                  <a:spLocks noChangeShapeType="1"/>
                </p:cNvSpPr>
                <p:nvPr/>
              </p:nvSpPr>
              <p:spPr bwMode="auto">
                <a:xfrm flipH="1" flipV="1">
                  <a:off x="5303" y="294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0" name="Line 60424"/>
                <p:cNvSpPr>
                  <a:spLocks noChangeShapeType="1"/>
                </p:cNvSpPr>
                <p:nvPr/>
              </p:nvSpPr>
              <p:spPr bwMode="auto">
                <a:xfrm flipH="1" flipV="1">
                  <a:off x="5301" y="29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1" name="Line 60425"/>
                <p:cNvSpPr>
                  <a:spLocks noChangeShapeType="1"/>
                </p:cNvSpPr>
                <p:nvPr/>
              </p:nvSpPr>
              <p:spPr bwMode="auto">
                <a:xfrm flipH="1" flipV="1">
                  <a:off x="5291" y="2934"/>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2" name="Line 60426"/>
                <p:cNvSpPr>
                  <a:spLocks noChangeShapeType="1"/>
                </p:cNvSpPr>
                <p:nvPr/>
              </p:nvSpPr>
              <p:spPr bwMode="auto">
                <a:xfrm flipH="1" flipV="1">
                  <a:off x="5287" y="292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3" name="Line 60427"/>
                <p:cNvSpPr>
                  <a:spLocks noChangeShapeType="1"/>
                </p:cNvSpPr>
                <p:nvPr/>
              </p:nvSpPr>
              <p:spPr bwMode="auto">
                <a:xfrm flipH="1" flipV="1">
                  <a:off x="5285" y="29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4" name="Line 60428"/>
                <p:cNvSpPr>
                  <a:spLocks noChangeShapeType="1"/>
                </p:cNvSpPr>
                <p:nvPr/>
              </p:nvSpPr>
              <p:spPr bwMode="auto">
                <a:xfrm flipH="1" flipV="1">
                  <a:off x="5283" y="290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5" name="Line 60429"/>
                <p:cNvSpPr>
                  <a:spLocks noChangeShapeType="1"/>
                </p:cNvSpPr>
                <p:nvPr/>
              </p:nvSpPr>
              <p:spPr bwMode="auto">
                <a:xfrm flipH="1" flipV="1">
                  <a:off x="5281" y="28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6" name="Line 60430"/>
                <p:cNvSpPr>
                  <a:spLocks noChangeShapeType="1"/>
                </p:cNvSpPr>
                <p:nvPr/>
              </p:nvSpPr>
              <p:spPr bwMode="auto">
                <a:xfrm flipV="1">
                  <a:off x="5281" y="28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7" name="Line 60431"/>
                <p:cNvSpPr>
                  <a:spLocks noChangeShapeType="1"/>
                </p:cNvSpPr>
                <p:nvPr/>
              </p:nvSpPr>
              <p:spPr bwMode="auto">
                <a:xfrm flipV="1">
                  <a:off x="5286" y="28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8" name="Line 60432"/>
                <p:cNvSpPr>
                  <a:spLocks noChangeShapeType="1"/>
                </p:cNvSpPr>
                <p:nvPr/>
              </p:nvSpPr>
              <p:spPr bwMode="auto">
                <a:xfrm flipV="1">
                  <a:off x="5292" y="287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99" name="Line 60433"/>
                <p:cNvSpPr>
                  <a:spLocks noChangeShapeType="1"/>
                </p:cNvSpPr>
                <p:nvPr/>
              </p:nvSpPr>
              <p:spPr bwMode="auto">
                <a:xfrm>
                  <a:off x="5304" y="2876"/>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0" name="Line 60434"/>
                <p:cNvSpPr>
                  <a:spLocks noChangeShapeType="1"/>
                </p:cNvSpPr>
                <p:nvPr/>
              </p:nvSpPr>
              <p:spPr bwMode="auto">
                <a:xfrm>
                  <a:off x="5313" y="288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1" name="Line 60435"/>
                <p:cNvSpPr>
                  <a:spLocks noChangeShapeType="1"/>
                </p:cNvSpPr>
                <p:nvPr/>
              </p:nvSpPr>
              <p:spPr bwMode="auto">
                <a:xfrm flipV="1">
                  <a:off x="5322" y="28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2" name="Line 60436"/>
                <p:cNvSpPr>
                  <a:spLocks noChangeShapeType="1"/>
                </p:cNvSpPr>
                <p:nvPr/>
              </p:nvSpPr>
              <p:spPr bwMode="auto">
                <a:xfrm>
                  <a:off x="5336" y="28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3" name="Line 60437"/>
                <p:cNvSpPr>
                  <a:spLocks noChangeShapeType="1"/>
                </p:cNvSpPr>
                <p:nvPr/>
              </p:nvSpPr>
              <p:spPr bwMode="auto">
                <a:xfrm>
                  <a:off x="5339" y="2889"/>
                  <a:ext cx="10"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4" name="Line 60438"/>
                <p:cNvSpPr>
                  <a:spLocks noChangeShapeType="1"/>
                </p:cNvSpPr>
                <p:nvPr/>
              </p:nvSpPr>
              <p:spPr bwMode="auto">
                <a:xfrm>
                  <a:off x="5349" y="290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5" name="Line 60439"/>
                <p:cNvSpPr>
                  <a:spLocks noChangeShapeType="1"/>
                </p:cNvSpPr>
                <p:nvPr/>
              </p:nvSpPr>
              <p:spPr bwMode="auto">
                <a:xfrm flipH="1">
                  <a:off x="5347" y="29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6" name="Line 60440"/>
                <p:cNvSpPr>
                  <a:spLocks noChangeShapeType="1"/>
                </p:cNvSpPr>
                <p:nvPr/>
              </p:nvSpPr>
              <p:spPr bwMode="auto">
                <a:xfrm>
                  <a:off x="5347" y="2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7" name="Line 60441"/>
                <p:cNvSpPr>
                  <a:spLocks noChangeShapeType="1"/>
                </p:cNvSpPr>
                <p:nvPr/>
              </p:nvSpPr>
              <p:spPr bwMode="auto">
                <a:xfrm>
                  <a:off x="5349" y="292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8" name="Line 60442"/>
                <p:cNvSpPr>
                  <a:spLocks noChangeShapeType="1"/>
                </p:cNvSpPr>
                <p:nvPr/>
              </p:nvSpPr>
              <p:spPr bwMode="auto">
                <a:xfrm>
                  <a:off x="5353" y="293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09" name="Line 60443"/>
                <p:cNvSpPr>
                  <a:spLocks noChangeShapeType="1"/>
                </p:cNvSpPr>
                <p:nvPr/>
              </p:nvSpPr>
              <p:spPr bwMode="auto">
                <a:xfrm>
                  <a:off x="5362" y="294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0" name="Line 60444"/>
                <p:cNvSpPr>
                  <a:spLocks noChangeShapeType="1"/>
                </p:cNvSpPr>
                <p:nvPr/>
              </p:nvSpPr>
              <p:spPr bwMode="auto">
                <a:xfrm>
                  <a:off x="5364" y="2950"/>
                  <a:ext cx="5"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1" name="Line 60445"/>
                <p:cNvSpPr>
                  <a:spLocks noChangeShapeType="1"/>
                </p:cNvSpPr>
                <p:nvPr/>
              </p:nvSpPr>
              <p:spPr bwMode="auto">
                <a:xfrm flipV="1">
                  <a:off x="5369" y="29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2" name="Line 60446"/>
                <p:cNvSpPr>
                  <a:spLocks noChangeShapeType="1"/>
                </p:cNvSpPr>
                <p:nvPr/>
              </p:nvSpPr>
              <p:spPr bwMode="auto">
                <a:xfrm>
                  <a:off x="5375" y="2961"/>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3" name="Line 60447"/>
                <p:cNvSpPr>
                  <a:spLocks noChangeShapeType="1"/>
                </p:cNvSpPr>
                <p:nvPr/>
              </p:nvSpPr>
              <p:spPr bwMode="auto">
                <a:xfrm>
                  <a:off x="5380" y="29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4" name="Line 60448"/>
                <p:cNvSpPr>
                  <a:spLocks noChangeShapeType="1"/>
                </p:cNvSpPr>
                <p:nvPr/>
              </p:nvSpPr>
              <p:spPr bwMode="auto">
                <a:xfrm>
                  <a:off x="5389" y="2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5" name="Freeform 60449"/>
                <p:cNvSpPr>
                  <a:spLocks/>
                </p:cNvSpPr>
                <p:nvPr/>
              </p:nvSpPr>
              <p:spPr bwMode="auto">
                <a:xfrm>
                  <a:off x="4862" y="2595"/>
                  <a:ext cx="646" cy="386"/>
                </a:xfrm>
                <a:custGeom>
                  <a:avLst/>
                  <a:gdLst>
                    <a:gd name="T0" fmla="*/ 2343 w 3875"/>
                    <a:gd name="T1" fmla="*/ 93 h 2316"/>
                    <a:gd name="T2" fmla="*/ 2464 w 3875"/>
                    <a:gd name="T3" fmla="*/ 195 h 2316"/>
                    <a:gd name="T4" fmla="*/ 2602 w 3875"/>
                    <a:gd name="T5" fmla="*/ 335 h 2316"/>
                    <a:gd name="T6" fmla="*/ 2761 w 3875"/>
                    <a:gd name="T7" fmla="*/ 423 h 2316"/>
                    <a:gd name="T8" fmla="*/ 2799 w 3875"/>
                    <a:gd name="T9" fmla="*/ 547 h 2316"/>
                    <a:gd name="T10" fmla="*/ 3078 w 3875"/>
                    <a:gd name="T11" fmla="*/ 553 h 2316"/>
                    <a:gd name="T12" fmla="*/ 3201 w 3875"/>
                    <a:gd name="T13" fmla="*/ 515 h 2316"/>
                    <a:gd name="T14" fmla="*/ 3265 w 3875"/>
                    <a:gd name="T15" fmla="*/ 724 h 2316"/>
                    <a:gd name="T16" fmla="*/ 3287 w 3875"/>
                    <a:gd name="T17" fmla="*/ 947 h 2316"/>
                    <a:gd name="T18" fmla="*/ 3440 w 3875"/>
                    <a:gd name="T19" fmla="*/ 993 h 2316"/>
                    <a:gd name="T20" fmla="*/ 3407 w 3875"/>
                    <a:gd name="T21" fmla="*/ 1186 h 2316"/>
                    <a:gd name="T22" fmla="*/ 3428 w 3875"/>
                    <a:gd name="T23" fmla="*/ 1408 h 2316"/>
                    <a:gd name="T24" fmla="*/ 3620 w 3875"/>
                    <a:gd name="T25" fmla="*/ 1577 h 2316"/>
                    <a:gd name="T26" fmla="*/ 3793 w 3875"/>
                    <a:gd name="T27" fmla="*/ 1706 h 2316"/>
                    <a:gd name="T28" fmla="*/ 3804 w 3875"/>
                    <a:gd name="T29" fmla="*/ 1890 h 2316"/>
                    <a:gd name="T30" fmla="*/ 3663 w 3875"/>
                    <a:gd name="T31" fmla="*/ 2023 h 2316"/>
                    <a:gd name="T32" fmla="*/ 3468 w 3875"/>
                    <a:gd name="T33" fmla="*/ 2127 h 2316"/>
                    <a:gd name="T34" fmla="*/ 3218 w 3875"/>
                    <a:gd name="T35" fmla="*/ 2205 h 2316"/>
                    <a:gd name="T36" fmla="*/ 3105 w 3875"/>
                    <a:gd name="T37" fmla="*/ 2290 h 2316"/>
                    <a:gd name="T38" fmla="*/ 2999 w 3875"/>
                    <a:gd name="T39" fmla="*/ 2093 h 2316"/>
                    <a:gd name="T40" fmla="*/ 2934 w 3875"/>
                    <a:gd name="T41" fmla="*/ 1881 h 2316"/>
                    <a:gd name="T42" fmla="*/ 2759 w 3875"/>
                    <a:gd name="T43" fmla="*/ 1752 h 2316"/>
                    <a:gd name="T44" fmla="*/ 2539 w 3875"/>
                    <a:gd name="T45" fmla="*/ 1777 h 2316"/>
                    <a:gd name="T46" fmla="*/ 2548 w 3875"/>
                    <a:gd name="T47" fmla="*/ 1957 h 2316"/>
                    <a:gd name="T48" fmla="*/ 2476 w 3875"/>
                    <a:gd name="T49" fmla="*/ 2023 h 2316"/>
                    <a:gd name="T50" fmla="*/ 2276 w 3875"/>
                    <a:gd name="T51" fmla="*/ 1952 h 2316"/>
                    <a:gd name="T52" fmla="*/ 2079 w 3875"/>
                    <a:gd name="T53" fmla="*/ 1921 h 2316"/>
                    <a:gd name="T54" fmla="*/ 1874 w 3875"/>
                    <a:gd name="T55" fmla="*/ 1848 h 2316"/>
                    <a:gd name="T56" fmla="*/ 1559 w 3875"/>
                    <a:gd name="T57" fmla="*/ 1712 h 2316"/>
                    <a:gd name="T58" fmla="*/ 1230 w 3875"/>
                    <a:gd name="T59" fmla="*/ 1680 h 2316"/>
                    <a:gd name="T60" fmla="*/ 970 w 3875"/>
                    <a:gd name="T61" fmla="*/ 1577 h 2316"/>
                    <a:gd name="T62" fmla="*/ 919 w 3875"/>
                    <a:gd name="T63" fmla="*/ 1409 h 2316"/>
                    <a:gd name="T64" fmla="*/ 753 w 3875"/>
                    <a:gd name="T65" fmla="*/ 1322 h 2316"/>
                    <a:gd name="T66" fmla="*/ 647 w 3875"/>
                    <a:gd name="T67" fmla="*/ 1126 h 2316"/>
                    <a:gd name="T68" fmla="*/ 418 w 3875"/>
                    <a:gd name="T69" fmla="*/ 968 h 2316"/>
                    <a:gd name="T70" fmla="*/ 343 w 3875"/>
                    <a:gd name="T71" fmla="*/ 1175 h 2316"/>
                    <a:gd name="T72" fmla="*/ 206 w 3875"/>
                    <a:gd name="T73" fmla="*/ 1174 h 2316"/>
                    <a:gd name="T74" fmla="*/ 143 w 3875"/>
                    <a:gd name="T75" fmla="*/ 964 h 2316"/>
                    <a:gd name="T76" fmla="*/ 184 w 3875"/>
                    <a:gd name="T77" fmla="*/ 811 h 2316"/>
                    <a:gd name="T78" fmla="*/ 76 w 3875"/>
                    <a:gd name="T79" fmla="*/ 758 h 2316"/>
                    <a:gd name="T80" fmla="*/ 50 w 3875"/>
                    <a:gd name="T81" fmla="*/ 624 h 2316"/>
                    <a:gd name="T82" fmla="*/ 76 w 3875"/>
                    <a:gd name="T83" fmla="*/ 457 h 2316"/>
                    <a:gd name="T84" fmla="*/ 263 w 3875"/>
                    <a:gd name="T85" fmla="*/ 465 h 2316"/>
                    <a:gd name="T86" fmla="*/ 428 w 3875"/>
                    <a:gd name="T87" fmla="*/ 401 h 2316"/>
                    <a:gd name="T88" fmla="*/ 653 w 3875"/>
                    <a:gd name="T89" fmla="*/ 250 h 2316"/>
                    <a:gd name="T90" fmla="*/ 817 w 3875"/>
                    <a:gd name="T91" fmla="*/ 134 h 2316"/>
                    <a:gd name="T92" fmla="*/ 1056 w 3875"/>
                    <a:gd name="T93" fmla="*/ 218 h 2316"/>
                    <a:gd name="T94" fmla="*/ 1192 w 3875"/>
                    <a:gd name="T95" fmla="*/ 362 h 2316"/>
                    <a:gd name="T96" fmla="*/ 1353 w 3875"/>
                    <a:gd name="T97" fmla="*/ 448 h 2316"/>
                    <a:gd name="T98" fmla="*/ 1535 w 3875"/>
                    <a:gd name="T99" fmla="*/ 438 h 2316"/>
                    <a:gd name="T100" fmla="*/ 1717 w 3875"/>
                    <a:gd name="T101" fmla="*/ 341 h 2316"/>
                    <a:gd name="T102" fmla="*/ 1882 w 3875"/>
                    <a:gd name="T103" fmla="*/ 196 h 2316"/>
                    <a:gd name="T104" fmla="*/ 2086 w 3875"/>
                    <a:gd name="T105" fmla="*/ 97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75" h="2316">
                      <a:moveTo>
                        <a:pt x="2228" y="0"/>
                      </a:moveTo>
                      <a:lnTo>
                        <a:pt x="2294" y="3"/>
                      </a:lnTo>
                      <a:lnTo>
                        <a:pt x="2357" y="0"/>
                      </a:lnTo>
                      <a:lnTo>
                        <a:pt x="2343" y="93"/>
                      </a:lnTo>
                      <a:lnTo>
                        <a:pt x="2382" y="81"/>
                      </a:lnTo>
                      <a:lnTo>
                        <a:pt x="2425" y="68"/>
                      </a:lnTo>
                      <a:lnTo>
                        <a:pt x="2438" y="111"/>
                      </a:lnTo>
                      <a:lnTo>
                        <a:pt x="2464" y="195"/>
                      </a:lnTo>
                      <a:lnTo>
                        <a:pt x="2477" y="238"/>
                      </a:lnTo>
                      <a:lnTo>
                        <a:pt x="2531" y="265"/>
                      </a:lnTo>
                      <a:lnTo>
                        <a:pt x="2557" y="350"/>
                      </a:lnTo>
                      <a:lnTo>
                        <a:pt x="2602" y="335"/>
                      </a:lnTo>
                      <a:lnTo>
                        <a:pt x="2641" y="323"/>
                      </a:lnTo>
                      <a:lnTo>
                        <a:pt x="2699" y="352"/>
                      </a:lnTo>
                      <a:lnTo>
                        <a:pt x="2749" y="383"/>
                      </a:lnTo>
                      <a:lnTo>
                        <a:pt x="2761" y="423"/>
                      </a:lnTo>
                      <a:lnTo>
                        <a:pt x="2737" y="477"/>
                      </a:lnTo>
                      <a:lnTo>
                        <a:pt x="2751" y="518"/>
                      </a:lnTo>
                      <a:lnTo>
                        <a:pt x="2762" y="558"/>
                      </a:lnTo>
                      <a:lnTo>
                        <a:pt x="2799" y="547"/>
                      </a:lnTo>
                      <a:lnTo>
                        <a:pt x="2884" y="521"/>
                      </a:lnTo>
                      <a:lnTo>
                        <a:pt x="2925" y="508"/>
                      </a:lnTo>
                      <a:lnTo>
                        <a:pt x="2981" y="540"/>
                      </a:lnTo>
                      <a:lnTo>
                        <a:pt x="3078" y="553"/>
                      </a:lnTo>
                      <a:lnTo>
                        <a:pt x="3105" y="502"/>
                      </a:lnTo>
                      <a:lnTo>
                        <a:pt x="3175" y="430"/>
                      </a:lnTo>
                      <a:lnTo>
                        <a:pt x="3234" y="461"/>
                      </a:lnTo>
                      <a:lnTo>
                        <a:pt x="3201" y="515"/>
                      </a:lnTo>
                      <a:lnTo>
                        <a:pt x="3214" y="557"/>
                      </a:lnTo>
                      <a:lnTo>
                        <a:pt x="3259" y="544"/>
                      </a:lnTo>
                      <a:lnTo>
                        <a:pt x="3324" y="613"/>
                      </a:lnTo>
                      <a:lnTo>
                        <a:pt x="3265" y="724"/>
                      </a:lnTo>
                      <a:lnTo>
                        <a:pt x="3236" y="780"/>
                      </a:lnTo>
                      <a:lnTo>
                        <a:pt x="3194" y="793"/>
                      </a:lnTo>
                      <a:lnTo>
                        <a:pt x="3262" y="865"/>
                      </a:lnTo>
                      <a:lnTo>
                        <a:pt x="3287" y="947"/>
                      </a:lnTo>
                      <a:lnTo>
                        <a:pt x="3343" y="976"/>
                      </a:lnTo>
                      <a:lnTo>
                        <a:pt x="3356" y="1019"/>
                      </a:lnTo>
                      <a:lnTo>
                        <a:pt x="3401" y="1005"/>
                      </a:lnTo>
                      <a:lnTo>
                        <a:pt x="3440" y="993"/>
                      </a:lnTo>
                      <a:lnTo>
                        <a:pt x="3495" y="1021"/>
                      </a:lnTo>
                      <a:lnTo>
                        <a:pt x="3465" y="1074"/>
                      </a:lnTo>
                      <a:lnTo>
                        <a:pt x="3478" y="1117"/>
                      </a:lnTo>
                      <a:lnTo>
                        <a:pt x="3407" y="1186"/>
                      </a:lnTo>
                      <a:lnTo>
                        <a:pt x="3419" y="1227"/>
                      </a:lnTo>
                      <a:lnTo>
                        <a:pt x="3445" y="1310"/>
                      </a:lnTo>
                      <a:lnTo>
                        <a:pt x="3402" y="1323"/>
                      </a:lnTo>
                      <a:lnTo>
                        <a:pt x="3428" y="1408"/>
                      </a:lnTo>
                      <a:lnTo>
                        <a:pt x="3440" y="1448"/>
                      </a:lnTo>
                      <a:lnTo>
                        <a:pt x="3466" y="1532"/>
                      </a:lnTo>
                      <a:lnTo>
                        <a:pt x="3567" y="1551"/>
                      </a:lnTo>
                      <a:lnTo>
                        <a:pt x="3620" y="1577"/>
                      </a:lnTo>
                      <a:lnTo>
                        <a:pt x="3674" y="1607"/>
                      </a:lnTo>
                      <a:lnTo>
                        <a:pt x="3726" y="1635"/>
                      </a:lnTo>
                      <a:lnTo>
                        <a:pt x="3781" y="1665"/>
                      </a:lnTo>
                      <a:lnTo>
                        <a:pt x="3793" y="1706"/>
                      </a:lnTo>
                      <a:lnTo>
                        <a:pt x="3806" y="1748"/>
                      </a:lnTo>
                      <a:lnTo>
                        <a:pt x="3778" y="1805"/>
                      </a:lnTo>
                      <a:lnTo>
                        <a:pt x="3875" y="1820"/>
                      </a:lnTo>
                      <a:lnTo>
                        <a:pt x="3804" y="1890"/>
                      </a:lnTo>
                      <a:lnTo>
                        <a:pt x="3775" y="1938"/>
                      </a:lnTo>
                      <a:lnTo>
                        <a:pt x="3748" y="1996"/>
                      </a:lnTo>
                      <a:lnTo>
                        <a:pt x="3708" y="2009"/>
                      </a:lnTo>
                      <a:lnTo>
                        <a:pt x="3663" y="2023"/>
                      </a:lnTo>
                      <a:lnTo>
                        <a:pt x="3607" y="1990"/>
                      </a:lnTo>
                      <a:lnTo>
                        <a:pt x="3579" y="2049"/>
                      </a:lnTo>
                      <a:lnTo>
                        <a:pt x="3552" y="2100"/>
                      </a:lnTo>
                      <a:lnTo>
                        <a:pt x="3468" y="2127"/>
                      </a:lnTo>
                      <a:lnTo>
                        <a:pt x="3397" y="2199"/>
                      </a:lnTo>
                      <a:lnTo>
                        <a:pt x="3358" y="2211"/>
                      </a:lnTo>
                      <a:lnTo>
                        <a:pt x="3276" y="2236"/>
                      </a:lnTo>
                      <a:lnTo>
                        <a:pt x="3218" y="2205"/>
                      </a:lnTo>
                      <a:lnTo>
                        <a:pt x="3231" y="2250"/>
                      </a:lnTo>
                      <a:lnTo>
                        <a:pt x="3193" y="2262"/>
                      </a:lnTo>
                      <a:lnTo>
                        <a:pt x="3160" y="2316"/>
                      </a:lnTo>
                      <a:lnTo>
                        <a:pt x="3105" y="2290"/>
                      </a:lnTo>
                      <a:lnTo>
                        <a:pt x="3079" y="2205"/>
                      </a:lnTo>
                      <a:lnTo>
                        <a:pt x="3037" y="2218"/>
                      </a:lnTo>
                      <a:lnTo>
                        <a:pt x="3012" y="2135"/>
                      </a:lnTo>
                      <a:lnTo>
                        <a:pt x="2999" y="2093"/>
                      </a:lnTo>
                      <a:lnTo>
                        <a:pt x="2947" y="2062"/>
                      </a:lnTo>
                      <a:lnTo>
                        <a:pt x="2921" y="1978"/>
                      </a:lnTo>
                      <a:lnTo>
                        <a:pt x="2907" y="1935"/>
                      </a:lnTo>
                      <a:lnTo>
                        <a:pt x="2934" y="1881"/>
                      </a:lnTo>
                      <a:lnTo>
                        <a:pt x="2922" y="1841"/>
                      </a:lnTo>
                      <a:lnTo>
                        <a:pt x="2858" y="1771"/>
                      </a:lnTo>
                      <a:lnTo>
                        <a:pt x="2843" y="1726"/>
                      </a:lnTo>
                      <a:lnTo>
                        <a:pt x="2759" y="1752"/>
                      </a:lnTo>
                      <a:lnTo>
                        <a:pt x="2708" y="1726"/>
                      </a:lnTo>
                      <a:lnTo>
                        <a:pt x="2648" y="1693"/>
                      </a:lnTo>
                      <a:lnTo>
                        <a:pt x="2578" y="1765"/>
                      </a:lnTo>
                      <a:lnTo>
                        <a:pt x="2539" y="1777"/>
                      </a:lnTo>
                      <a:lnTo>
                        <a:pt x="2509" y="1830"/>
                      </a:lnTo>
                      <a:lnTo>
                        <a:pt x="2523" y="1875"/>
                      </a:lnTo>
                      <a:lnTo>
                        <a:pt x="2535" y="1915"/>
                      </a:lnTo>
                      <a:lnTo>
                        <a:pt x="2548" y="1957"/>
                      </a:lnTo>
                      <a:lnTo>
                        <a:pt x="2573" y="2039"/>
                      </a:lnTo>
                      <a:lnTo>
                        <a:pt x="2531" y="2053"/>
                      </a:lnTo>
                      <a:lnTo>
                        <a:pt x="2489" y="2066"/>
                      </a:lnTo>
                      <a:lnTo>
                        <a:pt x="2476" y="2023"/>
                      </a:lnTo>
                      <a:lnTo>
                        <a:pt x="2394" y="2049"/>
                      </a:lnTo>
                      <a:lnTo>
                        <a:pt x="2369" y="1966"/>
                      </a:lnTo>
                      <a:lnTo>
                        <a:pt x="2325" y="1980"/>
                      </a:lnTo>
                      <a:lnTo>
                        <a:pt x="2276" y="1952"/>
                      </a:lnTo>
                      <a:lnTo>
                        <a:pt x="2262" y="1906"/>
                      </a:lnTo>
                      <a:lnTo>
                        <a:pt x="2205" y="1881"/>
                      </a:lnTo>
                      <a:lnTo>
                        <a:pt x="2163" y="1894"/>
                      </a:lnTo>
                      <a:lnTo>
                        <a:pt x="2079" y="1921"/>
                      </a:lnTo>
                      <a:lnTo>
                        <a:pt x="2023" y="1889"/>
                      </a:lnTo>
                      <a:lnTo>
                        <a:pt x="1984" y="1900"/>
                      </a:lnTo>
                      <a:lnTo>
                        <a:pt x="1916" y="1835"/>
                      </a:lnTo>
                      <a:lnTo>
                        <a:pt x="1874" y="1848"/>
                      </a:lnTo>
                      <a:lnTo>
                        <a:pt x="1777" y="1829"/>
                      </a:lnTo>
                      <a:lnTo>
                        <a:pt x="1709" y="1759"/>
                      </a:lnTo>
                      <a:lnTo>
                        <a:pt x="1628" y="1784"/>
                      </a:lnTo>
                      <a:lnTo>
                        <a:pt x="1559" y="1712"/>
                      </a:lnTo>
                      <a:lnTo>
                        <a:pt x="1451" y="1657"/>
                      </a:lnTo>
                      <a:lnTo>
                        <a:pt x="1343" y="1597"/>
                      </a:lnTo>
                      <a:lnTo>
                        <a:pt x="1301" y="1611"/>
                      </a:lnTo>
                      <a:lnTo>
                        <a:pt x="1230" y="1680"/>
                      </a:lnTo>
                      <a:lnTo>
                        <a:pt x="1132" y="1663"/>
                      </a:lnTo>
                      <a:lnTo>
                        <a:pt x="1119" y="1621"/>
                      </a:lnTo>
                      <a:lnTo>
                        <a:pt x="1010" y="1565"/>
                      </a:lnTo>
                      <a:lnTo>
                        <a:pt x="970" y="1577"/>
                      </a:lnTo>
                      <a:lnTo>
                        <a:pt x="899" y="1506"/>
                      </a:lnTo>
                      <a:lnTo>
                        <a:pt x="847" y="1477"/>
                      </a:lnTo>
                      <a:lnTo>
                        <a:pt x="792" y="1449"/>
                      </a:lnTo>
                      <a:lnTo>
                        <a:pt x="919" y="1409"/>
                      </a:lnTo>
                      <a:lnTo>
                        <a:pt x="860" y="1380"/>
                      </a:lnTo>
                      <a:lnTo>
                        <a:pt x="810" y="1354"/>
                      </a:lnTo>
                      <a:lnTo>
                        <a:pt x="767" y="1368"/>
                      </a:lnTo>
                      <a:lnTo>
                        <a:pt x="753" y="1322"/>
                      </a:lnTo>
                      <a:lnTo>
                        <a:pt x="670" y="1348"/>
                      </a:lnTo>
                      <a:lnTo>
                        <a:pt x="645" y="1267"/>
                      </a:lnTo>
                      <a:lnTo>
                        <a:pt x="630" y="1221"/>
                      </a:lnTo>
                      <a:lnTo>
                        <a:pt x="647" y="1126"/>
                      </a:lnTo>
                      <a:lnTo>
                        <a:pt x="580" y="1057"/>
                      </a:lnTo>
                      <a:lnTo>
                        <a:pt x="528" y="1026"/>
                      </a:lnTo>
                      <a:lnTo>
                        <a:pt x="472" y="998"/>
                      </a:lnTo>
                      <a:lnTo>
                        <a:pt x="418" y="968"/>
                      </a:lnTo>
                      <a:lnTo>
                        <a:pt x="376" y="981"/>
                      </a:lnTo>
                      <a:lnTo>
                        <a:pt x="389" y="1024"/>
                      </a:lnTo>
                      <a:lnTo>
                        <a:pt x="372" y="1121"/>
                      </a:lnTo>
                      <a:lnTo>
                        <a:pt x="343" y="1175"/>
                      </a:lnTo>
                      <a:lnTo>
                        <a:pt x="326" y="1273"/>
                      </a:lnTo>
                      <a:lnTo>
                        <a:pt x="274" y="1242"/>
                      </a:lnTo>
                      <a:lnTo>
                        <a:pt x="261" y="1200"/>
                      </a:lnTo>
                      <a:lnTo>
                        <a:pt x="206" y="1174"/>
                      </a:lnTo>
                      <a:lnTo>
                        <a:pt x="181" y="1089"/>
                      </a:lnTo>
                      <a:lnTo>
                        <a:pt x="168" y="1045"/>
                      </a:lnTo>
                      <a:lnTo>
                        <a:pt x="112" y="1017"/>
                      </a:lnTo>
                      <a:lnTo>
                        <a:pt x="143" y="964"/>
                      </a:lnTo>
                      <a:lnTo>
                        <a:pt x="184" y="951"/>
                      </a:lnTo>
                      <a:lnTo>
                        <a:pt x="211" y="896"/>
                      </a:lnTo>
                      <a:lnTo>
                        <a:pt x="198" y="854"/>
                      </a:lnTo>
                      <a:lnTo>
                        <a:pt x="184" y="811"/>
                      </a:lnTo>
                      <a:lnTo>
                        <a:pt x="171" y="769"/>
                      </a:lnTo>
                      <a:lnTo>
                        <a:pt x="145" y="823"/>
                      </a:lnTo>
                      <a:lnTo>
                        <a:pt x="95" y="820"/>
                      </a:lnTo>
                      <a:lnTo>
                        <a:pt x="76" y="758"/>
                      </a:lnTo>
                      <a:lnTo>
                        <a:pt x="4" y="732"/>
                      </a:lnTo>
                      <a:lnTo>
                        <a:pt x="51" y="677"/>
                      </a:lnTo>
                      <a:lnTo>
                        <a:pt x="62" y="661"/>
                      </a:lnTo>
                      <a:lnTo>
                        <a:pt x="50" y="624"/>
                      </a:lnTo>
                      <a:lnTo>
                        <a:pt x="25" y="592"/>
                      </a:lnTo>
                      <a:lnTo>
                        <a:pt x="4" y="560"/>
                      </a:lnTo>
                      <a:lnTo>
                        <a:pt x="0" y="509"/>
                      </a:lnTo>
                      <a:lnTo>
                        <a:pt x="76" y="457"/>
                      </a:lnTo>
                      <a:lnTo>
                        <a:pt x="113" y="447"/>
                      </a:lnTo>
                      <a:lnTo>
                        <a:pt x="180" y="491"/>
                      </a:lnTo>
                      <a:lnTo>
                        <a:pt x="221" y="478"/>
                      </a:lnTo>
                      <a:lnTo>
                        <a:pt x="263" y="465"/>
                      </a:lnTo>
                      <a:lnTo>
                        <a:pt x="322" y="486"/>
                      </a:lnTo>
                      <a:lnTo>
                        <a:pt x="322" y="447"/>
                      </a:lnTo>
                      <a:lnTo>
                        <a:pt x="374" y="405"/>
                      </a:lnTo>
                      <a:lnTo>
                        <a:pt x="428" y="401"/>
                      </a:lnTo>
                      <a:lnTo>
                        <a:pt x="425" y="389"/>
                      </a:lnTo>
                      <a:lnTo>
                        <a:pt x="439" y="317"/>
                      </a:lnTo>
                      <a:lnTo>
                        <a:pt x="611" y="263"/>
                      </a:lnTo>
                      <a:lnTo>
                        <a:pt x="653" y="250"/>
                      </a:lnTo>
                      <a:lnTo>
                        <a:pt x="686" y="229"/>
                      </a:lnTo>
                      <a:lnTo>
                        <a:pt x="720" y="205"/>
                      </a:lnTo>
                      <a:lnTo>
                        <a:pt x="771" y="202"/>
                      </a:lnTo>
                      <a:lnTo>
                        <a:pt x="817" y="134"/>
                      </a:lnTo>
                      <a:lnTo>
                        <a:pt x="920" y="130"/>
                      </a:lnTo>
                      <a:lnTo>
                        <a:pt x="945" y="160"/>
                      </a:lnTo>
                      <a:lnTo>
                        <a:pt x="1001" y="192"/>
                      </a:lnTo>
                      <a:lnTo>
                        <a:pt x="1056" y="218"/>
                      </a:lnTo>
                      <a:lnTo>
                        <a:pt x="1068" y="261"/>
                      </a:lnTo>
                      <a:lnTo>
                        <a:pt x="1082" y="305"/>
                      </a:lnTo>
                      <a:lnTo>
                        <a:pt x="1137" y="333"/>
                      </a:lnTo>
                      <a:lnTo>
                        <a:pt x="1192" y="362"/>
                      </a:lnTo>
                      <a:lnTo>
                        <a:pt x="1243" y="389"/>
                      </a:lnTo>
                      <a:lnTo>
                        <a:pt x="1297" y="418"/>
                      </a:lnTo>
                      <a:lnTo>
                        <a:pt x="1340" y="406"/>
                      </a:lnTo>
                      <a:lnTo>
                        <a:pt x="1353" y="448"/>
                      </a:lnTo>
                      <a:lnTo>
                        <a:pt x="1399" y="433"/>
                      </a:lnTo>
                      <a:lnTo>
                        <a:pt x="1451" y="465"/>
                      </a:lnTo>
                      <a:lnTo>
                        <a:pt x="1492" y="451"/>
                      </a:lnTo>
                      <a:lnTo>
                        <a:pt x="1535" y="438"/>
                      </a:lnTo>
                      <a:lnTo>
                        <a:pt x="1574" y="425"/>
                      </a:lnTo>
                      <a:lnTo>
                        <a:pt x="1662" y="423"/>
                      </a:lnTo>
                      <a:lnTo>
                        <a:pt x="1684" y="405"/>
                      </a:lnTo>
                      <a:lnTo>
                        <a:pt x="1717" y="341"/>
                      </a:lnTo>
                      <a:lnTo>
                        <a:pt x="1750" y="278"/>
                      </a:lnTo>
                      <a:lnTo>
                        <a:pt x="1779" y="242"/>
                      </a:lnTo>
                      <a:lnTo>
                        <a:pt x="1849" y="220"/>
                      </a:lnTo>
                      <a:lnTo>
                        <a:pt x="1882" y="196"/>
                      </a:lnTo>
                      <a:lnTo>
                        <a:pt x="1928" y="133"/>
                      </a:lnTo>
                      <a:lnTo>
                        <a:pt x="2016" y="78"/>
                      </a:lnTo>
                      <a:lnTo>
                        <a:pt x="2077" y="111"/>
                      </a:lnTo>
                      <a:lnTo>
                        <a:pt x="2086" y="97"/>
                      </a:lnTo>
                      <a:lnTo>
                        <a:pt x="2144" y="66"/>
                      </a:lnTo>
                      <a:lnTo>
                        <a:pt x="2132" y="30"/>
                      </a:lnTo>
                      <a:lnTo>
                        <a:pt x="2228"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816" name="Line 60450"/>
                <p:cNvSpPr>
                  <a:spLocks noChangeShapeType="1"/>
                </p:cNvSpPr>
                <p:nvPr/>
              </p:nvSpPr>
              <p:spPr bwMode="auto">
                <a:xfrm flipV="1">
                  <a:off x="5492" y="288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7" name="Line 60451"/>
                <p:cNvSpPr>
                  <a:spLocks noChangeShapeType="1"/>
                </p:cNvSpPr>
                <p:nvPr/>
              </p:nvSpPr>
              <p:spPr bwMode="auto">
                <a:xfrm flipH="1" flipV="1">
                  <a:off x="5494" y="287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8" name="Line 60452"/>
                <p:cNvSpPr>
                  <a:spLocks noChangeShapeType="1"/>
                </p:cNvSpPr>
                <p:nvPr/>
              </p:nvSpPr>
              <p:spPr bwMode="auto">
                <a:xfrm flipH="1" flipV="1">
                  <a:off x="5492" y="28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19" name="Line 60453"/>
                <p:cNvSpPr>
                  <a:spLocks noChangeShapeType="1"/>
                </p:cNvSpPr>
                <p:nvPr/>
              </p:nvSpPr>
              <p:spPr bwMode="auto">
                <a:xfrm flipH="1" flipV="1">
                  <a:off x="5483" y="28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0" name="Line 60454"/>
                <p:cNvSpPr>
                  <a:spLocks noChangeShapeType="1"/>
                </p:cNvSpPr>
                <p:nvPr/>
              </p:nvSpPr>
              <p:spPr bwMode="auto">
                <a:xfrm flipH="1" flipV="1">
                  <a:off x="5475" y="2863"/>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1" name="Line 60455"/>
                <p:cNvSpPr>
                  <a:spLocks noChangeShapeType="1"/>
                </p:cNvSpPr>
                <p:nvPr/>
              </p:nvSpPr>
              <p:spPr bwMode="auto">
                <a:xfrm flipH="1" flipV="1">
                  <a:off x="5465" y="28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2" name="Line 60456"/>
                <p:cNvSpPr>
                  <a:spLocks noChangeShapeType="1"/>
                </p:cNvSpPr>
                <p:nvPr/>
              </p:nvSpPr>
              <p:spPr bwMode="auto">
                <a:xfrm flipH="1" flipV="1">
                  <a:off x="5457" y="285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3" name="Line 60457"/>
                <p:cNvSpPr>
                  <a:spLocks noChangeShapeType="1"/>
                </p:cNvSpPr>
                <p:nvPr/>
              </p:nvSpPr>
              <p:spPr bwMode="auto">
                <a:xfrm flipH="1" flipV="1">
                  <a:off x="5440" y="285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4" name="Line 60458"/>
                <p:cNvSpPr>
                  <a:spLocks noChangeShapeType="1"/>
                </p:cNvSpPr>
                <p:nvPr/>
              </p:nvSpPr>
              <p:spPr bwMode="auto">
                <a:xfrm flipH="1" flipV="1">
                  <a:off x="5436" y="283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5" name="Line 60459"/>
                <p:cNvSpPr>
                  <a:spLocks noChangeShapeType="1"/>
                </p:cNvSpPr>
                <p:nvPr/>
              </p:nvSpPr>
              <p:spPr bwMode="auto">
                <a:xfrm flipH="1" flipV="1">
                  <a:off x="5434" y="283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6" name="Line 60460"/>
                <p:cNvSpPr>
                  <a:spLocks noChangeShapeType="1"/>
                </p:cNvSpPr>
                <p:nvPr/>
              </p:nvSpPr>
              <p:spPr bwMode="auto">
                <a:xfrm flipH="1" flipV="1">
                  <a:off x="5429" y="281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7" name="Line 60461"/>
                <p:cNvSpPr>
                  <a:spLocks noChangeShapeType="1"/>
                </p:cNvSpPr>
                <p:nvPr/>
              </p:nvSpPr>
              <p:spPr bwMode="auto">
                <a:xfrm flipV="1">
                  <a:off x="5429" y="28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8" name="Line 60462"/>
                <p:cNvSpPr>
                  <a:spLocks noChangeShapeType="1"/>
                </p:cNvSpPr>
                <p:nvPr/>
              </p:nvSpPr>
              <p:spPr bwMode="auto">
                <a:xfrm flipH="1" flipV="1">
                  <a:off x="5432" y="2800"/>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29" name="Line 60463"/>
                <p:cNvSpPr>
                  <a:spLocks noChangeShapeType="1"/>
                </p:cNvSpPr>
                <p:nvPr/>
              </p:nvSpPr>
              <p:spPr bwMode="auto">
                <a:xfrm flipH="1" flipV="1">
                  <a:off x="5430" y="27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0" name="Line 60464"/>
                <p:cNvSpPr>
                  <a:spLocks noChangeShapeType="1"/>
                </p:cNvSpPr>
                <p:nvPr/>
              </p:nvSpPr>
              <p:spPr bwMode="auto">
                <a:xfrm flipV="1">
                  <a:off x="5430" y="278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1" name="Line 60465"/>
                <p:cNvSpPr>
                  <a:spLocks noChangeShapeType="1"/>
                </p:cNvSpPr>
                <p:nvPr/>
              </p:nvSpPr>
              <p:spPr bwMode="auto">
                <a:xfrm flipH="1" flipV="1">
                  <a:off x="5440" y="27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2" name="Line 60466"/>
                <p:cNvSpPr>
                  <a:spLocks noChangeShapeType="1"/>
                </p:cNvSpPr>
                <p:nvPr/>
              </p:nvSpPr>
              <p:spPr bwMode="auto">
                <a:xfrm flipV="1">
                  <a:off x="5440" y="27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3" name="Line 60467"/>
                <p:cNvSpPr>
                  <a:spLocks noChangeShapeType="1"/>
                </p:cNvSpPr>
                <p:nvPr/>
              </p:nvSpPr>
              <p:spPr bwMode="auto">
                <a:xfrm flipH="1" flipV="1">
                  <a:off x="5436" y="27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4" name="Line 60468"/>
                <p:cNvSpPr>
                  <a:spLocks noChangeShapeType="1"/>
                </p:cNvSpPr>
                <p:nvPr/>
              </p:nvSpPr>
              <p:spPr bwMode="auto">
                <a:xfrm flipH="1">
                  <a:off x="5429" y="27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5" name="Line 60469"/>
                <p:cNvSpPr>
                  <a:spLocks noChangeShapeType="1"/>
                </p:cNvSpPr>
                <p:nvPr/>
              </p:nvSpPr>
              <p:spPr bwMode="auto">
                <a:xfrm flipH="1">
                  <a:off x="5421" y="276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6" name="Line 60470"/>
                <p:cNvSpPr>
                  <a:spLocks noChangeShapeType="1"/>
                </p:cNvSpPr>
                <p:nvPr/>
              </p:nvSpPr>
              <p:spPr bwMode="auto">
                <a:xfrm flipH="1" flipV="1">
                  <a:off x="5419" y="27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7" name="Line 60471"/>
                <p:cNvSpPr>
                  <a:spLocks noChangeShapeType="1"/>
                </p:cNvSpPr>
                <p:nvPr/>
              </p:nvSpPr>
              <p:spPr bwMode="auto">
                <a:xfrm flipH="1" flipV="1">
                  <a:off x="5410" y="275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8" name="Line 60472"/>
                <p:cNvSpPr>
                  <a:spLocks noChangeShapeType="1"/>
                </p:cNvSpPr>
                <p:nvPr/>
              </p:nvSpPr>
              <p:spPr bwMode="auto">
                <a:xfrm flipH="1" flipV="1">
                  <a:off x="5406" y="273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39" name="Line 60473"/>
                <p:cNvSpPr>
                  <a:spLocks noChangeShapeType="1"/>
                </p:cNvSpPr>
                <p:nvPr/>
              </p:nvSpPr>
              <p:spPr bwMode="auto">
                <a:xfrm flipH="1" flipV="1">
                  <a:off x="5395" y="272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0" name="Line 60474"/>
                <p:cNvSpPr>
                  <a:spLocks noChangeShapeType="1"/>
                </p:cNvSpPr>
                <p:nvPr/>
              </p:nvSpPr>
              <p:spPr bwMode="auto">
                <a:xfrm flipV="1">
                  <a:off x="5395" y="27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1" name="Line 60475"/>
                <p:cNvSpPr>
                  <a:spLocks noChangeShapeType="1"/>
                </p:cNvSpPr>
                <p:nvPr/>
              </p:nvSpPr>
              <p:spPr bwMode="auto">
                <a:xfrm flipV="1">
                  <a:off x="5401" y="27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2" name="Line 60476"/>
                <p:cNvSpPr>
                  <a:spLocks noChangeShapeType="1"/>
                </p:cNvSpPr>
                <p:nvPr/>
              </p:nvSpPr>
              <p:spPr bwMode="auto">
                <a:xfrm flipV="1">
                  <a:off x="5406" y="2697"/>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3" name="Line 60477"/>
                <p:cNvSpPr>
                  <a:spLocks noChangeShapeType="1"/>
                </p:cNvSpPr>
                <p:nvPr/>
              </p:nvSpPr>
              <p:spPr bwMode="auto">
                <a:xfrm flipH="1" flipV="1">
                  <a:off x="5405" y="268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4" name="Line 60478"/>
                <p:cNvSpPr>
                  <a:spLocks noChangeShapeType="1"/>
                </p:cNvSpPr>
                <p:nvPr/>
              </p:nvSpPr>
              <p:spPr bwMode="auto">
                <a:xfrm flipH="1">
                  <a:off x="5398" y="26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5" name="Line 60479"/>
                <p:cNvSpPr>
                  <a:spLocks noChangeShapeType="1"/>
                </p:cNvSpPr>
                <p:nvPr/>
              </p:nvSpPr>
              <p:spPr bwMode="auto">
                <a:xfrm flipH="1" flipV="1">
                  <a:off x="5396" y="26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6" name="Line 60480"/>
                <p:cNvSpPr>
                  <a:spLocks noChangeShapeType="1"/>
                </p:cNvSpPr>
                <p:nvPr/>
              </p:nvSpPr>
              <p:spPr bwMode="auto">
                <a:xfrm flipV="1">
                  <a:off x="5396" y="26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7" name="Line 60481"/>
                <p:cNvSpPr>
                  <a:spLocks noChangeShapeType="1"/>
                </p:cNvSpPr>
                <p:nvPr/>
              </p:nvSpPr>
              <p:spPr bwMode="auto">
                <a:xfrm flipH="1" flipV="1">
                  <a:off x="5391" y="266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8" name="Line 60482"/>
                <p:cNvSpPr>
                  <a:spLocks noChangeShapeType="1"/>
                </p:cNvSpPr>
                <p:nvPr/>
              </p:nvSpPr>
              <p:spPr bwMode="auto">
                <a:xfrm flipH="1">
                  <a:off x="5380" y="266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49" name="Line 60483"/>
                <p:cNvSpPr>
                  <a:spLocks noChangeShapeType="1"/>
                </p:cNvSpPr>
                <p:nvPr/>
              </p:nvSpPr>
              <p:spPr bwMode="auto">
                <a:xfrm flipH="1">
                  <a:off x="5375" y="26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0" name="Line 60484"/>
                <p:cNvSpPr>
                  <a:spLocks noChangeShapeType="1"/>
                </p:cNvSpPr>
                <p:nvPr/>
              </p:nvSpPr>
              <p:spPr bwMode="auto">
                <a:xfrm flipH="1" flipV="1">
                  <a:off x="5359" y="26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1" name="Line 60485"/>
                <p:cNvSpPr>
                  <a:spLocks noChangeShapeType="1"/>
                </p:cNvSpPr>
                <p:nvPr/>
              </p:nvSpPr>
              <p:spPr bwMode="auto">
                <a:xfrm flipH="1" flipV="1">
                  <a:off x="5350" y="26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2" name="Line 60486"/>
                <p:cNvSpPr>
                  <a:spLocks noChangeShapeType="1"/>
                </p:cNvSpPr>
                <p:nvPr/>
              </p:nvSpPr>
              <p:spPr bwMode="auto">
                <a:xfrm flipH="1">
                  <a:off x="5343" y="268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3" name="Line 60487"/>
                <p:cNvSpPr>
                  <a:spLocks noChangeShapeType="1"/>
                </p:cNvSpPr>
                <p:nvPr/>
              </p:nvSpPr>
              <p:spPr bwMode="auto">
                <a:xfrm flipH="1">
                  <a:off x="5329" y="26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4" name="Line 60488"/>
                <p:cNvSpPr>
                  <a:spLocks noChangeShapeType="1"/>
                </p:cNvSpPr>
                <p:nvPr/>
              </p:nvSpPr>
              <p:spPr bwMode="auto">
                <a:xfrm flipH="1">
                  <a:off x="5323" y="26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5" name="Line 60489"/>
                <p:cNvSpPr>
                  <a:spLocks noChangeShapeType="1"/>
                </p:cNvSpPr>
                <p:nvPr/>
              </p:nvSpPr>
              <p:spPr bwMode="auto">
                <a:xfrm flipH="1" flipV="1">
                  <a:off x="5321" y="26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6" name="Line 60490"/>
                <p:cNvSpPr>
                  <a:spLocks noChangeShapeType="1"/>
                </p:cNvSpPr>
                <p:nvPr/>
              </p:nvSpPr>
              <p:spPr bwMode="auto">
                <a:xfrm flipH="1" flipV="1">
                  <a:off x="5318" y="267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7" name="Line 60491"/>
                <p:cNvSpPr>
                  <a:spLocks noChangeShapeType="1"/>
                </p:cNvSpPr>
                <p:nvPr/>
              </p:nvSpPr>
              <p:spPr bwMode="auto">
                <a:xfrm flipV="1">
                  <a:off x="5318" y="26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8" name="Line 60492"/>
                <p:cNvSpPr>
                  <a:spLocks noChangeShapeType="1"/>
                </p:cNvSpPr>
                <p:nvPr/>
              </p:nvSpPr>
              <p:spPr bwMode="auto">
                <a:xfrm flipH="1" flipV="1">
                  <a:off x="5320" y="26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59" name="Line 60493"/>
                <p:cNvSpPr>
                  <a:spLocks noChangeShapeType="1"/>
                </p:cNvSpPr>
                <p:nvPr/>
              </p:nvSpPr>
              <p:spPr bwMode="auto">
                <a:xfrm flipH="1" flipV="1">
                  <a:off x="5312" y="265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0" name="Line 60494"/>
                <p:cNvSpPr>
                  <a:spLocks noChangeShapeType="1"/>
                </p:cNvSpPr>
                <p:nvPr/>
              </p:nvSpPr>
              <p:spPr bwMode="auto">
                <a:xfrm flipH="1" flipV="1">
                  <a:off x="5302" y="264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1" name="Line 60495"/>
                <p:cNvSpPr>
                  <a:spLocks noChangeShapeType="1"/>
                </p:cNvSpPr>
                <p:nvPr/>
              </p:nvSpPr>
              <p:spPr bwMode="auto">
                <a:xfrm flipH="1">
                  <a:off x="5296" y="26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2" name="Line 60496"/>
                <p:cNvSpPr>
                  <a:spLocks noChangeShapeType="1"/>
                </p:cNvSpPr>
                <p:nvPr/>
              </p:nvSpPr>
              <p:spPr bwMode="auto">
                <a:xfrm flipH="1">
                  <a:off x="5288" y="265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3" name="Line 60497"/>
                <p:cNvSpPr>
                  <a:spLocks noChangeShapeType="1"/>
                </p:cNvSpPr>
                <p:nvPr/>
              </p:nvSpPr>
              <p:spPr bwMode="auto">
                <a:xfrm flipH="1" flipV="1">
                  <a:off x="5284" y="263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4" name="Line 60498"/>
                <p:cNvSpPr>
                  <a:spLocks noChangeShapeType="1"/>
                </p:cNvSpPr>
                <p:nvPr/>
              </p:nvSpPr>
              <p:spPr bwMode="auto">
                <a:xfrm flipH="1" flipV="1">
                  <a:off x="5275" y="26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5" name="Line 60499"/>
                <p:cNvSpPr>
                  <a:spLocks noChangeShapeType="1"/>
                </p:cNvSpPr>
                <p:nvPr/>
              </p:nvSpPr>
              <p:spPr bwMode="auto">
                <a:xfrm flipH="1" flipV="1">
                  <a:off x="5273" y="26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6" name="Line 60500"/>
                <p:cNvSpPr>
                  <a:spLocks noChangeShapeType="1"/>
                </p:cNvSpPr>
                <p:nvPr/>
              </p:nvSpPr>
              <p:spPr bwMode="auto">
                <a:xfrm flipH="1" flipV="1">
                  <a:off x="5268" y="261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7" name="Line 60501"/>
                <p:cNvSpPr>
                  <a:spLocks noChangeShapeType="1"/>
                </p:cNvSpPr>
                <p:nvPr/>
              </p:nvSpPr>
              <p:spPr bwMode="auto">
                <a:xfrm flipH="1" flipV="1">
                  <a:off x="5266" y="260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8" name="Line 60502"/>
                <p:cNvSpPr>
                  <a:spLocks noChangeShapeType="1"/>
                </p:cNvSpPr>
                <p:nvPr/>
              </p:nvSpPr>
              <p:spPr bwMode="auto">
                <a:xfrm flipH="1">
                  <a:off x="5259" y="260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69" name="Line 60503"/>
                <p:cNvSpPr>
                  <a:spLocks noChangeShapeType="1"/>
                </p:cNvSpPr>
                <p:nvPr/>
              </p:nvSpPr>
              <p:spPr bwMode="auto">
                <a:xfrm flipH="1">
                  <a:off x="5253" y="26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0" name="Line 60504"/>
                <p:cNvSpPr>
                  <a:spLocks noChangeShapeType="1"/>
                </p:cNvSpPr>
                <p:nvPr/>
              </p:nvSpPr>
              <p:spPr bwMode="auto">
                <a:xfrm flipV="1">
                  <a:off x="5253" y="259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1" name="Line 60505"/>
                <p:cNvSpPr>
                  <a:spLocks noChangeShapeType="1"/>
                </p:cNvSpPr>
                <p:nvPr/>
              </p:nvSpPr>
              <p:spPr bwMode="auto">
                <a:xfrm flipH="1">
                  <a:off x="5244" y="2595"/>
                  <a:ext cx="1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2" name="Line 60506"/>
                <p:cNvSpPr>
                  <a:spLocks noChangeShapeType="1"/>
                </p:cNvSpPr>
                <p:nvPr/>
              </p:nvSpPr>
              <p:spPr bwMode="auto">
                <a:xfrm flipH="1" flipV="1">
                  <a:off x="5234" y="2595"/>
                  <a:ext cx="10"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3" name="Line 60507"/>
                <p:cNvSpPr>
                  <a:spLocks noChangeShapeType="1"/>
                </p:cNvSpPr>
                <p:nvPr/>
              </p:nvSpPr>
              <p:spPr bwMode="auto">
                <a:xfrm flipH="1">
                  <a:off x="5218" y="2595"/>
                  <a:ext cx="1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4" name="Line 60508"/>
                <p:cNvSpPr>
                  <a:spLocks noChangeShapeType="1"/>
                </p:cNvSpPr>
                <p:nvPr/>
              </p:nvSpPr>
              <p:spPr bwMode="auto">
                <a:xfrm>
                  <a:off x="5218" y="260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5" name="Line 60509"/>
                <p:cNvSpPr>
                  <a:spLocks noChangeShapeType="1"/>
                </p:cNvSpPr>
                <p:nvPr/>
              </p:nvSpPr>
              <p:spPr bwMode="auto">
                <a:xfrm flipH="1">
                  <a:off x="5210" y="2606"/>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6" name="Line 60510"/>
                <p:cNvSpPr>
                  <a:spLocks noChangeShapeType="1"/>
                </p:cNvSpPr>
                <p:nvPr/>
              </p:nvSpPr>
              <p:spPr bwMode="auto">
                <a:xfrm flipH="1">
                  <a:off x="5208" y="2611"/>
                  <a:ext cx="2"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7" name="Line 60511"/>
                <p:cNvSpPr>
                  <a:spLocks noChangeShapeType="1"/>
                </p:cNvSpPr>
                <p:nvPr/>
              </p:nvSpPr>
              <p:spPr bwMode="auto">
                <a:xfrm flipH="1" flipV="1">
                  <a:off x="5198" y="2608"/>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8" name="Line 60512"/>
                <p:cNvSpPr>
                  <a:spLocks noChangeShapeType="1"/>
                </p:cNvSpPr>
                <p:nvPr/>
              </p:nvSpPr>
              <p:spPr bwMode="auto">
                <a:xfrm flipH="1">
                  <a:off x="5183" y="2608"/>
                  <a:ext cx="1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79" name="Line 60513"/>
                <p:cNvSpPr>
                  <a:spLocks noChangeShapeType="1"/>
                </p:cNvSpPr>
                <p:nvPr/>
              </p:nvSpPr>
              <p:spPr bwMode="auto">
                <a:xfrm flipH="1">
                  <a:off x="5176" y="2617"/>
                  <a:ext cx="7"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0" name="Line 60514"/>
                <p:cNvSpPr>
                  <a:spLocks noChangeShapeType="1"/>
                </p:cNvSpPr>
                <p:nvPr/>
              </p:nvSpPr>
              <p:spPr bwMode="auto">
                <a:xfrm flipH="1">
                  <a:off x="5170" y="2628"/>
                  <a:ext cx="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1" name="Line 60515"/>
                <p:cNvSpPr>
                  <a:spLocks noChangeShapeType="1"/>
                </p:cNvSpPr>
                <p:nvPr/>
              </p:nvSpPr>
              <p:spPr bwMode="auto">
                <a:xfrm flipH="1">
                  <a:off x="5159" y="2632"/>
                  <a:ext cx="11"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2" name="Line 60516"/>
                <p:cNvSpPr>
                  <a:spLocks noChangeShapeType="1"/>
                </p:cNvSpPr>
                <p:nvPr/>
              </p:nvSpPr>
              <p:spPr bwMode="auto">
                <a:xfrm flipH="1">
                  <a:off x="5154" y="2635"/>
                  <a:ext cx="5"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3" name="Line 60517"/>
                <p:cNvSpPr>
                  <a:spLocks noChangeShapeType="1"/>
                </p:cNvSpPr>
                <p:nvPr/>
              </p:nvSpPr>
              <p:spPr bwMode="auto">
                <a:xfrm flipH="1">
                  <a:off x="5148" y="2641"/>
                  <a:ext cx="6"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4" name="Line 60518"/>
                <p:cNvSpPr>
                  <a:spLocks noChangeShapeType="1"/>
                </p:cNvSpPr>
                <p:nvPr/>
              </p:nvSpPr>
              <p:spPr bwMode="auto">
                <a:xfrm flipH="1">
                  <a:off x="5143" y="265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5" name="Line 60519"/>
                <p:cNvSpPr>
                  <a:spLocks noChangeShapeType="1"/>
                </p:cNvSpPr>
                <p:nvPr/>
              </p:nvSpPr>
              <p:spPr bwMode="auto">
                <a:xfrm flipH="1">
                  <a:off x="5139" y="2662"/>
                  <a:ext cx="4"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6" name="Line 60520"/>
                <p:cNvSpPr>
                  <a:spLocks noChangeShapeType="1"/>
                </p:cNvSpPr>
                <p:nvPr/>
              </p:nvSpPr>
              <p:spPr bwMode="auto">
                <a:xfrm flipH="1">
                  <a:off x="5125" y="2665"/>
                  <a:ext cx="14"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7" name="Line 60521"/>
                <p:cNvSpPr>
                  <a:spLocks noChangeShapeType="1"/>
                </p:cNvSpPr>
                <p:nvPr/>
              </p:nvSpPr>
              <p:spPr bwMode="auto">
                <a:xfrm flipH="1">
                  <a:off x="5118" y="26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88" name="Line 60522"/>
                <p:cNvSpPr>
                  <a:spLocks noChangeShapeType="1"/>
                </p:cNvSpPr>
                <p:nvPr/>
              </p:nvSpPr>
              <p:spPr bwMode="auto">
                <a:xfrm flipH="1">
                  <a:off x="5111" y="26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333" name="Group 60724"/>
              <p:cNvGrpSpPr>
                <a:grpSpLocks/>
              </p:cNvGrpSpPr>
              <p:nvPr/>
            </p:nvGrpSpPr>
            <p:grpSpPr bwMode="auto">
              <a:xfrm>
                <a:off x="7718772" y="4119646"/>
                <a:ext cx="1025570" cy="612788"/>
                <a:chOff x="4862" y="2595"/>
                <a:chExt cx="646" cy="386"/>
              </a:xfrm>
              <a:grpFill/>
            </p:grpSpPr>
            <p:sp>
              <p:nvSpPr>
                <p:cNvPr id="60489" name="Line 60524"/>
                <p:cNvSpPr>
                  <a:spLocks noChangeShapeType="1"/>
                </p:cNvSpPr>
                <p:nvPr/>
              </p:nvSpPr>
              <p:spPr bwMode="auto">
                <a:xfrm flipH="1">
                  <a:off x="5104" y="26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0" name="Line 60525"/>
                <p:cNvSpPr>
                  <a:spLocks noChangeShapeType="1"/>
                </p:cNvSpPr>
                <p:nvPr/>
              </p:nvSpPr>
              <p:spPr bwMode="auto">
                <a:xfrm flipH="1" flipV="1">
                  <a:off x="5095" y="26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1" name="Line 60526"/>
                <p:cNvSpPr>
                  <a:spLocks noChangeShapeType="1"/>
                </p:cNvSpPr>
                <p:nvPr/>
              </p:nvSpPr>
              <p:spPr bwMode="auto">
                <a:xfrm flipH="1">
                  <a:off x="5088" y="266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2" name="Line 60527"/>
                <p:cNvSpPr>
                  <a:spLocks noChangeShapeType="1"/>
                </p:cNvSpPr>
                <p:nvPr/>
              </p:nvSpPr>
              <p:spPr bwMode="auto">
                <a:xfrm flipH="1" flipV="1">
                  <a:off x="5086" y="266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3" name="Line 60528"/>
                <p:cNvSpPr>
                  <a:spLocks noChangeShapeType="1"/>
                </p:cNvSpPr>
                <p:nvPr/>
              </p:nvSpPr>
              <p:spPr bwMode="auto">
                <a:xfrm flipH="1">
                  <a:off x="5078" y="266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4" name="Line 60529"/>
                <p:cNvSpPr>
                  <a:spLocks noChangeShapeType="1"/>
                </p:cNvSpPr>
                <p:nvPr/>
              </p:nvSpPr>
              <p:spPr bwMode="auto">
                <a:xfrm flipH="1" flipV="1">
                  <a:off x="5069" y="26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5" name="Line 60530"/>
                <p:cNvSpPr>
                  <a:spLocks noChangeShapeType="1"/>
                </p:cNvSpPr>
                <p:nvPr/>
              </p:nvSpPr>
              <p:spPr bwMode="auto">
                <a:xfrm flipH="1" flipV="1">
                  <a:off x="5061" y="2655"/>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6" name="Line 60531"/>
                <p:cNvSpPr>
                  <a:spLocks noChangeShapeType="1"/>
                </p:cNvSpPr>
                <p:nvPr/>
              </p:nvSpPr>
              <p:spPr bwMode="auto">
                <a:xfrm flipH="1" flipV="1">
                  <a:off x="5052" y="265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7" name="Line 60532"/>
                <p:cNvSpPr>
                  <a:spLocks noChangeShapeType="1"/>
                </p:cNvSpPr>
                <p:nvPr/>
              </p:nvSpPr>
              <p:spPr bwMode="auto">
                <a:xfrm flipH="1" flipV="1">
                  <a:off x="5043" y="264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8" name="Line 60533"/>
                <p:cNvSpPr>
                  <a:spLocks noChangeShapeType="1"/>
                </p:cNvSpPr>
                <p:nvPr/>
              </p:nvSpPr>
              <p:spPr bwMode="auto">
                <a:xfrm flipH="1" flipV="1">
                  <a:off x="5040" y="2638"/>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99" name="Line 60534"/>
                <p:cNvSpPr>
                  <a:spLocks noChangeShapeType="1"/>
                </p:cNvSpPr>
                <p:nvPr/>
              </p:nvSpPr>
              <p:spPr bwMode="auto">
                <a:xfrm flipH="1" flipV="1">
                  <a:off x="5038" y="26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0" name="Line 60535"/>
                <p:cNvSpPr>
                  <a:spLocks noChangeShapeType="1"/>
                </p:cNvSpPr>
                <p:nvPr/>
              </p:nvSpPr>
              <p:spPr bwMode="auto">
                <a:xfrm flipH="1" flipV="1">
                  <a:off x="5029" y="26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1" name="Line 60536"/>
                <p:cNvSpPr>
                  <a:spLocks noChangeShapeType="1"/>
                </p:cNvSpPr>
                <p:nvPr/>
              </p:nvSpPr>
              <p:spPr bwMode="auto">
                <a:xfrm flipH="1" flipV="1">
                  <a:off x="5020" y="262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2" name="Line 60537"/>
                <p:cNvSpPr>
                  <a:spLocks noChangeShapeType="1"/>
                </p:cNvSpPr>
                <p:nvPr/>
              </p:nvSpPr>
              <p:spPr bwMode="auto">
                <a:xfrm flipH="1" flipV="1">
                  <a:off x="5016" y="2617"/>
                  <a:ext cx="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3" name="Line 60538"/>
                <p:cNvSpPr>
                  <a:spLocks noChangeShapeType="1"/>
                </p:cNvSpPr>
                <p:nvPr/>
              </p:nvSpPr>
              <p:spPr bwMode="auto">
                <a:xfrm flipH="1">
                  <a:off x="4998" y="2617"/>
                  <a:ext cx="1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4" name="Line 60539"/>
                <p:cNvSpPr>
                  <a:spLocks noChangeShapeType="1"/>
                </p:cNvSpPr>
                <p:nvPr/>
              </p:nvSpPr>
              <p:spPr bwMode="auto">
                <a:xfrm flipH="1">
                  <a:off x="4991" y="2617"/>
                  <a:ext cx="7"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5" name="Line 60540"/>
                <p:cNvSpPr>
                  <a:spLocks noChangeShapeType="1"/>
                </p:cNvSpPr>
                <p:nvPr/>
              </p:nvSpPr>
              <p:spPr bwMode="auto">
                <a:xfrm flipH="1">
                  <a:off x="4982" y="2629"/>
                  <a:ext cx="9"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6" name="Line 60541"/>
                <p:cNvSpPr>
                  <a:spLocks noChangeShapeType="1"/>
                </p:cNvSpPr>
                <p:nvPr/>
              </p:nvSpPr>
              <p:spPr bwMode="auto">
                <a:xfrm flipH="1">
                  <a:off x="4977" y="2629"/>
                  <a:ext cx="5"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7" name="Line 60542"/>
                <p:cNvSpPr>
                  <a:spLocks noChangeShapeType="1"/>
                </p:cNvSpPr>
                <p:nvPr/>
              </p:nvSpPr>
              <p:spPr bwMode="auto">
                <a:xfrm flipH="1">
                  <a:off x="4971" y="2633"/>
                  <a:ext cx="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8" name="Line 60543"/>
                <p:cNvSpPr>
                  <a:spLocks noChangeShapeType="1"/>
                </p:cNvSpPr>
                <p:nvPr/>
              </p:nvSpPr>
              <p:spPr bwMode="auto">
                <a:xfrm flipH="1">
                  <a:off x="4964" y="26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09" name="Line 60544"/>
                <p:cNvSpPr>
                  <a:spLocks noChangeShapeType="1"/>
                </p:cNvSpPr>
                <p:nvPr/>
              </p:nvSpPr>
              <p:spPr bwMode="auto">
                <a:xfrm flipH="1">
                  <a:off x="4935" y="2639"/>
                  <a:ext cx="2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0" name="Line 60545"/>
                <p:cNvSpPr>
                  <a:spLocks noChangeShapeType="1"/>
                </p:cNvSpPr>
                <p:nvPr/>
              </p:nvSpPr>
              <p:spPr bwMode="auto">
                <a:xfrm flipH="1">
                  <a:off x="4933" y="2648"/>
                  <a:ext cx="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1" name="Line 60546"/>
                <p:cNvSpPr>
                  <a:spLocks noChangeShapeType="1"/>
                </p:cNvSpPr>
                <p:nvPr/>
              </p:nvSpPr>
              <p:spPr bwMode="auto">
                <a:xfrm>
                  <a:off x="4933" y="2660"/>
                  <a:ext cx="1"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2" name="Line 60547"/>
                <p:cNvSpPr>
                  <a:spLocks noChangeShapeType="1"/>
                </p:cNvSpPr>
                <p:nvPr/>
              </p:nvSpPr>
              <p:spPr bwMode="auto">
                <a:xfrm flipH="1">
                  <a:off x="4924" y="2662"/>
                  <a:ext cx="10"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3" name="Line 60548"/>
                <p:cNvSpPr>
                  <a:spLocks noChangeShapeType="1"/>
                </p:cNvSpPr>
                <p:nvPr/>
              </p:nvSpPr>
              <p:spPr bwMode="auto">
                <a:xfrm flipH="1">
                  <a:off x="4916" y="2662"/>
                  <a:ext cx="8"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4" name="Line 60549"/>
                <p:cNvSpPr>
                  <a:spLocks noChangeShapeType="1"/>
                </p:cNvSpPr>
                <p:nvPr/>
              </p:nvSpPr>
              <p:spPr bwMode="auto">
                <a:xfrm>
                  <a:off x="4916" y="2669"/>
                  <a:ext cx="0"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5" name="Line 60550"/>
                <p:cNvSpPr>
                  <a:spLocks noChangeShapeType="1"/>
                </p:cNvSpPr>
                <p:nvPr/>
              </p:nvSpPr>
              <p:spPr bwMode="auto">
                <a:xfrm flipH="1" flipV="1">
                  <a:off x="4906" y="267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6" name="Line 60551"/>
                <p:cNvSpPr>
                  <a:spLocks noChangeShapeType="1"/>
                </p:cNvSpPr>
                <p:nvPr/>
              </p:nvSpPr>
              <p:spPr bwMode="auto">
                <a:xfrm flipH="1">
                  <a:off x="4899" y="26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7" name="Line 60552"/>
                <p:cNvSpPr>
                  <a:spLocks noChangeShapeType="1"/>
                </p:cNvSpPr>
                <p:nvPr/>
              </p:nvSpPr>
              <p:spPr bwMode="auto">
                <a:xfrm flipH="1">
                  <a:off x="4892" y="26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8" name="Line 60553"/>
                <p:cNvSpPr>
                  <a:spLocks noChangeShapeType="1"/>
                </p:cNvSpPr>
                <p:nvPr/>
              </p:nvSpPr>
              <p:spPr bwMode="auto">
                <a:xfrm flipH="1" flipV="1">
                  <a:off x="4881" y="2669"/>
                  <a:ext cx="1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19" name="Line 60554"/>
                <p:cNvSpPr>
                  <a:spLocks noChangeShapeType="1"/>
                </p:cNvSpPr>
                <p:nvPr/>
              </p:nvSpPr>
              <p:spPr bwMode="auto">
                <a:xfrm flipH="1">
                  <a:off x="4875" y="266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0" name="Line 60555"/>
                <p:cNvSpPr>
                  <a:spLocks noChangeShapeType="1"/>
                </p:cNvSpPr>
                <p:nvPr/>
              </p:nvSpPr>
              <p:spPr bwMode="auto">
                <a:xfrm flipH="1">
                  <a:off x="4862" y="2671"/>
                  <a:ext cx="13"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1" name="Line 60556"/>
                <p:cNvSpPr>
                  <a:spLocks noChangeShapeType="1"/>
                </p:cNvSpPr>
                <p:nvPr/>
              </p:nvSpPr>
              <p:spPr bwMode="auto">
                <a:xfrm>
                  <a:off x="4862" y="2680"/>
                  <a:ext cx="1"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2" name="Line 60557"/>
                <p:cNvSpPr>
                  <a:spLocks noChangeShapeType="1"/>
                </p:cNvSpPr>
                <p:nvPr/>
              </p:nvSpPr>
              <p:spPr bwMode="auto">
                <a:xfrm>
                  <a:off x="4863" y="2688"/>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3" name="Line 60558"/>
                <p:cNvSpPr>
                  <a:spLocks noChangeShapeType="1"/>
                </p:cNvSpPr>
                <p:nvPr/>
              </p:nvSpPr>
              <p:spPr bwMode="auto">
                <a:xfrm>
                  <a:off x="4866" y="2694"/>
                  <a:ext cx="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4" name="Line 60559"/>
                <p:cNvSpPr>
                  <a:spLocks noChangeShapeType="1"/>
                </p:cNvSpPr>
                <p:nvPr/>
              </p:nvSpPr>
              <p:spPr bwMode="auto">
                <a:xfrm>
                  <a:off x="4871" y="2699"/>
                  <a:ext cx="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5" name="Line 60560"/>
                <p:cNvSpPr>
                  <a:spLocks noChangeShapeType="1"/>
                </p:cNvSpPr>
                <p:nvPr/>
              </p:nvSpPr>
              <p:spPr bwMode="auto">
                <a:xfrm flipH="1">
                  <a:off x="4871" y="2705"/>
                  <a:ext cx="1"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6" name="Line 60561"/>
                <p:cNvSpPr>
                  <a:spLocks noChangeShapeType="1"/>
                </p:cNvSpPr>
                <p:nvPr/>
              </p:nvSpPr>
              <p:spPr bwMode="auto">
                <a:xfrm flipH="1">
                  <a:off x="4863" y="2708"/>
                  <a:ext cx="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7" name="Line 60562"/>
                <p:cNvSpPr>
                  <a:spLocks noChangeShapeType="1"/>
                </p:cNvSpPr>
                <p:nvPr/>
              </p:nvSpPr>
              <p:spPr bwMode="auto">
                <a:xfrm>
                  <a:off x="4863" y="2717"/>
                  <a:ext cx="12"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8" name="Line 60563"/>
                <p:cNvSpPr>
                  <a:spLocks noChangeShapeType="1"/>
                </p:cNvSpPr>
                <p:nvPr/>
              </p:nvSpPr>
              <p:spPr bwMode="auto">
                <a:xfrm>
                  <a:off x="4875" y="2721"/>
                  <a:ext cx="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29" name="Line 60564"/>
                <p:cNvSpPr>
                  <a:spLocks noChangeShapeType="1"/>
                </p:cNvSpPr>
                <p:nvPr/>
              </p:nvSpPr>
              <p:spPr bwMode="auto">
                <a:xfrm>
                  <a:off x="4878" y="2732"/>
                  <a:ext cx="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0" name="Line 60565"/>
                <p:cNvSpPr>
                  <a:spLocks noChangeShapeType="1"/>
                </p:cNvSpPr>
                <p:nvPr/>
              </p:nvSpPr>
              <p:spPr bwMode="auto">
                <a:xfrm flipV="1">
                  <a:off x="4886" y="272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1" name="Line 60566"/>
                <p:cNvSpPr>
                  <a:spLocks noChangeShapeType="1"/>
                </p:cNvSpPr>
                <p:nvPr/>
              </p:nvSpPr>
              <p:spPr bwMode="auto">
                <a:xfrm>
                  <a:off x="4891" y="27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2" name="Line 60567"/>
                <p:cNvSpPr>
                  <a:spLocks noChangeShapeType="1"/>
                </p:cNvSpPr>
                <p:nvPr/>
              </p:nvSpPr>
              <p:spPr bwMode="auto">
                <a:xfrm>
                  <a:off x="4893" y="27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3" name="Line 60568"/>
                <p:cNvSpPr>
                  <a:spLocks noChangeShapeType="1"/>
                </p:cNvSpPr>
                <p:nvPr/>
              </p:nvSpPr>
              <p:spPr bwMode="auto">
                <a:xfrm>
                  <a:off x="4895" y="273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4" name="Line 60569"/>
                <p:cNvSpPr>
                  <a:spLocks noChangeShapeType="1"/>
                </p:cNvSpPr>
                <p:nvPr/>
              </p:nvSpPr>
              <p:spPr bwMode="auto">
                <a:xfrm flipH="1">
                  <a:off x="4893" y="274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5" name="Line 60570"/>
                <p:cNvSpPr>
                  <a:spLocks noChangeShapeType="1"/>
                </p:cNvSpPr>
                <p:nvPr/>
              </p:nvSpPr>
              <p:spPr bwMode="auto">
                <a:xfrm flipH="1">
                  <a:off x="4886" y="275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6" name="Line 60571"/>
                <p:cNvSpPr>
                  <a:spLocks noChangeShapeType="1"/>
                </p:cNvSpPr>
                <p:nvPr/>
              </p:nvSpPr>
              <p:spPr bwMode="auto">
                <a:xfrm flipH="1">
                  <a:off x="4881" y="275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7" name="Line 60572"/>
                <p:cNvSpPr>
                  <a:spLocks noChangeShapeType="1"/>
                </p:cNvSpPr>
                <p:nvPr/>
              </p:nvSpPr>
              <p:spPr bwMode="auto">
                <a:xfrm>
                  <a:off x="4881" y="276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8" name="Line 60573"/>
                <p:cNvSpPr>
                  <a:spLocks noChangeShapeType="1"/>
                </p:cNvSpPr>
                <p:nvPr/>
              </p:nvSpPr>
              <p:spPr bwMode="auto">
                <a:xfrm>
                  <a:off x="4890" y="27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39" name="Line 60574"/>
                <p:cNvSpPr>
                  <a:spLocks noChangeShapeType="1"/>
                </p:cNvSpPr>
                <p:nvPr/>
              </p:nvSpPr>
              <p:spPr bwMode="auto">
                <a:xfrm>
                  <a:off x="4892" y="2776"/>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0" name="Line 60575"/>
                <p:cNvSpPr>
                  <a:spLocks noChangeShapeType="1"/>
                </p:cNvSpPr>
                <p:nvPr/>
              </p:nvSpPr>
              <p:spPr bwMode="auto">
                <a:xfrm>
                  <a:off x="4896" y="2791"/>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1" name="Line 60576"/>
                <p:cNvSpPr>
                  <a:spLocks noChangeShapeType="1"/>
                </p:cNvSpPr>
                <p:nvPr/>
              </p:nvSpPr>
              <p:spPr bwMode="auto">
                <a:xfrm>
                  <a:off x="4906" y="279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2" name="Line 60577"/>
                <p:cNvSpPr>
                  <a:spLocks noChangeShapeType="1"/>
                </p:cNvSpPr>
                <p:nvPr/>
              </p:nvSpPr>
              <p:spPr bwMode="auto">
                <a:xfrm>
                  <a:off x="4908" y="280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3" name="Line 60578"/>
                <p:cNvSpPr>
                  <a:spLocks noChangeShapeType="1"/>
                </p:cNvSpPr>
                <p:nvPr/>
              </p:nvSpPr>
              <p:spPr bwMode="auto">
                <a:xfrm flipV="1">
                  <a:off x="4916" y="2791"/>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4" name="Line 60579"/>
                <p:cNvSpPr>
                  <a:spLocks noChangeShapeType="1"/>
                </p:cNvSpPr>
                <p:nvPr/>
              </p:nvSpPr>
              <p:spPr bwMode="auto">
                <a:xfrm flipV="1">
                  <a:off x="4919" y="27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5" name="Line 60580"/>
                <p:cNvSpPr>
                  <a:spLocks noChangeShapeType="1"/>
                </p:cNvSpPr>
                <p:nvPr/>
              </p:nvSpPr>
              <p:spPr bwMode="auto">
                <a:xfrm flipV="1">
                  <a:off x="4924" y="2766"/>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6" name="Line 60581"/>
                <p:cNvSpPr>
                  <a:spLocks noChangeShapeType="1"/>
                </p:cNvSpPr>
                <p:nvPr/>
              </p:nvSpPr>
              <p:spPr bwMode="auto">
                <a:xfrm flipH="1" flipV="1">
                  <a:off x="4925" y="2758"/>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7" name="Line 60582"/>
                <p:cNvSpPr>
                  <a:spLocks noChangeShapeType="1"/>
                </p:cNvSpPr>
                <p:nvPr/>
              </p:nvSpPr>
              <p:spPr bwMode="auto">
                <a:xfrm flipV="1">
                  <a:off x="4925" y="275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8" name="Line 60583"/>
                <p:cNvSpPr>
                  <a:spLocks noChangeShapeType="1"/>
                </p:cNvSpPr>
                <p:nvPr/>
              </p:nvSpPr>
              <p:spPr bwMode="auto">
                <a:xfrm>
                  <a:off x="4932" y="27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49" name="Line 60584"/>
                <p:cNvSpPr>
                  <a:spLocks noChangeShapeType="1"/>
                </p:cNvSpPr>
                <p:nvPr/>
              </p:nvSpPr>
              <p:spPr bwMode="auto">
                <a:xfrm>
                  <a:off x="4941" y="27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0" name="Line 60585"/>
                <p:cNvSpPr>
                  <a:spLocks noChangeShapeType="1"/>
                </p:cNvSpPr>
                <p:nvPr/>
              </p:nvSpPr>
              <p:spPr bwMode="auto">
                <a:xfrm>
                  <a:off x="4950" y="27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1" name="Line 60586"/>
                <p:cNvSpPr>
                  <a:spLocks noChangeShapeType="1"/>
                </p:cNvSpPr>
                <p:nvPr/>
              </p:nvSpPr>
              <p:spPr bwMode="auto">
                <a:xfrm>
                  <a:off x="4959" y="2771"/>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2" name="Line 60587"/>
                <p:cNvSpPr>
                  <a:spLocks noChangeShapeType="1"/>
                </p:cNvSpPr>
                <p:nvPr/>
              </p:nvSpPr>
              <p:spPr bwMode="auto">
                <a:xfrm flipH="1">
                  <a:off x="4967" y="278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3" name="Line 60588"/>
                <p:cNvSpPr>
                  <a:spLocks noChangeShapeType="1"/>
                </p:cNvSpPr>
                <p:nvPr/>
              </p:nvSpPr>
              <p:spPr bwMode="auto">
                <a:xfrm>
                  <a:off x="4967" y="279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4" name="Line 60589"/>
                <p:cNvSpPr>
                  <a:spLocks noChangeShapeType="1"/>
                </p:cNvSpPr>
                <p:nvPr/>
              </p:nvSpPr>
              <p:spPr bwMode="auto">
                <a:xfrm>
                  <a:off x="4970" y="280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5" name="Line 60590"/>
                <p:cNvSpPr>
                  <a:spLocks noChangeShapeType="1"/>
                </p:cNvSpPr>
                <p:nvPr/>
              </p:nvSpPr>
              <p:spPr bwMode="auto">
                <a:xfrm flipV="1">
                  <a:off x="4974" y="2815"/>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6" name="Line 60591"/>
                <p:cNvSpPr>
                  <a:spLocks noChangeShapeType="1"/>
                </p:cNvSpPr>
                <p:nvPr/>
              </p:nvSpPr>
              <p:spPr bwMode="auto">
                <a:xfrm>
                  <a:off x="4988" y="281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7" name="Line 60592"/>
                <p:cNvSpPr>
                  <a:spLocks noChangeShapeType="1"/>
                </p:cNvSpPr>
                <p:nvPr/>
              </p:nvSpPr>
              <p:spPr bwMode="auto">
                <a:xfrm flipV="1">
                  <a:off x="4990" y="28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8" name="Line 60593"/>
                <p:cNvSpPr>
                  <a:spLocks noChangeShapeType="1"/>
                </p:cNvSpPr>
                <p:nvPr/>
              </p:nvSpPr>
              <p:spPr bwMode="auto">
                <a:xfrm>
                  <a:off x="4997" y="2821"/>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59" name="Line 60594"/>
                <p:cNvSpPr>
                  <a:spLocks noChangeShapeType="1"/>
                </p:cNvSpPr>
                <p:nvPr/>
              </p:nvSpPr>
              <p:spPr bwMode="auto">
                <a:xfrm>
                  <a:off x="5005" y="282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0" name="Line 60595"/>
                <p:cNvSpPr>
                  <a:spLocks noChangeShapeType="1"/>
                </p:cNvSpPr>
                <p:nvPr/>
              </p:nvSpPr>
              <p:spPr bwMode="auto">
                <a:xfrm flipH="1">
                  <a:off x="4994" y="2830"/>
                  <a:ext cx="21"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1" name="Line 60596"/>
                <p:cNvSpPr>
                  <a:spLocks noChangeShapeType="1"/>
                </p:cNvSpPr>
                <p:nvPr/>
              </p:nvSpPr>
              <p:spPr bwMode="auto">
                <a:xfrm>
                  <a:off x="4994" y="283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2" name="Line 60597"/>
                <p:cNvSpPr>
                  <a:spLocks noChangeShapeType="1"/>
                </p:cNvSpPr>
                <p:nvPr/>
              </p:nvSpPr>
              <p:spPr bwMode="auto">
                <a:xfrm>
                  <a:off x="5003" y="284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3" name="Line 60598"/>
                <p:cNvSpPr>
                  <a:spLocks noChangeShapeType="1"/>
                </p:cNvSpPr>
                <p:nvPr/>
              </p:nvSpPr>
              <p:spPr bwMode="auto">
                <a:xfrm>
                  <a:off x="5012" y="284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4" name="Line 60599"/>
                <p:cNvSpPr>
                  <a:spLocks noChangeShapeType="1"/>
                </p:cNvSpPr>
                <p:nvPr/>
              </p:nvSpPr>
              <p:spPr bwMode="auto">
                <a:xfrm flipV="1">
                  <a:off x="5024" y="285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5" name="Line 60600"/>
                <p:cNvSpPr>
                  <a:spLocks noChangeShapeType="1"/>
                </p:cNvSpPr>
                <p:nvPr/>
              </p:nvSpPr>
              <p:spPr bwMode="auto">
                <a:xfrm>
                  <a:off x="5030" y="2856"/>
                  <a:ext cx="19"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6" name="Line 60601"/>
                <p:cNvSpPr>
                  <a:spLocks noChangeShapeType="1"/>
                </p:cNvSpPr>
                <p:nvPr/>
              </p:nvSpPr>
              <p:spPr bwMode="auto">
                <a:xfrm>
                  <a:off x="5049" y="28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7" name="Line 60602"/>
                <p:cNvSpPr>
                  <a:spLocks noChangeShapeType="1"/>
                </p:cNvSpPr>
                <p:nvPr/>
              </p:nvSpPr>
              <p:spPr bwMode="auto">
                <a:xfrm>
                  <a:off x="5051" y="287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8" name="Line 60603"/>
                <p:cNvSpPr>
                  <a:spLocks noChangeShapeType="1"/>
                </p:cNvSpPr>
                <p:nvPr/>
              </p:nvSpPr>
              <p:spPr bwMode="auto">
                <a:xfrm flipV="1">
                  <a:off x="5067" y="2863"/>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69" name="Line 60604"/>
                <p:cNvSpPr>
                  <a:spLocks noChangeShapeType="1"/>
                </p:cNvSpPr>
                <p:nvPr/>
              </p:nvSpPr>
              <p:spPr bwMode="auto">
                <a:xfrm flipV="1">
                  <a:off x="5079" y="28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0" name="Line 60605"/>
                <p:cNvSpPr>
                  <a:spLocks noChangeShapeType="1"/>
                </p:cNvSpPr>
                <p:nvPr/>
              </p:nvSpPr>
              <p:spPr bwMode="auto">
                <a:xfrm>
                  <a:off x="5086" y="2861"/>
                  <a:ext cx="18"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1" name="Line 60606"/>
                <p:cNvSpPr>
                  <a:spLocks noChangeShapeType="1"/>
                </p:cNvSpPr>
                <p:nvPr/>
              </p:nvSpPr>
              <p:spPr bwMode="auto">
                <a:xfrm>
                  <a:off x="5104" y="2871"/>
                  <a:ext cx="18"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2" name="Line 60607"/>
                <p:cNvSpPr>
                  <a:spLocks noChangeShapeType="1"/>
                </p:cNvSpPr>
                <p:nvPr/>
              </p:nvSpPr>
              <p:spPr bwMode="auto">
                <a:xfrm>
                  <a:off x="5122" y="2880"/>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3" name="Line 60608"/>
                <p:cNvSpPr>
                  <a:spLocks noChangeShapeType="1"/>
                </p:cNvSpPr>
                <p:nvPr/>
              </p:nvSpPr>
              <p:spPr bwMode="auto">
                <a:xfrm flipV="1">
                  <a:off x="5134" y="288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4" name="Line 60609"/>
                <p:cNvSpPr>
                  <a:spLocks noChangeShapeType="1"/>
                </p:cNvSpPr>
                <p:nvPr/>
              </p:nvSpPr>
              <p:spPr bwMode="auto">
                <a:xfrm>
                  <a:off x="5147" y="2888"/>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5" name="Line 60610"/>
                <p:cNvSpPr>
                  <a:spLocks noChangeShapeType="1"/>
                </p:cNvSpPr>
                <p:nvPr/>
              </p:nvSpPr>
              <p:spPr bwMode="auto">
                <a:xfrm>
                  <a:off x="5158" y="290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6" name="Line 60611"/>
                <p:cNvSpPr>
                  <a:spLocks noChangeShapeType="1"/>
                </p:cNvSpPr>
                <p:nvPr/>
              </p:nvSpPr>
              <p:spPr bwMode="auto">
                <a:xfrm flipV="1">
                  <a:off x="5175" y="29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7" name="Line 60612"/>
                <p:cNvSpPr>
                  <a:spLocks noChangeShapeType="1"/>
                </p:cNvSpPr>
                <p:nvPr/>
              </p:nvSpPr>
              <p:spPr bwMode="auto">
                <a:xfrm>
                  <a:off x="5181" y="290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8" name="Line 60613"/>
                <p:cNvSpPr>
                  <a:spLocks noChangeShapeType="1"/>
                </p:cNvSpPr>
                <p:nvPr/>
              </p:nvSpPr>
              <p:spPr bwMode="auto">
                <a:xfrm flipV="1">
                  <a:off x="5193" y="291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79" name="Line 60614"/>
                <p:cNvSpPr>
                  <a:spLocks noChangeShapeType="1"/>
                </p:cNvSpPr>
                <p:nvPr/>
              </p:nvSpPr>
              <p:spPr bwMode="auto">
                <a:xfrm>
                  <a:off x="5199" y="291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0" name="Line 60615"/>
                <p:cNvSpPr>
                  <a:spLocks noChangeShapeType="1"/>
                </p:cNvSpPr>
                <p:nvPr/>
              </p:nvSpPr>
              <p:spPr bwMode="auto">
                <a:xfrm flipV="1">
                  <a:off x="5209" y="291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1" name="Line 60616"/>
                <p:cNvSpPr>
                  <a:spLocks noChangeShapeType="1"/>
                </p:cNvSpPr>
                <p:nvPr/>
              </p:nvSpPr>
              <p:spPr bwMode="auto">
                <a:xfrm flipV="1">
                  <a:off x="5223" y="29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2" name="Line 60617"/>
                <p:cNvSpPr>
                  <a:spLocks noChangeShapeType="1"/>
                </p:cNvSpPr>
                <p:nvPr/>
              </p:nvSpPr>
              <p:spPr bwMode="auto">
                <a:xfrm>
                  <a:off x="5230" y="290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3" name="Line 60618"/>
                <p:cNvSpPr>
                  <a:spLocks noChangeShapeType="1"/>
                </p:cNvSpPr>
                <p:nvPr/>
              </p:nvSpPr>
              <p:spPr bwMode="auto">
                <a:xfrm>
                  <a:off x="5239" y="291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4" name="Line 60619"/>
                <p:cNvSpPr>
                  <a:spLocks noChangeShapeType="1"/>
                </p:cNvSpPr>
                <p:nvPr/>
              </p:nvSpPr>
              <p:spPr bwMode="auto">
                <a:xfrm>
                  <a:off x="5242" y="292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5" name="Line 60620"/>
                <p:cNvSpPr>
                  <a:spLocks noChangeShapeType="1"/>
                </p:cNvSpPr>
                <p:nvPr/>
              </p:nvSpPr>
              <p:spPr bwMode="auto">
                <a:xfrm flipV="1">
                  <a:off x="5250" y="292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6" name="Line 60621"/>
                <p:cNvSpPr>
                  <a:spLocks noChangeShapeType="1"/>
                </p:cNvSpPr>
                <p:nvPr/>
              </p:nvSpPr>
              <p:spPr bwMode="auto">
                <a:xfrm>
                  <a:off x="5257" y="2923"/>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7" name="Line 60622"/>
                <p:cNvSpPr>
                  <a:spLocks noChangeShapeType="1"/>
                </p:cNvSpPr>
                <p:nvPr/>
              </p:nvSpPr>
              <p:spPr bwMode="auto">
                <a:xfrm flipV="1">
                  <a:off x="5261" y="293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8" name="Line 60623"/>
                <p:cNvSpPr>
                  <a:spLocks noChangeShapeType="1"/>
                </p:cNvSpPr>
                <p:nvPr/>
              </p:nvSpPr>
              <p:spPr bwMode="auto">
                <a:xfrm>
                  <a:off x="5275" y="293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89" name="Line 60624"/>
                <p:cNvSpPr>
                  <a:spLocks noChangeShapeType="1"/>
                </p:cNvSpPr>
                <p:nvPr/>
              </p:nvSpPr>
              <p:spPr bwMode="auto">
                <a:xfrm flipV="1">
                  <a:off x="5277" y="29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0" name="Line 60625"/>
                <p:cNvSpPr>
                  <a:spLocks noChangeShapeType="1"/>
                </p:cNvSpPr>
                <p:nvPr/>
              </p:nvSpPr>
              <p:spPr bwMode="auto">
                <a:xfrm flipV="1">
                  <a:off x="5284" y="29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1" name="Line 60626"/>
                <p:cNvSpPr>
                  <a:spLocks noChangeShapeType="1"/>
                </p:cNvSpPr>
                <p:nvPr/>
              </p:nvSpPr>
              <p:spPr bwMode="auto">
                <a:xfrm flipH="1" flipV="1">
                  <a:off x="5287" y="292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2" name="Line 60627"/>
                <p:cNvSpPr>
                  <a:spLocks noChangeShapeType="1"/>
                </p:cNvSpPr>
                <p:nvPr/>
              </p:nvSpPr>
              <p:spPr bwMode="auto">
                <a:xfrm flipH="1" flipV="1">
                  <a:off x="5285" y="291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3" name="Line 60628"/>
                <p:cNvSpPr>
                  <a:spLocks noChangeShapeType="1"/>
                </p:cNvSpPr>
                <p:nvPr/>
              </p:nvSpPr>
              <p:spPr bwMode="auto">
                <a:xfrm flipH="1" flipV="1">
                  <a:off x="5283" y="2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4" name="Line 60629"/>
                <p:cNvSpPr>
                  <a:spLocks noChangeShapeType="1"/>
                </p:cNvSpPr>
                <p:nvPr/>
              </p:nvSpPr>
              <p:spPr bwMode="auto">
                <a:xfrm flipH="1" flipV="1">
                  <a:off x="5280" y="290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5" name="Line 60630"/>
                <p:cNvSpPr>
                  <a:spLocks noChangeShapeType="1"/>
                </p:cNvSpPr>
                <p:nvPr/>
              </p:nvSpPr>
              <p:spPr bwMode="auto">
                <a:xfrm flipV="1">
                  <a:off x="5280" y="28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6" name="Line 60631"/>
                <p:cNvSpPr>
                  <a:spLocks noChangeShapeType="1"/>
                </p:cNvSpPr>
                <p:nvPr/>
              </p:nvSpPr>
              <p:spPr bwMode="auto">
                <a:xfrm flipV="1">
                  <a:off x="5285" y="28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7" name="Line 60632"/>
                <p:cNvSpPr>
                  <a:spLocks noChangeShapeType="1"/>
                </p:cNvSpPr>
                <p:nvPr/>
              </p:nvSpPr>
              <p:spPr bwMode="auto">
                <a:xfrm flipV="1">
                  <a:off x="5292" y="2877"/>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8" name="Line 60633"/>
                <p:cNvSpPr>
                  <a:spLocks noChangeShapeType="1"/>
                </p:cNvSpPr>
                <p:nvPr/>
              </p:nvSpPr>
              <p:spPr bwMode="auto">
                <a:xfrm>
                  <a:off x="5304" y="2877"/>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99" name="Line 60634"/>
                <p:cNvSpPr>
                  <a:spLocks noChangeShapeType="1"/>
                </p:cNvSpPr>
                <p:nvPr/>
              </p:nvSpPr>
              <p:spPr bwMode="auto">
                <a:xfrm>
                  <a:off x="5313" y="2883"/>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0" name="Line 60635"/>
                <p:cNvSpPr>
                  <a:spLocks noChangeShapeType="1"/>
                </p:cNvSpPr>
                <p:nvPr/>
              </p:nvSpPr>
              <p:spPr bwMode="auto">
                <a:xfrm flipV="1">
                  <a:off x="5322" y="288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1" name="Line 60636"/>
                <p:cNvSpPr>
                  <a:spLocks noChangeShapeType="1"/>
                </p:cNvSpPr>
                <p:nvPr/>
              </p:nvSpPr>
              <p:spPr bwMode="auto">
                <a:xfrm>
                  <a:off x="5336" y="28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2" name="Line 60637"/>
                <p:cNvSpPr>
                  <a:spLocks noChangeShapeType="1"/>
                </p:cNvSpPr>
                <p:nvPr/>
              </p:nvSpPr>
              <p:spPr bwMode="auto">
                <a:xfrm>
                  <a:off x="5338" y="289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3" name="Line 60638"/>
                <p:cNvSpPr>
                  <a:spLocks noChangeShapeType="1"/>
                </p:cNvSpPr>
                <p:nvPr/>
              </p:nvSpPr>
              <p:spPr bwMode="auto">
                <a:xfrm>
                  <a:off x="5349" y="29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4" name="Line 60639"/>
                <p:cNvSpPr>
                  <a:spLocks noChangeShapeType="1"/>
                </p:cNvSpPr>
                <p:nvPr/>
              </p:nvSpPr>
              <p:spPr bwMode="auto">
                <a:xfrm flipH="1">
                  <a:off x="5347" y="290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5" name="Line 60640"/>
                <p:cNvSpPr>
                  <a:spLocks noChangeShapeType="1"/>
                </p:cNvSpPr>
                <p:nvPr/>
              </p:nvSpPr>
              <p:spPr bwMode="auto">
                <a:xfrm>
                  <a:off x="5347" y="2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6" name="Line 60641"/>
                <p:cNvSpPr>
                  <a:spLocks noChangeShapeType="1"/>
                </p:cNvSpPr>
                <p:nvPr/>
              </p:nvSpPr>
              <p:spPr bwMode="auto">
                <a:xfrm>
                  <a:off x="5349" y="292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7" name="Line 60642"/>
                <p:cNvSpPr>
                  <a:spLocks noChangeShapeType="1"/>
                </p:cNvSpPr>
                <p:nvPr/>
              </p:nvSpPr>
              <p:spPr bwMode="auto">
                <a:xfrm>
                  <a:off x="5353" y="293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8" name="Line 60643"/>
                <p:cNvSpPr>
                  <a:spLocks noChangeShapeType="1"/>
                </p:cNvSpPr>
                <p:nvPr/>
              </p:nvSpPr>
              <p:spPr bwMode="auto">
                <a:xfrm>
                  <a:off x="5362" y="29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09" name="Line 60644"/>
                <p:cNvSpPr>
                  <a:spLocks noChangeShapeType="1"/>
                </p:cNvSpPr>
                <p:nvPr/>
              </p:nvSpPr>
              <p:spPr bwMode="auto">
                <a:xfrm>
                  <a:off x="5364" y="2951"/>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0" name="Line 60645"/>
                <p:cNvSpPr>
                  <a:spLocks noChangeShapeType="1"/>
                </p:cNvSpPr>
                <p:nvPr/>
              </p:nvSpPr>
              <p:spPr bwMode="auto">
                <a:xfrm flipV="1">
                  <a:off x="5368" y="296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1" name="Line 60646"/>
                <p:cNvSpPr>
                  <a:spLocks noChangeShapeType="1"/>
                </p:cNvSpPr>
                <p:nvPr/>
              </p:nvSpPr>
              <p:spPr bwMode="auto">
                <a:xfrm>
                  <a:off x="5375" y="2962"/>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2" name="Line 60647"/>
                <p:cNvSpPr>
                  <a:spLocks noChangeShapeType="1"/>
                </p:cNvSpPr>
                <p:nvPr/>
              </p:nvSpPr>
              <p:spPr bwMode="auto">
                <a:xfrm>
                  <a:off x="5380" y="297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3" name="Line 60648"/>
                <p:cNvSpPr>
                  <a:spLocks noChangeShapeType="1"/>
                </p:cNvSpPr>
                <p:nvPr/>
              </p:nvSpPr>
              <p:spPr bwMode="auto">
                <a:xfrm flipV="1">
                  <a:off x="5389" y="29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4" name="Line 60649"/>
                <p:cNvSpPr>
                  <a:spLocks noChangeShapeType="1"/>
                </p:cNvSpPr>
                <p:nvPr/>
              </p:nvSpPr>
              <p:spPr bwMode="auto">
                <a:xfrm flipV="1">
                  <a:off x="5394" y="29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5" name="Line 60650"/>
                <p:cNvSpPr>
                  <a:spLocks noChangeShapeType="1"/>
                </p:cNvSpPr>
                <p:nvPr/>
              </p:nvSpPr>
              <p:spPr bwMode="auto">
                <a:xfrm flipH="1" flipV="1">
                  <a:off x="5398" y="2962"/>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6" name="Line 60651"/>
                <p:cNvSpPr>
                  <a:spLocks noChangeShapeType="1"/>
                </p:cNvSpPr>
                <p:nvPr/>
              </p:nvSpPr>
              <p:spPr bwMode="auto">
                <a:xfrm>
                  <a:off x="5398" y="2962"/>
                  <a:ext cx="10"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7" name="Line 60652"/>
                <p:cNvSpPr>
                  <a:spLocks noChangeShapeType="1"/>
                </p:cNvSpPr>
                <p:nvPr/>
              </p:nvSpPr>
              <p:spPr bwMode="auto">
                <a:xfrm flipV="1">
                  <a:off x="5408" y="296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8" name="Line 60653"/>
                <p:cNvSpPr>
                  <a:spLocks noChangeShapeType="1"/>
                </p:cNvSpPr>
                <p:nvPr/>
              </p:nvSpPr>
              <p:spPr bwMode="auto">
                <a:xfrm flipV="1">
                  <a:off x="5422" y="296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19" name="Line 60654"/>
                <p:cNvSpPr>
                  <a:spLocks noChangeShapeType="1"/>
                </p:cNvSpPr>
                <p:nvPr/>
              </p:nvSpPr>
              <p:spPr bwMode="auto">
                <a:xfrm flipV="1">
                  <a:off x="5428" y="2949"/>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0" name="Line 60655"/>
                <p:cNvSpPr>
                  <a:spLocks noChangeShapeType="1"/>
                </p:cNvSpPr>
                <p:nvPr/>
              </p:nvSpPr>
              <p:spPr bwMode="auto">
                <a:xfrm flipV="1">
                  <a:off x="5440" y="294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1" name="Line 60656"/>
                <p:cNvSpPr>
                  <a:spLocks noChangeShapeType="1"/>
                </p:cNvSpPr>
                <p:nvPr/>
              </p:nvSpPr>
              <p:spPr bwMode="auto">
                <a:xfrm flipV="1">
                  <a:off x="5454" y="293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2" name="Line 60657"/>
                <p:cNvSpPr>
                  <a:spLocks noChangeShapeType="1"/>
                </p:cNvSpPr>
                <p:nvPr/>
              </p:nvSpPr>
              <p:spPr bwMode="auto">
                <a:xfrm flipV="1">
                  <a:off x="5459" y="292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3" name="Line 60658"/>
                <p:cNvSpPr>
                  <a:spLocks noChangeShapeType="1"/>
                </p:cNvSpPr>
                <p:nvPr/>
              </p:nvSpPr>
              <p:spPr bwMode="auto">
                <a:xfrm>
                  <a:off x="5463" y="292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4" name="Line 60659"/>
                <p:cNvSpPr>
                  <a:spLocks noChangeShapeType="1"/>
                </p:cNvSpPr>
                <p:nvPr/>
              </p:nvSpPr>
              <p:spPr bwMode="auto">
                <a:xfrm flipV="1">
                  <a:off x="5473" y="29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5" name="Line 60660"/>
                <p:cNvSpPr>
                  <a:spLocks noChangeShapeType="1"/>
                </p:cNvSpPr>
                <p:nvPr/>
              </p:nvSpPr>
              <p:spPr bwMode="auto">
                <a:xfrm flipV="1">
                  <a:off x="5480" y="29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6" name="Line 60661"/>
                <p:cNvSpPr>
                  <a:spLocks noChangeShapeType="1"/>
                </p:cNvSpPr>
                <p:nvPr/>
              </p:nvSpPr>
              <p:spPr bwMode="auto">
                <a:xfrm flipV="1">
                  <a:off x="5487" y="2918"/>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7" name="Line 60662"/>
                <p:cNvSpPr>
                  <a:spLocks noChangeShapeType="1"/>
                </p:cNvSpPr>
                <p:nvPr/>
              </p:nvSpPr>
              <p:spPr bwMode="auto">
                <a:xfrm flipV="1">
                  <a:off x="5491" y="2910"/>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8" name="Line 60663"/>
                <p:cNvSpPr>
                  <a:spLocks noChangeShapeType="1"/>
                </p:cNvSpPr>
                <p:nvPr/>
              </p:nvSpPr>
              <p:spPr bwMode="auto">
                <a:xfrm flipV="1">
                  <a:off x="5496" y="2898"/>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29" name="Line 60664"/>
                <p:cNvSpPr>
                  <a:spLocks noChangeShapeType="1"/>
                </p:cNvSpPr>
                <p:nvPr/>
              </p:nvSpPr>
              <p:spPr bwMode="auto">
                <a:xfrm flipH="1" flipV="1">
                  <a:off x="5492" y="2896"/>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0" name="Line 60665"/>
                <p:cNvSpPr>
                  <a:spLocks noChangeShapeType="1"/>
                </p:cNvSpPr>
                <p:nvPr/>
              </p:nvSpPr>
              <p:spPr bwMode="auto">
                <a:xfrm flipV="1">
                  <a:off x="5492" y="288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1" name="Line 60666"/>
                <p:cNvSpPr>
                  <a:spLocks noChangeShapeType="1"/>
                </p:cNvSpPr>
                <p:nvPr/>
              </p:nvSpPr>
              <p:spPr bwMode="auto">
                <a:xfrm flipH="1" flipV="1">
                  <a:off x="5494" y="287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2" name="Line 60667"/>
                <p:cNvSpPr>
                  <a:spLocks noChangeShapeType="1"/>
                </p:cNvSpPr>
                <p:nvPr/>
              </p:nvSpPr>
              <p:spPr bwMode="auto">
                <a:xfrm flipH="1" flipV="1">
                  <a:off x="5492" y="28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3" name="Line 60668"/>
                <p:cNvSpPr>
                  <a:spLocks noChangeShapeType="1"/>
                </p:cNvSpPr>
                <p:nvPr/>
              </p:nvSpPr>
              <p:spPr bwMode="auto">
                <a:xfrm flipH="1" flipV="1">
                  <a:off x="5483" y="286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4" name="Line 60669"/>
                <p:cNvSpPr>
                  <a:spLocks noChangeShapeType="1"/>
                </p:cNvSpPr>
                <p:nvPr/>
              </p:nvSpPr>
              <p:spPr bwMode="auto">
                <a:xfrm flipH="1" flipV="1">
                  <a:off x="5475" y="2863"/>
                  <a:ext cx="8"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5" name="Line 60670"/>
                <p:cNvSpPr>
                  <a:spLocks noChangeShapeType="1"/>
                </p:cNvSpPr>
                <p:nvPr/>
              </p:nvSpPr>
              <p:spPr bwMode="auto">
                <a:xfrm flipH="1" flipV="1">
                  <a:off x="5465" y="28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6" name="Line 60671"/>
                <p:cNvSpPr>
                  <a:spLocks noChangeShapeType="1"/>
                </p:cNvSpPr>
                <p:nvPr/>
              </p:nvSpPr>
              <p:spPr bwMode="auto">
                <a:xfrm flipH="1" flipV="1">
                  <a:off x="5457" y="2853"/>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7" name="Line 60672"/>
                <p:cNvSpPr>
                  <a:spLocks noChangeShapeType="1"/>
                </p:cNvSpPr>
                <p:nvPr/>
              </p:nvSpPr>
              <p:spPr bwMode="auto">
                <a:xfrm flipH="1" flipV="1">
                  <a:off x="5440" y="2850"/>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8" name="Line 60673"/>
                <p:cNvSpPr>
                  <a:spLocks noChangeShapeType="1"/>
                </p:cNvSpPr>
                <p:nvPr/>
              </p:nvSpPr>
              <p:spPr bwMode="auto">
                <a:xfrm flipH="1" flipV="1">
                  <a:off x="5436" y="283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39" name="Line 60674"/>
                <p:cNvSpPr>
                  <a:spLocks noChangeShapeType="1"/>
                </p:cNvSpPr>
                <p:nvPr/>
              </p:nvSpPr>
              <p:spPr bwMode="auto">
                <a:xfrm flipH="1" flipV="1">
                  <a:off x="5434" y="283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0" name="Line 60675"/>
                <p:cNvSpPr>
                  <a:spLocks noChangeShapeType="1"/>
                </p:cNvSpPr>
                <p:nvPr/>
              </p:nvSpPr>
              <p:spPr bwMode="auto">
                <a:xfrm flipH="1" flipV="1">
                  <a:off x="5429" y="2816"/>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1" name="Line 60676"/>
                <p:cNvSpPr>
                  <a:spLocks noChangeShapeType="1"/>
                </p:cNvSpPr>
                <p:nvPr/>
              </p:nvSpPr>
              <p:spPr bwMode="auto">
                <a:xfrm flipV="1">
                  <a:off x="5429" y="281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2" name="Line 60677"/>
                <p:cNvSpPr>
                  <a:spLocks noChangeShapeType="1"/>
                </p:cNvSpPr>
                <p:nvPr/>
              </p:nvSpPr>
              <p:spPr bwMode="auto">
                <a:xfrm flipH="1" flipV="1">
                  <a:off x="5432" y="2800"/>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3" name="Line 60678"/>
                <p:cNvSpPr>
                  <a:spLocks noChangeShapeType="1"/>
                </p:cNvSpPr>
                <p:nvPr/>
              </p:nvSpPr>
              <p:spPr bwMode="auto">
                <a:xfrm flipH="1" flipV="1">
                  <a:off x="5430" y="279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4" name="Line 60679"/>
                <p:cNvSpPr>
                  <a:spLocks noChangeShapeType="1"/>
                </p:cNvSpPr>
                <p:nvPr/>
              </p:nvSpPr>
              <p:spPr bwMode="auto">
                <a:xfrm flipV="1">
                  <a:off x="5430" y="2781"/>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5" name="Line 60680"/>
                <p:cNvSpPr>
                  <a:spLocks noChangeShapeType="1"/>
                </p:cNvSpPr>
                <p:nvPr/>
              </p:nvSpPr>
              <p:spPr bwMode="auto">
                <a:xfrm flipH="1" flipV="1">
                  <a:off x="5440" y="27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6" name="Line 60681"/>
                <p:cNvSpPr>
                  <a:spLocks noChangeShapeType="1"/>
                </p:cNvSpPr>
                <p:nvPr/>
              </p:nvSpPr>
              <p:spPr bwMode="auto">
                <a:xfrm flipV="1">
                  <a:off x="5440" y="27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7" name="Line 60682"/>
                <p:cNvSpPr>
                  <a:spLocks noChangeShapeType="1"/>
                </p:cNvSpPr>
                <p:nvPr/>
              </p:nvSpPr>
              <p:spPr bwMode="auto">
                <a:xfrm flipH="1" flipV="1">
                  <a:off x="5436" y="27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8" name="Line 60683"/>
                <p:cNvSpPr>
                  <a:spLocks noChangeShapeType="1"/>
                </p:cNvSpPr>
                <p:nvPr/>
              </p:nvSpPr>
              <p:spPr bwMode="auto">
                <a:xfrm flipH="1">
                  <a:off x="5429" y="27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49" name="Line 60684"/>
                <p:cNvSpPr>
                  <a:spLocks noChangeShapeType="1"/>
                </p:cNvSpPr>
                <p:nvPr/>
              </p:nvSpPr>
              <p:spPr bwMode="auto">
                <a:xfrm flipH="1">
                  <a:off x="5421" y="276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0" name="Line 60685"/>
                <p:cNvSpPr>
                  <a:spLocks noChangeShapeType="1"/>
                </p:cNvSpPr>
                <p:nvPr/>
              </p:nvSpPr>
              <p:spPr bwMode="auto">
                <a:xfrm flipH="1" flipV="1">
                  <a:off x="5419" y="27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1" name="Line 60686"/>
                <p:cNvSpPr>
                  <a:spLocks noChangeShapeType="1"/>
                </p:cNvSpPr>
                <p:nvPr/>
              </p:nvSpPr>
              <p:spPr bwMode="auto">
                <a:xfrm flipH="1" flipV="1">
                  <a:off x="5410" y="275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2" name="Line 60687"/>
                <p:cNvSpPr>
                  <a:spLocks noChangeShapeType="1"/>
                </p:cNvSpPr>
                <p:nvPr/>
              </p:nvSpPr>
              <p:spPr bwMode="auto">
                <a:xfrm flipH="1" flipV="1">
                  <a:off x="5406" y="273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3" name="Line 60688"/>
                <p:cNvSpPr>
                  <a:spLocks noChangeShapeType="1"/>
                </p:cNvSpPr>
                <p:nvPr/>
              </p:nvSpPr>
              <p:spPr bwMode="auto">
                <a:xfrm flipH="1" flipV="1">
                  <a:off x="5395" y="272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4" name="Line 60689"/>
                <p:cNvSpPr>
                  <a:spLocks noChangeShapeType="1"/>
                </p:cNvSpPr>
                <p:nvPr/>
              </p:nvSpPr>
              <p:spPr bwMode="auto">
                <a:xfrm flipV="1">
                  <a:off x="5395" y="27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5" name="Line 60690"/>
                <p:cNvSpPr>
                  <a:spLocks noChangeShapeType="1"/>
                </p:cNvSpPr>
                <p:nvPr/>
              </p:nvSpPr>
              <p:spPr bwMode="auto">
                <a:xfrm flipV="1">
                  <a:off x="5401" y="27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6" name="Line 60691"/>
                <p:cNvSpPr>
                  <a:spLocks noChangeShapeType="1"/>
                </p:cNvSpPr>
                <p:nvPr/>
              </p:nvSpPr>
              <p:spPr bwMode="auto">
                <a:xfrm flipV="1">
                  <a:off x="5406" y="2697"/>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7" name="Line 60692"/>
                <p:cNvSpPr>
                  <a:spLocks noChangeShapeType="1"/>
                </p:cNvSpPr>
                <p:nvPr/>
              </p:nvSpPr>
              <p:spPr bwMode="auto">
                <a:xfrm flipH="1" flipV="1">
                  <a:off x="5405" y="2686"/>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8" name="Line 60693"/>
                <p:cNvSpPr>
                  <a:spLocks noChangeShapeType="1"/>
                </p:cNvSpPr>
                <p:nvPr/>
              </p:nvSpPr>
              <p:spPr bwMode="auto">
                <a:xfrm flipH="1">
                  <a:off x="5398" y="26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59" name="Line 60694"/>
                <p:cNvSpPr>
                  <a:spLocks noChangeShapeType="1"/>
                </p:cNvSpPr>
                <p:nvPr/>
              </p:nvSpPr>
              <p:spPr bwMode="auto">
                <a:xfrm flipH="1" flipV="1">
                  <a:off x="5396" y="26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0" name="Line 60695"/>
                <p:cNvSpPr>
                  <a:spLocks noChangeShapeType="1"/>
                </p:cNvSpPr>
                <p:nvPr/>
              </p:nvSpPr>
              <p:spPr bwMode="auto">
                <a:xfrm flipV="1">
                  <a:off x="5396" y="26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1" name="Line 60696"/>
                <p:cNvSpPr>
                  <a:spLocks noChangeShapeType="1"/>
                </p:cNvSpPr>
                <p:nvPr/>
              </p:nvSpPr>
              <p:spPr bwMode="auto">
                <a:xfrm flipH="1" flipV="1">
                  <a:off x="5391" y="266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2" name="Line 60697"/>
                <p:cNvSpPr>
                  <a:spLocks noChangeShapeType="1"/>
                </p:cNvSpPr>
                <p:nvPr/>
              </p:nvSpPr>
              <p:spPr bwMode="auto">
                <a:xfrm flipH="1">
                  <a:off x="5380" y="2667"/>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3" name="Line 60698"/>
                <p:cNvSpPr>
                  <a:spLocks noChangeShapeType="1"/>
                </p:cNvSpPr>
                <p:nvPr/>
              </p:nvSpPr>
              <p:spPr bwMode="auto">
                <a:xfrm flipH="1">
                  <a:off x="5375" y="267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4" name="Line 60699"/>
                <p:cNvSpPr>
                  <a:spLocks noChangeShapeType="1"/>
                </p:cNvSpPr>
                <p:nvPr/>
              </p:nvSpPr>
              <p:spPr bwMode="auto">
                <a:xfrm flipH="1" flipV="1">
                  <a:off x="5359" y="268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5" name="Line 60700"/>
                <p:cNvSpPr>
                  <a:spLocks noChangeShapeType="1"/>
                </p:cNvSpPr>
                <p:nvPr/>
              </p:nvSpPr>
              <p:spPr bwMode="auto">
                <a:xfrm flipH="1" flipV="1">
                  <a:off x="5350" y="26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6" name="Line 60701"/>
                <p:cNvSpPr>
                  <a:spLocks noChangeShapeType="1"/>
                </p:cNvSpPr>
                <p:nvPr/>
              </p:nvSpPr>
              <p:spPr bwMode="auto">
                <a:xfrm flipH="1">
                  <a:off x="5343" y="268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7" name="Line 60702"/>
                <p:cNvSpPr>
                  <a:spLocks noChangeShapeType="1"/>
                </p:cNvSpPr>
                <p:nvPr/>
              </p:nvSpPr>
              <p:spPr bwMode="auto">
                <a:xfrm flipH="1">
                  <a:off x="5329" y="268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8" name="Line 60703"/>
                <p:cNvSpPr>
                  <a:spLocks noChangeShapeType="1"/>
                </p:cNvSpPr>
                <p:nvPr/>
              </p:nvSpPr>
              <p:spPr bwMode="auto">
                <a:xfrm flipH="1">
                  <a:off x="5323" y="2686"/>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69" name="Line 60704"/>
                <p:cNvSpPr>
                  <a:spLocks noChangeShapeType="1"/>
                </p:cNvSpPr>
                <p:nvPr/>
              </p:nvSpPr>
              <p:spPr bwMode="auto">
                <a:xfrm flipH="1" flipV="1">
                  <a:off x="5321" y="26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0" name="Line 60705"/>
                <p:cNvSpPr>
                  <a:spLocks noChangeShapeType="1"/>
                </p:cNvSpPr>
                <p:nvPr/>
              </p:nvSpPr>
              <p:spPr bwMode="auto">
                <a:xfrm flipH="1" flipV="1">
                  <a:off x="5318" y="267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1" name="Line 60706"/>
                <p:cNvSpPr>
                  <a:spLocks noChangeShapeType="1"/>
                </p:cNvSpPr>
                <p:nvPr/>
              </p:nvSpPr>
              <p:spPr bwMode="auto">
                <a:xfrm flipV="1">
                  <a:off x="5318" y="26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2" name="Line 60707"/>
                <p:cNvSpPr>
                  <a:spLocks noChangeShapeType="1"/>
                </p:cNvSpPr>
                <p:nvPr/>
              </p:nvSpPr>
              <p:spPr bwMode="auto">
                <a:xfrm flipH="1" flipV="1">
                  <a:off x="5320" y="26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3" name="Line 60708"/>
                <p:cNvSpPr>
                  <a:spLocks noChangeShapeType="1"/>
                </p:cNvSpPr>
                <p:nvPr/>
              </p:nvSpPr>
              <p:spPr bwMode="auto">
                <a:xfrm flipH="1" flipV="1">
                  <a:off x="5312" y="2654"/>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4" name="Line 60709"/>
                <p:cNvSpPr>
                  <a:spLocks noChangeShapeType="1"/>
                </p:cNvSpPr>
                <p:nvPr/>
              </p:nvSpPr>
              <p:spPr bwMode="auto">
                <a:xfrm flipH="1" flipV="1">
                  <a:off x="5302" y="264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5" name="Line 60710"/>
                <p:cNvSpPr>
                  <a:spLocks noChangeShapeType="1"/>
                </p:cNvSpPr>
                <p:nvPr/>
              </p:nvSpPr>
              <p:spPr bwMode="auto">
                <a:xfrm flipH="1">
                  <a:off x="5296" y="26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6" name="Line 60711"/>
                <p:cNvSpPr>
                  <a:spLocks noChangeShapeType="1"/>
                </p:cNvSpPr>
                <p:nvPr/>
              </p:nvSpPr>
              <p:spPr bwMode="auto">
                <a:xfrm flipH="1">
                  <a:off x="5288" y="265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7" name="Line 60712"/>
                <p:cNvSpPr>
                  <a:spLocks noChangeShapeType="1"/>
                </p:cNvSpPr>
                <p:nvPr/>
              </p:nvSpPr>
              <p:spPr bwMode="auto">
                <a:xfrm flipH="1" flipV="1">
                  <a:off x="5284" y="263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8" name="Line 60713"/>
                <p:cNvSpPr>
                  <a:spLocks noChangeShapeType="1"/>
                </p:cNvSpPr>
                <p:nvPr/>
              </p:nvSpPr>
              <p:spPr bwMode="auto">
                <a:xfrm flipH="1" flipV="1">
                  <a:off x="5275" y="263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79" name="Line 60714"/>
                <p:cNvSpPr>
                  <a:spLocks noChangeShapeType="1"/>
                </p:cNvSpPr>
                <p:nvPr/>
              </p:nvSpPr>
              <p:spPr bwMode="auto">
                <a:xfrm flipH="1" flipV="1">
                  <a:off x="5273" y="26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0" name="Line 60715"/>
                <p:cNvSpPr>
                  <a:spLocks noChangeShapeType="1"/>
                </p:cNvSpPr>
                <p:nvPr/>
              </p:nvSpPr>
              <p:spPr bwMode="auto">
                <a:xfrm flipH="1" flipV="1">
                  <a:off x="5268" y="2614"/>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1" name="Line 60716"/>
                <p:cNvSpPr>
                  <a:spLocks noChangeShapeType="1"/>
                </p:cNvSpPr>
                <p:nvPr/>
              </p:nvSpPr>
              <p:spPr bwMode="auto">
                <a:xfrm flipH="1" flipV="1">
                  <a:off x="5266" y="2606"/>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2" name="Line 60717"/>
                <p:cNvSpPr>
                  <a:spLocks noChangeShapeType="1"/>
                </p:cNvSpPr>
                <p:nvPr/>
              </p:nvSpPr>
              <p:spPr bwMode="auto">
                <a:xfrm flipH="1">
                  <a:off x="5259" y="2606"/>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3" name="Line 60718"/>
                <p:cNvSpPr>
                  <a:spLocks noChangeShapeType="1"/>
                </p:cNvSpPr>
                <p:nvPr/>
              </p:nvSpPr>
              <p:spPr bwMode="auto">
                <a:xfrm flipH="1">
                  <a:off x="5253" y="260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4" name="Line 60719"/>
                <p:cNvSpPr>
                  <a:spLocks noChangeShapeType="1"/>
                </p:cNvSpPr>
                <p:nvPr/>
              </p:nvSpPr>
              <p:spPr bwMode="auto">
                <a:xfrm flipV="1">
                  <a:off x="5253" y="2595"/>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5" name="Line 60720"/>
                <p:cNvSpPr>
                  <a:spLocks noChangeShapeType="1"/>
                </p:cNvSpPr>
                <p:nvPr/>
              </p:nvSpPr>
              <p:spPr bwMode="auto">
                <a:xfrm flipH="1">
                  <a:off x="5244" y="2595"/>
                  <a:ext cx="11"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6" name="Line 60721"/>
                <p:cNvSpPr>
                  <a:spLocks noChangeShapeType="1"/>
                </p:cNvSpPr>
                <p:nvPr/>
              </p:nvSpPr>
              <p:spPr bwMode="auto">
                <a:xfrm flipH="1" flipV="1">
                  <a:off x="5234" y="2595"/>
                  <a:ext cx="10"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7" name="Line 60722"/>
                <p:cNvSpPr>
                  <a:spLocks noChangeShapeType="1"/>
                </p:cNvSpPr>
                <p:nvPr/>
              </p:nvSpPr>
              <p:spPr bwMode="auto">
                <a:xfrm flipH="1">
                  <a:off x="5218" y="2595"/>
                  <a:ext cx="16"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88" name="Line 60723"/>
                <p:cNvSpPr>
                  <a:spLocks noChangeShapeType="1"/>
                </p:cNvSpPr>
                <p:nvPr/>
              </p:nvSpPr>
              <p:spPr bwMode="auto">
                <a:xfrm>
                  <a:off x="5218" y="260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2382" name="Group 62381"/>
              <p:cNvGrpSpPr/>
              <p:nvPr/>
            </p:nvGrpSpPr>
            <p:grpSpPr>
              <a:xfrm>
                <a:off x="7718772" y="4137109"/>
                <a:ext cx="1025570" cy="595326"/>
                <a:chOff x="7718772" y="4137109"/>
                <a:chExt cx="1025570" cy="595326"/>
              </a:xfrm>
              <a:grpFill/>
            </p:grpSpPr>
            <p:sp>
              <p:nvSpPr>
                <p:cNvPr id="60334" name="Line 60725"/>
                <p:cNvSpPr>
                  <a:spLocks noChangeShapeType="1"/>
                </p:cNvSpPr>
                <p:nvPr/>
              </p:nvSpPr>
              <p:spPr bwMode="auto">
                <a:xfrm flipH="1">
                  <a:off x="8271246" y="4137109"/>
                  <a:ext cx="15876"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35" name="Line 60726"/>
                <p:cNvSpPr>
                  <a:spLocks noChangeShapeType="1"/>
                </p:cNvSpPr>
                <p:nvPr/>
              </p:nvSpPr>
              <p:spPr bwMode="auto">
                <a:xfrm flipH="1">
                  <a:off x="8268071" y="4145047"/>
                  <a:ext cx="3175"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36" name="Line 60727"/>
                <p:cNvSpPr>
                  <a:spLocks noChangeShapeType="1"/>
                </p:cNvSpPr>
                <p:nvPr/>
              </p:nvSpPr>
              <p:spPr bwMode="auto">
                <a:xfrm flipH="1" flipV="1">
                  <a:off x="8252195" y="4140284"/>
                  <a:ext cx="15876"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37" name="Line 60728"/>
                <p:cNvSpPr>
                  <a:spLocks noChangeShapeType="1"/>
                </p:cNvSpPr>
                <p:nvPr/>
              </p:nvSpPr>
              <p:spPr bwMode="auto">
                <a:xfrm flipH="1">
                  <a:off x="8228382" y="4140284"/>
                  <a:ext cx="23814"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38" name="Line 60729"/>
                <p:cNvSpPr>
                  <a:spLocks noChangeShapeType="1"/>
                </p:cNvSpPr>
                <p:nvPr/>
              </p:nvSpPr>
              <p:spPr bwMode="auto">
                <a:xfrm flipH="1">
                  <a:off x="8217269" y="4154572"/>
                  <a:ext cx="11113"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39" name="Line 60730"/>
                <p:cNvSpPr>
                  <a:spLocks noChangeShapeType="1"/>
                </p:cNvSpPr>
                <p:nvPr/>
              </p:nvSpPr>
              <p:spPr bwMode="auto">
                <a:xfrm flipH="1">
                  <a:off x="8207743" y="4172035"/>
                  <a:ext cx="952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0" name="Line 60731"/>
                <p:cNvSpPr>
                  <a:spLocks noChangeShapeType="1"/>
                </p:cNvSpPr>
                <p:nvPr/>
              </p:nvSpPr>
              <p:spPr bwMode="auto">
                <a:xfrm flipH="1">
                  <a:off x="8190280" y="4178385"/>
                  <a:ext cx="1746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1" name="Line 60732"/>
                <p:cNvSpPr>
                  <a:spLocks noChangeShapeType="1"/>
                </p:cNvSpPr>
                <p:nvPr/>
              </p:nvSpPr>
              <p:spPr bwMode="auto">
                <a:xfrm flipH="1">
                  <a:off x="8182342" y="4183148"/>
                  <a:ext cx="7938"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2" name="Line 60733"/>
                <p:cNvSpPr>
                  <a:spLocks noChangeShapeType="1"/>
                </p:cNvSpPr>
                <p:nvPr/>
              </p:nvSpPr>
              <p:spPr bwMode="auto">
                <a:xfrm flipH="1">
                  <a:off x="8172817" y="4192673"/>
                  <a:ext cx="9525"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3" name="Line 60734"/>
                <p:cNvSpPr>
                  <a:spLocks noChangeShapeType="1"/>
                </p:cNvSpPr>
                <p:nvPr/>
              </p:nvSpPr>
              <p:spPr bwMode="auto">
                <a:xfrm flipH="1">
                  <a:off x="8164879" y="4210136"/>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4" name="Line 60735"/>
                <p:cNvSpPr>
                  <a:spLocks noChangeShapeType="1"/>
                </p:cNvSpPr>
                <p:nvPr/>
              </p:nvSpPr>
              <p:spPr bwMode="auto">
                <a:xfrm flipH="1">
                  <a:off x="8158529" y="4226011"/>
                  <a:ext cx="6350"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5" name="Line 60736"/>
                <p:cNvSpPr>
                  <a:spLocks noChangeShapeType="1"/>
                </p:cNvSpPr>
                <p:nvPr/>
              </p:nvSpPr>
              <p:spPr bwMode="auto">
                <a:xfrm flipH="1">
                  <a:off x="8136303" y="4230774"/>
                  <a:ext cx="22226" cy="15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6" name="Line 60737"/>
                <p:cNvSpPr>
                  <a:spLocks noChangeShapeType="1"/>
                </p:cNvSpPr>
                <p:nvPr/>
              </p:nvSpPr>
              <p:spPr bwMode="auto">
                <a:xfrm flipH="1">
                  <a:off x="8125190" y="423236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7" name="Line 60738"/>
                <p:cNvSpPr>
                  <a:spLocks noChangeShapeType="1"/>
                </p:cNvSpPr>
                <p:nvPr/>
              </p:nvSpPr>
              <p:spPr bwMode="auto">
                <a:xfrm flipH="1">
                  <a:off x="8114077" y="423553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8" name="Line 60739"/>
                <p:cNvSpPr>
                  <a:spLocks noChangeShapeType="1"/>
                </p:cNvSpPr>
                <p:nvPr/>
              </p:nvSpPr>
              <p:spPr bwMode="auto">
                <a:xfrm flipH="1">
                  <a:off x="8102964" y="423871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49" name="Line 60740"/>
                <p:cNvSpPr>
                  <a:spLocks noChangeShapeType="1"/>
                </p:cNvSpPr>
                <p:nvPr/>
              </p:nvSpPr>
              <p:spPr bwMode="auto">
                <a:xfrm flipH="1" flipV="1">
                  <a:off x="8088675" y="4233949"/>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0" name="Line 60741"/>
                <p:cNvSpPr>
                  <a:spLocks noChangeShapeType="1"/>
                </p:cNvSpPr>
                <p:nvPr/>
              </p:nvSpPr>
              <p:spPr bwMode="auto">
                <a:xfrm flipH="1">
                  <a:off x="8077562" y="4233949"/>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1" name="Line 60742"/>
                <p:cNvSpPr>
                  <a:spLocks noChangeShapeType="1"/>
                </p:cNvSpPr>
                <p:nvPr/>
              </p:nvSpPr>
              <p:spPr bwMode="auto">
                <a:xfrm flipH="1" flipV="1">
                  <a:off x="8074387" y="4227599"/>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2" name="Line 60743"/>
                <p:cNvSpPr>
                  <a:spLocks noChangeShapeType="1"/>
                </p:cNvSpPr>
                <p:nvPr/>
              </p:nvSpPr>
              <p:spPr bwMode="auto">
                <a:xfrm flipH="1">
                  <a:off x="8061687" y="4227599"/>
                  <a:ext cx="12701"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3" name="Line 60744"/>
                <p:cNvSpPr>
                  <a:spLocks noChangeShapeType="1"/>
                </p:cNvSpPr>
                <p:nvPr/>
              </p:nvSpPr>
              <p:spPr bwMode="auto">
                <a:xfrm flipH="1" flipV="1">
                  <a:off x="8047399" y="4222836"/>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4" name="Line 60745"/>
                <p:cNvSpPr>
                  <a:spLocks noChangeShapeType="1"/>
                </p:cNvSpPr>
                <p:nvPr/>
              </p:nvSpPr>
              <p:spPr bwMode="auto">
                <a:xfrm flipH="1" flipV="1">
                  <a:off x="8034698" y="4214898"/>
                  <a:ext cx="12701"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5" name="Line 60746"/>
                <p:cNvSpPr>
                  <a:spLocks noChangeShapeType="1"/>
                </p:cNvSpPr>
                <p:nvPr/>
              </p:nvSpPr>
              <p:spPr bwMode="auto">
                <a:xfrm flipH="1" flipV="1">
                  <a:off x="8020410" y="4206961"/>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6" name="Line 60747"/>
                <p:cNvSpPr>
                  <a:spLocks noChangeShapeType="1"/>
                </p:cNvSpPr>
                <p:nvPr/>
              </p:nvSpPr>
              <p:spPr bwMode="auto">
                <a:xfrm flipH="1" flipV="1">
                  <a:off x="8006122" y="4200611"/>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7" name="Line 60748"/>
                <p:cNvSpPr>
                  <a:spLocks noChangeShapeType="1"/>
                </p:cNvSpPr>
                <p:nvPr/>
              </p:nvSpPr>
              <p:spPr bwMode="auto">
                <a:xfrm flipH="1" flipV="1">
                  <a:off x="8001359" y="4187910"/>
                  <a:ext cx="4763"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8" name="Line 60749"/>
                <p:cNvSpPr>
                  <a:spLocks noChangeShapeType="1"/>
                </p:cNvSpPr>
                <p:nvPr/>
              </p:nvSpPr>
              <p:spPr bwMode="auto">
                <a:xfrm flipH="1" flipV="1">
                  <a:off x="7998184" y="417679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59" name="Line 60750"/>
                <p:cNvSpPr>
                  <a:spLocks noChangeShapeType="1"/>
                </p:cNvSpPr>
                <p:nvPr/>
              </p:nvSpPr>
              <p:spPr bwMode="auto">
                <a:xfrm flipH="1" flipV="1">
                  <a:off x="7983896" y="4170447"/>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0" name="Line 60751"/>
                <p:cNvSpPr>
                  <a:spLocks noChangeShapeType="1"/>
                </p:cNvSpPr>
                <p:nvPr/>
              </p:nvSpPr>
              <p:spPr bwMode="auto">
                <a:xfrm flipH="1" flipV="1">
                  <a:off x="7969608" y="4162510"/>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1" name="Line 60752"/>
                <p:cNvSpPr>
                  <a:spLocks noChangeShapeType="1"/>
                </p:cNvSpPr>
                <p:nvPr/>
              </p:nvSpPr>
              <p:spPr bwMode="auto">
                <a:xfrm flipH="1" flipV="1">
                  <a:off x="7963257" y="4154572"/>
                  <a:ext cx="6350"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2" name="Line 60753"/>
                <p:cNvSpPr>
                  <a:spLocks noChangeShapeType="1"/>
                </p:cNvSpPr>
                <p:nvPr/>
              </p:nvSpPr>
              <p:spPr bwMode="auto">
                <a:xfrm flipH="1">
                  <a:off x="7934681" y="4154572"/>
                  <a:ext cx="28576"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3" name="Line 60754"/>
                <p:cNvSpPr>
                  <a:spLocks noChangeShapeType="1"/>
                </p:cNvSpPr>
                <p:nvPr/>
              </p:nvSpPr>
              <p:spPr bwMode="auto">
                <a:xfrm flipH="1">
                  <a:off x="7923568" y="4154572"/>
                  <a:ext cx="11113"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4" name="Line 60755"/>
                <p:cNvSpPr>
                  <a:spLocks noChangeShapeType="1"/>
                </p:cNvSpPr>
                <p:nvPr/>
              </p:nvSpPr>
              <p:spPr bwMode="auto">
                <a:xfrm flipH="1">
                  <a:off x="7909280" y="4173622"/>
                  <a:ext cx="14288"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5" name="Line 60756"/>
                <p:cNvSpPr>
                  <a:spLocks noChangeShapeType="1"/>
                </p:cNvSpPr>
                <p:nvPr/>
              </p:nvSpPr>
              <p:spPr bwMode="auto">
                <a:xfrm flipH="1">
                  <a:off x="7901342" y="4173622"/>
                  <a:ext cx="79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6" name="Line 60757"/>
                <p:cNvSpPr>
                  <a:spLocks noChangeShapeType="1"/>
                </p:cNvSpPr>
                <p:nvPr/>
              </p:nvSpPr>
              <p:spPr bwMode="auto">
                <a:xfrm flipH="1">
                  <a:off x="7891817" y="4179973"/>
                  <a:ext cx="952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7" name="Line 60758"/>
                <p:cNvSpPr>
                  <a:spLocks noChangeShapeType="1"/>
                </p:cNvSpPr>
                <p:nvPr/>
              </p:nvSpPr>
              <p:spPr bwMode="auto">
                <a:xfrm flipH="1">
                  <a:off x="7880704" y="418632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8" name="Line 60759"/>
                <p:cNvSpPr>
                  <a:spLocks noChangeShapeType="1"/>
                </p:cNvSpPr>
                <p:nvPr/>
              </p:nvSpPr>
              <p:spPr bwMode="auto">
                <a:xfrm flipH="1">
                  <a:off x="7834664" y="4189498"/>
                  <a:ext cx="46040"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69" name="Line 60760"/>
                <p:cNvSpPr>
                  <a:spLocks noChangeShapeType="1"/>
                </p:cNvSpPr>
                <p:nvPr/>
              </p:nvSpPr>
              <p:spPr bwMode="auto">
                <a:xfrm flipH="1">
                  <a:off x="7831489" y="4203786"/>
                  <a:ext cx="3175"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0" name="Line 60761"/>
                <p:cNvSpPr>
                  <a:spLocks noChangeShapeType="1"/>
                </p:cNvSpPr>
                <p:nvPr/>
              </p:nvSpPr>
              <p:spPr bwMode="auto">
                <a:xfrm>
                  <a:off x="7831489" y="4222836"/>
                  <a:ext cx="1588"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1" name="Line 60762"/>
                <p:cNvSpPr>
                  <a:spLocks noChangeShapeType="1"/>
                </p:cNvSpPr>
                <p:nvPr/>
              </p:nvSpPr>
              <p:spPr bwMode="auto">
                <a:xfrm flipH="1">
                  <a:off x="7817201" y="4226011"/>
                  <a:ext cx="15876"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2" name="Line 60763"/>
                <p:cNvSpPr>
                  <a:spLocks noChangeShapeType="1"/>
                </p:cNvSpPr>
                <p:nvPr/>
              </p:nvSpPr>
              <p:spPr bwMode="auto">
                <a:xfrm flipH="1">
                  <a:off x="7804500" y="4226011"/>
                  <a:ext cx="12701"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3" name="Line 60764"/>
                <p:cNvSpPr>
                  <a:spLocks noChangeShapeType="1"/>
                </p:cNvSpPr>
                <p:nvPr/>
              </p:nvSpPr>
              <p:spPr bwMode="auto">
                <a:xfrm>
                  <a:off x="7804500" y="4237124"/>
                  <a:ext cx="0"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4" name="Line 60765"/>
                <p:cNvSpPr>
                  <a:spLocks noChangeShapeType="1"/>
                </p:cNvSpPr>
                <p:nvPr/>
              </p:nvSpPr>
              <p:spPr bwMode="auto">
                <a:xfrm flipH="1" flipV="1">
                  <a:off x="7788625" y="4241886"/>
                  <a:ext cx="15876"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5" name="Line 60766"/>
                <p:cNvSpPr>
                  <a:spLocks noChangeShapeType="1"/>
                </p:cNvSpPr>
                <p:nvPr/>
              </p:nvSpPr>
              <p:spPr bwMode="auto">
                <a:xfrm flipH="1">
                  <a:off x="7777512" y="4241886"/>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6" name="Line 60767"/>
                <p:cNvSpPr>
                  <a:spLocks noChangeShapeType="1"/>
                </p:cNvSpPr>
                <p:nvPr/>
              </p:nvSpPr>
              <p:spPr bwMode="auto">
                <a:xfrm flipH="1">
                  <a:off x="7766399" y="4246649"/>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7" name="Line 60768"/>
                <p:cNvSpPr>
                  <a:spLocks noChangeShapeType="1"/>
                </p:cNvSpPr>
                <p:nvPr/>
              </p:nvSpPr>
              <p:spPr bwMode="auto">
                <a:xfrm flipH="1" flipV="1">
                  <a:off x="7748935" y="4237124"/>
                  <a:ext cx="17463"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8" name="Line 60769"/>
                <p:cNvSpPr>
                  <a:spLocks noChangeShapeType="1"/>
                </p:cNvSpPr>
                <p:nvPr/>
              </p:nvSpPr>
              <p:spPr bwMode="auto">
                <a:xfrm flipH="1">
                  <a:off x="7739410" y="4237124"/>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79" name="Line 60770"/>
                <p:cNvSpPr>
                  <a:spLocks noChangeShapeType="1"/>
                </p:cNvSpPr>
                <p:nvPr/>
              </p:nvSpPr>
              <p:spPr bwMode="auto">
                <a:xfrm flipH="1">
                  <a:off x="7718772" y="4240299"/>
                  <a:ext cx="206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0" name="Line 60771"/>
                <p:cNvSpPr>
                  <a:spLocks noChangeShapeType="1"/>
                </p:cNvSpPr>
                <p:nvPr/>
              </p:nvSpPr>
              <p:spPr bwMode="auto">
                <a:xfrm>
                  <a:off x="7718772" y="4254587"/>
                  <a:ext cx="1588"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1" name="Line 60772"/>
                <p:cNvSpPr>
                  <a:spLocks noChangeShapeType="1"/>
                </p:cNvSpPr>
                <p:nvPr/>
              </p:nvSpPr>
              <p:spPr bwMode="auto">
                <a:xfrm>
                  <a:off x="7720359" y="4267287"/>
                  <a:ext cx="4763"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2" name="Line 60773"/>
                <p:cNvSpPr>
                  <a:spLocks noChangeShapeType="1"/>
                </p:cNvSpPr>
                <p:nvPr/>
              </p:nvSpPr>
              <p:spPr bwMode="auto">
                <a:xfrm>
                  <a:off x="7725122" y="4276812"/>
                  <a:ext cx="793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3" name="Line 60774"/>
                <p:cNvSpPr>
                  <a:spLocks noChangeShapeType="1"/>
                </p:cNvSpPr>
                <p:nvPr/>
              </p:nvSpPr>
              <p:spPr bwMode="auto">
                <a:xfrm>
                  <a:off x="7733060" y="4284750"/>
                  <a:ext cx="1588"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4" name="Line 60775"/>
                <p:cNvSpPr>
                  <a:spLocks noChangeShapeType="1"/>
                </p:cNvSpPr>
                <p:nvPr/>
              </p:nvSpPr>
              <p:spPr bwMode="auto">
                <a:xfrm flipH="1">
                  <a:off x="7733060" y="4294275"/>
                  <a:ext cx="1588"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5" name="Line 60776"/>
                <p:cNvSpPr>
                  <a:spLocks noChangeShapeType="1"/>
                </p:cNvSpPr>
                <p:nvPr/>
              </p:nvSpPr>
              <p:spPr bwMode="auto">
                <a:xfrm flipH="1">
                  <a:off x="7720359" y="4299038"/>
                  <a:ext cx="12701"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6" name="Line 60777"/>
                <p:cNvSpPr>
                  <a:spLocks noChangeShapeType="1"/>
                </p:cNvSpPr>
                <p:nvPr/>
              </p:nvSpPr>
              <p:spPr bwMode="auto">
                <a:xfrm>
                  <a:off x="7720359" y="4313325"/>
                  <a:ext cx="19051"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7" name="Line 60778"/>
                <p:cNvSpPr>
                  <a:spLocks noChangeShapeType="1"/>
                </p:cNvSpPr>
                <p:nvPr/>
              </p:nvSpPr>
              <p:spPr bwMode="auto">
                <a:xfrm>
                  <a:off x="7739410" y="4319676"/>
                  <a:ext cx="4763"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8" name="Line 60779"/>
                <p:cNvSpPr>
                  <a:spLocks noChangeShapeType="1"/>
                </p:cNvSpPr>
                <p:nvPr/>
              </p:nvSpPr>
              <p:spPr bwMode="auto">
                <a:xfrm>
                  <a:off x="7744173" y="4337138"/>
                  <a:ext cx="12701" cy="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89" name="Line 60780"/>
                <p:cNvSpPr>
                  <a:spLocks noChangeShapeType="1"/>
                </p:cNvSpPr>
                <p:nvPr/>
              </p:nvSpPr>
              <p:spPr bwMode="auto">
                <a:xfrm flipV="1">
                  <a:off x="7756873" y="4322851"/>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0" name="Line 60781"/>
                <p:cNvSpPr>
                  <a:spLocks noChangeShapeType="1"/>
                </p:cNvSpPr>
                <p:nvPr/>
              </p:nvSpPr>
              <p:spPr bwMode="auto">
                <a:xfrm>
                  <a:off x="7764811" y="4322851"/>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1" name="Line 60782"/>
                <p:cNvSpPr>
                  <a:spLocks noChangeShapeType="1"/>
                </p:cNvSpPr>
                <p:nvPr/>
              </p:nvSpPr>
              <p:spPr bwMode="auto">
                <a:xfrm>
                  <a:off x="7767986" y="4333963"/>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2" name="Line 60783"/>
                <p:cNvSpPr>
                  <a:spLocks noChangeShapeType="1"/>
                </p:cNvSpPr>
                <p:nvPr/>
              </p:nvSpPr>
              <p:spPr bwMode="auto">
                <a:xfrm>
                  <a:off x="7771161" y="4345076"/>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3" name="Line 60784"/>
                <p:cNvSpPr>
                  <a:spLocks noChangeShapeType="1"/>
                </p:cNvSpPr>
                <p:nvPr/>
              </p:nvSpPr>
              <p:spPr bwMode="auto">
                <a:xfrm flipH="1">
                  <a:off x="7767986" y="4356189"/>
                  <a:ext cx="6350"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4" name="Line 60785"/>
                <p:cNvSpPr>
                  <a:spLocks noChangeShapeType="1"/>
                </p:cNvSpPr>
                <p:nvPr/>
              </p:nvSpPr>
              <p:spPr bwMode="auto">
                <a:xfrm flipH="1">
                  <a:off x="7756873" y="4370477"/>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5" name="Line 60786"/>
                <p:cNvSpPr>
                  <a:spLocks noChangeShapeType="1"/>
                </p:cNvSpPr>
                <p:nvPr/>
              </p:nvSpPr>
              <p:spPr bwMode="auto">
                <a:xfrm flipH="1">
                  <a:off x="7748935" y="4375239"/>
                  <a:ext cx="7938"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6" name="Line 60787"/>
                <p:cNvSpPr>
                  <a:spLocks noChangeShapeType="1"/>
                </p:cNvSpPr>
                <p:nvPr/>
              </p:nvSpPr>
              <p:spPr bwMode="auto">
                <a:xfrm>
                  <a:off x="7748935" y="4387940"/>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7" name="Line 60788"/>
                <p:cNvSpPr>
                  <a:spLocks noChangeShapeType="1"/>
                </p:cNvSpPr>
                <p:nvPr/>
              </p:nvSpPr>
              <p:spPr bwMode="auto">
                <a:xfrm>
                  <a:off x="7763224" y="4395877"/>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8" name="Line 60789"/>
                <p:cNvSpPr>
                  <a:spLocks noChangeShapeType="1"/>
                </p:cNvSpPr>
                <p:nvPr/>
              </p:nvSpPr>
              <p:spPr bwMode="auto">
                <a:xfrm>
                  <a:off x="7766399" y="4406990"/>
                  <a:ext cx="6350" cy="238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99" name="Line 60790"/>
                <p:cNvSpPr>
                  <a:spLocks noChangeShapeType="1"/>
                </p:cNvSpPr>
                <p:nvPr/>
              </p:nvSpPr>
              <p:spPr bwMode="auto">
                <a:xfrm>
                  <a:off x="7772749" y="4430803"/>
                  <a:ext cx="15876"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0" name="Line 60791"/>
                <p:cNvSpPr>
                  <a:spLocks noChangeShapeType="1"/>
                </p:cNvSpPr>
                <p:nvPr/>
              </p:nvSpPr>
              <p:spPr bwMode="auto">
                <a:xfrm>
                  <a:off x="7788625" y="4437153"/>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1" name="Line 60792"/>
                <p:cNvSpPr>
                  <a:spLocks noChangeShapeType="1"/>
                </p:cNvSpPr>
                <p:nvPr/>
              </p:nvSpPr>
              <p:spPr bwMode="auto">
                <a:xfrm>
                  <a:off x="7791800" y="4448266"/>
                  <a:ext cx="12701"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2" name="Line 60793"/>
                <p:cNvSpPr>
                  <a:spLocks noChangeShapeType="1"/>
                </p:cNvSpPr>
                <p:nvPr/>
              </p:nvSpPr>
              <p:spPr bwMode="auto">
                <a:xfrm flipV="1">
                  <a:off x="7804500" y="4430803"/>
                  <a:ext cx="4763" cy="2540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3" name="Line 60794"/>
                <p:cNvSpPr>
                  <a:spLocks noChangeShapeType="1"/>
                </p:cNvSpPr>
                <p:nvPr/>
              </p:nvSpPr>
              <p:spPr bwMode="auto">
                <a:xfrm flipV="1">
                  <a:off x="7809263" y="4416515"/>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4" name="Line 60795"/>
                <p:cNvSpPr>
                  <a:spLocks noChangeShapeType="1"/>
                </p:cNvSpPr>
                <p:nvPr/>
              </p:nvSpPr>
              <p:spPr bwMode="auto">
                <a:xfrm flipV="1">
                  <a:off x="7817201" y="4391115"/>
                  <a:ext cx="4763" cy="2540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5" name="Line 60796"/>
                <p:cNvSpPr>
                  <a:spLocks noChangeShapeType="1"/>
                </p:cNvSpPr>
                <p:nvPr/>
              </p:nvSpPr>
              <p:spPr bwMode="auto">
                <a:xfrm flipH="1" flipV="1">
                  <a:off x="7818789" y="4378414"/>
                  <a:ext cx="3175"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6" name="Line 60797"/>
                <p:cNvSpPr>
                  <a:spLocks noChangeShapeType="1"/>
                </p:cNvSpPr>
                <p:nvPr/>
              </p:nvSpPr>
              <p:spPr bwMode="auto">
                <a:xfrm flipV="1">
                  <a:off x="7818789" y="4375239"/>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7" name="Line 60798"/>
                <p:cNvSpPr>
                  <a:spLocks noChangeShapeType="1"/>
                </p:cNvSpPr>
                <p:nvPr/>
              </p:nvSpPr>
              <p:spPr bwMode="auto">
                <a:xfrm>
                  <a:off x="7829901" y="4375239"/>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8" name="Line 60799"/>
                <p:cNvSpPr>
                  <a:spLocks noChangeShapeType="1"/>
                </p:cNvSpPr>
                <p:nvPr/>
              </p:nvSpPr>
              <p:spPr bwMode="auto">
                <a:xfrm>
                  <a:off x="7844190" y="4383177"/>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09" name="Line 60800"/>
                <p:cNvSpPr>
                  <a:spLocks noChangeShapeType="1"/>
                </p:cNvSpPr>
                <p:nvPr/>
              </p:nvSpPr>
              <p:spPr bwMode="auto">
                <a:xfrm>
                  <a:off x="7858478" y="4391115"/>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0" name="Line 60801"/>
                <p:cNvSpPr>
                  <a:spLocks noChangeShapeType="1"/>
                </p:cNvSpPr>
                <p:nvPr/>
              </p:nvSpPr>
              <p:spPr bwMode="auto">
                <a:xfrm>
                  <a:off x="7872766" y="4399052"/>
                  <a:ext cx="17463"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1" name="Line 60802"/>
                <p:cNvSpPr>
                  <a:spLocks noChangeShapeType="1"/>
                </p:cNvSpPr>
                <p:nvPr/>
              </p:nvSpPr>
              <p:spPr bwMode="auto">
                <a:xfrm flipH="1">
                  <a:off x="7885466" y="4418103"/>
                  <a:ext cx="4763" cy="2540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2" name="Line 60803"/>
                <p:cNvSpPr>
                  <a:spLocks noChangeShapeType="1"/>
                </p:cNvSpPr>
                <p:nvPr/>
              </p:nvSpPr>
              <p:spPr bwMode="auto">
                <a:xfrm>
                  <a:off x="7885466" y="4443503"/>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3" name="Line 60804"/>
                <p:cNvSpPr>
                  <a:spLocks noChangeShapeType="1"/>
                </p:cNvSpPr>
                <p:nvPr/>
              </p:nvSpPr>
              <p:spPr bwMode="auto">
                <a:xfrm>
                  <a:off x="7890229" y="4454616"/>
                  <a:ext cx="6350" cy="222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4" name="Line 60805"/>
                <p:cNvSpPr>
                  <a:spLocks noChangeShapeType="1"/>
                </p:cNvSpPr>
                <p:nvPr/>
              </p:nvSpPr>
              <p:spPr bwMode="auto">
                <a:xfrm flipV="1">
                  <a:off x="7896579" y="4468904"/>
                  <a:ext cx="22226"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5" name="Line 60806"/>
                <p:cNvSpPr>
                  <a:spLocks noChangeShapeType="1"/>
                </p:cNvSpPr>
                <p:nvPr/>
              </p:nvSpPr>
              <p:spPr bwMode="auto">
                <a:xfrm>
                  <a:off x="7918805" y="4468904"/>
                  <a:ext cx="3175"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6" name="Line 60807"/>
                <p:cNvSpPr>
                  <a:spLocks noChangeShapeType="1"/>
                </p:cNvSpPr>
                <p:nvPr/>
              </p:nvSpPr>
              <p:spPr bwMode="auto">
                <a:xfrm flipV="1">
                  <a:off x="7921981" y="4478429"/>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7" name="Line 60808"/>
                <p:cNvSpPr>
                  <a:spLocks noChangeShapeType="1"/>
                </p:cNvSpPr>
                <p:nvPr/>
              </p:nvSpPr>
              <p:spPr bwMode="auto">
                <a:xfrm>
                  <a:off x="7933094" y="4478429"/>
                  <a:ext cx="12701"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8" name="Line 60809"/>
                <p:cNvSpPr>
                  <a:spLocks noChangeShapeType="1"/>
                </p:cNvSpPr>
                <p:nvPr/>
              </p:nvSpPr>
              <p:spPr bwMode="auto">
                <a:xfrm>
                  <a:off x="7945794" y="4484779"/>
                  <a:ext cx="15876"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19" name="Line 60810"/>
                <p:cNvSpPr>
                  <a:spLocks noChangeShapeType="1"/>
                </p:cNvSpPr>
                <p:nvPr/>
              </p:nvSpPr>
              <p:spPr bwMode="auto">
                <a:xfrm flipH="1">
                  <a:off x="7928331" y="4492717"/>
                  <a:ext cx="33339"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0" name="Line 60811"/>
                <p:cNvSpPr>
                  <a:spLocks noChangeShapeType="1"/>
                </p:cNvSpPr>
                <p:nvPr/>
              </p:nvSpPr>
              <p:spPr bwMode="auto">
                <a:xfrm>
                  <a:off x="7928331" y="4502242"/>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1" name="Line 60812"/>
                <p:cNvSpPr>
                  <a:spLocks noChangeShapeType="1"/>
                </p:cNvSpPr>
                <p:nvPr/>
              </p:nvSpPr>
              <p:spPr bwMode="auto">
                <a:xfrm>
                  <a:off x="7942619" y="4510180"/>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2" name="Line 60813"/>
                <p:cNvSpPr>
                  <a:spLocks noChangeShapeType="1"/>
                </p:cNvSpPr>
                <p:nvPr/>
              </p:nvSpPr>
              <p:spPr bwMode="auto">
                <a:xfrm>
                  <a:off x="7956907" y="4518117"/>
                  <a:ext cx="19051"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3" name="Line 60814"/>
                <p:cNvSpPr>
                  <a:spLocks noChangeShapeType="1"/>
                </p:cNvSpPr>
                <p:nvPr/>
              </p:nvSpPr>
              <p:spPr bwMode="auto">
                <a:xfrm flipV="1">
                  <a:off x="7975958" y="4533993"/>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4" name="Line 60815"/>
                <p:cNvSpPr>
                  <a:spLocks noChangeShapeType="1"/>
                </p:cNvSpPr>
                <p:nvPr/>
              </p:nvSpPr>
              <p:spPr bwMode="auto">
                <a:xfrm>
                  <a:off x="7985483" y="4533993"/>
                  <a:ext cx="30164"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5" name="Line 60816"/>
                <p:cNvSpPr>
                  <a:spLocks noChangeShapeType="1"/>
                </p:cNvSpPr>
                <p:nvPr/>
              </p:nvSpPr>
              <p:spPr bwMode="auto">
                <a:xfrm>
                  <a:off x="8015647" y="4548280"/>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6" name="Line 60817"/>
                <p:cNvSpPr>
                  <a:spLocks noChangeShapeType="1"/>
                </p:cNvSpPr>
                <p:nvPr/>
              </p:nvSpPr>
              <p:spPr bwMode="auto">
                <a:xfrm>
                  <a:off x="8018822" y="4559393"/>
                  <a:ext cx="25401"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7" name="Line 60818"/>
                <p:cNvSpPr>
                  <a:spLocks noChangeShapeType="1"/>
                </p:cNvSpPr>
                <p:nvPr/>
              </p:nvSpPr>
              <p:spPr bwMode="auto">
                <a:xfrm flipV="1">
                  <a:off x="8044223" y="4545105"/>
                  <a:ext cx="19051"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8" name="Line 60819"/>
                <p:cNvSpPr>
                  <a:spLocks noChangeShapeType="1"/>
                </p:cNvSpPr>
                <p:nvPr/>
              </p:nvSpPr>
              <p:spPr bwMode="auto">
                <a:xfrm flipV="1">
                  <a:off x="8063274" y="4541930"/>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29" name="Line 60820"/>
                <p:cNvSpPr>
                  <a:spLocks noChangeShapeType="1"/>
                </p:cNvSpPr>
                <p:nvPr/>
              </p:nvSpPr>
              <p:spPr bwMode="auto">
                <a:xfrm>
                  <a:off x="8074387" y="4541930"/>
                  <a:ext cx="28576"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0" name="Line 60821"/>
                <p:cNvSpPr>
                  <a:spLocks noChangeShapeType="1"/>
                </p:cNvSpPr>
                <p:nvPr/>
              </p:nvSpPr>
              <p:spPr bwMode="auto">
                <a:xfrm>
                  <a:off x="8102964" y="4557806"/>
                  <a:ext cx="28576"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1" name="Line 60822"/>
                <p:cNvSpPr>
                  <a:spLocks noChangeShapeType="1"/>
                </p:cNvSpPr>
                <p:nvPr/>
              </p:nvSpPr>
              <p:spPr bwMode="auto">
                <a:xfrm>
                  <a:off x="8131540" y="4572094"/>
                  <a:ext cx="19051"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2" name="Line 60823"/>
                <p:cNvSpPr>
                  <a:spLocks noChangeShapeType="1"/>
                </p:cNvSpPr>
                <p:nvPr/>
              </p:nvSpPr>
              <p:spPr bwMode="auto">
                <a:xfrm flipV="1">
                  <a:off x="8150591" y="4584794"/>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3" name="Line 60824"/>
                <p:cNvSpPr>
                  <a:spLocks noChangeShapeType="1"/>
                </p:cNvSpPr>
                <p:nvPr/>
              </p:nvSpPr>
              <p:spPr bwMode="auto">
                <a:xfrm>
                  <a:off x="8171229" y="4584794"/>
                  <a:ext cx="17463"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4" name="Line 60825"/>
                <p:cNvSpPr>
                  <a:spLocks noChangeShapeType="1"/>
                </p:cNvSpPr>
                <p:nvPr/>
              </p:nvSpPr>
              <p:spPr bwMode="auto">
                <a:xfrm>
                  <a:off x="8188692" y="4603844"/>
                  <a:ext cx="26989"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5" name="Line 60826"/>
                <p:cNvSpPr>
                  <a:spLocks noChangeShapeType="1"/>
                </p:cNvSpPr>
                <p:nvPr/>
              </p:nvSpPr>
              <p:spPr bwMode="auto">
                <a:xfrm flipV="1">
                  <a:off x="8215681" y="4605432"/>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6" name="Line 60827"/>
                <p:cNvSpPr>
                  <a:spLocks noChangeShapeType="1"/>
                </p:cNvSpPr>
                <p:nvPr/>
              </p:nvSpPr>
              <p:spPr bwMode="auto">
                <a:xfrm>
                  <a:off x="8225207" y="4605432"/>
                  <a:ext cx="19051"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7" name="Line 60828"/>
                <p:cNvSpPr>
                  <a:spLocks noChangeShapeType="1"/>
                </p:cNvSpPr>
                <p:nvPr/>
              </p:nvSpPr>
              <p:spPr bwMode="auto">
                <a:xfrm flipV="1">
                  <a:off x="8244257" y="4619720"/>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8" name="Line 60829"/>
                <p:cNvSpPr>
                  <a:spLocks noChangeShapeType="1"/>
                </p:cNvSpPr>
                <p:nvPr/>
              </p:nvSpPr>
              <p:spPr bwMode="auto">
                <a:xfrm>
                  <a:off x="8253783" y="4619720"/>
                  <a:ext cx="15876"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39" name="Line 60830"/>
                <p:cNvSpPr>
                  <a:spLocks noChangeShapeType="1"/>
                </p:cNvSpPr>
                <p:nvPr/>
              </p:nvSpPr>
              <p:spPr bwMode="auto">
                <a:xfrm flipV="1">
                  <a:off x="8269658" y="4621307"/>
                  <a:ext cx="22226"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0" name="Line 60831"/>
                <p:cNvSpPr>
                  <a:spLocks noChangeShapeType="1"/>
                </p:cNvSpPr>
                <p:nvPr/>
              </p:nvSpPr>
              <p:spPr bwMode="auto">
                <a:xfrm flipV="1">
                  <a:off x="8291884" y="4618132"/>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1" name="Line 60832"/>
                <p:cNvSpPr>
                  <a:spLocks noChangeShapeType="1"/>
                </p:cNvSpPr>
                <p:nvPr/>
              </p:nvSpPr>
              <p:spPr bwMode="auto">
                <a:xfrm>
                  <a:off x="8302997" y="4618132"/>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2" name="Line 60833"/>
                <p:cNvSpPr>
                  <a:spLocks noChangeShapeType="1"/>
                </p:cNvSpPr>
                <p:nvPr/>
              </p:nvSpPr>
              <p:spPr bwMode="auto">
                <a:xfrm>
                  <a:off x="8317286" y="4624482"/>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3" name="Line 60834"/>
                <p:cNvSpPr>
                  <a:spLocks noChangeShapeType="1"/>
                </p:cNvSpPr>
                <p:nvPr/>
              </p:nvSpPr>
              <p:spPr bwMode="auto">
                <a:xfrm>
                  <a:off x="8322048" y="4635595"/>
                  <a:ext cx="12701"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4" name="Line 60835"/>
                <p:cNvSpPr>
                  <a:spLocks noChangeShapeType="1"/>
                </p:cNvSpPr>
                <p:nvPr/>
              </p:nvSpPr>
              <p:spPr bwMode="auto">
                <a:xfrm flipV="1">
                  <a:off x="8334749" y="4640357"/>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5" name="Line 60836"/>
                <p:cNvSpPr>
                  <a:spLocks noChangeShapeType="1"/>
                </p:cNvSpPr>
                <p:nvPr/>
              </p:nvSpPr>
              <p:spPr bwMode="auto">
                <a:xfrm>
                  <a:off x="8345862" y="4640357"/>
                  <a:ext cx="6350" cy="206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6" name="Line 60837"/>
                <p:cNvSpPr>
                  <a:spLocks noChangeShapeType="1"/>
                </p:cNvSpPr>
                <p:nvPr/>
              </p:nvSpPr>
              <p:spPr bwMode="auto">
                <a:xfrm flipV="1">
                  <a:off x="8352212" y="4654645"/>
                  <a:ext cx="22226"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7" name="Line 60838"/>
                <p:cNvSpPr>
                  <a:spLocks noChangeShapeType="1"/>
                </p:cNvSpPr>
                <p:nvPr/>
              </p:nvSpPr>
              <p:spPr bwMode="auto">
                <a:xfrm>
                  <a:off x="8374438" y="4654645"/>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8" name="Line 60839"/>
                <p:cNvSpPr>
                  <a:spLocks noChangeShapeType="1"/>
                </p:cNvSpPr>
                <p:nvPr/>
              </p:nvSpPr>
              <p:spPr bwMode="auto">
                <a:xfrm flipV="1">
                  <a:off x="8377613" y="466258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49" name="Line 60840"/>
                <p:cNvSpPr>
                  <a:spLocks noChangeShapeType="1"/>
                </p:cNvSpPr>
                <p:nvPr/>
              </p:nvSpPr>
              <p:spPr bwMode="auto">
                <a:xfrm flipV="1">
                  <a:off x="8388726" y="465940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0" name="Line 60841"/>
                <p:cNvSpPr>
                  <a:spLocks noChangeShapeType="1"/>
                </p:cNvSpPr>
                <p:nvPr/>
              </p:nvSpPr>
              <p:spPr bwMode="auto">
                <a:xfrm flipH="1" flipV="1">
                  <a:off x="8393489" y="4637182"/>
                  <a:ext cx="6350" cy="222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1" name="Line 60842"/>
                <p:cNvSpPr>
                  <a:spLocks noChangeShapeType="1"/>
                </p:cNvSpPr>
                <p:nvPr/>
              </p:nvSpPr>
              <p:spPr bwMode="auto">
                <a:xfrm flipH="1" flipV="1">
                  <a:off x="8390314" y="4626070"/>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2" name="Line 60843"/>
                <p:cNvSpPr>
                  <a:spLocks noChangeShapeType="1"/>
                </p:cNvSpPr>
                <p:nvPr/>
              </p:nvSpPr>
              <p:spPr bwMode="auto">
                <a:xfrm flipH="1" flipV="1">
                  <a:off x="8387139" y="4616544"/>
                  <a:ext cx="3175"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3" name="Line 60844"/>
                <p:cNvSpPr>
                  <a:spLocks noChangeShapeType="1"/>
                </p:cNvSpPr>
                <p:nvPr/>
              </p:nvSpPr>
              <p:spPr bwMode="auto">
                <a:xfrm flipH="1" flipV="1">
                  <a:off x="8382376" y="4603844"/>
                  <a:ext cx="4763"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4" name="Line 60845"/>
                <p:cNvSpPr>
                  <a:spLocks noChangeShapeType="1"/>
                </p:cNvSpPr>
                <p:nvPr/>
              </p:nvSpPr>
              <p:spPr bwMode="auto">
                <a:xfrm flipV="1">
                  <a:off x="8382376" y="4589556"/>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5" name="Line 60846"/>
                <p:cNvSpPr>
                  <a:spLocks noChangeShapeType="1"/>
                </p:cNvSpPr>
                <p:nvPr/>
              </p:nvSpPr>
              <p:spPr bwMode="auto">
                <a:xfrm flipV="1">
                  <a:off x="8390314" y="458638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6" name="Line 60847"/>
                <p:cNvSpPr>
                  <a:spLocks noChangeShapeType="1"/>
                </p:cNvSpPr>
                <p:nvPr/>
              </p:nvSpPr>
              <p:spPr bwMode="auto">
                <a:xfrm flipV="1">
                  <a:off x="8401427" y="4567331"/>
                  <a:ext cx="19051"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7" name="Line 60848"/>
                <p:cNvSpPr>
                  <a:spLocks noChangeShapeType="1"/>
                </p:cNvSpPr>
                <p:nvPr/>
              </p:nvSpPr>
              <p:spPr bwMode="auto">
                <a:xfrm>
                  <a:off x="8420478" y="4567331"/>
                  <a:ext cx="14288"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8" name="Line 60849"/>
                <p:cNvSpPr>
                  <a:spLocks noChangeShapeType="1"/>
                </p:cNvSpPr>
                <p:nvPr/>
              </p:nvSpPr>
              <p:spPr bwMode="auto">
                <a:xfrm>
                  <a:off x="8434766" y="4576856"/>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59" name="Line 60850"/>
                <p:cNvSpPr>
                  <a:spLocks noChangeShapeType="1"/>
                </p:cNvSpPr>
                <p:nvPr/>
              </p:nvSpPr>
              <p:spPr bwMode="auto">
                <a:xfrm flipV="1">
                  <a:off x="8449054" y="4576856"/>
                  <a:ext cx="22226"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0" name="Line 60851"/>
                <p:cNvSpPr>
                  <a:spLocks noChangeShapeType="1"/>
                </p:cNvSpPr>
                <p:nvPr/>
              </p:nvSpPr>
              <p:spPr bwMode="auto">
                <a:xfrm>
                  <a:off x="8471280" y="4576856"/>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1" name="Line 60852"/>
                <p:cNvSpPr>
                  <a:spLocks noChangeShapeType="1"/>
                </p:cNvSpPr>
                <p:nvPr/>
              </p:nvSpPr>
              <p:spPr bwMode="auto">
                <a:xfrm>
                  <a:off x="8474455" y="4587969"/>
                  <a:ext cx="17463"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2" name="Line 60853"/>
                <p:cNvSpPr>
                  <a:spLocks noChangeShapeType="1"/>
                </p:cNvSpPr>
                <p:nvPr/>
              </p:nvSpPr>
              <p:spPr bwMode="auto">
                <a:xfrm>
                  <a:off x="8491918" y="4607019"/>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3" name="Line 60854"/>
                <p:cNvSpPr>
                  <a:spLocks noChangeShapeType="1"/>
                </p:cNvSpPr>
                <p:nvPr/>
              </p:nvSpPr>
              <p:spPr bwMode="auto">
                <a:xfrm flipH="1">
                  <a:off x="8488743" y="4618132"/>
                  <a:ext cx="6350"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4" name="Line 60855"/>
                <p:cNvSpPr>
                  <a:spLocks noChangeShapeType="1"/>
                </p:cNvSpPr>
                <p:nvPr/>
              </p:nvSpPr>
              <p:spPr bwMode="auto">
                <a:xfrm>
                  <a:off x="8488743" y="4632420"/>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5" name="Line 60856"/>
                <p:cNvSpPr>
                  <a:spLocks noChangeShapeType="1"/>
                </p:cNvSpPr>
                <p:nvPr/>
              </p:nvSpPr>
              <p:spPr bwMode="auto">
                <a:xfrm>
                  <a:off x="8491918" y="4643533"/>
                  <a:ext cx="6350" cy="222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6" name="Line 60857"/>
                <p:cNvSpPr>
                  <a:spLocks noChangeShapeType="1"/>
                </p:cNvSpPr>
                <p:nvPr/>
              </p:nvSpPr>
              <p:spPr bwMode="auto">
                <a:xfrm>
                  <a:off x="8498269" y="4665758"/>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7" name="Line 60858"/>
                <p:cNvSpPr>
                  <a:spLocks noChangeShapeType="1"/>
                </p:cNvSpPr>
                <p:nvPr/>
              </p:nvSpPr>
              <p:spPr bwMode="auto">
                <a:xfrm>
                  <a:off x="8512557" y="4673696"/>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8" name="Line 60859"/>
                <p:cNvSpPr>
                  <a:spLocks noChangeShapeType="1"/>
                </p:cNvSpPr>
                <p:nvPr/>
              </p:nvSpPr>
              <p:spPr bwMode="auto">
                <a:xfrm>
                  <a:off x="8515732" y="4684808"/>
                  <a:ext cx="6350" cy="222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69" name="Line 60860"/>
                <p:cNvSpPr>
                  <a:spLocks noChangeShapeType="1"/>
                </p:cNvSpPr>
                <p:nvPr/>
              </p:nvSpPr>
              <p:spPr bwMode="auto">
                <a:xfrm flipV="1">
                  <a:off x="8522082" y="4702271"/>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0" name="Line 60861"/>
                <p:cNvSpPr>
                  <a:spLocks noChangeShapeType="1"/>
                </p:cNvSpPr>
                <p:nvPr/>
              </p:nvSpPr>
              <p:spPr bwMode="auto">
                <a:xfrm>
                  <a:off x="8533195" y="4702271"/>
                  <a:ext cx="7938" cy="238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1" name="Line 60862"/>
                <p:cNvSpPr>
                  <a:spLocks noChangeShapeType="1"/>
                </p:cNvSpPr>
                <p:nvPr/>
              </p:nvSpPr>
              <p:spPr bwMode="auto">
                <a:xfrm>
                  <a:off x="8541133" y="4726084"/>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2" name="Line 60863"/>
                <p:cNvSpPr>
                  <a:spLocks noChangeShapeType="1"/>
                </p:cNvSpPr>
                <p:nvPr/>
              </p:nvSpPr>
              <p:spPr bwMode="auto">
                <a:xfrm flipV="1">
                  <a:off x="8555421" y="4718147"/>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3" name="Line 60864"/>
                <p:cNvSpPr>
                  <a:spLocks noChangeShapeType="1"/>
                </p:cNvSpPr>
                <p:nvPr/>
              </p:nvSpPr>
              <p:spPr bwMode="auto">
                <a:xfrm flipV="1">
                  <a:off x="8563359" y="4714972"/>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4" name="Line 60865"/>
                <p:cNvSpPr>
                  <a:spLocks noChangeShapeType="1"/>
                </p:cNvSpPr>
                <p:nvPr/>
              </p:nvSpPr>
              <p:spPr bwMode="auto">
                <a:xfrm flipH="1" flipV="1">
                  <a:off x="8569709" y="4702271"/>
                  <a:ext cx="4763"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5" name="Line 60866"/>
                <p:cNvSpPr>
                  <a:spLocks noChangeShapeType="1"/>
                </p:cNvSpPr>
                <p:nvPr/>
              </p:nvSpPr>
              <p:spPr bwMode="auto">
                <a:xfrm>
                  <a:off x="8569709" y="4702271"/>
                  <a:ext cx="15876" cy="952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6" name="Line 60867"/>
                <p:cNvSpPr>
                  <a:spLocks noChangeShapeType="1"/>
                </p:cNvSpPr>
                <p:nvPr/>
              </p:nvSpPr>
              <p:spPr bwMode="auto">
                <a:xfrm flipV="1">
                  <a:off x="8585585" y="4703859"/>
                  <a:ext cx="22226"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7" name="Line 60868"/>
                <p:cNvSpPr>
                  <a:spLocks noChangeShapeType="1"/>
                </p:cNvSpPr>
                <p:nvPr/>
              </p:nvSpPr>
              <p:spPr bwMode="auto">
                <a:xfrm flipV="1">
                  <a:off x="8607811" y="4700684"/>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8" name="Line 60869"/>
                <p:cNvSpPr>
                  <a:spLocks noChangeShapeType="1"/>
                </p:cNvSpPr>
                <p:nvPr/>
              </p:nvSpPr>
              <p:spPr bwMode="auto">
                <a:xfrm flipV="1">
                  <a:off x="8617336" y="4681633"/>
                  <a:ext cx="19051"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79" name="Line 60870"/>
                <p:cNvSpPr>
                  <a:spLocks noChangeShapeType="1"/>
                </p:cNvSpPr>
                <p:nvPr/>
              </p:nvSpPr>
              <p:spPr bwMode="auto">
                <a:xfrm flipV="1">
                  <a:off x="8636387" y="4675283"/>
                  <a:ext cx="22226"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0" name="Line 60871"/>
                <p:cNvSpPr>
                  <a:spLocks noChangeShapeType="1"/>
                </p:cNvSpPr>
                <p:nvPr/>
              </p:nvSpPr>
              <p:spPr bwMode="auto">
                <a:xfrm flipV="1">
                  <a:off x="8658613" y="4660995"/>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1" name="Line 60872"/>
                <p:cNvSpPr>
                  <a:spLocks noChangeShapeType="1"/>
                </p:cNvSpPr>
                <p:nvPr/>
              </p:nvSpPr>
              <p:spPr bwMode="auto">
                <a:xfrm flipV="1">
                  <a:off x="8666551" y="4646708"/>
                  <a:ext cx="6350"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2" name="Line 60873"/>
                <p:cNvSpPr>
                  <a:spLocks noChangeShapeType="1"/>
                </p:cNvSpPr>
                <p:nvPr/>
              </p:nvSpPr>
              <p:spPr bwMode="auto">
                <a:xfrm>
                  <a:off x="8672901" y="4646708"/>
                  <a:ext cx="15876"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3" name="Line 60874"/>
                <p:cNvSpPr>
                  <a:spLocks noChangeShapeType="1"/>
                </p:cNvSpPr>
                <p:nvPr/>
              </p:nvSpPr>
              <p:spPr bwMode="auto">
                <a:xfrm flipV="1">
                  <a:off x="8688777" y="4651470"/>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4" name="Line 60875"/>
                <p:cNvSpPr>
                  <a:spLocks noChangeShapeType="1"/>
                </p:cNvSpPr>
                <p:nvPr/>
              </p:nvSpPr>
              <p:spPr bwMode="auto">
                <a:xfrm flipV="1">
                  <a:off x="8699890" y="4648295"/>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5" name="Line 60876"/>
                <p:cNvSpPr>
                  <a:spLocks noChangeShapeType="1"/>
                </p:cNvSpPr>
                <p:nvPr/>
              </p:nvSpPr>
              <p:spPr bwMode="auto">
                <a:xfrm flipV="1">
                  <a:off x="8711003" y="4632420"/>
                  <a:ext cx="6350"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6" name="Line 60877"/>
                <p:cNvSpPr>
                  <a:spLocks noChangeShapeType="1"/>
                </p:cNvSpPr>
                <p:nvPr/>
              </p:nvSpPr>
              <p:spPr bwMode="auto">
                <a:xfrm flipV="1">
                  <a:off x="8717353" y="4619720"/>
                  <a:ext cx="7938"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7" name="Line 60878"/>
                <p:cNvSpPr>
                  <a:spLocks noChangeShapeType="1"/>
                </p:cNvSpPr>
                <p:nvPr/>
              </p:nvSpPr>
              <p:spPr bwMode="auto">
                <a:xfrm flipV="1">
                  <a:off x="8725291" y="4600669"/>
                  <a:ext cx="19051"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88" name="Line 60879"/>
                <p:cNvSpPr>
                  <a:spLocks noChangeShapeType="1"/>
                </p:cNvSpPr>
                <p:nvPr/>
              </p:nvSpPr>
              <p:spPr bwMode="auto">
                <a:xfrm flipH="1" flipV="1">
                  <a:off x="8718941" y="4597494"/>
                  <a:ext cx="25401"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62380" name="Group 62379"/>
            <p:cNvGrpSpPr/>
            <p:nvPr/>
          </p:nvGrpSpPr>
          <p:grpSpPr>
            <a:xfrm>
              <a:off x="6626329" y="2836524"/>
              <a:ext cx="1179916" cy="1286834"/>
              <a:chOff x="5667376" y="2895601"/>
              <a:chExt cx="981075" cy="1069975"/>
            </a:xfrm>
            <a:solidFill>
              <a:schemeClr val="accent4">
                <a:lumMod val="75000"/>
              </a:schemeClr>
            </a:solidFill>
            <a:effectLst/>
          </p:grpSpPr>
          <p:grpSp>
            <p:nvGrpSpPr>
              <p:cNvPr id="60891" name="Group 61083"/>
              <p:cNvGrpSpPr>
                <a:grpSpLocks/>
              </p:cNvGrpSpPr>
              <p:nvPr/>
            </p:nvGrpSpPr>
            <p:grpSpPr bwMode="auto">
              <a:xfrm>
                <a:off x="5667376" y="3290888"/>
                <a:ext cx="371475" cy="487363"/>
                <a:chOff x="3570" y="2073"/>
                <a:chExt cx="234" cy="307"/>
              </a:xfrm>
              <a:grpFill/>
            </p:grpSpPr>
            <p:sp>
              <p:nvSpPr>
                <p:cNvPr id="62180" name="Freeform 60884"/>
                <p:cNvSpPr>
                  <a:spLocks noEditPoints="1"/>
                </p:cNvSpPr>
                <p:nvPr/>
              </p:nvSpPr>
              <p:spPr bwMode="auto">
                <a:xfrm>
                  <a:off x="3570" y="2073"/>
                  <a:ext cx="234" cy="307"/>
                </a:xfrm>
                <a:custGeom>
                  <a:avLst/>
                  <a:gdLst>
                    <a:gd name="T0" fmla="*/ 134 w 1171"/>
                    <a:gd name="T1" fmla="*/ 1531 h 1534"/>
                    <a:gd name="T2" fmla="*/ 967 w 1171"/>
                    <a:gd name="T3" fmla="*/ 26 h 1534"/>
                    <a:gd name="T4" fmla="*/ 950 w 1171"/>
                    <a:gd name="T5" fmla="*/ 106 h 1534"/>
                    <a:gd name="T6" fmla="*/ 927 w 1171"/>
                    <a:gd name="T7" fmla="*/ 148 h 1534"/>
                    <a:gd name="T8" fmla="*/ 809 w 1171"/>
                    <a:gd name="T9" fmla="*/ 265 h 1534"/>
                    <a:gd name="T10" fmla="*/ 748 w 1171"/>
                    <a:gd name="T11" fmla="*/ 319 h 1534"/>
                    <a:gd name="T12" fmla="*/ 700 w 1171"/>
                    <a:gd name="T13" fmla="*/ 410 h 1534"/>
                    <a:gd name="T14" fmla="*/ 840 w 1171"/>
                    <a:gd name="T15" fmla="*/ 480 h 1534"/>
                    <a:gd name="T16" fmla="*/ 943 w 1171"/>
                    <a:gd name="T17" fmla="*/ 449 h 1534"/>
                    <a:gd name="T18" fmla="*/ 1069 w 1171"/>
                    <a:gd name="T19" fmla="*/ 487 h 1534"/>
                    <a:gd name="T20" fmla="*/ 1148 w 1171"/>
                    <a:gd name="T21" fmla="*/ 612 h 1534"/>
                    <a:gd name="T22" fmla="*/ 1148 w 1171"/>
                    <a:gd name="T23" fmla="*/ 612 h 1534"/>
                    <a:gd name="T24" fmla="*/ 1154 w 1171"/>
                    <a:gd name="T25" fmla="*/ 764 h 1534"/>
                    <a:gd name="T26" fmla="*/ 1153 w 1171"/>
                    <a:gd name="T27" fmla="*/ 877 h 1534"/>
                    <a:gd name="T28" fmla="*/ 1151 w 1171"/>
                    <a:gd name="T29" fmla="*/ 993 h 1534"/>
                    <a:gd name="T30" fmla="*/ 1136 w 1171"/>
                    <a:gd name="T31" fmla="*/ 1072 h 1534"/>
                    <a:gd name="T32" fmla="*/ 1087 w 1171"/>
                    <a:gd name="T33" fmla="*/ 1163 h 1534"/>
                    <a:gd name="T34" fmla="*/ 957 w 1171"/>
                    <a:gd name="T35" fmla="*/ 1241 h 1534"/>
                    <a:gd name="T36" fmla="*/ 750 w 1171"/>
                    <a:gd name="T37" fmla="*/ 1305 h 1534"/>
                    <a:gd name="T38" fmla="*/ 655 w 1171"/>
                    <a:gd name="T39" fmla="*/ 1371 h 1534"/>
                    <a:gd name="T40" fmla="*/ 584 w 1171"/>
                    <a:gd name="T41" fmla="*/ 1392 h 1534"/>
                    <a:gd name="T42" fmla="*/ 481 w 1171"/>
                    <a:gd name="T43" fmla="*/ 1424 h 1534"/>
                    <a:gd name="T44" fmla="*/ 340 w 1171"/>
                    <a:gd name="T45" fmla="*/ 1467 h 1534"/>
                    <a:gd name="T46" fmla="*/ 239 w 1171"/>
                    <a:gd name="T47" fmla="*/ 1498 h 1534"/>
                    <a:gd name="T48" fmla="*/ 184 w 1171"/>
                    <a:gd name="T49" fmla="*/ 1442 h 1534"/>
                    <a:gd name="T50" fmla="*/ 102 w 1171"/>
                    <a:gd name="T51" fmla="*/ 1428 h 1534"/>
                    <a:gd name="T52" fmla="*/ 54 w 1171"/>
                    <a:gd name="T53" fmla="*/ 1405 h 1534"/>
                    <a:gd name="T54" fmla="*/ 59 w 1171"/>
                    <a:gd name="T55" fmla="*/ 1290 h 1534"/>
                    <a:gd name="T56" fmla="*/ 165 w 1171"/>
                    <a:gd name="T57" fmla="*/ 1258 h 1534"/>
                    <a:gd name="T58" fmla="*/ 11 w 1171"/>
                    <a:gd name="T59" fmla="*/ 1266 h 1534"/>
                    <a:gd name="T60" fmla="*/ 61 w 1171"/>
                    <a:gd name="T61" fmla="*/ 1177 h 1534"/>
                    <a:gd name="T62" fmla="*/ 223 w 1171"/>
                    <a:gd name="T63" fmla="*/ 1085 h 1534"/>
                    <a:gd name="T64" fmla="*/ 375 w 1171"/>
                    <a:gd name="T65" fmla="*/ 1080 h 1534"/>
                    <a:gd name="T66" fmla="*/ 331 w 1171"/>
                    <a:gd name="T67" fmla="*/ 1052 h 1534"/>
                    <a:gd name="T68" fmla="*/ 190 w 1171"/>
                    <a:gd name="T69" fmla="*/ 1096 h 1534"/>
                    <a:gd name="T70" fmla="*/ 261 w 1171"/>
                    <a:gd name="T71" fmla="*/ 961 h 1534"/>
                    <a:gd name="T72" fmla="*/ 413 w 1171"/>
                    <a:gd name="T73" fmla="*/ 838 h 1534"/>
                    <a:gd name="T74" fmla="*/ 299 w 1171"/>
                    <a:gd name="T75" fmla="*/ 837 h 1534"/>
                    <a:gd name="T76" fmla="*/ 218 w 1171"/>
                    <a:gd name="T77" fmla="*/ 823 h 1534"/>
                    <a:gd name="T78" fmla="*/ 175 w 1171"/>
                    <a:gd name="T79" fmla="*/ 686 h 1534"/>
                    <a:gd name="T80" fmla="*/ 259 w 1171"/>
                    <a:gd name="T81" fmla="*/ 583 h 1534"/>
                    <a:gd name="T82" fmla="*/ 192 w 1171"/>
                    <a:gd name="T83" fmla="*/ 491 h 1534"/>
                    <a:gd name="T84" fmla="*/ 311 w 1171"/>
                    <a:gd name="T85" fmla="*/ 376 h 1534"/>
                    <a:gd name="T86" fmla="*/ 414 w 1171"/>
                    <a:gd name="T87" fmla="*/ 460 h 1534"/>
                    <a:gd name="T88" fmla="*/ 599 w 1171"/>
                    <a:gd name="T89" fmla="*/ 442 h 1534"/>
                    <a:gd name="T90" fmla="*/ 647 w 1171"/>
                    <a:gd name="T91" fmla="*/ 350 h 1534"/>
                    <a:gd name="T92" fmla="*/ 556 w 1171"/>
                    <a:gd name="T93" fmla="*/ 301 h 1534"/>
                    <a:gd name="T94" fmla="*/ 625 w 1171"/>
                    <a:gd name="T95" fmla="*/ 168 h 1534"/>
                    <a:gd name="T96" fmla="*/ 744 w 1171"/>
                    <a:gd name="T97" fmla="*/ 54 h 1534"/>
                    <a:gd name="T98" fmla="*/ 897 w 1171"/>
                    <a:gd name="T99" fmla="*/ 4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1" h="1534">
                      <a:moveTo>
                        <a:pt x="229" y="1465"/>
                      </a:moveTo>
                      <a:lnTo>
                        <a:pt x="167" y="1521"/>
                      </a:lnTo>
                      <a:lnTo>
                        <a:pt x="134" y="1531"/>
                      </a:lnTo>
                      <a:lnTo>
                        <a:pt x="229" y="1465"/>
                      </a:lnTo>
                      <a:close/>
                      <a:moveTo>
                        <a:pt x="917" y="0"/>
                      </a:moveTo>
                      <a:lnTo>
                        <a:pt x="967" y="26"/>
                      </a:lnTo>
                      <a:lnTo>
                        <a:pt x="1010" y="49"/>
                      </a:lnTo>
                      <a:lnTo>
                        <a:pt x="988" y="94"/>
                      </a:lnTo>
                      <a:lnTo>
                        <a:pt x="950" y="106"/>
                      </a:lnTo>
                      <a:lnTo>
                        <a:pt x="918" y="116"/>
                      </a:lnTo>
                      <a:lnTo>
                        <a:pt x="960" y="138"/>
                      </a:lnTo>
                      <a:lnTo>
                        <a:pt x="927" y="148"/>
                      </a:lnTo>
                      <a:lnTo>
                        <a:pt x="856" y="170"/>
                      </a:lnTo>
                      <a:lnTo>
                        <a:pt x="835" y="215"/>
                      </a:lnTo>
                      <a:lnTo>
                        <a:pt x="809" y="265"/>
                      </a:lnTo>
                      <a:lnTo>
                        <a:pt x="819" y="297"/>
                      </a:lnTo>
                      <a:lnTo>
                        <a:pt x="798" y="343"/>
                      </a:lnTo>
                      <a:lnTo>
                        <a:pt x="748" y="319"/>
                      </a:lnTo>
                      <a:lnTo>
                        <a:pt x="716" y="329"/>
                      </a:lnTo>
                      <a:lnTo>
                        <a:pt x="727" y="364"/>
                      </a:lnTo>
                      <a:lnTo>
                        <a:pt x="700" y="410"/>
                      </a:lnTo>
                      <a:lnTo>
                        <a:pt x="748" y="432"/>
                      </a:lnTo>
                      <a:lnTo>
                        <a:pt x="791" y="458"/>
                      </a:lnTo>
                      <a:lnTo>
                        <a:pt x="840" y="480"/>
                      </a:lnTo>
                      <a:lnTo>
                        <a:pt x="883" y="506"/>
                      </a:lnTo>
                      <a:lnTo>
                        <a:pt x="911" y="459"/>
                      </a:lnTo>
                      <a:lnTo>
                        <a:pt x="943" y="449"/>
                      </a:lnTo>
                      <a:lnTo>
                        <a:pt x="979" y="438"/>
                      </a:lnTo>
                      <a:lnTo>
                        <a:pt x="1057" y="452"/>
                      </a:lnTo>
                      <a:lnTo>
                        <a:pt x="1069" y="487"/>
                      </a:lnTo>
                      <a:lnTo>
                        <a:pt x="1117" y="511"/>
                      </a:lnTo>
                      <a:lnTo>
                        <a:pt x="1171" y="569"/>
                      </a:lnTo>
                      <a:lnTo>
                        <a:pt x="1148" y="612"/>
                      </a:lnTo>
                      <a:lnTo>
                        <a:pt x="1138" y="579"/>
                      </a:lnTo>
                      <a:lnTo>
                        <a:pt x="1101" y="590"/>
                      </a:lnTo>
                      <a:lnTo>
                        <a:pt x="1148" y="612"/>
                      </a:lnTo>
                      <a:lnTo>
                        <a:pt x="1122" y="660"/>
                      </a:lnTo>
                      <a:lnTo>
                        <a:pt x="1133" y="693"/>
                      </a:lnTo>
                      <a:lnTo>
                        <a:pt x="1154" y="764"/>
                      </a:lnTo>
                      <a:lnTo>
                        <a:pt x="1132" y="806"/>
                      </a:lnTo>
                      <a:lnTo>
                        <a:pt x="1143" y="844"/>
                      </a:lnTo>
                      <a:lnTo>
                        <a:pt x="1153" y="877"/>
                      </a:lnTo>
                      <a:lnTo>
                        <a:pt x="1128" y="923"/>
                      </a:lnTo>
                      <a:lnTo>
                        <a:pt x="1140" y="958"/>
                      </a:lnTo>
                      <a:lnTo>
                        <a:pt x="1151" y="993"/>
                      </a:lnTo>
                      <a:lnTo>
                        <a:pt x="1161" y="1028"/>
                      </a:lnTo>
                      <a:lnTo>
                        <a:pt x="1125" y="1039"/>
                      </a:lnTo>
                      <a:lnTo>
                        <a:pt x="1136" y="1072"/>
                      </a:lnTo>
                      <a:lnTo>
                        <a:pt x="1114" y="1116"/>
                      </a:lnTo>
                      <a:lnTo>
                        <a:pt x="1076" y="1128"/>
                      </a:lnTo>
                      <a:lnTo>
                        <a:pt x="1087" y="1163"/>
                      </a:lnTo>
                      <a:lnTo>
                        <a:pt x="1066" y="1209"/>
                      </a:lnTo>
                      <a:lnTo>
                        <a:pt x="1005" y="1263"/>
                      </a:lnTo>
                      <a:lnTo>
                        <a:pt x="957" y="1241"/>
                      </a:lnTo>
                      <a:lnTo>
                        <a:pt x="891" y="1262"/>
                      </a:lnTo>
                      <a:lnTo>
                        <a:pt x="821" y="1284"/>
                      </a:lnTo>
                      <a:lnTo>
                        <a:pt x="750" y="1305"/>
                      </a:lnTo>
                      <a:lnTo>
                        <a:pt x="715" y="1316"/>
                      </a:lnTo>
                      <a:lnTo>
                        <a:pt x="693" y="1360"/>
                      </a:lnTo>
                      <a:lnTo>
                        <a:pt x="655" y="1371"/>
                      </a:lnTo>
                      <a:lnTo>
                        <a:pt x="645" y="1338"/>
                      </a:lnTo>
                      <a:lnTo>
                        <a:pt x="623" y="1381"/>
                      </a:lnTo>
                      <a:lnTo>
                        <a:pt x="584" y="1392"/>
                      </a:lnTo>
                      <a:lnTo>
                        <a:pt x="596" y="1427"/>
                      </a:lnTo>
                      <a:lnTo>
                        <a:pt x="528" y="1449"/>
                      </a:lnTo>
                      <a:lnTo>
                        <a:pt x="481" y="1424"/>
                      </a:lnTo>
                      <a:lnTo>
                        <a:pt x="460" y="1469"/>
                      </a:lnTo>
                      <a:lnTo>
                        <a:pt x="390" y="1491"/>
                      </a:lnTo>
                      <a:lnTo>
                        <a:pt x="340" y="1467"/>
                      </a:lnTo>
                      <a:lnTo>
                        <a:pt x="308" y="1478"/>
                      </a:lnTo>
                      <a:lnTo>
                        <a:pt x="251" y="1534"/>
                      </a:lnTo>
                      <a:lnTo>
                        <a:pt x="239" y="1498"/>
                      </a:lnTo>
                      <a:lnTo>
                        <a:pt x="229" y="1465"/>
                      </a:lnTo>
                      <a:lnTo>
                        <a:pt x="124" y="1498"/>
                      </a:lnTo>
                      <a:lnTo>
                        <a:pt x="184" y="1442"/>
                      </a:lnTo>
                      <a:lnTo>
                        <a:pt x="145" y="1453"/>
                      </a:lnTo>
                      <a:lnTo>
                        <a:pt x="112" y="1463"/>
                      </a:lnTo>
                      <a:lnTo>
                        <a:pt x="102" y="1428"/>
                      </a:lnTo>
                      <a:lnTo>
                        <a:pt x="124" y="1382"/>
                      </a:lnTo>
                      <a:lnTo>
                        <a:pt x="81" y="1361"/>
                      </a:lnTo>
                      <a:lnTo>
                        <a:pt x="54" y="1405"/>
                      </a:lnTo>
                      <a:lnTo>
                        <a:pt x="10" y="1382"/>
                      </a:lnTo>
                      <a:lnTo>
                        <a:pt x="33" y="1337"/>
                      </a:lnTo>
                      <a:lnTo>
                        <a:pt x="59" y="1290"/>
                      </a:lnTo>
                      <a:lnTo>
                        <a:pt x="93" y="1279"/>
                      </a:lnTo>
                      <a:lnTo>
                        <a:pt x="130" y="1268"/>
                      </a:lnTo>
                      <a:lnTo>
                        <a:pt x="165" y="1258"/>
                      </a:lnTo>
                      <a:lnTo>
                        <a:pt x="119" y="1233"/>
                      </a:lnTo>
                      <a:lnTo>
                        <a:pt x="49" y="1255"/>
                      </a:lnTo>
                      <a:lnTo>
                        <a:pt x="11" y="1266"/>
                      </a:lnTo>
                      <a:lnTo>
                        <a:pt x="0" y="1231"/>
                      </a:lnTo>
                      <a:lnTo>
                        <a:pt x="27" y="1187"/>
                      </a:lnTo>
                      <a:lnTo>
                        <a:pt x="61" y="1177"/>
                      </a:lnTo>
                      <a:lnTo>
                        <a:pt x="164" y="1145"/>
                      </a:lnTo>
                      <a:lnTo>
                        <a:pt x="152" y="1107"/>
                      </a:lnTo>
                      <a:lnTo>
                        <a:pt x="223" y="1085"/>
                      </a:lnTo>
                      <a:lnTo>
                        <a:pt x="260" y="1074"/>
                      </a:lnTo>
                      <a:lnTo>
                        <a:pt x="304" y="1102"/>
                      </a:lnTo>
                      <a:lnTo>
                        <a:pt x="375" y="1080"/>
                      </a:lnTo>
                      <a:lnTo>
                        <a:pt x="410" y="1069"/>
                      </a:lnTo>
                      <a:lnTo>
                        <a:pt x="363" y="1042"/>
                      </a:lnTo>
                      <a:lnTo>
                        <a:pt x="331" y="1052"/>
                      </a:lnTo>
                      <a:lnTo>
                        <a:pt x="293" y="1064"/>
                      </a:lnTo>
                      <a:lnTo>
                        <a:pt x="250" y="1041"/>
                      </a:lnTo>
                      <a:lnTo>
                        <a:pt x="190" y="1096"/>
                      </a:lnTo>
                      <a:lnTo>
                        <a:pt x="141" y="1075"/>
                      </a:lnTo>
                      <a:lnTo>
                        <a:pt x="212" y="1053"/>
                      </a:lnTo>
                      <a:lnTo>
                        <a:pt x="261" y="961"/>
                      </a:lnTo>
                      <a:lnTo>
                        <a:pt x="357" y="896"/>
                      </a:lnTo>
                      <a:lnTo>
                        <a:pt x="392" y="885"/>
                      </a:lnTo>
                      <a:lnTo>
                        <a:pt x="413" y="838"/>
                      </a:lnTo>
                      <a:lnTo>
                        <a:pt x="403" y="805"/>
                      </a:lnTo>
                      <a:lnTo>
                        <a:pt x="370" y="815"/>
                      </a:lnTo>
                      <a:lnTo>
                        <a:pt x="299" y="837"/>
                      </a:lnTo>
                      <a:lnTo>
                        <a:pt x="277" y="880"/>
                      </a:lnTo>
                      <a:lnTo>
                        <a:pt x="256" y="811"/>
                      </a:lnTo>
                      <a:lnTo>
                        <a:pt x="218" y="823"/>
                      </a:lnTo>
                      <a:lnTo>
                        <a:pt x="208" y="790"/>
                      </a:lnTo>
                      <a:lnTo>
                        <a:pt x="154" y="730"/>
                      </a:lnTo>
                      <a:lnTo>
                        <a:pt x="175" y="686"/>
                      </a:lnTo>
                      <a:lnTo>
                        <a:pt x="213" y="673"/>
                      </a:lnTo>
                      <a:lnTo>
                        <a:pt x="235" y="628"/>
                      </a:lnTo>
                      <a:lnTo>
                        <a:pt x="259" y="583"/>
                      </a:lnTo>
                      <a:lnTo>
                        <a:pt x="250" y="549"/>
                      </a:lnTo>
                      <a:lnTo>
                        <a:pt x="238" y="514"/>
                      </a:lnTo>
                      <a:lnTo>
                        <a:pt x="192" y="491"/>
                      </a:lnTo>
                      <a:lnTo>
                        <a:pt x="227" y="479"/>
                      </a:lnTo>
                      <a:lnTo>
                        <a:pt x="241" y="398"/>
                      </a:lnTo>
                      <a:lnTo>
                        <a:pt x="311" y="376"/>
                      </a:lnTo>
                      <a:lnTo>
                        <a:pt x="356" y="404"/>
                      </a:lnTo>
                      <a:lnTo>
                        <a:pt x="404" y="425"/>
                      </a:lnTo>
                      <a:lnTo>
                        <a:pt x="414" y="460"/>
                      </a:lnTo>
                      <a:lnTo>
                        <a:pt x="494" y="474"/>
                      </a:lnTo>
                      <a:lnTo>
                        <a:pt x="537" y="497"/>
                      </a:lnTo>
                      <a:lnTo>
                        <a:pt x="599" y="442"/>
                      </a:lnTo>
                      <a:lnTo>
                        <a:pt x="589" y="406"/>
                      </a:lnTo>
                      <a:lnTo>
                        <a:pt x="577" y="371"/>
                      </a:lnTo>
                      <a:lnTo>
                        <a:pt x="647" y="350"/>
                      </a:lnTo>
                      <a:lnTo>
                        <a:pt x="668" y="308"/>
                      </a:lnTo>
                      <a:lnTo>
                        <a:pt x="638" y="318"/>
                      </a:lnTo>
                      <a:lnTo>
                        <a:pt x="556" y="301"/>
                      </a:lnTo>
                      <a:lnTo>
                        <a:pt x="509" y="277"/>
                      </a:lnTo>
                      <a:lnTo>
                        <a:pt x="605" y="212"/>
                      </a:lnTo>
                      <a:lnTo>
                        <a:pt x="625" y="168"/>
                      </a:lnTo>
                      <a:lnTo>
                        <a:pt x="652" y="123"/>
                      </a:lnTo>
                      <a:lnTo>
                        <a:pt x="722" y="101"/>
                      </a:lnTo>
                      <a:lnTo>
                        <a:pt x="744" y="54"/>
                      </a:lnTo>
                      <a:lnTo>
                        <a:pt x="825" y="69"/>
                      </a:lnTo>
                      <a:lnTo>
                        <a:pt x="862" y="59"/>
                      </a:lnTo>
                      <a:lnTo>
                        <a:pt x="897" y="48"/>
                      </a:lnTo>
                      <a:lnTo>
                        <a:pt x="930" y="37"/>
                      </a:lnTo>
                      <a:lnTo>
                        <a:pt x="91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181" name="Line 60885"/>
                <p:cNvSpPr>
                  <a:spLocks noChangeShapeType="1"/>
                </p:cNvSpPr>
                <p:nvPr/>
              </p:nvSpPr>
              <p:spPr bwMode="auto">
                <a:xfrm flipH="1">
                  <a:off x="3800" y="21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2" name="Line 60886"/>
                <p:cNvSpPr>
                  <a:spLocks noChangeShapeType="1"/>
                </p:cNvSpPr>
                <p:nvPr/>
              </p:nvSpPr>
              <p:spPr bwMode="auto">
                <a:xfrm flipH="1" flipV="1">
                  <a:off x="3798"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3" name="Line 60887"/>
                <p:cNvSpPr>
                  <a:spLocks noChangeShapeType="1"/>
                </p:cNvSpPr>
                <p:nvPr/>
              </p:nvSpPr>
              <p:spPr bwMode="auto">
                <a:xfrm flipH="1">
                  <a:off x="3790" y="21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4" name="Line 60888"/>
                <p:cNvSpPr>
                  <a:spLocks noChangeShapeType="1"/>
                </p:cNvSpPr>
                <p:nvPr/>
              </p:nvSpPr>
              <p:spPr bwMode="auto">
                <a:xfrm>
                  <a:off x="3790" y="219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5" name="Line 60889"/>
                <p:cNvSpPr>
                  <a:spLocks noChangeShapeType="1"/>
                </p:cNvSpPr>
                <p:nvPr/>
              </p:nvSpPr>
              <p:spPr bwMode="auto">
                <a:xfrm flipH="1">
                  <a:off x="3794" y="21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6" name="Line 60890"/>
                <p:cNvSpPr>
                  <a:spLocks noChangeShapeType="1"/>
                </p:cNvSpPr>
                <p:nvPr/>
              </p:nvSpPr>
              <p:spPr bwMode="auto">
                <a:xfrm>
                  <a:off x="3794" y="220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7" name="Line 60891"/>
                <p:cNvSpPr>
                  <a:spLocks noChangeShapeType="1"/>
                </p:cNvSpPr>
                <p:nvPr/>
              </p:nvSpPr>
              <p:spPr bwMode="auto">
                <a:xfrm>
                  <a:off x="3797" y="221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8" name="Line 60892"/>
                <p:cNvSpPr>
                  <a:spLocks noChangeShapeType="1"/>
                </p:cNvSpPr>
                <p:nvPr/>
              </p:nvSpPr>
              <p:spPr bwMode="auto">
                <a:xfrm flipH="1">
                  <a:off x="3796" y="222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89" name="Line 60893"/>
                <p:cNvSpPr>
                  <a:spLocks noChangeShapeType="1"/>
                </p:cNvSpPr>
                <p:nvPr/>
              </p:nvSpPr>
              <p:spPr bwMode="auto">
                <a:xfrm>
                  <a:off x="3796" y="223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0" name="Line 60894"/>
                <p:cNvSpPr>
                  <a:spLocks noChangeShapeType="1"/>
                </p:cNvSpPr>
                <p:nvPr/>
              </p:nvSpPr>
              <p:spPr bwMode="auto">
                <a:xfrm>
                  <a:off x="3799" y="2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1" name="Line 60895"/>
                <p:cNvSpPr>
                  <a:spLocks noChangeShapeType="1"/>
                </p:cNvSpPr>
                <p:nvPr/>
              </p:nvSpPr>
              <p:spPr bwMode="auto">
                <a:xfrm flipH="1">
                  <a:off x="3796" y="22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2" name="Line 60896"/>
                <p:cNvSpPr>
                  <a:spLocks noChangeShapeType="1"/>
                </p:cNvSpPr>
                <p:nvPr/>
              </p:nvSpPr>
              <p:spPr bwMode="auto">
                <a:xfrm>
                  <a:off x="3796" y="22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3" name="Line 60897"/>
                <p:cNvSpPr>
                  <a:spLocks noChangeShapeType="1"/>
                </p:cNvSpPr>
                <p:nvPr/>
              </p:nvSpPr>
              <p:spPr bwMode="auto">
                <a:xfrm>
                  <a:off x="3798"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4" name="Line 60898"/>
                <p:cNvSpPr>
                  <a:spLocks noChangeShapeType="1"/>
                </p:cNvSpPr>
                <p:nvPr/>
              </p:nvSpPr>
              <p:spPr bwMode="auto">
                <a:xfrm>
                  <a:off x="3800" y="22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5" name="Line 60899"/>
                <p:cNvSpPr>
                  <a:spLocks noChangeShapeType="1"/>
                </p:cNvSpPr>
                <p:nvPr/>
              </p:nvSpPr>
              <p:spPr bwMode="auto">
                <a:xfrm flipH="1">
                  <a:off x="3795" y="22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6" name="Line 60900"/>
                <p:cNvSpPr>
                  <a:spLocks noChangeShapeType="1"/>
                </p:cNvSpPr>
                <p:nvPr/>
              </p:nvSpPr>
              <p:spPr bwMode="auto">
                <a:xfrm>
                  <a:off x="3795" y="22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7" name="Line 60901"/>
                <p:cNvSpPr>
                  <a:spLocks noChangeShapeType="1"/>
                </p:cNvSpPr>
                <p:nvPr/>
              </p:nvSpPr>
              <p:spPr bwMode="auto">
                <a:xfrm flipH="1">
                  <a:off x="3793" y="228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8" name="Line 60902"/>
                <p:cNvSpPr>
                  <a:spLocks noChangeShapeType="1"/>
                </p:cNvSpPr>
                <p:nvPr/>
              </p:nvSpPr>
              <p:spPr bwMode="auto">
                <a:xfrm flipH="1">
                  <a:off x="3785" y="229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99" name="Line 60903"/>
                <p:cNvSpPr>
                  <a:spLocks noChangeShapeType="1"/>
                </p:cNvSpPr>
                <p:nvPr/>
              </p:nvSpPr>
              <p:spPr bwMode="auto">
                <a:xfrm>
                  <a:off x="3785" y="22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0" name="Line 60904"/>
                <p:cNvSpPr>
                  <a:spLocks noChangeShapeType="1"/>
                </p:cNvSpPr>
                <p:nvPr/>
              </p:nvSpPr>
              <p:spPr bwMode="auto">
                <a:xfrm flipH="1">
                  <a:off x="3783" y="230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1" name="Line 60905"/>
                <p:cNvSpPr>
                  <a:spLocks noChangeShapeType="1"/>
                </p:cNvSpPr>
                <p:nvPr/>
              </p:nvSpPr>
              <p:spPr bwMode="auto">
                <a:xfrm flipH="1">
                  <a:off x="3771" y="231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2" name="Line 60906"/>
                <p:cNvSpPr>
                  <a:spLocks noChangeShapeType="1"/>
                </p:cNvSpPr>
                <p:nvPr/>
              </p:nvSpPr>
              <p:spPr bwMode="auto">
                <a:xfrm flipH="1" flipV="1">
                  <a:off x="3761" y="232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3" name="Line 60907"/>
                <p:cNvSpPr>
                  <a:spLocks noChangeShapeType="1"/>
                </p:cNvSpPr>
                <p:nvPr/>
              </p:nvSpPr>
              <p:spPr bwMode="auto">
                <a:xfrm flipH="1">
                  <a:off x="3748" y="2321"/>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4" name="Line 60908"/>
                <p:cNvSpPr>
                  <a:spLocks noChangeShapeType="1"/>
                </p:cNvSpPr>
                <p:nvPr/>
              </p:nvSpPr>
              <p:spPr bwMode="auto">
                <a:xfrm flipH="1">
                  <a:off x="3734" y="23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5" name="Line 60909"/>
                <p:cNvSpPr>
                  <a:spLocks noChangeShapeType="1"/>
                </p:cNvSpPr>
                <p:nvPr/>
              </p:nvSpPr>
              <p:spPr bwMode="auto">
                <a:xfrm flipH="1">
                  <a:off x="3720" y="233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6" name="Line 60910"/>
                <p:cNvSpPr>
                  <a:spLocks noChangeShapeType="1"/>
                </p:cNvSpPr>
                <p:nvPr/>
              </p:nvSpPr>
              <p:spPr bwMode="auto">
                <a:xfrm flipH="1">
                  <a:off x="3713" y="23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7" name="Line 60911"/>
                <p:cNvSpPr>
                  <a:spLocks noChangeShapeType="1"/>
                </p:cNvSpPr>
                <p:nvPr/>
              </p:nvSpPr>
              <p:spPr bwMode="auto">
                <a:xfrm flipH="1">
                  <a:off x="3709" y="23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8" name="Line 60912"/>
                <p:cNvSpPr>
                  <a:spLocks noChangeShapeType="1"/>
                </p:cNvSpPr>
                <p:nvPr/>
              </p:nvSpPr>
              <p:spPr bwMode="auto">
                <a:xfrm flipH="1">
                  <a:off x="3701" y="23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09" name="Line 60913"/>
                <p:cNvSpPr>
                  <a:spLocks noChangeShapeType="1"/>
                </p:cNvSpPr>
                <p:nvPr/>
              </p:nvSpPr>
              <p:spPr bwMode="auto">
                <a:xfrm flipH="1" flipV="1">
                  <a:off x="3699" y="23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0" name="Line 60914"/>
                <p:cNvSpPr>
                  <a:spLocks noChangeShapeType="1"/>
                </p:cNvSpPr>
                <p:nvPr/>
              </p:nvSpPr>
              <p:spPr bwMode="auto">
                <a:xfrm flipH="1">
                  <a:off x="3695" y="234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1" name="Line 60915"/>
                <p:cNvSpPr>
                  <a:spLocks noChangeShapeType="1"/>
                </p:cNvSpPr>
                <p:nvPr/>
              </p:nvSpPr>
              <p:spPr bwMode="auto">
                <a:xfrm flipH="1">
                  <a:off x="3687" y="234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2" name="Line 60916"/>
                <p:cNvSpPr>
                  <a:spLocks noChangeShapeType="1"/>
                </p:cNvSpPr>
                <p:nvPr/>
              </p:nvSpPr>
              <p:spPr bwMode="auto">
                <a:xfrm>
                  <a:off x="3687" y="23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3" name="Line 60917"/>
                <p:cNvSpPr>
                  <a:spLocks noChangeShapeType="1"/>
                </p:cNvSpPr>
                <p:nvPr/>
              </p:nvSpPr>
              <p:spPr bwMode="auto">
                <a:xfrm flipH="1">
                  <a:off x="3676" y="235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4" name="Line 60918"/>
                <p:cNvSpPr>
                  <a:spLocks noChangeShapeType="1"/>
                </p:cNvSpPr>
                <p:nvPr/>
              </p:nvSpPr>
              <p:spPr bwMode="auto">
                <a:xfrm flipH="1" flipV="1">
                  <a:off x="3666" y="23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5" name="Line 60919"/>
                <p:cNvSpPr>
                  <a:spLocks noChangeShapeType="1"/>
                </p:cNvSpPr>
                <p:nvPr/>
              </p:nvSpPr>
              <p:spPr bwMode="auto">
                <a:xfrm flipH="1">
                  <a:off x="3662" y="235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6" name="Line 60920"/>
                <p:cNvSpPr>
                  <a:spLocks noChangeShapeType="1"/>
                </p:cNvSpPr>
                <p:nvPr/>
              </p:nvSpPr>
              <p:spPr bwMode="auto">
                <a:xfrm flipH="1">
                  <a:off x="3648" y="236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7" name="Line 60921"/>
                <p:cNvSpPr>
                  <a:spLocks noChangeShapeType="1"/>
                </p:cNvSpPr>
                <p:nvPr/>
              </p:nvSpPr>
              <p:spPr bwMode="auto">
                <a:xfrm flipH="1" flipV="1">
                  <a:off x="3638" y="236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8" name="Line 60922"/>
                <p:cNvSpPr>
                  <a:spLocks noChangeShapeType="1"/>
                </p:cNvSpPr>
                <p:nvPr/>
              </p:nvSpPr>
              <p:spPr bwMode="auto">
                <a:xfrm flipH="1">
                  <a:off x="3632" y="23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19" name="Line 60923"/>
                <p:cNvSpPr>
                  <a:spLocks noChangeShapeType="1"/>
                </p:cNvSpPr>
                <p:nvPr/>
              </p:nvSpPr>
              <p:spPr bwMode="auto">
                <a:xfrm flipH="1">
                  <a:off x="3620" y="23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0" name="Line 60924"/>
                <p:cNvSpPr>
                  <a:spLocks noChangeShapeType="1"/>
                </p:cNvSpPr>
                <p:nvPr/>
              </p:nvSpPr>
              <p:spPr bwMode="auto">
                <a:xfrm flipH="1" flipV="1">
                  <a:off x="3618" y="2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1" name="Line 60925"/>
                <p:cNvSpPr>
                  <a:spLocks noChangeShapeType="1"/>
                </p:cNvSpPr>
                <p:nvPr/>
              </p:nvSpPr>
              <p:spPr bwMode="auto">
                <a:xfrm flipH="1" flipV="1">
                  <a:off x="3616"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2" name="Line 60926"/>
                <p:cNvSpPr>
                  <a:spLocks noChangeShapeType="1"/>
                </p:cNvSpPr>
                <p:nvPr/>
              </p:nvSpPr>
              <p:spPr bwMode="auto">
                <a:xfrm flipH="1">
                  <a:off x="3597" y="236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3" name="Line 60927"/>
                <p:cNvSpPr>
                  <a:spLocks noChangeShapeType="1"/>
                </p:cNvSpPr>
                <p:nvPr/>
              </p:nvSpPr>
              <p:spPr bwMode="auto">
                <a:xfrm flipV="1">
                  <a:off x="3597" y="237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4" name="Line 60928"/>
                <p:cNvSpPr>
                  <a:spLocks noChangeShapeType="1"/>
                </p:cNvSpPr>
                <p:nvPr/>
              </p:nvSpPr>
              <p:spPr bwMode="auto">
                <a:xfrm flipV="1">
                  <a:off x="3603" y="2366"/>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5" name="Line 60929"/>
                <p:cNvSpPr>
                  <a:spLocks noChangeShapeType="1"/>
                </p:cNvSpPr>
                <p:nvPr/>
              </p:nvSpPr>
              <p:spPr bwMode="auto">
                <a:xfrm flipH="1">
                  <a:off x="3595" y="236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6" name="Line 60930"/>
                <p:cNvSpPr>
                  <a:spLocks noChangeShapeType="1"/>
                </p:cNvSpPr>
                <p:nvPr/>
              </p:nvSpPr>
              <p:spPr bwMode="auto">
                <a:xfrm flipV="1">
                  <a:off x="3595" y="23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7" name="Line 60931"/>
                <p:cNvSpPr>
                  <a:spLocks noChangeShapeType="1"/>
                </p:cNvSpPr>
                <p:nvPr/>
              </p:nvSpPr>
              <p:spPr bwMode="auto">
                <a:xfrm flipH="1">
                  <a:off x="3599" y="236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8" name="Line 60932"/>
                <p:cNvSpPr>
                  <a:spLocks noChangeShapeType="1"/>
                </p:cNvSpPr>
                <p:nvPr/>
              </p:nvSpPr>
              <p:spPr bwMode="auto">
                <a:xfrm flipH="1">
                  <a:off x="3592"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29" name="Line 60933"/>
                <p:cNvSpPr>
                  <a:spLocks noChangeShapeType="1"/>
                </p:cNvSpPr>
                <p:nvPr/>
              </p:nvSpPr>
              <p:spPr bwMode="auto">
                <a:xfrm flipH="1" flipV="1">
                  <a:off x="3590" y="23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0" name="Line 60934"/>
                <p:cNvSpPr>
                  <a:spLocks noChangeShapeType="1"/>
                </p:cNvSpPr>
                <p:nvPr/>
              </p:nvSpPr>
              <p:spPr bwMode="auto">
                <a:xfrm flipV="1">
                  <a:off x="3590" y="235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1" name="Line 60935"/>
                <p:cNvSpPr>
                  <a:spLocks noChangeShapeType="1"/>
                </p:cNvSpPr>
                <p:nvPr/>
              </p:nvSpPr>
              <p:spPr bwMode="auto">
                <a:xfrm flipV="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2" name="Line 60936"/>
                <p:cNvSpPr>
                  <a:spLocks noChangeShapeType="1"/>
                </p:cNvSpPr>
                <p:nvPr/>
              </p:nvSpPr>
              <p:spPr bwMode="auto">
                <a:xfrm flipV="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3" name="Line 60937"/>
                <p:cNvSpPr>
                  <a:spLocks noChangeShapeType="1"/>
                </p:cNvSpPr>
                <p:nvPr/>
              </p:nvSpPr>
              <p:spPr bwMode="auto">
                <a:xfrm flipH="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4" name="Line 60938"/>
                <p:cNvSpPr>
                  <a:spLocks noChangeShapeType="1"/>
                </p:cNvSpPr>
                <p:nvPr/>
              </p:nvSpPr>
              <p:spPr bwMode="auto">
                <a:xfrm flipH="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5" name="Line 60939"/>
                <p:cNvSpPr>
                  <a:spLocks noChangeShapeType="1"/>
                </p:cNvSpPr>
                <p:nvPr/>
              </p:nvSpPr>
              <p:spPr bwMode="auto">
                <a:xfrm flipH="1" flipV="1">
                  <a:off x="3586" y="23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6" name="Line 60940"/>
                <p:cNvSpPr>
                  <a:spLocks noChangeShapeType="1"/>
                </p:cNvSpPr>
                <p:nvPr/>
              </p:nvSpPr>
              <p:spPr bwMode="auto">
                <a:xfrm flipH="1">
                  <a:off x="3581" y="23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7" name="Line 60941"/>
                <p:cNvSpPr>
                  <a:spLocks noChangeShapeType="1"/>
                </p:cNvSpPr>
                <p:nvPr/>
              </p:nvSpPr>
              <p:spPr bwMode="auto">
                <a:xfrm flipH="1" flipV="1">
                  <a:off x="3572" y="235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8" name="Line 60942"/>
                <p:cNvSpPr>
                  <a:spLocks noChangeShapeType="1"/>
                </p:cNvSpPr>
                <p:nvPr/>
              </p:nvSpPr>
              <p:spPr bwMode="auto">
                <a:xfrm flipV="1">
                  <a:off x="3572" y="23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39" name="Line 60943"/>
                <p:cNvSpPr>
                  <a:spLocks noChangeShapeType="1"/>
                </p:cNvSpPr>
                <p:nvPr/>
              </p:nvSpPr>
              <p:spPr bwMode="auto">
                <a:xfrm flipV="1">
                  <a:off x="3577" y="233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0" name="Line 60944"/>
                <p:cNvSpPr>
                  <a:spLocks noChangeShapeType="1"/>
                </p:cNvSpPr>
                <p:nvPr/>
              </p:nvSpPr>
              <p:spPr bwMode="auto">
                <a:xfrm flipV="1">
                  <a:off x="3582" y="23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1" name="Line 60945"/>
                <p:cNvSpPr>
                  <a:spLocks noChangeShapeType="1"/>
                </p:cNvSpPr>
                <p:nvPr/>
              </p:nvSpPr>
              <p:spPr bwMode="auto">
                <a:xfrm flipV="1">
                  <a:off x="3589"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2" name="Line 60946"/>
                <p:cNvSpPr>
                  <a:spLocks noChangeShapeType="1"/>
                </p:cNvSpPr>
                <p:nvPr/>
              </p:nvSpPr>
              <p:spPr bwMode="auto">
                <a:xfrm flipV="1">
                  <a:off x="3596" y="23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3" name="Line 60947"/>
                <p:cNvSpPr>
                  <a:spLocks noChangeShapeType="1"/>
                </p:cNvSpPr>
                <p:nvPr/>
              </p:nvSpPr>
              <p:spPr bwMode="auto">
                <a:xfrm flipH="1" flipV="1">
                  <a:off x="3594" y="232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4" name="Line 60948"/>
                <p:cNvSpPr>
                  <a:spLocks noChangeShapeType="1"/>
                </p:cNvSpPr>
                <p:nvPr/>
              </p:nvSpPr>
              <p:spPr bwMode="auto">
                <a:xfrm flipH="1">
                  <a:off x="3580" y="232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5" name="Line 60949"/>
                <p:cNvSpPr>
                  <a:spLocks noChangeShapeType="1"/>
                </p:cNvSpPr>
                <p:nvPr/>
              </p:nvSpPr>
              <p:spPr bwMode="auto">
                <a:xfrm flipH="1">
                  <a:off x="3572" y="23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6" name="Line 60950"/>
                <p:cNvSpPr>
                  <a:spLocks noChangeShapeType="1"/>
                </p:cNvSpPr>
                <p:nvPr/>
              </p:nvSpPr>
              <p:spPr bwMode="auto">
                <a:xfrm flipH="1" flipV="1">
                  <a:off x="3570" y="231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7" name="Line 60951"/>
                <p:cNvSpPr>
                  <a:spLocks noChangeShapeType="1"/>
                </p:cNvSpPr>
                <p:nvPr/>
              </p:nvSpPr>
              <p:spPr bwMode="auto">
                <a:xfrm flipV="1">
                  <a:off x="3570" y="231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8" name="Line 60952"/>
                <p:cNvSpPr>
                  <a:spLocks noChangeShapeType="1"/>
                </p:cNvSpPr>
                <p:nvPr/>
              </p:nvSpPr>
              <p:spPr bwMode="auto">
                <a:xfrm flipV="1">
                  <a:off x="3575" y="23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49" name="Line 60953"/>
                <p:cNvSpPr>
                  <a:spLocks noChangeShapeType="1"/>
                </p:cNvSpPr>
                <p:nvPr/>
              </p:nvSpPr>
              <p:spPr bwMode="auto">
                <a:xfrm flipV="1">
                  <a:off x="3582" y="2302"/>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0" name="Line 60954"/>
                <p:cNvSpPr>
                  <a:spLocks noChangeShapeType="1"/>
                </p:cNvSpPr>
                <p:nvPr/>
              </p:nvSpPr>
              <p:spPr bwMode="auto">
                <a:xfrm flipH="1" flipV="1">
                  <a:off x="3600" y="22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1" name="Line 60955"/>
                <p:cNvSpPr>
                  <a:spLocks noChangeShapeType="1"/>
                </p:cNvSpPr>
                <p:nvPr/>
              </p:nvSpPr>
              <p:spPr bwMode="auto">
                <a:xfrm flipV="1">
                  <a:off x="3600" y="229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2" name="Line 60956"/>
                <p:cNvSpPr>
                  <a:spLocks noChangeShapeType="1"/>
                </p:cNvSpPr>
                <p:nvPr/>
              </p:nvSpPr>
              <p:spPr bwMode="auto">
                <a:xfrm flipV="1">
                  <a:off x="3615" y="22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3" name="Line 60957"/>
                <p:cNvSpPr>
                  <a:spLocks noChangeShapeType="1"/>
                </p:cNvSpPr>
                <p:nvPr/>
              </p:nvSpPr>
              <p:spPr bwMode="auto">
                <a:xfrm>
                  <a:off x="3622" y="228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4" name="Line 60958"/>
                <p:cNvSpPr>
                  <a:spLocks noChangeShapeType="1"/>
                </p:cNvSpPr>
                <p:nvPr/>
              </p:nvSpPr>
              <p:spPr bwMode="auto">
                <a:xfrm flipV="1">
                  <a:off x="3631" y="228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5" name="Line 60959"/>
                <p:cNvSpPr>
                  <a:spLocks noChangeShapeType="1"/>
                </p:cNvSpPr>
                <p:nvPr/>
              </p:nvSpPr>
              <p:spPr bwMode="auto">
                <a:xfrm flipV="1">
                  <a:off x="3645" y="22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6" name="Line 60960"/>
                <p:cNvSpPr>
                  <a:spLocks noChangeShapeType="1"/>
                </p:cNvSpPr>
                <p:nvPr/>
              </p:nvSpPr>
              <p:spPr bwMode="auto">
                <a:xfrm flipH="1" flipV="1">
                  <a:off x="3643" y="22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7" name="Line 60961"/>
                <p:cNvSpPr>
                  <a:spLocks noChangeShapeType="1"/>
                </p:cNvSpPr>
                <p:nvPr/>
              </p:nvSpPr>
              <p:spPr bwMode="auto">
                <a:xfrm flipH="1">
                  <a:off x="3636" y="22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8" name="Line 60962"/>
                <p:cNvSpPr>
                  <a:spLocks noChangeShapeType="1"/>
                </p:cNvSpPr>
                <p:nvPr/>
              </p:nvSpPr>
              <p:spPr bwMode="auto">
                <a:xfrm flipH="1">
                  <a:off x="3629"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59" name="Line 60963"/>
                <p:cNvSpPr>
                  <a:spLocks noChangeShapeType="1"/>
                </p:cNvSpPr>
                <p:nvPr/>
              </p:nvSpPr>
              <p:spPr bwMode="auto">
                <a:xfrm flipH="1" flipV="1">
                  <a:off x="3620" y="22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0" name="Line 60964"/>
                <p:cNvSpPr>
                  <a:spLocks noChangeShapeType="1"/>
                </p:cNvSpPr>
                <p:nvPr/>
              </p:nvSpPr>
              <p:spPr bwMode="auto">
                <a:xfrm flipH="1">
                  <a:off x="3608" y="228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1" name="Line 60965"/>
                <p:cNvSpPr>
                  <a:spLocks noChangeShapeType="1"/>
                </p:cNvSpPr>
                <p:nvPr/>
              </p:nvSpPr>
              <p:spPr bwMode="auto">
                <a:xfrm flipH="1" flipV="1">
                  <a:off x="3598" y="228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2" name="Line 60966"/>
                <p:cNvSpPr>
                  <a:spLocks noChangeShapeType="1"/>
                </p:cNvSpPr>
                <p:nvPr/>
              </p:nvSpPr>
              <p:spPr bwMode="auto">
                <a:xfrm flipV="1">
                  <a:off x="3598" y="22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3" name="Line 60967"/>
                <p:cNvSpPr>
                  <a:spLocks noChangeShapeType="1"/>
                </p:cNvSpPr>
                <p:nvPr/>
              </p:nvSpPr>
              <p:spPr bwMode="auto">
                <a:xfrm flipV="1">
                  <a:off x="3612" y="2265"/>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4" name="Line 60968"/>
                <p:cNvSpPr>
                  <a:spLocks noChangeShapeType="1"/>
                </p:cNvSpPr>
                <p:nvPr/>
              </p:nvSpPr>
              <p:spPr bwMode="auto">
                <a:xfrm flipV="1">
                  <a:off x="3622" y="2252"/>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5" name="Line 60969"/>
                <p:cNvSpPr>
                  <a:spLocks noChangeShapeType="1"/>
                </p:cNvSpPr>
                <p:nvPr/>
              </p:nvSpPr>
              <p:spPr bwMode="auto">
                <a:xfrm flipV="1">
                  <a:off x="3641" y="22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6" name="Line 60970"/>
                <p:cNvSpPr>
                  <a:spLocks noChangeShapeType="1"/>
                </p:cNvSpPr>
                <p:nvPr/>
              </p:nvSpPr>
              <p:spPr bwMode="auto">
                <a:xfrm flipV="1">
                  <a:off x="3648" y="22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7" name="Line 60971"/>
                <p:cNvSpPr>
                  <a:spLocks noChangeShapeType="1"/>
                </p:cNvSpPr>
                <p:nvPr/>
              </p:nvSpPr>
              <p:spPr bwMode="auto">
                <a:xfrm flipH="1" flipV="1">
                  <a:off x="3651" y="22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8" name="Line 60972"/>
                <p:cNvSpPr>
                  <a:spLocks noChangeShapeType="1"/>
                </p:cNvSpPr>
                <p:nvPr/>
              </p:nvSpPr>
              <p:spPr bwMode="auto">
                <a:xfrm flipH="1">
                  <a:off x="3644"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69" name="Line 60973"/>
                <p:cNvSpPr>
                  <a:spLocks noChangeShapeType="1"/>
                </p:cNvSpPr>
                <p:nvPr/>
              </p:nvSpPr>
              <p:spPr bwMode="auto">
                <a:xfrm flipH="1">
                  <a:off x="3630" y="223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0" name="Line 60974"/>
                <p:cNvSpPr>
                  <a:spLocks noChangeShapeType="1"/>
                </p:cNvSpPr>
                <p:nvPr/>
              </p:nvSpPr>
              <p:spPr bwMode="auto">
                <a:xfrm flipH="1">
                  <a:off x="3625" y="224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1" name="Line 60975"/>
                <p:cNvSpPr>
                  <a:spLocks noChangeShapeType="1"/>
                </p:cNvSpPr>
                <p:nvPr/>
              </p:nvSpPr>
              <p:spPr bwMode="auto">
                <a:xfrm flipH="1" flipV="1">
                  <a:off x="3621" y="223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2" name="Line 60976"/>
                <p:cNvSpPr>
                  <a:spLocks noChangeShapeType="1"/>
                </p:cNvSpPr>
                <p:nvPr/>
              </p:nvSpPr>
              <p:spPr bwMode="auto">
                <a:xfrm flipH="1">
                  <a:off x="3614" y="223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3" name="Line 60977"/>
                <p:cNvSpPr>
                  <a:spLocks noChangeShapeType="1"/>
                </p:cNvSpPr>
                <p:nvPr/>
              </p:nvSpPr>
              <p:spPr bwMode="auto">
                <a:xfrm flipH="1" flipV="1">
                  <a:off x="3612" y="22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4" name="Line 60978"/>
                <p:cNvSpPr>
                  <a:spLocks noChangeShapeType="1"/>
                </p:cNvSpPr>
                <p:nvPr/>
              </p:nvSpPr>
              <p:spPr bwMode="auto">
                <a:xfrm flipH="1" flipV="1">
                  <a:off x="3601" y="221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5" name="Line 60979"/>
                <p:cNvSpPr>
                  <a:spLocks noChangeShapeType="1"/>
                </p:cNvSpPr>
                <p:nvPr/>
              </p:nvSpPr>
              <p:spPr bwMode="auto">
                <a:xfrm flipV="1">
                  <a:off x="3601" y="221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6" name="Line 60980"/>
                <p:cNvSpPr>
                  <a:spLocks noChangeShapeType="1"/>
                </p:cNvSpPr>
                <p:nvPr/>
              </p:nvSpPr>
              <p:spPr bwMode="auto">
                <a:xfrm flipV="1">
                  <a:off x="3605" y="220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7" name="Line 60981"/>
                <p:cNvSpPr>
                  <a:spLocks noChangeShapeType="1"/>
                </p:cNvSpPr>
                <p:nvPr/>
              </p:nvSpPr>
              <p:spPr bwMode="auto">
                <a:xfrm flipV="1">
                  <a:off x="3613" y="219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8" name="Line 60982"/>
                <p:cNvSpPr>
                  <a:spLocks noChangeShapeType="1"/>
                </p:cNvSpPr>
                <p:nvPr/>
              </p:nvSpPr>
              <p:spPr bwMode="auto">
                <a:xfrm flipV="1">
                  <a:off x="3617" y="21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79" name="Line 60983"/>
                <p:cNvSpPr>
                  <a:spLocks noChangeShapeType="1"/>
                </p:cNvSpPr>
                <p:nvPr/>
              </p:nvSpPr>
              <p:spPr bwMode="auto">
                <a:xfrm flipV="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0" name="Line 60984"/>
                <p:cNvSpPr>
                  <a:spLocks noChangeShapeType="1"/>
                </p:cNvSpPr>
                <p:nvPr/>
              </p:nvSpPr>
              <p:spPr bwMode="auto">
                <a:xfrm flipH="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1" name="Line 60985"/>
                <p:cNvSpPr>
                  <a:spLocks noChangeShapeType="1"/>
                </p:cNvSpPr>
                <p:nvPr/>
              </p:nvSpPr>
              <p:spPr bwMode="auto">
                <a:xfrm flipH="1" flipV="1">
                  <a:off x="3620" y="21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2" name="Line 60986"/>
                <p:cNvSpPr>
                  <a:spLocks noChangeShapeType="1"/>
                </p:cNvSpPr>
                <p:nvPr/>
              </p:nvSpPr>
              <p:spPr bwMode="auto">
                <a:xfrm flipH="1" flipV="1">
                  <a:off x="3618" y="21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3" name="Line 60987"/>
                <p:cNvSpPr>
                  <a:spLocks noChangeShapeType="1"/>
                </p:cNvSpPr>
                <p:nvPr/>
              </p:nvSpPr>
              <p:spPr bwMode="auto">
                <a:xfrm flipH="1" flipV="1">
                  <a:off x="3608" y="21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4" name="Line 60988"/>
                <p:cNvSpPr>
                  <a:spLocks noChangeShapeType="1"/>
                </p:cNvSpPr>
                <p:nvPr/>
              </p:nvSpPr>
              <p:spPr bwMode="auto">
                <a:xfrm flipV="1">
                  <a:off x="3608" y="21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5" name="Line 60989"/>
                <p:cNvSpPr>
                  <a:spLocks noChangeShapeType="1"/>
                </p:cNvSpPr>
                <p:nvPr/>
              </p:nvSpPr>
              <p:spPr bwMode="auto">
                <a:xfrm flipV="1">
                  <a:off x="3615" y="215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6" name="Line 60990"/>
                <p:cNvSpPr>
                  <a:spLocks noChangeShapeType="1"/>
                </p:cNvSpPr>
                <p:nvPr/>
              </p:nvSpPr>
              <p:spPr bwMode="auto">
                <a:xfrm flipV="1">
                  <a:off x="3618" y="214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7" name="Line 60991"/>
                <p:cNvSpPr>
                  <a:spLocks noChangeShapeType="1"/>
                </p:cNvSpPr>
                <p:nvPr/>
              </p:nvSpPr>
              <p:spPr bwMode="auto">
                <a:xfrm>
                  <a:off x="3632" y="214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8" name="Line 60992"/>
                <p:cNvSpPr>
                  <a:spLocks noChangeShapeType="1"/>
                </p:cNvSpPr>
                <p:nvPr/>
              </p:nvSpPr>
              <p:spPr bwMode="auto">
                <a:xfrm>
                  <a:off x="3641" y="21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89" name="Line 60993"/>
                <p:cNvSpPr>
                  <a:spLocks noChangeShapeType="1"/>
                </p:cNvSpPr>
                <p:nvPr/>
              </p:nvSpPr>
              <p:spPr bwMode="auto">
                <a:xfrm>
                  <a:off x="3651" y="21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0" name="Line 60994"/>
                <p:cNvSpPr>
                  <a:spLocks noChangeShapeType="1"/>
                </p:cNvSpPr>
                <p:nvPr/>
              </p:nvSpPr>
              <p:spPr bwMode="auto">
                <a:xfrm>
                  <a:off x="3653" y="216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1" name="Line 60995"/>
                <p:cNvSpPr>
                  <a:spLocks noChangeShapeType="1"/>
                </p:cNvSpPr>
                <p:nvPr/>
              </p:nvSpPr>
              <p:spPr bwMode="auto">
                <a:xfrm>
                  <a:off x="3669" y="216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2" name="Line 60996"/>
                <p:cNvSpPr>
                  <a:spLocks noChangeShapeType="1"/>
                </p:cNvSpPr>
                <p:nvPr/>
              </p:nvSpPr>
              <p:spPr bwMode="auto">
                <a:xfrm flipV="1">
                  <a:off x="3677" y="2162"/>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3" name="Line 60997"/>
                <p:cNvSpPr>
                  <a:spLocks noChangeShapeType="1"/>
                </p:cNvSpPr>
                <p:nvPr/>
              </p:nvSpPr>
              <p:spPr bwMode="auto">
                <a:xfrm flipH="1" flipV="1">
                  <a:off x="3688" y="215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4" name="Line 60998"/>
                <p:cNvSpPr>
                  <a:spLocks noChangeShapeType="1"/>
                </p:cNvSpPr>
                <p:nvPr/>
              </p:nvSpPr>
              <p:spPr bwMode="auto">
                <a:xfrm flipH="1" flipV="1">
                  <a:off x="3685" y="214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5" name="Line 60999"/>
                <p:cNvSpPr>
                  <a:spLocks noChangeShapeType="1"/>
                </p:cNvSpPr>
                <p:nvPr/>
              </p:nvSpPr>
              <p:spPr bwMode="auto">
                <a:xfrm flipV="1">
                  <a:off x="3685" y="21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6" name="Line 61000"/>
                <p:cNvSpPr>
                  <a:spLocks noChangeShapeType="1"/>
                </p:cNvSpPr>
                <p:nvPr/>
              </p:nvSpPr>
              <p:spPr bwMode="auto">
                <a:xfrm flipV="1">
                  <a:off x="3699" y="213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7" name="Line 61001"/>
                <p:cNvSpPr>
                  <a:spLocks noChangeShapeType="1"/>
                </p:cNvSpPr>
                <p:nvPr/>
              </p:nvSpPr>
              <p:spPr bwMode="auto">
                <a:xfrm flipH="1">
                  <a:off x="3698" y="213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8" name="Line 61002"/>
                <p:cNvSpPr>
                  <a:spLocks noChangeShapeType="1"/>
                </p:cNvSpPr>
                <p:nvPr/>
              </p:nvSpPr>
              <p:spPr bwMode="auto">
                <a:xfrm flipH="1" flipV="1">
                  <a:off x="3681" y="2133"/>
                  <a:ext cx="1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99" name="Line 61003"/>
                <p:cNvSpPr>
                  <a:spLocks noChangeShapeType="1"/>
                </p:cNvSpPr>
                <p:nvPr/>
              </p:nvSpPr>
              <p:spPr bwMode="auto">
                <a:xfrm flipH="1" flipV="1">
                  <a:off x="3672" y="21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0" name="Line 61004"/>
                <p:cNvSpPr>
                  <a:spLocks noChangeShapeType="1"/>
                </p:cNvSpPr>
                <p:nvPr/>
              </p:nvSpPr>
              <p:spPr bwMode="auto">
                <a:xfrm flipV="1">
                  <a:off x="3672" y="211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1" name="Line 61005"/>
                <p:cNvSpPr>
                  <a:spLocks noChangeShapeType="1"/>
                </p:cNvSpPr>
                <p:nvPr/>
              </p:nvSpPr>
              <p:spPr bwMode="auto">
                <a:xfrm flipV="1">
                  <a:off x="3691"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2" name="Line 61006"/>
                <p:cNvSpPr>
                  <a:spLocks noChangeShapeType="1"/>
                </p:cNvSpPr>
                <p:nvPr/>
              </p:nvSpPr>
              <p:spPr bwMode="auto">
                <a:xfrm flipV="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3" name="Line 61007"/>
                <p:cNvSpPr>
                  <a:spLocks noChangeShapeType="1"/>
                </p:cNvSpPr>
                <p:nvPr/>
              </p:nvSpPr>
              <p:spPr bwMode="auto">
                <a:xfrm flipH="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4" name="Line 61008"/>
                <p:cNvSpPr>
                  <a:spLocks noChangeShapeType="1"/>
                </p:cNvSpPr>
                <p:nvPr/>
              </p:nvSpPr>
              <p:spPr bwMode="auto">
                <a:xfrm flipV="1">
                  <a:off x="3695" y="20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5" name="Line 61009"/>
                <p:cNvSpPr>
                  <a:spLocks noChangeShapeType="1"/>
                </p:cNvSpPr>
                <p:nvPr/>
              </p:nvSpPr>
              <p:spPr bwMode="auto">
                <a:xfrm flipV="1">
                  <a:off x="3700" y="209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6" name="Line 61010"/>
                <p:cNvSpPr>
                  <a:spLocks noChangeShapeType="1"/>
                </p:cNvSpPr>
                <p:nvPr/>
              </p:nvSpPr>
              <p:spPr bwMode="auto">
                <a:xfrm flipV="1">
                  <a:off x="3714" y="20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7" name="Line 61011"/>
                <p:cNvSpPr>
                  <a:spLocks noChangeShapeType="1"/>
                </p:cNvSpPr>
                <p:nvPr/>
              </p:nvSpPr>
              <p:spPr bwMode="auto">
                <a:xfrm>
                  <a:off x="3719" y="208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8" name="Line 61012"/>
                <p:cNvSpPr>
                  <a:spLocks noChangeShapeType="1"/>
                </p:cNvSpPr>
                <p:nvPr/>
              </p:nvSpPr>
              <p:spPr bwMode="auto">
                <a:xfrm flipV="1">
                  <a:off x="3735" y="20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09" name="Line 61013"/>
                <p:cNvSpPr>
                  <a:spLocks noChangeShapeType="1"/>
                </p:cNvSpPr>
                <p:nvPr/>
              </p:nvSpPr>
              <p:spPr bwMode="auto">
                <a:xfrm flipV="1">
                  <a:off x="3742" y="20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0" name="Line 61014"/>
                <p:cNvSpPr>
                  <a:spLocks noChangeShapeType="1"/>
                </p:cNvSpPr>
                <p:nvPr/>
              </p:nvSpPr>
              <p:spPr bwMode="auto">
                <a:xfrm flipV="1">
                  <a:off x="3749" y="20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1" name="Line 61015"/>
                <p:cNvSpPr>
                  <a:spLocks noChangeShapeType="1"/>
                </p:cNvSpPr>
                <p:nvPr/>
              </p:nvSpPr>
              <p:spPr bwMode="auto">
                <a:xfrm flipH="1" flipV="1">
                  <a:off x="3753" y="207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2" name="Line 61016"/>
                <p:cNvSpPr>
                  <a:spLocks noChangeShapeType="1"/>
                </p:cNvSpPr>
                <p:nvPr/>
              </p:nvSpPr>
              <p:spPr bwMode="auto">
                <a:xfrm>
                  <a:off x="3753" y="20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3" name="Line 61017"/>
                <p:cNvSpPr>
                  <a:spLocks noChangeShapeType="1"/>
                </p:cNvSpPr>
                <p:nvPr/>
              </p:nvSpPr>
              <p:spPr bwMode="auto">
                <a:xfrm>
                  <a:off x="3763" y="207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4" name="Line 61018"/>
                <p:cNvSpPr>
                  <a:spLocks noChangeShapeType="1"/>
                </p:cNvSpPr>
                <p:nvPr/>
              </p:nvSpPr>
              <p:spPr bwMode="auto">
                <a:xfrm flipH="1">
                  <a:off x="3768" y="208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5" name="Line 61019"/>
                <p:cNvSpPr>
                  <a:spLocks noChangeShapeType="1"/>
                </p:cNvSpPr>
                <p:nvPr/>
              </p:nvSpPr>
              <p:spPr bwMode="auto">
                <a:xfrm flipH="1">
                  <a:off x="3760" y="209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6" name="Line 61020"/>
                <p:cNvSpPr>
                  <a:spLocks noChangeShapeType="1"/>
                </p:cNvSpPr>
                <p:nvPr/>
              </p:nvSpPr>
              <p:spPr bwMode="auto">
                <a:xfrm flipH="1">
                  <a:off x="3754" y="20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7" name="Line 61021"/>
                <p:cNvSpPr>
                  <a:spLocks noChangeShapeType="1"/>
                </p:cNvSpPr>
                <p:nvPr/>
              </p:nvSpPr>
              <p:spPr bwMode="auto">
                <a:xfrm>
                  <a:off x="3754" y="209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8" name="Line 61022"/>
                <p:cNvSpPr>
                  <a:spLocks noChangeShapeType="1"/>
                </p:cNvSpPr>
                <p:nvPr/>
              </p:nvSpPr>
              <p:spPr bwMode="auto">
                <a:xfrm flipH="1">
                  <a:off x="3755" y="21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19" name="Line 61023"/>
                <p:cNvSpPr>
                  <a:spLocks noChangeShapeType="1"/>
                </p:cNvSpPr>
                <p:nvPr/>
              </p:nvSpPr>
              <p:spPr bwMode="auto">
                <a:xfrm flipH="1">
                  <a:off x="3741" y="210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0" name="Line 61024"/>
                <p:cNvSpPr>
                  <a:spLocks noChangeShapeType="1"/>
                </p:cNvSpPr>
                <p:nvPr/>
              </p:nvSpPr>
              <p:spPr bwMode="auto">
                <a:xfrm flipH="1">
                  <a:off x="3737"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1" name="Line 61025"/>
                <p:cNvSpPr>
                  <a:spLocks noChangeShapeType="1"/>
                </p:cNvSpPr>
                <p:nvPr/>
              </p:nvSpPr>
              <p:spPr bwMode="auto">
                <a:xfrm flipH="1">
                  <a:off x="3732" y="211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2" name="Line 61026"/>
                <p:cNvSpPr>
                  <a:spLocks noChangeShapeType="1"/>
                </p:cNvSpPr>
                <p:nvPr/>
              </p:nvSpPr>
              <p:spPr bwMode="auto">
                <a:xfrm>
                  <a:off x="3732" y="21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3" name="Line 61027"/>
                <p:cNvSpPr>
                  <a:spLocks noChangeShapeType="1"/>
                </p:cNvSpPr>
                <p:nvPr/>
              </p:nvSpPr>
              <p:spPr bwMode="auto">
                <a:xfrm flipH="1">
                  <a:off x="3730" y="21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4" name="Line 61028"/>
                <p:cNvSpPr>
                  <a:spLocks noChangeShapeType="1"/>
                </p:cNvSpPr>
                <p:nvPr/>
              </p:nvSpPr>
              <p:spPr bwMode="auto">
                <a:xfrm flipH="1" flipV="1">
                  <a:off x="3720" y="213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5" name="Line 61029"/>
                <p:cNvSpPr>
                  <a:spLocks noChangeShapeType="1"/>
                </p:cNvSpPr>
                <p:nvPr/>
              </p:nvSpPr>
              <p:spPr bwMode="auto">
                <a:xfrm flipH="1">
                  <a:off x="3713" y="21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6" name="Line 61030"/>
                <p:cNvSpPr>
                  <a:spLocks noChangeShapeType="1"/>
                </p:cNvSpPr>
                <p:nvPr/>
              </p:nvSpPr>
              <p:spPr bwMode="auto">
                <a:xfrm>
                  <a:off x="3713" y="21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7" name="Line 61031"/>
                <p:cNvSpPr>
                  <a:spLocks noChangeShapeType="1"/>
                </p:cNvSpPr>
                <p:nvPr/>
              </p:nvSpPr>
              <p:spPr bwMode="auto">
                <a:xfrm flipH="1">
                  <a:off x="3710" y="21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8" name="Line 61032"/>
                <p:cNvSpPr>
                  <a:spLocks noChangeShapeType="1"/>
                </p:cNvSpPr>
                <p:nvPr/>
              </p:nvSpPr>
              <p:spPr bwMode="auto">
                <a:xfrm>
                  <a:off x="3710" y="215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29" name="Line 61033"/>
                <p:cNvSpPr>
                  <a:spLocks noChangeShapeType="1"/>
                </p:cNvSpPr>
                <p:nvPr/>
              </p:nvSpPr>
              <p:spPr bwMode="auto">
                <a:xfrm>
                  <a:off x="3720" y="216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0" name="Line 61034"/>
                <p:cNvSpPr>
                  <a:spLocks noChangeShapeType="1"/>
                </p:cNvSpPr>
                <p:nvPr/>
              </p:nvSpPr>
              <p:spPr bwMode="auto">
                <a:xfrm>
                  <a:off x="3728" y="216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1" name="Line 61035"/>
                <p:cNvSpPr>
                  <a:spLocks noChangeShapeType="1"/>
                </p:cNvSpPr>
                <p:nvPr/>
              </p:nvSpPr>
              <p:spPr bwMode="auto">
                <a:xfrm>
                  <a:off x="3738" y="216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2" name="Line 61036"/>
                <p:cNvSpPr>
                  <a:spLocks noChangeShapeType="1"/>
                </p:cNvSpPr>
                <p:nvPr/>
              </p:nvSpPr>
              <p:spPr bwMode="auto">
                <a:xfrm flipV="1">
                  <a:off x="3747" y="21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3" name="Line 61037"/>
                <p:cNvSpPr>
                  <a:spLocks noChangeShapeType="1"/>
                </p:cNvSpPr>
                <p:nvPr/>
              </p:nvSpPr>
              <p:spPr bwMode="auto">
                <a:xfrm flipV="1">
                  <a:off x="3752" y="21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4" name="Line 61038"/>
                <p:cNvSpPr>
                  <a:spLocks noChangeShapeType="1"/>
                </p:cNvSpPr>
                <p:nvPr/>
              </p:nvSpPr>
              <p:spPr bwMode="auto">
                <a:xfrm flipV="1">
                  <a:off x="3759" y="21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5" name="Line 61039"/>
                <p:cNvSpPr>
                  <a:spLocks noChangeShapeType="1"/>
                </p:cNvSpPr>
                <p:nvPr/>
              </p:nvSpPr>
              <p:spPr bwMode="auto">
                <a:xfrm>
                  <a:off x="3766" y="216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6" name="Line 61040"/>
                <p:cNvSpPr>
                  <a:spLocks noChangeShapeType="1"/>
                </p:cNvSpPr>
                <p:nvPr/>
              </p:nvSpPr>
              <p:spPr bwMode="auto">
                <a:xfrm>
                  <a:off x="3781" y="21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7" name="Line 61041"/>
                <p:cNvSpPr>
                  <a:spLocks noChangeShapeType="1"/>
                </p:cNvSpPr>
                <p:nvPr/>
              </p:nvSpPr>
              <p:spPr bwMode="auto">
                <a:xfrm>
                  <a:off x="3784" y="217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8" name="Line 61042"/>
                <p:cNvSpPr>
                  <a:spLocks noChangeShapeType="1"/>
                </p:cNvSpPr>
                <p:nvPr/>
              </p:nvSpPr>
              <p:spPr bwMode="auto">
                <a:xfrm>
                  <a:off x="3793" y="21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39" name="Line 61043"/>
                <p:cNvSpPr>
                  <a:spLocks noChangeShapeType="1"/>
                </p:cNvSpPr>
                <p:nvPr/>
              </p:nvSpPr>
              <p:spPr bwMode="auto">
                <a:xfrm flipH="1">
                  <a:off x="3800" y="21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0" name="Line 61044"/>
                <p:cNvSpPr>
                  <a:spLocks noChangeShapeType="1"/>
                </p:cNvSpPr>
                <p:nvPr/>
              </p:nvSpPr>
              <p:spPr bwMode="auto">
                <a:xfrm flipH="1" flipV="1">
                  <a:off x="3798"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1" name="Line 61045"/>
                <p:cNvSpPr>
                  <a:spLocks noChangeShapeType="1"/>
                </p:cNvSpPr>
                <p:nvPr/>
              </p:nvSpPr>
              <p:spPr bwMode="auto">
                <a:xfrm flipH="1">
                  <a:off x="3790" y="21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2" name="Line 61046"/>
                <p:cNvSpPr>
                  <a:spLocks noChangeShapeType="1"/>
                </p:cNvSpPr>
                <p:nvPr/>
              </p:nvSpPr>
              <p:spPr bwMode="auto">
                <a:xfrm>
                  <a:off x="3790" y="219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3" name="Line 61047"/>
                <p:cNvSpPr>
                  <a:spLocks noChangeShapeType="1"/>
                </p:cNvSpPr>
                <p:nvPr/>
              </p:nvSpPr>
              <p:spPr bwMode="auto">
                <a:xfrm flipH="1">
                  <a:off x="3794" y="21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4" name="Line 61048"/>
                <p:cNvSpPr>
                  <a:spLocks noChangeShapeType="1"/>
                </p:cNvSpPr>
                <p:nvPr/>
              </p:nvSpPr>
              <p:spPr bwMode="auto">
                <a:xfrm>
                  <a:off x="3794" y="220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5" name="Line 61049"/>
                <p:cNvSpPr>
                  <a:spLocks noChangeShapeType="1"/>
                </p:cNvSpPr>
                <p:nvPr/>
              </p:nvSpPr>
              <p:spPr bwMode="auto">
                <a:xfrm>
                  <a:off x="3797" y="221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6" name="Line 61050"/>
                <p:cNvSpPr>
                  <a:spLocks noChangeShapeType="1"/>
                </p:cNvSpPr>
                <p:nvPr/>
              </p:nvSpPr>
              <p:spPr bwMode="auto">
                <a:xfrm flipH="1">
                  <a:off x="3796" y="222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7" name="Line 61051"/>
                <p:cNvSpPr>
                  <a:spLocks noChangeShapeType="1"/>
                </p:cNvSpPr>
                <p:nvPr/>
              </p:nvSpPr>
              <p:spPr bwMode="auto">
                <a:xfrm>
                  <a:off x="3796" y="223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8" name="Line 61052"/>
                <p:cNvSpPr>
                  <a:spLocks noChangeShapeType="1"/>
                </p:cNvSpPr>
                <p:nvPr/>
              </p:nvSpPr>
              <p:spPr bwMode="auto">
                <a:xfrm>
                  <a:off x="3799" y="2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49" name="Line 61053"/>
                <p:cNvSpPr>
                  <a:spLocks noChangeShapeType="1"/>
                </p:cNvSpPr>
                <p:nvPr/>
              </p:nvSpPr>
              <p:spPr bwMode="auto">
                <a:xfrm flipH="1">
                  <a:off x="3796" y="22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0" name="Line 61054"/>
                <p:cNvSpPr>
                  <a:spLocks noChangeShapeType="1"/>
                </p:cNvSpPr>
                <p:nvPr/>
              </p:nvSpPr>
              <p:spPr bwMode="auto">
                <a:xfrm>
                  <a:off x="3796" y="22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1" name="Line 61055"/>
                <p:cNvSpPr>
                  <a:spLocks noChangeShapeType="1"/>
                </p:cNvSpPr>
                <p:nvPr/>
              </p:nvSpPr>
              <p:spPr bwMode="auto">
                <a:xfrm>
                  <a:off x="3798"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2" name="Line 61056"/>
                <p:cNvSpPr>
                  <a:spLocks noChangeShapeType="1"/>
                </p:cNvSpPr>
                <p:nvPr/>
              </p:nvSpPr>
              <p:spPr bwMode="auto">
                <a:xfrm>
                  <a:off x="3800" y="22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3" name="Line 61057"/>
                <p:cNvSpPr>
                  <a:spLocks noChangeShapeType="1"/>
                </p:cNvSpPr>
                <p:nvPr/>
              </p:nvSpPr>
              <p:spPr bwMode="auto">
                <a:xfrm flipH="1">
                  <a:off x="3795" y="22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4" name="Line 61058"/>
                <p:cNvSpPr>
                  <a:spLocks noChangeShapeType="1"/>
                </p:cNvSpPr>
                <p:nvPr/>
              </p:nvSpPr>
              <p:spPr bwMode="auto">
                <a:xfrm>
                  <a:off x="3795" y="22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5" name="Line 61059"/>
                <p:cNvSpPr>
                  <a:spLocks noChangeShapeType="1"/>
                </p:cNvSpPr>
                <p:nvPr/>
              </p:nvSpPr>
              <p:spPr bwMode="auto">
                <a:xfrm flipH="1">
                  <a:off x="3793" y="228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6" name="Line 61060"/>
                <p:cNvSpPr>
                  <a:spLocks noChangeShapeType="1"/>
                </p:cNvSpPr>
                <p:nvPr/>
              </p:nvSpPr>
              <p:spPr bwMode="auto">
                <a:xfrm flipH="1">
                  <a:off x="3785" y="229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7" name="Line 61061"/>
                <p:cNvSpPr>
                  <a:spLocks noChangeShapeType="1"/>
                </p:cNvSpPr>
                <p:nvPr/>
              </p:nvSpPr>
              <p:spPr bwMode="auto">
                <a:xfrm>
                  <a:off x="3785" y="22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8" name="Line 61062"/>
                <p:cNvSpPr>
                  <a:spLocks noChangeShapeType="1"/>
                </p:cNvSpPr>
                <p:nvPr/>
              </p:nvSpPr>
              <p:spPr bwMode="auto">
                <a:xfrm flipH="1">
                  <a:off x="3783" y="230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59" name="Line 61063"/>
                <p:cNvSpPr>
                  <a:spLocks noChangeShapeType="1"/>
                </p:cNvSpPr>
                <p:nvPr/>
              </p:nvSpPr>
              <p:spPr bwMode="auto">
                <a:xfrm flipH="1">
                  <a:off x="3771" y="231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0" name="Line 61064"/>
                <p:cNvSpPr>
                  <a:spLocks noChangeShapeType="1"/>
                </p:cNvSpPr>
                <p:nvPr/>
              </p:nvSpPr>
              <p:spPr bwMode="auto">
                <a:xfrm flipH="1" flipV="1">
                  <a:off x="3761" y="232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1" name="Line 61065"/>
                <p:cNvSpPr>
                  <a:spLocks noChangeShapeType="1"/>
                </p:cNvSpPr>
                <p:nvPr/>
              </p:nvSpPr>
              <p:spPr bwMode="auto">
                <a:xfrm flipH="1">
                  <a:off x="3748" y="2321"/>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2" name="Line 61066"/>
                <p:cNvSpPr>
                  <a:spLocks noChangeShapeType="1"/>
                </p:cNvSpPr>
                <p:nvPr/>
              </p:nvSpPr>
              <p:spPr bwMode="auto">
                <a:xfrm flipH="1">
                  <a:off x="3734" y="23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3" name="Line 61067"/>
                <p:cNvSpPr>
                  <a:spLocks noChangeShapeType="1"/>
                </p:cNvSpPr>
                <p:nvPr/>
              </p:nvSpPr>
              <p:spPr bwMode="auto">
                <a:xfrm flipH="1">
                  <a:off x="3720" y="233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4" name="Line 61068"/>
                <p:cNvSpPr>
                  <a:spLocks noChangeShapeType="1"/>
                </p:cNvSpPr>
                <p:nvPr/>
              </p:nvSpPr>
              <p:spPr bwMode="auto">
                <a:xfrm flipH="1">
                  <a:off x="3713" y="23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5" name="Line 61069"/>
                <p:cNvSpPr>
                  <a:spLocks noChangeShapeType="1"/>
                </p:cNvSpPr>
                <p:nvPr/>
              </p:nvSpPr>
              <p:spPr bwMode="auto">
                <a:xfrm flipH="1">
                  <a:off x="3709" y="23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6" name="Line 61070"/>
                <p:cNvSpPr>
                  <a:spLocks noChangeShapeType="1"/>
                </p:cNvSpPr>
                <p:nvPr/>
              </p:nvSpPr>
              <p:spPr bwMode="auto">
                <a:xfrm flipH="1">
                  <a:off x="3701" y="23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7" name="Line 61071"/>
                <p:cNvSpPr>
                  <a:spLocks noChangeShapeType="1"/>
                </p:cNvSpPr>
                <p:nvPr/>
              </p:nvSpPr>
              <p:spPr bwMode="auto">
                <a:xfrm flipH="1" flipV="1">
                  <a:off x="3699" y="23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8" name="Line 61072"/>
                <p:cNvSpPr>
                  <a:spLocks noChangeShapeType="1"/>
                </p:cNvSpPr>
                <p:nvPr/>
              </p:nvSpPr>
              <p:spPr bwMode="auto">
                <a:xfrm flipH="1">
                  <a:off x="3695" y="234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69" name="Line 61073"/>
                <p:cNvSpPr>
                  <a:spLocks noChangeShapeType="1"/>
                </p:cNvSpPr>
                <p:nvPr/>
              </p:nvSpPr>
              <p:spPr bwMode="auto">
                <a:xfrm flipH="1">
                  <a:off x="3687" y="234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0" name="Line 61074"/>
                <p:cNvSpPr>
                  <a:spLocks noChangeShapeType="1"/>
                </p:cNvSpPr>
                <p:nvPr/>
              </p:nvSpPr>
              <p:spPr bwMode="auto">
                <a:xfrm>
                  <a:off x="3687" y="23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1" name="Line 61075"/>
                <p:cNvSpPr>
                  <a:spLocks noChangeShapeType="1"/>
                </p:cNvSpPr>
                <p:nvPr/>
              </p:nvSpPr>
              <p:spPr bwMode="auto">
                <a:xfrm flipH="1">
                  <a:off x="3676" y="235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2" name="Line 61076"/>
                <p:cNvSpPr>
                  <a:spLocks noChangeShapeType="1"/>
                </p:cNvSpPr>
                <p:nvPr/>
              </p:nvSpPr>
              <p:spPr bwMode="auto">
                <a:xfrm flipH="1" flipV="1">
                  <a:off x="3666" y="23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3" name="Line 61077"/>
                <p:cNvSpPr>
                  <a:spLocks noChangeShapeType="1"/>
                </p:cNvSpPr>
                <p:nvPr/>
              </p:nvSpPr>
              <p:spPr bwMode="auto">
                <a:xfrm flipH="1">
                  <a:off x="3662" y="235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4" name="Line 61078"/>
                <p:cNvSpPr>
                  <a:spLocks noChangeShapeType="1"/>
                </p:cNvSpPr>
                <p:nvPr/>
              </p:nvSpPr>
              <p:spPr bwMode="auto">
                <a:xfrm flipH="1">
                  <a:off x="3648" y="236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5" name="Line 61079"/>
                <p:cNvSpPr>
                  <a:spLocks noChangeShapeType="1"/>
                </p:cNvSpPr>
                <p:nvPr/>
              </p:nvSpPr>
              <p:spPr bwMode="auto">
                <a:xfrm flipH="1" flipV="1">
                  <a:off x="3638" y="236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6" name="Line 61080"/>
                <p:cNvSpPr>
                  <a:spLocks noChangeShapeType="1"/>
                </p:cNvSpPr>
                <p:nvPr/>
              </p:nvSpPr>
              <p:spPr bwMode="auto">
                <a:xfrm flipH="1">
                  <a:off x="3632" y="23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7" name="Line 61081"/>
                <p:cNvSpPr>
                  <a:spLocks noChangeShapeType="1"/>
                </p:cNvSpPr>
                <p:nvPr/>
              </p:nvSpPr>
              <p:spPr bwMode="auto">
                <a:xfrm flipH="1">
                  <a:off x="3620" y="23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78" name="Line 61082"/>
                <p:cNvSpPr>
                  <a:spLocks noChangeShapeType="1"/>
                </p:cNvSpPr>
                <p:nvPr/>
              </p:nvSpPr>
              <p:spPr bwMode="auto">
                <a:xfrm flipH="1" flipV="1">
                  <a:off x="3618" y="2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892" name="Group 61284"/>
              <p:cNvGrpSpPr>
                <a:grpSpLocks/>
              </p:cNvGrpSpPr>
              <p:nvPr/>
            </p:nvGrpSpPr>
            <p:grpSpPr bwMode="auto">
              <a:xfrm>
                <a:off x="5667376" y="3290888"/>
                <a:ext cx="425450" cy="485775"/>
                <a:chOff x="3570" y="2073"/>
                <a:chExt cx="268" cy="306"/>
              </a:xfrm>
              <a:grpFill/>
            </p:grpSpPr>
            <p:sp>
              <p:nvSpPr>
                <p:cNvPr id="61979" name="Line 61084"/>
                <p:cNvSpPr>
                  <a:spLocks noChangeShapeType="1"/>
                </p:cNvSpPr>
                <p:nvPr/>
              </p:nvSpPr>
              <p:spPr bwMode="auto">
                <a:xfrm flipH="1" flipV="1">
                  <a:off x="3616"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0" name="Line 61085"/>
                <p:cNvSpPr>
                  <a:spLocks noChangeShapeType="1"/>
                </p:cNvSpPr>
                <p:nvPr/>
              </p:nvSpPr>
              <p:spPr bwMode="auto">
                <a:xfrm flipH="1">
                  <a:off x="3597" y="236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1" name="Line 61086"/>
                <p:cNvSpPr>
                  <a:spLocks noChangeShapeType="1"/>
                </p:cNvSpPr>
                <p:nvPr/>
              </p:nvSpPr>
              <p:spPr bwMode="auto">
                <a:xfrm flipV="1">
                  <a:off x="3597" y="237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2" name="Line 61087"/>
                <p:cNvSpPr>
                  <a:spLocks noChangeShapeType="1"/>
                </p:cNvSpPr>
                <p:nvPr/>
              </p:nvSpPr>
              <p:spPr bwMode="auto">
                <a:xfrm flipV="1">
                  <a:off x="3603" y="2366"/>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3" name="Line 61088"/>
                <p:cNvSpPr>
                  <a:spLocks noChangeShapeType="1"/>
                </p:cNvSpPr>
                <p:nvPr/>
              </p:nvSpPr>
              <p:spPr bwMode="auto">
                <a:xfrm flipH="1">
                  <a:off x="3595" y="236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4" name="Line 61089"/>
                <p:cNvSpPr>
                  <a:spLocks noChangeShapeType="1"/>
                </p:cNvSpPr>
                <p:nvPr/>
              </p:nvSpPr>
              <p:spPr bwMode="auto">
                <a:xfrm flipV="1">
                  <a:off x="3595" y="23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5" name="Line 61090"/>
                <p:cNvSpPr>
                  <a:spLocks noChangeShapeType="1"/>
                </p:cNvSpPr>
                <p:nvPr/>
              </p:nvSpPr>
              <p:spPr bwMode="auto">
                <a:xfrm flipH="1">
                  <a:off x="3599" y="236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6" name="Line 61091"/>
                <p:cNvSpPr>
                  <a:spLocks noChangeShapeType="1"/>
                </p:cNvSpPr>
                <p:nvPr/>
              </p:nvSpPr>
              <p:spPr bwMode="auto">
                <a:xfrm flipH="1">
                  <a:off x="3592"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7" name="Line 61092"/>
                <p:cNvSpPr>
                  <a:spLocks noChangeShapeType="1"/>
                </p:cNvSpPr>
                <p:nvPr/>
              </p:nvSpPr>
              <p:spPr bwMode="auto">
                <a:xfrm flipH="1" flipV="1">
                  <a:off x="3590" y="23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8" name="Line 61093"/>
                <p:cNvSpPr>
                  <a:spLocks noChangeShapeType="1"/>
                </p:cNvSpPr>
                <p:nvPr/>
              </p:nvSpPr>
              <p:spPr bwMode="auto">
                <a:xfrm flipV="1">
                  <a:off x="3590" y="235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89" name="Line 61094"/>
                <p:cNvSpPr>
                  <a:spLocks noChangeShapeType="1"/>
                </p:cNvSpPr>
                <p:nvPr/>
              </p:nvSpPr>
              <p:spPr bwMode="auto">
                <a:xfrm flipV="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0" name="Line 61095"/>
                <p:cNvSpPr>
                  <a:spLocks noChangeShapeType="1"/>
                </p:cNvSpPr>
                <p:nvPr/>
              </p:nvSpPr>
              <p:spPr bwMode="auto">
                <a:xfrm flipV="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1" name="Line 61096"/>
                <p:cNvSpPr>
                  <a:spLocks noChangeShapeType="1"/>
                </p:cNvSpPr>
                <p:nvPr/>
              </p:nvSpPr>
              <p:spPr bwMode="auto">
                <a:xfrm flipH="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2" name="Line 61097"/>
                <p:cNvSpPr>
                  <a:spLocks noChangeShapeType="1"/>
                </p:cNvSpPr>
                <p:nvPr/>
              </p:nvSpPr>
              <p:spPr bwMode="auto">
                <a:xfrm flipH="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3" name="Line 61098"/>
                <p:cNvSpPr>
                  <a:spLocks noChangeShapeType="1"/>
                </p:cNvSpPr>
                <p:nvPr/>
              </p:nvSpPr>
              <p:spPr bwMode="auto">
                <a:xfrm flipH="1" flipV="1">
                  <a:off x="3586" y="23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4" name="Line 61099"/>
                <p:cNvSpPr>
                  <a:spLocks noChangeShapeType="1"/>
                </p:cNvSpPr>
                <p:nvPr/>
              </p:nvSpPr>
              <p:spPr bwMode="auto">
                <a:xfrm flipH="1">
                  <a:off x="3581" y="23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5" name="Line 61100"/>
                <p:cNvSpPr>
                  <a:spLocks noChangeShapeType="1"/>
                </p:cNvSpPr>
                <p:nvPr/>
              </p:nvSpPr>
              <p:spPr bwMode="auto">
                <a:xfrm flipH="1" flipV="1">
                  <a:off x="3572" y="235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6" name="Line 61101"/>
                <p:cNvSpPr>
                  <a:spLocks noChangeShapeType="1"/>
                </p:cNvSpPr>
                <p:nvPr/>
              </p:nvSpPr>
              <p:spPr bwMode="auto">
                <a:xfrm flipV="1">
                  <a:off x="3572" y="23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7" name="Line 61102"/>
                <p:cNvSpPr>
                  <a:spLocks noChangeShapeType="1"/>
                </p:cNvSpPr>
                <p:nvPr/>
              </p:nvSpPr>
              <p:spPr bwMode="auto">
                <a:xfrm flipV="1">
                  <a:off x="3577" y="233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8" name="Line 61103"/>
                <p:cNvSpPr>
                  <a:spLocks noChangeShapeType="1"/>
                </p:cNvSpPr>
                <p:nvPr/>
              </p:nvSpPr>
              <p:spPr bwMode="auto">
                <a:xfrm flipV="1">
                  <a:off x="3582" y="23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99" name="Line 61104"/>
                <p:cNvSpPr>
                  <a:spLocks noChangeShapeType="1"/>
                </p:cNvSpPr>
                <p:nvPr/>
              </p:nvSpPr>
              <p:spPr bwMode="auto">
                <a:xfrm flipV="1">
                  <a:off x="3589"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0" name="Line 61105"/>
                <p:cNvSpPr>
                  <a:spLocks noChangeShapeType="1"/>
                </p:cNvSpPr>
                <p:nvPr/>
              </p:nvSpPr>
              <p:spPr bwMode="auto">
                <a:xfrm flipV="1">
                  <a:off x="3596" y="23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1" name="Line 61106"/>
                <p:cNvSpPr>
                  <a:spLocks noChangeShapeType="1"/>
                </p:cNvSpPr>
                <p:nvPr/>
              </p:nvSpPr>
              <p:spPr bwMode="auto">
                <a:xfrm flipH="1" flipV="1">
                  <a:off x="3594" y="232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2" name="Line 61107"/>
                <p:cNvSpPr>
                  <a:spLocks noChangeShapeType="1"/>
                </p:cNvSpPr>
                <p:nvPr/>
              </p:nvSpPr>
              <p:spPr bwMode="auto">
                <a:xfrm flipH="1">
                  <a:off x="3580" y="232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3" name="Line 61108"/>
                <p:cNvSpPr>
                  <a:spLocks noChangeShapeType="1"/>
                </p:cNvSpPr>
                <p:nvPr/>
              </p:nvSpPr>
              <p:spPr bwMode="auto">
                <a:xfrm flipH="1">
                  <a:off x="3572" y="23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4" name="Line 61109"/>
                <p:cNvSpPr>
                  <a:spLocks noChangeShapeType="1"/>
                </p:cNvSpPr>
                <p:nvPr/>
              </p:nvSpPr>
              <p:spPr bwMode="auto">
                <a:xfrm flipH="1" flipV="1">
                  <a:off x="3570" y="231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5" name="Line 61110"/>
                <p:cNvSpPr>
                  <a:spLocks noChangeShapeType="1"/>
                </p:cNvSpPr>
                <p:nvPr/>
              </p:nvSpPr>
              <p:spPr bwMode="auto">
                <a:xfrm flipV="1">
                  <a:off x="3570" y="231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6" name="Line 61111"/>
                <p:cNvSpPr>
                  <a:spLocks noChangeShapeType="1"/>
                </p:cNvSpPr>
                <p:nvPr/>
              </p:nvSpPr>
              <p:spPr bwMode="auto">
                <a:xfrm flipV="1">
                  <a:off x="3575" y="23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7" name="Line 61112"/>
                <p:cNvSpPr>
                  <a:spLocks noChangeShapeType="1"/>
                </p:cNvSpPr>
                <p:nvPr/>
              </p:nvSpPr>
              <p:spPr bwMode="auto">
                <a:xfrm flipV="1">
                  <a:off x="3582" y="2302"/>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8" name="Line 61113"/>
                <p:cNvSpPr>
                  <a:spLocks noChangeShapeType="1"/>
                </p:cNvSpPr>
                <p:nvPr/>
              </p:nvSpPr>
              <p:spPr bwMode="auto">
                <a:xfrm flipH="1" flipV="1">
                  <a:off x="3600" y="22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09" name="Line 61114"/>
                <p:cNvSpPr>
                  <a:spLocks noChangeShapeType="1"/>
                </p:cNvSpPr>
                <p:nvPr/>
              </p:nvSpPr>
              <p:spPr bwMode="auto">
                <a:xfrm flipV="1">
                  <a:off x="3600" y="229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0" name="Line 61115"/>
                <p:cNvSpPr>
                  <a:spLocks noChangeShapeType="1"/>
                </p:cNvSpPr>
                <p:nvPr/>
              </p:nvSpPr>
              <p:spPr bwMode="auto">
                <a:xfrm flipV="1">
                  <a:off x="3615" y="22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1" name="Line 61116"/>
                <p:cNvSpPr>
                  <a:spLocks noChangeShapeType="1"/>
                </p:cNvSpPr>
                <p:nvPr/>
              </p:nvSpPr>
              <p:spPr bwMode="auto">
                <a:xfrm>
                  <a:off x="3622" y="228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2" name="Line 61117"/>
                <p:cNvSpPr>
                  <a:spLocks noChangeShapeType="1"/>
                </p:cNvSpPr>
                <p:nvPr/>
              </p:nvSpPr>
              <p:spPr bwMode="auto">
                <a:xfrm flipV="1">
                  <a:off x="3631" y="228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3" name="Line 61118"/>
                <p:cNvSpPr>
                  <a:spLocks noChangeShapeType="1"/>
                </p:cNvSpPr>
                <p:nvPr/>
              </p:nvSpPr>
              <p:spPr bwMode="auto">
                <a:xfrm flipV="1">
                  <a:off x="3645" y="22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4" name="Line 61119"/>
                <p:cNvSpPr>
                  <a:spLocks noChangeShapeType="1"/>
                </p:cNvSpPr>
                <p:nvPr/>
              </p:nvSpPr>
              <p:spPr bwMode="auto">
                <a:xfrm flipH="1" flipV="1">
                  <a:off x="3643" y="22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5" name="Line 61120"/>
                <p:cNvSpPr>
                  <a:spLocks noChangeShapeType="1"/>
                </p:cNvSpPr>
                <p:nvPr/>
              </p:nvSpPr>
              <p:spPr bwMode="auto">
                <a:xfrm flipH="1">
                  <a:off x="3636" y="22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6" name="Line 61121"/>
                <p:cNvSpPr>
                  <a:spLocks noChangeShapeType="1"/>
                </p:cNvSpPr>
                <p:nvPr/>
              </p:nvSpPr>
              <p:spPr bwMode="auto">
                <a:xfrm flipH="1">
                  <a:off x="3629"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7" name="Line 61122"/>
                <p:cNvSpPr>
                  <a:spLocks noChangeShapeType="1"/>
                </p:cNvSpPr>
                <p:nvPr/>
              </p:nvSpPr>
              <p:spPr bwMode="auto">
                <a:xfrm flipH="1" flipV="1">
                  <a:off x="3620" y="22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8" name="Line 61123"/>
                <p:cNvSpPr>
                  <a:spLocks noChangeShapeType="1"/>
                </p:cNvSpPr>
                <p:nvPr/>
              </p:nvSpPr>
              <p:spPr bwMode="auto">
                <a:xfrm flipH="1">
                  <a:off x="3608" y="228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19" name="Line 61124"/>
                <p:cNvSpPr>
                  <a:spLocks noChangeShapeType="1"/>
                </p:cNvSpPr>
                <p:nvPr/>
              </p:nvSpPr>
              <p:spPr bwMode="auto">
                <a:xfrm flipH="1" flipV="1">
                  <a:off x="3598" y="228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0" name="Line 61125"/>
                <p:cNvSpPr>
                  <a:spLocks noChangeShapeType="1"/>
                </p:cNvSpPr>
                <p:nvPr/>
              </p:nvSpPr>
              <p:spPr bwMode="auto">
                <a:xfrm flipV="1">
                  <a:off x="3598" y="22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1" name="Line 61126"/>
                <p:cNvSpPr>
                  <a:spLocks noChangeShapeType="1"/>
                </p:cNvSpPr>
                <p:nvPr/>
              </p:nvSpPr>
              <p:spPr bwMode="auto">
                <a:xfrm flipV="1">
                  <a:off x="3612" y="2265"/>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2" name="Line 61127"/>
                <p:cNvSpPr>
                  <a:spLocks noChangeShapeType="1"/>
                </p:cNvSpPr>
                <p:nvPr/>
              </p:nvSpPr>
              <p:spPr bwMode="auto">
                <a:xfrm flipV="1">
                  <a:off x="3622" y="2252"/>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3" name="Line 61128"/>
                <p:cNvSpPr>
                  <a:spLocks noChangeShapeType="1"/>
                </p:cNvSpPr>
                <p:nvPr/>
              </p:nvSpPr>
              <p:spPr bwMode="auto">
                <a:xfrm flipV="1">
                  <a:off x="3641" y="22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4" name="Line 61129"/>
                <p:cNvSpPr>
                  <a:spLocks noChangeShapeType="1"/>
                </p:cNvSpPr>
                <p:nvPr/>
              </p:nvSpPr>
              <p:spPr bwMode="auto">
                <a:xfrm flipV="1">
                  <a:off x="3648" y="22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5" name="Line 61130"/>
                <p:cNvSpPr>
                  <a:spLocks noChangeShapeType="1"/>
                </p:cNvSpPr>
                <p:nvPr/>
              </p:nvSpPr>
              <p:spPr bwMode="auto">
                <a:xfrm flipH="1" flipV="1">
                  <a:off x="3651" y="22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6" name="Line 61131"/>
                <p:cNvSpPr>
                  <a:spLocks noChangeShapeType="1"/>
                </p:cNvSpPr>
                <p:nvPr/>
              </p:nvSpPr>
              <p:spPr bwMode="auto">
                <a:xfrm flipH="1">
                  <a:off x="3644"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7" name="Line 61132"/>
                <p:cNvSpPr>
                  <a:spLocks noChangeShapeType="1"/>
                </p:cNvSpPr>
                <p:nvPr/>
              </p:nvSpPr>
              <p:spPr bwMode="auto">
                <a:xfrm flipH="1">
                  <a:off x="3630" y="223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8" name="Line 61133"/>
                <p:cNvSpPr>
                  <a:spLocks noChangeShapeType="1"/>
                </p:cNvSpPr>
                <p:nvPr/>
              </p:nvSpPr>
              <p:spPr bwMode="auto">
                <a:xfrm flipH="1">
                  <a:off x="3625" y="224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29" name="Line 61134"/>
                <p:cNvSpPr>
                  <a:spLocks noChangeShapeType="1"/>
                </p:cNvSpPr>
                <p:nvPr/>
              </p:nvSpPr>
              <p:spPr bwMode="auto">
                <a:xfrm flipH="1" flipV="1">
                  <a:off x="3621" y="223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0" name="Line 61135"/>
                <p:cNvSpPr>
                  <a:spLocks noChangeShapeType="1"/>
                </p:cNvSpPr>
                <p:nvPr/>
              </p:nvSpPr>
              <p:spPr bwMode="auto">
                <a:xfrm flipH="1">
                  <a:off x="3614" y="223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1" name="Line 61136"/>
                <p:cNvSpPr>
                  <a:spLocks noChangeShapeType="1"/>
                </p:cNvSpPr>
                <p:nvPr/>
              </p:nvSpPr>
              <p:spPr bwMode="auto">
                <a:xfrm flipH="1" flipV="1">
                  <a:off x="3612" y="22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2" name="Line 61137"/>
                <p:cNvSpPr>
                  <a:spLocks noChangeShapeType="1"/>
                </p:cNvSpPr>
                <p:nvPr/>
              </p:nvSpPr>
              <p:spPr bwMode="auto">
                <a:xfrm flipH="1" flipV="1">
                  <a:off x="3601" y="221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3" name="Line 61138"/>
                <p:cNvSpPr>
                  <a:spLocks noChangeShapeType="1"/>
                </p:cNvSpPr>
                <p:nvPr/>
              </p:nvSpPr>
              <p:spPr bwMode="auto">
                <a:xfrm flipV="1">
                  <a:off x="3601" y="221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4" name="Line 61139"/>
                <p:cNvSpPr>
                  <a:spLocks noChangeShapeType="1"/>
                </p:cNvSpPr>
                <p:nvPr/>
              </p:nvSpPr>
              <p:spPr bwMode="auto">
                <a:xfrm flipV="1">
                  <a:off x="3605" y="220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5" name="Line 61140"/>
                <p:cNvSpPr>
                  <a:spLocks noChangeShapeType="1"/>
                </p:cNvSpPr>
                <p:nvPr/>
              </p:nvSpPr>
              <p:spPr bwMode="auto">
                <a:xfrm flipV="1">
                  <a:off x="3613" y="219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6" name="Line 61141"/>
                <p:cNvSpPr>
                  <a:spLocks noChangeShapeType="1"/>
                </p:cNvSpPr>
                <p:nvPr/>
              </p:nvSpPr>
              <p:spPr bwMode="auto">
                <a:xfrm flipV="1">
                  <a:off x="3617" y="21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7" name="Line 61142"/>
                <p:cNvSpPr>
                  <a:spLocks noChangeShapeType="1"/>
                </p:cNvSpPr>
                <p:nvPr/>
              </p:nvSpPr>
              <p:spPr bwMode="auto">
                <a:xfrm flipV="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8" name="Line 61143"/>
                <p:cNvSpPr>
                  <a:spLocks noChangeShapeType="1"/>
                </p:cNvSpPr>
                <p:nvPr/>
              </p:nvSpPr>
              <p:spPr bwMode="auto">
                <a:xfrm flipH="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39" name="Line 61144"/>
                <p:cNvSpPr>
                  <a:spLocks noChangeShapeType="1"/>
                </p:cNvSpPr>
                <p:nvPr/>
              </p:nvSpPr>
              <p:spPr bwMode="auto">
                <a:xfrm flipH="1" flipV="1">
                  <a:off x="3620" y="21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0" name="Line 61145"/>
                <p:cNvSpPr>
                  <a:spLocks noChangeShapeType="1"/>
                </p:cNvSpPr>
                <p:nvPr/>
              </p:nvSpPr>
              <p:spPr bwMode="auto">
                <a:xfrm flipH="1" flipV="1">
                  <a:off x="3618" y="21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1" name="Line 61146"/>
                <p:cNvSpPr>
                  <a:spLocks noChangeShapeType="1"/>
                </p:cNvSpPr>
                <p:nvPr/>
              </p:nvSpPr>
              <p:spPr bwMode="auto">
                <a:xfrm flipH="1" flipV="1">
                  <a:off x="3608" y="21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2" name="Line 61147"/>
                <p:cNvSpPr>
                  <a:spLocks noChangeShapeType="1"/>
                </p:cNvSpPr>
                <p:nvPr/>
              </p:nvSpPr>
              <p:spPr bwMode="auto">
                <a:xfrm flipV="1">
                  <a:off x="3608" y="21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3" name="Line 61148"/>
                <p:cNvSpPr>
                  <a:spLocks noChangeShapeType="1"/>
                </p:cNvSpPr>
                <p:nvPr/>
              </p:nvSpPr>
              <p:spPr bwMode="auto">
                <a:xfrm flipV="1">
                  <a:off x="3615" y="215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4" name="Line 61149"/>
                <p:cNvSpPr>
                  <a:spLocks noChangeShapeType="1"/>
                </p:cNvSpPr>
                <p:nvPr/>
              </p:nvSpPr>
              <p:spPr bwMode="auto">
                <a:xfrm flipV="1">
                  <a:off x="3618" y="214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5" name="Line 61150"/>
                <p:cNvSpPr>
                  <a:spLocks noChangeShapeType="1"/>
                </p:cNvSpPr>
                <p:nvPr/>
              </p:nvSpPr>
              <p:spPr bwMode="auto">
                <a:xfrm>
                  <a:off x="3632" y="214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6" name="Line 61151"/>
                <p:cNvSpPr>
                  <a:spLocks noChangeShapeType="1"/>
                </p:cNvSpPr>
                <p:nvPr/>
              </p:nvSpPr>
              <p:spPr bwMode="auto">
                <a:xfrm>
                  <a:off x="3641" y="21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7" name="Line 61152"/>
                <p:cNvSpPr>
                  <a:spLocks noChangeShapeType="1"/>
                </p:cNvSpPr>
                <p:nvPr/>
              </p:nvSpPr>
              <p:spPr bwMode="auto">
                <a:xfrm>
                  <a:off x="3651" y="21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8" name="Line 61153"/>
                <p:cNvSpPr>
                  <a:spLocks noChangeShapeType="1"/>
                </p:cNvSpPr>
                <p:nvPr/>
              </p:nvSpPr>
              <p:spPr bwMode="auto">
                <a:xfrm>
                  <a:off x="3653" y="216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49" name="Line 61154"/>
                <p:cNvSpPr>
                  <a:spLocks noChangeShapeType="1"/>
                </p:cNvSpPr>
                <p:nvPr/>
              </p:nvSpPr>
              <p:spPr bwMode="auto">
                <a:xfrm>
                  <a:off x="3669" y="216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0" name="Line 61155"/>
                <p:cNvSpPr>
                  <a:spLocks noChangeShapeType="1"/>
                </p:cNvSpPr>
                <p:nvPr/>
              </p:nvSpPr>
              <p:spPr bwMode="auto">
                <a:xfrm flipV="1">
                  <a:off x="3677" y="2162"/>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1" name="Line 61156"/>
                <p:cNvSpPr>
                  <a:spLocks noChangeShapeType="1"/>
                </p:cNvSpPr>
                <p:nvPr/>
              </p:nvSpPr>
              <p:spPr bwMode="auto">
                <a:xfrm flipH="1" flipV="1">
                  <a:off x="3688" y="215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2" name="Line 61157"/>
                <p:cNvSpPr>
                  <a:spLocks noChangeShapeType="1"/>
                </p:cNvSpPr>
                <p:nvPr/>
              </p:nvSpPr>
              <p:spPr bwMode="auto">
                <a:xfrm flipH="1" flipV="1">
                  <a:off x="3685" y="214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3" name="Line 61158"/>
                <p:cNvSpPr>
                  <a:spLocks noChangeShapeType="1"/>
                </p:cNvSpPr>
                <p:nvPr/>
              </p:nvSpPr>
              <p:spPr bwMode="auto">
                <a:xfrm flipV="1">
                  <a:off x="3685" y="21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4" name="Line 61159"/>
                <p:cNvSpPr>
                  <a:spLocks noChangeShapeType="1"/>
                </p:cNvSpPr>
                <p:nvPr/>
              </p:nvSpPr>
              <p:spPr bwMode="auto">
                <a:xfrm flipV="1">
                  <a:off x="3699" y="213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5" name="Line 61160"/>
                <p:cNvSpPr>
                  <a:spLocks noChangeShapeType="1"/>
                </p:cNvSpPr>
                <p:nvPr/>
              </p:nvSpPr>
              <p:spPr bwMode="auto">
                <a:xfrm flipH="1">
                  <a:off x="3698" y="213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6" name="Line 61161"/>
                <p:cNvSpPr>
                  <a:spLocks noChangeShapeType="1"/>
                </p:cNvSpPr>
                <p:nvPr/>
              </p:nvSpPr>
              <p:spPr bwMode="auto">
                <a:xfrm flipH="1" flipV="1">
                  <a:off x="3681" y="2133"/>
                  <a:ext cx="1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7" name="Line 61162"/>
                <p:cNvSpPr>
                  <a:spLocks noChangeShapeType="1"/>
                </p:cNvSpPr>
                <p:nvPr/>
              </p:nvSpPr>
              <p:spPr bwMode="auto">
                <a:xfrm flipH="1" flipV="1">
                  <a:off x="3672" y="21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8" name="Line 61163"/>
                <p:cNvSpPr>
                  <a:spLocks noChangeShapeType="1"/>
                </p:cNvSpPr>
                <p:nvPr/>
              </p:nvSpPr>
              <p:spPr bwMode="auto">
                <a:xfrm flipV="1">
                  <a:off x="3672" y="211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59" name="Line 61164"/>
                <p:cNvSpPr>
                  <a:spLocks noChangeShapeType="1"/>
                </p:cNvSpPr>
                <p:nvPr/>
              </p:nvSpPr>
              <p:spPr bwMode="auto">
                <a:xfrm flipV="1">
                  <a:off x="3691"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0" name="Line 61165"/>
                <p:cNvSpPr>
                  <a:spLocks noChangeShapeType="1"/>
                </p:cNvSpPr>
                <p:nvPr/>
              </p:nvSpPr>
              <p:spPr bwMode="auto">
                <a:xfrm flipV="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1" name="Line 61166"/>
                <p:cNvSpPr>
                  <a:spLocks noChangeShapeType="1"/>
                </p:cNvSpPr>
                <p:nvPr/>
              </p:nvSpPr>
              <p:spPr bwMode="auto">
                <a:xfrm flipH="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2" name="Line 61167"/>
                <p:cNvSpPr>
                  <a:spLocks noChangeShapeType="1"/>
                </p:cNvSpPr>
                <p:nvPr/>
              </p:nvSpPr>
              <p:spPr bwMode="auto">
                <a:xfrm flipV="1">
                  <a:off x="3695" y="20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3" name="Line 61168"/>
                <p:cNvSpPr>
                  <a:spLocks noChangeShapeType="1"/>
                </p:cNvSpPr>
                <p:nvPr/>
              </p:nvSpPr>
              <p:spPr bwMode="auto">
                <a:xfrm flipV="1">
                  <a:off x="3700" y="209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4" name="Line 61169"/>
                <p:cNvSpPr>
                  <a:spLocks noChangeShapeType="1"/>
                </p:cNvSpPr>
                <p:nvPr/>
              </p:nvSpPr>
              <p:spPr bwMode="auto">
                <a:xfrm flipV="1">
                  <a:off x="3714" y="20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5" name="Line 61170"/>
                <p:cNvSpPr>
                  <a:spLocks noChangeShapeType="1"/>
                </p:cNvSpPr>
                <p:nvPr/>
              </p:nvSpPr>
              <p:spPr bwMode="auto">
                <a:xfrm>
                  <a:off x="3719" y="208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6" name="Line 61171"/>
                <p:cNvSpPr>
                  <a:spLocks noChangeShapeType="1"/>
                </p:cNvSpPr>
                <p:nvPr/>
              </p:nvSpPr>
              <p:spPr bwMode="auto">
                <a:xfrm flipV="1">
                  <a:off x="3735" y="20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7" name="Line 61172"/>
                <p:cNvSpPr>
                  <a:spLocks noChangeShapeType="1"/>
                </p:cNvSpPr>
                <p:nvPr/>
              </p:nvSpPr>
              <p:spPr bwMode="auto">
                <a:xfrm flipV="1">
                  <a:off x="3742" y="20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8" name="Line 61173"/>
                <p:cNvSpPr>
                  <a:spLocks noChangeShapeType="1"/>
                </p:cNvSpPr>
                <p:nvPr/>
              </p:nvSpPr>
              <p:spPr bwMode="auto">
                <a:xfrm flipV="1">
                  <a:off x="3749" y="20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69" name="Line 61174"/>
                <p:cNvSpPr>
                  <a:spLocks noChangeShapeType="1"/>
                </p:cNvSpPr>
                <p:nvPr/>
              </p:nvSpPr>
              <p:spPr bwMode="auto">
                <a:xfrm flipH="1" flipV="1">
                  <a:off x="3753" y="207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0" name="Line 61175"/>
                <p:cNvSpPr>
                  <a:spLocks noChangeShapeType="1"/>
                </p:cNvSpPr>
                <p:nvPr/>
              </p:nvSpPr>
              <p:spPr bwMode="auto">
                <a:xfrm>
                  <a:off x="3753" y="20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1" name="Line 61176"/>
                <p:cNvSpPr>
                  <a:spLocks noChangeShapeType="1"/>
                </p:cNvSpPr>
                <p:nvPr/>
              </p:nvSpPr>
              <p:spPr bwMode="auto">
                <a:xfrm>
                  <a:off x="3763" y="207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2" name="Line 61177"/>
                <p:cNvSpPr>
                  <a:spLocks noChangeShapeType="1"/>
                </p:cNvSpPr>
                <p:nvPr/>
              </p:nvSpPr>
              <p:spPr bwMode="auto">
                <a:xfrm flipH="1">
                  <a:off x="3768" y="208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3" name="Line 61178"/>
                <p:cNvSpPr>
                  <a:spLocks noChangeShapeType="1"/>
                </p:cNvSpPr>
                <p:nvPr/>
              </p:nvSpPr>
              <p:spPr bwMode="auto">
                <a:xfrm flipH="1">
                  <a:off x="3760" y="209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4" name="Line 61179"/>
                <p:cNvSpPr>
                  <a:spLocks noChangeShapeType="1"/>
                </p:cNvSpPr>
                <p:nvPr/>
              </p:nvSpPr>
              <p:spPr bwMode="auto">
                <a:xfrm flipH="1">
                  <a:off x="3754" y="20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5" name="Line 61180"/>
                <p:cNvSpPr>
                  <a:spLocks noChangeShapeType="1"/>
                </p:cNvSpPr>
                <p:nvPr/>
              </p:nvSpPr>
              <p:spPr bwMode="auto">
                <a:xfrm>
                  <a:off x="3754" y="209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6" name="Line 61181"/>
                <p:cNvSpPr>
                  <a:spLocks noChangeShapeType="1"/>
                </p:cNvSpPr>
                <p:nvPr/>
              </p:nvSpPr>
              <p:spPr bwMode="auto">
                <a:xfrm flipH="1">
                  <a:off x="3755" y="21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7" name="Line 61182"/>
                <p:cNvSpPr>
                  <a:spLocks noChangeShapeType="1"/>
                </p:cNvSpPr>
                <p:nvPr/>
              </p:nvSpPr>
              <p:spPr bwMode="auto">
                <a:xfrm flipH="1">
                  <a:off x="3741" y="210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8" name="Line 61183"/>
                <p:cNvSpPr>
                  <a:spLocks noChangeShapeType="1"/>
                </p:cNvSpPr>
                <p:nvPr/>
              </p:nvSpPr>
              <p:spPr bwMode="auto">
                <a:xfrm flipH="1">
                  <a:off x="3737"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79" name="Line 61184"/>
                <p:cNvSpPr>
                  <a:spLocks noChangeShapeType="1"/>
                </p:cNvSpPr>
                <p:nvPr/>
              </p:nvSpPr>
              <p:spPr bwMode="auto">
                <a:xfrm flipH="1">
                  <a:off x="3732" y="211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0" name="Line 61185"/>
                <p:cNvSpPr>
                  <a:spLocks noChangeShapeType="1"/>
                </p:cNvSpPr>
                <p:nvPr/>
              </p:nvSpPr>
              <p:spPr bwMode="auto">
                <a:xfrm>
                  <a:off x="3732" y="21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1" name="Line 61186"/>
                <p:cNvSpPr>
                  <a:spLocks noChangeShapeType="1"/>
                </p:cNvSpPr>
                <p:nvPr/>
              </p:nvSpPr>
              <p:spPr bwMode="auto">
                <a:xfrm flipH="1">
                  <a:off x="3730" y="21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2" name="Line 61187"/>
                <p:cNvSpPr>
                  <a:spLocks noChangeShapeType="1"/>
                </p:cNvSpPr>
                <p:nvPr/>
              </p:nvSpPr>
              <p:spPr bwMode="auto">
                <a:xfrm flipH="1" flipV="1">
                  <a:off x="3720" y="213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3" name="Line 61188"/>
                <p:cNvSpPr>
                  <a:spLocks noChangeShapeType="1"/>
                </p:cNvSpPr>
                <p:nvPr/>
              </p:nvSpPr>
              <p:spPr bwMode="auto">
                <a:xfrm flipH="1">
                  <a:off x="3713" y="21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4" name="Line 61189"/>
                <p:cNvSpPr>
                  <a:spLocks noChangeShapeType="1"/>
                </p:cNvSpPr>
                <p:nvPr/>
              </p:nvSpPr>
              <p:spPr bwMode="auto">
                <a:xfrm>
                  <a:off x="3713" y="21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5" name="Line 61190"/>
                <p:cNvSpPr>
                  <a:spLocks noChangeShapeType="1"/>
                </p:cNvSpPr>
                <p:nvPr/>
              </p:nvSpPr>
              <p:spPr bwMode="auto">
                <a:xfrm flipH="1">
                  <a:off x="3710" y="21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6" name="Line 61191"/>
                <p:cNvSpPr>
                  <a:spLocks noChangeShapeType="1"/>
                </p:cNvSpPr>
                <p:nvPr/>
              </p:nvSpPr>
              <p:spPr bwMode="auto">
                <a:xfrm>
                  <a:off x="3710" y="215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7" name="Line 61192"/>
                <p:cNvSpPr>
                  <a:spLocks noChangeShapeType="1"/>
                </p:cNvSpPr>
                <p:nvPr/>
              </p:nvSpPr>
              <p:spPr bwMode="auto">
                <a:xfrm>
                  <a:off x="3720" y="216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8" name="Line 61193"/>
                <p:cNvSpPr>
                  <a:spLocks noChangeShapeType="1"/>
                </p:cNvSpPr>
                <p:nvPr/>
              </p:nvSpPr>
              <p:spPr bwMode="auto">
                <a:xfrm>
                  <a:off x="3728" y="216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89" name="Line 61194"/>
                <p:cNvSpPr>
                  <a:spLocks noChangeShapeType="1"/>
                </p:cNvSpPr>
                <p:nvPr/>
              </p:nvSpPr>
              <p:spPr bwMode="auto">
                <a:xfrm>
                  <a:off x="3738" y="216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0" name="Line 61195"/>
                <p:cNvSpPr>
                  <a:spLocks noChangeShapeType="1"/>
                </p:cNvSpPr>
                <p:nvPr/>
              </p:nvSpPr>
              <p:spPr bwMode="auto">
                <a:xfrm flipV="1">
                  <a:off x="3747" y="21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1" name="Line 61196"/>
                <p:cNvSpPr>
                  <a:spLocks noChangeShapeType="1"/>
                </p:cNvSpPr>
                <p:nvPr/>
              </p:nvSpPr>
              <p:spPr bwMode="auto">
                <a:xfrm flipV="1">
                  <a:off x="3752" y="21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2" name="Line 61197"/>
                <p:cNvSpPr>
                  <a:spLocks noChangeShapeType="1"/>
                </p:cNvSpPr>
                <p:nvPr/>
              </p:nvSpPr>
              <p:spPr bwMode="auto">
                <a:xfrm flipV="1">
                  <a:off x="3759" y="21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3" name="Line 61198"/>
                <p:cNvSpPr>
                  <a:spLocks noChangeShapeType="1"/>
                </p:cNvSpPr>
                <p:nvPr/>
              </p:nvSpPr>
              <p:spPr bwMode="auto">
                <a:xfrm>
                  <a:off x="3766" y="216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4" name="Line 61199"/>
                <p:cNvSpPr>
                  <a:spLocks noChangeShapeType="1"/>
                </p:cNvSpPr>
                <p:nvPr/>
              </p:nvSpPr>
              <p:spPr bwMode="auto">
                <a:xfrm>
                  <a:off x="3781" y="21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5" name="Line 61200"/>
                <p:cNvSpPr>
                  <a:spLocks noChangeShapeType="1"/>
                </p:cNvSpPr>
                <p:nvPr/>
              </p:nvSpPr>
              <p:spPr bwMode="auto">
                <a:xfrm>
                  <a:off x="3784" y="217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6" name="Line 61201"/>
                <p:cNvSpPr>
                  <a:spLocks noChangeShapeType="1"/>
                </p:cNvSpPr>
                <p:nvPr/>
              </p:nvSpPr>
              <p:spPr bwMode="auto">
                <a:xfrm>
                  <a:off x="3793" y="21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7" name="Freeform 61202"/>
                <p:cNvSpPr>
                  <a:spLocks/>
                </p:cNvSpPr>
                <p:nvPr/>
              </p:nvSpPr>
              <p:spPr bwMode="auto">
                <a:xfrm>
                  <a:off x="3709" y="2089"/>
                  <a:ext cx="129" cy="99"/>
                </a:xfrm>
                <a:custGeom>
                  <a:avLst/>
                  <a:gdLst>
                    <a:gd name="T0" fmla="*/ 356 w 648"/>
                    <a:gd name="T1" fmla="*/ 0 h 496"/>
                    <a:gd name="T2" fmla="*/ 366 w 648"/>
                    <a:gd name="T3" fmla="*/ 32 h 496"/>
                    <a:gd name="T4" fmla="*/ 398 w 648"/>
                    <a:gd name="T5" fmla="*/ 22 h 496"/>
                    <a:gd name="T6" fmla="*/ 436 w 648"/>
                    <a:gd name="T7" fmla="*/ 11 h 496"/>
                    <a:gd name="T8" fmla="*/ 469 w 648"/>
                    <a:gd name="T9" fmla="*/ 1 h 496"/>
                    <a:gd name="T10" fmla="*/ 480 w 648"/>
                    <a:gd name="T11" fmla="*/ 35 h 496"/>
                    <a:gd name="T12" fmla="*/ 491 w 648"/>
                    <a:gd name="T13" fmla="*/ 71 h 496"/>
                    <a:gd name="T14" fmla="*/ 550 w 648"/>
                    <a:gd name="T15" fmla="*/ 127 h 496"/>
                    <a:gd name="T16" fmla="*/ 561 w 648"/>
                    <a:gd name="T17" fmla="*/ 165 h 496"/>
                    <a:gd name="T18" fmla="*/ 571 w 648"/>
                    <a:gd name="T19" fmla="*/ 197 h 496"/>
                    <a:gd name="T20" fmla="*/ 533 w 648"/>
                    <a:gd name="T21" fmla="*/ 209 h 496"/>
                    <a:gd name="T22" fmla="*/ 512 w 648"/>
                    <a:gd name="T23" fmla="*/ 254 h 496"/>
                    <a:gd name="T24" fmla="*/ 555 w 648"/>
                    <a:gd name="T25" fmla="*/ 279 h 496"/>
                    <a:gd name="T26" fmla="*/ 582 w 648"/>
                    <a:gd name="T27" fmla="*/ 233 h 496"/>
                    <a:gd name="T28" fmla="*/ 626 w 648"/>
                    <a:gd name="T29" fmla="*/ 257 h 496"/>
                    <a:gd name="T30" fmla="*/ 636 w 648"/>
                    <a:gd name="T31" fmla="*/ 292 h 496"/>
                    <a:gd name="T32" fmla="*/ 648 w 648"/>
                    <a:gd name="T33" fmla="*/ 327 h 496"/>
                    <a:gd name="T34" fmla="*/ 615 w 648"/>
                    <a:gd name="T35" fmla="*/ 338 h 496"/>
                    <a:gd name="T36" fmla="*/ 603 w 648"/>
                    <a:gd name="T37" fmla="*/ 303 h 496"/>
                    <a:gd name="T38" fmla="*/ 593 w 648"/>
                    <a:gd name="T39" fmla="*/ 268 h 496"/>
                    <a:gd name="T40" fmla="*/ 566 w 648"/>
                    <a:gd name="T41" fmla="*/ 314 h 496"/>
                    <a:gd name="T42" fmla="*/ 587 w 648"/>
                    <a:gd name="T43" fmla="*/ 383 h 496"/>
                    <a:gd name="T44" fmla="*/ 555 w 648"/>
                    <a:gd name="T45" fmla="*/ 392 h 496"/>
                    <a:gd name="T46" fmla="*/ 517 w 648"/>
                    <a:gd name="T47" fmla="*/ 404 h 496"/>
                    <a:gd name="T48" fmla="*/ 495 w 648"/>
                    <a:gd name="T49" fmla="*/ 449 h 496"/>
                    <a:gd name="T50" fmla="*/ 470 w 648"/>
                    <a:gd name="T51" fmla="*/ 496 h 496"/>
                    <a:gd name="T52" fmla="*/ 413 w 648"/>
                    <a:gd name="T53" fmla="*/ 436 h 496"/>
                    <a:gd name="T54" fmla="*/ 367 w 648"/>
                    <a:gd name="T55" fmla="*/ 414 h 496"/>
                    <a:gd name="T56" fmla="*/ 357 w 648"/>
                    <a:gd name="T57" fmla="*/ 379 h 496"/>
                    <a:gd name="T58" fmla="*/ 278 w 648"/>
                    <a:gd name="T59" fmla="*/ 364 h 496"/>
                    <a:gd name="T60" fmla="*/ 241 w 648"/>
                    <a:gd name="T61" fmla="*/ 376 h 496"/>
                    <a:gd name="T62" fmla="*/ 210 w 648"/>
                    <a:gd name="T63" fmla="*/ 386 h 496"/>
                    <a:gd name="T64" fmla="*/ 183 w 648"/>
                    <a:gd name="T65" fmla="*/ 432 h 496"/>
                    <a:gd name="T66" fmla="*/ 138 w 648"/>
                    <a:gd name="T67" fmla="*/ 407 h 496"/>
                    <a:gd name="T68" fmla="*/ 91 w 648"/>
                    <a:gd name="T69" fmla="*/ 384 h 496"/>
                    <a:gd name="T70" fmla="*/ 45 w 648"/>
                    <a:gd name="T71" fmla="*/ 359 h 496"/>
                    <a:gd name="T72" fmla="*/ 0 w 648"/>
                    <a:gd name="T73" fmla="*/ 338 h 496"/>
                    <a:gd name="T74" fmla="*/ 23 w 648"/>
                    <a:gd name="T75" fmla="*/ 289 h 496"/>
                    <a:gd name="T76" fmla="*/ 13 w 648"/>
                    <a:gd name="T77" fmla="*/ 256 h 496"/>
                    <a:gd name="T78" fmla="*/ 49 w 648"/>
                    <a:gd name="T79" fmla="*/ 245 h 496"/>
                    <a:gd name="T80" fmla="*/ 94 w 648"/>
                    <a:gd name="T81" fmla="*/ 268 h 496"/>
                    <a:gd name="T82" fmla="*/ 119 w 648"/>
                    <a:gd name="T83" fmla="*/ 223 h 496"/>
                    <a:gd name="T84" fmla="*/ 108 w 648"/>
                    <a:gd name="T85" fmla="*/ 189 h 496"/>
                    <a:gd name="T86" fmla="*/ 135 w 648"/>
                    <a:gd name="T87" fmla="*/ 142 h 496"/>
                    <a:gd name="T88" fmla="*/ 154 w 648"/>
                    <a:gd name="T89" fmla="*/ 98 h 496"/>
                    <a:gd name="T90" fmla="*/ 225 w 648"/>
                    <a:gd name="T91" fmla="*/ 76 h 496"/>
                    <a:gd name="T92" fmla="*/ 260 w 648"/>
                    <a:gd name="T93" fmla="*/ 65 h 496"/>
                    <a:gd name="T94" fmla="*/ 295 w 648"/>
                    <a:gd name="T95" fmla="*/ 54 h 496"/>
                    <a:gd name="T96" fmla="*/ 320 w 648"/>
                    <a:gd name="T97" fmla="*/ 11 h 496"/>
                    <a:gd name="T98" fmla="*/ 356 w 648"/>
                    <a:gd name="T9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8" h="496">
                      <a:moveTo>
                        <a:pt x="356" y="0"/>
                      </a:moveTo>
                      <a:lnTo>
                        <a:pt x="366" y="32"/>
                      </a:lnTo>
                      <a:lnTo>
                        <a:pt x="398" y="22"/>
                      </a:lnTo>
                      <a:lnTo>
                        <a:pt x="436" y="11"/>
                      </a:lnTo>
                      <a:lnTo>
                        <a:pt x="469" y="1"/>
                      </a:lnTo>
                      <a:lnTo>
                        <a:pt x="480" y="35"/>
                      </a:lnTo>
                      <a:lnTo>
                        <a:pt x="491" y="71"/>
                      </a:lnTo>
                      <a:lnTo>
                        <a:pt x="550" y="127"/>
                      </a:lnTo>
                      <a:lnTo>
                        <a:pt x="561" y="165"/>
                      </a:lnTo>
                      <a:lnTo>
                        <a:pt x="571" y="197"/>
                      </a:lnTo>
                      <a:lnTo>
                        <a:pt x="533" y="209"/>
                      </a:lnTo>
                      <a:lnTo>
                        <a:pt x="512" y="254"/>
                      </a:lnTo>
                      <a:lnTo>
                        <a:pt x="555" y="279"/>
                      </a:lnTo>
                      <a:lnTo>
                        <a:pt x="582" y="233"/>
                      </a:lnTo>
                      <a:lnTo>
                        <a:pt x="626" y="257"/>
                      </a:lnTo>
                      <a:lnTo>
                        <a:pt x="636" y="292"/>
                      </a:lnTo>
                      <a:lnTo>
                        <a:pt x="648" y="327"/>
                      </a:lnTo>
                      <a:lnTo>
                        <a:pt x="615" y="338"/>
                      </a:lnTo>
                      <a:lnTo>
                        <a:pt x="603" y="303"/>
                      </a:lnTo>
                      <a:lnTo>
                        <a:pt x="593" y="268"/>
                      </a:lnTo>
                      <a:lnTo>
                        <a:pt x="566" y="314"/>
                      </a:lnTo>
                      <a:lnTo>
                        <a:pt x="587" y="383"/>
                      </a:lnTo>
                      <a:lnTo>
                        <a:pt x="555" y="392"/>
                      </a:lnTo>
                      <a:lnTo>
                        <a:pt x="517" y="404"/>
                      </a:lnTo>
                      <a:lnTo>
                        <a:pt x="495" y="449"/>
                      </a:lnTo>
                      <a:lnTo>
                        <a:pt x="470" y="496"/>
                      </a:lnTo>
                      <a:lnTo>
                        <a:pt x="413" y="436"/>
                      </a:lnTo>
                      <a:lnTo>
                        <a:pt x="367" y="414"/>
                      </a:lnTo>
                      <a:lnTo>
                        <a:pt x="357" y="379"/>
                      </a:lnTo>
                      <a:lnTo>
                        <a:pt x="278" y="364"/>
                      </a:lnTo>
                      <a:lnTo>
                        <a:pt x="241" y="376"/>
                      </a:lnTo>
                      <a:lnTo>
                        <a:pt x="210" y="386"/>
                      </a:lnTo>
                      <a:lnTo>
                        <a:pt x="183" y="432"/>
                      </a:lnTo>
                      <a:lnTo>
                        <a:pt x="138" y="407"/>
                      </a:lnTo>
                      <a:lnTo>
                        <a:pt x="91" y="384"/>
                      </a:lnTo>
                      <a:lnTo>
                        <a:pt x="45" y="359"/>
                      </a:lnTo>
                      <a:lnTo>
                        <a:pt x="0" y="338"/>
                      </a:lnTo>
                      <a:lnTo>
                        <a:pt x="23" y="289"/>
                      </a:lnTo>
                      <a:lnTo>
                        <a:pt x="13" y="256"/>
                      </a:lnTo>
                      <a:lnTo>
                        <a:pt x="49" y="245"/>
                      </a:lnTo>
                      <a:lnTo>
                        <a:pt x="94" y="268"/>
                      </a:lnTo>
                      <a:lnTo>
                        <a:pt x="119" y="223"/>
                      </a:lnTo>
                      <a:lnTo>
                        <a:pt x="108" y="189"/>
                      </a:lnTo>
                      <a:lnTo>
                        <a:pt x="135" y="142"/>
                      </a:lnTo>
                      <a:lnTo>
                        <a:pt x="154" y="98"/>
                      </a:lnTo>
                      <a:lnTo>
                        <a:pt x="225" y="76"/>
                      </a:lnTo>
                      <a:lnTo>
                        <a:pt x="260" y="65"/>
                      </a:lnTo>
                      <a:lnTo>
                        <a:pt x="295" y="54"/>
                      </a:lnTo>
                      <a:lnTo>
                        <a:pt x="320" y="11"/>
                      </a:lnTo>
                      <a:lnTo>
                        <a:pt x="35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098" name="Line 61203"/>
                <p:cNvSpPr>
                  <a:spLocks noChangeShapeType="1"/>
                </p:cNvSpPr>
                <p:nvPr/>
              </p:nvSpPr>
              <p:spPr bwMode="auto">
                <a:xfrm flipH="1">
                  <a:off x="3754" y="21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99" name="Line 61204"/>
                <p:cNvSpPr>
                  <a:spLocks noChangeShapeType="1"/>
                </p:cNvSpPr>
                <p:nvPr/>
              </p:nvSpPr>
              <p:spPr bwMode="auto">
                <a:xfrm flipH="1">
                  <a:off x="3740" y="21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0" name="Line 61205"/>
                <p:cNvSpPr>
                  <a:spLocks noChangeShapeType="1"/>
                </p:cNvSpPr>
                <p:nvPr/>
              </p:nvSpPr>
              <p:spPr bwMode="auto">
                <a:xfrm flipH="1">
                  <a:off x="3736" y="210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1" name="Line 61206"/>
                <p:cNvSpPr>
                  <a:spLocks noChangeShapeType="1"/>
                </p:cNvSpPr>
                <p:nvPr/>
              </p:nvSpPr>
              <p:spPr bwMode="auto">
                <a:xfrm flipH="1">
                  <a:off x="3730" y="211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2" name="Line 61207"/>
                <p:cNvSpPr>
                  <a:spLocks noChangeShapeType="1"/>
                </p:cNvSpPr>
                <p:nvPr/>
              </p:nvSpPr>
              <p:spPr bwMode="auto">
                <a:xfrm>
                  <a:off x="3730" y="212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3" name="Line 61208"/>
                <p:cNvSpPr>
                  <a:spLocks noChangeShapeType="1"/>
                </p:cNvSpPr>
                <p:nvPr/>
              </p:nvSpPr>
              <p:spPr bwMode="auto">
                <a:xfrm flipH="1">
                  <a:off x="3728" y="213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4" name="Line 61209"/>
                <p:cNvSpPr>
                  <a:spLocks noChangeShapeType="1"/>
                </p:cNvSpPr>
                <p:nvPr/>
              </p:nvSpPr>
              <p:spPr bwMode="auto">
                <a:xfrm flipH="1" flipV="1">
                  <a:off x="3719" y="21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5" name="Line 61210"/>
                <p:cNvSpPr>
                  <a:spLocks noChangeShapeType="1"/>
                </p:cNvSpPr>
                <p:nvPr/>
              </p:nvSpPr>
              <p:spPr bwMode="auto">
                <a:xfrm flipH="1">
                  <a:off x="3711" y="213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6" name="Line 61211"/>
                <p:cNvSpPr>
                  <a:spLocks noChangeShapeType="1"/>
                </p:cNvSpPr>
                <p:nvPr/>
              </p:nvSpPr>
              <p:spPr bwMode="auto">
                <a:xfrm>
                  <a:off x="371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7" name="Line 61212"/>
                <p:cNvSpPr>
                  <a:spLocks noChangeShapeType="1"/>
                </p:cNvSpPr>
                <p:nvPr/>
              </p:nvSpPr>
              <p:spPr bwMode="auto">
                <a:xfrm flipH="1">
                  <a:off x="3709" y="21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8" name="Line 61213"/>
                <p:cNvSpPr>
                  <a:spLocks noChangeShapeType="1"/>
                </p:cNvSpPr>
                <p:nvPr/>
              </p:nvSpPr>
              <p:spPr bwMode="auto">
                <a:xfrm>
                  <a:off x="3709" y="21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09" name="Line 61214"/>
                <p:cNvSpPr>
                  <a:spLocks noChangeShapeType="1"/>
                </p:cNvSpPr>
                <p:nvPr/>
              </p:nvSpPr>
              <p:spPr bwMode="auto">
                <a:xfrm>
                  <a:off x="3718" y="21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0" name="Line 61215"/>
                <p:cNvSpPr>
                  <a:spLocks noChangeShapeType="1"/>
                </p:cNvSpPr>
                <p:nvPr/>
              </p:nvSpPr>
              <p:spPr bwMode="auto">
                <a:xfrm>
                  <a:off x="3727" y="21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1" name="Line 61216"/>
                <p:cNvSpPr>
                  <a:spLocks noChangeShapeType="1"/>
                </p:cNvSpPr>
                <p:nvPr/>
              </p:nvSpPr>
              <p:spPr bwMode="auto">
                <a:xfrm>
                  <a:off x="3736" y="2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2" name="Line 61217"/>
                <p:cNvSpPr>
                  <a:spLocks noChangeShapeType="1"/>
                </p:cNvSpPr>
                <p:nvPr/>
              </p:nvSpPr>
              <p:spPr bwMode="auto">
                <a:xfrm flipV="1">
                  <a:off x="3745" y="216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3" name="Line 61218"/>
                <p:cNvSpPr>
                  <a:spLocks noChangeShapeType="1"/>
                </p:cNvSpPr>
                <p:nvPr/>
              </p:nvSpPr>
              <p:spPr bwMode="auto">
                <a:xfrm flipV="1">
                  <a:off x="3751" y="216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4" name="Line 61219"/>
                <p:cNvSpPr>
                  <a:spLocks noChangeShapeType="1"/>
                </p:cNvSpPr>
                <p:nvPr/>
              </p:nvSpPr>
              <p:spPr bwMode="auto">
                <a:xfrm flipV="1">
                  <a:off x="3757" y="21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5" name="Line 61220"/>
                <p:cNvSpPr>
                  <a:spLocks noChangeShapeType="1"/>
                </p:cNvSpPr>
                <p:nvPr/>
              </p:nvSpPr>
              <p:spPr bwMode="auto">
                <a:xfrm>
                  <a:off x="3764" y="216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6" name="Line 61221"/>
                <p:cNvSpPr>
                  <a:spLocks noChangeShapeType="1"/>
                </p:cNvSpPr>
                <p:nvPr/>
              </p:nvSpPr>
              <p:spPr bwMode="auto">
                <a:xfrm>
                  <a:off x="3780" y="21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7" name="Line 61222"/>
                <p:cNvSpPr>
                  <a:spLocks noChangeShapeType="1"/>
                </p:cNvSpPr>
                <p:nvPr/>
              </p:nvSpPr>
              <p:spPr bwMode="auto">
                <a:xfrm>
                  <a:off x="3782" y="217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8" name="Line 61223"/>
                <p:cNvSpPr>
                  <a:spLocks noChangeShapeType="1"/>
                </p:cNvSpPr>
                <p:nvPr/>
              </p:nvSpPr>
              <p:spPr bwMode="auto">
                <a:xfrm>
                  <a:off x="3791" y="217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19" name="Line 61224"/>
                <p:cNvSpPr>
                  <a:spLocks noChangeShapeType="1"/>
                </p:cNvSpPr>
                <p:nvPr/>
              </p:nvSpPr>
              <p:spPr bwMode="auto">
                <a:xfrm flipV="1">
                  <a:off x="3803" y="21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0" name="Line 61225"/>
                <p:cNvSpPr>
                  <a:spLocks noChangeShapeType="1"/>
                </p:cNvSpPr>
                <p:nvPr/>
              </p:nvSpPr>
              <p:spPr bwMode="auto">
                <a:xfrm flipV="1">
                  <a:off x="3808" y="21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1" name="Line 61226"/>
                <p:cNvSpPr>
                  <a:spLocks noChangeShapeType="1"/>
                </p:cNvSpPr>
                <p:nvPr/>
              </p:nvSpPr>
              <p:spPr bwMode="auto">
                <a:xfrm flipV="1">
                  <a:off x="3812" y="216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2" name="Line 61227"/>
                <p:cNvSpPr>
                  <a:spLocks noChangeShapeType="1"/>
                </p:cNvSpPr>
                <p:nvPr/>
              </p:nvSpPr>
              <p:spPr bwMode="auto">
                <a:xfrm flipV="1">
                  <a:off x="3820" y="21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3" name="Line 61228"/>
                <p:cNvSpPr>
                  <a:spLocks noChangeShapeType="1"/>
                </p:cNvSpPr>
                <p:nvPr/>
              </p:nvSpPr>
              <p:spPr bwMode="auto">
                <a:xfrm flipH="1" flipV="1">
                  <a:off x="3822" y="215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4" name="Line 61229"/>
                <p:cNvSpPr>
                  <a:spLocks noChangeShapeType="1"/>
                </p:cNvSpPr>
                <p:nvPr/>
              </p:nvSpPr>
              <p:spPr bwMode="auto">
                <a:xfrm flipV="1">
                  <a:off x="3822" y="21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5" name="Line 61230"/>
                <p:cNvSpPr>
                  <a:spLocks noChangeShapeType="1"/>
                </p:cNvSpPr>
                <p:nvPr/>
              </p:nvSpPr>
              <p:spPr bwMode="auto">
                <a:xfrm>
                  <a:off x="3827" y="21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6" name="Line 61231"/>
                <p:cNvSpPr>
                  <a:spLocks noChangeShapeType="1"/>
                </p:cNvSpPr>
                <p:nvPr/>
              </p:nvSpPr>
              <p:spPr bwMode="auto">
                <a:xfrm>
                  <a:off x="3829" y="21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7" name="Line 61232"/>
                <p:cNvSpPr>
                  <a:spLocks noChangeShapeType="1"/>
                </p:cNvSpPr>
                <p:nvPr/>
              </p:nvSpPr>
              <p:spPr bwMode="auto">
                <a:xfrm flipV="1">
                  <a:off x="3832" y="215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8" name="Line 61233"/>
                <p:cNvSpPr>
                  <a:spLocks noChangeShapeType="1"/>
                </p:cNvSpPr>
                <p:nvPr/>
              </p:nvSpPr>
              <p:spPr bwMode="auto">
                <a:xfrm flipH="1" flipV="1">
                  <a:off x="3836" y="21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29" name="Line 61234"/>
                <p:cNvSpPr>
                  <a:spLocks noChangeShapeType="1"/>
                </p:cNvSpPr>
                <p:nvPr/>
              </p:nvSpPr>
              <p:spPr bwMode="auto">
                <a:xfrm flipH="1" flipV="1">
                  <a:off x="3834"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0" name="Line 61235"/>
                <p:cNvSpPr>
                  <a:spLocks noChangeShapeType="1"/>
                </p:cNvSpPr>
                <p:nvPr/>
              </p:nvSpPr>
              <p:spPr bwMode="auto">
                <a:xfrm flipH="1" flipV="1">
                  <a:off x="3825" y="213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1" name="Line 61236"/>
                <p:cNvSpPr>
                  <a:spLocks noChangeShapeType="1"/>
                </p:cNvSpPr>
                <p:nvPr/>
              </p:nvSpPr>
              <p:spPr bwMode="auto">
                <a:xfrm flipH="1">
                  <a:off x="3820" y="21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2" name="Line 61237"/>
                <p:cNvSpPr>
                  <a:spLocks noChangeShapeType="1"/>
                </p:cNvSpPr>
                <p:nvPr/>
              </p:nvSpPr>
              <p:spPr bwMode="auto">
                <a:xfrm flipH="1" flipV="1">
                  <a:off x="3811" y="21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3" name="Line 61238"/>
                <p:cNvSpPr>
                  <a:spLocks noChangeShapeType="1"/>
                </p:cNvSpPr>
                <p:nvPr/>
              </p:nvSpPr>
              <p:spPr bwMode="auto">
                <a:xfrm flipV="1">
                  <a:off x="3811" y="213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4" name="Line 61239"/>
                <p:cNvSpPr>
                  <a:spLocks noChangeShapeType="1"/>
                </p:cNvSpPr>
                <p:nvPr/>
              </p:nvSpPr>
              <p:spPr bwMode="auto">
                <a:xfrm flipV="1">
                  <a:off x="3815" y="212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5" name="Line 61240"/>
                <p:cNvSpPr>
                  <a:spLocks noChangeShapeType="1"/>
                </p:cNvSpPr>
                <p:nvPr/>
              </p:nvSpPr>
              <p:spPr bwMode="auto">
                <a:xfrm flipH="1" flipV="1">
                  <a:off x="3821" y="212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6" name="Line 61241"/>
                <p:cNvSpPr>
                  <a:spLocks noChangeShapeType="1"/>
                </p:cNvSpPr>
                <p:nvPr/>
              </p:nvSpPr>
              <p:spPr bwMode="auto">
                <a:xfrm flipH="1" flipV="1">
                  <a:off x="3819" y="21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7" name="Line 61242"/>
                <p:cNvSpPr>
                  <a:spLocks noChangeShapeType="1"/>
                </p:cNvSpPr>
                <p:nvPr/>
              </p:nvSpPr>
              <p:spPr bwMode="auto">
                <a:xfrm flipH="1" flipV="1">
                  <a:off x="3807" y="210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8" name="Line 61243"/>
                <p:cNvSpPr>
                  <a:spLocks noChangeShapeType="1"/>
                </p:cNvSpPr>
                <p:nvPr/>
              </p:nvSpPr>
              <p:spPr bwMode="auto">
                <a:xfrm flipH="1" flipV="1">
                  <a:off x="3805"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39" name="Line 61244"/>
                <p:cNvSpPr>
                  <a:spLocks noChangeShapeType="1"/>
                </p:cNvSpPr>
                <p:nvPr/>
              </p:nvSpPr>
              <p:spPr bwMode="auto">
                <a:xfrm flipH="1" flipV="1">
                  <a:off x="3803" y="20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0" name="Line 61245"/>
                <p:cNvSpPr>
                  <a:spLocks noChangeShapeType="1"/>
                </p:cNvSpPr>
                <p:nvPr/>
              </p:nvSpPr>
              <p:spPr bwMode="auto">
                <a:xfrm flipH="1">
                  <a:off x="3796"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1" name="Line 61246"/>
                <p:cNvSpPr>
                  <a:spLocks noChangeShapeType="1"/>
                </p:cNvSpPr>
                <p:nvPr/>
              </p:nvSpPr>
              <p:spPr bwMode="auto">
                <a:xfrm flipH="1">
                  <a:off x="3788" y="20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2" name="Line 61247"/>
                <p:cNvSpPr>
                  <a:spLocks noChangeShapeType="1"/>
                </p:cNvSpPr>
                <p:nvPr/>
              </p:nvSpPr>
              <p:spPr bwMode="auto">
                <a:xfrm flipH="1">
                  <a:off x="3782" y="209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3" name="Line 61248"/>
                <p:cNvSpPr>
                  <a:spLocks noChangeShapeType="1"/>
                </p:cNvSpPr>
                <p:nvPr/>
              </p:nvSpPr>
              <p:spPr bwMode="auto">
                <a:xfrm flipH="1" flipV="1">
                  <a:off x="3780" y="208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4" name="Line 61249"/>
                <p:cNvSpPr>
                  <a:spLocks noChangeShapeType="1"/>
                </p:cNvSpPr>
                <p:nvPr/>
              </p:nvSpPr>
              <p:spPr bwMode="auto">
                <a:xfrm flipH="1">
                  <a:off x="3773"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5" name="Line 61250"/>
                <p:cNvSpPr>
                  <a:spLocks noChangeShapeType="1"/>
                </p:cNvSpPr>
                <p:nvPr/>
              </p:nvSpPr>
              <p:spPr bwMode="auto">
                <a:xfrm flipH="1">
                  <a:off x="3768" y="20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6" name="Line 61251"/>
                <p:cNvSpPr>
                  <a:spLocks noChangeShapeType="1"/>
                </p:cNvSpPr>
                <p:nvPr/>
              </p:nvSpPr>
              <p:spPr bwMode="auto">
                <a:xfrm flipH="1">
                  <a:off x="3761" y="21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7" name="Line 61252"/>
                <p:cNvSpPr>
                  <a:spLocks noChangeShapeType="1"/>
                </p:cNvSpPr>
                <p:nvPr/>
              </p:nvSpPr>
              <p:spPr bwMode="auto">
                <a:xfrm flipH="1">
                  <a:off x="3754" y="21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8" name="Line 61253"/>
                <p:cNvSpPr>
                  <a:spLocks noChangeShapeType="1"/>
                </p:cNvSpPr>
                <p:nvPr/>
              </p:nvSpPr>
              <p:spPr bwMode="auto">
                <a:xfrm flipH="1">
                  <a:off x="3740" y="21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49" name="Line 61254"/>
                <p:cNvSpPr>
                  <a:spLocks noChangeShapeType="1"/>
                </p:cNvSpPr>
                <p:nvPr/>
              </p:nvSpPr>
              <p:spPr bwMode="auto">
                <a:xfrm flipH="1">
                  <a:off x="3736" y="210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0" name="Line 61255"/>
                <p:cNvSpPr>
                  <a:spLocks noChangeShapeType="1"/>
                </p:cNvSpPr>
                <p:nvPr/>
              </p:nvSpPr>
              <p:spPr bwMode="auto">
                <a:xfrm flipH="1">
                  <a:off x="3730" y="211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1" name="Line 61256"/>
                <p:cNvSpPr>
                  <a:spLocks noChangeShapeType="1"/>
                </p:cNvSpPr>
                <p:nvPr/>
              </p:nvSpPr>
              <p:spPr bwMode="auto">
                <a:xfrm>
                  <a:off x="3730" y="212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2" name="Line 61257"/>
                <p:cNvSpPr>
                  <a:spLocks noChangeShapeType="1"/>
                </p:cNvSpPr>
                <p:nvPr/>
              </p:nvSpPr>
              <p:spPr bwMode="auto">
                <a:xfrm flipH="1">
                  <a:off x="3728" y="213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3" name="Line 61258"/>
                <p:cNvSpPr>
                  <a:spLocks noChangeShapeType="1"/>
                </p:cNvSpPr>
                <p:nvPr/>
              </p:nvSpPr>
              <p:spPr bwMode="auto">
                <a:xfrm flipH="1" flipV="1">
                  <a:off x="3719" y="21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4" name="Line 61259"/>
                <p:cNvSpPr>
                  <a:spLocks noChangeShapeType="1"/>
                </p:cNvSpPr>
                <p:nvPr/>
              </p:nvSpPr>
              <p:spPr bwMode="auto">
                <a:xfrm flipH="1">
                  <a:off x="3711" y="213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5" name="Line 61260"/>
                <p:cNvSpPr>
                  <a:spLocks noChangeShapeType="1"/>
                </p:cNvSpPr>
                <p:nvPr/>
              </p:nvSpPr>
              <p:spPr bwMode="auto">
                <a:xfrm>
                  <a:off x="371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6" name="Line 61261"/>
                <p:cNvSpPr>
                  <a:spLocks noChangeShapeType="1"/>
                </p:cNvSpPr>
                <p:nvPr/>
              </p:nvSpPr>
              <p:spPr bwMode="auto">
                <a:xfrm flipH="1">
                  <a:off x="3709" y="21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7" name="Line 61262"/>
                <p:cNvSpPr>
                  <a:spLocks noChangeShapeType="1"/>
                </p:cNvSpPr>
                <p:nvPr/>
              </p:nvSpPr>
              <p:spPr bwMode="auto">
                <a:xfrm>
                  <a:off x="3709" y="21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8" name="Line 61263"/>
                <p:cNvSpPr>
                  <a:spLocks noChangeShapeType="1"/>
                </p:cNvSpPr>
                <p:nvPr/>
              </p:nvSpPr>
              <p:spPr bwMode="auto">
                <a:xfrm>
                  <a:off x="3718" y="21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59" name="Line 61264"/>
                <p:cNvSpPr>
                  <a:spLocks noChangeShapeType="1"/>
                </p:cNvSpPr>
                <p:nvPr/>
              </p:nvSpPr>
              <p:spPr bwMode="auto">
                <a:xfrm>
                  <a:off x="3727" y="21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0" name="Line 61265"/>
                <p:cNvSpPr>
                  <a:spLocks noChangeShapeType="1"/>
                </p:cNvSpPr>
                <p:nvPr/>
              </p:nvSpPr>
              <p:spPr bwMode="auto">
                <a:xfrm>
                  <a:off x="3736" y="2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1" name="Line 61266"/>
                <p:cNvSpPr>
                  <a:spLocks noChangeShapeType="1"/>
                </p:cNvSpPr>
                <p:nvPr/>
              </p:nvSpPr>
              <p:spPr bwMode="auto">
                <a:xfrm flipV="1">
                  <a:off x="3745" y="216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2" name="Line 61267"/>
                <p:cNvSpPr>
                  <a:spLocks noChangeShapeType="1"/>
                </p:cNvSpPr>
                <p:nvPr/>
              </p:nvSpPr>
              <p:spPr bwMode="auto">
                <a:xfrm flipV="1">
                  <a:off x="3751" y="216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3" name="Line 61268"/>
                <p:cNvSpPr>
                  <a:spLocks noChangeShapeType="1"/>
                </p:cNvSpPr>
                <p:nvPr/>
              </p:nvSpPr>
              <p:spPr bwMode="auto">
                <a:xfrm flipV="1">
                  <a:off x="3757" y="21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4" name="Line 61269"/>
                <p:cNvSpPr>
                  <a:spLocks noChangeShapeType="1"/>
                </p:cNvSpPr>
                <p:nvPr/>
              </p:nvSpPr>
              <p:spPr bwMode="auto">
                <a:xfrm>
                  <a:off x="3764" y="216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5" name="Line 61270"/>
                <p:cNvSpPr>
                  <a:spLocks noChangeShapeType="1"/>
                </p:cNvSpPr>
                <p:nvPr/>
              </p:nvSpPr>
              <p:spPr bwMode="auto">
                <a:xfrm>
                  <a:off x="3780" y="21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6" name="Line 61271"/>
                <p:cNvSpPr>
                  <a:spLocks noChangeShapeType="1"/>
                </p:cNvSpPr>
                <p:nvPr/>
              </p:nvSpPr>
              <p:spPr bwMode="auto">
                <a:xfrm>
                  <a:off x="3782" y="217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7" name="Line 61272"/>
                <p:cNvSpPr>
                  <a:spLocks noChangeShapeType="1"/>
                </p:cNvSpPr>
                <p:nvPr/>
              </p:nvSpPr>
              <p:spPr bwMode="auto">
                <a:xfrm>
                  <a:off x="3791" y="217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8" name="Line 61273"/>
                <p:cNvSpPr>
                  <a:spLocks noChangeShapeType="1"/>
                </p:cNvSpPr>
                <p:nvPr/>
              </p:nvSpPr>
              <p:spPr bwMode="auto">
                <a:xfrm flipV="1">
                  <a:off x="3803" y="21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69" name="Line 61274"/>
                <p:cNvSpPr>
                  <a:spLocks noChangeShapeType="1"/>
                </p:cNvSpPr>
                <p:nvPr/>
              </p:nvSpPr>
              <p:spPr bwMode="auto">
                <a:xfrm flipV="1">
                  <a:off x="3808" y="21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0" name="Line 61275"/>
                <p:cNvSpPr>
                  <a:spLocks noChangeShapeType="1"/>
                </p:cNvSpPr>
                <p:nvPr/>
              </p:nvSpPr>
              <p:spPr bwMode="auto">
                <a:xfrm flipV="1">
                  <a:off x="3812" y="216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1" name="Line 61276"/>
                <p:cNvSpPr>
                  <a:spLocks noChangeShapeType="1"/>
                </p:cNvSpPr>
                <p:nvPr/>
              </p:nvSpPr>
              <p:spPr bwMode="auto">
                <a:xfrm flipV="1">
                  <a:off x="3820" y="21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2" name="Line 61277"/>
                <p:cNvSpPr>
                  <a:spLocks noChangeShapeType="1"/>
                </p:cNvSpPr>
                <p:nvPr/>
              </p:nvSpPr>
              <p:spPr bwMode="auto">
                <a:xfrm flipH="1" flipV="1">
                  <a:off x="3822" y="215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3" name="Line 61278"/>
                <p:cNvSpPr>
                  <a:spLocks noChangeShapeType="1"/>
                </p:cNvSpPr>
                <p:nvPr/>
              </p:nvSpPr>
              <p:spPr bwMode="auto">
                <a:xfrm flipV="1">
                  <a:off x="3822" y="21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4" name="Line 61279"/>
                <p:cNvSpPr>
                  <a:spLocks noChangeShapeType="1"/>
                </p:cNvSpPr>
                <p:nvPr/>
              </p:nvSpPr>
              <p:spPr bwMode="auto">
                <a:xfrm>
                  <a:off x="3827" y="21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5" name="Line 61280"/>
                <p:cNvSpPr>
                  <a:spLocks noChangeShapeType="1"/>
                </p:cNvSpPr>
                <p:nvPr/>
              </p:nvSpPr>
              <p:spPr bwMode="auto">
                <a:xfrm>
                  <a:off x="3829" y="21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6" name="Line 61281"/>
                <p:cNvSpPr>
                  <a:spLocks noChangeShapeType="1"/>
                </p:cNvSpPr>
                <p:nvPr/>
              </p:nvSpPr>
              <p:spPr bwMode="auto">
                <a:xfrm flipV="1">
                  <a:off x="3832" y="215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7" name="Line 61282"/>
                <p:cNvSpPr>
                  <a:spLocks noChangeShapeType="1"/>
                </p:cNvSpPr>
                <p:nvPr/>
              </p:nvSpPr>
              <p:spPr bwMode="auto">
                <a:xfrm flipH="1" flipV="1">
                  <a:off x="3836" y="21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78" name="Line 61283"/>
                <p:cNvSpPr>
                  <a:spLocks noChangeShapeType="1"/>
                </p:cNvSpPr>
                <p:nvPr/>
              </p:nvSpPr>
              <p:spPr bwMode="auto">
                <a:xfrm flipH="1" flipV="1">
                  <a:off x="3834"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893" name="Group 61485"/>
              <p:cNvGrpSpPr>
                <a:grpSpLocks/>
              </p:cNvGrpSpPr>
              <p:nvPr/>
            </p:nvGrpSpPr>
            <p:grpSpPr bwMode="auto">
              <a:xfrm>
                <a:off x="5970588" y="3003551"/>
                <a:ext cx="677863" cy="962025"/>
                <a:chOff x="3761" y="1892"/>
                <a:chExt cx="427" cy="606"/>
              </a:xfrm>
              <a:grpFill/>
            </p:grpSpPr>
            <p:sp>
              <p:nvSpPr>
                <p:cNvPr id="61779" name="Line 61285"/>
                <p:cNvSpPr>
                  <a:spLocks noChangeShapeType="1"/>
                </p:cNvSpPr>
                <p:nvPr/>
              </p:nvSpPr>
              <p:spPr bwMode="auto">
                <a:xfrm flipH="1" flipV="1">
                  <a:off x="3825" y="213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0" name="Line 61286"/>
                <p:cNvSpPr>
                  <a:spLocks noChangeShapeType="1"/>
                </p:cNvSpPr>
                <p:nvPr/>
              </p:nvSpPr>
              <p:spPr bwMode="auto">
                <a:xfrm flipH="1">
                  <a:off x="3820" y="21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1" name="Line 61287"/>
                <p:cNvSpPr>
                  <a:spLocks noChangeShapeType="1"/>
                </p:cNvSpPr>
                <p:nvPr/>
              </p:nvSpPr>
              <p:spPr bwMode="auto">
                <a:xfrm flipH="1" flipV="1">
                  <a:off x="3811" y="21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2" name="Line 61288"/>
                <p:cNvSpPr>
                  <a:spLocks noChangeShapeType="1"/>
                </p:cNvSpPr>
                <p:nvPr/>
              </p:nvSpPr>
              <p:spPr bwMode="auto">
                <a:xfrm flipV="1">
                  <a:off x="3811" y="213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3" name="Line 61289"/>
                <p:cNvSpPr>
                  <a:spLocks noChangeShapeType="1"/>
                </p:cNvSpPr>
                <p:nvPr/>
              </p:nvSpPr>
              <p:spPr bwMode="auto">
                <a:xfrm flipV="1">
                  <a:off x="3815" y="212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4" name="Line 61290"/>
                <p:cNvSpPr>
                  <a:spLocks noChangeShapeType="1"/>
                </p:cNvSpPr>
                <p:nvPr/>
              </p:nvSpPr>
              <p:spPr bwMode="auto">
                <a:xfrm flipH="1" flipV="1">
                  <a:off x="3821" y="212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5" name="Line 61291"/>
                <p:cNvSpPr>
                  <a:spLocks noChangeShapeType="1"/>
                </p:cNvSpPr>
                <p:nvPr/>
              </p:nvSpPr>
              <p:spPr bwMode="auto">
                <a:xfrm flipH="1" flipV="1">
                  <a:off x="3819" y="21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6" name="Line 61292"/>
                <p:cNvSpPr>
                  <a:spLocks noChangeShapeType="1"/>
                </p:cNvSpPr>
                <p:nvPr/>
              </p:nvSpPr>
              <p:spPr bwMode="auto">
                <a:xfrm flipH="1" flipV="1">
                  <a:off x="3807" y="210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7" name="Line 61293"/>
                <p:cNvSpPr>
                  <a:spLocks noChangeShapeType="1"/>
                </p:cNvSpPr>
                <p:nvPr/>
              </p:nvSpPr>
              <p:spPr bwMode="auto">
                <a:xfrm flipH="1" flipV="1">
                  <a:off x="3805"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8" name="Line 61294"/>
                <p:cNvSpPr>
                  <a:spLocks noChangeShapeType="1"/>
                </p:cNvSpPr>
                <p:nvPr/>
              </p:nvSpPr>
              <p:spPr bwMode="auto">
                <a:xfrm flipH="1" flipV="1">
                  <a:off x="3803" y="20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89" name="Line 61295"/>
                <p:cNvSpPr>
                  <a:spLocks noChangeShapeType="1"/>
                </p:cNvSpPr>
                <p:nvPr/>
              </p:nvSpPr>
              <p:spPr bwMode="auto">
                <a:xfrm flipH="1">
                  <a:off x="3796"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0" name="Line 61296"/>
                <p:cNvSpPr>
                  <a:spLocks noChangeShapeType="1"/>
                </p:cNvSpPr>
                <p:nvPr/>
              </p:nvSpPr>
              <p:spPr bwMode="auto">
                <a:xfrm flipH="1">
                  <a:off x="3788" y="20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1" name="Line 61297"/>
                <p:cNvSpPr>
                  <a:spLocks noChangeShapeType="1"/>
                </p:cNvSpPr>
                <p:nvPr/>
              </p:nvSpPr>
              <p:spPr bwMode="auto">
                <a:xfrm flipH="1">
                  <a:off x="3782" y="209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2" name="Line 61298"/>
                <p:cNvSpPr>
                  <a:spLocks noChangeShapeType="1"/>
                </p:cNvSpPr>
                <p:nvPr/>
              </p:nvSpPr>
              <p:spPr bwMode="auto">
                <a:xfrm flipH="1" flipV="1">
                  <a:off x="3780" y="208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3" name="Line 61299"/>
                <p:cNvSpPr>
                  <a:spLocks noChangeShapeType="1"/>
                </p:cNvSpPr>
                <p:nvPr/>
              </p:nvSpPr>
              <p:spPr bwMode="auto">
                <a:xfrm flipH="1">
                  <a:off x="3773"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4" name="Line 61300"/>
                <p:cNvSpPr>
                  <a:spLocks noChangeShapeType="1"/>
                </p:cNvSpPr>
                <p:nvPr/>
              </p:nvSpPr>
              <p:spPr bwMode="auto">
                <a:xfrm flipH="1">
                  <a:off x="3768" y="20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5" name="Line 61301"/>
                <p:cNvSpPr>
                  <a:spLocks noChangeShapeType="1"/>
                </p:cNvSpPr>
                <p:nvPr/>
              </p:nvSpPr>
              <p:spPr bwMode="auto">
                <a:xfrm flipH="1">
                  <a:off x="3761" y="21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6" name="Freeform 61302"/>
                <p:cNvSpPr>
                  <a:spLocks/>
                </p:cNvSpPr>
                <p:nvPr/>
              </p:nvSpPr>
              <p:spPr bwMode="auto">
                <a:xfrm>
                  <a:off x="3873" y="2232"/>
                  <a:ext cx="23" cy="17"/>
                </a:xfrm>
                <a:custGeom>
                  <a:avLst/>
                  <a:gdLst>
                    <a:gd name="T0" fmla="*/ 65 w 114"/>
                    <a:gd name="T1" fmla="*/ 0 h 87"/>
                    <a:gd name="T2" fmla="*/ 114 w 114"/>
                    <a:gd name="T3" fmla="*/ 23 h 87"/>
                    <a:gd name="T4" fmla="*/ 86 w 114"/>
                    <a:gd name="T5" fmla="*/ 67 h 87"/>
                    <a:gd name="T6" fmla="*/ 53 w 114"/>
                    <a:gd name="T7" fmla="*/ 77 h 87"/>
                    <a:gd name="T8" fmla="*/ 20 w 114"/>
                    <a:gd name="T9" fmla="*/ 87 h 87"/>
                    <a:gd name="T10" fmla="*/ 0 w 114"/>
                    <a:gd name="T11" fmla="*/ 19 h 87"/>
                    <a:gd name="T12" fmla="*/ 33 w 114"/>
                    <a:gd name="T13" fmla="*/ 10 h 87"/>
                    <a:gd name="T14" fmla="*/ 65 w 114"/>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87">
                      <a:moveTo>
                        <a:pt x="65" y="0"/>
                      </a:moveTo>
                      <a:lnTo>
                        <a:pt x="114" y="23"/>
                      </a:lnTo>
                      <a:lnTo>
                        <a:pt x="86" y="67"/>
                      </a:lnTo>
                      <a:lnTo>
                        <a:pt x="53" y="77"/>
                      </a:lnTo>
                      <a:lnTo>
                        <a:pt x="20" y="87"/>
                      </a:lnTo>
                      <a:lnTo>
                        <a:pt x="0" y="19"/>
                      </a:lnTo>
                      <a:lnTo>
                        <a:pt x="33" y="10"/>
                      </a:lnTo>
                      <a:lnTo>
                        <a:pt x="6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97" name="Line 61303"/>
                <p:cNvSpPr>
                  <a:spLocks noChangeShapeType="1"/>
                </p:cNvSpPr>
                <p:nvPr/>
              </p:nvSpPr>
              <p:spPr bwMode="auto">
                <a:xfrm flipH="1">
                  <a:off x="3884" y="22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8" name="Line 61304"/>
                <p:cNvSpPr>
                  <a:spLocks noChangeShapeType="1"/>
                </p:cNvSpPr>
                <p:nvPr/>
              </p:nvSpPr>
              <p:spPr bwMode="auto">
                <a:xfrm flipH="1">
                  <a:off x="3877" y="22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99" name="Line 61305"/>
                <p:cNvSpPr>
                  <a:spLocks noChangeShapeType="1"/>
                </p:cNvSpPr>
                <p:nvPr/>
              </p:nvSpPr>
              <p:spPr bwMode="auto">
                <a:xfrm flipH="1" flipV="1">
                  <a:off x="3873" y="223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0" name="Line 61306"/>
                <p:cNvSpPr>
                  <a:spLocks noChangeShapeType="1"/>
                </p:cNvSpPr>
                <p:nvPr/>
              </p:nvSpPr>
              <p:spPr bwMode="auto">
                <a:xfrm flipV="1">
                  <a:off x="3873"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1" name="Line 61307"/>
                <p:cNvSpPr>
                  <a:spLocks noChangeShapeType="1"/>
                </p:cNvSpPr>
                <p:nvPr/>
              </p:nvSpPr>
              <p:spPr bwMode="auto">
                <a:xfrm flipV="1">
                  <a:off x="3880" y="223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2" name="Line 61308"/>
                <p:cNvSpPr>
                  <a:spLocks noChangeShapeType="1"/>
                </p:cNvSpPr>
                <p:nvPr/>
              </p:nvSpPr>
              <p:spPr bwMode="auto">
                <a:xfrm>
                  <a:off x="3886" y="223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3" name="Line 61309"/>
                <p:cNvSpPr>
                  <a:spLocks noChangeShapeType="1"/>
                </p:cNvSpPr>
                <p:nvPr/>
              </p:nvSpPr>
              <p:spPr bwMode="auto">
                <a:xfrm flipH="1">
                  <a:off x="3891" y="223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4" name="Line 61310"/>
                <p:cNvSpPr>
                  <a:spLocks noChangeShapeType="1"/>
                </p:cNvSpPr>
                <p:nvPr/>
              </p:nvSpPr>
              <p:spPr bwMode="auto">
                <a:xfrm flipH="1">
                  <a:off x="3884" y="22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5" name="Line 61311"/>
                <p:cNvSpPr>
                  <a:spLocks noChangeShapeType="1"/>
                </p:cNvSpPr>
                <p:nvPr/>
              </p:nvSpPr>
              <p:spPr bwMode="auto">
                <a:xfrm flipH="1">
                  <a:off x="3877" y="22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6" name="Line 61312"/>
                <p:cNvSpPr>
                  <a:spLocks noChangeShapeType="1"/>
                </p:cNvSpPr>
                <p:nvPr/>
              </p:nvSpPr>
              <p:spPr bwMode="auto">
                <a:xfrm flipH="1" flipV="1">
                  <a:off x="3873" y="223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7" name="Line 61313"/>
                <p:cNvSpPr>
                  <a:spLocks noChangeShapeType="1"/>
                </p:cNvSpPr>
                <p:nvPr/>
              </p:nvSpPr>
              <p:spPr bwMode="auto">
                <a:xfrm flipV="1">
                  <a:off x="3873"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8" name="Line 61314"/>
                <p:cNvSpPr>
                  <a:spLocks noChangeShapeType="1"/>
                </p:cNvSpPr>
                <p:nvPr/>
              </p:nvSpPr>
              <p:spPr bwMode="auto">
                <a:xfrm flipV="1">
                  <a:off x="3880" y="223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09" name="Line 61315"/>
                <p:cNvSpPr>
                  <a:spLocks noChangeShapeType="1"/>
                </p:cNvSpPr>
                <p:nvPr/>
              </p:nvSpPr>
              <p:spPr bwMode="auto">
                <a:xfrm>
                  <a:off x="3886" y="223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0" name="Line 61316"/>
                <p:cNvSpPr>
                  <a:spLocks noChangeShapeType="1"/>
                </p:cNvSpPr>
                <p:nvPr/>
              </p:nvSpPr>
              <p:spPr bwMode="auto">
                <a:xfrm flipH="1">
                  <a:off x="3891" y="223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1" name="Freeform 61317"/>
                <p:cNvSpPr>
                  <a:spLocks/>
                </p:cNvSpPr>
                <p:nvPr/>
              </p:nvSpPr>
              <p:spPr bwMode="auto">
                <a:xfrm>
                  <a:off x="4019" y="2442"/>
                  <a:ext cx="24" cy="12"/>
                </a:xfrm>
                <a:custGeom>
                  <a:avLst/>
                  <a:gdLst>
                    <a:gd name="T0" fmla="*/ 106 w 117"/>
                    <a:gd name="T1" fmla="*/ 0 h 57"/>
                    <a:gd name="T2" fmla="*/ 117 w 117"/>
                    <a:gd name="T3" fmla="*/ 35 h 57"/>
                    <a:gd name="T4" fmla="*/ 82 w 117"/>
                    <a:gd name="T5" fmla="*/ 47 h 57"/>
                    <a:gd name="T6" fmla="*/ 47 w 117"/>
                    <a:gd name="T7" fmla="*/ 57 h 57"/>
                    <a:gd name="T8" fmla="*/ 0 w 117"/>
                    <a:gd name="T9" fmla="*/ 33 h 57"/>
                    <a:gd name="T10" fmla="*/ 70 w 117"/>
                    <a:gd name="T11" fmla="*/ 12 h 57"/>
                    <a:gd name="T12" fmla="*/ 106 w 11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17" h="57">
                      <a:moveTo>
                        <a:pt x="106" y="0"/>
                      </a:moveTo>
                      <a:lnTo>
                        <a:pt x="117" y="35"/>
                      </a:lnTo>
                      <a:lnTo>
                        <a:pt x="82" y="47"/>
                      </a:lnTo>
                      <a:lnTo>
                        <a:pt x="47" y="57"/>
                      </a:lnTo>
                      <a:lnTo>
                        <a:pt x="0" y="33"/>
                      </a:lnTo>
                      <a:lnTo>
                        <a:pt x="70" y="12"/>
                      </a:lnTo>
                      <a:lnTo>
                        <a:pt x="10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812" name="Line 61318"/>
                <p:cNvSpPr>
                  <a:spLocks noChangeShapeType="1"/>
                </p:cNvSpPr>
                <p:nvPr/>
              </p:nvSpPr>
              <p:spPr bwMode="auto">
                <a:xfrm flipV="1">
                  <a:off x="4019" y="244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3" name="Line 61319"/>
                <p:cNvSpPr>
                  <a:spLocks noChangeShapeType="1"/>
                </p:cNvSpPr>
                <p:nvPr/>
              </p:nvSpPr>
              <p:spPr bwMode="auto">
                <a:xfrm flipV="1">
                  <a:off x="4033" y="24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4" name="Line 61320"/>
                <p:cNvSpPr>
                  <a:spLocks noChangeShapeType="1"/>
                </p:cNvSpPr>
                <p:nvPr/>
              </p:nvSpPr>
              <p:spPr bwMode="auto">
                <a:xfrm>
                  <a:off x="4041" y="24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5" name="Line 61321"/>
                <p:cNvSpPr>
                  <a:spLocks noChangeShapeType="1"/>
                </p:cNvSpPr>
                <p:nvPr/>
              </p:nvSpPr>
              <p:spPr bwMode="auto">
                <a:xfrm flipH="1">
                  <a:off x="4036" y="244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6" name="Line 61322"/>
                <p:cNvSpPr>
                  <a:spLocks noChangeShapeType="1"/>
                </p:cNvSpPr>
                <p:nvPr/>
              </p:nvSpPr>
              <p:spPr bwMode="auto">
                <a:xfrm flipH="1">
                  <a:off x="4029" y="24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7" name="Line 61323"/>
                <p:cNvSpPr>
                  <a:spLocks noChangeShapeType="1"/>
                </p:cNvSpPr>
                <p:nvPr/>
              </p:nvSpPr>
              <p:spPr bwMode="auto">
                <a:xfrm flipH="1" flipV="1">
                  <a:off x="4019" y="244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8" name="Line 61324"/>
                <p:cNvSpPr>
                  <a:spLocks noChangeShapeType="1"/>
                </p:cNvSpPr>
                <p:nvPr/>
              </p:nvSpPr>
              <p:spPr bwMode="auto">
                <a:xfrm flipV="1">
                  <a:off x="4019" y="244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19" name="Line 61325"/>
                <p:cNvSpPr>
                  <a:spLocks noChangeShapeType="1"/>
                </p:cNvSpPr>
                <p:nvPr/>
              </p:nvSpPr>
              <p:spPr bwMode="auto">
                <a:xfrm flipV="1">
                  <a:off x="4033" y="24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0" name="Line 61326"/>
                <p:cNvSpPr>
                  <a:spLocks noChangeShapeType="1"/>
                </p:cNvSpPr>
                <p:nvPr/>
              </p:nvSpPr>
              <p:spPr bwMode="auto">
                <a:xfrm>
                  <a:off x="4041" y="24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1" name="Line 61327"/>
                <p:cNvSpPr>
                  <a:spLocks noChangeShapeType="1"/>
                </p:cNvSpPr>
                <p:nvPr/>
              </p:nvSpPr>
              <p:spPr bwMode="auto">
                <a:xfrm flipH="1">
                  <a:off x="4036" y="244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2" name="Line 61328"/>
                <p:cNvSpPr>
                  <a:spLocks noChangeShapeType="1"/>
                </p:cNvSpPr>
                <p:nvPr/>
              </p:nvSpPr>
              <p:spPr bwMode="auto">
                <a:xfrm flipH="1">
                  <a:off x="4029" y="24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3" name="Line 61329"/>
                <p:cNvSpPr>
                  <a:spLocks noChangeShapeType="1"/>
                </p:cNvSpPr>
                <p:nvPr/>
              </p:nvSpPr>
              <p:spPr bwMode="auto">
                <a:xfrm flipH="1" flipV="1">
                  <a:off x="4019" y="244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4" name="Freeform 61330"/>
                <p:cNvSpPr>
                  <a:spLocks/>
                </p:cNvSpPr>
                <p:nvPr/>
              </p:nvSpPr>
              <p:spPr bwMode="auto">
                <a:xfrm>
                  <a:off x="3877" y="2156"/>
                  <a:ext cx="21" cy="23"/>
                </a:xfrm>
                <a:custGeom>
                  <a:avLst/>
                  <a:gdLst>
                    <a:gd name="T0" fmla="*/ 49 w 107"/>
                    <a:gd name="T1" fmla="*/ 0 h 116"/>
                    <a:gd name="T2" fmla="*/ 94 w 107"/>
                    <a:gd name="T3" fmla="*/ 22 h 116"/>
                    <a:gd name="T4" fmla="*/ 107 w 107"/>
                    <a:gd name="T5" fmla="*/ 60 h 116"/>
                    <a:gd name="T6" fmla="*/ 44 w 107"/>
                    <a:gd name="T7" fmla="*/ 116 h 116"/>
                    <a:gd name="T8" fmla="*/ 0 w 107"/>
                    <a:gd name="T9" fmla="*/ 93 h 116"/>
                    <a:gd name="T10" fmla="*/ 21 w 107"/>
                    <a:gd name="T11" fmla="*/ 45 h 116"/>
                    <a:gd name="T12" fmla="*/ 49 w 107"/>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07" h="116">
                      <a:moveTo>
                        <a:pt x="49" y="0"/>
                      </a:moveTo>
                      <a:lnTo>
                        <a:pt x="94" y="22"/>
                      </a:lnTo>
                      <a:lnTo>
                        <a:pt x="107" y="60"/>
                      </a:lnTo>
                      <a:lnTo>
                        <a:pt x="44" y="116"/>
                      </a:lnTo>
                      <a:lnTo>
                        <a:pt x="0" y="93"/>
                      </a:lnTo>
                      <a:lnTo>
                        <a:pt x="21" y="45"/>
                      </a:lnTo>
                      <a:lnTo>
                        <a:pt x="49"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825" name="Line 61331"/>
                <p:cNvSpPr>
                  <a:spLocks noChangeShapeType="1"/>
                </p:cNvSpPr>
                <p:nvPr/>
              </p:nvSpPr>
              <p:spPr bwMode="auto">
                <a:xfrm flipV="1">
                  <a:off x="3877" y="21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6" name="Line 61332"/>
                <p:cNvSpPr>
                  <a:spLocks noChangeShapeType="1"/>
                </p:cNvSpPr>
                <p:nvPr/>
              </p:nvSpPr>
              <p:spPr bwMode="auto">
                <a:xfrm flipV="1">
                  <a:off x="3881" y="215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7" name="Line 61333"/>
                <p:cNvSpPr>
                  <a:spLocks noChangeShapeType="1"/>
                </p:cNvSpPr>
                <p:nvPr/>
              </p:nvSpPr>
              <p:spPr bwMode="auto">
                <a:xfrm>
                  <a:off x="3887" y="215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8" name="Line 61334"/>
                <p:cNvSpPr>
                  <a:spLocks noChangeShapeType="1"/>
                </p:cNvSpPr>
                <p:nvPr/>
              </p:nvSpPr>
              <p:spPr bwMode="auto">
                <a:xfrm>
                  <a:off x="3896" y="216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29" name="Line 61335"/>
                <p:cNvSpPr>
                  <a:spLocks noChangeShapeType="1"/>
                </p:cNvSpPr>
                <p:nvPr/>
              </p:nvSpPr>
              <p:spPr bwMode="auto">
                <a:xfrm flipH="1">
                  <a:off x="3886" y="216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0" name="Line 61336"/>
                <p:cNvSpPr>
                  <a:spLocks noChangeShapeType="1"/>
                </p:cNvSpPr>
                <p:nvPr/>
              </p:nvSpPr>
              <p:spPr bwMode="auto">
                <a:xfrm flipH="1" flipV="1">
                  <a:off x="3877" y="217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1" name="Line 61337"/>
                <p:cNvSpPr>
                  <a:spLocks noChangeShapeType="1"/>
                </p:cNvSpPr>
                <p:nvPr/>
              </p:nvSpPr>
              <p:spPr bwMode="auto">
                <a:xfrm flipV="1">
                  <a:off x="3877" y="21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2" name="Line 61338"/>
                <p:cNvSpPr>
                  <a:spLocks noChangeShapeType="1"/>
                </p:cNvSpPr>
                <p:nvPr/>
              </p:nvSpPr>
              <p:spPr bwMode="auto">
                <a:xfrm flipV="1">
                  <a:off x="3881" y="215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3" name="Line 61339"/>
                <p:cNvSpPr>
                  <a:spLocks noChangeShapeType="1"/>
                </p:cNvSpPr>
                <p:nvPr/>
              </p:nvSpPr>
              <p:spPr bwMode="auto">
                <a:xfrm>
                  <a:off x="3887" y="215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4" name="Line 61340"/>
                <p:cNvSpPr>
                  <a:spLocks noChangeShapeType="1"/>
                </p:cNvSpPr>
                <p:nvPr/>
              </p:nvSpPr>
              <p:spPr bwMode="auto">
                <a:xfrm>
                  <a:off x="3896" y="216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5" name="Line 61341"/>
                <p:cNvSpPr>
                  <a:spLocks noChangeShapeType="1"/>
                </p:cNvSpPr>
                <p:nvPr/>
              </p:nvSpPr>
              <p:spPr bwMode="auto">
                <a:xfrm flipH="1">
                  <a:off x="3886" y="216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6" name="Line 61342"/>
                <p:cNvSpPr>
                  <a:spLocks noChangeShapeType="1"/>
                </p:cNvSpPr>
                <p:nvPr/>
              </p:nvSpPr>
              <p:spPr bwMode="auto">
                <a:xfrm flipH="1" flipV="1">
                  <a:off x="3877" y="217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7" name="Freeform 61343"/>
                <p:cNvSpPr>
                  <a:spLocks noEditPoints="1"/>
                </p:cNvSpPr>
                <p:nvPr/>
              </p:nvSpPr>
              <p:spPr bwMode="auto">
                <a:xfrm>
                  <a:off x="3809" y="1892"/>
                  <a:ext cx="29" cy="46"/>
                </a:xfrm>
                <a:custGeom>
                  <a:avLst/>
                  <a:gdLst>
                    <a:gd name="T0" fmla="*/ 60 w 142"/>
                    <a:gd name="T1" fmla="*/ 22 h 230"/>
                    <a:gd name="T2" fmla="*/ 70 w 142"/>
                    <a:gd name="T3" fmla="*/ 57 h 230"/>
                    <a:gd name="T4" fmla="*/ 81 w 142"/>
                    <a:gd name="T5" fmla="*/ 90 h 230"/>
                    <a:gd name="T6" fmla="*/ 22 w 142"/>
                    <a:gd name="T7" fmla="*/ 148 h 230"/>
                    <a:gd name="T8" fmla="*/ 11 w 142"/>
                    <a:gd name="T9" fmla="*/ 111 h 230"/>
                    <a:gd name="T10" fmla="*/ 0 w 142"/>
                    <a:gd name="T11" fmla="*/ 79 h 230"/>
                    <a:gd name="T12" fmla="*/ 60 w 142"/>
                    <a:gd name="T13" fmla="*/ 22 h 230"/>
                    <a:gd name="T14" fmla="*/ 131 w 142"/>
                    <a:gd name="T15" fmla="*/ 0 h 230"/>
                    <a:gd name="T16" fmla="*/ 142 w 142"/>
                    <a:gd name="T17" fmla="*/ 35 h 230"/>
                    <a:gd name="T18" fmla="*/ 119 w 142"/>
                    <a:gd name="T19" fmla="*/ 78 h 230"/>
                    <a:gd name="T20" fmla="*/ 130 w 142"/>
                    <a:gd name="T21" fmla="*/ 116 h 230"/>
                    <a:gd name="T22" fmla="*/ 141 w 142"/>
                    <a:gd name="T23" fmla="*/ 148 h 230"/>
                    <a:gd name="T24" fmla="*/ 124 w 142"/>
                    <a:gd name="T25" fmla="*/ 230 h 230"/>
                    <a:gd name="T26" fmla="*/ 114 w 142"/>
                    <a:gd name="T27" fmla="*/ 195 h 230"/>
                    <a:gd name="T28" fmla="*/ 70 w 142"/>
                    <a:gd name="T29" fmla="*/ 170 h 230"/>
                    <a:gd name="T30" fmla="*/ 81 w 142"/>
                    <a:gd name="T31" fmla="*/ 90 h 230"/>
                    <a:gd name="T32" fmla="*/ 109 w 142"/>
                    <a:gd name="T33" fmla="*/ 46 h 230"/>
                    <a:gd name="T34" fmla="*/ 131 w 142"/>
                    <a:gd name="T3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30">
                      <a:moveTo>
                        <a:pt x="60" y="22"/>
                      </a:moveTo>
                      <a:lnTo>
                        <a:pt x="70" y="57"/>
                      </a:lnTo>
                      <a:lnTo>
                        <a:pt x="81" y="90"/>
                      </a:lnTo>
                      <a:lnTo>
                        <a:pt x="22" y="148"/>
                      </a:lnTo>
                      <a:lnTo>
                        <a:pt x="11" y="111"/>
                      </a:lnTo>
                      <a:lnTo>
                        <a:pt x="0" y="79"/>
                      </a:lnTo>
                      <a:lnTo>
                        <a:pt x="60" y="22"/>
                      </a:lnTo>
                      <a:close/>
                      <a:moveTo>
                        <a:pt x="131" y="0"/>
                      </a:moveTo>
                      <a:lnTo>
                        <a:pt x="142" y="35"/>
                      </a:lnTo>
                      <a:lnTo>
                        <a:pt x="119" y="78"/>
                      </a:lnTo>
                      <a:lnTo>
                        <a:pt x="130" y="116"/>
                      </a:lnTo>
                      <a:lnTo>
                        <a:pt x="141" y="148"/>
                      </a:lnTo>
                      <a:lnTo>
                        <a:pt x="124" y="230"/>
                      </a:lnTo>
                      <a:lnTo>
                        <a:pt x="114" y="195"/>
                      </a:lnTo>
                      <a:lnTo>
                        <a:pt x="70" y="170"/>
                      </a:lnTo>
                      <a:lnTo>
                        <a:pt x="81" y="90"/>
                      </a:lnTo>
                      <a:lnTo>
                        <a:pt x="109" y="46"/>
                      </a:lnTo>
                      <a:lnTo>
                        <a:pt x="13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838" name="Line 61344"/>
                <p:cNvSpPr>
                  <a:spLocks noChangeShapeType="1"/>
                </p:cNvSpPr>
                <p:nvPr/>
              </p:nvSpPr>
              <p:spPr bwMode="auto">
                <a:xfrm flipH="1" flipV="1">
                  <a:off x="3835" y="19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39" name="Line 61345"/>
                <p:cNvSpPr>
                  <a:spLocks noChangeShapeType="1"/>
                </p:cNvSpPr>
                <p:nvPr/>
              </p:nvSpPr>
              <p:spPr bwMode="auto">
                <a:xfrm flipH="1" flipV="1">
                  <a:off x="3833" y="19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0" name="Line 61346"/>
                <p:cNvSpPr>
                  <a:spLocks noChangeShapeType="1"/>
                </p:cNvSpPr>
                <p:nvPr/>
              </p:nvSpPr>
              <p:spPr bwMode="auto">
                <a:xfrm flipV="1">
                  <a:off x="3833" y="18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1" name="Line 61347"/>
                <p:cNvSpPr>
                  <a:spLocks noChangeShapeType="1"/>
                </p:cNvSpPr>
                <p:nvPr/>
              </p:nvSpPr>
              <p:spPr bwMode="auto">
                <a:xfrm flipH="1" flipV="1">
                  <a:off x="3835" y="189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2" name="Line 61348"/>
                <p:cNvSpPr>
                  <a:spLocks noChangeShapeType="1"/>
                </p:cNvSpPr>
                <p:nvPr/>
              </p:nvSpPr>
              <p:spPr bwMode="auto">
                <a:xfrm flipH="1">
                  <a:off x="3831" y="18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3" name="Line 61349"/>
                <p:cNvSpPr>
                  <a:spLocks noChangeShapeType="1"/>
                </p:cNvSpPr>
                <p:nvPr/>
              </p:nvSpPr>
              <p:spPr bwMode="auto">
                <a:xfrm flipH="1">
                  <a:off x="3825" y="190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4" name="Line 61350"/>
                <p:cNvSpPr>
                  <a:spLocks noChangeShapeType="1"/>
                </p:cNvSpPr>
                <p:nvPr/>
              </p:nvSpPr>
              <p:spPr bwMode="auto">
                <a:xfrm flipH="1" flipV="1">
                  <a:off x="3823" y="19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5" name="Line 61351"/>
                <p:cNvSpPr>
                  <a:spLocks noChangeShapeType="1"/>
                </p:cNvSpPr>
                <p:nvPr/>
              </p:nvSpPr>
              <p:spPr bwMode="auto">
                <a:xfrm flipH="1" flipV="1">
                  <a:off x="3821" y="18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6" name="Line 61352"/>
                <p:cNvSpPr>
                  <a:spLocks noChangeShapeType="1"/>
                </p:cNvSpPr>
                <p:nvPr/>
              </p:nvSpPr>
              <p:spPr bwMode="auto">
                <a:xfrm flipH="1">
                  <a:off x="3809" y="189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7" name="Line 61353"/>
                <p:cNvSpPr>
                  <a:spLocks noChangeShapeType="1"/>
                </p:cNvSpPr>
                <p:nvPr/>
              </p:nvSpPr>
              <p:spPr bwMode="auto">
                <a:xfrm>
                  <a:off x="3809" y="1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8" name="Line 61354"/>
                <p:cNvSpPr>
                  <a:spLocks noChangeShapeType="1"/>
                </p:cNvSpPr>
                <p:nvPr/>
              </p:nvSpPr>
              <p:spPr bwMode="auto">
                <a:xfrm>
                  <a:off x="3811" y="191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49" name="Line 61355"/>
                <p:cNvSpPr>
                  <a:spLocks noChangeShapeType="1"/>
                </p:cNvSpPr>
                <p:nvPr/>
              </p:nvSpPr>
              <p:spPr bwMode="auto">
                <a:xfrm flipV="1">
                  <a:off x="3814" y="191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0" name="Line 61356"/>
                <p:cNvSpPr>
                  <a:spLocks noChangeShapeType="1"/>
                </p:cNvSpPr>
                <p:nvPr/>
              </p:nvSpPr>
              <p:spPr bwMode="auto">
                <a:xfrm flipH="1">
                  <a:off x="3823" y="191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1" name="Line 61357"/>
                <p:cNvSpPr>
                  <a:spLocks noChangeShapeType="1"/>
                </p:cNvSpPr>
                <p:nvPr/>
              </p:nvSpPr>
              <p:spPr bwMode="auto">
                <a:xfrm>
                  <a:off x="3823" y="19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2" name="Line 61358"/>
                <p:cNvSpPr>
                  <a:spLocks noChangeShapeType="1"/>
                </p:cNvSpPr>
                <p:nvPr/>
              </p:nvSpPr>
              <p:spPr bwMode="auto">
                <a:xfrm>
                  <a:off x="3832" y="1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3" name="Line 61359"/>
                <p:cNvSpPr>
                  <a:spLocks noChangeShapeType="1"/>
                </p:cNvSpPr>
                <p:nvPr/>
              </p:nvSpPr>
              <p:spPr bwMode="auto">
                <a:xfrm flipV="1">
                  <a:off x="3834" y="192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4" name="Line 61360"/>
                <p:cNvSpPr>
                  <a:spLocks noChangeShapeType="1"/>
                </p:cNvSpPr>
                <p:nvPr/>
              </p:nvSpPr>
              <p:spPr bwMode="auto">
                <a:xfrm flipH="1" flipV="1">
                  <a:off x="3835" y="19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5" name="Line 61361"/>
                <p:cNvSpPr>
                  <a:spLocks noChangeShapeType="1"/>
                </p:cNvSpPr>
                <p:nvPr/>
              </p:nvSpPr>
              <p:spPr bwMode="auto">
                <a:xfrm flipH="1" flipV="1">
                  <a:off x="3833" y="19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6" name="Line 61362"/>
                <p:cNvSpPr>
                  <a:spLocks noChangeShapeType="1"/>
                </p:cNvSpPr>
                <p:nvPr/>
              </p:nvSpPr>
              <p:spPr bwMode="auto">
                <a:xfrm flipV="1">
                  <a:off x="3833" y="18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7" name="Line 61363"/>
                <p:cNvSpPr>
                  <a:spLocks noChangeShapeType="1"/>
                </p:cNvSpPr>
                <p:nvPr/>
              </p:nvSpPr>
              <p:spPr bwMode="auto">
                <a:xfrm flipH="1" flipV="1">
                  <a:off x="3835" y="189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8" name="Line 61364"/>
                <p:cNvSpPr>
                  <a:spLocks noChangeShapeType="1"/>
                </p:cNvSpPr>
                <p:nvPr/>
              </p:nvSpPr>
              <p:spPr bwMode="auto">
                <a:xfrm flipH="1">
                  <a:off x="3831" y="18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59" name="Line 61365"/>
                <p:cNvSpPr>
                  <a:spLocks noChangeShapeType="1"/>
                </p:cNvSpPr>
                <p:nvPr/>
              </p:nvSpPr>
              <p:spPr bwMode="auto">
                <a:xfrm flipH="1">
                  <a:off x="3825" y="190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0" name="Line 61366"/>
                <p:cNvSpPr>
                  <a:spLocks noChangeShapeType="1"/>
                </p:cNvSpPr>
                <p:nvPr/>
              </p:nvSpPr>
              <p:spPr bwMode="auto">
                <a:xfrm flipH="1" flipV="1">
                  <a:off x="3823" y="19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1" name="Line 61367"/>
                <p:cNvSpPr>
                  <a:spLocks noChangeShapeType="1"/>
                </p:cNvSpPr>
                <p:nvPr/>
              </p:nvSpPr>
              <p:spPr bwMode="auto">
                <a:xfrm flipH="1" flipV="1">
                  <a:off x="3821" y="18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2" name="Line 61368"/>
                <p:cNvSpPr>
                  <a:spLocks noChangeShapeType="1"/>
                </p:cNvSpPr>
                <p:nvPr/>
              </p:nvSpPr>
              <p:spPr bwMode="auto">
                <a:xfrm flipH="1">
                  <a:off x="3809" y="189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3" name="Line 61369"/>
                <p:cNvSpPr>
                  <a:spLocks noChangeShapeType="1"/>
                </p:cNvSpPr>
                <p:nvPr/>
              </p:nvSpPr>
              <p:spPr bwMode="auto">
                <a:xfrm>
                  <a:off x="3809" y="1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4" name="Line 61370"/>
                <p:cNvSpPr>
                  <a:spLocks noChangeShapeType="1"/>
                </p:cNvSpPr>
                <p:nvPr/>
              </p:nvSpPr>
              <p:spPr bwMode="auto">
                <a:xfrm>
                  <a:off x="3811" y="191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5" name="Line 61371"/>
                <p:cNvSpPr>
                  <a:spLocks noChangeShapeType="1"/>
                </p:cNvSpPr>
                <p:nvPr/>
              </p:nvSpPr>
              <p:spPr bwMode="auto">
                <a:xfrm flipV="1">
                  <a:off x="3814" y="191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6" name="Line 61372"/>
                <p:cNvSpPr>
                  <a:spLocks noChangeShapeType="1"/>
                </p:cNvSpPr>
                <p:nvPr/>
              </p:nvSpPr>
              <p:spPr bwMode="auto">
                <a:xfrm flipH="1">
                  <a:off x="3823" y="191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7" name="Line 61373"/>
                <p:cNvSpPr>
                  <a:spLocks noChangeShapeType="1"/>
                </p:cNvSpPr>
                <p:nvPr/>
              </p:nvSpPr>
              <p:spPr bwMode="auto">
                <a:xfrm>
                  <a:off x="3823" y="19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8" name="Line 61374"/>
                <p:cNvSpPr>
                  <a:spLocks noChangeShapeType="1"/>
                </p:cNvSpPr>
                <p:nvPr/>
              </p:nvSpPr>
              <p:spPr bwMode="auto">
                <a:xfrm>
                  <a:off x="3832" y="1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69" name="Line 61375"/>
                <p:cNvSpPr>
                  <a:spLocks noChangeShapeType="1"/>
                </p:cNvSpPr>
                <p:nvPr/>
              </p:nvSpPr>
              <p:spPr bwMode="auto">
                <a:xfrm flipV="1">
                  <a:off x="3834" y="192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0" name="Freeform 61376"/>
                <p:cNvSpPr>
                  <a:spLocks noEditPoints="1"/>
                </p:cNvSpPr>
                <p:nvPr/>
              </p:nvSpPr>
              <p:spPr bwMode="auto">
                <a:xfrm>
                  <a:off x="3824" y="1977"/>
                  <a:ext cx="19" cy="16"/>
                </a:xfrm>
                <a:custGeom>
                  <a:avLst/>
                  <a:gdLst>
                    <a:gd name="T0" fmla="*/ 40 w 95"/>
                    <a:gd name="T1" fmla="*/ 16 h 83"/>
                    <a:gd name="T2" fmla="*/ 84 w 95"/>
                    <a:gd name="T3" fmla="*/ 23 h 83"/>
                    <a:gd name="T4" fmla="*/ 95 w 95"/>
                    <a:gd name="T5" fmla="*/ 60 h 83"/>
                    <a:gd name="T6" fmla="*/ 57 w 95"/>
                    <a:gd name="T7" fmla="*/ 73 h 83"/>
                    <a:gd name="T8" fmla="*/ 22 w 95"/>
                    <a:gd name="T9" fmla="*/ 83 h 83"/>
                    <a:gd name="T10" fmla="*/ 46 w 95"/>
                    <a:gd name="T11" fmla="*/ 35 h 83"/>
                    <a:gd name="T12" fmla="*/ 40 w 95"/>
                    <a:gd name="T13" fmla="*/ 16 h 83"/>
                    <a:gd name="T14" fmla="*/ 35 w 95"/>
                    <a:gd name="T15" fmla="*/ 0 h 83"/>
                    <a:gd name="T16" fmla="*/ 40 w 95"/>
                    <a:gd name="T17" fmla="*/ 16 h 83"/>
                    <a:gd name="T18" fmla="*/ 0 w 95"/>
                    <a:gd name="T19" fmla="*/ 10 h 83"/>
                    <a:gd name="T20" fmla="*/ 35 w 95"/>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3">
                      <a:moveTo>
                        <a:pt x="40" y="16"/>
                      </a:moveTo>
                      <a:lnTo>
                        <a:pt x="84" y="23"/>
                      </a:lnTo>
                      <a:lnTo>
                        <a:pt x="95" y="60"/>
                      </a:lnTo>
                      <a:lnTo>
                        <a:pt x="57" y="73"/>
                      </a:lnTo>
                      <a:lnTo>
                        <a:pt x="22" y="83"/>
                      </a:lnTo>
                      <a:lnTo>
                        <a:pt x="46" y="35"/>
                      </a:lnTo>
                      <a:lnTo>
                        <a:pt x="40" y="16"/>
                      </a:lnTo>
                      <a:close/>
                      <a:moveTo>
                        <a:pt x="35" y="0"/>
                      </a:moveTo>
                      <a:lnTo>
                        <a:pt x="40" y="16"/>
                      </a:lnTo>
                      <a:lnTo>
                        <a:pt x="0" y="10"/>
                      </a:lnTo>
                      <a:lnTo>
                        <a:pt x="3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871" name="Line 61377"/>
                <p:cNvSpPr>
                  <a:spLocks noChangeShapeType="1"/>
                </p:cNvSpPr>
                <p:nvPr/>
              </p:nvSpPr>
              <p:spPr bwMode="auto">
                <a:xfrm flipH="1" flipV="1">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2" name="Line 61378"/>
                <p:cNvSpPr>
                  <a:spLocks noChangeShapeType="1"/>
                </p:cNvSpPr>
                <p:nvPr/>
              </p:nvSpPr>
              <p:spPr bwMode="auto">
                <a:xfrm flipH="1">
                  <a:off x="3828" y="19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3" name="Line 61379"/>
                <p:cNvSpPr>
                  <a:spLocks noChangeShapeType="1"/>
                </p:cNvSpPr>
                <p:nvPr/>
              </p:nvSpPr>
              <p:spPr bwMode="auto">
                <a:xfrm flipV="1">
                  <a:off x="3828" y="19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4" name="Line 61380"/>
                <p:cNvSpPr>
                  <a:spLocks noChangeShapeType="1"/>
                </p:cNvSpPr>
                <p:nvPr/>
              </p:nvSpPr>
              <p:spPr bwMode="auto">
                <a:xfrm flipH="1" flipV="1">
                  <a:off x="3831" y="19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5" name="Line 61381"/>
                <p:cNvSpPr>
                  <a:spLocks noChangeShapeType="1"/>
                </p:cNvSpPr>
                <p:nvPr/>
              </p:nvSpPr>
              <p:spPr bwMode="auto">
                <a:xfrm flipH="1">
                  <a:off x="3824" y="19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6" name="Line 61382"/>
                <p:cNvSpPr>
                  <a:spLocks noChangeShapeType="1"/>
                </p:cNvSpPr>
                <p:nvPr/>
              </p:nvSpPr>
              <p:spPr bwMode="auto">
                <a:xfrm>
                  <a:off x="3824" y="197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7" name="Line 61383"/>
                <p:cNvSpPr>
                  <a:spLocks noChangeShapeType="1"/>
                </p:cNvSpPr>
                <p:nvPr/>
              </p:nvSpPr>
              <p:spPr bwMode="auto">
                <a:xfrm>
                  <a:off x="3840" y="198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8" name="Line 61384"/>
                <p:cNvSpPr>
                  <a:spLocks noChangeShapeType="1"/>
                </p:cNvSpPr>
                <p:nvPr/>
              </p:nvSpPr>
              <p:spPr bwMode="auto">
                <a:xfrm flipH="1">
                  <a:off x="3835" y="19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79" name="Line 61385"/>
                <p:cNvSpPr>
                  <a:spLocks noChangeShapeType="1"/>
                </p:cNvSpPr>
                <p:nvPr/>
              </p:nvSpPr>
              <p:spPr bwMode="auto">
                <a:xfrm>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0" name="Line 61386"/>
                <p:cNvSpPr>
                  <a:spLocks noChangeShapeType="1"/>
                </p:cNvSpPr>
                <p:nvPr/>
              </p:nvSpPr>
              <p:spPr bwMode="auto">
                <a:xfrm flipH="1" flipV="1">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1" name="Line 61387"/>
                <p:cNvSpPr>
                  <a:spLocks noChangeShapeType="1"/>
                </p:cNvSpPr>
                <p:nvPr/>
              </p:nvSpPr>
              <p:spPr bwMode="auto">
                <a:xfrm flipH="1">
                  <a:off x="3828" y="19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2" name="Line 61388"/>
                <p:cNvSpPr>
                  <a:spLocks noChangeShapeType="1"/>
                </p:cNvSpPr>
                <p:nvPr/>
              </p:nvSpPr>
              <p:spPr bwMode="auto">
                <a:xfrm flipV="1">
                  <a:off x="3828" y="19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3" name="Line 61389"/>
                <p:cNvSpPr>
                  <a:spLocks noChangeShapeType="1"/>
                </p:cNvSpPr>
                <p:nvPr/>
              </p:nvSpPr>
              <p:spPr bwMode="auto">
                <a:xfrm flipH="1" flipV="1">
                  <a:off x="3831" y="19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4" name="Line 61390"/>
                <p:cNvSpPr>
                  <a:spLocks noChangeShapeType="1"/>
                </p:cNvSpPr>
                <p:nvPr/>
              </p:nvSpPr>
              <p:spPr bwMode="auto">
                <a:xfrm flipH="1">
                  <a:off x="3824" y="19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5" name="Line 61391"/>
                <p:cNvSpPr>
                  <a:spLocks noChangeShapeType="1"/>
                </p:cNvSpPr>
                <p:nvPr/>
              </p:nvSpPr>
              <p:spPr bwMode="auto">
                <a:xfrm>
                  <a:off x="3824" y="197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6" name="Line 61392"/>
                <p:cNvSpPr>
                  <a:spLocks noChangeShapeType="1"/>
                </p:cNvSpPr>
                <p:nvPr/>
              </p:nvSpPr>
              <p:spPr bwMode="auto">
                <a:xfrm>
                  <a:off x="3840" y="198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7" name="Line 61393"/>
                <p:cNvSpPr>
                  <a:spLocks noChangeShapeType="1"/>
                </p:cNvSpPr>
                <p:nvPr/>
              </p:nvSpPr>
              <p:spPr bwMode="auto">
                <a:xfrm flipH="1">
                  <a:off x="3835" y="19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8" name="Line 61394"/>
                <p:cNvSpPr>
                  <a:spLocks noChangeShapeType="1"/>
                </p:cNvSpPr>
                <p:nvPr/>
              </p:nvSpPr>
              <p:spPr bwMode="auto">
                <a:xfrm>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89" name="Freeform 61395"/>
                <p:cNvSpPr>
                  <a:spLocks noEditPoints="1"/>
                </p:cNvSpPr>
                <p:nvPr/>
              </p:nvSpPr>
              <p:spPr bwMode="auto">
                <a:xfrm>
                  <a:off x="3804" y="2045"/>
                  <a:ext cx="384" cy="453"/>
                </a:xfrm>
                <a:custGeom>
                  <a:avLst/>
                  <a:gdLst>
                    <a:gd name="T0" fmla="*/ 69 w 1918"/>
                    <a:gd name="T1" fmla="*/ 2192 h 2262"/>
                    <a:gd name="T2" fmla="*/ 742 w 1918"/>
                    <a:gd name="T3" fmla="*/ 656 h 2262"/>
                    <a:gd name="T4" fmla="*/ 1122 w 1918"/>
                    <a:gd name="T5" fmla="*/ 162 h 2262"/>
                    <a:gd name="T6" fmla="*/ 1200 w 1918"/>
                    <a:gd name="T7" fmla="*/ 289 h 2262"/>
                    <a:gd name="T8" fmla="*/ 1219 w 1918"/>
                    <a:gd name="T9" fmla="*/ 473 h 2262"/>
                    <a:gd name="T10" fmla="*/ 1342 w 1918"/>
                    <a:gd name="T11" fmla="*/ 509 h 2262"/>
                    <a:gd name="T12" fmla="*/ 1421 w 1918"/>
                    <a:gd name="T13" fmla="*/ 639 h 2262"/>
                    <a:gd name="T14" fmla="*/ 1360 w 1918"/>
                    <a:gd name="T15" fmla="*/ 807 h 2262"/>
                    <a:gd name="T16" fmla="*/ 1496 w 1918"/>
                    <a:gd name="T17" fmla="*/ 881 h 2262"/>
                    <a:gd name="T18" fmla="*/ 1576 w 1918"/>
                    <a:gd name="T19" fmla="*/ 1007 h 2262"/>
                    <a:gd name="T20" fmla="*/ 1501 w 1918"/>
                    <a:gd name="T21" fmla="*/ 1145 h 2262"/>
                    <a:gd name="T22" fmla="*/ 1619 w 1918"/>
                    <a:gd name="T23" fmla="*/ 1145 h 2262"/>
                    <a:gd name="T24" fmla="*/ 1837 w 1918"/>
                    <a:gd name="T25" fmla="*/ 1116 h 2262"/>
                    <a:gd name="T26" fmla="*/ 1901 w 1918"/>
                    <a:gd name="T27" fmla="*/ 1325 h 2262"/>
                    <a:gd name="T28" fmla="*/ 1830 w 1918"/>
                    <a:gd name="T29" fmla="*/ 1460 h 2262"/>
                    <a:gd name="T30" fmla="*/ 1738 w 1918"/>
                    <a:gd name="T31" fmla="*/ 1529 h 2262"/>
                    <a:gd name="T32" fmla="*/ 1721 w 1918"/>
                    <a:gd name="T33" fmla="*/ 1608 h 2262"/>
                    <a:gd name="T34" fmla="*/ 1582 w 1918"/>
                    <a:gd name="T35" fmla="*/ 1651 h 2262"/>
                    <a:gd name="T36" fmla="*/ 1718 w 1918"/>
                    <a:gd name="T37" fmla="*/ 1723 h 2262"/>
                    <a:gd name="T38" fmla="*/ 1870 w 1918"/>
                    <a:gd name="T39" fmla="*/ 1714 h 2262"/>
                    <a:gd name="T40" fmla="*/ 1761 w 1918"/>
                    <a:gd name="T41" fmla="*/ 1860 h 2262"/>
                    <a:gd name="T42" fmla="*/ 1598 w 1918"/>
                    <a:gd name="T43" fmla="*/ 1949 h 2262"/>
                    <a:gd name="T44" fmla="*/ 1437 w 1918"/>
                    <a:gd name="T45" fmla="*/ 1921 h 2262"/>
                    <a:gd name="T46" fmla="*/ 1287 w 1918"/>
                    <a:gd name="T47" fmla="*/ 1932 h 2262"/>
                    <a:gd name="T48" fmla="*/ 1127 w 1918"/>
                    <a:gd name="T49" fmla="*/ 1904 h 2262"/>
                    <a:gd name="T50" fmla="*/ 996 w 1918"/>
                    <a:gd name="T51" fmla="*/ 1983 h 2262"/>
                    <a:gd name="T52" fmla="*/ 858 w 1918"/>
                    <a:gd name="T53" fmla="*/ 2026 h 2262"/>
                    <a:gd name="T54" fmla="*/ 697 w 1918"/>
                    <a:gd name="T55" fmla="*/ 1998 h 2262"/>
                    <a:gd name="T56" fmla="*/ 556 w 1918"/>
                    <a:gd name="T57" fmla="*/ 2041 h 2262"/>
                    <a:gd name="T58" fmla="*/ 486 w 1918"/>
                    <a:gd name="T59" fmla="*/ 2179 h 2262"/>
                    <a:gd name="T60" fmla="*/ 277 w 1918"/>
                    <a:gd name="T61" fmla="*/ 2127 h 2262"/>
                    <a:gd name="T62" fmla="*/ 150 w 1918"/>
                    <a:gd name="T63" fmla="*/ 2205 h 2262"/>
                    <a:gd name="T64" fmla="*/ 69 w 1918"/>
                    <a:gd name="T65" fmla="*/ 2192 h 2262"/>
                    <a:gd name="T66" fmla="*/ 245 w 1918"/>
                    <a:gd name="T67" fmla="*/ 2022 h 2262"/>
                    <a:gd name="T68" fmla="*/ 353 w 1918"/>
                    <a:gd name="T69" fmla="*/ 1876 h 2262"/>
                    <a:gd name="T70" fmla="*/ 414 w 1918"/>
                    <a:gd name="T71" fmla="*/ 1821 h 2262"/>
                    <a:gd name="T72" fmla="*/ 527 w 1918"/>
                    <a:gd name="T73" fmla="*/ 1822 h 2262"/>
                    <a:gd name="T74" fmla="*/ 712 w 1918"/>
                    <a:gd name="T75" fmla="*/ 1804 h 2262"/>
                    <a:gd name="T76" fmla="*/ 797 w 1918"/>
                    <a:gd name="T77" fmla="*/ 1703 h 2262"/>
                    <a:gd name="T78" fmla="*/ 846 w 1918"/>
                    <a:gd name="T79" fmla="*/ 1612 h 2262"/>
                    <a:gd name="T80" fmla="*/ 779 w 1918"/>
                    <a:gd name="T81" fmla="*/ 1519 h 2262"/>
                    <a:gd name="T82" fmla="*/ 746 w 1918"/>
                    <a:gd name="T83" fmla="*/ 1414 h 2262"/>
                    <a:gd name="T84" fmla="*/ 760 w 1918"/>
                    <a:gd name="T85" fmla="*/ 1222 h 2262"/>
                    <a:gd name="T86" fmla="*/ 753 w 1918"/>
                    <a:gd name="T87" fmla="*/ 1071 h 2262"/>
                    <a:gd name="T88" fmla="*/ 813 w 1918"/>
                    <a:gd name="T89" fmla="*/ 1016 h 2262"/>
                    <a:gd name="T90" fmla="*/ 780 w 1918"/>
                    <a:gd name="T91" fmla="*/ 911 h 2262"/>
                    <a:gd name="T92" fmla="*/ 794 w 1918"/>
                    <a:gd name="T93" fmla="*/ 832 h 2262"/>
                    <a:gd name="T94" fmla="*/ 797 w 1918"/>
                    <a:gd name="T95" fmla="*/ 716 h 2262"/>
                    <a:gd name="T96" fmla="*/ 742 w 1918"/>
                    <a:gd name="T97" fmla="*/ 656 h 2262"/>
                    <a:gd name="T98" fmla="*/ 674 w 1918"/>
                    <a:gd name="T99" fmla="*/ 567 h 2262"/>
                    <a:gd name="T100" fmla="*/ 691 w 1918"/>
                    <a:gd name="T101" fmla="*/ 372 h 2262"/>
                    <a:gd name="T102" fmla="*/ 782 w 1918"/>
                    <a:gd name="T103" fmla="*/ 303 h 2262"/>
                    <a:gd name="T104" fmla="*/ 878 w 1918"/>
                    <a:gd name="T105" fmla="*/ 238 h 2262"/>
                    <a:gd name="T106" fmla="*/ 924 w 1918"/>
                    <a:gd name="T107" fmla="*/ 147 h 2262"/>
                    <a:gd name="T108" fmla="*/ 985 w 1918"/>
                    <a:gd name="T109" fmla="*/ 9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2262">
                      <a:moveTo>
                        <a:pt x="69" y="2192"/>
                      </a:moveTo>
                      <a:lnTo>
                        <a:pt x="0" y="2213"/>
                      </a:lnTo>
                      <a:lnTo>
                        <a:pt x="36" y="2202"/>
                      </a:lnTo>
                      <a:lnTo>
                        <a:pt x="69" y="2192"/>
                      </a:lnTo>
                      <a:close/>
                      <a:moveTo>
                        <a:pt x="742" y="656"/>
                      </a:moveTo>
                      <a:lnTo>
                        <a:pt x="716" y="702"/>
                      </a:lnTo>
                      <a:lnTo>
                        <a:pt x="741" y="656"/>
                      </a:lnTo>
                      <a:lnTo>
                        <a:pt x="742" y="656"/>
                      </a:lnTo>
                      <a:close/>
                      <a:moveTo>
                        <a:pt x="1033" y="0"/>
                      </a:moveTo>
                      <a:lnTo>
                        <a:pt x="1090" y="59"/>
                      </a:lnTo>
                      <a:lnTo>
                        <a:pt x="1135" y="81"/>
                      </a:lnTo>
                      <a:lnTo>
                        <a:pt x="1122" y="162"/>
                      </a:lnTo>
                      <a:lnTo>
                        <a:pt x="1132" y="195"/>
                      </a:lnTo>
                      <a:lnTo>
                        <a:pt x="1143" y="233"/>
                      </a:lnTo>
                      <a:lnTo>
                        <a:pt x="1189" y="255"/>
                      </a:lnTo>
                      <a:lnTo>
                        <a:pt x="1200" y="289"/>
                      </a:lnTo>
                      <a:lnTo>
                        <a:pt x="1175" y="334"/>
                      </a:lnTo>
                      <a:lnTo>
                        <a:pt x="1186" y="369"/>
                      </a:lnTo>
                      <a:lnTo>
                        <a:pt x="1207" y="438"/>
                      </a:lnTo>
                      <a:lnTo>
                        <a:pt x="1219" y="473"/>
                      </a:lnTo>
                      <a:lnTo>
                        <a:pt x="1254" y="463"/>
                      </a:lnTo>
                      <a:lnTo>
                        <a:pt x="1296" y="486"/>
                      </a:lnTo>
                      <a:lnTo>
                        <a:pt x="1332" y="474"/>
                      </a:lnTo>
                      <a:lnTo>
                        <a:pt x="1342" y="509"/>
                      </a:lnTo>
                      <a:lnTo>
                        <a:pt x="1389" y="534"/>
                      </a:lnTo>
                      <a:lnTo>
                        <a:pt x="1399" y="569"/>
                      </a:lnTo>
                      <a:lnTo>
                        <a:pt x="1410" y="604"/>
                      </a:lnTo>
                      <a:lnTo>
                        <a:pt x="1421" y="639"/>
                      </a:lnTo>
                      <a:lnTo>
                        <a:pt x="1475" y="812"/>
                      </a:lnTo>
                      <a:lnTo>
                        <a:pt x="1428" y="787"/>
                      </a:lnTo>
                      <a:lnTo>
                        <a:pt x="1393" y="797"/>
                      </a:lnTo>
                      <a:lnTo>
                        <a:pt x="1360" y="807"/>
                      </a:lnTo>
                      <a:lnTo>
                        <a:pt x="1372" y="844"/>
                      </a:lnTo>
                      <a:lnTo>
                        <a:pt x="1404" y="834"/>
                      </a:lnTo>
                      <a:lnTo>
                        <a:pt x="1484" y="845"/>
                      </a:lnTo>
                      <a:lnTo>
                        <a:pt x="1496" y="881"/>
                      </a:lnTo>
                      <a:lnTo>
                        <a:pt x="1544" y="904"/>
                      </a:lnTo>
                      <a:lnTo>
                        <a:pt x="1555" y="937"/>
                      </a:lnTo>
                      <a:lnTo>
                        <a:pt x="1566" y="975"/>
                      </a:lnTo>
                      <a:lnTo>
                        <a:pt x="1576" y="1007"/>
                      </a:lnTo>
                      <a:lnTo>
                        <a:pt x="1549" y="1054"/>
                      </a:lnTo>
                      <a:lnTo>
                        <a:pt x="1525" y="1100"/>
                      </a:lnTo>
                      <a:lnTo>
                        <a:pt x="1490" y="1110"/>
                      </a:lnTo>
                      <a:lnTo>
                        <a:pt x="1501" y="1145"/>
                      </a:lnTo>
                      <a:lnTo>
                        <a:pt x="1511" y="1178"/>
                      </a:lnTo>
                      <a:lnTo>
                        <a:pt x="1557" y="1203"/>
                      </a:lnTo>
                      <a:lnTo>
                        <a:pt x="1581" y="1156"/>
                      </a:lnTo>
                      <a:lnTo>
                        <a:pt x="1619" y="1145"/>
                      </a:lnTo>
                      <a:lnTo>
                        <a:pt x="1642" y="1102"/>
                      </a:lnTo>
                      <a:lnTo>
                        <a:pt x="1687" y="1125"/>
                      </a:lnTo>
                      <a:lnTo>
                        <a:pt x="1755" y="1103"/>
                      </a:lnTo>
                      <a:lnTo>
                        <a:pt x="1837" y="1116"/>
                      </a:lnTo>
                      <a:lnTo>
                        <a:pt x="1885" y="1140"/>
                      </a:lnTo>
                      <a:lnTo>
                        <a:pt x="1907" y="1211"/>
                      </a:lnTo>
                      <a:lnTo>
                        <a:pt x="1918" y="1246"/>
                      </a:lnTo>
                      <a:lnTo>
                        <a:pt x="1901" y="1325"/>
                      </a:lnTo>
                      <a:lnTo>
                        <a:pt x="1912" y="1361"/>
                      </a:lnTo>
                      <a:lnTo>
                        <a:pt x="1886" y="1404"/>
                      </a:lnTo>
                      <a:lnTo>
                        <a:pt x="1863" y="1449"/>
                      </a:lnTo>
                      <a:lnTo>
                        <a:pt x="1830" y="1460"/>
                      </a:lnTo>
                      <a:lnTo>
                        <a:pt x="1795" y="1471"/>
                      </a:lnTo>
                      <a:lnTo>
                        <a:pt x="1806" y="1508"/>
                      </a:lnTo>
                      <a:lnTo>
                        <a:pt x="1771" y="1519"/>
                      </a:lnTo>
                      <a:lnTo>
                        <a:pt x="1738" y="1529"/>
                      </a:lnTo>
                      <a:lnTo>
                        <a:pt x="1700" y="1541"/>
                      </a:lnTo>
                      <a:lnTo>
                        <a:pt x="1674" y="1582"/>
                      </a:lnTo>
                      <a:lnTo>
                        <a:pt x="1709" y="1572"/>
                      </a:lnTo>
                      <a:lnTo>
                        <a:pt x="1721" y="1608"/>
                      </a:lnTo>
                      <a:lnTo>
                        <a:pt x="1696" y="1653"/>
                      </a:lnTo>
                      <a:lnTo>
                        <a:pt x="1650" y="1630"/>
                      </a:lnTo>
                      <a:lnTo>
                        <a:pt x="1618" y="1640"/>
                      </a:lnTo>
                      <a:lnTo>
                        <a:pt x="1582" y="1651"/>
                      </a:lnTo>
                      <a:lnTo>
                        <a:pt x="1593" y="1685"/>
                      </a:lnTo>
                      <a:lnTo>
                        <a:pt x="1639" y="1708"/>
                      </a:lnTo>
                      <a:lnTo>
                        <a:pt x="1682" y="1734"/>
                      </a:lnTo>
                      <a:lnTo>
                        <a:pt x="1718" y="1723"/>
                      </a:lnTo>
                      <a:lnTo>
                        <a:pt x="1764" y="1747"/>
                      </a:lnTo>
                      <a:lnTo>
                        <a:pt x="1790" y="1700"/>
                      </a:lnTo>
                      <a:lnTo>
                        <a:pt x="1823" y="1690"/>
                      </a:lnTo>
                      <a:lnTo>
                        <a:pt x="1870" y="1714"/>
                      </a:lnTo>
                      <a:lnTo>
                        <a:pt x="1846" y="1761"/>
                      </a:lnTo>
                      <a:lnTo>
                        <a:pt x="1822" y="1803"/>
                      </a:lnTo>
                      <a:lnTo>
                        <a:pt x="1785" y="1814"/>
                      </a:lnTo>
                      <a:lnTo>
                        <a:pt x="1761" y="1860"/>
                      </a:lnTo>
                      <a:lnTo>
                        <a:pt x="1736" y="1906"/>
                      </a:lnTo>
                      <a:lnTo>
                        <a:pt x="1693" y="1882"/>
                      </a:lnTo>
                      <a:lnTo>
                        <a:pt x="1658" y="1892"/>
                      </a:lnTo>
                      <a:lnTo>
                        <a:pt x="1598" y="1949"/>
                      </a:lnTo>
                      <a:lnTo>
                        <a:pt x="1551" y="1925"/>
                      </a:lnTo>
                      <a:lnTo>
                        <a:pt x="1516" y="1935"/>
                      </a:lnTo>
                      <a:lnTo>
                        <a:pt x="1470" y="1912"/>
                      </a:lnTo>
                      <a:lnTo>
                        <a:pt x="1437" y="1921"/>
                      </a:lnTo>
                      <a:lnTo>
                        <a:pt x="1402" y="1932"/>
                      </a:lnTo>
                      <a:lnTo>
                        <a:pt x="1367" y="1943"/>
                      </a:lnTo>
                      <a:lnTo>
                        <a:pt x="1297" y="1965"/>
                      </a:lnTo>
                      <a:lnTo>
                        <a:pt x="1287" y="1932"/>
                      </a:lnTo>
                      <a:lnTo>
                        <a:pt x="1252" y="1943"/>
                      </a:lnTo>
                      <a:lnTo>
                        <a:pt x="1217" y="1954"/>
                      </a:lnTo>
                      <a:lnTo>
                        <a:pt x="1172" y="1929"/>
                      </a:lnTo>
                      <a:lnTo>
                        <a:pt x="1127" y="1904"/>
                      </a:lnTo>
                      <a:lnTo>
                        <a:pt x="1102" y="1951"/>
                      </a:lnTo>
                      <a:lnTo>
                        <a:pt x="1112" y="1986"/>
                      </a:lnTo>
                      <a:lnTo>
                        <a:pt x="1042" y="2007"/>
                      </a:lnTo>
                      <a:lnTo>
                        <a:pt x="996" y="1983"/>
                      </a:lnTo>
                      <a:lnTo>
                        <a:pt x="928" y="2004"/>
                      </a:lnTo>
                      <a:lnTo>
                        <a:pt x="904" y="2050"/>
                      </a:lnTo>
                      <a:lnTo>
                        <a:pt x="868" y="2060"/>
                      </a:lnTo>
                      <a:lnTo>
                        <a:pt x="858" y="2026"/>
                      </a:lnTo>
                      <a:lnTo>
                        <a:pt x="812" y="2001"/>
                      </a:lnTo>
                      <a:lnTo>
                        <a:pt x="765" y="1977"/>
                      </a:lnTo>
                      <a:lnTo>
                        <a:pt x="730" y="1988"/>
                      </a:lnTo>
                      <a:lnTo>
                        <a:pt x="697" y="1998"/>
                      </a:lnTo>
                      <a:lnTo>
                        <a:pt x="662" y="2009"/>
                      </a:lnTo>
                      <a:lnTo>
                        <a:pt x="627" y="2019"/>
                      </a:lnTo>
                      <a:lnTo>
                        <a:pt x="581" y="1996"/>
                      </a:lnTo>
                      <a:lnTo>
                        <a:pt x="556" y="2041"/>
                      </a:lnTo>
                      <a:lnTo>
                        <a:pt x="567" y="2077"/>
                      </a:lnTo>
                      <a:lnTo>
                        <a:pt x="579" y="2112"/>
                      </a:lnTo>
                      <a:lnTo>
                        <a:pt x="554" y="2157"/>
                      </a:lnTo>
                      <a:lnTo>
                        <a:pt x="486" y="2179"/>
                      </a:lnTo>
                      <a:lnTo>
                        <a:pt x="440" y="2154"/>
                      </a:lnTo>
                      <a:lnTo>
                        <a:pt x="428" y="2119"/>
                      </a:lnTo>
                      <a:lnTo>
                        <a:pt x="358" y="2141"/>
                      </a:lnTo>
                      <a:lnTo>
                        <a:pt x="277" y="2127"/>
                      </a:lnTo>
                      <a:lnTo>
                        <a:pt x="220" y="2184"/>
                      </a:lnTo>
                      <a:lnTo>
                        <a:pt x="195" y="2229"/>
                      </a:lnTo>
                      <a:lnTo>
                        <a:pt x="185" y="2194"/>
                      </a:lnTo>
                      <a:lnTo>
                        <a:pt x="150" y="2205"/>
                      </a:lnTo>
                      <a:lnTo>
                        <a:pt x="160" y="2240"/>
                      </a:lnTo>
                      <a:lnTo>
                        <a:pt x="125" y="2251"/>
                      </a:lnTo>
                      <a:lnTo>
                        <a:pt x="90" y="2262"/>
                      </a:lnTo>
                      <a:lnTo>
                        <a:pt x="69" y="2192"/>
                      </a:lnTo>
                      <a:lnTo>
                        <a:pt x="127" y="2134"/>
                      </a:lnTo>
                      <a:lnTo>
                        <a:pt x="163" y="2124"/>
                      </a:lnTo>
                      <a:lnTo>
                        <a:pt x="153" y="2091"/>
                      </a:lnTo>
                      <a:lnTo>
                        <a:pt x="245" y="2022"/>
                      </a:lnTo>
                      <a:lnTo>
                        <a:pt x="315" y="2001"/>
                      </a:lnTo>
                      <a:lnTo>
                        <a:pt x="329" y="1922"/>
                      </a:lnTo>
                      <a:lnTo>
                        <a:pt x="318" y="1886"/>
                      </a:lnTo>
                      <a:lnTo>
                        <a:pt x="353" y="1876"/>
                      </a:lnTo>
                      <a:lnTo>
                        <a:pt x="399" y="1899"/>
                      </a:lnTo>
                      <a:lnTo>
                        <a:pt x="424" y="1854"/>
                      </a:lnTo>
                      <a:lnTo>
                        <a:pt x="379" y="1832"/>
                      </a:lnTo>
                      <a:lnTo>
                        <a:pt x="414" y="1821"/>
                      </a:lnTo>
                      <a:lnTo>
                        <a:pt x="447" y="1811"/>
                      </a:lnTo>
                      <a:lnTo>
                        <a:pt x="482" y="1801"/>
                      </a:lnTo>
                      <a:lnTo>
                        <a:pt x="492" y="1832"/>
                      </a:lnTo>
                      <a:lnTo>
                        <a:pt x="527" y="1822"/>
                      </a:lnTo>
                      <a:lnTo>
                        <a:pt x="574" y="1847"/>
                      </a:lnTo>
                      <a:lnTo>
                        <a:pt x="609" y="1836"/>
                      </a:lnTo>
                      <a:lnTo>
                        <a:pt x="644" y="1824"/>
                      </a:lnTo>
                      <a:lnTo>
                        <a:pt x="712" y="1804"/>
                      </a:lnTo>
                      <a:lnTo>
                        <a:pt x="748" y="1792"/>
                      </a:lnTo>
                      <a:lnTo>
                        <a:pt x="736" y="1757"/>
                      </a:lnTo>
                      <a:lnTo>
                        <a:pt x="761" y="1714"/>
                      </a:lnTo>
                      <a:lnTo>
                        <a:pt x="797" y="1703"/>
                      </a:lnTo>
                      <a:lnTo>
                        <a:pt x="832" y="1693"/>
                      </a:lnTo>
                      <a:lnTo>
                        <a:pt x="856" y="1647"/>
                      </a:lnTo>
                      <a:lnTo>
                        <a:pt x="878" y="1601"/>
                      </a:lnTo>
                      <a:lnTo>
                        <a:pt x="846" y="1612"/>
                      </a:lnTo>
                      <a:lnTo>
                        <a:pt x="775" y="1633"/>
                      </a:lnTo>
                      <a:lnTo>
                        <a:pt x="765" y="1600"/>
                      </a:lnTo>
                      <a:lnTo>
                        <a:pt x="800" y="1589"/>
                      </a:lnTo>
                      <a:lnTo>
                        <a:pt x="779" y="1519"/>
                      </a:lnTo>
                      <a:lnTo>
                        <a:pt x="743" y="1530"/>
                      </a:lnTo>
                      <a:lnTo>
                        <a:pt x="732" y="1494"/>
                      </a:lnTo>
                      <a:lnTo>
                        <a:pt x="721" y="1460"/>
                      </a:lnTo>
                      <a:lnTo>
                        <a:pt x="746" y="1414"/>
                      </a:lnTo>
                      <a:lnTo>
                        <a:pt x="760" y="1335"/>
                      </a:lnTo>
                      <a:lnTo>
                        <a:pt x="782" y="1290"/>
                      </a:lnTo>
                      <a:lnTo>
                        <a:pt x="770" y="1255"/>
                      </a:lnTo>
                      <a:lnTo>
                        <a:pt x="760" y="1222"/>
                      </a:lnTo>
                      <a:lnTo>
                        <a:pt x="784" y="1174"/>
                      </a:lnTo>
                      <a:lnTo>
                        <a:pt x="810" y="1131"/>
                      </a:lnTo>
                      <a:lnTo>
                        <a:pt x="798" y="1095"/>
                      </a:lnTo>
                      <a:lnTo>
                        <a:pt x="753" y="1071"/>
                      </a:lnTo>
                      <a:lnTo>
                        <a:pt x="743" y="1038"/>
                      </a:lnTo>
                      <a:lnTo>
                        <a:pt x="766" y="990"/>
                      </a:lnTo>
                      <a:lnTo>
                        <a:pt x="778" y="1027"/>
                      </a:lnTo>
                      <a:lnTo>
                        <a:pt x="813" y="1016"/>
                      </a:lnTo>
                      <a:lnTo>
                        <a:pt x="836" y="969"/>
                      </a:lnTo>
                      <a:lnTo>
                        <a:pt x="801" y="979"/>
                      </a:lnTo>
                      <a:lnTo>
                        <a:pt x="791" y="946"/>
                      </a:lnTo>
                      <a:lnTo>
                        <a:pt x="780" y="911"/>
                      </a:lnTo>
                      <a:lnTo>
                        <a:pt x="745" y="922"/>
                      </a:lnTo>
                      <a:lnTo>
                        <a:pt x="734" y="889"/>
                      </a:lnTo>
                      <a:lnTo>
                        <a:pt x="759" y="843"/>
                      </a:lnTo>
                      <a:lnTo>
                        <a:pt x="794" y="832"/>
                      </a:lnTo>
                      <a:lnTo>
                        <a:pt x="784" y="797"/>
                      </a:lnTo>
                      <a:lnTo>
                        <a:pt x="772" y="762"/>
                      </a:lnTo>
                      <a:lnTo>
                        <a:pt x="809" y="751"/>
                      </a:lnTo>
                      <a:lnTo>
                        <a:pt x="797" y="716"/>
                      </a:lnTo>
                      <a:lnTo>
                        <a:pt x="865" y="695"/>
                      </a:lnTo>
                      <a:lnTo>
                        <a:pt x="854" y="659"/>
                      </a:lnTo>
                      <a:lnTo>
                        <a:pt x="776" y="646"/>
                      </a:lnTo>
                      <a:lnTo>
                        <a:pt x="742" y="656"/>
                      </a:lnTo>
                      <a:lnTo>
                        <a:pt x="765" y="613"/>
                      </a:lnTo>
                      <a:lnTo>
                        <a:pt x="730" y="623"/>
                      </a:lnTo>
                      <a:lnTo>
                        <a:pt x="684" y="600"/>
                      </a:lnTo>
                      <a:lnTo>
                        <a:pt x="674" y="567"/>
                      </a:lnTo>
                      <a:lnTo>
                        <a:pt x="651" y="495"/>
                      </a:lnTo>
                      <a:lnTo>
                        <a:pt x="641" y="461"/>
                      </a:lnTo>
                      <a:lnTo>
                        <a:pt x="665" y="416"/>
                      </a:lnTo>
                      <a:lnTo>
                        <a:pt x="691" y="372"/>
                      </a:lnTo>
                      <a:lnTo>
                        <a:pt x="733" y="394"/>
                      </a:lnTo>
                      <a:lnTo>
                        <a:pt x="723" y="362"/>
                      </a:lnTo>
                      <a:lnTo>
                        <a:pt x="759" y="351"/>
                      </a:lnTo>
                      <a:lnTo>
                        <a:pt x="782" y="303"/>
                      </a:lnTo>
                      <a:lnTo>
                        <a:pt x="794" y="340"/>
                      </a:lnTo>
                      <a:lnTo>
                        <a:pt x="829" y="330"/>
                      </a:lnTo>
                      <a:lnTo>
                        <a:pt x="853" y="281"/>
                      </a:lnTo>
                      <a:lnTo>
                        <a:pt x="878" y="238"/>
                      </a:lnTo>
                      <a:lnTo>
                        <a:pt x="913" y="227"/>
                      </a:lnTo>
                      <a:lnTo>
                        <a:pt x="902" y="192"/>
                      </a:lnTo>
                      <a:lnTo>
                        <a:pt x="935" y="182"/>
                      </a:lnTo>
                      <a:lnTo>
                        <a:pt x="924" y="147"/>
                      </a:lnTo>
                      <a:lnTo>
                        <a:pt x="960" y="135"/>
                      </a:lnTo>
                      <a:lnTo>
                        <a:pt x="1005" y="160"/>
                      </a:lnTo>
                      <a:lnTo>
                        <a:pt x="1030" y="114"/>
                      </a:lnTo>
                      <a:lnTo>
                        <a:pt x="985" y="91"/>
                      </a:lnTo>
                      <a:lnTo>
                        <a:pt x="1020" y="81"/>
                      </a:lnTo>
                      <a:lnTo>
                        <a:pt x="1033"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890" name="Line 61396"/>
                <p:cNvSpPr>
                  <a:spLocks noChangeShapeType="1"/>
                </p:cNvSpPr>
                <p:nvPr/>
              </p:nvSpPr>
              <p:spPr bwMode="auto">
                <a:xfrm flipV="1">
                  <a:off x="3818" y="247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1" name="Line 61397"/>
                <p:cNvSpPr>
                  <a:spLocks noChangeShapeType="1"/>
                </p:cNvSpPr>
                <p:nvPr/>
              </p:nvSpPr>
              <p:spPr bwMode="auto">
                <a:xfrm flipV="1">
                  <a:off x="3830"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2" name="Line 61398"/>
                <p:cNvSpPr>
                  <a:spLocks noChangeShapeType="1"/>
                </p:cNvSpPr>
                <p:nvPr/>
              </p:nvSpPr>
              <p:spPr bwMode="auto">
                <a:xfrm flipH="1" flipV="1">
                  <a:off x="3835" y="246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3" name="Line 61399"/>
                <p:cNvSpPr>
                  <a:spLocks noChangeShapeType="1"/>
                </p:cNvSpPr>
                <p:nvPr/>
              </p:nvSpPr>
              <p:spPr bwMode="auto">
                <a:xfrm flipV="1">
                  <a:off x="3835" y="2450"/>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4" name="Line 61400"/>
                <p:cNvSpPr>
                  <a:spLocks noChangeShapeType="1"/>
                </p:cNvSpPr>
                <p:nvPr/>
              </p:nvSpPr>
              <p:spPr bwMode="auto">
                <a:xfrm flipV="1">
                  <a:off x="3853" y="24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5" name="Line 61401"/>
                <p:cNvSpPr>
                  <a:spLocks noChangeShapeType="1"/>
                </p:cNvSpPr>
                <p:nvPr/>
              </p:nvSpPr>
              <p:spPr bwMode="auto">
                <a:xfrm flipV="1">
                  <a:off x="3867" y="243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6" name="Line 61402"/>
                <p:cNvSpPr>
                  <a:spLocks noChangeShapeType="1"/>
                </p:cNvSpPr>
                <p:nvPr/>
              </p:nvSpPr>
              <p:spPr bwMode="auto">
                <a:xfrm flipH="1" flipV="1">
                  <a:off x="3868" y="24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7" name="Line 61403"/>
                <p:cNvSpPr>
                  <a:spLocks noChangeShapeType="1"/>
                </p:cNvSpPr>
                <p:nvPr/>
              </p:nvSpPr>
              <p:spPr bwMode="auto">
                <a:xfrm flipV="1">
                  <a:off x="3868" y="24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8" name="Line 61404"/>
                <p:cNvSpPr>
                  <a:spLocks noChangeShapeType="1"/>
                </p:cNvSpPr>
                <p:nvPr/>
              </p:nvSpPr>
              <p:spPr bwMode="auto">
                <a:xfrm>
                  <a:off x="3875" y="24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99" name="Line 61405"/>
                <p:cNvSpPr>
                  <a:spLocks noChangeShapeType="1"/>
                </p:cNvSpPr>
                <p:nvPr/>
              </p:nvSpPr>
              <p:spPr bwMode="auto">
                <a:xfrm flipV="1">
                  <a:off x="3884" y="24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0" name="Line 61406"/>
                <p:cNvSpPr>
                  <a:spLocks noChangeShapeType="1"/>
                </p:cNvSpPr>
                <p:nvPr/>
              </p:nvSpPr>
              <p:spPr bwMode="auto">
                <a:xfrm flipH="1" flipV="1">
                  <a:off x="3880" y="24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1" name="Line 61407"/>
                <p:cNvSpPr>
                  <a:spLocks noChangeShapeType="1"/>
                </p:cNvSpPr>
                <p:nvPr/>
              </p:nvSpPr>
              <p:spPr bwMode="auto">
                <a:xfrm flipV="1">
                  <a:off x="3880"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2" name="Line 61408"/>
                <p:cNvSpPr>
                  <a:spLocks noChangeShapeType="1"/>
                </p:cNvSpPr>
                <p:nvPr/>
              </p:nvSpPr>
              <p:spPr bwMode="auto">
                <a:xfrm flipV="1">
                  <a:off x="3887"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3" name="Line 61409"/>
                <p:cNvSpPr>
                  <a:spLocks noChangeShapeType="1"/>
                </p:cNvSpPr>
                <p:nvPr/>
              </p:nvSpPr>
              <p:spPr bwMode="auto">
                <a:xfrm flipV="1">
                  <a:off x="3894" y="24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4" name="Line 61410"/>
                <p:cNvSpPr>
                  <a:spLocks noChangeShapeType="1"/>
                </p:cNvSpPr>
                <p:nvPr/>
              </p:nvSpPr>
              <p:spPr bwMode="auto">
                <a:xfrm>
                  <a:off x="3901" y="24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5" name="Line 61411"/>
                <p:cNvSpPr>
                  <a:spLocks noChangeShapeType="1"/>
                </p:cNvSpPr>
                <p:nvPr/>
              </p:nvSpPr>
              <p:spPr bwMode="auto">
                <a:xfrm flipV="1">
                  <a:off x="3903"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6" name="Line 61412"/>
                <p:cNvSpPr>
                  <a:spLocks noChangeShapeType="1"/>
                </p:cNvSpPr>
                <p:nvPr/>
              </p:nvSpPr>
              <p:spPr bwMode="auto">
                <a:xfrm>
                  <a:off x="3910" y="241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7" name="Line 61413"/>
                <p:cNvSpPr>
                  <a:spLocks noChangeShapeType="1"/>
                </p:cNvSpPr>
                <p:nvPr/>
              </p:nvSpPr>
              <p:spPr bwMode="auto">
                <a:xfrm flipV="1">
                  <a:off x="3919" y="24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8" name="Line 61414"/>
                <p:cNvSpPr>
                  <a:spLocks noChangeShapeType="1"/>
                </p:cNvSpPr>
                <p:nvPr/>
              </p:nvSpPr>
              <p:spPr bwMode="auto">
                <a:xfrm flipV="1">
                  <a:off x="3926" y="24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09" name="Line 61415"/>
                <p:cNvSpPr>
                  <a:spLocks noChangeShapeType="1"/>
                </p:cNvSpPr>
                <p:nvPr/>
              </p:nvSpPr>
              <p:spPr bwMode="auto">
                <a:xfrm flipV="1">
                  <a:off x="3933" y="24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0" name="Line 61416"/>
                <p:cNvSpPr>
                  <a:spLocks noChangeShapeType="1"/>
                </p:cNvSpPr>
                <p:nvPr/>
              </p:nvSpPr>
              <p:spPr bwMode="auto">
                <a:xfrm flipV="1">
                  <a:off x="3947" y="24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1" name="Line 61417"/>
                <p:cNvSpPr>
                  <a:spLocks noChangeShapeType="1"/>
                </p:cNvSpPr>
                <p:nvPr/>
              </p:nvSpPr>
              <p:spPr bwMode="auto">
                <a:xfrm flipH="1" flipV="1">
                  <a:off x="3951"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2" name="Line 61418"/>
                <p:cNvSpPr>
                  <a:spLocks noChangeShapeType="1"/>
                </p:cNvSpPr>
                <p:nvPr/>
              </p:nvSpPr>
              <p:spPr bwMode="auto">
                <a:xfrm flipV="1">
                  <a:off x="3951" y="23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3" name="Line 61419"/>
                <p:cNvSpPr>
                  <a:spLocks noChangeShapeType="1"/>
                </p:cNvSpPr>
                <p:nvPr/>
              </p:nvSpPr>
              <p:spPr bwMode="auto">
                <a:xfrm flipV="1">
                  <a:off x="3956" y="23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4" name="Line 61420"/>
                <p:cNvSpPr>
                  <a:spLocks noChangeShapeType="1"/>
                </p:cNvSpPr>
                <p:nvPr/>
              </p:nvSpPr>
              <p:spPr bwMode="auto">
                <a:xfrm flipV="1">
                  <a:off x="3964" y="23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5" name="Line 61421"/>
                <p:cNvSpPr>
                  <a:spLocks noChangeShapeType="1"/>
                </p:cNvSpPr>
                <p:nvPr/>
              </p:nvSpPr>
              <p:spPr bwMode="auto">
                <a:xfrm flipV="1">
                  <a:off x="3971" y="23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6" name="Line 61422"/>
                <p:cNvSpPr>
                  <a:spLocks noChangeShapeType="1"/>
                </p:cNvSpPr>
                <p:nvPr/>
              </p:nvSpPr>
              <p:spPr bwMode="auto">
                <a:xfrm flipV="1">
                  <a:off x="3975" y="23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7" name="Line 61423"/>
                <p:cNvSpPr>
                  <a:spLocks noChangeShapeType="1"/>
                </p:cNvSpPr>
                <p:nvPr/>
              </p:nvSpPr>
              <p:spPr bwMode="auto">
                <a:xfrm flipH="1">
                  <a:off x="3973" y="23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8" name="Line 61424"/>
                <p:cNvSpPr>
                  <a:spLocks noChangeShapeType="1"/>
                </p:cNvSpPr>
                <p:nvPr/>
              </p:nvSpPr>
              <p:spPr bwMode="auto">
                <a:xfrm flipH="1">
                  <a:off x="3959" y="236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19" name="Line 61425"/>
                <p:cNvSpPr>
                  <a:spLocks noChangeShapeType="1"/>
                </p:cNvSpPr>
                <p:nvPr/>
              </p:nvSpPr>
              <p:spPr bwMode="auto">
                <a:xfrm flipH="1" flipV="1">
                  <a:off x="3957" y="23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0" name="Line 61426"/>
                <p:cNvSpPr>
                  <a:spLocks noChangeShapeType="1"/>
                </p:cNvSpPr>
                <p:nvPr/>
              </p:nvSpPr>
              <p:spPr bwMode="auto">
                <a:xfrm flipV="1">
                  <a:off x="3957" y="23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1" name="Line 61427"/>
                <p:cNvSpPr>
                  <a:spLocks noChangeShapeType="1"/>
                </p:cNvSpPr>
                <p:nvPr/>
              </p:nvSpPr>
              <p:spPr bwMode="auto">
                <a:xfrm flipH="1" flipV="1">
                  <a:off x="3960" y="234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2" name="Line 61428"/>
                <p:cNvSpPr>
                  <a:spLocks noChangeShapeType="1"/>
                </p:cNvSpPr>
                <p:nvPr/>
              </p:nvSpPr>
              <p:spPr bwMode="auto">
                <a:xfrm flipH="1">
                  <a:off x="3953" y="23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3" name="Line 61429"/>
                <p:cNvSpPr>
                  <a:spLocks noChangeShapeType="1"/>
                </p:cNvSpPr>
                <p:nvPr/>
              </p:nvSpPr>
              <p:spPr bwMode="auto">
                <a:xfrm flipH="1" flipV="1">
                  <a:off x="3951" y="23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4" name="Line 61430"/>
                <p:cNvSpPr>
                  <a:spLocks noChangeShapeType="1"/>
                </p:cNvSpPr>
                <p:nvPr/>
              </p:nvSpPr>
              <p:spPr bwMode="auto">
                <a:xfrm flipH="1" flipV="1">
                  <a:off x="3948" y="23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5" name="Line 61431"/>
                <p:cNvSpPr>
                  <a:spLocks noChangeShapeType="1"/>
                </p:cNvSpPr>
                <p:nvPr/>
              </p:nvSpPr>
              <p:spPr bwMode="auto">
                <a:xfrm flipV="1">
                  <a:off x="3948" y="23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6" name="Line 61432"/>
                <p:cNvSpPr>
                  <a:spLocks noChangeShapeType="1"/>
                </p:cNvSpPr>
                <p:nvPr/>
              </p:nvSpPr>
              <p:spPr bwMode="auto">
                <a:xfrm flipV="1">
                  <a:off x="3953" y="23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7" name="Line 61433"/>
                <p:cNvSpPr>
                  <a:spLocks noChangeShapeType="1"/>
                </p:cNvSpPr>
                <p:nvPr/>
              </p:nvSpPr>
              <p:spPr bwMode="auto">
                <a:xfrm flipH="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8" name="Line 61434"/>
                <p:cNvSpPr>
                  <a:spLocks noChangeShapeType="1"/>
                </p:cNvSpPr>
                <p:nvPr/>
              </p:nvSpPr>
              <p:spPr bwMode="auto">
                <a:xfrm flipV="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29" name="Line 61435"/>
                <p:cNvSpPr>
                  <a:spLocks noChangeShapeType="1"/>
                </p:cNvSpPr>
                <p:nvPr/>
              </p:nvSpPr>
              <p:spPr bwMode="auto">
                <a:xfrm flipV="1">
                  <a:off x="3956" y="2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0" name="Line 61436"/>
                <p:cNvSpPr>
                  <a:spLocks noChangeShapeType="1"/>
                </p:cNvSpPr>
                <p:nvPr/>
              </p:nvSpPr>
              <p:spPr bwMode="auto">
                <a:xfrm flipH="1" flipV="1">
                  <a:off x="3958" y="2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1" name="Line 61437"/>
                <p:cNvSpPr>
                  <a:spLocks noChangeShapeType="1"/>
                </p:cNvSpPr>
                <p:nvPr/>
              </p:nvSpPr>
              <p:spPr bwMode="auto">
                <a:xfrm flipH="1" flipV="1">
                  <a:off x="3956"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2" name="Line 61438"/>
                <p:cNvSpPr>
                  <a:spLocks noChangeShapeType="1"/>
                </p:cNvSpPr>
                <p:nvPr/>
              </p:nvSpPr>
              <p:spPr bwMode="auto">
                <a:xfrm flipV="1">
                  <a:off x="3956"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3" name="Line 61439"/>
                <p:cNvSpPr>
                  <a:spLocks noChangeShapeType="1"/>
                </p:cNvSpPr>
                <p:nvPr/>
              </p:nvSpPr>
              <p:spPr bwMode="auto">
                <a:xfrm flipV="1">
                  <a:off x="3961" y="227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4" name="Line 61440"/>
                <p:cNvSpPr>
                  <a:spLocks noChangeShapeType="1"/>
                </p:cNvSpPr>
                <p:nvPr/>
              </p:nvSpPr>
              <p:spPr bwMode="auto">
                <a:xfrm flipH="1" flipV="1">
                  <a:off x="3964" y="226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5" name="Line 61441"/>
                <p:cNvSpPr>
                  <a:spLocks noChangeShapeType="1"/>
                </p:cNvSpPr>
                <p:nvPr/>
              </p:nvSpPr>
              <p:spPr bwMode="auto">
                <a:xfrm flipH="1" flipV="1">
                  <a:off x="3955" y="22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6" name="Line 61442"/>
                <p:cNvSpPr>
                  <a:spLocks noChangeShapeType="1"/>
                </p:cNvSpPr>
                <p:nvPr/>
              </p:nvSpPr>
              <p:spPr bwMode="auto">
                <a:xfrm flipH="1" flipV="1">
                  <a:off x="3953"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7" name="Line 61443"/>
                <p:cNvSpPr>
                  <a:spLocks noChangeShapeType="1"/>
                </p:cNvSpPr>
                <p:nvPr/>
              </p:nvSpPr>
              <p:spPr bwMode="auto">
                <a:xfrm flipV="1">
                  <a:off x="3953" y="224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8" name="Line 61444"/>
                <p:cNvSpPr>
                  <a:spLocks noChangeShapeType="1"/>
                </p:cNvSpPr>
                <p:nvPr/>
              </p:nvSpPr>
              <p:spPr bwMode="auto">
                <a:xfrm>
                  <a:off x="3957" y="224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39" name="Line 61445"/>
                <p:cNvSpPr>
                  <a:spLocks noChangeShapeType="1"/>
                </p:cNvSpPr>
                <p:nvPr/>
              </p:nvSpPr>
              <p:spPr bwMode="auto">
                <a:xfrm flipV="1">
                  <a:off x="396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0" name="Line 61446"/>
                <p:cNvSpPr>
                  <a:spLocks noChangeShapeType="1"/>
                </p:cNvSpPr>
                <p:nvPr/>
              </p:nvSpPr>
              <p:spPr bwMode="auto">
                <a:xfrm flipV="1">
                  <a:off x="3967" y="22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1" name="Line 61447"/>
                <p:cNvSpPr>
                  <a:spLocks noChangeShapeType="1"/>
                </p:cNvSpPr>
                <p:nvPr/>
              </p:nvSpPr>
              <p:spPr bwMode="auto">
                <a:xfrm flipH="1">
                  <a:off x="3964" y="22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2" name="Line 61448"/>
                <p:cNvSpPr>
                  <a:spLocks noChangeShapeType="1"/>
                </p:cNvSpPr>
                <p:nvPr/>
              </p:nvSpPr>
              <p:spPr bwMode="auto">
                <a:xfrm flipH="1" flipV="1">
                  <a:off x="3962" y="22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3" name="Line 61449"/>
                <p:cNvSpPr>
                  <a:spLocks noChangeShapeType="1"/>
                </p:cNvSpPr>
                <p:nvPr/>
              </p:nvSpPr>
              <p:spPr bwMode="auto">
                <a:xfrm flipH="1" flipV="1">
                  <a:off x="3960" y="22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4" name="Line 61450"/>
                <p:cNvSpPr>
                  <a:spLocks noChangeShapeType="1"/>
                </p:cNvSpPr>
                <p:nvPr/>
              </p:nvSpPr>
              <p:spPr bwMode="auto">
                <a:xfrm flipH="1">
                  <a:off x="3953" y="22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5" name="Line 61451"/>
                <p:cNvSpPr>
                  <a:spLocks noChangeShapeType="1"/>
                </p:cNvSpPr>
                <p:nvPr/>
              </p:nvSpPr>
              <p:spPr bwMode="auto">
                <a:xfrm flipH="1" flipV="1">
                  <a:off x="3951" y="22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6" name="Line 61452"/>
                <p:cNvSpPr>
                  <a:spLocks noChangeShapeType="1"/>
                </p:cNvSpPr>
                <p:nvPr/>
              </p:nvSpPr>
              <p:spPr bwMode="auto">
                <a:xfrm flipV="1">
                  <a:off x="3951" y="22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7" name="Line 61453"/>
                <p:cNvSpPr>
                  <a:spLocks noChangeShapeType="1"/>
                </p:cNvSpPr>
                <p:nvPr/>
              </p:nvSpPr>
              <p:spPr bwMode="auto">
                <a:xfrm flipV="1">
                  <a:off x="3956" y="22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8" name="Line 61454"/>
                <p:cNvSpPr>
                  <a:spLocks noChangeShapeType="1"/>
                </p:cNvSpPr>
                <p:nvPr/>
              </p:nvSpPr>
              <p:spPr bwMode="auto">
                <a:xfrm flipH="1" flipV="1">
                  <a:off x="396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49" name="Line 61455"/>
                <p:cNvSpPr>
                  <a:spLocks noChangeShapeType="1"/>
                </p:cNvSpPr>
                <p:nvPr/>
              </p:nvSpPr>
              <p:spPr bwMode="auto">
                <a:xfrm flipH="1" flipV="1">
                  <a:off x="3959" y="21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0" name="Line 61456"/>
                <p:cNvSpPr>
                  <a:spLocks noChangeShapeType="1"/>
                </p:cNvSpPr>
                <p:nvPr/>
              </p:nvSpPr>
              <p:spPr bwMode="auto">
                <a:xfrm flipV="1">
                  <a:off x="3959" y="21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1" name="Line 61457"/>
                <p:cNvSpPr>
                  <a:spLocks noChangeShapeType="1"/>
                </p:cNvSpPr>
                <p:nvPr/>
              </p:nvSpPr>
              <p:spPr bwMode="auto">
                <a:xfrm flipH="1" flipV="1">
                  <a:off x="3964"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2" name="Line 61458"/>
                <p:cNvSpPr>
                  <a:spLocks noChangeShapeType="1"/>
                </p:cNvSpPr>
                <p:nvPr/>
              </p:nvSpPr>
              <p:spPr bwMode="auto">
                <a:xfrm flipV="1">
                  <a:off x="3964" y="218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3" name="Line 61459"/>
                <p:cNvSpPr>
                  <a:spLocks noChangeShapeType="1"/>
                </p:cNvSpPr>
                <p:nvPr/>
              </p:nvSpPr>
              <p:spPr bwMode="auto">
                <a:xfrm flipH="1" flipV="1">
                  <a:off x="3975" y="21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4" name="Line 61460"/>
                <p:cNvSpPr>
                  <a:spLocks noChangeShapeType="1"/>
                </p:cNvSpPr>
                <p:nvPr/>
              </p:nvSpPr>
              <p:spPr bwMode="auto">
                <a:xfrm flipH="1" flipV="1">
                  <a:off x="3959" y="217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5" name="Line 61461"/>
                <p:cNvSpPr>
                  <a:spLocks noChangeShapeType="1"/>
                </p:cNvSpPr>
                <p:nvPr/>
              </p:nvSpPr>
              <p:spPr bwMode="auto">
                <a:xfrm flipH="1">
                  <a:off x="3952" y="21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6" name="Line 61462"/>
                <p:cNvSpPr>
                  <a:spLocks noChangeShapeType="1"/>
                </p:cNvSpPr>
                <p:nvPr/>
              </p:nvSpPr>
              <p:spPr bwMode="auto">
                <a:xfrm flipH="1">
                  <a:off x="3947" y="21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7" name="Line 61463"/>
                <p:cNvSpPr>
                  <a:spLocks noChangeShapeType="1"/>
                </p:cNvSpPr>
                <p:nvPr/>
              </p:nvSpPr>
              <p:spPr bwMode="auto">
                <a:xfrm flipV="1">
                  <a:off x="3947" y="216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8" name="Line 61464"/>
                <p:cNvSpPr>
                  <a:spLocks noChangeShapeType="1"/>
                </p:cNvSpPr>
                <p:nvPr/>
              </p:nvSpPr>
              <p:spPr bwMode="auto">
                <a:xfrm flipH="1">
                  <a:off x="3950" y="2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59" name="Line 61465"/>
                <p:cNvSpPr>
                  <a:spLocks noChangeShapeType="1"/>
                </p:cNvSpPr>
                <p:nvPr/>
              </p:nvSpPr>
              <p:spPr bwMode="auto">
                <a:xfrm flipH="1" flipV="1">
                  <a:off x="3941" y="21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0" name="Line 61466"/>
                <p:cNvSpPr>
                  <a:spLocks noChangeShapeType="1"/>
                </p:cNvSpPr>
                <p:nvPr/>
              </p:nvSpPr>
              <p:spPr bwMode="auto">
                <a:xfrm flipH="1" flipV="1">
                  <a:off x="3939" y="21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1" name="Line 61467"/>
                <p:cNvSpPr>
                  <a:spLocks noChangeShapeType="1"/>
                </p:cNvSpPr>
                <p:nvPr/>
              </p:nvSpPr>
              <p:spPr bwMode="auto">
                <a:xfrm flipH="1" flipV="1">
                  <a:off x="3934" y="2144"/>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2" name="Line 61468"/>
                <p:cNvSpPr>
                  <a:spLocks noChangeShapeType="1"/>
                </p:cNvSpPr>
                <p:nvPr/>
              </p:nvSpPr>
              <p:spPr bwMode="auto">
                <a:xfrm flipH="1" flipV="1">
                  <a:off x="3932" y="21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3" name="Line 61469"/>
                <p:cNvSpPr>
                  <a:spLocks noChangeShapeType="1"/>
                </p:cNvSpPr>
                <p:nvPr/>
              </p:nvSpPr>
              <p:spPr bwMode="auto">
                <a:xfrm flipV="1">
                  <a:off x="3932" y="21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4" name="Line 61470"/>
                <p:cNvSpPr>
                  <a:spLocks noChangeShapeType="1"/>
                </p:cNvSpPr>
                <p:nvPr/>
              </p:nvSpPr>
              <p:spPr bwMode="auto">
                <a:xfrm flipV="1">
                  <a:off x="3937" y="21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5" name="Line 61471"/>
                <p:cNvSpPr>
                  <a:spLocks noChangeShapeType="1"/>
                </p:cNvSpPr>
                <p:nvPr/>
              </p:nvSpPr>
              <p:spPr bwMode="auto">
                <a:xfrm>
                  <a:off x="3942" y="21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6" name="Line 61472"/>
                <p:cNvSpPr>
                  <a:spLocks noChangeShapeType="1"/>
                </p:cNvSpPr>
                <p:nvPr/>
              </p:nvSpPr>
              <p:spPr bwMode="auto">
                <a:xfrm flipH="1" flipV="1">
                  <a:off x="3949" y="21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7" name="Line 61473"/>
                <p:cNvSpPr>
                  <a:spLocks noChangeShapeType="1"/>
                </p:cNvSpPr>
                <p:nvPr/>
              </p:nvSpPr>
              <p:spPr bwMode="auto">
                <a:xfrm flipV="1">
                  <a:off x="3949" y="21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8" name="Line 61474"/>
                <p:cNvSpPr>
                  <a:spLocks noChangeShapeType="1"/>
                </p:cNvSpPr>
                <p:nvPr/>
              </p:nvSpPr>
              <p:spPr bwMode="auto">
                <a:xfrm flipV="1">
                  <a:off x="3956" y="210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69" name="Line 61475"/>
                <p:cNvSpPr>
                  <a:spLocks noChangeShapeType="1"/>
                </p:cNvSpPr>
                <p:nvPr/>
              </p:nvSpPr>
              <p:spPr bwMode="auto">
                <a:xfrm>
                  <a:off x="3961" y="21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0" name="Line 61476"/>
                <p:cNvSpPr>
                  <a:spLocks noChangeShapeType="1"/>
                </p:cNvSpPr>
                <p:nvPr/>
              </p:nvSpPr>
              <p:spPr bwMode="auto">
                <a:xfrm flipV="1">
                  <a:off x="3963"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1" name="Line 61477"/>
                <p:cNvSpPr>
                  <a:spLocks noChangeShapeType="1"/>
                </p:cNvSpPr>
                <p:nvPr/>
              </p:nvSpPr>
              <p:spPr bwMode="auto">
                <a:xfrm flipV="1">
                  <a:off x="3970"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2" name="Line 61478"/>
                <p:cNvSpPr>
                  <a:spLocks noChangeShapeType="1"/>
                </p:cNvSpPr>
                <p:nvPr/>
              </p:nvSpPr>
              <p:spPr bwMode="auto">
                <a:xfrm flipV="1">
                  <a:off x="3975" y="20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3" name="Line 61479"/>
                <p:cNvSpPr>
                  <a:spLocks noChangeShapeType="1"/>
                </p:cNvSpPr>
                <p:nvPr/>
              </p:nvSpPr>
              <p:spPr bwMode="auto">
                <a:xfrm flipV="1">
                  <a:off x="3980" y="20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4" name="Line 61480"/>
                <p:cNvSpPr>
                  <a:spLocks noChangeShapeType="1"/>
                </p:cNvSpPr>
                <p:nvPr/>
              </p:nvSpPr>
              <p:spPr bwMode="auto">
                <a:xfrm flipH="1" flipV="1">
                  <a:off x="3985" y="20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5" name="Line 61481"/>
                <p:cNvSpPr>
                  <a:spLocks noChangeShapeType="1"/>
                </p:cNvSpPr>
                <p:nvPr/>
              </p:nvSpPr>
              <p:spPr bwMode="auto">
                <a:xfrm flipV="1">
                  <a:off x="3985" y="208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6" name="Line 61482"/>
                <p:cNvSpPr>
                  <a:spLocks noChangeShapeType="1"/>
                </p:cNvSpPr>
                <p:nvPr/>
              </p:nvSpPr>
              <p:spPr bwMode="auto">
                <a:xfrm flipH="1" flipV="1">
                  <a:off x="3989" y="2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7" name="Line 61483"/>
                <p:cNvSpPr>
                  <a:spLocks noChangeShapeType="1"/>
                </p:cNvSpPr>
                <p:nvPr/>
              </p:nvSpPr>
              <p:spPr bwMode="auto">
                <a:xfrm flipV="1">
                  <a:off x="3989" y="20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78" name="Line 61484"/>
                <p:cNvSpPr>
                  <a:spLocks noChangeShapeType="1"/>
                </p:cNvSpPr>
                <p:nvPr/>
              </p:nvSpPr>
              <p:spPr bwMode="auto">
                <a:xfrm>
                  <a:off x="3996" y="20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894" name="Group 61686"/>
              <p:cNvGrpSpPr>
                <a:grpSpLocks/>
              </p:cNvGrpSpPr>
              <p:nvPr/>
            </p:nvGrpSpPr>
            <p:grpSpPr bwMode="auto">
              <a:xfrm>
                <a:off x="6038851" y="3246438"/>
                <a:ext cx="609600" cy="719138"/>
                <a:chOff x="3804" y="2045"/>
                <a:chExt cx="384" cy="453"/>
              </a:xfrm>
              <a:grpFill/>
            </p:grpSpPr>
            <p:sp>
              <p:nvSpPr>
                <p:cNvPr id="61579" name="Line 61486"/>
                <p:cNvSpPr>
                  <a:spLocks noChangeShapeType="1"/>
                </p:cNvSpPr>
                <p:nvPr/>
              </p:nvSpPr>
              <p:spPr bwMode="auto">
                <a:xfrm flipV="1">
                  <a:off x="4005" y="20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0" name="Line 61487"/>
                <p:cNvSpPr>
                  <a:spLocks noChangeShapeType="1"/>
                </p:cNvSpPr>
                <p:nvPr/>
              </p:nvSpPr>
              <p:spPr bwMode="auto">
                <a:xfrm flipH="1" flipV="1">
                  <a:off x="4001" y="206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1" name="Line 61488"/>
                <p:cNvSpPr>
                  <a:spLocks noChangeShapeType="1"/>
                </p:cNvSpPr>
                <p:nvPr/>
              </p:nvSpPr>
              <p:spPr bwMode="auto">
                <a:xfrm flipV="1">
                  <a:off x="4001"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2" name="Line 61489"/>
                <p:cNvSpPr>
                  <a:spLocks noChangeShapeType="1"/>
                </p:cNvSpPr>
                <p:nvPr/>
              </p:nvSpPr>
              <p:spPr bwMode="auto">
                <a:xfrm flipV="1">
                  <a:off x="4008" y="2045"/>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3" name="Line 61490"/>
                <p:cNvSpPr>
                  <a:spLocks noChangeShapeType="1"/>
                </p:cNvSpPr>
                <p:nvPr/>
              </p:nvSpPr>
              <p:spPr bwMode="auto">
                <a:xfrm>
                  <a:off x="4011" y="20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4" name="Line 61491"/>
                <p:cNvSpPr>
                  <a:spLocks noChangeShapeType="1"/>
                </p:cNvSpPr>
                <p:nvPr/>
              </p:nvSpPr>
              <p:spPr bwMode="auto">
                <a:xfrm>
                  <a:off x="4022"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5" name="Line 61492"/>
                <p:cNvSpPr>
                  <a:spLocks noChangeShapeType="1"/>
                </p:cNvSpPr>
                <p:nvPr/>
              </p:nvSpPr>
              <p:spPr bwMode="auto">
                <a:xfrm flipH="1">
                  <a:off x="4029" y="206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6" name="Line 61493"/>
                <p:cNvSpPr>
                  <a:spLocks noChangeShapeType="1"/>
                </p:cNvSpPr>
                <p:nvPr/>
              </p:nvSpPr>
              <p:spPr bwMode="auto">
                <a:xfrm>
                  <a:off x="4029" y="20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7" name="Line 61494"/>
                <p:cNvSpPr>
                  <a:spLocks noChangeShapeType="1"/>
                </p:cNvSpPr>
                <p:nvPr/>
              </p:nvSpPr>
              <p:spPr bwMode="auto">
                <a:xfrm>
                  <a:off x="4031" y="20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8" name="Line 61495"/>
                <p:cNvSpPr>
                  <a:spLocks noChangeShapeType="1"/>
                </p:cNvSpPr>
                <p:nvPr/>
              </p:nvSpPr>
              <p:spPr bwMode="auto">
                <a:xfrm>
                  <a:off x="4033" y="20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89" name="Line 61496"/>
                <p:cNvSpPr>
                  <a:spLocks noChangeShapeType="1"/>
                </p:cNvSpPr>
                <p:nvPr/>
              </p:nvSpPr>
              <p:spPr bwMode="auto">
                <a:xfrm>
                  <a:off x="4042"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0" name="Line 61497"/>
                <p:cNvSpPr>
                  <a:spLocks noChangeShapeType="1"/>
                </p:cNvSpPr>
                <p:nvPr/>
              </p:nvSpPr>
              <p:spPr bwMode="auto">
                <a:xfrm flipH="1">
                  <a:off x="4039" y="21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1" name="Line 61498"/>
                <p:cNvSpPr>
                  <a:spLocks noChangeShapeType="1"/>
                </p:cNvSpPr>
                <p:nvPr/>
              </p:nvSpPr>
              <p:spPr bwMode="auto">
                <a:xfrm>
                  <a:off x="4039" y="2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2" name="Line 61499"/>
                <p:cNvSpPr>
                  <a:spLocks noChangeShapeType="1"/>
                </p:cNvSpPr>
                <p:nvPr/>
              </p:nvSpPr>
              <p:spPr bwMode="auto">
                <a:xfrm>
                  <a:off x="4041" y="211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3" name="Line 61500"/>
                <p:cNvSpPr>
                  <a:spLocks noChangeShapeType="1"/>
                </p:cNvSpPr>
                <p:nvPr/>
              </p:nvSpPr>
              <p:spPr bwMode="auto">
                <a:xfrm>
                  <a:off x="4046" y="21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4" name="Line 61501"/>
                <p:cNvSpPr>
                  <a:spLocks noChangeShapeType="1"/>
                </p:cNvSpPr>
                <p:nvPr/>
              </p:nvSpPr>
              <p:spPr bwMode="auto">
                <a:xfrm flipV="1">
                  <a:off x="4048" y="21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5" name="Line 61502"/>
                <p:cNvSpPr>
                  <a:spLocks noChangeShapeType="1"/>
                </p:cNvSpPr>
                <p:nvPr/>
              </p:nvSpPr>
              <p:spPr bwMode="auto">
                <a:xfrm>
                  <a:off x="4055" y="213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6" name="Line 61503"/>
                <p:cNvSpPr>
                  <a:spLocks noChangeShapeType="1"/>
                </p:cNvSpPr>
                <p:nvPr/>
              </p:nvSpPr>
              <p:spPr bwMode="auto">
                <a:xfrm flipV="1">
                  <a:off x="4063" y="21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7" name="Line 61504"/>
                <p:cNvSpPr>
                  <a:spLocks noChangeShapeType="1"/>
                </p:cNvSpPr>
                <p:nvPr/>
              </p:nvSpPr>
              <p:spPr bwMode="auto">
                <a:xfrm>
                  <a:off x="407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8" name="Line 61505"/>
                <p:cNvSpPr>
                  <a:spLocks noChangeShapeType="1"/>
                </p:cNvSpPr>
                <p:nvPr/>
              </p:nvSpPr>
              <p:spPr bwMode="auto">
                <a:xfrm>
                  <a:off x="4073" y="21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99" name="Line 61506"/>
                <p:cNvSpPr>
                  <a:spLocks noChangeShapeType="1"/>
                </p:cNvSpPr>
                <p:nvPr/>
              </p:nvSpPr>
              <p:spPr bwMode="auto">
                <a:xfrm>
                  <a:off x="4082" y="21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0" name="Line 61507"/>
                <p:cNvSpPr>
                  <a:spLocks noChangeShapeType="1"/>
                </p:cNvSpPr>
                <p:nvPr/>
              </p:nvSpPr>
              <p:spPr bwMode="auto">
                <a:xfrm>
                  <a:off x="4084" y="21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1" name="Line 61508"/>
                <p:cNvSpPr>
                  <a:spLocks noChangeShapeType="1"/>
                </p:cNvSpPr>
                <p:nvPr/>
              </p:nvSpPr>
              <p:spPr bwMode="auto">
                <a:xfrm>
                  <a:off x="4086" y="21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2" name="Line 61509"/>
                <p:cNvSpPr>
                  <a:spLocks noChangeShapeType="1"/>
                </p:cNvSpPr>
                <p:nvPr/>
              </p:nvSpPr>
              <p:spPr bwMode="auto">
                <a:xfrm>
                  <a:off x="4088" y="2173"/>
                  <a:ext cx="11" cy="3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3" name="Line 61510"/>
                <p:cNvSpPr>
                  <a:spLocks noChangeShapeType="1"/>
                </p:cNvSpPr>
                <p:nvPr/>
              </p:nvSpPr>
              <p:spPr bwMode="auto">
                <a:xfrm flipH="1" flipV="1">
                  <a:off x="4090" y="2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4" name="Line 61511"/>
                <p:cNvSpPr>
                  <a:spLocks noChangeShapeType="1"/>
                </p:cNvSpPr>
                <p:nvPr/>
              </p:nvSpPr>
              <p:spPr bwMode="auto">
                <a:xfrm flipH="1">
                  <a:off x="4083" y="22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5" name="Line 61512"/>
                <p:cNvSpPr>
                  <a:spLocks noChangeShapeType="1"/>
                </p:cNvSpPr>
                <p:nvPr/>
              </p:nvSpPr>
              <p:spPr bwMode="auto">
                <a:xfrm flipH="1">
                  <a:off x="4076" y="2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6" name="Line 61513"/>
                <p:cNvSpPr>
                  <a:spLocks noChangeShapeType="1"/>
                </p:cNvSpPr>
                <p:nvPr/>
              </p:nvSpPr>
              <p:spPr bwMode="auto">
                <a:xfrm>
                  <a:off x="4076" y="22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7" name="Line 61514"/>
                <p:cNvSpPr>
                  <a:spLocks noChangeShapeType="1"/>
                </p:cNvSpPr>
                <p:nvPr/>
              </p:nvSpPr>
              <p:spPr bwMode="auto">
                <a:xfrm flipV="1">
                  <a:off x="4079" y="22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8" name="Line 61515"/>
                <p:cNvSpPr>
                  <a:spLocks noChangeShapeType="1"/>
                </p:cNvSpPr>
                <p:nvPr/>
              </p:nvSpPr>
              <p:spPr bwMode="auto">
                <a:xfrm>
                  <a:off x="4085" y="22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09" name="Line 61516"/>
                <p:cNvSpPr>
                  <a:spLocks noChangeShapeType="1"/>
                </p:cNvSpPr>
                <p:nvPr/>
              </p:nvSpPr>
              <p:spPr bwMode="auto">
                <a:xfrm>
                  <a:off x="4101" y="22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0" name="Line 61517"/>
                <p:cNvSpPr>
                  <a:spLocks noChangeShapeType="1"/>
                </p:cNvSpPr>
                <p:nvPr/>
              </p:nvSpPr>
              <p:spPr bwMode="auto">
                <a:xfrm>
                  <a:off x="4103" y="222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1" name="Line 61518"/>
                <p:cNvSpPr>
                  <a:spLocks noChangeShapeType="1"/>
                </p:cNvSpPr>
                <p:nvPr/>
              </p:nvSpPr>
              <p:spPr bwMode="auto">
                <a:xfrm>
                  <a:off x="4113" y="22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2" name="Line 61519"/>
                <p:cNvSpPr>
                  <a:spLocks noChangeShapeType="1"/>
                </p:cNvSpPr>
                <p:nvPr/>
              </p:nvSpPr>
              <p:spPr bwMode="auto">
                <a:xfrm>
                  <a:off x="4115" y="22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3" name="Line 61520"/>
                <p:cNvSpPr>
                  <a:spLocks noChangeShapeType="1"/>
                </p:cNvSpPr>
                <p:nvPr/>
              </p:nvSpPr>
              <p:spPr bwMode="auto">
                <a:xfrm>
                  <a:off x="4117" y="2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4" name="Line 61521"/>
                <p:cNvSpPr>
                  <a:spLocks noChangeShapeType="1"/>
                </p:cNvSpPr>
                <p:nvPr/>
              </p:nvSpPr>
              <p:spPr bwMode="auto">
                <a:xfrm flipH="1">
                  <a:off x="4114" y="224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5" name="Line 61522"/>
                <p:cNvSpPr>
                  <a:spLocks noChangeShapeType="1"/>
                </p:cNvSpPr>
                <p:nvPr/>
              </p:nvSpPr>
              <p:spPr bwMode="auto">
                <a:xfrm flipH="1">
                  <a:off x="4109" y="22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6" name="Line 61523"/>
                <p:cNvSpPr>
                  <a:spLocks noChangeShapeType="1"/>
                </p:cNvSpPr>
                <p:nvPr/>
              </p:nvSpPr>
              <p:spPr bwMode="auto">
                <a:xfrm flipH="1">
                  <a:off x="4102" y="22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7" name="Line 61524"/>
                <p:cNvSpPr>
                  <a:spLocks noChangeShapeType="1"/>
                </p:cNvSpPr>
                <p:nvPr/>
              </p:nvSpPr>
              <p:spPr bwMode="auto">
                <a:xfrm>
                  <a:off x="4102" y="22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8" name="Line 61525"/>
                <p:cNvSpPr>
                  <a:spLocks noChangeShapeType="1"/>
                </p:cNvSpPr>
                <p:nvPr/>
              </p:nvSpPr>
              <p:spPr bwMode="auto">
                <a:xfrm>
                  <a:off x="4104" y="2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19" name="Line 61526"/>
                <p:cNvSpPr>
                  <a:spLocks noChangeShapeType="1"/>
                </p:cNvSpPr>
                <p:nvPr/>
              </p:nvSpPr>
              <p:spPr bwMode="auto">
                <a:xfrm>
                  <a:off x="4106" y="22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0" name="Line 61527"/>
                <p:cNvSpPr>
                  <a:spLocks noChangeShapeType="1"/>
                </p:cNvSpPr>
                <p:nvPr/>
              </p:nvSpPr>
              <p:spPr bwMode="auto">
                <a:xfrm flipV="1">
                  <a:off x="4116" y="227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1" name="Line 61528"/>
                <p:cNvSpPr>
                  <a:spLocks noChangeShapeType="1"/>
                </p:cNvSpPr>
                <p:nvPr/>
              </p:nvSpPr>
              <p:spPr bwMode="auto">
                <a:xfrm flipV="1">
                  <a:off x="4120" y="22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2" name="Line 61529"/>
                <p:cNvSpPr>
                  <a:spLocks noChangeShapeType="1"/>
                </p:cNvSpPr>
                <p:nvPr/>
              </p:nvSpPr>
              <p:spPr bwMode="auto">
                <a:xfrm flipV="1">
                  <a:off x="4128" y="226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3" name="Line 61530"/>
                <p:cNvSpPr>
                  <a:spLocks noChangeShapeType="1"/>
                </p:cNvSpPr>
                <p:nvPr/>
              </p:nvSpPr>
              <p:spPr bwMode="auto">
                <a:xfrm>
                  <a:off x="4133" y="22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4" name="Line 61531"/>
                <p:cNvSpPr>
                  <a:spLocks noChangeShapeType="1"/>
                </p:cNvSpPr>
                <p:nvPr/>
              </p:nvSpPr>
              <p:spPr bwMode="auto">
                <a:xfrm flipV="1">
                  <a:off x="4142" y="226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5" name="Line 61532"/>
                <p:cNvSpPr>
                  <a:spLocks noChangeShapeType="1"/>
                </p:cNvSpPr>
                <p:nvPr/>
              </p:nvSpPr>
              <p:spPr bwMode="auto">
                <a:xfrm>
                  <a:off x="4155" y="226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6" name="Line 61533"/>
                <p:cNvSpPr>
                  <a:spLocks noChangeShapeType="1"/>
                </p:cNvSpPr>
                <p:nvPr/>
              </p:nvSpPr>
              <p:spPr bwMode="auto">
                <a:xfrm>
                  <a:off x="4172" y="22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7" name="Line 61534"/>
                <p:cNvSpPr>
                  <a:spLocks noChangeShapeType="1"/>
                </p:cNvSpPr>
                <p:nvPr/>
              </p:nvSpPr>
              <p:spPr bwMode="auto">
                <a:xfrm>
                  <a:off x="4181" y="2273"/>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8" name="Line 61535"/>
                <p:cNvSpPr>
                  <a:spLocks noChangeShapeType="1"/>
                </p:cNvSpPr>
                <p:nvPr/>
              </p:nvSpPr>
              <p:spPr bwMode="auto">
                <a:xfrm>
                  <a:off x="4186" y="22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29" name="Line 61536"/>
                <p:cNvSpPr>
                  <a:spLocks noChangeShapeType="1"/>
                </p:cNvSpPr>
                <p:nvPr/>
              </p:nvSpPr>
              <p:spPr bwMode="auto">
                <a:xfrm flipH="1">
                  <a:off x="4184" y="22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0" name="Line 61537"/>
                <p:cNvSpPr>
                  <a:spLocks noChangeShapeType="1"/>
                </p:cNvSpPr>
                <p:nvPr/>
              </p:nvSpPr>
              <p:spPr bwMode="auto">
                <a:xfrm>
                  <a:off x="4184" y="231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1" name="Line 61538"/>
                <p:cNvSpPr>
                  <a:spLocks noChangeShapeType="1"/>
                </p:cNvSpPr>
                <p:nvPr/>
              </p:nvSpPr>
              <p:spPr bwMode="auto">
                <a:xfrm flipH="1">
                  <a:off x="4181" y="23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2" name="Line 61539"/>
                <p:cNvSpPr>
                  <a:spLocks noChangeShapeType="1"/>
                </p:cNvSpPr>
                <p:nvPr/>
              </p:nvSpPr>
              <p:spPr bwMode="auto">
                <a:xfrm flipH="1">
                  <a:off x="4177" y="232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3" name="Line 61540"/>
                <p:cNvSpPr>
                  <a:spLocks noChangeShapeType="1"/>
                </p:cNvSpPr>
                <p:nvPr/>
              </p:nvSpPr>
              <p:spPr bwMode="auto">
                <a:xfrm flipH="1">
                  <a:off x="4170" y="23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4" name="Line 61541"/>
                <p:cNvSpPr>
                  <a:spLocks noChangeShapeType="1"/>
                </p:cNvSpPr>
                <p:nvPr/>
              </p:nvSpPr>
              <p:spPr bwMode="auto">
                <a:xfrm flipH="1">
                  <a:off x="4163" y="233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5" name="Line 61542"/>
                <p:cNvSpPr>
                  <a:spLocks noChangeShapeType="1"/>
                </p:cNvSpPr>
                <p:nvPr/>
              </p:nvSpPr>
              <p:spPr bwMode="auto">
                <a:xfrm>
                  <a:off x="4163" y="23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6" name="Line 61543"/>
                <p:cNvSpPr>
                  <a:spLocks noChangeShapeType="1"/>
                </p:cNvSpPr>
                <p:nvPr/>
              </p:nvSpPr>
              <p:spPr bwMode="auto">
                <a:xfrm flipH="1">
                  <a:off x="4158" y="23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7" name="Line 61544"/>
                <p:cNvSpPr>
                  <a:spLocks noChangeShapeType="1"/>
                </p:cNvSpPr>
                <p:nvPr/>
              </p:nvSpPr>
              <p:spPr bwMode="auto">
                <a:xfrm flipH="1">
                  <a:off x="4152" y="23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8" name="Line 61545"/>
                <p:cNvSpPr>
                  <a:spLocks noChangeShapeType="1"/>
                </p:cNvSpPr>
                <p:nvPr/>
              </p:nvSpPr>
              <p:spPr bwMode="auto">
                <a:xfrm flipH="1">
                  <a:off x="4144" y="23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39" name="Line 61546"/>
                <p:cNvSpPr>
                  <a:spLocks noChangeShapeType="1"/>
                </p:cNvSpPr>
                <p:nvPr/>
              </p:nvSpPr>
              <p:spPr bwMode="auto">
                <a:xfrm flipH="1">
                  <a:off x="4139" y="235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0" name="Line 61547"/>
                <p:cNvSpPr>
                  <a:spLocks noChangeShapeType="1"/>
                </p:cNvSpPr>
                <p:nvPr/>
              </p:nvSpPr>
              <p:spPr bwMode="auto">
                <a:xfrm flipV="1">
                  <a:off x="4139" y="23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1" name="Line 61548"/>
                <p:cNvSpPr>
                  <a:spLocks noChangeShapeType="1"/>
                </p:cNvSpPr>
                <p:nvPr/>
              </p:nvSpPr>
              <p:spPr bwMode="auto">
                <a:xfrm>
                  <a:off x="4146"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2" name="Line 61549"/>
                <p:cNvSpPr>
                  <a:spLocks noChangeShapeType="1"/>
                </p:cNvSpPr>
                <p:nvPr/>
              </p:nvSpPr>
              <p:spPr bwMode="auto">
                <a:xfrm flipH="1">
                  <a:off x="4143" y="2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3" name="Line 61550"/>
                <p:cNvSpPr>
                  <a:spLocks noChangeShapeType="1"/>
                </p:cNvSpPr>
                <p:nvPr/>
              </p:nvSpPr>
              <p:spPr bwMode="auto">
                <a:xfrm flipH="1" flipV="1">
                  <a:off x="4134" y="23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4" name="Line 61551"/>
                <p:cNvSpPr>
                  <a:spLocks noChangeShapeType="1"/>
                </p:cNvSpPr>
                <p:nvPr/>
              </p:nvSpPr>
              <p:spPr bwMode="auto">
                <a:xfrm flipH="1">
                  <a:off x="4128" y="237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5" name="Line 61552"/>
                <p:cNvSpPr>
                  <a:spLocks noChangeShapeType="1"/>
                </p:cNvSpPr>
                <p:nvPr/>
              </p:nvSpPr>
              <p:spPr bwMode="auto">
                <a:xfrm flipH="1">
                  <a:off x="4121" y="23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6" name="Line 61553"/>
                <p:cNvSpPr>
                  <a:spLocks noChangeShapeType="1"/>
                </p:cNvSpPr>
                <p:nvPr/>
              </p:nvSpPr>
              <p:spPr bwMode="auto">
                <a:xfrm>
                  <a:off x="4121" y="23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7" name="Line 61554"/>
                <p:cNvSpPr>
                  <a:spLocks noChangeShapeType="1"/>
                </p:cNvSpPr>
                <p:nvPr/>
              </p:nvSpPr>
              <p:spPr bwMode="auto">
                <a:xfrm>
                  <a:off x="4123" y="23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8" name="Line 61555"/>
                <p:cNvSpPr>
                  <a:spLocks noChangeShapeType="1"/>
                </p:cNvSpPr>
                <p:nvPr/>
              </p:nvSpPr>
              <p:spPr bwMode="auto">
                <a:xfrm>
                  <a:off x="4132" y="23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49" name="Line 61556"/>
                <p:cNvSpPr>
                  <a:spLocks noChangeShapeType="1"/>
                </p:cNvSpPr>
                <p:nvPr/>
              </p:nvSpPr>
              <p:spPr bwMode="auto">
                <a:xfrm flipV="1">
                  <a:off x="4141"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0" name="Line 61557"/>
                <p:cNvSpPr>
                  <a:spLocks noChangeShapeType="1"/>
                </p:cNvSpPr>
                <p:nvPr/>
              </p:nvSpPr>
              <p:spPr bwMode="auto">
                <a:xfrm>
                  <a:off x="4148" y="2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1" name="Line 61558"/>
                <p:cNvSpPr>
                  <a:spLocks noChangeShapeType="1"/>
                </p:cNvSpPr>
                <p:nvPr/>
              </p:nvSpPr>
              <p:spPr bwMode="auto">
                <a:xfrm flipV="1">
                  <a:off x="4157" y="23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2" name="Line 61559"/>
                <p:cNvSpPr>
                  <a:spLocks noChangeShapeType="1"/>
                </p:cNvSpPr>
                <p:nvPr/>
              </p:nvSpPr>
              <p:spPr bwMode="auto">
                <a:xfrm flipV="1">
                  <a:off x="4162" y="23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3" name="Line 61560"/>
                <p:cNvSpPr>
                  <a:spLocks noChangeShapeType="1"/>
                </p:cNvSpPr>
                <p:nvPr/>
              </p:nvSpPr>
              <p:spPr bwMode="auto">
                <a:xfrm>
                  <a:off x="4169" y="238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4" name="Line 61561"/>
                <p:cNvSpPr>
                  <a:spLocks noChangeShapeType="1"/>
                </p:cNvSpPr>
                <p:nvPr/>
              </p:nvSpPr>
              <p:spPr bwMode="auto">
                <a:xfrm flipH="1">
                  <a:off x="4173" y="23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5" name="Line 61562"/>
                <p:cNvSpPr>
                  <a:spLocks noChangeShapeType="1"/>
                </p:cNvSpPr>
                <p:nvPr/>
              </p:nvSpPr>
              <p:spPr bwMode="auto">
                <a:xfrm flipH="1">
                  <a:off x="4169" y="23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6" name="Line 61563"/>
                <p:cNvSpPr>
                  <a:spLocks noChangeShapeType="1"/>
                </p:cNvSpPr>
                <p:nvPr/>
              </p:nvSpPr>
              <p:spPr bwMode="auto">
                <a:xfrm flipH="1">
                  <a:off x="4161" y="24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7" name="Line 61564"/>
                <p:cNvSpPr>
                  <a:spLocks noChangeShapeType="1"/>
                </p:cNvSpPr>
                <p:nvPr/>
              </p:nvSpPr>
              <p:spPr bwMode="auto">
                <a:xfrm flipH="1">
                  <a:off x="4156" y="24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8" name="Line 61565"/>
                <p:cNvSpPr>
                  <a:spLocks noChangeShapeType="1"/>
                </p:cNvSpPr>
                <p:nvPr/>
              </p:nvSpPr>
              <p:spPr bwMode="auto">
                <a:xfrm flipH="1">
                  <a:off x="4151" y="24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59" name="Line 61566"/>
                <p:cNvSpPr>
                  <a:spLocks noChangeShapeType="1"/>
                </p:cNvSpPr>
                <p:nvPr/>
              </p:nvSpPr>
              <p:spPr bwMode="auto">
                <a:xfrm flipH="1" flipV="1">
                  <a:off x="4143" y="24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0" name="Line 61567"/>
                <p:cNvSpPr>
                  <a:spLocks noChangeShapeType="1"/>
                </p:cNvSpPr>
                <p:nvPr/>
              </p:nvSpPr>
              <p:spPr bwMode="auto">
                <a:xfrm flipH="1">
                  <a:off x="4136"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1" name="Line 61568"/>
                <p:cNvSpPr>
                  <a:spLocks noChangeShapeType="1"/>
                </p:cNvSpPr>
                <p:nvPr/>
              </p:nvSpPr>
              <p:spPr bwMode="auto">
                <a:xfrm flipH="1">
                  <a:off x="4124" y="24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2" name="Line 61569"/>
                <p:cNvSpPr>
                  <a:spLocks noChangeShapeType="1"/>
                </p:cNvSpPr>
                <p:nvPr/>
              </p:nvSpPr>
              <p:spPr bwMode="auto">
                <a:xfrm flipH="1" flipV="1">
                  <a:off x="4114" y="24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3" name="Line 61570"/>
                <p:cNvSpPr>
                  <a:spLocks noChangeShapeType="1"/>
                </p:cNvSpPr>
                <p:nvPr/>
              </p:nvSpPr>
              <p:spPr bwMode="auto">
                <a:xfrm flipH="1">
                  <a:off x="4107"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4" name="Line 61571"/>
                <p:cNvSpPr>
                  <a:spLocks noChangeShapeType="1"/>
                </p:cNvSpPr>
                <p:nvPr/>
              </p:nvSpPr>
              <p:spPr bwMode="auto">
                <a:xfrm flipH="1" flipV="1">
                  <a:off x="4098"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5" name="Line 61572"/>
                <p:cNvSpPr>
                  <a:spLocks noChangeShapeType="1"/>
                </p:cNvSpPr>
                <p:nvPr/>
              </p:nvSpPr>
              <p:spPr bwMode="auto">
                <a:xfrm flipH="1">
                  <a:off x="4092" y="24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6" name="Line 61573"/>
                <p:cNvSpPr>
                  <a:spLocks noChangeShapeType="1"/>
                </p:cNvSpPr>
                <p:nvPr/>
              </p:nvSpPr>
              <p:spPr bwMode="auto">
                <a:xfrm flipH="1">
                  <a:off x="4085"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7" name="Line 61574"/>
                <p:cNvSpPr>
                  <a:spLocks noChangeShapeType="1"/>
                </p:cNvSpPr>
                <p:nvPr/>
              </p:nvSpPr>
              <p:spPr bwMode="auto">
                <a:xfrm flipH="1">
                  <a:off x="4078"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8" name="Line 61575"/>
                <p:cNvSpPr>
                  <a:spLocks noChangeShapeType="1"/>
                </p:cNvSpPr>
                <p:nvPr/>
              </p:nvSpPr>
              <p:spPr bwMode="auto">
                <a:xfrm flipH="1">
                  <a:off x="4064" y="243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69" name="Line 61576"/>
                <p:cNvSpPr>
                  <a:spLocks noChangeShapeType="1"/>
                </p:cNvSpPr>
                <p:nvPr/>
              </p:nvSpPr>
              <p:spPr bwMode="auto">
                <a:xfrm flipH="1" flipV="1">
                  <a:off x="4062" y="243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0" name="Line 61577"/>
                <p:cNvSpPr>
                  <a:spLocks noChangeShapeType="1"/>
                </p:cNvSpPr>
                <p:nvPr/>
              </p:nvSpPr>
              <p:spPr bwMode="auto">
                <a:xfrm flipH="1">
                  <a:off x="4055"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1" name="Line 61578"/>
                <p:cNvSpPr>
                  <a:spLocks noChangeShapeType="1"/>
                </p:cNvSpPr>
                <p:nvPr/>
              </p:nvSpPr>
              <p:spPr bwMode="auto">
                <a:xfrm flipH="1">
                  <a:off x="4048" y="2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2" name="Line 61579"/>
                <p:cNvSpPr>
                  <a:spLocks noChangeShapeType="1"/>
                </p:cNvSpPr>
                <p:nvPr/>
              </p:nvSpPr>
              <p:spPr bwMode="auto">
                <a:xfrm flipH="1" flipV="1">
                  <a:off x="4039" y="24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3" name="Line 61580"/>
                <p:cNvSpPr>
                  <a:spLocks noChangeShapeType="1"/>
                </p:cNvSpPr>
                <p:nvPr/>
              </p:nvSpPr>
              <p:spPr bwMode="auto">
                <a:xfrm flipH="1" flipV="1">
                  <a:off x="4030" y="24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4" name="Line 61581"/>
                <p:cNvSpPr>
                  <a:spLocks noChangeShapeType="1"/>
                </p:cNvSpPr>
                <p:nvPr/>
              </p:nvSpPr>
              <p:spPr bwMode="auto">
                <a:xfrm flipH="1">
                  <a:off x="4025" y="242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5" name="Line 61582"/>
                <p:cNvSpPr>
                  <a:spLocks noChangeShapeType="1"/>
                </p:cNvSpPr>
                <p:nvPr/>
              </p:nvSpPr>
              <p:spPr bwMode="auto">
                <a:xfrm>
                  <a:off x="4025" y="24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6" name="Line 61583"/>
                <p:cNvSpPr>
                  <a:spLocks noChangeShapeType="1"/>
                </p:cNvSpPr>
                <p:nvPr/>
              </p:nvSpPr>
              <p:spPr bwMode="auto">
                <a:xfrm flipH="1">
                  <a:off x="4013" y="24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7" name="Line 61584"/>
                <p:cNvSpPr>
                  <a:spLocks noChangeShapeType="1"/>
                </p:cNvSpPr>
                <p:nvPr/>
              </p:nvSpPr>
              <p:spPr bwMode="auto">
                <a:xfrm flipH="1" flipV="1">
                  <a:off x="4003" y="24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8" name="Line 61585"/>
                <p:cNvSpPr>
                  <a:spLocks noChangeShapeType="1"/>
                </p:cNvSpPr>
                <p:nvPr/>
              </p:nvSpPr>
              <p:spPr bwMode="auto">
                <a:xfrm flipH="1">
                  <a:off x="3990" y="24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79" name="Line 61586"/>
                <p:cNvSpPr>
                  <a:spLocks noChangeShapeType="1"/>
                </p:cNvSpPr>
                <p:nvPr/>
              </p:nvSpPr>
              <p:spPr bwMode="auto">
                <a:xfrm flipH="1">
                  <a:off x="3985" y="24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0" name="Line 61587"/>
                <p:cNvSpPr>
                  <a:spLocks noChangeShapeType="1"/>
                </p:cNvSpPr>
                <p:nvPr/>
              </p:nvSpPr>
              <p:spPr bwMode="auto">
                <a:xfrm flipH="1">
                  <a:off x="3978" y="24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1" name="Line 61588"/>
                <p:cNvSpPr>
                  <a:spLocks noChangeShapeType="1"/>
                </p:cNvSpPr>
                <p:nvPr/>
              </p:nvSpPr>
              <p:spPr bwMode="auto">
                <a:xfrm flipH="1" flipV="1">
                  <a:off x="3976" y="24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2" name="Line 61589"/>
                <p:cNvSpPr>
                  <a:spLocks noChangeShapeType="1"/>
                </p:cNvSpPr>
                <p:nvPr/>
              </p:nvSpPr>
              <p:spPr bwMode="auto">
                <a:xfrm flipH="1" flipV="1">
                  <a:off x="3967" y="24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3" name="Line 61590"/>
                <p:cNvSpPr>
                  <a:spLocks noChangeShapeType="1"/>
                </p:cNvSpPr>
                <p:nvPr/>
              </p:nvSpPr>
              <p:spPr bwMode="auto">
                <a:xfrm flipH="1" flipV="1">
                  <a:off x="3957" y="24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4" name="Line 61591"/>
                <p:cNvSpPr>
                  <a:spLocks noChangeShapeType="1"/>
                </p:cNvSpPr>
                <p:nvPr/>
              </p:nvSpPr>
              <p:spPr bwMode="auto">
                <a:xfrm flipH="1">
                  <a:off x="3950" y="24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5" name="Line 61592"/>
                <p:cNvSpPr>
                  <a:spLocks noChangeShapeType="1"/>
                </p:cNvSpPr>
                <p:nvPr/>
              </p:nvSpPr>
              <p:spPr bwMode="auto">
                <a:xfrm flipH="1">
                  <a:off x="3944" y="24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6" name="Line 61593"/>
                <p:cNvSpPr>
                  <a:spLocks noChangeShapeType="1"/>
                </p:cNvSpPr>
                <p:nvPr/>
              </p:nvSpPr>
              <p:spPr bwMode="auto">
                <a:xfrm flipH="1">
                  <a:off x="3937" y="24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7" name="Line 61594"/>
                <p:cNvSpPr>
                  <a:spLocks noChangeShapeType="1"/>
                </p:cNvSpPr>
                <p:nvPr/>
              </p:nvSpPr>
              <p:spPr bwMode="auto">
                <a:xfrm flipH="1">
                  <a:off x="3930"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8" name="Line 61595"/>
                <p:cNvSpPr>
                  <a:spLocks noChangeShapeType="1"/>
                </p:cNvSpPr>
                <p:nvPr/>
              </p:nvSpPr>
              <p:spPr bwMode="auto">
                <a:xfrm flipH="1" flipV="1">
                  <a:off x="3920" y="244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89" name="Line 61596"/>
                <p:cNvSpPr>
                  <a:spLocks noChangeShapeType="1"/>
                </p:cNvSpPr>
                <p:nvPr/>
              </p:nvSpPr>
              <p:spPr bwMode="auto">
                <a:xfrm flipH="1">
                  <a:off x="3915" y="24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0" name="Line 61597"/>
                <p:cNvSpPr>
                  <a:spLocks noChangeShapeType="1"/>
                </p:cNvSpPr>
                <p:nvPr/>
              </p:nvSpPr>
              <p:spPr bwMode="auto">
                <a:xfrm>
                  <a:off x="3915" y="245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1" name="Line 61598"/>
                <p:cNvSpPr>
                  <a:spLocks noChangeShapeType="1"/>
                </p:cNvSpPr>
                <p:nvPr/>
              </p:nvSpPr>
              <p:spPr bwMode="auto">
                <a:xfrm>
                  <a:off x="3918" y="24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2" name="Line 61599"/>
                <p:cNvSpPr>
                  <a:spLocks noChangeShapeType="1"/>
                </p:cNvSpPr>
                <p:nvPr/>
              </p:nvSpPr>
              <p:spPr bwMode="auto">
                <a:xfrm flipH="1">
                  <a:off x="3915" y="24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3" name="Line 61600"/>
                <p:cNvSpPr>
                  <a:spLocks noChangeShapeType="1"/>
                </p:cNvSpPr>
                <p:nvPr/>
              </p:nvSpPr>
              <p:spPr bwMode="auto">
                <a:xfrm flipH="1">
                  <a:off x="3901" y="247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4" name="Line 61601"/>
                <p:cNvSpPr>
                  <a:spLocks noChangeShapeType="1"/>
                </p:cNvSpPr>
                <p:nvPr/>
              </p:nvSpPr>
              <p:spPr bwMode="auto">
                <a:xfrm flipH="1" flipV="1">
                  <a:off x="389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5" name="Line 61602"/>
                <p:cNvSpPr>
                  <a:spLocks noChangeShapeType="1"/>
                </p:cNvSpPr>
                <p:nvPr/>
              </p:nvSpPr>
              <p:spPr bwMode="auto">
                <a:xfrm flipH="1" flipV="1">
                  <a:off x="3890" y="24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6" name="Line 61603"/>
                <p:cNvSpPr>
                  <a:spLocks noChangeShapeType="1"/>
                </p:cNvSpPr>
                <p:nvPr/>
              </p:nvSpPr>
              <p:spPr bwMode="auto">
                <a:xfrm flipH="1">
                  <a:off x="3876" y="246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7" name="Line 61604"/>
                <p:cNvSpPr>
                  <a:spLocks noChangeShapeType="1"/>
                </p:cNvSpPr>
                <p:nvPr/>
              </p:nvSpPr>
              <p:spPr bwMode="auto">
                <a:xfrm flipH="1" flipV="1">
                  <a:off x="3860" y="247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8" name="Line 61605"/>
                <p:cNvSpPr>
                  <a:spLocks noChangeShapeType="1"/>
                </p:cNvSpPr>
                <p:nvPr/>
              </p:nvSpPr>
              <p:spPr bwMode="auto">
                <a:xfrm flipH="1">
                  <a:off x="3848" y="247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99" name="Line 61606"/>
                <p:cNvSpPr>
                  <a:spLocks noChangeShapeType="1"/>
                </p:cNvSpPr>
                <p:nvPr/>
              </p:nvSpPr>
              <p:spPr bwMode="auto">
                <a:xfrm flipH="1">
                  <a:off x="3843" y="24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0" name="Line 61607"/>
                <p:cNvSpPr>
                  <a:spLocks noChangeShapeType="1"/>
                </p:cNvSpPr>
                <p:nvPr/>
              </p:nvSpPr>
              <p:spPr bwMode="auto">
                <a:xfrm flipH="1" flipV="1">
                  <a:off x="3841" y="24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1" name="Line 61608"/>
                <p:cNvSpPr>
                  <a:spLocks noChangeShapeType="1"/>
                </p:cNvSpPr>
                <p:nvPr/>
              </p:nvSpPr>
              <p:spPr bwMode="auto">
                <a:xfrm flipH="1">
                  <a:off x="3834"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2" name="Line 61609"/>
                <p:cNvSpPr>
                  <a:spLocks noChangeShapeType="1"/>
                </p:cNvSpPr>
                <p:nvPr/>
              </p:nvSpPr>
              <p:spPr bwMode="auto">
                <a:xfrm>
                  <a:off x="3834"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3" name="Line 61610"/>
                <p:cNvSpPr>
                  <a:spLocks noChangeShapeType="1"/>
                </p:cNvSpPr>
                <p:nvPr/>
              </p:nvSpPr>
              <p:spPr bwMode="auto">
                <a:xfrm flipH="1">
                  <a:off x="3829" y="24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4" name="Line 61611"/>
                <p:cNvSpPr>
                  <a:spLocks noChangeShapeType="1"/>
                </p:cNvSpPr>
                <p:nvPr/>
              </p:nvSpPr>
              <p:spPr bwMode="auto">
                <a:xfrm flipH="1">
                  <a:off x="3822"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5" name="Line 61612"/>
                <p:cNvSpPr>
                  <a:spLocks noChangeShapeType="1"/>
                </p:cNvSpPr>
                <p:nvPr/>
              </p:nvSpPr>
              <p:spPr bwMode="auto">
                <a:xfrm flipH="1" flipV="1">
                  <a:off x="3818" y="248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6" name="Line 61613"/>
                <p:cNvSpPr>
                  <a:spLocks noChangeShapeType="1"/>
                </p:cNvSpPr>
                <p:nvPr/>
              </p:nvSpPr>
              <p:spPr bwMode="auto">
                <a:xfrm flipH="1">
                  <a:off x="3811"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7" name="Line 61614"/>
                <p:cNvSpPr>
                  <a:spLocks noChangeShapeType="1"/>
                </p:cNvSpPr>
                <p:nvPr/>
              </p:nvSpPr>
              <p:spPr bwMode="auto">
                <a:xfrm flipH="1">
                  <a:off x="3804" y="24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8" name="Line 61615"/>
                <p:cNvSpPr>
                  <a:spLocks noChangeShapeType="1"/>
                </p:cNvSpPr>
                <p:nvPr/>
              </p:nvSpPr>
              <p:spPr bwMode="auto">
                <a:xfrm flipV="1">
                  <a:off x="3804" y="24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09" name="Line 61616"/>
                <p:cNvSpPr>
                  <a:spLocks noChangeShapeType="1"/>
                </p:cNvSpPr>
                <p:nvPr/>
              </p:nvSpPr>
              <p:spPr bwMode="auto">
                <a:xfrm flipV="1">
                  <a:off x="3818" y="247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0" name="Line 61617"/>
                <p:cNvSpPr>
                  <a:spLocks noChangeShapeType="1"/>
                </p:cNvSpPr>
                <p:nvPr/>
              </p:nvSpPr>
              <p:spPr bwMode="auto">
                <a:xfrm flipV="1">
                  <a:off x="3830"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1" name="Line 61618"/>
                <p:cNvSpPr>
                  <a:spLocks noChangeShapeType="1"/>
                </p:cNvSpPr>
                <p:nvPr/>
              </p:nvSpPr>
              <p:spPr bwMode="auto">
                <a:xfrm flipH="1" flipV="1">
                  <a:off x="3835" y="246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2" name="Line 61619"/>
                <p:cNvSpPr>
                  <a:spLocks noChangeShapeType="1"/>
                </p:cNvSpPr>
                <p:nvPr/>
              </p:nvSpPr>
              <p:spPr bwMode="auto">
                <a:xfrm flipV="1">
                  <a:off x="3835" y="2450"/>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3" name="Line 61620"/>
                <p:cNvSpPr>
                  <a:spLocks noChangeShapeType="1"/>
                </p:cNvSpPr>
                <p:nvPr/>
              </p:nvSpPr>
              <p:spPr bwMode="auto">
                <a:xfrm flipV="1">
                  <a:off x="3853" y="24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4" name="Line 61621"/>
                <p:cNvSpPr>
                  <a:spLocks noChangeShapeType="1"/>
                </p:cNvSpPr>
                <p:nvPr/>
              </p:nvSpPr>
              <p:spPr bwMode="auto">
                <a:xfrm flipV="1">
                  <a:off x="3867" y="243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5" name="Line 61622"/>
                <p:cNvSpPr>
                  <a:spLocks noChangeShapeType="1"/>
                </p:cNvSpPr>
                <p:nvPr/>
              </p:nvSpPr>
              <p:spPr bwMode="auto">
                <a:xfrm flipH="1" flipV="1">
                  <a:off x="3868" y="24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6" name="Line 61623"/>
                <p:cNvSpPr>
                  <a:spLocks noChangeShapeType="1"/>
                </p:cNvSpPr>
                <p:nvPr/>
              </p:nvSpPr>
              <p:spPr bwMode="auto">
                <a:xfrm flipV="1">
                  <a:off x="3868" y="24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7" name="Line 61624"/>
                <p:cNvSpPr>
                  <a:spLocks noChangeShapeType="1"/>
                </p:cNvSpPr>
                <p:nvPr/>
              </p:nvSpPr>
              <p:spPr bwMode="auto">
                <a:xfrm>
                  <a:off x="3875" y="24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8" name="Line 61625"/>
                <p:cNvSpPr>
                  <a:spLocks noChangeShapeType="1"/>
                </p:cNvSpPr>
                <p:nvPr/>
              </p:nvSpPr>
              <p:spPr bwMode="auto">
                <a:xfrm flipV="1">
                  <a:off x="3884" y="24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19" name="Line 61626"/>
                <p:cNvSpPr>
                  <a:spLocks noChangeShapeType="1"/>
                </p:cNvSpPr>
                <p:nvPr/>
              </p:nvSpPr>
              <p:spPr bwMode="auto">
                <a:xfrm flipH="1" flipV="1">
                  <a:off x="3880" y="24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0" name="Line 61627"/>
                <p:cNvSpPr>
                  <a:spLocks noChangeShapeType="1"/>
                </p:cNvSpPr>
                <p:nvPr/>
              </p:nvSpPr>
              <p:spPr bwMode="auto">
                <a:xfrm flipV="1">
                  <a:off x="3880"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1" name="Line 61628"/>
                <p:cNvSpPr>
                  <a:spLocks noChangeShapeType="1"/>
                </p:cNvSpPr>
                <p:nvPr/>
              </p:nvSpPr>
              <p:spPr bwMode="auto">
                <a:xfrm flipV="1">
                  <a:off x="3887"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2" name="Line 61629"/>
                <p:cNvSpPr>
                  <a:spLocks noChangeShapeType="1"/>
                </p:cNvSpPr>
                <p:nvPr/>
              </p:nvSpPr>
              <p:spPr bwMode="auto">
                <a:xfrm flipV="1">
                  <a:off x="3894" y="24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3" name="Line 61630"/>
                <p:cNvSpPr>
                  <a:spLocks noChangeShapeType="1"/>
                </p:cNvSpPr>
                <p:nvPr/>
              </p:nvSpPr>
              <p:spPr bwMode="auto">
                <a:xfrm>
                  <a:off x="3901" y="24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4" name="Line 61631"/>
                <p:cNvSpPr>
                  <a:spLocks noChangeShapeType="1"/>
                </p:cNvSpPr>
                <p:nvPr/>
              </p:nvSpPr>
              <p:spPr bwMode="auto">
                <a:xfrm flipV="1">
                  <a:off x="3903"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5" name="Line 61632"/>
                <p:cNvSpPr>
                  <a:spLocks noChangeShapeType="1"/>
                </p:cNvSpPr>
                <p:nvPr/>
              </p:nvSpPr>
              <p:spPr bwMode="auto">
                <a:xfrm>
                  <a:off x="3910" y="241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6" name="Line 61633"/>
                <p:cNvSpPr>
                  <a:spLocks noChangeShapeType="1"/>
                </p:cNvSpPr>
                <p:nvPr/>
              </p:nvSpPr>
              <p:spPr bwMode="auto">
                <a:xfrm flipV="1">
                  <a:off x="3919" y="24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7" name="Line 61634"/>
                <p:cNvSpPr>
                  <a:spLocks noChangeShapeType="1"/>
                </p:cNvSpPr>
                <p:nvPr/>
              </p:nvSpPr>
              <p:spPr bwMode="auto">
                <a:xfrm flipV="1">
                  <a:off x="3926" y="24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8" name="Line 61635"/>
                <p:cNvSpPr>
                  <a:spLocks noChangeShapeType="1"/>
                </p:cNvSpPr>
                <p:nvPr/>
              </p:nvSpPr>
              <p:spPr bwMode="auto">
                <a:xfrm flipV="1">
                  <a:off x="3933" y="24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29" name="Line 61636"/>
                <p:cNvSpPr>
                  <a:spLocks noChangeShapeType="1"/>
                </p:cNvSpPr>
                <p:nvPr/>
              </p:nvSpPr>
              <p:spPr bwMode="auto">
                <a:xfrm flipV="1">
                  <a:off x="3947" y="24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0" name="Line 61637"/>
                <p:cNvSpPr>
                  <a:spLocks noChangeShapeType="1"/>
                </p:cNvSpPr>
                <p:nvPr/>
              </p:nvSpPr>
              <p:spPr bwMode="auto">
                <a:xfrm flipH="1" flipV="1">
                  <a:off x="3951"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1" name="Line 61638"/>
                <p:cNvSpPr>
                  <a:spLocks noChangeShapeType="1"/>
                </p:cNvSpPr>
                <p:nvPr/>
              </p:nvSpPr>
              <p:spPr bwMode="auto">
                <a:xfrm flipV="1">
                  <a:off x="3951" y="23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2" name="Line 61639"/>
                <p:cNvSpPr>
                  <a:spLocks noChangeShapeType="1"/>
                </p:cNvSpPr>
                <p:nvPr/>
              </p:nvSpPr>
              <p:spPr bwMode="auto">
                <a:xfrm flipV="1">
                  <a:off x="3956" y="23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3" name="Line 61640"/>
                <p:cNvSpPr>
                  <a:spLocks noChangeShapeType="1"/>
                </p:cNvSpPr>
                <p:nvPr/>
              </p:nvSpPr>
              <p:spPr bwMode="auto">
                <a:xfrm flipV="1">
                  <a:off x="3964" y="23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4" name="Line 61641"/>
                <p:cNvSpPr>
                  <a:spLocks noChangeShapeType="1"/>
                </p:cNvSpPr>
                <p:nvPr/>
              </p:nvSpPr>
              <p:spPr bwMode="auto">
                <a:xfrm flipV="1">
                  <a:off x="3971" y="23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5" name="Line 61642"/>
                <p:cNvSpPr>
                  <a:spLocks noChangeShapeType="1"/>
                </p:cNvSpPr>
                <p:nvPr/>
              </p:nvSpPr>
              <p:spPr bwMode="auto">
                <a:xfrm flipV="1">
                  <a:off x="3975" y="23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6" name="Line 61643"/>
                <p:cNvSpPr>
                  <a:spLocks noChangeShapeType="1"/>
                </p:cNvSpPr>
                <p:nvPr/>
              </p:nvSpPr>
              <p:spPr bwMode="auto">
                <a:xfrm flipH="1">
                  <a:off x="3973" y="23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7" name="Line 61644"/>
                <p:cNvSpPr>
                  <a:spLocks noChangeShapeType="1"/>
                </p:cNvSpPr>
                <p:nvPr/>
              </p:nvSpPr>
              <p:spPr bwMode="auto">
                <a:xfrm flipH="1">
                  <a:off x="3959" y="236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8" name="Line 61645"/>
                <p:cNvSpPr>
                  <a:spLocks noChangeShapeType="1"/>
                </p:cNvSpPr>
                <p:nvPr/>
              </p:nvSpPr>
              <p:spPr bwMode="auto">
                <a:xfrm flipH="1" flipV="1">
                  <a:off x="3957" y="23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39" name="Line 61646"/>
                <p:cNvSpPr>
                  <a:spLocks noChangeShapeType="1"/>
                </p:cNvSpPr>
                <p:nvPr/>
              </p:nvSpPr>
              <p:spPr bwMode="auto">
                <a:xfrm flipV="1">
                  <a:off x="3957" y="23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0" name="Line 61647"/>
                <p:cNvSpPr>
                  <a:spLocks noChangeShapeType="1"/>
                </p:cNvSpPr>
                <p:nvPr/>
              </p:nvSpPr>
              <p:spPr bwMode="auto">
                <a:xfrm flipH="1" flipV="1">
                  <a:off x="3960" y="234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1" name="Line 61648"/>
                <p:cNvSpPr>
                  <a:spLocks noChangeShapeType="1"/>
                </p:cNvSpPr>
                <p:nvPr/>
              </p:nvSpPr>
              <p:spPr bwMode="auto">
                <a:xfrm flipH="1">
                  <a:off x="3953" y="23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2" name="Line 61649"/>
                <p:cNvSpPr>
                  <a:spLocks noChangeShapeType="1"/>
                </p:cNvSpPr>
                <p:nvPr/>
              </p:nvSpPr>
              <p:spPr bwMode="auto">
                <a:xfrm flipH="1" flipV="1">
                  <a:off x="3951" y="23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3" name="Line 61650"/>
                <p:cNvSpPr>
                  <a:spLocks noChangeShapeType="1"/>
                </p:cNvSpPr>
                <p:nvPr/>
              </p:nvSpPr>
              <p:spPr bwMode="auto">
                <a:xfrm flipH="1" flipV="1">
                  <a:off x="3948" y="23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4" name="Line 61651"/>
                <p:cNvSpPr>
                  <a:spLocks noChangeShapeType="1"/>
                </p:cNvSpPr>
                <p:nvPr/>
              </p:nvSpPr>
              <p:spPr bwMode="auto">
                <a:xfrm flipV="1">
                  <a:off x="3948" y="23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5" name="Line 61652"/>
                <p:cNvSpPr>
                  <a:spLocks noChangeShapeType="1"/>
                </p:cNvSpPr>
                <p:nvPr/>
              </p:nvSpPr>
              <p:spPr bwMode="auto">
                <a:xfrm flipV="1">
                  <a:off x="3953" y="23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6" name="Line 61653"/>
                <p:cNvSpPr>
                  <a:spLocks noChangeShapeType="1"/>
                </p:cNvSpPr>
                <p:nvPr/>
              </p:nvSpPr>
              <p:spPr bwMode="auto">
                <a:xfrm flipH="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7" name="Line 61654"/>
                <p:cNvSpPr>
                  <a:spLocks noChangeShapeType="1"/>
                </p:cNvSpPr>
                <p:nvPr/>
              </p:nvSpPr>
              <p:spPr bwMode="auto">
                <a:xfrm flipV="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8" name="Line 61655"/>
                <p:cNvSpPr>
                  <a:spLocks noChangeShapeType="1"/>
                </p:cNvSpPr>
                <p:nvPr/>
              </p:nvSpPr>
              <p:spPr bwMode="auto">
                <a:xfrm flipV="1">
                  <a:off x="3956" y="2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49" name="Line 61656"/>
                <p:cNvSpPr>
                  <a:spLocks noChangeShapeType="1"/>
                </p:cNvSpPr>
                <p:nvPr/>
              </p:nvSpPr>
              <p:spPr bwMode="auto">
                <a:xfrm flipH="1" flipV="1">
                  <a:off x="3958" y="2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0" name="Line 61657"/>
                <p:cNvSpPr>
                  <a:spLocks noChangeShapeType="1"/>
                </p:cNvSpPr>
                <p:nvPr/>
              </p:nvSpPr>
              <p:spPr bwMode="auto">
                <a:xfrm flipH="1" flipV="1">
                  <a:off x="3956"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1" name="Line 61658"/>
                <p:cNvSpPr>
                  <a:spLocks noChangeShapeType="1"/>
                </p:cNvSpPr>
                <p:nvPr/>
              </p:nvSpPr>
              <p:spPr bwMode="auto">
                <a:xfrm flipV="1">
                  <a:off x="3956"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2" name="Line 61659"/>
                <p:cNvSpPr>
                  <a:spLocks noChangeShapeType="1"/>
                </p:cNvSpPr>
                <p:nvPr/>
              </p:nvSpPr>
              <p:spPr bwMode="auto">
                <a:xfrm flipV="1">
                  <a:off x="3961" y="227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3" name="Line 61660"/>
                <p:cNvSpPr>
                  <a:spLocks noChangeShapeType="1"/>
                </p:cNvSpPr>
                <p:nvPr/>
              </p:nvSpPr>
              <p:spPr bwMode="auto">
                <a:xfrm flipH="1" flipV="1">
                  <a:off x="3964" y="226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4" name="Line 61661"/>
                <p:cNvSpPr>
                  <a:spLocks noChangeShapeType="1"/>
                </p:cNvSpPr>
                <p:nvPr/>
              </p:nvSpPr>
              <p:spPr bwMode="auto">
                <a:xfrm flipH="1" flipV="1">
                  <a:off x="3955" y="22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5" name="Line 61662"/>
                <p:cNvSpPr>
                  <a:spLocks noChangeShapeType="1"/>
                </p:cNvSpPr>
                <p:nvPr/>
              </p:nvSpPr>
              <p:spPr bwMode="auto">
                <a:xfrm flipH="1" flipV="1">
                  <a:off x="3953"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6" name="Line 61663"/>
                <p:cNvSpPr>
                  <a:spLocks noChangeShapeType="1"/>
                </p:cNvSpPr>
                <p:nvPr/>
              </p:nvSpPr>
              <p:spPr bwMode="auto">
                <a:xfrm flipV="1">
                  <a:off x="3953" y="224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7" name="Line 61664"/>
                <p:cNvSpPr>
                  <a:spLocks noChangeShapeType="1"/>
                </p:cNvSpPr>
                <p:nvPr/>
              </p:nvSpPr>
              <p:spPr bwMode="auto">
                <a:xfrm>
                  <a:off x="3957" y="224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8" name="Line 61665"/>
                <p:cNvSpPr>
                  <a:spLocks noChangeShapeType="1"/>
                </p:cNvSpPr>
                <p:nvPr/>
              </p:nvSpPr>
              <p:spPr bwMode="auto">
                <a:xfrm flipV="1">
                  <a:off x="396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59" name="Line 61666"/>
                <p:cNvSpPr>
                  <a:spLocks noChangeShapeType="1"/>
                </p:cNvSpPr>
                <p:nvPr/>
              </p:nvSpPr>
              <p:spPr bwMode="auto">
                <a:xfrm flipV="1">
                  <a:off x="3967" y="22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0" name="Line 61667"/>
                <p:cNvSpPr>
                  <a:spLocks noChangeShapeType="1"/>
                </p:cNvSpPr>
                <p:nvPr/>
              </p:nvSpPr>
              <p:spPr bwMode="auto">
                <a:xfrm flipH="1">
                  <a:off x="3964" y="22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1" name="Line 61668"/>
                <p:cNvSpPr>
                  <a:spLocks noChangeShapeType="1"/>
                </p:cNvSpPr>
                <p:nvPr/>
              </p:nvSpPr>
              <p:spPr bwMode="auto">
                <a:xfrm flipH="1" flipV="1">
                  <a:off x="3962" y="22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2" name="Line 61669"/>
                <p:cNvSpPr>
                  <a:spLocks noChangeShapeType="1"/>
                </p:cNvSpPr>
                <p:nvPr/>
              </p:nvSpPr>
              <p:spPr bwMode="auto">
                <a:xfrm flipH="1" flipV="1">
                  <a:off x="3960" y="22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3" name="Line 61670"/>
                <p:cNvSpPr>
                  <a:spLocks noChangeShapeType="1"/>
                </p:cNvSpPr>
                <p:nvPr/>
              </p:nvSpPr>
              <p:spPr bwMode="auto">
                <a:xfrm flipH="1">
                  <a:off x="3953" y="22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4" name="Line 61671"/>
                <p:cNvSpPr>
                  <a:spLocks noChangeShapeType="1"/>
                </p:cNvSpPr>
                <p:nvPr/>
              </p:nvSpPr>
              <p:spPr bwMode="auto">
                <a:xfrm flipH="1" flipV="1">
                  <a:off x="3951" y="22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5" name="Line 61672"/>
                <p:cNvSpPr>
                  <a:spLocks noChangeShapeType="1"/>
                </p:cNvSpPr>
                <p:nvPr/>
              </p:nvSpPr>
              <p:spPr bwMode="auto">
                <a:xfrm flipV="1">
                  <a:off x="3951" y="22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6" name="Line 61673"/>
                <p:cNvSpPr>
                  <a:spLocks noChangeShapeType="1"/>
                </p:cNvSpPr>
                <p:nvPr/>
              </p:nvSpPr>
              <p:spPr bwMode="auto">
                <a:xfrm flipV="1">
                  <a:off x="3956" y="22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7" name="Line 61674"/>
                <p:cNvSpPr>
                  <a:spLocks noChangeShapeType="1"/>
                </p:cNvSpPr>
                <p:nvPr/>
              </p:nvSpPr>
              <p:spPr bwMode="auto">
                <a:xfrm flipH="1" flipV="1">
                  <a:off x="396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8" name="Line 61675"/>
                <p:cNvSpPr>
                  <a:spLocks noChangeShapeType="1"/>
                </p:cNvSpPr>
                <p:nvPr/>
              </p:nvSpPr>
              <p:spPr bwMode="auto">
                <a:xfrm flipH="1" flipV="1">
                  <a:off x="3959" y="21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69" name="Line 61676"/>
                <p:cNvSpPr>
                  <a:spLocks noChangeShapeType="1"/>
                </p:cNvSpPr>
                <p:nvPr/>
              </p:nvSpPr>
              <p:spPr bwMode="auto">
                <a:xfrm flipV="1">
                  <a:off x="3959" y="21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0" name="Line 61677"/>
                <p:cNvSpPr>
                  <a:spLocks noChangeShapeType="1"/>
                </p:cNvSpPr>
                <p:nvPr/>
              </p:nvSpPr>
              <p:spPr bwMode="auto">
                <a:xfrm flipH="1" flipV="1">
                  <a:off x="3964"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1" name="Line 61678"/>
                <p:cNvSpPr>
                  <a:spLocks noChangeShapeType="1"/>
                </p:cNvSpPr>
                <p:nvPr/>
              </p:nvSpPr>
              <p:spPr bwMode="auto">
                <a:xfrm flipV="1">
                  <a:off x="3964" y="218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2" name="Line 61679"/>
                <p:cNvSpPr>
                  <a:spLocks noChangeShapeType="1"/>
                </p:cNvSpPr>
                <p:nvPr/>
              </p:nvSpPr>
              <p:spPr bwMode="auto">
                <a:xfrm flipH="1" flipV="1">
                  <a:off x="3975" y="21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3" name="Line 61680"/>
                <p:cNvSpPr>
                  <a:spLocks noChangeShapeType="1"/>
                </p:cNvSpPr>
                <p:nvPr/>
              </p:nvSpPr>
              <p:spPr bwMode="auto">
                <a:xfrm flipH="1" flipV="1">
                  <a:off x="3959" y="217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4" name="Line 61681"/>
                <p:cNvSpPr>
                  <a:spLocks noChangeShapeType="1"/>
                </p:cNvSpPr>
                <p:nvPr/>
              </p:nvSpPr>
              <p:spPr bwMode="auto">
                <a:xfrm flipH="1">
                  <a:off x="3952" y="21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5" name="Line 61682"/>
                <p:cNvSpPr>
                  <a:spLocks noChangeShapeType="1"/>
                </p:cNvSpPr>
                <p:nvPr/>
              </p:nvSpPr>
              <p:spPr bwMode="auto">
                <a:xfrm flipH="1">
                  <a:off x="3947" y="21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6" name="Line 61683"/>
                <p:cNvSpPr>
                  <a:spLocks noChangeShapeType="1"/>
                </p:cNvSpPr>
                <p:nvPr/>
              </p:nvSpPr>
              <p:spPr bwMode="auto">
                <a:xfrm flipV="1">
                  <a:off x="3947" y="216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7" name="Line 61684"/>
                <p:cNvSpPr>
                  <a:spLocks noChangeShapeType="1"/>
                </p:cNvSpPr>
                <p:nvPr/>
              </p:nvSpPr>
              <p:spPr bwMode="auto">
                <a:xfrm flipH="1">
                  <a:off x="3950" y="2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78" name="Line 61685"/>
                <p:cNvSpPr>
                  <a:spLocks noChangeShapeType="1"/>
                </p:cNvSpPr>
                <p:nvPr/>
              </p:nvSpPr>
              <p:spPr bwMode="auto">
                <a:xfrm flipH="1" flipV="1">
                  <a:off x="3941" y="21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895" name="Group 61887"/>
              <p:cNvGrpSpPr>
                <a:grpSpLocks/>
              </p:cNvGrpSpPr>
              <p:nvPr/>
            </p:nvGrpSpPr>
            <p:grpSpPr bwMode="auto">
              <a:xfrm>
                <a:off x="6038851" y="3246438"/>
                <a:ext cx="609600" cy="719138"/>
                <a:chOff x="3804" y="2045"/>
                <a:chExt cx="384" cy="453"/>
              </a:xfrm>
              <a:grpFill/>
            </p:grpSpPr>
            <p:sp>
              <p:nvSpPr>
                <p:cNvPr id="61379" name="Line 61687"/>
                <p:cNvSpPr>
                  <a:spLocks noChangeShapeType="1"/>
                </p:cNvSpPr>
                <p:nvPr/>
              </p:nvSpPr>
              <p:spPr bwMode="auto">
                <a:xfrm flipH="1" flipV="1">
                  <a:off x="3939" y="21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0" name="Line 61688"/>
                <p:cNvSpPr>
                  <a:spLocks noChangeShapeType="1"/>
                </p:cNvSpPr>
                <p:nvPr/>
              </p:nvSpPr>
              <p:spPr bwMode="auto">
                <a:xfrm flipH="1" flipV="1">
                  <a:off x="3934" y="2144"/>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1" name="Line 61689"/>
                <p:cNvSpPr>
                  <a:spLocks noChangeShapeType="1"/>
                </p:cNvSpPr>
                <p:nvPr/>
              </p:nvSpPr>
              <p:spPr bwMode="auto">
                <a:xfrm flipH="1" flipV="1">
                  <a:off x="3932" y="21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2" name="Line 61690"/>
                <p:cNvSpPr>
                  <a:spLocks noChangeShapeType="1"/>
                </p:cNvSpPr>
                <p:nvPr/>
              </p:nvSpPr>
              <p:spPr bwMode="auto">
                <a:xfrm flipV="1">
                  <a:off x="3932" y="21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3" name="Line 61691"/>
                <p:cNvSpPr>
                  <a:spLocks noChangeShapeType="1"/>
                </p:cNvSpPr>
                <p:nvPr/>
              </p:nvSpPr>
              <p:spPr bwMode="auto">
                <a:xfrm flipV="1">
                  <a:off x="3937" y="21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4" name="Line 61692"/>
                <p:cNvSpPr>
                  <a:spLocks noChangeShapeType="1"/>
                </p:cNvSpPr>
                <p:nvPr/>
              </p:nvSpPr>
              <p:spPr bwMode="auto">
                <a:xfrm>
                  <a:off x="3942" y="21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5" name="Line 61693"/>
                <p:cNvSpPr>
                  <a:spLocks noChangeShapeType="1"/>
                </p:cNvSpPr>
                <p:nvPr/>
              </p:nvSpPr>
              <p:spPr bwMode="auto">
                <a:xfrm flipH="1" flipV="1">
                  <a:off x="3949" y="21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6" name="Line 61694"/>
                <p:cNvSpPr>
                  <a:spLocks noChangeShapeType="1"/>
                </p:cNvSpPr>
                <p:nvPr/>
              </p:nvSpPr>
              <p:spPr bwMode="auto">
                <a:xfrm flipV="1">
                  <a:off x="3949" y="21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7" name="Line 61695"/>
                <p:cNvSpPr>
                  <a:spLocks noChangeShapeType="1"/>
                </p:cNvSpPr>
                <p:nvPr/>
              </p:nvSpPr>
              <p:spPr bwMode="auto">
                <a:xfrm flipV="1">
                  <a:off x="3956" y="210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8" name="Line 61696"/>
                <p:cNvSpPr>
                  <a:spLocks noChangeShapeType="1"/>
                </p:cNvSpPr>
                <p:nvPr/>
              </p:nvSpPr>
              <p:spPr bwMode="auto">
                <a:xfrm>
                  <a:off x="3961" y="21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89" name="Line 61697"/>
                <p:cNvSpPr>
                  <a:spLocks noChangeShapeType="1"/>
                </p:cNvSpPr>
                <p:nvPr/>
              </p:nvSpPr>
              <p:spPr bwMode="auto">
                <a:xfrm flipV="1">
                  <a:off x="3963"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0" name="Line 61698"/>
                <p:cNvSpPr>
                  <a:spLocks noChangeShapeType="1"/>
                </p:cNvSpPr>
                <p:nvPr/>
              </p:nvSpPr>
              <p:spPr bwMode="auto">
                <a:xfrm flipV="1">
                  <a:off x="3970"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1" name="Line 61699"/>
                <p:cNvSpPr>
                  <a:spLocks noChangeShapeType="1"/>
                </p:cNvSpPr>
                <p:nvPr/>
              </p:nvSpPr>
              <p:spPr bwMode="auto">
                <a:xfrm flipV="1">
                  <a:off x="3975" y="20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2" name="Line 61700"/>
                <p:cNvSpPr>
                  <a:spLocks noChangeShapeType="1"/>
                </p:cNvSpPr>
                <p:nvPr/>
              </p:nvSpPr>
              <p:spPr bwMode="auto">
                <a:xfrm flipV="1">
                  <a:off x="3980" y="20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3" name="Line 61701"/>
                <p:cNvSpPr>
                  <a:spLocks noChangeShapeType="1"/>
                </p:cNvSpPr>
                <p:nvPr/>
              </p:nvSpPr>
              <p:spPr bwMode="auto">
                <a:xfrm flipH="1" flipV="1">
                  <a:off x="3985" y="20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4" name="Line 61702"/>
                <p:cNvSpPr>
                  <a:spLocks noChangeShapeType="1"/>
                </p:cNvSpPr>
                <p:nvPr/>
              </p:nvSpPr>
              <p:spPr bwMode="auto">
                <a:xfrm flipV="1">
                  <a:off x="3985" y="208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5" name="Line 61703"/>
                <p:cNvSpPr>
                  <a:spLocks noChangeShapeType="1"/>
                </p:cNvSpPr>
                <p:nvPr/>
              </p:nvSpPr>
              <p:spPr bwMode="auto">
                <a:xfrm flipH="1" flipV="1">
                  <a:off x="3989" y="2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6" name="Line 61704"/>
                <p:cNvSpPr>
                  <a:spLocks noChangeShapeType="1"/>
                </p:cNvSpPr>
                <p:nvPr/>
              </p:nvSpPr>
              <p:spPr bwMode="auto">
                <a:xfrm flipV="1">
                  <a:off x="3989" y="20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7" name="Line 61705"/>
                <p:cNvSpPr>
                  <a:spLocks noChangeShapeType="1"/>
                </p:cNvSpPr>
                <p:nvPr/>
              </p:nvSpPr>
              <p:spPr bwMode="auto">
                <a:xfrm>
                  <a:off x="3996" y="20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8" name="Line 61706"/>
                <p:cNvSpPr>
                  <a:spLocks noChangeShapeType="1"/>
                </p:cNvSpPr>
                <p:nvPr/>
              </p:nvSpPr>
              <p:spPr bwMode="auto">
                <a:xfrm flipV="1">
                  <a:off x="4005" y="20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99" name="Line 61707"/>
                <p:cNvSpPr>
                  <a:spLocks noChangeShapeType="1"/>
                </p:cNvSpPr>
                <p:nvPr/>
              </p:nvSpPr>
              <p:spPr bwMode="auto">
                <a:xfrm flipH="1" flipV="1">
                  <a:off x="4001" y="206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0" name="Line 61708"/>
                <p:cNvSpPr>
                  <a:spLocks noChangeShapeType="1"/>
                </p:cNvSpPr>
                <p:nvPr/>
              </p:nvSpPr>
              <p:spPr bwMode="auto">
                <a:xfrm flipV="1">
                  <a:off x="4001"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1" name="Line 61709"/>
                <p:cNvSpPr>
                  <a:spLocks noChangeShapeType="1"/>
                </p:cNvSpPr>
                <p:nvPr/>
              </p:nvSpPr>
              <p:spPr bwMode="auto">
                <a:xfrm flipV="1">
                  <a:off x="4008" y="2045"/>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2" name="Line 61710"/>
                <p:cNvSpPr>
                  <a:spLocks noChangeShapeType="1"/>
                </p:cNvSpPr>
                <p:nvPr/>
              </p:nvSpPr>
              <p:spPr bwMode="auto">
                <a:xfrm>
                  <a:off x="4011" y="20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3" name="Line 61711"/>
                <p:cNvSpPr>
                  <a:spLocks noChangeShapeType="1"/>
                </p:cNvSpPr>
                <p:nvPr/>
              </p:nvSpPr>
              <p:spPr bwMode="auto">
                <a:xfrm>
                  <a:off x="4022"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4" name="Line 61712"/>
                <p:cNvSpPr>
                  <a:spLocks noChangeShapeType="1"/>
                </p:cNvSpPr>
                <p:nvPr/>
              </p:nvSpPr>
              <p:spPr bwMode="auto">
                <a:xfrm flipH="1">
                  <a:off x="4029" y="206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5" name="Line 61713"/>
                <p:cNvSpPr>
                  <a:spLocks noChangeShapeType="1"/>
                </p:cNvSpPr>
                <p:nvPr/>
              </p:nvSpPr>
              <p:spPr bwMode="auto">
                <a:xfrm>
                  <a:off x="4029" y="20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6" name="Line 61714"/>
                <p:cNvSpPr>
                  <a:spLocks noChangeShapeType="1"/>
                </p:cNvSpPr>
                <p:nvPr/>
              </p:nvSpPr>
              <p:spPr bwMode="auto">
                <a:xfrm>
                  <a:off x="4031" y="20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7" name="Line 61715"/>
                <p:cNvSpPr>
                  <a:spLocks noChangeShapeType="1"/>
                </p:cNvSpPr>
                <p:nvPr/>
              </p:nvSpPr>
              <p:spPr bwMode="auto">
                <a:xfrm>
                  <a:off x="4033" y="20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8" name="Line 61716"/>
                <p:cNvSpPr>
                  <a:spLocks noChangeShapeType="1"/>
                </p:cNvSpPr>
                <p:nvPr/>
              </p:nvSpPr>
              <p:spPr bwMode="auto">
                <a:xfrm>
                  <a:off x="4042"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09" name="Line 61717"/>
                <p:cNvSpPr>
                  <a:spLocks noChangeShapeType="1"/>
                </p:cNvSpPr>
                <p:nvPr/>
              </p:nvSpPr>
              <p:spPr bwMode="auto">
                <a:xfrm flipH="1">
                  <a:off x="4039" y="21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0" name="Line 61718"/>
                <p:cNvSpPr>
                  <a:spLocks noChangeShapeType="1"/>
                </p:cNvSpPr>
                <p:nvPr/>
              </p:nvSpPr>
              <p:spPr bwMode="auto">
                <a:xfrm>
                  <a:off x="4039" y="2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1" name="Line 61719"/>
                <p:cNvSpPr>
                  <a:spLocks noChangeShapeType="1"/>
                </p:cNvSpPr>
                <p:nvPr/>
              </p:nvSpPr>
              <p:spPr bwMode="auto">
                <a:xfrm>
                  <a:off x="4041" y="211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2" name="Line 61720"/>
                <p:cNvSpPr>
                  <a:spLocks noChangeShapeType="1"/>
                </p:cNvSpPr>
                <p:nvPr/>
              </p:nvSpPr>
              <p:spPr bwMode="auto">
                <a:xfrm>
                  <a:off x="4046" y="21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3" name="Line 61721"/>
                <p:cNvSpPr>
                  <a:spLocks noChangeShapeType="1"/>
                </p:cNvSpPr>
                <p:nvPr/>
              </p:nvSpPr>
              <p:spPr bwMode="auto">
                <a:xfrm flipV="1">
                  <a:off x="4048" y="21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4" name="Line 61722"/>
                <p:cNvSpPr>
                  <a:spLocks noChangeShapeType="1"/>
                </p:cNvSpPr>
                <p:nvPr/>
              </p:nvSpPr>
              <p:spPr bwMode="auto">
                <a:xfrm>
                  <a:off x="4055" y="213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5" name="Line 61723"/>
                <p:cNvSpPr>
                  <a:spLocks noChangeShapeType="1"/>
                </p:cNvSpPr>
                <p:nvPr/>
              </p:nvSpPr>
              <p:spPr bwMode="auto">
                <a:xfrm flipV="1">
                  <a:off x="4063" y="21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6" name="Line 61724"/>
                <p:cNvSpPr>
                  <a:spLocks noChangeShapeType="1"/>
                </p:cNvSpPr>
                <p:nvPr/>
              </p:nvSpPr>
              <p:spPr bwMode="auto">
                <a:xfrm>
                  <a:off x="407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7" name="Line 61725"/>
                <p:cNvSpPr>
                  <a:spLocks noChangeShapeType="1"/>
                </p:cNvSpPr>
                <p:nvPr/>
              </p:nvSpPr>
              <p:spPr bwMode="auto">
                <a:xfrm>
                  <a:off x="4073" y="21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8" name="Line 61726"/>
                <p:cNvSpPr>
                  <a:spLocks noChangeShapeType="1"/>
                </p:cNvSpPr>
                <p:nvPr/>
              </p:nvSpPr>
              <p:spPr bwMode="auto">
                <a:xfrm>
                  <a:off x="4082" y="21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19" name="Line 61727"/>
                <p:cNvSpPr>
                  <a:spLocks noChangeShapeType="1"/>
                </p:cNvSpPr>
                <p:nvPr/>
              </p:nvSpPr>
              <p:spPr bwMode="auto">
                <a:xfrm>
                  <a:off x="4084" y="21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0" name="Line 61728"/>
                <p:cNvSpPr>
                  <a:spLocks noChangeShapeType="1"/>
                </p:cNvSpPr>
                <p:nvPr/>
              </p:nvSpPr>
              <p:spPr bwMode="auto">
                <a:xfrm>
                  <a:off x="4086" y="21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1" name="Line 61729"/>
                <p:cNvSpPr>
                  <a:spLocks noChangeShapeType="1"/>
                </p:cNvSpPr>
                <p:nvPr/>
              </p:nvSpPr>
              <p:spPr bwMode="auto">
                <a:xfrm>
                  <a:off x="4088" y="2173"/>
                  <a:ext cx="11" cy="3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2" name="Line 61730"/>
                <p:cNvSpPr>
                  <a:spLocks noChangeShapeType="1"/>
                </p:cNvSpPr>
                <p:nvPr/>
              </p:nvSpPr>
              <p:spPr bwMode="auto">
                <a:xfrm flipH="1" flipV="1">
                  <a:off x="4090" y="2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3" name="Line 61731"/>
                <p:cNvSpPr>
                  <a:spLocks noChangeShapeType="1"/>
                </p:cNvSpPr>
                <p:nvPr/>
              </p:nvSpPr>
              <p:spPr bwMode="auto">
                <a:xfrm flipH="1">
                  <a:off x="4083" y="22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4" name="Line 61732"/>
                <p:cNvSpPr>
                  <a:spLocks noChangeShapeType="1"/>
                </p:cNvSpPr>
                <p:nvPr/>
              </p:nvSpPr>
              <p:spPr bwMode="auto">
                <a:xfrm flipH="1">
                  <a:off x="4076" y="2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5" name="Line 61733"/>
                <p:cNvSpPr>
                  <a:spLocks noChangeShapeType="1"/>
                </p:cNvSpPr>
                <p:nvPr/>
              </p:nvSpPr>
              <p:spPr bwMode="auto">
                <a:xfrm>
                  <a:off x="4076" y="22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6" name="Line 61734"/>
                <p:cNvSpPr>
                  <a:spLocks noChangeShapeType="1"/>
                </p:cNvSpPr>
                <p:nvPr/>
              </p:nvSpPr>
              <p:spPr bwMode="auto">
                <a:xfrm flipV="1">
                  <a:off x="4079" y="22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7" name="Line 61735"/>
                <p:cNvSpPr>
                  <a:spLocks noChangeShapeType="1"/>
                </p:cNvSpPr>
                <p:nvPr/>
              </p:nvSpPr>
              <p:spPr bwMode="auto">
                <a:xfrm>
                  <a:off x="4085" y="22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8" name="Line 61736"/>
                <p:cNvSpPr>
                  <a:spLocks noChangeShapeType="1"/>
                </p:cNvSpPr>
                <p:nvPr/>
              </p:nvSpPr>
              <p:spPr bwMode="auto">
                <a:xfrm>
                  <a:off x="4101" y="22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29" name="Line 61737"/>
                <p:cNvSpPr>
                  <a:spLocks noChangeShapeType="1"/>
                </p:cNvSpPr>
                <p:nvPr/>
              </p:nvSpPr>
              <p:spPr bwMode="auto">
                <a:xfrm>
                  <a:off x="4103" y="222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0" name="Line 61738"/>
                <p:cNvSpPr>
                  <a:spLocks noChangeShapeType="1"/>
                </p:cNvSpPr>
                <p:nvPr/>
              </p:nvSpPr>
              <p:spPr bwMode="auto">
                <a:xfrm>
                  <a:off x="4113" y="22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1" name="Line 61739"/>
                <p:cNvSpPr>
                  <a:spLocks noChangeShapeType="1"/>
                </p:cNvSpPr>
                <p:nvPr/>
              </p:nvSpPr>
              <p:spPr bwMode="auto">
                <a:xfrm>
                  <a:off x="4115" y="22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2" name="Line 61740"/>
                <p:cNvSpPr>
                  <a:spLocks noChangeShapeType="1"/>
                </p:cNvSpPr>
                <p:nvPr/>
              </p:nvSpPr>
              <p:spPr bwMode="auto">
                <a:xfrm>
                  <a:off x="4117" y="2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3" name="Line 61741"/>
                <p:cNvSpPr>
                  <a:spLocks noChangeShapeType="1"/>
                </p:cNvSpPr>
                <p:nvPr/>
              </p:nvSpPr>
              <p:spPr bwMode="auto">
                <a:xfrm flipH="1">
                  <a:off x="4114" y="224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4" name="Line 61742"/>
                <p:cNvSpPr>
                  <a:spLocks noChangeShapeType="1"/>
                </p:cNvSpPr>
                <p:nvPr/>
              </p:nvSpPr>
              <p:spPr bwMode="auto">
                <a:xfrm flipH="1">
                  <a:off x="4109" y="22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5" name="Line 61743"/>
                <p:cNvSpPr>
                  <a:spLocks noChangeShapeType="1"/>
                </p:cNvSpPr>
                <p:nvPr/>
              </p:nvSpPr>
              <p:spPr bwMode="auto">
                <a:xfrm flipH="1">
                  <a:off x="4102" y="22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6" name="Line 61744"/>
                <p:cNvSpPr>
                  <a:spLocks noChangeShapeType="1"/>
                </p:cNvSpPr>
                <p:nvPr/>
              </p:nvSpPr>
              <p:spPr bwMode="auto">
                <a:xfrm>
                  <a:off x="4102" y="22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7" name="Line 61745"/>
                <p:cNvSpPr>
                  <a:spLocks noChangeShapeType="1"/>
                </p:cNvSpPr>
                <p:nvPr/>
              </p:nvSpPr>
              <p:spPr bwMode="auto">
                <a:xfrm>
                  <a:off x="4104" y="2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8" name="Line 61746"/>
                <p:cNvSpPr>
                  <a:spLocks noChangeShapeType="1"/>
                </p:cNvSpPr>
                <p:nvPr/>
              </p:nvSpPr>
              <p:spPr bwMode="auto">
                <a:xfrm>
                  <a:off x="4106" y="22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39" name="Line 61747"/>
                <p:cNvSpPr>
                  <a:spLocks noChangeShapeType="1"/>
                </p:cNvSpPr>
                <p:nvPr/>
              </p:nvSpPr>
              <p:spPr bwMode="auto">
                <a:xfrm flipV="1">
                  <a:off x="4116" y="227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0" name="Line 61748"/>
                <p:cNvSpPr>
                  <a:spLocks noChangeShapeType="1"/>
                </p:cNvSpPr>
                <p:nvPr/>
              </p:nvSpPr>
              <p:spPr bwMode="auto">
                <a:xfrm flipV="1">
                  <a:off x="4120" y="22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1" name="Line 61749"/>
                <p:cNvSpPr>
                  <a:spLocks noChangeShapeType="1"/>
                </p:cNvSpPr>
                <p:nvPr/>
              </p:nvSpPr>
              <p:spPr bwMode="auto">
                <a:xfrm flipV="1">
                  <a:off x="4128" y="226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2" name="Line 61750"/>
                <p:cNvSpPr>
                  <a:spLocks noChangeShapeType="1"/>
                </p:cNvSpPr>
                <p:nvPr/>
              </p:nvSpPr>
              <p:spPr bwMode="auto">
                <a:xfrm>
                  <a:off x="4133" y="22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3" name="Line 61751"/>
                <p:cNvSpPr>
                  <a:spLocks noChangeShapeType="1"/>
                </p:cNvSpPr>
                <p:nvPr/>
              </p:nvSpPr>
              <p:spPr bwMode="auto">
                <a:xfrm flipV="1">
                  <a:off x="4142" y="226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4" name="Line 61752"/>
                <p:cNvSpPr>
                  <a:spLocks noChangeShapeType="1"/>
                </p:cNvSpPr>
                <p:nvPr/>
              </p:nvSpPr>
              <p:spPr bwMode="auto">
                <a:xfrm>
                  <a:off x="4155" y="226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5" name="Line 61753"/>
                <p:cNvSpPr>
                  <a:spLocks noChangeShapeType="1"/>
                </p:cNvSpPr>
                <p:nvPr/>
              </p:nvSpPr>
              <p:spPr bwMode="auto">
                <a:xfrm>
                  <a:off x="4172" y="22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6" name="Line 61754"/>
                <p:cNvSpPr>
                  <a:spLocks noChangeShapeType="1"/>
                </p:cNvSpPr>
                <p:nvPr/>
              </p:nvSpPr>
              <p:spPr bwMode="auto">
                <a:xfrm>
                  <a:off x="4181" y="2273"/>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7" name="Line 61755"/>
                <p:cNvSpPr>
                  <a:spLocks noChangeShapeType="1"/>
                </p:cNvSpPr>
                <p:nvPr/>
              </p:nvSpPr>
              <p:spPr bwMode="auto">
                <a:xfrm>
                  <a:off x="4186" y="22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8" name="Line 61756"/>
                <p:cNvSpPr>
                  <a:spLocks noChangeShapeType="1"/>
                </p:cNvSpPr>
                <p:nvPr/>
              </p:nvSpPr>
              <p:spPr bwMode="auto">
                <a:xfrm flipH="1">
                  <a:off x="4184" y="22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49" name="Line 61757"/>
                <p:cNvSpPr>
                  <a:spLocks noChangeShapeType="1"/>
                </p:cNvSpPr>
                <p:nvPr/>
              </p:nvSpPr>
              <p:spPr bwMode="auto">
                <a:xfrm>
                  <a:off x="4184" y="231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0" name="Line 61758"/>
                <p:cNvSpPr>
                  <a:spLocks noChangeShapeType="1"/>
                </p:cNvSpPr>
                <p:nvPr/>
              </p:nvSpPr>
              <p:spPr bwMode="auto">
                <a:xfrm flipH="1">
                  <a:off x="4181" y="23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1" name="Line 61759"/>
                <p:cNvSpPr>
                  <a:spLocks noChangeShapeType="1"/>
                </p:cNvSpPr>
                <p:nvPr/>
              </p:nvSpPr>
              <p:spPr bwMode="auto">
                <a:xfrm flipH="1">
                  <a:off x="4177" y="232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2" name="Line 61760"/>
                <p:cNvSpPr>
                  <a:spLocks noChangeShapeType="1"/>
                </p:cNvSpPr>
                <p:nvPr/>
              </p:nvSpPr>
              <p:spPr bwMode="auto">
                <a:xfrm flipH="1">
                  <a:off x="4170" y="23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3" name="Line 61761"/>
                <p:cNvSpPr>
                  <a:spLocks noChangeShapeType="1"/>
                </p:cNvSpPr>
                <p:nvPr/>
              </p:nvSpPr>
              <p:spPr bwMode="auto">
                <a:xfrm flipH="1">
                  <a:off x="4163" y="233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4" name="Line 61762"/>
                <p:cNvSpPr>
                  <a:spLocks noChangeShapeType="1"/>
                </p:cNvSpPr>
                <p:nvPr/>
              </p:nvSpPr>
              <p:spPr bwMode="auto">
                <a:xfrm>
                  <a:off x="4163" y="23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5" name="Line 61763"/>
                <p:cNvSpPr>
                  <a:spLocks noChangeShapeType="1"/>
                </p:cNvSpPr>
                <p:nvPr/>
              </p:nvSpPr>
              <p:spPr bwMode="auto">
                <a:xfrm flipH="1">
                  <a:off x="4158" y="23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6" name="Line 61764"/>
                <p:cNvSpPr>
                  <a:spLocks noChangeShapeType="1"/>
                </p:cNvSpPr>
                <p:nvPr/>
              </p:nvSpPr>
              <p:spPr bwMode="auto">
                <a:xfrm flipH="1">
                  <a:off x="4152" y="23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7" name="Line 61765"/>
                <p:cNvSpPr>
                  <a:spLocks noChangeShapeType="1"/>
                </p:cNvSpPr>
                <p:nvPr/>
              </p:nvSpPr>
              <p:spPr bwMode="auto">
                <a:xfrm flipH="1">
                  <a:off x="4144" y="23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8" name="Line 61766"/>
                <p:cNvSpPr>
                  <a:spLocks noChangeShapeType="1"/>
                </p:cNvSpPr>
                <p:nvPr/>
              </p:nvSpPr>
              <p:spPr bwMode="auto">
                <a:xfrm flipH="1">
                  <a:off x="4139" y="235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59" name="Line 61767"/>
                <p:cNvSpPr>
                  <a:spLocks noChangeShapeType="1"/>
                </p:cNvSpPr>
                <p:nvPr/>
              </p:nvSpPr>
              <p:spPr bwMode="auto">
                <a:xfrm flipV="1">
                  <a:off x="4139" y="23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0" name="Line 61768"/>
                <p:cNvSpPr>
                  <a:spLocks noChangeShapeType="1"/>
                </p:cNvSpPr>
                <p:nvPr/>
              </p:nvSpPr>
              <p:spPr bwMode="auto">
                <a:xfrm>
                  <a:off x="4146"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1" name="Line 61769"/>
                <p:cNvSpPr>
                  <a:spLocks noChangeShapeType="1"/>
                </p:cNvSpPr>
                <p:nvPr/>
              </p:nvSpPr>
              <p:spPr bwMode="auto">
                <a:xfrm flipH="1">
                  <a:off x="4143" y="2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2" name="Line 61770"/>
                <p:cNvSpPr>
                  <a:spLocks noChangeShapeType="1"/>
                </p:cNvSpPr>
                <p:nvPr/>
              </p:nvSpPr>
              <p:spPr bwMode="auto">
                <a:xfrm flipH="1" flipV="1">
                  <a:off x="4134" y="23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3" name="Line 61771"/>
                <p:cNvSpPr>
                  <a:spLocks noChangeShapeType="1"/>
                </p:cNvSpPr>
                <p:nvPr/>
              </p:nvSpPr>
              <p:spPr bwMode="auto">
                <a:xfrm flipH="1">
                  <a:off x="4128" y="237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4" name="Line 61772"/>
                <p:cNvSpPr>
                  <a:spLocks noChangeShapeType="1"/>
                </p:cNvSpPr>
                <p:nvPr/>
              </p:nvSpPr>
              <p:spPr bwMode="auto">
                <a:xfrm flipH="1">
                  <a:off x="4121" y="23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5" name="Line 61773"/>
                <p:cNvSpPr>
                  <a:spLocks noChangeShapeType="1"/>
                </p:cNvSpPr>
                <p:nvPr/>
              </p:nvSpPr>
              <p:spPr bwMode="auto">
                <a:xfrm>
                  <a:off x="4121" y="23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6" name="Line 61774"/>
                <p:cNvSpPr>
                  <a:spLocks noChangeShapeType="1"/>
                </p:cNvSpPr>
                <p:nvPr/>
              </p:nvSpPr>
              <p:spPr bwMode="auto">
                <a:xfrm>
                  <a:off x="4123" y="23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7" name="Line 61775"/>
                <p:cNvSpPr>
                  <a:spLocks noChangeShapeType="1"/>
                </p:cNvSpPr>
                <p:nvPr/>
              </p:nvSpPr>
              <p:spPr bwMode="auto">
                <a:xfrm>
                  <a:off x="4132" y="23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8" name="Line 61776"/>
                <p:cNvSpPr>
                  <a:spLocks noChangeShapeType="1"/>
                </p:cNvSpPr>
                <p:nvPr/>
              </p:nvSpPr>
              <p:spPr bwMode="auto">
                <a:xfrm flipV="1">
                  <a:off x="4141"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69" name="Line 61777"/>
                <p:cNvSpPr>
                  <a:spLocks noChangeShapeType="1"/>
                </p:cNvSpPr>
                <p:nvPr/>
              </p:nvSpPr>
              <p:spPr bwMode="auto">
                <a:xfrm>
                  <a:off x="4148" y="2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0" name="Line 61778"/>
                <p:cNvSpPr>
                  <a:spLocks noChangeShapeType="1"/>
                </p:cNvSpPr>
                <p:nvPr/>
              </p:nvSpPr>
              <p:spPr bwMode="auto">
                <a:xfrm flipV="1">
                  <a:off x="4157" y="23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1" name="Line 61779"/>
                <p:cNvSpPr>
                  <a:spLocks noChangeShapeType="1"/>
                </p:cNvSpPr>
                <p:nvPr/>
              </p:nvSpPr>
              <p:spPr bwMode="auto">
                <a:xfrm flipV="1">
                  <a:off x="4162" y="23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2" name="Line 61780"/>
                <p:cNvSpPr>
                  <a:spLocks noChangeShapeType="1"/>
                </p:cNvSpPr>
                <p:nvPr/>
              </p:nvSpPr>
              <p:spPr bwMode="auto">
                <a:xfrm>
                  <a:off x="4169" y="238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3" name="Line 61781"/>
                <p:cNvSpPr>
                  <a:spLocks noChangeShapeType="1"/>
                </p:cNvSpPr>
                <p:nvPr/>
              </p:nvSpPr>
              <p:spPr bwMode="auto">
                <a:xfrm flipH="1">
                  <a:off x="4173" y="23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4" name="Line 61782"/>
                <p:cNvSpPr>
                  <a:spLocks noChangeShapeType="1"/>
                </p:cNvSpPr>
                <p:nvPr/>
              </p:nvSpPr>
              <p:spPr bwMode="auto">
                <a:xfrm flipH="1">
                  <a:off x="4169" y="23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5" name="Line 61783"/>
                <p:cNvSpPr>
                  <a:spLocks noChangeShapeType="1"/>
                </p:cNvSpPr>
                <p:nvPr/>
              </p:nvSpPr>
              <p:spPr bwMode="auto">
                <a:xfrm flipH="1">
                  <a:off x="4161" y="24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6" name="Line 61784"/>
                <p:cNvSpPr>
                  <a:spLocks noChangeShapeType="1"/>
                </p:cNvSpPr>
                <p:nvPr/>
              </p:nvSpPr>
              <p:spPr bwMode="auto">
                <a:xfrm flipH="1">
                  <a:off x="4156" y="24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7" name="Line 61785"/>
                <p:cNvSpPr>
                  <a:spLocks noChangeShapeType="1"/>
                </p:cNvSpPr>
                <p:nvPr/>
              </p:nvSpPr>
              <p:spPr bwMode="auto">
                <a:xfrm flipH="1">
                  <a:off x="4151" y="24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8" name="Line 61786"/>
                <p:cNvSpPr>
                  <a:spLocks noChangeShapeType="1"/>
                </p:cNvSpPr>
                <p:nvPr/>
              </p:nvSpPr>
              <p:spPr bwMode="auto">
                <a:xfrm flipH="1" flipV="1">
                  <a:off x="4143" y="24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79" name="Line 61787"/>
                <p:cNvSpPr>
                  <a:spLocks noChangeShapeType="1"/>
                </p:cNvSpPr>
                <p:nvPr/>
              </p:nvSpPr>
              <p:spPr bwMode="auto">
                <a:xfrm flipH="1">
                  <a:off x="4136"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0" name="Line 61788"/>
                <p:cNvSpPr>
                  <a:spLocks noChangeShapeType="1"/>
                </p:cNvSpPr>
                <p:nvPr/>
              </p:nvSpPr>
              <p:spPr bwMode="auto">
                <a:xfrm flipH="1">
                  <a:off x="4124" y="24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1" name="Line 61789"/>
                <p:cNvSpPr>
                  <a:spLocks noChangeShapeType="1"/>
                </p:cNvSpPr>
                <p:nvPr/>
              </p:nvSpPr>
              <p:spPr bwMode="auto">
                <a:xfrm flipH="1" flipV="1">
                  <a:off x="4114" y="24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2" name="Line 61790"/>
                <p:cNvSpPr>
                  <a:spLocks noChangeShapeType="1"/>
                </p:cNvSpPr>
                <p:nvPr/>
              </p:nvSpPr>
              <p:spPr bwMode="auto">
                <a:xfrm flipH="1">
                  <a:off x="4107"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3" name="Line 61791"/>
                <p:cNvSpPr>
                  <a:spLocks noChangeShapeType="1"/>
                </p:cNvSpPr>
                <p:nvPr/>
              </p:nvSpPr>
              <p:spPr bwMode="auto">
                <a:xfrm flipH="1" flipV="1">
                  <a:off x="4098"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4" name="Line 61792"/>
                <p:cNvSpPr>
                  <a:spLocks noChangeShapeType="1"/>
                </p:cNvSpPr>
                <p:nvPr/>
              </p:nvSpPr>
              <p:spPr bwMode="auto">
                <a:xfrm flipH="1">
                  <a:off x="4092" y="24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5" name="Line 61793"/>
                <p:cNvSpPr>
                  <a:spLocks noChangeShapeType="1"/>
                </p:cNvSpPr>
                <p:nvPr/>
              </p:nvSpPr>
              <p:spPr bwMode="auto">
                <a:xfrm flipH="1">
                  <a:off x="4085"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6" name="Line 61794"/>
                <p:cNvSpPr>
                  <a:spLocks noChangeShapeType="1"/>
                </p:cNvSpPr>
                <p:nvPr/>
              </p:nvSpPr>
              <p:spPr bwMode="auto">
                <a:xfrm flipH="1">
                  <a:off x="4078"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7" name="Line 61795"/>
                <p:cNvSpPr>
                  <a:spLocks noChangeShapeType="1"/>
                </p:cNvSpPr>
                <p:nvPr/>
              </p:nvSpPr>
              <p:spPr bwMode="auto">
                <a:xfrm flipH="1">
                  <a:off x="4064" y="243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8" name="Line 61796"/>
                <p:cNvSpPr>
                  <a:spLocks noChangeShapeType="1"/>
                </p:cNvSpPr>
                <p:nvPr/>
              </p:nvSpPr>
              <p:spPr bwMode="auto">
                <a:xfrm flipH="1" flipV="1">
                  <a:off x="4062" y="243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89" name="Line 61797"/>
                <p:cNvSpPr>
                  <a:spLocks noChangeShapeType="1"/>
                </p:cNvSpPr>
                <p:nvPr/>
              </p:nvSpPr>
              <p:spPr bwMode="auto">
                <a:xfrm flipH="1">
                  <a:off x="4055"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0" name="Line 61798"/>
                <p:cNvSpPr>
                  <a:spLocks noChangeShapeType="1"/>
                </p:cNvSpPr>
                <p:nvPr/>
              </p:nvSpPr>
              <p:spPr bwMode="auto">
                <a:xfrm flipH="1">
                  <a:off x="4048" y="2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1" name="Line 61799"/>
                <p:cNvSpPr>
                  <a:spLocks noChangeShapeType="1"/>
                </p:cNvSpPr>
                <p:nvPr/>
              </p:nvSpPr>
              <p:spPr bwMode="auto">
                <a:xfrm flipH="1" flipV="1">
                  <a:off x="4039" y="24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2" name="Line 61800"/>
                <p:cNvSpPr>
                  <a:spLocks noChangeShapeType="1"/>
                </p:cNvSpPr>
                <p:nvPr/>
              </p:nvSpPr>
              <p:spPr bwMode="auto">
                <a:xfrm flipH="1" flipV="1">
                  <a:off x="4030" y="24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3" name="Line 61801"/>
                <p:cNvSpPr>
                  <a:spLocks noChangeShapeType="1"/>
                </p:cNvSpPr>
                <p:nvPr/>
              </p:nvSpPr>
              <p:spPr bwMode="auto">
                <a:xfrm flipH="1">
                  <a:off x="4025" y="242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4" name="Line 61802"/>
                <p:cNvSpPr>
                  <a:spLocks noChangeShapeType="1"/>
                </p:cNvSpPr>
                <p:nvPr/>
              </p:nvSpPr>
              <p:spPr bwMode="auto">
                <a:xfrm>
                  <a:off x="4025" y="24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5" name="Line 61803"/>
                <p:cNvSpPr>
                  <a:spLocks noChangeShapeType="1"/>
                </p:cNvSpPr>
                <p:nvPr/>
              </p:nvSpPr>
              <p:spPr bwMode="auto">
                <a:xfrm flipH="1">
                  <a:off x="4013" y="24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6" name="Line 61804"/>
                <p:cNvSpPr>
                  <a:spLocks noChangeShapeType="1"/>
                </p:cNvSpPr>
                <p:nvPr/>
              </p:nvSpPr>
              <p:spPr bwMode="auto">
                <a:xfrm flipH="1" flipV="1">
                  <a:off x="4003" y="24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7" name="Line 61805"/>
                <p:cNvSpPr>
                  <a:spLocks noChangeShapeType="1"/>
                </p:cNvSpPr>
                <p:nvPr/>
              </p:nvSpPr>
              <p:spPr bwMode="auto">
                <a:xfrm flipH="1">
                  <a:off x="3990" y="24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8" name="Line 61806"/>
                <p:cNvSpPr>
                  <a:spLocks noChangeShapeType="1"/>
                </p:cNvSpPr>
                <p:nvPr/>
              </p:nvSpPr>
              <p:spPr bwMode="auto">
                <a:xfrm flipH="1">
                  <a:off x="3985" y="24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99" name="Line 61807"/>
                <p:cNvSpPr>
                  <a:spLocks noChangeShapeType="1"/>
                </p:cNvSpPr>
                <p:nvPr/>
              </p:nvSpPr>
              <p:spPr bwMode="auto">
                <a:xfrm flipH="1">
                  <a:off x="3978" y="24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0" name="Line 61808"/>
                <p:cNvSpPr>
                  <a:spLocks noChangeShapeType="1"/>
                </p:cNvSpPr>
                <p:nvPr/>
              </p:nvSpPr>
              <p:spPr bwMode="auto">
                <a:xfrm flipH="1" flipV="1">
                  <a:off x="3976" y="24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1" name="Line 61809"/>
                <p:cNvSpPr>
                  <a:spLocks noChangeShapeType="1"/>
                </p:cNvSpPr>
                <p:nvPr/>
              </p:nvSpPr>
              <p:spPr bwMode="auto">
                <a:xfrm flipH="1" flipV="1">
                  <a:off x="3967" y="24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2" name="Line 61810"/>
                <p:cNvSpPr>
                  <a:spLocks noChangeShapeType="1"/>
                </p:cNvSpPr>
                <p:nvPr/>
              </p:nvSpPr>
              <p:spPr bwMode="auto">
                <a:xfrm flipH="1" flipV="1">
                  <a:off x="3957" y="24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3" name="Line 61811"/>
                <p:cNvSpPr>
                  <a:spLocks noChangeShapeType="1"/>
                </p:cNvSpPr>
                <p:nvPr/>
              </p:nvSpPr>
              <p:spPr bwMode="auto">
                <a:xfrm flipH="1">
                  <a:off x="3950" y="24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4" name="Line 61812"/>
                <p:cNvSpPr>
                  <a:spLocks noChangeShapeType="1"/>
                </p:cNvSpPr>
                <p:nvPr/>
              </p:nvSpPr>
              <p:spPr bwMode="auto">
                <a:xfrm flipH="1">
                  <a:off x="3944" y="24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5" name="Line 61813"/>
                <p:cNvSpPr>
                  <a:spLocks noChangeShapeType="1"/>
                </p:cNvSpPr>
                <p:nvPr/>
              </p:nvSpPr>
              <p:spPr bwMode="auto">
                <a:xfrm flipH="1">
                  <a:off x="3937" y="24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6" name="Line 61814"/>
                <p:cNvSpPr>
                  <a:spLocks noChangeShapeType="1"/>
                </p:cNvSpPr>
                <p:nvPr/>
              </p:nvSpPr>
              <p:spPr bwMode="auto">
                <a:xfrm flipH="1">
                  <a:off x="3930"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7" name="Line 61815"/>
                <p:cNvSpPr>
                  <a:spLocks noChangeShapeType="1"/>
                </p:cNvSpPr>
                <p:nvPr/>
              </p:nvSpPr>
              <p:spPr bwMode="auto">
                <a:xfrm flipH="1" flipV="1">
                  <a:off x="3920" y="244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8" name="Line 61816"/>
                <p:cNvSpPr>
                  <a:spLocks noChangeShapeType="1"/>
                </p:cNvSpPr>
                <p:nvPr/>
              </p:nvSpPr>
              <p:spPr bwMode="auto">
                <a:xfrm flipH="1">
                  <a:off x="3915" y="24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09" name="Line 61817"/>
                <p:cNvSpPr>
                  <a:spLocks noChangeShapeType="1"/>
                </p:cNvSpPr>
                <p:nvPr/>
              </p:nvSpPr>
              <p:spPr bwMode="auto">
                <a:xfrm>
                  <a:off x="3915" y="245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0" name="Line 61818"/>
                <p:cNvSpPr>
                  <a:spLocks noChangeShapeType="1"/>
                </p:cNvSpPr>
                <p:nvPr/>
              </p:nvSpPr>
              <p:spPr bwMode="auto">
                <a:xfrm>
                  <a:off x="3918" y="24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1" name="Line 61819"/>
                <p:cNvSpPr>
                  <a:spLocks noChangeShapeType="1"/>
                </p:cNvSpPr>
                <p:nvPr/>
              </p:nvSpPr>
              <p:spPr bwMode="auto">
                <a:xfrm flipH="1">
                  <a:off x="3915" y="24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2" name="Line 61820"/>
                <p:cNvSpPr>
                  <a:spLocks noChangeShapeType="1"/>
                </p:cNvSpPr>
                <p:nvPr/>
              </p:nvSpPr>
              <p:spPr bwMode="auto">
                <a:xfrm flipH="1">
                  <a:off x="3901" y="247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3" name="Line 61821"/>
                <p:cNvSpPr>
                  <a:spLocks noChangeShapeType="1"/>
                </p:cNvSpPr>
                <p:nvPr/>
              </p:nvSpPr>
              <p:spPr bwMode="auto">
                <a:xfrm flipH="1" flipV="1">
                  <a:off x="389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4" name="Line 61822"/>
                <p:cNvSpPr>
                  <a:spLocks noChangeShapeType="1"/>
                </p:cNvSpPr>
                <p:nvPr/>
              </p:nvSpPr>
              <p:spPr bwMode="auto">
                <a:xfrm flipH="1" flipV="1">
                  <a:off x="3890" y="24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5" name="Line 61823"/>
                <p:cNvSpPr>
                  <a:spLocks noChangeShapeType="1"/>
                </p:cNvSpPr>
                <p:nvPr/>
              </p:nvSpPr>
              <p:spPr bwMode="auto">
                <a:xfrm flipH="1">
                  <a:off x="3876" y="246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6" name="Line 61824"/>
                <p:cNvSpPr>
                  <a:spLocks noChangeShapeType="1"/>
                </p:cNvSpPr>
                <p:nvPr/>
              </p:nvSpPr>
              <p:spPr bwMode="auto">
                <a:xfrm flipH="1" flipV="1">
                  <a:off x="3860" y="247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7" name="Line 61825"/>
                <p:cNvSpPr>
                  <a:spLocks noChangeShapeType="1"/>
                </p:cNvSpPr>
                <p:nvPr/>
              </p:nvSpPr>
              <p:spPr bwMode="auto">
                <a:xfrm flipH="1">
                  <a:off x="3848" y="247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8" name="Line 61826"/>
                <p:cNvSpPr>
                  <a:spLocks noChangeShapeType="1"/>
                </p:cNvSpPr>
                <p:nvPr/>
              </p:nvSpPr>
              <p:spPr bwMode="auto">
                <a:xfrm flipH="1">
                  <a:off x="3843" y="24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19" name="Line 61827"/>
                <p:cNvSpPr>
                  <a:spLocks noChangeShapeType="1"/>
                </p:cNvSpPr>
                <p:nvPr/>
              </p:nvSpPr>
              <p:spPr bwMode="auto">
                <a:xfrm flipH="1" flipV="1">
                  <a:off x="3841" y="24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0" name="Line 61828"/>
                <p:cNvSpPr>
                  <a:spLocks noChangeShapeType="1"/>
                </p:cNvSpPr>
                <p:nvPr/>
              </p:nvSpPr>
              <p:spPr bwMode="auto">
                <a:xfrm flipH="1">
                  <a:off x="3834"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1" name="Line 61829"/>
                <p:cNvSpPr>
                  <a:spLocks noChangeShapeType="1"/>
                </p:cNvSpPr>
                <p:nvPr/>
              </p:nvSpPr>
              <p:spPr bwMode="auto">
                <a:xfrm>
                  <a:off x="3834"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2" name="Line 61830"/>
                <p:cNvSpPr>
                  <a:spLocks noChangeShapeType="1"/>
                </p:cNvSpPr>
                <p:nvPr/>
              </p:nvSpPr>
              <p:spPr bwMode="auto">
                <a:xfrm flipH="1">
                  <a:off x="3829" y="24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3" name="Line 61831"/>
                <p:cNvSpPr>
                  <a:spLocks noChangeShapeType="1"/>
                </p:cNvSpPr>
                <p:nvPr/>
              </p:nvSpPr>
              <p:spPr bwMode="auto">
                <a:xfrm flipH="1">
                  <a:off x="3822"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4" name="Line 61832"/>
                <p:cNvSpPr>
                  <a:spLocks noChangeShapeType="1"/>
                </p:cNvSpPr>
                <p:nvPr/>
              </p:nvSpPr>
              <p:spPr bwMode="auto">
                <a:xfrm flipH="1" flipV="1">
                  <a:off x="3818" y="248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5" name="Line 61833"/>
                <p:cNvSpPr>
                  <a:spLocks noChangeShapeType="1"/>
                </p:cNvSpPr>
                <p:nvPr/>
              </p:nvSpPr>
              <p:spPr bwMode="auto">
                <a:xfrm flipH="1">
                  <a:off x="3811"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6" name="Line 61834"/>
                <p:cNvSpPr>
                  <a:spLocks noChangeShapeType="1"/>
                </p:cNvSpPr>
                <p:nvPr/>
              </p:nvSpPr>
              <p:spPr bwMode="auto">
                <a:xfrm flipH="1">
                  <a:off x="3804" y="24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7" name="Line 61835"/>
                <p:cNvSpPr>
                  <a:spLocks noChangeShapeType="1"/>
                </p:cNvSpPr>
                <p:nvPr/>
              </p:nvSpPr>
              <p:spPr bwMode="auto">
                <a:xfrm flipV="1">
                  <a:off x="3804" y="24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28" name="Freeform 61836"/>
                <p:cNvSpPr>
                  <a:spLocks/>
                </p:cNvSpPr>
                <p:nvPr/>
              </p:nvSpPr>
              <p:spPr bwMode="auto">
                <a:xfrm>
                  <a:off x="3837" y="2239"/>
                  <a:ext cx="132" cy="151"/>
                </a:xfrm>
                <a:custGeom>
                  <a:avLst/>
                  <a:gdLst>
                    <a:gd name="T0" fmla="*/ 464 w 657"/>
                    <a:gd name="T1" fmla="*/ 33 h 756"/>
                    <a:gd name="T2" fmla="*/ 532 w 657"/>
                    <a:gd name="T3" fmla="*/ 13 h 756"/>
                    <a:gd name="T4" fmla="*/ 592 w 657"/>
                    <a:gd name="T5" fmla="*/ 71 h 756"/>
                    <a:gd name="T6" fmla="*/ 646 w 657"/>
                    <a:gd name="T7" fmla="*/ 129 h 756"/>
                    <a:gd name="T8" fmla="*/ 635 w 657"/>
                    <a:gd name="T9" fmla="*/ 209 h 756"/>
                    <a:gd name="T10" fmla="*/ 619 w 657"/>
                    <a:gd name="T11" fmla="*/ 291 h 756"/>
                    <a:gd name="T12" fmla="*/ 607 w 657"/>
                    <a:gd name="T13" fmla="*/ 371 h 756"/>
                    <a:gd name="T14" fmla="*/ 568 w 657"/>
                    <a:gd name="T15" fmla="*/ 494 h 756"/>
                    <a:gd name="T16" fmla="*/ 591 w 657"/>
                    <a:gd name="T17" fmla="*/ 567 h 756"/>
                    <a:gd name="T18" fmla="*/ 648 w 657"/>
                    <a:gd name="T19" fmla="*/ 626 h 756"/>
                    <a:gd name="T20" fmla="*/ 623 w 657"/>
                    <a:gd name="T21" fmla="*/ 669 h 756"/>
                    <a:gd name="T22" fmla="*/ 562 w 657"/>
                    <a:gd name="T23" fmla="*/ 725 h 756"/>
                    <a:gd name="T24" fmla="*/ 461 w 657"/>
                    <a:gd name="T25" fmla="*/ 756 h 756"/>
                    <a:gd name="T26" fmla="*/ 368 w 657"/>
                    <a:gd name="T27" fmla="*/ 712 h 756"/>
                    <a:gd name="T28" fmla="*/ 357 w 657"/>
                    <a:gd name="T29" fmla="*/ 674 h 756"/>
                    <a:gd name="T30" fmla="*/ 277 w 657"/>
                    <a:gd name="T31" fmla="*/ 663 h 756"/>
                    <a:gd name="T32" fmla="*/ 254 w 657"/>
                    <a:gd name="T33" fmla="*/ 591 h 756"/>
                    <a:gd name="T34" fmla="*/ 186 w 657"/>
                    <a:gd name="T35" fmla="*/ 612 h 756"/>
                    <a:gd name="T36" fmla="*/ 91 w 657"/>
                    <a:gd name="T37" fmla="*/ 680 h 756"/>
                    <a:gd name="T38" fmla="*/ 115 w 657"/>
                    <a:gd name="T39" fmla="*/ 633 h 756"/>
                    <a:gd name="T40" fmla="*/ 70 w 657"/>
                    <a:gd name="T41" fmla="*/ 612 h 756"/>
                    <a:gd name="T42" fmla="*/ 23 w 657"/>
                    <a:gd name="T43" fmla="*/ 587 h 756"/>
                    <a:gd name="T44" fmla="*/ 37 w 657"/>
                    <a:gd name="T45" fmla="*/ 506 h 756"/>
                    <a:gd name="T46" fmla="*/ 119 w 657"/>
                    <a:gd name="T47" fmla="*/ 522 h 756"/>
                    <a:gd name="T48" fmla="*/ 187 w 657"/>
                    <a:gd name="T49" fmla="*/ 501 h 756"/>
                    <a:gd name="T50" fmla="*/ 258 w 657"/>
                    <a:gd name="T51" fmla="*/ 479 h 756"/>
                    <a:gd name="T52" fmla="*/ 307 w 657"/>
                    <a:gd name="T53" fmla="*/ 388 h 756"/>
                    <a:gd name="T54" fmla="*/ 363 w 657"/>
                    <a:gd name="T55" fmla="*/ 331 h 756"/>
                    <a:gd name="T56" fmla="*/ 353 w 657"/>
                    <a:gd name="T57" fmla="*/ 296 h 756"/>
                    <a:gd name="T58" fmla="*/ 331 w 657"/>
                    <a:gd name="T59" fmla="*/ 226 h 756"/>
                    <a:gd name="T60" fmla="*/ 345 w 657"/>
                    <a:gd name="T61" fmla="*/ 147 h 756"/>
                    <a:gd name="T62" fmla="*/ 290 w 657"/>
                    <a:gd name="T63" fmla="*/ 203 h 756"/>
                    <a:gd name="T64" fmla="*/ 217 w 657"/>
                    <a:gd name="T65" fmla="*/ 224 h 756"/>
                    <a:gd name="T66" fmla="*/ 172 w 657"/>
                    <a:gd name="T67" fmla="*/ 201 h 756"/>
                    <a:gd name="T68" fmla="*/ 231 w 657"/>
                    <a:gd name="T69" fmla="*/ 143 h 756"/>
                    <a:gd name="T70" fmla="*/ 323 w 657"/>
                    <a:gd name="T71" fmla="*/ 76 h 756"/>
                    <a:gd name="T72" fmla="*/ 455 w 657"/>
                    <a:gd name="T7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756">
                      <a:moveTo>
                        <a:pt x="455" y="0"/>
                      </a:moveTo>
                      <a:lnTo>
                        <a:pt x="464" y="33"/>
                      </a:lnTo>
                      <a:lnTo>
                        <a:pt x="500" y="23"/>
                      </a:lnTo>
                      <a:lnTo>
                        <a:pt x="532" y="13"/>
                      </a:lnTo>
                      <a:lnTo>
                        <a:pt x="544" y="48"/>
                      </a:lnTo>
                      <a:lnTo>
                        <a:pt x="592" y="71"/>
                      </a:lnTo>
                      <a:lnTo>
                        <a:pt x="603" y="106"/>
                      </a:lnTo>
                      <a:lnTo>
                        <a:pt x="646" y="129"/>
                      </a:lnTo>
                      <a:lnTo>
                        <a:pt x="657" y="165"/>
                      </a:lnTo>
                      <a:lnTo>
                        <a:pt x="635" y="209"/>
                      </a:lnTo>
                      <a:lnTo>
                        <a:pt x="607" y="256"/>
                      </a:lnTo>
                      <a:lnTo>
                        <a:pt x="619" y="291"/>
                      </a:lnTo>
                      <a:lnTo>
                        <a:pt x="629" y="324"/>
                      </a:lnTo>
                      <a:lnTo>
                        <a:pt x="607" y="371"/>
                      </a:lnTo>
                      <a:lnTo>
                        <a:pt x="594" y="450"/>
                      </a:lnTo>
                      <a:lnTo>
                        <a:pt x="568" y="494"/>
                      </a:lnTo>
                      <a:lnTo>
                        <a:pt x="580" y="528"/>
                      </a:lnTo>
                      <a:lnTo>
                        <a:pt x="591" y="567"/>
                      </a:lnTo>
                      <a:lnTo>
                        <a:pt x="626" y="556"/>
                      </a:lnTo>
                      <a:lnTo>
                        <a:pt x="648" y="626"/>
                      </a:lnTo>
                      <a:lnTo>
                        <a:pt x="613" y="636"/>
                      </a:lnTo>
                      <a:lnTo>
                        <a:pt x="623" y="669"/>
                      </a:lnTo>
                      <a:lnTo>
                        <a:pt x="597" y="713"/>
                      </a:lnTo>
                      <a:lnTo>
                        <a:pt x="562" y="725"/>
                      </a:lnTo>
                      <a:lnTo>
                        <a:pt x="492" y="746"/>
                      </a:lnTo>
                      <a:lnTo>
                        <a:pt x="461" y="756"/>
                      </a:lnTo>
                      <a:lnTo>
                        <a:pt x="414" y="734"/>
                      </a:lnTo>
                      <a:lnTo>
                        <a:pt x="368" y="712"/>
                      </a:lnTo>
                      <a:lnTo>
                        <a:pt x="392" y="663"/>
                      </a:lnTo>
                      <a:lnTo>
                        <a:pt x="357" y="674"/>
                      </a:lnTo>
                      <a:lnTo>
                        <a:pt x="286" y="696"/>
                      </a:lnTo>
                      <a:lnTo>
                        <a:pt x="277" y="663"/>
                      </a:lnTo>
                      <a:lnTo>
                        <a:pt x="264" y="626"/>
                      </a:lnTo>
                      <a:lnTo>
                        <a:pt x="254" y="591"/>
                      </a:lnTo>
                      <a:lnTo>
                        <a:pt x="219" y="601"/>
                      </a:lnTo>
                      <a:lnTo>
                        <a:pt x="186" y="612"/>
                      </a:lnTo>
                      <a:lnTo>
                        <a:pt x="161" y="658"/>
                      </a:lnTo>
                      <a:lnTo>
                        <a:pt x="91" y="680"/>
                      </a:lnTo>
                      <a:lnTo>
                        <a:pt x="80" y="645"/>
                      </a:lnTo>
                      <a:lnTo>
                        <a:pt x="115" y="633"/>
                      </a:lnTo>
                      <a:lnTo>
                        <a:pt x="105" y="600"/>
                      </a:lnTo>
                      <a:lnTo>
                        <a:pt x="70" y="612"/>
                      </a:lnTo>
                      <a:lnTo>
                        <a:pt x="0" y="633"/>
                      </a:lnTo>
                      <a:lnTo>
                        <a:pt x="23" y="587"/>
                      </a:lnTo>
                      <a:lnTo>
                        <a:pt x="14" y="554"/>
                      </a:lnTo>
                      <a:lnTo>
                        <a:pt x="37" y="506"/>
                      </a:lnTo>
                      <a:lnTo>
                        <a:pt x="84" y="533"/>
                      </a:lnTo>
                      <a:lnTo>
                        <a:pt x="119" y="522"/>
                      </a:lnTo>
                      <a:lnTo>
                        <a:pt x="154" y="511"/>
                      </a:lnTo>
                      <a:lnTo>
                        <a:pt x="187" y="501"/>
                      </a:lnTo>
                      <a:lnTo>
                        <a:pt x="211" y="452"/>
                      </a:lnTo>
                      <a:lnTo>
                        <a:pt x="258" y="479"/>
                      </a:lnTo>
                      <a:lnTo>
                        <a:pt x="282" y="431"/>
                      </a:lnTo>
                      <a:lnTo>
                        <a:pt x="307" y="388"/>
                      </a:lnTo>
                      <a:lnTo>
                        <a:pt x="344" y="375"/>
                      </a:lnTo>
                      <a:lnTo>
                        <a:pt x="363" y="331"/>
                      </a:lnTo>
                      <a:lnTo>
                        <a:pt x="322" y="306"/>
                      </a:lnTo>
                      <a:lnTo>
                        <a:pt x="353" y="296"/>
                      </a:lnTo>
                      <a:lnTo>
                        <a:pt x="342" y="261"/>
                      </a:lnTo>
                      <a:lnTo>
                        <a:pt x="331" y="226"/>
                      </a:lnTo>
                      <a:lnTo>
                        <a:pt x="356" y="182"/>
                      </a:lnTo>
                      <a:lnTo>
                        <a:pt x="345" y="147"/>
                      </a:lnTo>
                      <a:lnTo>
                        <a:pt x="310" y="158"/>
                      </a:lnTo>
                      <a:lnTo>
                        <a:pt x="290" y="203"/>
                      </a:lnTo>
                      <a:lnTo>
                        <a:pt x="242" y="179"/>
                      </a:lnTo>
                      <a:lnTo>
                        <a:pt x="217" y="224"/>
                      </a:lnTo>
                      <a:lnTo>
                        <a:pt x="183" y="236"/>
                      </a:lnTo>
                      <a:lnTo>
                        <a:pt x="172" y="201"/>
                      </a:lnTo>
                      <a:lnTo>
                        <a:pt x="207" y="189"/>
                      </a:lnTo>
                      <a:lnTo>
                        <a:pt x="231" y="143"/>
                      </a:lnTo>
                      <a:lnTo>
                        <a:pt x="299" y="123"/>
                      </a:lnTo>
                      <a:lnTo>
                        <a:pt x="323" y="76"/>
                      </a:lnTo>
                      <a:lnTo>
                        <a:pt x="358" y="66"/>
                      </a:lnTo>
                      <a:lnTo>
                        <a:pt x="45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29" name="Line 61837"/>
                <p:cNvSpPr>
                  <a:spLocks noChangeShapeType="1"/>
                </p:cNvSpPr>
                <p:nvPr/>
              </p:nvSpPr>
              <p:spPr bwMode="auto">
                <a:xfrm flipH="1" flipV="1">
                  <a:off x="3946" y="22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0" name="Line 61838"/>
                <p:cNvSpPr>
                  <a:spLocks noChangeShapeType="1"/>
                </p:cNvSpPr>
                <p:nvPr/>
              </p:nvSpPr>
              <p:spPr bwMode="auto">
                <a:xfrm flipH="1" flipV="1">
                  <a:off x="3944" y="22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1" name="Line 61839"/>
                <p:cNvSpPr>
                  <a:spLocks noChangeShapeType="1"/>
                </p:cNvSpPr>
                <p:nvPr/>
              </p:nvSpPr>
              <p:spPr bwMode="auto">
                <a:xfrm flipH="1">
                  <a:off x="3937" y="22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2" name="Line 61840"/>
                <p:cNvSpPr>
                  <a:spLocks noChangeShapeType="1"/>
                </p:cNvSpPr>
                <p:nvPr/>
              </p:nvSpPr>
              <p:spPr bwMode="auto">
                <a:xfrm flipH="1">
                  <a:off x="3930" y="22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3" name="Line 61841"/>
                <p:cNvSpPr>
                  <a:spLocks noChangeShapeType="1"/>
                </p:cNvSpPr>
                <p:nvPr/>
              </p:nvSpPr>
              <p:spPr bwMode="auto">
                <a:xfrm flipH="1" flipV="1">
                  <a:off x="3928" y="223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4" name="Line 61842"/>
                <p:cNvSpPr>
                  <a:spLocks noChangeShapeType="1"/>
                </p:cNvSpPr>
                <p:nvPr/>
              </p:nvSpPr>
              <p:spPr bwMode="auto">
                <a:xfrm flipH="1">
                  <a:off x="3909" y="223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5" name="Line 61843"/>
                <p:cNvSpPr>
                  <a:spLocks noChangeShapeType="1"/>
                </p:cNvSpPr>
                <p:nvPr/>
              </p:nvSpPr>
              <p:spPr bwMode="auto">
                <a:xfrm flipH="1">
                  <a:off x="3902" y="22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6" name="Line 61844"/>
                <p:cNvSpPr>
                  <a:spLocks noChangeShapeType="1"/>
                </p:cNvSpPr>
                <p:nvPr/>
              </p:nvSpPr>
              <p:spPr bwMode="auto">
                <a:xfrm flipH="1">
                  <a:off x="3897" y="22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7" name="Line 61845"/>
                <p:cNvSpPr>
                  <a:spLocks noChangeShapeType="1"/>
                </p:cNvSpPr>
                <p:nvPr/>
              </p:nvSpPr>
              <p:spPr bwMode="auto">
                <a:xfrm flipH="1">
                  <a:off x="3884" y="226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8" name="Line 61846"/>
                <p:cNvSpPr>
                  <a:spLocks noChangeShapeType="1"/>
                </p:cNvSpPr>
                <p:nvPr/>
              </p:nvSpPr>
              <p:spPr bwMode="auto">
                <a:xfrm flipH="1">
                  <a:off x="3879" y="22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39" name="Line 61847"/>
                <p:cNvSpPr>
                  <a:spLocks noChangeShapeType="1"/>
                </p:cNvSpPr>
                <p:nvPr/>
              </p:nvSpPr>
              <p:spPr bwMode="auto">
                <a:xfrm flipH="1">
                  <a:off x="3872" y="22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0" name="Line 61848"/>
                <p:cNvSpPr>
                  <a:spLocks noChangeShapeType="1"/>
                </p:cNvSpPr>
                <p:nvPr/>
              </p:nvSpPr>
              <p:spPr bwMode="auto">
                <a:xfrm>
                  <a:off x="3872" y="22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1" name="Line 61849"/>
                <p:cNvSpPr>
                  <a:spLocks noChangeShapeType="1"/>
                </p:cNvSpPr>
                <p:nvPr/>
              </p:nvSpPr>
              <p:spPr bwMode="auto">
                <a:xfrm flipV="1">
                  <a:off x="3874"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2" name="Line 61850"/>
                <p:cNvSpPr>
                  <a:spLocks noChangeShapeType="1"/>
                </p:cNvSpPr>
                <p:nvPr/>
              </p:nvSpPr>
              <p:spPr bwMode="auto">
                <a:xfrm flipV="1">
                  <a:off x="3881"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3" name="Line 61851"/>
                <p:cNvSpPr>
                  <a:spLocks noChangeShapeType="1"/>
                </p:cNvSpPr>
                <p:nvPr/>
              </p:nvSpPr>
              <p:spPr bwMode="auto">
                <a:xfrm>
                  <a:off x="3886" y="227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4" name="Line 61852"/>
                <p:cNvSpPr>
                  <a:spLocks noChangeShapeType="1"/>
                </p:cNvSpPr>
                <p:nvPr/>
              </p:nvSpPr>
              <p:spPr bwMode="auto">
                <a:xfrm flipV="1">
                  <a:off x="3895" y="22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5" name="Line 61853"/>
                <p:cNvSpPr>
                  <a:spLocks noChangeShapeType="1"/>
                </p:cNvSpPr>
                <p:nvPr/>
              </p:nvSpPr>
              <p:spPr bwMode="auto">
                <a:xfrm flipV="1">
                  <a:off x="3899" y="2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6" name="Line 61854"/>
                <p:cNvSpPr>
                  <a:spLocks noChangeShapeType="1"/>
                </p:cNvSpPr>
                <p:nvPr/>
              </p:nvSpPr>
              <p:spPr bwMode="auto">
                <a:xfrm>
                  <a:off x="3906" y="22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7" name="Line 61855"/>
                <p:cNvSpPr>
                  <a:spLocks noChangeShapeType="1"/>
                </p:cNvSpPr>
                <p:nvPr/>
              </p:nvSpPr>
              <p:spPr bwMode="auto">
                <a:xfrm flipH="1">
                  <a:off x="3904"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8" name="Line 61856"/>
                <p:cNvSpPr>
                  <a:spLocks noChangeShapeType="1"/>
                </p:cNvSpPr>
                <p:nvPr/>
              </p:nvSpPr>
              <p:spPr bwMode="auto">
                <a:xfrm>
                  <a:off x="3904" y="22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49" name="Line 61857"/>
                <p:cNvSpPr>
                  <a:spLocks noChangeShapeType="1"/>
                </p:cNvSpPr>
                <p:nvPr/>
              </p:nvSpPr>
              <p:spPr bwMode="auto">
                <a:xfrm>
                  <a:off x="3906" y="22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0" name="Line 61858"/>
                <p:cNvSpPr>
                  <a:spLocks noChangeShapeType="1"/>
                </p:cNvSpPr>
                <p:nvPr/>
              </p:nvSpPr>
              <p:spPr bwMode="auto">
                <a:xfrm flipH="1">
                  <a:off x="3902" y="229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1" name="Line 61859"/>
                <p:cNvSpPr>
                  <a:spLocks noChangeShapeType="1"/>
                </p:cNvSpPr>
                <p:nvPr/>
              </p:nvSpPr>
              <p:spPr bwMode="auto">
                <a:xfrm>
                  <a:off x="3902" y="230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2" name="Line 61860"/>
                <p:cNvSpPr>
                  <a:spLocks noChangeShapeType="1"/>
                </p:cNvSpPr>
                <p:nvPr/>
              </p:nvSpPr>
              <p:spPr bwMode="auto">
                <a:xfrm flipH="1">
                  <a:off x="3906" y="23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3" name="Line 61861"/>
                <p:cNvSpPr>
                  <a:spLocks noChangeShapeType="1"/>
                </p:cNvSpPr>
                <p:nvPr/>
              </p:nvSpPr>
              <p:spPr bwMode="auto">
                <a:xfrm flipH="1">
                  <a:off x="3899" y="23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4" name="Line 61862"/>
                <p:cNvSpPr>
                  <a:spLocks noChangeShapeType="1"/>
                </p:cNvSpPr>
                <p:nvPr/>
              </p:nvSpPr>
              <p:spPr bwMode="auto">
                <a:xfrm flipH="1">
                  <a:off x="3894" y="23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5" name="Line 61863"/>
                <p:cNvSpPr>
                  <a:spLocks noChangeShapeType="1"/>
                </p:cNvSpPr>
                <p:nvPr/>
              </p:nvSpPr>
              <p:spPr bwMode="auto">
                <a:xfrm flipH="1">
                  <a:off x="3889" y="23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6" name="Line 61864"/>
                <p:cNvSpPr>
                  <a:spLocks noChangeShapeType="1"/>
                </p:cNvSpPr>
                <p:nvPr/>
              </p:nvSpPr>
              <p:spPr bwMode="auto">
                <a:xfrm flipH="1" flipV="1">
                  <a:off x="3880" y="232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7" name="Line 61865"/>
                <p:cNvSpPr>
                  <a:spLocks noChangeShapeType="1"/>
                </p:cNvSpPr>
                <p:nvPr/>
              </p:nvSpPr>
              <p:spPr bwMode="auto">
                <a:xfrm flipH="1">
                  <a:off x="3875" y="232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8" name="Line 61866"/>
                <p:cNvSpPr>
                  <a:spLocks noChangeShapeType="1"/>
                </p:cNvSpPr>
                <p:nvPr/>
              </p:nvSpPr>
              <p:spPr bwMode="auto">
                <a:xfrm flipH="1">
                  <a:off x="3868" y="23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59" name="Line 61867"/>
                <p:cNvSpPr>
                  <a:spLocks noChangeShapeType="1"/>
                </p:cNvSpPr>
                <p:nvPr/>
              </p:nvSpPr>
              <p:spPr bwMode="auto">
                <a:xfrm flipH="1">
                  <a:off x="3861"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0" name="Line 61868"/>
                <p:cNvSpPr>
                  <a:spLocks noChangeShapeType="1"/>
                </p:cNvSpPr>
                <p:nvPr/>
              </p:nvSpPr>
              <p:spPr bwMode="auto">
                <a:xfrm flipH="1">
                  <a:off x="3854" y="23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1" name="Line 61869"/>
                <p:cNvSpPr>
                  <a:spLocks noChangeShapeType="1"/>
                </p:cNvSpPr>
                <p:nvPr/>
              </p:nvSpPr>
              <p:spPr bwMode="auto">
                <a:xfrm flipH="1" flipV="1">
                  <a:off x="3845" y="23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2" name="Line 61870"/>
                <p:cNvSpPr>
                  <a:spLocks noChangeShapeType="1"/>
                </p:cNvSpPr>
                <p:nvPr/>
              </p:nvSpPr>
              <p:spPr bwMode="auto">
                <a:xfrm flipH="1">
                  <a:off x="3840" y="23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3" name="Line 61871"/>
                <p:cNvSpPr>
                  <a:spLocks noChangeShapeType="1"/>
                </p:cNvSpPr>
                <p:nvPr/>
              </p:nvSpPr>
              <p:spPr bwMode="auto">
                <a:xfrm>
                  <a:off x="3840" y="23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4" name="Line 61872"/>
                <p:cNvSpPr>
                  <a:spLocks noChangeShapeType="1"/>
                </p:cNvSpPr>
                <p:nvPr/>
              </p:nvSpPr>
              <p:spPr bwMode="auto">
                <a:xfrm flipH="1">
                  <a:off x="3837" y="23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5" name="Line 61873"/>
                <p:cNvSpPr>
                  <a:spLocks noChangeShapeType="1"/>
                </p:cNvSpPr>
                <p:nvPr/>
              </p:nvSpPr>
              <p:spPr bwMode="auto">
                <a:xfrm flipV="1">
                  <a:off x="3837" y="236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6" name="Line 61874"/>
                <p:cNvSpPr>
                  <a:spLocks noChangeShapeType="1"/>
                </p:cNvSpPr>
                <p:nvPr/>
              </p:nvSpPr>
              <p:spPr bwMode="auto">
                <a:xfrm flipV="1">
                  <a:off x="3851" y="235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7" name="Line 61875"/>
                <p:cNvSpPr>
                  <a:spLocks noChangeShapeType="1"/>
                </p:cNvSpPr>
                <p:nvPr/>
              </p:nvSpPr>
              <p:spPr bwMode="auto">
                <a:xfrm>
                  <a:off x="3858"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8" name="Line 61876"/>
                <p:cNvSpPr>
                  <a:spLocks noChangeShapeType="1"/>
                </p:cNvSpPr>
                <p:nvPr/>
              </p:nvSpPr>
              <p:spPr bwMode="auto">
                <a:xfrm flipH="1">
                  <a:off x="3853" y="23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69" name="Line 61877"/>
                <p:cNvSpPr>
                  <a:spLocks noChangeShapeType="1"/>
                </p:cNvSpPr>
                <p:nvPr/>
              </p:nvSpPr>
              <p:spPr bwMode="auto">
                <a:xfrm>
                  <a:off x="3853" y="23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0" name="Line 61878"/>
                <p:cNvSpPr>
                  <a:spLocks noChangeShapeType="1"/>
                </p:cNvSpPr>
                <p:nvPr/>
              </p:nvSpPr>
              <p:spPr bwMode="auto">
                <a:xfrm flipV="1">
                  <a:off x="3856" y="237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1" name="Line 61879"/>
                <p:cNvSpPr>
                  <a:spLocks noChangeShapeType="1"/>
                </p:cNvSpPr>
                <p:nvPr/>
              </p:nvSpPr>
              <p:spPr bwMode="auto">
                <a:xfrm flipV="1">
                  <a:off x="3870" y="23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2" name="Line 61880"/>
                <p:cNvSpPr>
                  <a:spLocks noChangeShapeType="1"/>
                </p:cNvSpPr>
                <p:nvPr/>
              </p:nvSpPr>
              <p:spPr bwMode="auto">
                <a:xfrm flipV="1">
                  <a:off x="3875" y="235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3" name="Line 61881"/>
                <p:cNvSpPr>
                  <a:spLocks noChangeShapeType="1"/>
                </p:cNvSpPr>
                <p:nvPr/>
              </p:nvSpPr>
              <p:spPr bwMode="auto">
                <a:xfrm flipV="1">
                  <a:off x="3881" y="23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4" name="Line 61882"/>
                <p:cNvSpPr>
                  <a:spLocks noChangeShapeType="1"/>
                </p:cNvSpPr>
                <p:nvPr/>
              </p:nvSpPr>
              <p:spPr bwMode="auto">
                <a:xfrm>
                  <a:off x="3888" y="23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5" name="Line 61883"/>
                <p:cNvSpPr>
                  <a:spLocks noChangeShapeType="1"/>
                </p:cNvSpPr>
                <p:nvPr/>
              </p:nvSpPr>
              <p:spPr bwMode="auto">
                <a:xfrm>
                  <a:off x="3890" y="23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6" name="Line 61884"/>
                <p:cNvSpPr>
                  <a:spLocks noChangeShapeType="1"/>
                </p:cNvSpPr>
                <p:nvPr/>
              </p:nvSpPr>
              <p:spPr bwMode="auto">
                <a:xfrm flipV="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7" name="Line 61885"/>
                <p:cNvSpPr>
                  <a:spLocks noChangeShapeType="1"/>
                </p:cNvSpPr>
                <p:nvPr/>
              </p:nvSpPr>
              <p:spPr bwMode="auto">
                <a:xfrm flipH="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78" name="Line 61886"/>
                <p:cNvSpPr>
                  <a:spLocks noChangeShapeType="1"/>
                </p:cNvSpPr>
                <p:nvPr/>
              </p:nvSpPr>
              <p:spPr bwMode="auto">
                <a:xfrm>
                  <a:off x="3893" y="237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896" name="Group 62088"/>
              <p:cNvGrpSpPr>
                <a:grpSpLocks/>
              </p:cNvGrpSpPr>
              <p:nvPr/>
            </p:nvGrpSpPr>
            <p:grpSpPr bwMode="auto">
              <a:xfrm>
                <a:off x="6091238" y="2895601"/>
                <a:ext cx="296863" cy="898525"/>
                <a:chOff x="3837" y="1824"/>
                <a:chExt cx="187" cy="566"/>
              </a:xfrm>
              <a:grpFill/>
            </p:grpSpPr>
            <p:sp>
              <p:nvSpPr>
                <p:cNvPr id="61179" name="Line 61888"/>
                <p:cNvSpPr>
                  <a:spLocks noChangeShapeType="1"/>
                </p:cNvSpPr>
                <p:nvPr/>
              </p:nvSpPr>
              <p:spPr bwMode="auto">
                <a:xfrm flipV="1">
                  <a:off x="3895" y="23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0" name="Line 61889"/>
                <p:cNvSpPr>
                  <a:spLocks noChangeShapeType="1"/>
                </p:cNvSpPr>
                <p:nvPr/>
              </p:nvSpPr>
              <p:spPr bwMode="auto">
                <a:xfrm flipV="1">
                  <a:off x="3909" y="237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1" name="Line 61890"/>
                <p:cNvSpPr>
                  <a:spLocks noChangeShapeType="1"/>
                </p:cNvSpPr>
                <p:nvPr/>
              </p:nvSpPr>
              <p:spPr bwMode="auto">
                <a:xfrm flipH="1">
                  <a:off x="3911" y="237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2" name="Line 61891"/>
                <p:cNvSpPr>
                  <a:spLocks noChangeShapeType="1"/>
                </p:cNvSpPr>
                <p:nvPr/>
              </p:nvSpPr>
              <p:spPr bwMode="auto">
                <a:xfrm>
                  <a:off x="3911" y="23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3" name="Line 61892"/>
                <p:cNvSpPr>
                  <a:spLocks noChangeShapeType="1"/>
                </p:cNvSpPr>
                <p:nvPr/>
              </p:nvSpPr>
              <p:spPr bwMode="auto">
                <a:xfrm>
                  <a:off x="3920" y="238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4" name="Line 61893"/>
                <p:cNvSpPr>
                  <a:spLocks noChangeShapeType="1"/>
                </p:cNvSpPr>
                <p:nvPr/>
              </p:nvSpPr>
              <p:spPr bwMode="auto">
                <a:xfrm flipV="1">
                  <a:off x="3930" y="23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5" name="Line 61894"/>
                <p:cNvSpPr>
                  <a:spLocks noChangeShapeType="1"/>
                </p:cNvSpPr>
                <p:nvPr/>
              </p:nvSpPr>
              <p:spPr bwMode="auto">
                <a:xfrm flipV="1">
                  <a:off x="3936" y="23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6" name="Line 61895"/>
                <p:cNvSpPr>
                  <a:spLocks noChangeShapeType="1"/>
                </p:cNvSpPr>
                <p:nvPr/>
              </p:nvSpPr>
              <p:spPr bwMode="auto">
                <a:xfrm flipV="1">
                  <a:off x="3950" y="23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7" name="Line 61896"/>
                <p:cNvSpPr>
                  <a:spLocks noChangeShapeType="1"/>
                </p:cNvSpPr>
                <p:nvPr/>
              </p:nvSpPr>
              <p:spPr bwMode="auto">
                <a:xfrm flipV="1">
                  <a:off x="3957" y="237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8" name="Line 61897"/>
                <p:cNvSpPr>
                  <a:spLocks noChangeShapeType="1"/>
                </p:cNvSpPr>
                <p:nvPr/>
              </p:nvSpPr>
              <p:spPr bwMode="auto">
                <a:xfrm flipH="1" flipV="1">
                  <a:off x="3960"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89" name="Line 61898"/>
                <p:cNvSpPr>
                  <a:spLocks noChangeShapeType="1"/>
                </p:cNvSpPr>
                <p:nvPr/>
              </p:nvSpPr>
              <p:spPr bwMode="auto">
                <a:xfrm flipV="1">
                  <a:off x="3960"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0" name="Line 61899"/>
                <p:cNvSpPr>
                  <a:spLocks noChangeShapeType="1"/>
                </p:cNvSpPr>
                <p:nvPr/>
              </p:nvSpPr>
              <p:spPr bwMode="auto">
                <a:xfrm flipH="1" flipV="1">
                  <a:off x="3963" y="235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1" name="Line 61900"/>
                <p:cNvSpPr>
                  <a:spLocks noChangeShapeType="1"/>
                </p:cNvSpPr>
                <p:nvPr/>
              </p:nvSpPr>
              <p:spPr bwMode="auto">
                <a:xfrm flipH="1">
                  <a:off x="3956" y="23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2" name="Line 61901"/>
                <p:cNvSpPr>
                  <a:spLocks noChangeShapeType="1"/>
                </p:cNvSpPr>
                <p:nvPr/>
              </p:nvSpPr>
              <p:spPr bwMode="auto">
                <a:xfrm flipH="1" flipV="1">
                  <a:off x="3953" y="234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3" name="Line 61902"/>
                <p:cNvSpPr>
                  <a:spLocks noChangeShapeType="1"/>
                </p:cNvSpPr>
                <p:nvPr/>
              </p:nvSpPr>
              <p:spPr bwMode="auto">
                <a:xfrm flipH="1" flipV="1">
                  <a:off x="3951" y="23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4" name="Line 61903"/>
                <p:cNvSpPr>
                  <a:spLocks noChangeShapeType="1"/>
                </p:cNvSpPr>
                <p:nvPr/>
              </p:nvSpPr>
              <p:spPr bwMode="auto">
                <a:xfrm flipV="1">
                  <a:off x="3951" y="23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5" name="Line 61904"/>
                <p:cNvSpPr>
                  <a:spLocks noChangeShapeType="1"/>
                </p:cNvSpPr>
                <p:nvPr/>
              </p:nvSpPr>
              <p:spPr bwMode="auto">
                <a:xfrm flipV="1">
                  <a:off x="3956" y="231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6" name="Line 61905"/>
                <p:cNvSpPr>
                  <a:spLocks noChangeShapeType="1"/>
                </p:cNvSpPr>
                <p:nvPr/>
              </p:nvSpPr>
              <p:spPr bwMode="auto">
                <a:xfrm flipH="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7" name="Line 61906"/>
                <p:cNvSpPr>
                  <a:spLocks noChangeShapeType="1"/>
                </p:cNvSpPr>
                <p:nvPr/>
              </p:nvSpPr>
              <p:spPr bwMode="auto">
                <a:xfrm flipV="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8" name="Line 61907"/>
                <p:cNvSpPr>
                  <a:spLocks noChangeShapeType="1"/>
                </p:cNvSpPr>
                <p:nvPr/>
              </p:nvSpPr>
              <p:spPr bwMode="auto">
                <a:xfrm flipV="1">
                  <a:off x="3959" y="23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99" name="Line 61908"/>
                <p:cNvSpPr>
                  <a:spLocks noChangeShapeType="1"/>
                </p:cNvSpPr>
                <p:nvPr/>
              </p:nvSpPr>
              <p:spPr bwMode="auto">
                <a:xfrm flipH="1" flipV="1">
                  <a:off x="3961" y="22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0" name="Line 61909"/>
                <p:cNvSpPr>
                  <a:spLocks noChangeShapeType="1"/>
                </p:cNvSpPr>
                <p:nvPr/>
              </p:nvSpPr>
              <p:spPr bwMode="auto">
                <a:xfrm flipH="1" flipV="1">
                  <a:off x="3959" y="22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1" name="Line 61910"/>
                <p:cNvSpPr>
                  <a:spLocks noChangeShapeType="1"/>
                </p:cNvSpPr>
                <p:nvPr/>
              </p:nvSpPr>
              <p:spPr bwMode="auto">
                <a:xfrm flipV="1">
                  <a:off x="3959" y="22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2" name="Line 61911"/>
                <p:cNvSpPr>
                  <a:spLocks noChangeShapeType="1"/>
                </p:cNvSpPr>
                <p:nvPr/>
              </p:nvSpPr>
              <p:spPr bwMode="auto">
                <a:xfrm flipV="1">
                  <a:off x="3964" y="22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3" name="Line 61912"/>
                <p:cNvSpPr>
                  <a:spLocks noChangeShapeType="1"/>
                </p:cNvSpPr>
                <p:nvPr/>
              </p:nvSpPr>
              <p:spPr bwMode="auto">
                <a:xfrm flipH="1" flipV="1">
                  <a:off x="3967"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4" name="Line 61913"/>
                <p:cNvSpPr>
                  <a:spLocks noChangeShapeType="1"/>
                </p:cNvSpPr>
                <p:nvPr/>
              </p:nvSpPr>
              <p:spPr bwMode="auto">
                <a:xfrm flipH="1" flipV="1">
                  <a:off x="3958" y="22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5" name="Line 61914"/>
                <p:cNvSpPr>
                  <a:spLocks noChangeShapeType="1"/>
                </p:cNvSpPr>
                <p:nvPr/>
              </p:nvSpPr>
              <p:spPr bwMode="auto">
                <a:xfrm flipH="1" flipV="1">
                  <a:off x="3956"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6" name="Line 61915"/>
                <p:cNvSpPr>
                  <a:spLocks noChangeShapeType="1"/>
                </p:cNvSpPr>
                <p:nvPr/>
              </p:nvSpPr>
              <p:spPr bwMode="auto">
                <a:xfrm flipH="1" flipV="1">
                  <a:off x="3946" y="22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7" name="Line 61916"/>
                <p:cNvSpPr>
                  <a:spLocks noChangeShapeType="1"/>
                </p:cNvSpPr>
                <p:nvPr/>
              </p:nvSpPr>
              <p:spPr bwMode="auto">
                <a:xfrm flipH="1" flipV="1">
                  <a:off x="3944" y="22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8" name="Line 61917"/>
                <p:cNvSpPr>
                  <a:spLocks noChangeShapeType="1"/>
                </p:cNvSpPr>
                <p:nvPr/>
              </p:nvSpPr>
              <p:spPr bwMode="auto">
                <a:xfrm flipH="1">
                  <a:off x="3937" y="22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09" name="Line 61918"/>
                <p:cNvSpPr>
                  <a:spLocks noChangeShapeType="1"/>
                </p:cNvSpPr>
                <p:nvPr/>
              </p:nvSpPr>
              <p:spPr bwMode="auto">
                <a:xfrm flipH="1">
                  <a:off x="3930" y="22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0" name="Line 61919"/>
                <p:cNvSpPr>
                  <a:spLocks noChangeShapeType="1"/>
                </p:cNvSpPr>
                <p:nvPr/>
              </p:nvSpPr>
              <p:spPr bwMode="auto">
                <a:xfrm flipH="1" flipV="1">
                  <a:off x="3928" y="223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1" name="Line 61920"/>
                <p:cNvSpPr>
                  <a:spLocks noChangeShapeType="1"/>
                </p:cNvSpPr>
                <p:nvPr/>
              </p:nvSpPr>
              <p:spPr bwMode="auto">
                <a:xfrm flipH="1">
                  <a:off x="3909" y="223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2" name="Line 61921"/>
                <p:cNvSpPr>
                  <a:spLocks noChangeShapeType="1"/>
                </p:cNvSpPr>
                <p:nvPr/>
              </p:nvSpPr>
              <p:spPr bwMode="auto">
                <a:xfrm flipH="1">
                  <a:off x="3902" y="22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3" name="Line 61922"/>
                <p:cNvSpPr>
                  <a:spLocks noChangeShapeType="1"/>
                </p:cNvSpPr>
                <p:nvPr/>
              </p:nvSpPr>
              <p:spPr bwMode="auto">
                <a:xfrm flipH="1">
                  <a:off x="3897" y="22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4" name="Line 61923"/>
                <p:cNvSpPr>
                  <a:spLocks noChangeShapeType="1"/>
                </p:cNvSpPr>
                <p:nvPr/>
              </p:nvSpPr>
              <p:spPr bwMode="auto">
                <a:xfrm flipH="1">
                  <a:off x="3884" y="226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5" name="Line 61924"/>
                <p:cNvSpPr>
                  <a:spLocks noChangeShapeType="1"/>
                </p:cNvSpPr>
                <p:nvPr/>
              </p:nvSpPr>
              <p:spPr bwMode="auto">
                <a:xfrm flipH="1">
                  <a:off x="3879" y="22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6" name="Line 61925"/>
                <p:cNvSpPr>
                  <a:spLocks noChangeShapeType="1"/>
                </p:cNvSpPr>
                <p:nvPr/>
              </p:nvSpPr>
              <p:spPr bwMode="auto">
                <a:xfrm flipH="1">
                  <a:off x="3872" y="22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7" name="Line 61926"/>
                <p:cNvSpPr>
                  <a:spLocks noChangeShapeType="1"/>
                </p:cNvSpPr>
                <p:nvPr/>
              </p:nvSpPr>
              <p:spPr bwMode="auto">
                <a:xfrm>
                  <a:off x="3872" y="22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8" name="Line 61927"/>
                <p:cNvSpPr>
                  <a:spLocks noChangeShapeType="1"/>
                </p:cNvSpPr>
                <p:nvPr/>
              </p:nvSpPr>
              <p:spPr bwMode="auto">
                <a:xfrm flipV="1">
                  <a:off x="3874"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19" name="Line 61928"/>
                <p:cNvSpPr>
                  <a:spLocks noChangeShapeType="1"/>
                </p:cNvSpPr>
                <p:nvPr/>
              </p:nvSpPr>
              <p:spPr bwMode="auto">
                <a:xfrm flipV="1">
                  <a:off x="3881"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0" name="Line 61929"/>
                <p:cNvSpPr>
                  <a:spLocks noChangeShapeType="1"/>
                </p:cNvSpPr>
                <p:nvPr/>
              </p:nvSpPr>
              <p:spPr bwMode="auto">
                <a:xfrm>
                  <a:off x="3886" y="227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1" name="Line 61930"/>
                <p:cNvSpPr>
                  <a:spLocks noChangeShapeType="1"/>
                </p:cNvSpPr>
                <p:nvPr/>
              </p:nvSpPr>
              <p:spPr bwMode="auto">
                <a:xfrm flipV="1">
                  <a:off x="3895" y="22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2" name="Line 61931"/>
                <p:cNvSpPr>
                  <a:spLocks noChangeShapeType="1"/>
                </p:cNvSpPr>
                <p:nvPr/>
              </p:nvSpPr>
              <p:spPr bwMode="auto">
                <a:xfrm flipV="1">
                  <a:off x="3899" y="2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3" name="Line 61932"/>
                <p:cNvSpPr>
                  <a:spLocks noChangeShapeType="1"/>
                </p:cNvSpPr>
                <p:nvPr/>
              </p:nvSpPr>
              <p:spPr bwMode="auto">
                <a:xfrm>
                  <a:off x="3906" y="22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4" name="Line 61933"/>
                <p:cNvSpPr>
                  <a:spLocks noChangeShapeType="1"/>
                </p:cNvSpPr>
                <p:nvPr/>
              </p:nvSpPr>
              <p:spPr bwMode="auto">
                <a:xfrm flipH="1">
                  <a:off x="3904"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5" name="Line 61934"/>
                <p:cNvSpPr>
                  <a:spLocks noChangeShapeType="1"/>
                </p:cNvSpPr>
                <p:nvPr/>
              </p:nvSpPr>
              <p:spPr bwMode="auto">
                <a:xfrm>
                  <a:off x="3904" y="22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6" name="Line 61935"/>
                <p:cNvSpPr>
                  <a:spLocks noChangeShapeType="1"/>
                </p:cNvSpPr>
                <p:nvPr/>
              </p:nvSpPr>
              <p:spPr bwMode="auto">
                <a:xfrm>
                  <a:off x="3906" y="22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7" name="Line 61936"/>
                <p:cNvSpPr>
                  <a:spLocks noChangeShapeType="1"/>
                </p:cNvSpPr>
                <p:nvPr/>
              </p:nvSpPr>
              <p:spPr bwMode="auto">
                <a:xfrm flipH="1">
                  <a:off x="3902" y="229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8" name="Line 61937"/>
                <p:cNvSpPr>
                  <a:spLocks noChangeShapeType="1"/>
                </p:cNvSpPr>
                <p:nvPr/>
              </p:nvSpPr>
              <p:spPr bwMode="auto">
                <a:xfrm>
                  <a:off x="3902" y="230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29" name="Line 61938"/>
                <p:cNvSpPr>
                  <a:spLocks noChangeShapeType="1"/>
                </p:cNvSpPr>
                <p:nvPr/>
              </p:nvSpPr>
              <p:spPr bwMode="auto">
                <a:xfrm flipH="1">
                  <a:off x="3906" y="23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0" name="Line 61939"/>
                <p:cNvSpPr>
                  <a:spLocks noChangeShapeType="1"/>
                </p:cNvSpPr>
                <p:nvPr/>
              </p:nvSpPr>
              <p:spPr bwMode="auto">
                <a:xfrm flipH="1">
                  <a:off x="3899" y="23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1" name="Line 61940"/>
                <p:cNvSpPr>
                  <a:spLocks noChangeShapeType="1"/>
                </p:cNvSpPr>
                <p:nvPr/>
              </p:nvSpPr>
              <p:spPr bwMode="auto">
                <a:xfrm flipH="1">
                  <a:off x="3894" y="23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2" name="Line 61941"/>
                <p:cNvSpPr>
                  <a:spLocks noChangeShapeType="1"/>
                </p:cNvSpPr>
                <p:nvPr/>
              </p:nvSpPr>
              <p:spPr bwMode="auto">
                <a:xfrm flipH="1">
                  <a:off x="3889" y="23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3" name="Line 61942"/>
                <p:cNvSpPr>
                  <a:spLocks noChangeShapeType="1"/>
                </p:cNvSpPr>
                <p:nvPr/>
              </p:nvSpPr>
              <p:spPr bwMode="auto">
                <a:xfrm flipH="1" flipV="1">
                  <a:off x="3880" y="232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4" name="Line 61943"/>
                <p:cNvSpPr>
                  <a:spLocks noChangeShapeType="1"/>
                </p:cNvSpPr>
                <p:nvPr/>
              </p:nvSpPr>
              <p:spPr bwMode="auto">
                <a:xfrm flipH="1">
                  <a:off x="3875" y="232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5" name="Line 61944"/>
                <p:cNvSpPr>
                  <a:spLocks noChangeShapeType="1"/>
                </p:cNvSpPr>
                <p:nvPr/>
              </p:nvSpPr>
              <p:spPr bwMode="auto">
                <a:xfrm flipH="1">
                  <a:off x="3868" y="23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6" name="Line 61945"/>
                <p:cNvSpPr>
                  <a:spLocks noChangeShapeType="1"/>
                </p:cNvSpPr>
                <p:nvPr/>
              </p:nvSpPr>
              <p:spPr bwMode="auto">
                <a:xfrm flipH="1">
                  <a:off x="3861"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7" name="Line 61946"/>
                <p:cNvSpPr>
                  <a:spLocks noChangeShapeType="1"/>
                </p:cNvSpPr>
                <p:nvPr/>
              </p:nvSpPr>
              <p:spPr bwMode="auto">
                <a:xfrm flipH="1">
                  <a:off x="3854" y="23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8" name="Line 61947"/>
                <p:cNvSpPr>
                  <a:spLocks noChangeShapeType="1"/>
                </p:cNvSpPr>
                <p:nvPr/>
              </p:nvSpPr>
              <p:spPr bwMode="auto">
                <a:xfrm flipH="1" flipV="1">
                  <a:off x="3845" y="23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39" name="Line 61948"/>
                <p:cNvSpPr>
                  <a:spLocks noChangeShapeType="1"/>
                </p:cNvSpPr>
                <p:nvPr/>
              </p:nvSpPr>
              <p:spPr bwMode="auto">
                <a:xfrm flipH="1">
                  <a:off x="3840" y="23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0" name="Line 61949"/>
                <p:cNvSpPr>
                  <a:spLocks noChangeShapeType="1"/>
                </p:cNvSpPr>
                <p:nvPr/>
              </p:nvSpPr>
              <p:spPr bwMode="auto">
                <a:xfrm>
                  <a:off x="3840" y="23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1" name="Line 61950"/>
                <p:cNvSpPr>
                  <a:spLocks noChangeShapeType="1"/>
                </p:cNvSpPr>
                <p:nvPr/>
              </p:nvSpPr>
              <p:spPr bwMode="auto">
                <a:xfrm flipH="1">
                  <a:off x="3837" y="23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2" name="Line 61951"/>
                <p:cNvSpPr>
                  <a:spLocks noChangeShapeType="1"/>
                </p:cNvSpPr>
                <p:nvPr/>
              </p:nvSpPr>
              <p:spPr bwMode="auto">
                <a:xfrm flipV="1">
                  <a:off x="3837" y="236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3" name="Line 61952"/>
                <p:cNvSpPr>
                  <a:spLocks noChangeShapeType="1"/>
                </p:cNvSpPr>
                <p:nvPr/>
              </p:nvSpPr>
              <p:spPr bwMode="auto">
                <a:xfrm flipV="1">
                  <a:off x="3851" y="235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4" name="Line 61953"/>
                <p:cNvSpPr>
                  <a:spLocks noChangeShapeType="1"/>
                </p:cNvSpPr>
                <p:nvPr/>
              </p:nvSpPr>
              <p:spPr bwMode="auto">
                <a:xfrm>
                  <a:off x="3858"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5" name="Line 61954"/>
                <p:cNvSpPr>
                  <a:spLocks noChangeShapeType="1"/>
                </p:cNvSpPr>
                <p:nvPr/>
              </p:nvSpPr>
              <p:spPr bwMode="auto">
                <a:xfrm flipH="1">
                  <a:off x="3853" y="23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6" name="Line 61955"/>
                <p:cNvSpPr>
                  <a:spLocks noChangeShapeType="1"/>
                </p:cNvSpPr>
                <p:nvPr/>
              </p:nvSpPr>
              <p:spPr bwMode="auto">
                <a:xfrm>
                  <a:off x="3853" y="23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7" name="Line 61956"/>
                <p:cNvSpPr>
                  <a:spLocks noChangeShapeType="1"/>
                </p:cNvSpPr>
                <p:nvPr/>
              </p:nvSpPr>
              <p:spPr bwMode="auto">
                <a:xfrm flipV="1">
                  <a:off x="3856" y="237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8" name="Line 61957"/>
                <p:cNvSpPr>
                  <a:spLocks noChangeShapeType="1"/>
                </p:cNvSpPr>
                <p:nvPr/>
              </p:nvSpPr>
              <p:spPr bwMode="auto">
                <a:xfrm flipV="1">
                  <a:off x="3870" y="23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49" name="Line 61958"/>
                <p:cNvSpPr>
                  <a:spLocks noChangeShapeType="1"/>
                </p:cNvSpPr>
                <p:nvPr/>
              </p:nvSpPr>
              <p:spPr bwMode="auto">
                <a:xfrm flipV="1">
                  <a:off x="3875" y="235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0" name="Line 61959"/>
                <p:cNvSpPr>
                  <a:spLocks noChangeShapeType="1"/>
                </p:cNvSpPr>
                <p:nvPr/>
              </p:nvSpPr>
              <p:spPr bwMode="auto">
                <a:xfrm flipV="1">
                  <a:off x="3881" y="23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1" name="Line 61960"/>
                <p:cNvSpPr>
                  <a:spLocks noChangeShapeType="1"/>
                </p:cNvSpPr>
                <p:nvPr/>
              </p:nvSpPr>
              <p:spPr bwMode="auto">
                <a:xfrm>
                  <a:off x="3888" y="23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2" name="Line 61961"/>
                <p:cNvSpPr>
                  <a:spLocks noChangeShapeType="1"/>
                </p:cNvSpPr>
                <p:nvPr/>
              </p:nvSpPr>
              <p:spPr bwMode="auto">
                <a:xfrm>
                  <a:off x="3890" y="23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3" name="Line 61962"/>
                <p:cNvSpPr>
                  <a:spLocks noChangeShapeType="1"/>
                </p:cNvSpPr>
                <p:nvPr/>
              </p:nvSpPr>
              <p:spPr bwMode="auto">
                <a:xfrm flipV="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4" name="Line 61963"/>
                <p:cNvSpPr>
                  <a:spLocks noChangeShapeType="1"/>
                </p:cNvSpPr>
                <p:nvPr/>
              </p:nvSpPr>
              <p:spPr bwMode="auto">
                <a:xfrm flipH="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5" name="Line 61964"/>
                <p:cNvSpPr>
                  <a:spLocks noChangeShapeType="1"/>
                </p:cNvSpPr>
                <p:nvPr/>
              </p:nvSpPr>
              <p:spPr bwMode="auto">
                <a:xfrm>
                  <a:off x="3893" y="237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6" name="Line 61965"/>
                <p:cNvSpPr>
                  <a:spLocks noChangeShapeType="1"/>
                </p:cNvSpPr>
                <p:nvPr/>
              </p:nvSpPr>
              <p:spPr bwMode="auto">
                <a:xfrm flipV="1">
                  <a:off x="3895" y="23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7" name="Line 61966"/>
                <p:cNvSpPr>
                  <a:spLocks noChangeShapeType="1"/>
                </p:cNvSpPr>
                <p:nvPr/>
              </p:nvSpPr>
              <p:spPr bwMode="auto">
                <a:xfrm flipV="1">
                  <a:off x="3909" y="237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8" name="Line 61967"/>
                <p:cNvSpPr>
                  <a:spLocks noChangeShapeType="1"/>
                </p:cNvSpPr>
                <p:nvPr/>
              </p:nvSpPr>
              <p:spPr bwMode="auto">
                <a:xfrm flipH="1">
                  <a:off x="3911" y="237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59" name="Line 61968"/>
                <p:cNvSpPr>
                  <a:spLocks noChangeShapeType="1"/>
                </p:cNvSpPr>
                <p:nvPr/>
              </p:nvSpPr>
              <p:spPr bwMode="auto">
                <a:xfrm>
                  <a:off x="3911" y="23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0" name="Line 61969"/>
                <p:cNvSpPr>
                  <a:spLocks noChangeShapeType="1"/>
                </p:cNvSpPr>
                <p:nvPr/>
              </p:nvSpPr>
              <p:spPr bwMode="auto">
                <a:xfrm>
                  <a:off x="3920" y="238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1" name="Line 61970"/>
                <p:cNvSpPr>
                  <a:spLocks noChangeShapeType="1"/>
                </p:cNvSpPr>
                <p:nvPr/>
              </p:nvSpPr>
              <p:spPr bwMode="auto">
                <a:xfrm flipV="1">
                  <a:off x="3930" y="23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2" name="Line 61971"/>
                <p:cNvSpPr>
                  <a:spLocks noChangeShapeType="1"/>
                </p:cNvSpPr>
                <p:nvPr/>
              </p:nvSpPr>
              <p:spPr bwMode="auto">
                <a:xfrm flipV="1">
                  <a:off x="3936" y="23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3" name="Line 61972"/>
                <p:cNvSpPr>
                  <a:spLocks noChangeShapeType="1"/>
                </p:cNvSpPr>
                <p:nvPr/>
              </p:nvSpPr>
              <p:spPr bwMode="auto">
                <a:xfrm flipV="1">
                  <a:off x="3950" y="23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4" name="Line 61973"/>
                <p:cNvSpPr>
                  <a:spLocks noChangeShapeType="1"/>
                </p:cNvSpPr>
                <p:nvPr/>
              </p:nvSpPr>
              <p:spPr bwMode="auto">
                <a:xfrm flipV="1">
                  <a:off x="3957" y="237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5" name="Line 61974"/>
                <p:cNvSpPr>
                  <a:spLocks noChangeShapeType="1"/>
                </p:cNvSpPr>
                <p:nvPr/>
              </p:nvSpPr>
              <p:spPr bwMode="auto">
                <a:xfrm flipH="1" flipV="1">
                  <a:off x="3960"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6" name="Line 61975"/>
                <p:cNvSpPr>
                  <a:spLocks noChangeShapeType="1"/>
                </p:cNvSpPr>
                <p:nvPr/>
              </p:nvSpPr>
              <p:spPr bwMode="auto">
                <a:xfrm flipV="1">
                  <a:off x="3960"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7" name="Line 61976"/>
                <p:cNvSpPr>
                  <a:spLocks noChangeShapeType="1"/>
                </p:cNvSpPr>
                <p:nvPr/>
              </p:nvSpPr>
              <p:spPr bwMode="auto">
                <a:xfrm flipH="1" flipV="1">
                  <a:off x="3963" y="235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8" name="Line 61977"/>
                <p:cNvSpPr>
                  <a:spLocks noChangeShapeType="1"/>
                </p:cNvSpPr>
                <p:nvPr/>
              </p:nvSpPr>
              <p:spPr bwMode="auto">
                <a:xfrm flipH="1">
                  <a:off x="3956" y="23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69" name="Line 61978"/>
                <p:cNvSpPr>
                  <a:spLocks noChangeShapeType="1"/>
                </p:cNvSpPr>
                <p:nvPr/>
              </p:nvSpPr>
              <p:spPr bwMode="auto">
                <a:xfrm flipH="1" flipV="1">
                  <a:off x="3953" y="234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0" name="Line 61979"/>
                <p:cNvSpPr>
                  <a:spLocks noChangeShapeType="1"/>
                </p:cNvSpPr>
                <p:nvPr/>
              </p:nvSpPr>
              <p:spPr bwMode="auto">
                <a:xfrm flipH="1" flipV="1">
                  <a:off x="3951" y="23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1" name="Line 61980"/>
                <p:cNvSpPr>
                  <a:spLocks noChangeShapeType="1"/>
                </p:cNvSpPr>
                <p:nvPr/>
              </p:nvSpPr>
              <p:spPr bwMode="auto">
                <a:xfrm flipV="1">
                  <a:off x="3951" y="23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2" name="Line 61981"/>
                <p:cNvSpPr>
                  <a:spLocks noChangeShapeType="1"/>
                </p:cNvSpPr>
                <p:nvPr/>
              </p:nvSpPr>
              <p:spPr bwMode="auto">
                <a:xfrm flipV="1">
                  <a:off x="3956" y="231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3" name="Line 61982"/>
                <p:cNvSpPr>
                  <a:spLocks noChangeShapeType="1"/>
                </p:cNvSpPr>
                <p:nvPr/>
              </p:nvSpPr>
              <p:spPr bwMode="auto">
                <a:xfrm flipH="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4" name="Line 61983"/>
                <p:cNvSpPr>
                  <a:spLocks noChangeShapeType="1"/>
                </p:cNvSpPr>
                <p:nvPr/>
              </p:nvSpPr>
              <p:spPr bwMode="auto">
                <a:xfrm flipV="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5" name="Line 61984"/>
                <p:cNvSpPr>
                  <a:spLocks noChangeShapeType="1"/>
                </p:cNvSpPr>
                <p:nvPr/>
              </p:nvSpPr>
              <p:spPr bwMode="auto">
                <a:xfrm flipV="1">
                  <a:off x="3959" y="23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6" name="Line 61985"/>
                <p:cNvSpPr>
                  <a:spLocks noChangeShapeType="1"/>
                </p:cNvSpPr>
                <p:nvPr/>
              </p:nvSpPr>
              <p:spPr bwMode="auto">
                <a:xfrm flipH="1" flipV="1">
                  <a:off x="3961" y="22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7" name="Line 61986"/>
                <p:cNvSpPr>
                  <a:spLocks noChangeShapeType="1"/>
                </p:cNvSpPr>
                <p:nvPr/>
              </p:nvSpPr>
              <p:spPr bwMode="auto">
                <a:xfrm flipH="1" flipV="1">
                  <a:off x="3959" y="22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8" name="Line 61987"/>
                <p:cNvSpPr>
                  <a:spLocks noChangeShapeType="1"/>
                </p:cNvSpPr>
                <p:nvPr/>
              </p:nvSpPr>
              <p:spPr bwMode="auto">
                <a:xfrm flipV="1">
                  <a:off x="3959" y="22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79" name="Line 61988"/>
                <p:cNvSpPr>
                  <a:spLocks noChangeShapeType="1"/>
                </p:cNvSpPr>
                <p:nvPr/>
              </p:nvSpPr>
              <p:spPr bwMode="auto">
                <a:xfrm flipV="1">
                  <a:off x="3964" y="22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0" name="Line 61989"/>
                <p:cNvSpPr>
                  <a:spLocks noChangeShapeType="1"/>
                </p:cNvSpPr>
                <p:nvPr/>
              </p:nvSpPr>
              <p:spPr bwMode="auto">
                <a:xfrm flipH="1" flipV="1">
                  <a:off x="3967"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1" name="Line 61990"/>
                <p:cNvSpPr>
                  <a:spLocks noChangeShapeType="1"/>
                </p:cNvSpPr>
                <p:nvPr/>
              </p:nvSpPr>
              <p:spPr bwMode="auto">
                <a:xfrm flipH="1" flipV="1">
                  <a:off x="3958" y="22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2" name="Line 61991"/>
                <p:cNvSpPr>
                  <a:spLocks noChangeShapeType="1"/>
                </p:cNvSpPr>
                <p:nvPr/>
              </p:nvSpPr>
              <p:spPr bwMode="auto">
                <a:xfrm flipH="1" flipV="1">
                  <a:off x="3956"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3" name="Freeform 61992"/>
                <p:cNvSpPr>
                  <a:spLocks/>
                </p:cNvSpPr>
                <p:nvPr/>
              </p:nvSpPr>
              <p:spPr bwMode="auto">
                <a:xfrm>
                  <a:off x="3837" y="1824"/>
                  <a:ext cx="187" cy="313"/>
                </a:xfrm>
                <a:custGeom>
                  <a:avLst/>
                  <a:gdLst>
                    <a:gd name="T0" fmla="*/ 606 w 931"/>
                    <a:gd name="T1" fmla="*/ 22 h 1563"/>
                    <a:gd name="T2" fmla="*/ 660 w 931"/>
                    <a:gd name="T3" fmla="*/ 80 h 1563"/>
                    <a:gd name="T4" fmla="*/ 582 w 931"/>
                    <a:gd name="T5" fmla="*/ 183 h 1563"/>
                    <a:gd name="T6" fmla="*/ 484 w 931"/>
                    <a:gd name="T7" fmla="*/ 250 h 1563"/>
                    <a:gd name="T8" fmla="*/ 440 w 931"/>
                    <a:gd name="T9" fmla="*/ 340 h 1563"/>
                    <a:gd name="T10" fmla="*/ 401 w 931"/>
                    <a:gd name="T11" fmla="*/ 465 h 1563"/>
                    <a:gd name="T12" fmla="*/ 502 w 931"/>
                    <a:gd name="T13" fmla="*/ 434 h 1563"/>
                    <a:gd name="T14" fmla="*/ 646 w 931"/>
                    <a:gd name="T15" fmla="*/ 390 h 1563"/>
                    <a:gd name="T16" fmla="*/ 795 w 931"/>
                    <a:gd name="T17" fmla="*/ 382 h 1563"/>
                    <a:gd name="T18" fmla="*/ 876 w 931"/>
                    <a:gd name="T19" fmla="*/ 395 h 1563"/>
                    <a:gd name="T20" fmla="*/ 931 w 931"/>
                    <a:gd name="T21" fmla="*/ 456 h 1563"/>
                    <a:gd name="T22" fmla="*/ 882 w 931"/>
                    <a:gd name="T23" fmla="*/ 545 h 1563"/>
                    <a:gd name="T24" fmla="*/ 870 w 931"/>
                    <a:gd name="T25" fmla="*/ 626 h 1563"/>
                    <a:gd name="T26" fmla="*/ 795 w 931"/>
                    <a:gd name="T27" fmla="*/ 759 h 1563"/>
                    <a:gd name="T28" fmla="*/ 747 w 931"/>
                    <a:gd name="T29" fmla="*/ 851 h 1563"/>
                    <a:gd name="T30" fmla="*/ 600 w 931"/>
                    <a:gd name="T31" fmla="*/ 859 h 1563"/>
                    <a:gd name="T32" fmla="*/ 687 w 931"/>
                    <a:gd name="T33" fmla="*/ 908 h 1563"/>
                    <a:gd name="T34" fmla="*/ 633 w 931"/>
                    <a:gd name="T35" fmla="*/ 965 h 1563"/>
                    <a:gd name="T36" fmla="*/ 572 w 931"/>
                    <a:gd name="T37" fmla="*/ 1019 h 1563"/>
                    <a:gd name="T38" fmla="*/ 500 w 931"/>
                    <a:gd name="T39" fmla="*/ 1042 h 1563"/>
                    <a:gd name="T40" fmla="*/ 617 w 931"/>
                    <a:gd name="T41" fmla="*/ 1044 h 1563"/>
                    <a:gd name="T42" fmla="*/ 765 w 931"/>
                    <a:gd name="T43" fmla="*/ 1035 h 1563"/>
                    <a:gd name="T44" fmla="*/ 855 w 931"/>
                    <a:gd name="T45" fmla="*/ 1199 h 1563"/>
                    <a:gd name="T46" fmla="*/ 840 w 931"/>
                    <a:gd name="T47" fmla="*/ 1278 h 1563"/>
                    <a:gd name="T48" fmla="*/ 770 w 931"/>
                    <a:gd name="T49" fmla="*/ 1300 h 1563"/>
                    <a:gd name="T50" fmla="*/ 714 w 931"/>
                    <a:gd name="T51" fmla="*/ 1355 h 1563"/>
                    <a:gd name="T52" fmla="*/ 629 w 931"/>
                    <a:gd name="T53" fmla="*/ 1458 h 1563"/>
                    <a:gd name="T54" fmla="*/ 583 w 931"/>
                    <a:gd name="T55" fmla="*/ 1435 h 1563"/>
                    <a:gd name="T56" fmla="*/ 468 w 931"/>
                    <a:gd name="T57" fmla="*/ 1430 h 1563"/>
                    <a:gd name="T58" fmla="*/ 433 w 931"/>
                    <a:gd name="T59" fmla="*/ 1442 h 1563"/>
                    <a:gd name="T60" fmla="*/ 317 w 931"/>
                    <a:gd name="T61" fmla="*/ 1439 h 1563"/>
                    <a:gd name="T62" fmla="*/ 317 w 931"/>
                    <a:gd name="T63" fmla="*/ 1555 h 1563"/>
                    <a:gd name="T64" fmla="*/ 214 w 931"/>
                    <a:gd name="T65" fmla="*/ 1470 h 1563"/>
                    <a:gd name="T66" fmla="*/ 200 w 931"/>
                    <a:gd name="T67" fmla="*/ 1552 h 1563"/>
                    <a:gd name="T68" fmla="*/ 132 w 931"/>
                    <a:gd name="T69" fmla="*/ 1457 h 1563"/>
                    <a:gd name="T70" fmla="*/ 146 w 931"/>
                    <a:gd name="T71" fmla="*/ 1376 h 1563"/>
                    <a:gd name="T72" fmla="*/ 195 w 931"/>
                    <a:gd name="T73" fmla="*/ 1288 h 1563"/>
                    <a:gd name="T74" fmla="*/ 279 w 931"/>
                    <a:gd name="T75" fmla="*/ 1185 h 1563"/>
                    <a:gd name="T76" fmla="*/ 326 w 931"/>
                    <a:gd name="T77" fmla="*/ 1096 h 1563"/>
                    <a:gd name="T78" fmla="*/ 237 w 931"/>
                    <a:gd name="T79" fmla="*/ 1046 h 1563"/>
                    <a:gd name="T80" fmla="*/ 155 w 931"/>
                    <a:gd name="T81" fmla="*/ 1033 h 1563"/>
                    <a:gd name="T82" fmla="*/ 204 w 931"/>
                    <a:gd name="T83" fmla="*/ 940 h 1563"/>
                    <a:gd name="T84" fmla="*/ 110 w 931"/>
                    <a:gd name="T85" fmla="*/ 1010 h 1563"/>
                    <a:gd name="T86" fmla="*/ 62 w 931"/>
                    <a:gd name="T87" fmla="*/ 985 h 1563"/>
                    <a:gd name="T88" fmla="*/ 136 w 931"/>
                    <a:gd name="T89" fmla="*/ 852 h 1563"/>
                    <a:gd name="T90" fmla="*/ 124 w 931"/>
                    <a:gd name="T91" fmla="*/ 816 h 1563"/>
                    <a:gd name="T92" fmla="*/ 198 w 931"/>
                    <a:gd name="T93" fmla="*/ 680 h 1563"/>
                    <a:gd name="T94" fmla="*/ 103 w 931"/>
                    <a:gd name="T95" fmla="*/ 746 h 1563"/>
                    <a:gd name="T96" fmla="*/ 0 w 931"/>
                    <a:gd name="T97" fmla="*/ 778 h 1563"/>
                    <a:gd name="T98" fmla="*/ 38 w 931"/>
                    <a:gd name="T99" fmla="*/ 654 h 1563"/>
                    <a:gd name="T100" fmla="*/ 86 w 931"/>
                    <a:gd name="T101" fmla="*/ 561 h 1563"/>
                    <a:gd name="T102" fmla="*/ 132 w 931"/>
                    <a:gd name="T103" fmla="*/ 470 h 1563"/>
                    <a:gd name="T104" fmla="*/ 66 w 931"/>
                    <a:gd name="T105" fmla="*/ 378 h 1563"/>
                    <a:gd name="T106" fmla="*/ 115 w 931"/>
                    <a:gd name="T107" fmla="*/ 286 h 1563"/>
                    <a:gd name="T108" fmla="*/ 194 w 931"/>
                    <a:gd name="T109" fmla="*/ 302 h 1563"/>
                    <a:gd name="T110" fmla="*/ 217 w 931"/>
                    <a:gd name="T111" fmla="*/ 254 h 1563"/>
                    <a:gd name="T112" fmla="*/ 232 w 931"/>
                    <a:gd name="T113" fmla="*/ 178 h 1563"/>
                    <a:gd name="T114" fmla="*/ 294 w 931"/>
                    <a:gd name="T115" fmla="*/ 119 h 1563"/>
                    <a:gd name="T116" fmla="*/ 262 w 931"/>
                    <a:gd name="T117" fmla="*/ 15 h 1563"/>
                    <a:gd name="T118" fmla="*/ 343 w 931"/>
                    <a:gd name="T119" fmla="*/ 26 h 1563"/>
                    <a:gd name="T120" fmla="*/ 420 w 931"/>
                    <a:gd name="T121" fmla="*/ 4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 h="1563">
                      <a:moveTo>
                        <a:pt x="561" y="0"/>
                      </a:moveTo>
                      <a:lnTo>
                        <a:pt x="570" y="33"/>
                      </a:lnTo>
                      <a:lnTo>
                        <a:pt x="606" y="22"/>
                      </a:lnTo>
                      <a:lnTo>
                        <a:pt x="639" y="12"/>
                      </a:lnTo>
                      <a:lnTo>
                        <a:pt x="688" y="37"/>
                      </a:lnTo>
                      <a:lnTo>
                        <a:pt x="660" y="80"/>
                      </a:lnTo>
                      <a:lnTo>
                        <a:pt x="671" y="114"/>
                      </a:lnTo>
                      <a:lnTo>
                        <a:pt x="602" y="136"/>
                      </a:lnTo>
                      <a:lnTo>
                        <a:pt x="582" y="183"/>
                      </a:lnTo>
                      <a:lnTo>
                        <a:pt x="554" y="228"/>
                      </a:lnTo>
                      <a:lnTo>
                        <a:pt x="519" y="239"/>
                      </a:lnTo>
                      <a:lnTo>
                        <a:pt x="484" y="250"/>
                      </a:lnTo>
                      <a:lnTo>
                        <a:pt x="459" y="295"/>
                      </a:lnTo>
                      <a:lnTo>
                        <a:pt x="470" y="331"/>
                      </a:lnTo>
                      <a:lnTo>
                        <a:pt x="440" y="340"/>
                      </a:lnTo>
                      <a:lnTo>
                        <a:pt x="380" y="395"/>
                      </a:lnTo>
                      <a:lnTo>
                        <a:pt x="390" y="430"/>
                      </a:lnTo>
                      <a:lnTo>
                        <a:pt x="401" y="465"/>
                      </a:lnTo>
                      <a:lnTo>
                        <a:pt x="412" y="500"/>
                      </a:lnTo>
                      <a:lnTo>
                        <a:pt x="445" y="489"/>
                      </a:lnTo>
                      <a:lnTo>
                        <a:pt x="502" y="434"/>
                      </a:lnTo>
                      <a:lnTo>
                        <a:pt x="537" y="423"/>
                      </a:lnTo>
                      <a:lnTo>
                        <a:pt x="607" y="401"/>
                      </a:lnTo>
                      <a:lnTo>
                        <a:pt x="646" y="390"/>
                      </a:lnTo>
                      <a:lnTo>
                        <a:pt x="714" y="368"/>
                      </a:lnTo>
                      <a:lnTo>
                        <a:pt x="747" y="358"/>
                      </a:lnTo>
                      <a:lnTo>
                        <a:pt x="795" y="382"/>
                      </a:lnTo>
                      <a:lnTo>
                        <a:pt x="805" y="418"/>
                      </a:lnTo>
                      <a:lnTo>
                        <a:pt x="838" y="407"/>
                      </a:lnTo>
                      <a:lnTo>
                        <a:pt x="876" y="395"/>
                      </a:lnTo>
                      <a:lnTo>
                        <a:pt x="909" y="386"/>
                      </a:lnTo>
                      <a:lnTo>
                        <a:pt x="920" y="421"/>
                      </a:lnTo>
                      <a:lnTo>
                        <a:pt x="931" y="456"/>
                      </a:lnTo>
                      <a:lnTo>
                        <a:pt x="908" y="499"/>
                      </a:lnTo>
                      <a:lnTo>
                        <a:pt x="870" y="510"/>
                      </a:lnTo>
                      <a:lnTo>
                        <a:pt x="882" y="545"/>
                      </a:lnTo>
                      <a:lnTo>
                        <a:pt x="849" y="555"/>
                      </a:lnTo>
                      <a:lnTo>
                        <a:pt x="822" y="602"/>
                      </a:lnTo>
                      <a:lnTo>
                        <a:pt x="870" y="626"/>
                      </a:lnTo>
                      <a:lnTo>
                        <a:pt x="880" y="658"/>
                      </a:lnTo>
                      <a:lnTo>
                        <a:pt x="855" y="707"/>
                      </a:lnTo>
                      <a:lnTo>
                        <a:pt x="795" y="759"/>
                      </a:lnTo>
                      <a:lnTo>
                        <a:pt x="807" y="796"/>
                      </a:lnTo>
                      <a:lnTo>
                        <a:pt x="774" y="806"/>
                      </a:lnTo>
                      <a:lnTo>
                        <a:pt x="747" y="851"/>
                      </a:lnTo>
                      <a:lnTo>
                        <a:pt x="701" y="828"/>
                      </a:lnTo>
                      <a:lnTo>
                        <a:pt x="666" y="840"/>
                      </a:lnTo>
                      <a:lnTo>
                        <a:pt x="600" y="859"/>
                      </a:lnTo>
                      <a:lnTo>
                        <a:pt x="611" y="892"/>
                      </a:lnTo>
                      <a:lnTo>
                        <a:pt x="641" y="883"/>
                      </a:lnTo>
                      <a:lnTo>
                        <a:pt x="687" y="908"/>
                      </a:lnTo>
                      <a:lnTo>
                        <a:pt x="723" y="896"/>
                      </a:lnTo>
                      <a:lnTo>
                        <a:pt x="699" y="946"/>
                      </a:lnTo>
                      <a:lnTo>
                        <a:pt x="633" y="965"/>
                      </a:lnTo>
                      <a:lnTo>
                        <a:pt x="644" y="998"/>
                      </a:lnTo>
                      <a:lnTo>
                        <a:pt x="606" y="1009"/>
                      </a:lnTo>
                      <a:lnTo>
                        <a:pt x="572" y="1019"/>
                      </a:lnTo>
                      <a:lnTo>
                        <a:pt x="525" y="998"/>
                      </a:lnTo>
                      <a:lnTo>
                        <a:pt x="490" y="1009"/>
                      </a:lnTo>
                      <a:lnTo>
                        <a:pt x="500" y="1042"/>
                      </a:lnTo>
                      <a:lnTo>
                        <a:pt x="535" y="1031"/>
                      </a:lnTo>
                      <a:lnTo>
                        <a:pt x="584" y="1054"/>
                      </a:lnTo>
                      <a:lnTo>
                        <a:pt x="617" y="1044"/>
                      </a:lnTo>
                      <a:lnTo>
                        <a:pt x="685" y="1024"/>
                      </a:lnTo>
                      <a:lnTo>
                        <a:pt x="720" y="1012"/>
                      </a:lnTo>
                      <a:lnTo>
                        <a:pt x="765" y="1035"/>
                      </a:lnTo>
                      <a:lnTo>
                        <a:pt x="812" y="1060"/>
                      </a:lnTo>
                      <a:lnTo>
                        <a:pt x="871" y="1118"/>
                      </a:lnTo>
                      <a:lnTo>
                        <a:pt x="855" y="1199"/>
                      </a:lnTo>
                      <a:lnTo>
                        <a:pt x="820" y="1211"/>
                      </a:lnTo>
                      <a:lnTo>
                        <a:pt x="865" y="1232"/>
                      </a:lnTo>
                      <a:lnTo>
                        <a:pt x="840" y="1278"/>
                      </a:lnTo>
                      <a:lnTo>
                        <a:pt x="794" y="1254"/>
                      </a:lnTo>
                      <a:lnTo>
                        <a:pt x="759" y="1265"/>
                      </a:lnTo>
                      <a:lnTo>
                        <a:pt x="770" y="1300"/>
                      </a:lnTo>
                      <a:lnTo>
                        <a:pt x="739" y="1309"/>
                      </a:lnTo>
                      <a:lnTo>
                        <a:pt x="751" y="1344"/>
                      </a:lnTo>
                      <a:lnTo>
                        <a:pt x="714" y="1355"/>
                      </a:lnTo>
                      <a:lnTo>
                        <a:pt x="691" y="1401"/>
                      </a:lnTo>
                      <a:lnTo>
                        <a:pt x="664" y="1448"/>
                      </a:lnTo>
                      <a:lnTo>
                        <a:pt x="629" y="1458"/>
                      </a:lnTo>
                      <a:lnTo>
                        <a:pt x="619" y="1423"/>
                      </a:lnTo>
                      <a:lnTo>
                        <a:pt x="607" y="1388"/>
                      </a:lnTo>
                      <a:lnTo>
                        <a:pt x="583" y="1435"/>
                      </a:lnTo>
                      <a:lnTo>
                        <a:pt x="548" y="1445"/>
                      </a:lnTo>
                      <a:lnTo>
                        <a:pt x="504" y="1420"/>
                      </a:lnTo>
                      <a:lnTo>
                        <a:pt x="468" y="1430"/>
                      </a:lnTo>
                      <a:lnTo>
                        <a:pt x="480" y="1466"/>
                      </a:lnTo>
                      <a:lnTo>
                        <a:pt x="445" y="1477"/>
                      </a:lnTo>
                      <a:lnTo>
                        <a:pt x="433" y="1442"/>
                      </a:lnTo>
                      <a:lnTo>
                        <a:pt x="376" y="1498"/>
                      </a:lnTo>
                      <a:lnTo>
                        <a:pt x="365" y="1462"/>
                      </a:lnTo>
                      <a:lnTo>
                        <a:pt x="317" y="1439"/>
                      </a:lnTo>
                      <a:lnTo>
                        <a:pt x="295" y="1484"/>
                      </a:lnTo>
                      <a:lnTo>
                        <a:pt x="306" y="1520"/>
                      </a:lnTo>
                      <a:lnTo>
                        <a:pt x="317" y="1555"/>
                      </a:lnTo>
                      <a:lnTo>
                        <a:pt x="271" y="1530"/>
                      </a:lnTo>
                      <a:lnTo>
                        <a:pt x="259" y="1495"/>
                      </a:lnTo>
                      <a:lnTo>
                        <a:pt x="214" y="1470"/>
                      </a:lnTo>
                      <a:lnTo>
                        <a:pt x="179" y="1482"/>
                      </a:lnTo>
                      <a:lnTo>
                        <a:pt x="189" y="1517"/>
                      </a:lnTo>
                      <a:lnTo>
                        <a:pt x="200" y="1552"/>
                      </a:lnTo>
                      <a:lnTo>
                        <a:pt x="164" y="1563"/>
                      </a:lnTo>
                      <a:lnTo>
                        <a:pt x="154" y="1528"/>
                      </a:lnTo>
                      <a:lnTo>
                        <a:pt x="132" y="1457"/>
                      </a:lnTo>
                      <a:lnTo>
                        <a:pt x="122" y="1425"/>
                      </a:lnTo>
                      <a:lnTo>
                        <a:pt x="157" y="1414"/>
                      </a:lnTo>
                      <a:lnTo>
                        <a:pt x="146" y="1376"/>
                      </a:lnTo>
                      <a:lnTo>
                        <a:pt x="181" y="1366"/>
                      </a:lnTo>
                      <a:lnTo>
                        <a:pt x="206" y="1323"/>
                      </a:lnTo>
                      <a:lnTo>
                        <a:pt x="195" y="1288"/>
                      </a:lnTo>
                      <a:lnTo>
                        <a:pt x="230" y="1276"/>
                      </a:lnTo>
                      <a:lnTo>
                        <a:pt x="253" y="1231"/>
                      </a:lnTo>
                      <a:lnTo>
                        <a:pt x="279" y="1185"/>
                      </a:lnTo>
                      <a:lnTo>
                        <a:pt x="302" y="1142"/>
                      </a:lnTo>
                      <a:lnTo>
                        <a:pt x="291" y="1106"/>
                      </a:lnTo>
                      <a:lnTo>
                        <a:pt x="326" y="1096"/>
                      </a:lnTo>
                      <a:lnTo>
                        <a:pt x="316" y="1063"/>
                      </a:lnTo>
                      <a:lnTo>
                        <a:pt x="281" y="1074"/>
                      </a:lnTo>
                      <a:lnTo>
                        <a:pt x="237" y="1046"/>
                      </a:lnTo>
                      <a:lnTo>
                        <a:pt x="199" y="1058"/>
                      </a:lnTo>
                      <a:lnTo>
                        <a:pt x="165" y="1068"/>
                      </a:lnTo>
                      <a:lnTo>
                        <a:pt x="155" y="1033"/>
                      </a:lnTo>
                      <a:lnTo>
                        <a:pt x="188" y="1023"/>
                      </a:lnTo>
                      <a:lnTo>
                        <a:pt x="215" y="978"/>
                      </a:lnTo>
                      <a:lnTo>
                        <a:pt x="204" y="940"/>
                      </a:lnTo>
                      <a:lnTo>
                        <a:pt x="157" y="922"/>
                      </a:lnTo>
                      <a:lnTo>
                        <a:pt x="124" y="932"/>
                      </a:lnTo>
                      <a:lnTo>
                        <a:pt x="110" y="1010"/>
                      </a:lnTo>
                      <a:lnTo>
                        <a:pt x="85" y="1054"/>
                      </a:lnTo>
                      <a:lnTo>
                        <a:pt x="75" y="1022"/>
                      </a:lnTo>
                      <a:lnTo>
                        <a:pt x="62" y="985"/>
                      </a:lnTo>
                      <a:lnTo>
                        <a:pt x="77" y="905"/>
                      </a:lnTo>
                      <a:lnTo>
                        <a:pt x="103" y="862"/>
                      </a:lnTo>
                      <a:lnTo>
                        <a:pt x="136" y="852"/>
                      </a:lnTo>
                      <a:lnTo>
                        <a:pt x="173" y="840"/>
                      </a:lnTo>
                      <a:lnTo>
                        <a:pt x="161" y="805"/>
                      </a:lnTo>
                      <a:lnTo>
                        <a:pt x="124" y="816"/>
                      </a:lnTo>
                      <a:lnTo>
                        <a:pt x="151" y="770"/>
                      </a:lnTo>
                      <a:lnTo>
                        <a:pt x="173" y="725"/>
                      </a:lnTo>
                      <a:lnTo>
                        <a:pt x="198" y="680"/>
                      </a:lnTo>
                      <a:lnTo>
                        <a:pt x="163" y="692"/>
                      </a:lnTo>
                      <a:lnTo>
                        <a:pt x="140" y="735"/>
                      </a:lnTo>
                      <a:lnTo>
                        <a:pt x="103" y="746"/>
                      </a:lnTo>
                      <a:lnTo>
                        <a:pt x="91" y="826"/>
                      </a:lnTo>
                      <a:lnTo>
                        <a:pt x="45" y="803"/>
                      </a:lnTo>
                      <a:lnTo>
                        <a:pt x="0" y="778"/>
                      </a:lnTo>
                      <a:lnTo>
                        <a:pt x="59" y="724"/>
                      </a:lnTo>
                      <a:lnTo>
                        <a:pt x="49" y="689"/>
                      </a:lnTo>
                      <a:lnTo>
                        <a:pt x="38" y="654"/>
                      </a:lnTo>
                      <a:lnTo>
                        <a:pt x="60" y="608"/>
                      </a:lnTo>
                      <a:lnTo>
                        <a:pt x="97" y="596"/>
                      </a:lnTo>
                      <a:lnTo>
                        <a:pt x="86" y="561"/>
                      </a:lnTo>
                      <a:lnTo>
                        <a:pt x="76" y="526"/>
                      </a:lnTo>
                      <a:lnTo>
                        <a:pt x="144" y="506"/>
                      </a:lnTo>
                      <a:lnTo>
                        <a:pt x="132" y="470"/>
                      </a:lnTo>
                      <a:lnTo>
                        <a:pt x="88" y="448"/>
                      </a:lnTo>
                      <a:lnTo>
                        <a:pt x="77" y="413"/>
                      </a:lnTo>
                      <a:lnTo>
                        <a:pt x="66" y="378"/>
                      </a:lnTo>
                      <a:lnTo>
                        <a:pt x="55" y="346"/>
                      </a:lnTo>
                      <a:lnTo>
                        <a:pt x="79" y="296"/>
                      </a:lnTo>
                      <a:lnTo>
                        <a:pt x="115" y="286"/>
                      </a:lnTo>
                      <a:lnTo>
                        <a:pt x="150" y="275"/>
                      </a:lnTo>
                      <a:lnTo>
                        <a:pt x="161" y="313"/>
                      </a:lnTo>
                      <a:lnTo>
                        <a:pt x="194" y="302"/>
                      </a:lnTo>
                      <a:lnTo>
                        <a:pt x="240" y="325"/>
                      </a:lnTo>
                      <a:lnTo>
                        <a:pt x="229" y="292"/>
                      </a:lnTo>
                      <a:lnTo>
                        <a:pt x="217" y="254"/>
                      </a:lnTo>
                      <a:lnTo>
                        <a:pt x="172" y="230"/>
                      </a:lnTo>
                      <a:lnTo>
                        <a:pt x="197" y="188"/>
                      </a:lnTo>
                      <a:lnTo>
                        <a:pt x="232" y="178"/>
                      </a:lnTo>
                      <a:lnTo>
                        <a:pt x="186" y="151"/>
                      </a:lnTo>
                      <a:lnTo>
                        <a:pt x="268" y="167"/>
                      </a:lnTo>
                      <a:lnTo>
                        <a:pt x="294" y="119"/>
                      </a:lnTo>
                      <a:lnTo>
                        <a:pt x="256" y="130"/>
                      </a:lnTo>
                      <a:lnTo>
                        <a:pt x="273" y="48"/>
                      </a:lnTo>
                      <a:lnTo>
                        <a:pt x="262" y="15"/>
                      </a:lnTo>
                      <a:lnTo>
                        <a:pt x="295" y="5"/>
                      </a:lnTo>
                      <a:lnTo>
                        <a:pt x="374" y="17"/>
                      </a:lnTo>
                      <a:lnTo>
                        <a:pt x="343" y="26"/>
                      </a:lnTo>
                      <a:lnTo>
                        <a:pt x="385" y="54"/>
                      </a:lnTo>
                      <a:lnTo>
                        <a:pt x="409" y="7"/>
                      </a:lnTo>
                      <a:lnTo>
                        <a:pt x="420" y="44"/>
                      </a:lnTo>
                      <a:lnTo>
                        <a:pt x="500" y="55"/>
                      </a:lnTo>
                      <a:lnTo>
                        <a:pt x="56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284" name="Line 61993"/>
                <p:cNvSpPr>
                  <a:spLocks noChangeShapeType="1"/>
                </p:cNvSpPr>
                <p:nvPr/>
              </p:nvSpPr>
              <p:spPr bwMode="auto">
                <a:xfrm flipH="1" flipV="1">
                  <a:off x="3959" y="21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5" name="Line 61994"/>
                <p:cNvSpPr>
                  <a:spLocks noChangeShapeType="1"/>
                </p:cNvSpPr>
                <p:nvPr/>
              </p:nvSpPr>
              <p:spPr bwMode="auto">
                <a:xfrm flipH="1">
                  <a:off x="3954"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6" name="Line 61995"/>
                <p:cNvSpPr>
                  <a:spLocks noChangeShapeType="1"/>
                </p:cNvSpPr>
                <p:nvPr/>
              </p:nvSpPr>
              <p:spPr bwMode="auto">
                <a:xfrm flipH="1">
                  <a:off x="3947"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7" name="Line 61996"/>
                <p:cNvSpPr>
                  <a:spLocks noChangeShapeType="1"/>
                </p:cNvSpPr>
                <p:nvPr/>
              </p:nvSpPr>
              <p:spPr bwMode="auto">
                <a:xfrm flipH="1" flipV="1">
                  <a:off x="3938" y="21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8" name="Line 61997"/>
                <p:cNvSpPr>
                  <a:spLocks noChangeShapeType="1"/>
                </p:cNvSpPr>
                <p:nvPr/>
              </p:nvSpPr>
              <p:spPr bwMode="auto">
                <a:xfrm flipH="1">
                  <a:off x="3931" y="21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89" name="Line 61998"/>
                <p:cNvSpPr>
                  <a:spLocks noChangeShapeType="1"/>
                </p:cNvSpPr>
                <p:nvPr/>
              </p:nvSpPr>
              <p:spPr bwMode="auto">
                <a:xfrm>
                  <a:off x="3931" y="21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0" name="Line 61999"/>
                <p:cNvSpPr>
                  <a:spLocks noChangeShapeType="1"/>
                </p:cNvSpPr>
                <p:nvPr/>
              </p:nvSpPr>
              <p:spPr bwMode="auto">
                <a:xfrm flipH="1">
                  <a:off x="3926"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1" name="Line 62000"/>
                <p:cNvSpPr>
                  <a:spLocks noChangeShapeType="1"/>
                </p:cNvSpPr>
                <p:nvPr/>
              </p:nvSpPr>
              <p:spPr bwMode="auto">
                <a:xfrm flipH="1" flipV="1">
                  <a:off x="3924"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2" name="Line 62001"/>
                <p:cNvSpPr>
                  <a:spLocks noChangeShapeType="1"/>
                </p:cNvSpPr>
                <p:nvPr/>
              </p:nvSpPr>
              <p:spPr bwMode="auto">
                <a:xfrm flipH="1">
                  <a:off x="3913" y="211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3" name="Line 62002"/>
                <p:cNvSpPr>
                  <a:spLocks noChangeShapeType="1"/>
                </p:cNvSpPr>
                <p:nvPr/>
              </p:nvSpPr>
              <p:spPr bwMode="auto">
                <a:xfrm flipH="1" flipV="1">
                  <a:off x="3910" y="211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4" name="Line 62003"/>
                <p:cNvSpPr>
                  <a:spLocks noChangeShapeType="1"/>
                </p:cNvSpPr>
                <p:nvPr/>
              </p:nvSpPr>
              <p:spPr bwMode="auto">
                <a:xfrm flipH="1" flipV="1">
                  <a:off x="3901" y="21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5" name="Line 62004"/>
                <p:cNvSpPr>
                  <a:spLocks noChangeShapeType="1"/>
                </p:cNvSpPr>
                <p:nvPr/>
              </p:nvSpPr>
              <p:spPr bwMode="auto">
                <a:xfrm flipH="1">
                  <a:off x="3896" y="21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6" name="Line 62005"/>
                <p:cNvSpPr>
                  <a:spLocks noChangeShapeType="1"/>
                </p:cNvSpPr>
                <p:nvPr/>
              </p:nvSpPr>
              <p:spPr bwMode="auto">
                <a:xfrm>
                  <a:off x="3896"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7" name="Line 62006"/>
                <p:cNvSpPr>
                  <a:spLocks noChangeShapeType="1"/>
                </p:cNvSpPr>
                <p:nvPr/>
              </p:nvSpPr>
              <p:spPr bwMode="auto">
                <a:xfrm>
                  <a:off x="3899"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8" name="Line 62007"/>
                <p:cNvSpPr>
                  <a:spLocks noChangeShapeType="1"/>
                </p:cNvSpPr>
                <p:nvPr/>
              </p:nvSpPr>
              <p:spPr bwMode="auto">
                <a:xfrm flipH="1" flipV="1">
                  <a:off x="3892" y="2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99" name="Line 62008"/>
                <p:cNvSpPr>
                  <a:spLocks noChangeShapeType="1"/>
                </p:cNvSpPr>
                <p:nvPr/>
              </p:nvSpPr>
              <p:spPr bwMode="auto">
                <a:xfrm flipH="1" flipV="1">
                  <a:off x="3889" y="21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0" name="Line 62009"/>
                <p:cNvSpPr>
                  <a:spLocks noChangeShapeType="1"/>
                </p:cNvSpPr>
                <p:nvPr/>
              </p:nvSpPr>
              <p:spPr bwMode="auto">
                <a:xfrm flipH="1" flipV="1">
                  <a:off x="3880" y="21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1" name="Line 62010"/>
                <p:cNvSpPr>
                  <a:spLocks noChangeShapeType="1"/>
                </p:cNvSpPr>
                <p:nvPr/>
              </p:nvSpPr>
              <p:spPr bwMode="auto">
                <a:xfrm flipH="1">
                  <a:off x="3873" y="21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2" name="Line 62011"/>
                <p:cNvSpPr>
                  <a:spLocks noChangeShapeType="1"/>
                </p:cNvSpPr>
                <p:nvPr/>
              </p:nvSpPr>
              <p:spPr bwMode="auto">
                <a:xfrm>
                  <a:off x="3873" y="2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3" name="Line 62012"/>
                <p:cNvSpPr>
                  <a:spLocks noChangeShapeType="1"/>
                </p:cNvSpPr>
                <p:nvPr/>
              </p:nvSpPr>
              <p:spPr bwMode="auto">
                <a:xfrm>
                  <a:off x="3875"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4" name="Line 62013"/>
                <p:cNvSpPr>
                  <a:spLocks noChangeShapeType="1"/>
                </p:cNvSpPr>
                <p:nvPr/>
              </p:nvSpPr>
              <p:spPr bwMode="auto">
                <a:xfrm flipH="1">
                  <a:off x="3870" y="21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5" name="Line 62014"/>
                <p:cNvSpPr>
                  <a:spLocks noChangeShapeType="1"/>
                </p:cNvSpPr>
                <p:nvPr/>
              </p:nvSpPr>
              <p:spPr bwMode="auto">
                <a:xfrm flipH="1" flipV="1">
                  <a:off x="3868" y="21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6" name="Line 62015"/>
                <p:cNvSpPr>
                  <a:spLocks noChangeShapeType="1"/>
                </p:cNvSpPr>
                <p:nvPr/>
              </p:nvSpPr>
              <p:spPr bwMode="auto">
                <a:xfrm flipH="1" flipV="1">
                  <a:off x="3864" y="211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7" name="Line 62016"/>
                <p:cNvSpPr>
                  <a:spLocks noChangeShapeType="1"/>
                </p:cNvSpPr>
                <p:nvPr/>
              </p:nvSpPr>
              <p:spPr bwMode="auto">
                <a:xfrm flipH="1" flipV="1">
                  <a:off x="3862"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8" name="Line 62017"/>
                <p:cNvSpPr>
                  <a:spLocks noChangeShapeType="1"/>
                </p:cNvSpPr>
                <p:nvPr/>
              </p:nvSpPr>
              <p:spPr bwMode="auto">
                <a:xfrm flipV="1">
                  <a:off x="3862" y="2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09" name="Line 62018"/>
                <p:cNvSpPr>
                  <a:spLocks noChangeShapeType="1"/>
                </p:cNvSpPr>
                <p:nvPr/>
              </p:nvSpPr>
              <p:spPr bwMode="auto">
                <a:xfrm flipH="1" flipV="1">
                  <a:off x="3867" y="20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0" name="Line 62019"/>
                <p:cNvSpPr>
                  <a:spLocks noChangeShapeType="1"/>
                </p:cNvSpPr>
                <p:nvPr/>
              </p:nvSpPr>
              <p:spPr bwMode="auto">
                <a:xfrm flipV="1">
                  <a:off x="3867" y="20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1" name="Line 62020"/>
                <p:cNvSpPr>
                  <a:spLocks noChangeShapeType="1"/>
                </p:cNvSpPr>
                <p:nvPr/>
              </p:nvSpPr>
              <p:spPr bwMode="auto">
                <a:xfrm flipV="1">
                  <a:off x="3874" y="208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2" name="Line 62021"/>
                <p:cNvSpPr>
                  <a:spLocks noChangeShapeType="1"/>
                </p:cNvSpPr>
                <p:nvPr/>
              </p:nvSpPr>
              <p:spPr bwMode="auto">
                <a:xfrm flipH="1" flipV="1">
                  <a:off x="3876" y="20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3" name="Line 62022"/>
                <p:cNvSpPr>
                  <a:spLocks noChangeShapeType="1"/>
                </p:cNvSpPr>
                <p:nvPr/>
              </p:nvSpPr>
              <p:spPr bwMode="auto">
                <a:xfrm flipV="1">
                  <a:off x="3876" y="20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4" name="Line 62023"/>
                <p:cNvSpPr>
                  <a:spLocks noChangeShapeType="1"/>
                </p:cNvSpPr>
                <p:nvPr/>
              </p:nvSpPr>
              <p:spPr bwMode="auto">
                <a:xfrm flipV="1">
                  <a:off x="3883" y="20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5" name="Line 62024"/>
                <p:cNvSpPr>
                  <a:spLocks noChangeShapeType="1"/>
                </p:cNvSpPr>
                <p:nvPr/>
              </p:nvSpPr>
              <p:spPr bwMode="auto">
                <a:xfrm flipV="1">
                  <a:off x="3888" y="20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6" name="Line 62025"/>
                <p:cNvSpPr>
                  <a:spLocks noChangeShapeType="1"/>
                </p:cNvSpPr>
                <p:nvPr/>
              </p:nvSpPr>
              <p:spPr bwMode="auto">
                <a:xfrm flipV="1">
                  <a:off x="3893" y="205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7" name="Line 62026"/>
                <p:cNvSpPr>
                  <a:spLocks noChangeShapeType="1"/>
                </p:cNvSpPr>
                <p:nvPr/>
              </p:nvSpPr>
              <p:spPr bwMode="auto">
                <a:xfrm flipH="1" flipV="1">
                  <a:off x="3896" y="20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8" name="Line 62027"/>
                <p:cNvSpPr>
                  <a:spLocks noChangeShapeType="1"/>
                </p:cNvSpPr>
                <p:nvPr/>
              </p:nvSpPr>
              <p:spPr bwMode="auto">
                <a:xfrm flipV="1">
                  <a:off x="3896" y="20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19" name="Line 62028"/>
                <p:cNvSpPr>
                  <a:spLocks noChangeShapeType="1"/>
                </p:cNvSpPr>
                <p:nvPr/>
              </p:nvSpPr>
              <p:spPr bwMode="auto">
                <a:xfrm flipH="1" flipV="1">
                  <a:off x="3901" y="203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0" name="Line 62029"/>
                <p:cNvSpPr>
                  <a:spLocks noChangeShapeType="1"/>
                </p:cNvSpPr>
                <p:nvPr/>
              </p:nvSpPr>
              <p:spPr bwMode="auto">
                <a:xfrm flipH="1">
                  <a:off x="3894" y="20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1" name="Line 62030"/>
                <p:cNvSpPr>
                  <a:spLocks noChangeShapeType="1"/>
                </p:cNvSpPr>
                <p:nvPr/>
              </p:nvSpPr>
              <p:spPr bwMode="auto">
                <a:xfrm flipH="1" flipV="1">
                  <a:off x="3885" y="203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2" name="Line 62031"/>
                <p:cNvSpPr>
                  <a:spLocks noChangeShapeType="1"/>
                </p:cNvSpPr>
                <p:nvPr/>
              </p:nvSpPr>
              <p:spPr bwMode="auto">
                <a:xfrm flipH="1">
                  <a:off x="3877" y="203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3" name="Line 62032"/>
                <p:cNvSpPr>
                  <a:spLocks noChangeShapeType="1"/>
                </p:cNvSpPr>
                <p:nvPr/>
              </p:nvSpPr>
              <p:spPr bwMode="auto">
                <a:xfrm flipH="1">
                  <a:off x="3870" y="20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4" name="Line 62033"/>
                <p:cNvSpPr>
                  <a:spLocks noChangeShapeType="1"/>
                </p:cNvSpPr>
                <p:nvPr/>
              </p:nvSpPr>
              <p:spPr bwMode="auto">
                <a:xfrm flipH="1" flipV="1">
                  <a:off x="3868"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5" name="Line 62034"/>
                <p:cNvSpPr>
                  <a:spLocks noChangeShapeType="1"/>
                </p:cNvSpPr>
                <p:nvPr/>
              </p:nvSpPr>
              <p:spPr bwMode="auto">
                <a:xfrm flipV="1">
                  <a:off x="3868" y="20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6" name="Line 62035"/>
                <p:cNvSpPr>
                  <a:spLocks noChangeShapeType="1"/>
                </p:cNvSpPr>
                <p:nvPr/>
              </p:nvSpPr>
              <p:spPr bwMode="auto">
                <a:xfrm flipV="1">
                  <a:off x="3875" y="20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7" name="Line 62036"/>
                <p:cNvSpPr>
                  <a:spLocks noChangeShapeType="1"/>
                </p:cNvSpPr>
                <p:nvPr/>
              </p:nvSpPr>
              <p:spPr bwMode="auto">
                <a:xfrm flipH="1" flipV="1">
                  <a:off x="3878" y="20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8" name="Line 62037"/>
                <p:cNvSpPr>
                  <a:spLocks noChangeShapeType="1"/>
                </p:cNvSpPr>
                <p:nvPr/>
              </p:nvSpPr>
              <p:spPr bwMode="auto">
                <a:xfrm flipH="1" flipV="1">
                  <a:off x="3869" y="2009"/>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29" name="Line 62038"/>
                <p:cNvSpPr>
                  <a:spLocks noChangeShapeType="1"/>
                </p:cNvSpPr>
                <p:nvPr/>
              </p:nvSpPr>
              <p:spPr bwMode="auto">
                <a:xfrm flipH="1">
                  <a:off x="3862" y="20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0" name="Line 62039"/>
                <p:cNvSpPr>
                  <a:spLocks noChangeShapeType="1"/>
                </p:cNvSpPr>
                <p:nvPr/>
              </p:nvSpPr>
              <p:spPr bwMode="auto">
                <a:xfrm flipH="1">
                  <a:off x="3859" y="2011"/>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1" name="Line 62040"/>
                <p:cNvSpPr>
                  <a:spLocks noChangeShapeType="1"/>
                </p:cNvSpPr>
                <p:nvPr/>
              </p:nvSpPr>
              <p:spPr bwMode="auto">
                <a:xfrm flipH="1">
                  <a:off x="3854" y="2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2" name="Line 62041"/>
                <p:cNvSpPr>
                  <a:spLocks noChangeShapeType="1"/>
                </p:cNvSpPr>
                <p:nvPr/>
              </p:nvSpPr>
              <p:spPr bwMode="auto">
                <a:xfrm flipH="1" flipV="1">
                  <a:off x="3852" y="20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3" name="Line 62042"/>
                <p:cNvSpPr>
                  <a:spLocks noChangeShapeType="1"/>
                </p:cNvSpPr>
                <p:nvPr/>
              </p:nvSpPr>
              <p:spPr bwMode="auto">
                <a:xfrm flipH="1" flipV="1">
                  <a:off x="3850" y="20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4" name="Line 62043"/>
                <p:cNvSpPr>
                  <a:spLocks noChangeShapeType="1"/>
                </p:cNvSpPr>
                <p:nvPr/>
              </p:nvSpPr>
              <p:spPr bwMode="auto">
                <a:xfrm flipV="1">
                  <a:off x="3850" y="20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5" name="Line 62044"/>
                <p:cNvSpPr>
                  <a:spLocks noChangeShapeType="1"/>
                </p:cNvSpPr>
                <p:nvPr/>
              </p:nvSpPr>
              <p:spPr bwMode="auto">
                <a:xfrm flipV="1">
                  <a:off x="3853"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6" name="Line 62045"/>
                <p:cNvSpPr>
                  <a:spLocks noChangeShapeType="1"/>
                </p:cNvSpPr>
                <p:nvPr/>
              </p:nvSpPr>
              <p:spPr bwMode="auto">
                <a:xfrm flipV="1">
                  <a:off x="3858"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7" name="Line 62046"/>
                <p:cNvSpPr>
                  <a:spLocks noChangeShapeType="1"/>
                </p:cNvSpPr>
                <p:nvPr/>
              </p:nvSpPr>
              <p:spPr bwMode="auto">
                <a:xfrm flipV="1">
                  <a:off x="3865" y="199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8" name="Line 62047"/>
                <p:cNvSpPr>
                  <a:spLocks noChangeShapeType="1"/>
                </p:cNvSpPr>
                <p:nvPr/>
              </p:nvSpPr>
              <p:spPr bwMode="auto">
                <a:xfrm flipH="1" flipV="1">
                  <a:off x="3870"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39" name="Line 62048"/>
                <p:cNvSpPr>
                  <a:spLocks noChangeShapeType="1"/>
                </p:cNvSpPr>
                <p:nvPr/>
              </p:nvSpPr>
              <p:spPr bwMode="auto">
                <a:xfrm flipH="1">
                  <a:off x="3862" y="198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0" name="Line 62049"/>
                <p:cNvSpPr>
                  <a:spLocks noChangeShapeType="1"/>
                </p:cNvSpPr>
                <p:nvPr/>
              </p:nvSpPr>
              <p:spPr bwMode="auto">
                <a:xfrm flipV="1">
                  <a:off x="3862" y="197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1" name="Line 62050"/>
                <p:cNvSpPr>
                  <a:spLocks noChangeShapeType="1"/>
                </p:cNvSpPr>
                <p:nvPr/>
              </p:nvSpPr>
              <p:spPr bwMode="auto">
                <a:xfrm flipV="1">
                  <a:off x="3868" y="196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2" name="Line 62051"/>
                <p:cNvSpPr>
                  <a:spLocks noChangeShapeType="1"/>
                </p:cNvSpPr>
                <p:nvPr/>
              </p:nvSpPr>
              <p:spPr bwMode="auto">
                <a:xfrm flipV="1">
                  <a:off x="3872" y="1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3" name="Line 62052"/>
                <p:cNvSpPr>
                  <a:spLocks noChangeShapeType="1"/>
                </p:cNvSpPr>
                <p:nvPr/>
              </p:nvSpPr>
              <p:spPr bwMode="auto">
                <a:xfrm flipH="1">
                  <a:off x="3870" y="19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4" name="Line 62053"/>
                <p:cNvSpPr>
                  <a:spLocks noChangeShapeType="1"/>
                </p:cNvSpPr>
                <p:nvPr/>
              </p:nvSpPr>
              <p:spPr bwMode="auto">
                <a:xfrm flipH="1">
                  <a:off x="3865" y="196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5" name="Line 62054"/>
                <p:cNvSpPr>
                  <a:spLocks noChangeShapeType="1"/>
                </p:cNvSpPr>
                <p:nvPr/>
              </p:nvSpPr>
              <p:spPr bwMode="auto">
                <a:xfrm flipH="1">
                  <a:off x="3858" y="19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6" name="Line 62055"/>
                <p:cNvSpPr>
                  <a:spLocks noChangeShapeType="1"/>
                </p:cNvSpPr>
                <p:nvPr/>
              </p:nvSpPr>
              <p:spPr bwMode="auto">
                <a:xfrm flipH="1">
                  <a:off x="3856" y="197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7" name="Line 62056"/>
                <p:cNvSpPr>
                  <a:spLocks noChangeShapeType="1"/>
                </p:cNvSpPr>
                <p:nvPr/>
              </p:nvSpPr>
              <p:spPr bwMode="auto">
                <a:xfrm flipH="1" flipV="1">
                  <a:off x="3846" y="198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8" name="Line 62057"/>
                <p:cNvSpPr>
                  <a:spLocks noChangeShapeType="1"/>
                </p:cNvSpPr>
                <p:nvPr/>
              </p:nvSpPr>
              <p:spPr bwMode="auto">
                <a:xfrm flipH="1" flipV="1">
                  <a:off x="3837" y="1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49" name="Line 62058"/>
                <p:cNvSpPr>
                  <a:spLocks noChangeShapeType="1"/>
                </p:cNvSpPr>
                <p:nvPr/>
              </p:nvSpPr>
              <p:spPr bwMode="auto">
                <a:xfrm flipV="1">
                  <a:off x="3837" y="19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0" name="Line 62059"/>
                <p:cNvSpPr>
                  <a:spLocks noChangeShapeType="1"/>
                </p:cNvSpPr>
                <p:nvPr/>
              </p:nvSpPr>
              <p:spPr bwMode="auto">
                <a:xfrm flipH="1" flipV="1">
                  <a:off x="3847"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1" name="Line 62060"/>
                <p:cNvSpPr>
                  <a:spLocks noChangeShapeType="1"/>
                </p:cNvSpPr>
                <p:nvPr/>
              </p:nvSpPr>
              <p:spPr bwMode="auto">
                <a:xfrm flipH="1" flipV="1">
                  <a:off x="3845" y="1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2" name="Line 62061"/>
                <p:cNvSpPr>
                  <a:spLocks noChangeShapeType="1"/>
                </p:cNvSpPr>
                <p:nvPr/>
              </p:nvSpPr>
              <p:spPr bwMode="auto">
                <a:xfrm flipV="1">
                  <a:off x="3845" y="19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3" name="Line 62062"/>
                <p:cNvSpPr>
                  <a:spLocks noChangeShapeType="1"/>
                </p:cNvSpPr>
                <p:nvPr/>
              </p:nvSpPr>
              <p:spPr bwMode="auto">
                <a:xfrm flipV="1">
                  <a:off x="3849"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4" name="Line 62063"/>
                <p:cNvSpPr>
                  <a:spLocks noChangeShapeType="1"/>
                </p:cNvSpPr>
                <p:nvPr/>
              </p:nvSpPr>
              <p:spPr bwMode="auto">
                <a:xfrm flipH="1" flipV="1">
                  <a:off x="3855" y="19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5" name="Line 62064"/>
                <p:cNvSpPr>
                  <a:spLocks noChangeShapeType="1"/>
                </p:cNvSpPr>
                <p:nvPr/>
              </p:nvSpPr>
              <p:spPr bwMode="auto">
                <a:xfrm flipH="1" flipV="1">
                  <a:off x="3853" y="1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6" name="Line 62065"/>
                <p:cNvSpPr>
                  <a:spLocks noChangeShapeType="1"/>
                </p:cNvSpPr>
                <p:nvPr/>
              </p:nvSpPr>
              <p:spPr bwMode="auto">
                <a:xfrm flipV="1">
                  <a:off x="3853" y="19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7" name="Line 62066"/>
                <p:cNvSpPr>
                  <a:spLocks noChangeShapeType="1"/>
                </p:cNvSpPr>
                <p:nvPr/>
              </p:nvSpPr>
              <p:spPr bwMode="auto">
                <a:xfrm flipH="1" flipV="1">
                  <a:off x="3864" y="1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8" name="Line 62067"/>
                <p:cNvSpPr>
                  <a:spLocks noChangeShapeType="1"/>
                </p:cNvSpPr>
                <p:nvPr/>
              </p:nvSpPr>
              <p:spPr bwMode="auto">
                <a:xfrm flipH="1" flipV="1">
                  <a:off x="3855" y="19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59" name="Line 62068"/>
                <p:cNvSpPr>
                  <a:spLocks noChangeShapeType="1"/>
                </p:cNvSpPr>
                <p:nvPr/>
              </p:nvSpPr>
              <p:spPr bwMode="auto">
                <a:xfrm flipH="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0" name="Line 62069"/>
                <p:cNvSpPr>
                  <a:spLocks noChangeShapeType="1"/>
                </p:cNvSpPr>
                <p:nvPr/>
              </p:nvSpPr>
              <p:spPr bwMode="auto">
                <a:xfrm flipV="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1" name="Line 62070"/>
                <p:cNvSpPr>
                  <a:spLocks noChangeShapeType="1"/>
                </p:cNvSpPr>
                <p:nvPr/>
              </p:nvSpPr>
              <p:spPr bwMode="auto">
                <a:xfrm flipH="1" flipV="1">
                  <a:off x="385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2" name="Line 62071"/>
                <p:cNvSpPr>
                  <a:spLocks noChangeShapeType="1"/>
                </p:cNvSpPr>
                <p:nvPr/>
              </p:nvSpPr>
              <p:spPr bwMode="auto">
                <a:xfrm flipH="1" flipV="1">
                  <a:off x="3851" y="19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3" name="Line 62072"/>
                <p:cNvSpPr>
                  <a:spLocks noChangeShapeType="1"/>
                </p:cNvSpPr>
                <p:nvPr/>
              </p:nvSpPr>
              <p:spPr bwMode="auto">
                <a:xfrm flipH="1" flipV="1">
                  <a:off x="3848" y="18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4" name="Line 62073"/>
                <p:cNvSpPr>
                  <a:spLocks noChangeShapeType="1"/>
                </p:cNvSpPr>
                <p:nvPr/>
              </p:nvSpPr>
              <p:spPr bwMode="auto">
                <a:xfrm flipV="1">
                  <a:off x="3848" y="188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5" name="Line 62074"/>
                <p:cNvSpPr>
                  <a:spLocks noChangeShapeType="1"/>
                </p:cNvSpPr>
                <p:nvPr/>
              </p:nvSpPr>
              <p:spPr bwMode="auto">
                <a:xfrm flipV="1">
                  <a:off x="3853" y="18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6" name="Line 62075"/>
                <p:cNvSpPr>
                  <a:spLocks noChangeShapeType="1"/>
                </p:cNvSpPr>
                <p:nvPr/>
              </p:nvSpPr>
              <p:spPr bwMode="auto">
                <a:xfrm flipV="1">
                  <a:off x="3860" y="18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7" name="Line 62076"/>
                <p:cNvSpPr>
                  <a:spLocks noChangeShapeType="1"/>
                </p:cNvSpPr>
                <p:nvPr/>
              </p:nvSpPr>
              <p:spPr bwMode="auto">
                <a:xfrm>
                  <a:off x="3867" y="1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8" name="Line 62077"/>
                <p:cNvSpPr>
                  <a:spLocks noChangeShapeType="1"/>
                </p:cNvSpPr>
                <p:nvPr/>
              </p:nvSpPr>
              <p:spPr bwMode="auto">
                <a:xfrm flipV="1">
                  <a:off x="3870" y="18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69" name="Line 62078"/>
                <p:cNvSpPr>
                  <a:spLocks noChangeShapeType="1"/>
                </p:cNvSpPr>
                <p:nvPr/>
              </p:nvSpPr>
              <p:spPr bwMode="auto">
                <a:xfrm>
                  <a:off x="3876" y="188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0" name="Line 62079"/>
                <p:cNvSpPr>
                  <a:spLocks noChangeShapeType="1"/>
                </p:cNvSpPr>
                <p:nvPr/>
              </p:nvSpPr>
              <p:spPr bwMode="auto">
                <a:xfrm flipH="1" flipV="1">
                  <a:off x="3883" y="18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1" name="Line 62080"/>
                <p:cNvSpPr>
                  <a:spLocks noChangeShapeType="1"/>
                </p:cNvSpPr>
                <p:nvPr/>
              </p:nvSpPr>
              <p:spPr bwMode="auto">
                <a:xfrm flipH="1" flipV="1">
                  <a:off x="3881" y="187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2" name="Line 62081"/>
                <p:cNvSpPr>
                  <a:spLocks noChangeShapeType="1"/>
                </p:cNvSpPr>
                <p:nvPr/>
              </p:nvSpPr>
              <p:spPr bwMode="auto">
                <a:xfrm flipH="1" flipV="1">
                  <a:off x="3872" y="18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3" name="Line 62082"/>
                <p:cNvSpPr>
                  <a:spLocks noChangeShapeType="1"/>
                </p:cNvSpPr>
                <p:nvPr/>
              </p:nvSpPr>
              <p:spPr bwMode="auto">
                <a:xfrm flipV="1">
                  <a:off x="3872" y="186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4" name="Line 62083"/>
                <p:cNvSpPr>
                  <a:spLocks noChangeShapeType="1"/>
                </p:cNvSpPr>
                <p:nvPr/>
              </p:nvSpPr>
              <p:spPr bwMode="auto">
                <a:xfrm flipV="1">
                  <a:off x="3877" y="1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5" name="Line 62084"/>
                <p:cNvSpPr>
                  <a:spLocks noChangeShapeType="1"/>
                </p:cNvSpPr>
                <p:nvPr/>
              </p:nvSpPr>
              <p:spPr bwMode="auto">
                <a:xfrm flipH="1" flipV="1">
                  <a:off x="3875" y="185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6" name="Line 62085"/>
                <p:cNvSpPr>
                  <a:spLocks noChangeShapeType="1"/>
                </p:cNvSpPr>
                <p:nvPr/>
              </p:nvSpPr>
              <p:spPr bwMode="auto">
                <a:xfrm>
                  <a:off x="3875" y="18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7" name="Line 62086"/>
                <p:cNvSpPr>
                  <a:spLocks noChangeShapeType="1"/>
                </p:cNvSpPr>
                <p:nvPr/>
              </p:nvSpPr>
              <p:spPr bwMode="auto">
                <a:xfrm flipV="1">
                  <a:off x="3891" y="1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78" name="Line 62087"/>
                <p:cNvSpPr>
                  <a:spLocks noChangeShapeType="1"/>
                </p:cNvSpPr>
                <p:nvPr/>
              </p:nvSpPr>
              <p:spPr bwMode="auto">
                <a:xfrm flipH="1">
                  <a:off x="3889" y="18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60897" name="Group 62289"/>
              <p:cNvGrpSpPr>
                <a:grpSpLocks/>
              </p:cNvGrpSpPr>
              <p:nvPr/>
            </p:nvGrpSpPr>
            <p:grpSpPr bwMode="auto">
              <a:xfrm>
                <a:off x="6091238" y="2895601"/>
                <a:ext cx="296863" cy="496888"/>
                <a:chOff x="3837" y="1824"/>
                <a:chExt cx="187" cy="313"/>
              </a:xfrm>
              <a:grpFill/>
            </p:grpSpPr>
            <p:sp>
              <p:nvSpPr>
                <p:cNvPr id="60979" name="Line 62089"/>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0" name="Line 62090"/>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1" name="Line 62091"/>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2" name="Line 62092"/>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3" name="Line 62093"/>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4" name="Line 62094"/>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5" name="Line 62095"/>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6" name="Line 62096"/>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7" name="Line 62097"/>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8" name="Line 62098"/>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89" name="Line 62099"/>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0" name="Line 62100"/>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1" name="Line 62101"/>
                <p:cNvSpPr>
                  <a:spLocks noChangeShapeType="1"/>
                </p:cNvSpPr>
                <p:nvPr/>
              </p:nvSpPr>
              <p:spPr bwMode="auto">
                <a:xfrm flipV="1">
                  <a:off x="3959" y="18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2" name="Line 62102"/>
                <p:cNvSpPr>
                  <a:spLocks noChangeShapeType="1"/>
                </p:cNvSpPr>
                <p:nvPr/>
              </p:nvSpPr>
              <p:spPr bwMode="auto">
                <a:xfrm>
                  <a:off x="3965" y="182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3" name="Line 62103"/>
                <p:cNvSpPr>
                  <a:spLocks noChangeShapeType="1"/>
                </p:cNvSpPr>
                <p:nvPr/>
              </p:nvSpPr>
              <p:spPr bwMode="auto">
                <a:xfrm flipH="1">
                  <a:off x="3969" y="183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4" name="Line 62104"/>
                <p:cNvSpPr>
                  <a:spLocks noChangeShapeType="1"/>
                </p:cNvSpPr>
                <p:nvPr/>
              </p:nvSpPr>
              <p:spPr bwMode="auto">
                <a:xfrm>
                  <a:off x="3969" y="184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5" name="Line 62105"/>
                <p:cNvSpPr>
                  <a:spLocks noChangeShapeType="1"/>
                </p:cNvSpPr>
                <p:nvPr/>
              </p:nvSpPr>
              <p:spPr bwMode="auto">
                <a:xfrm flipH="1">
                  <a:off x="3958" y="184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6" name="Line 62106"/>
                <p:cNvSpPr>
                  <a:spLocks noChangeShapeType="1"/>
                </p:cNvSpPr>
                <p:nvPr/>
              </p:nvSpPr>
              <p:spPr bwMode="auto">
                <a:xfrm flipH="1">
                  <a:off x="3954" y="185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7" name="Line 62107"/>
                <p:cNvSpPr>
                  <a:spLocks noChangeShapeType="1"/>
                </p:cNvSpPr>
                <p:nvPr/>
              </p:nvSpPr>
              <p:spPr bwMode="auto">
                <a:xfrm flipH="1">
                  <a:off x="3948" y="186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8" name="Line 62108"/>
                <p:cNvSpPr>
                  <a:spLocks noChangeShapeType="1"/>
                </p:cNvSpPr>
                <p:nvPr/>
              </p:nvSpPr>
              <p:spPr bwMode="auto">
                <a:xfrm flipH="1">
                  <a:off x="3941" y="18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99" name="Line 62109"/>
                <p:cNvSpPr>
                  <a:spLocks noChangeShapeType="1"/>
                </p:cNvSpPr>
                <p:nvPr/>
              </p:nvSpPr>
              <p:spPr bwMode="auto">
                <a:xfrm flipH="1">
                  <a:off x="3934" y="18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0" name="Line 62110"/>
                <p:cNvSpPr>
                  <a:spLocks noChangeShapeType="1"/>
                </p:cNvSpPr>
                <p:nvPr/>
              </p:nvSpPr>
              <p:spPr bwMode="auto">
                <a:xfrm flipH="1">
                  <a:off x="3929" y="187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1" name="Line 62111"/>
                <p:cNvSpPr>
                  <a:spLocks noChangeShapeType="1"/>
                </p:cNvSpPr>
                <p:nvPr/>
              </p:nvSpPr>
              <p:spPr bwMode="auto">
                <a:xfrm>
                  <a:off x="3929" y="18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2" name="Line 62112"/>
                <p:cNvSpPr>
                  <a:spLocks noChangeShapeType="1"/>
                </p:cNvSpPr>
                <p:nvPr/>
              </p:nvSpPr>
              <p:spPr bwMode="auto">
                <a:xfrm flipH="1">
                  <a:off x="3925" y="189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3" name="Line 62113"/>
                <p:cNvSpPr>
                  <a:spLocks noChangeShapeType="1"/>
                </p:cNvSpPr>
                <p:nvPr/>
              </p:nvSpPr>
              <p:spPr bwMode="auto">
                <a:xfrm flipH="1">
                  <a:off x="3913" y="189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4" name="Line 62114"/>
                <p:cNvSpPr>
                  <a:spLocks noChangeShapeType="1"/>
                </p:cNvSpPr>
                <p:nvPr/>
              </p:nvSpPr>
              <p:spPr bwMode="auto">
                <a:xfrm>
                  <a:off x="3913" y="19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5" name="Line 62115"/>
                <p:cNvSpPr>
                  <a:spLocks noChangeShapeType="1"/>
                </p:cNvSpPr>
                <p:nvPr/>
              </p:nvSpPr>
              <p:spPr bwMode="auto">
                <a:xfrm flipV="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6" name="Line 62116"/>
                <p:cNvSpPr>
                  <a:spLocks noChangeShapeType="1"/>
                </p:cNvSpPr>
                <p:nvPr/>
              </p:nvSpPr>
              <p:spPr bwMode="auto">
                <a:xfrm flipH="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7" name="Line 62117"/>
                <p:cNvSpPr>
                  <a:spLocks noChangeShapeType="1"/>
                </p:cNvSpPr>
                <p:nvPr/>
              </p:nvSpPr>
              <p:spPr bwMode="auto">
                <a:xfrm>
                  <a:off x="3915" y="19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8" name="Line 62118"/>
                <p:cNvSpPr>
                  <a:spLocks noChangeShapeType="1"/>
                </p:cNvSpPr>
                <p:nvPr/>
              </p:nvSpPr>
              <p:spPr bwMode="auto">
                <a:xfrm>
                  <a:off x="3918" y="1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09" name="Line 62119"/>
                <p:cNvSpPr>
                  <a:spLocks noChangeShapeType="1"/>
                </p:cNvSpPr>
                <p:nvPr/>
              </p:nvSpPr>
              <p:spPr bwMode="auto">
                <a:xfrm flipV="1">
                  <a:off x="3920" y="19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0" name="Line 62120"/>
                <p:cNvSpPr>
                  <a:spLocks noChangeShapeType="1"/>
                </p:cNvSpPr>
                <p:nvPr/>
              </p:nvSpPr>
              <p:spPr bwMode="auto">
                <a:xfrm flipV="1">
                  <a:off x="3926" y="191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1" name="Line 62121"/>
                <p:cNvSpPr>
                  <a:spLocks noChangeShapeType="1"/>
                </p:cNvSpPr>
                <p:nvPr/>
              </p:nvSpPr>
              <p:spPr bwMode="auto">
                <a:xfrm flipV="1">
                  <a:off x="3938" y="19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2" name="Line 62122"/>
                <p:cNvSpPr>
                  <a:spLocks noChangeShapeType="1"/>
                </p:cNvSpPr>
                <p:nvPr/>
              </p:nvSpPr>
              <p:spPr bwMode="auto">
                <a:xfrm flipV="1">
                  <a:off x="3945" y="190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3" name="Line 62123"/>
                <p:cNvSpPr>
                  <a:spLocks noChangeShapeType="1"/>
                </p:cNvSpPr>
                <p:nvPr/>
              </p:nvSpPr>
              <p:spPr bwMode="auto">
                <a:xfrm flipV="1">
                  <a:off x="3959" y="190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4" name="Line 62124"/>
                <p:cNvSpPr>
                  <a:spLocks noChangeShapeType="1"/>
                </p:cNvSpPr>
                <p:nvPr/>
              </p:nvSpPr>
              <p:spPr bwMode="auto">
                <a:xfrm flipV="1">
                  <a:off x="3967" y="189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5" name="Line 62125"/>
                <p:cNvSpPr>
                  <a:spLocks noChangeShapeType="1"/>
                </p:cNvSpPr>
                <p:nvPr/>
              </p:nvSpPr>
              <p:spPr bwMode="auto">
                <a:xfrm flipV="1">
                  <a:off x="3980" y="1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6" name="Line 62126"/>
                <p:cNvSpPr>
                  <a:spLocks noChangeShapeType="1"/>
                </p:cNvSpPr>
                <p:nvPr/>
              </p:nvSpPr>
              <p:spPr bwMode="auto">
                <a:xfrm>
                  <a:off x="3987" y="18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7" name="Line 62127"/>
                <p:cNvSpPr>
                  <a:spLocks noChangeShapeType="1"/>
                </p:cNvSpPr>
                <p:nvPr/>
              </p:nvSpPr>
              <p:spPr bwMode="auto">
                <a:xfrm>
                  <a:off x="3996"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8" name="Line 62128"/>
                <p:cNvSpPr>
                  <a:spLocks noChangeShapeType="1"/>
                </p:cNvSpPr>
                <p:nvPr/>
              </p:nvSpPr>
              <p:spPr bwMode="auto">
                <a:xfrm flipV="1">
                  <a:off x="3998"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19" name="Line 62129"/>
                <p:cNvSpPr>
                  <a:spLocks noChangeShapeType="1"/>
                </p:cNvSpPr>
                <p:nvPr/>
              </p:nvSpPr>
              <p:spPr bwMode="auto">
                <a:xfrm flipV="1">
                  <a:off x="4005" y="190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0" name="Line 62130"/>
                <p:cNvSpPr>
                  <a:spLocks noChangeShapeType="1"/>
                </p:cNvSpPr>
                <p:nvPr/>
              </p:nvSpPr>
              <p:spPr bwMode="auto">
                <a:xfrm flipV="1">
                  <a:off x="4013" y="19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1" name="Line 62131"/>
                <p:cNvSpPr>
                  <a:spLocks noChangeShapeType="1"/>
                </p:cNvSpPr>
                <p:nvPr/>
              </p:nvSpPr>
              <p:spPr bwMode="auto">
                <a:xfrm>
                  <a:off x="4019"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2" name="Line 62132"/>
                <p:cNvSpPr>
                  <a:spLocks noChangeShapeType="1"/>
                </p:cNvSpPr>
                <p:nvPr/>
              </p:nvSpPr>
              <p:spPr bwMode="auto">
                <a:xfrm>
                  <a:off x="4021" y="19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3" name="Line 62133"/>
                <p:cNvSpPr>
                  <a:spLocks noChangeShapeType="1"/>
                </p:cNvSpPr>
                <p:nvPr/>
              </p:nvSpPr>
              <p:spPr bwMode="auto">
                <a:xfrm flipH="1">
                  <a:off x="4019" y="1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4" name="Line 62134"/>
                <p:cNvSpPr>
                  <a:spLocks noChangeShapeType="1"/>
                </p:cNvSpPr>
                <p:nvPr/>
              </p:nvSpPr>
              <p:spPr bwMode="auto">
                <a:xfrm flipH="1">
                  <a:off x="4011" y="19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5" name="Line 62135"/>
                <p:cNvSpPr>
                  <a:spLocks noChangeShapeType="1"/>
                </p:cNvSpPr>
                <p:nvPr/>
              </p:nvSpPr>
              <p:spPr bwMode="auto">
                <a:xfrm>
                  <a:off x="4011" y="192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6" name="Line 62136"/>
                <p:cNvSpPr>
                  <a:spLocks noChangeShapeType="1"/>
                </p:cNvSpPr>
                <p:nvPr/>
              </p:nvSpPr>
              <p:spPr bwMode="auto">
                <a:xfrm flipH="1">
                  <a:off x="4007" y="19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7" name="Line 62137"/>
                <p:cNvSpPr>
                  <a:spLocks noChangeShapeType="1"/>
                </p:cNvSpPr>
                <p:nvPr/>
              </p:nvSpPr>
              <p:spPr bwMode="auto">
                <a:xfrm flipH="1">
                  <a:off x="4002" y="19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8" name="Line 62138"/>
                <p:cNvSpPr>
                  <a:spLocks noChangeShapeType="1"/>
                </p:cNvSpPr>
                <p:nvPr/>
              </p:nvSpPr>
              <p:spPr bwMode="auto">
                <a:xfrm>
                  <a:off x="4002" y="19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29" name="Line 62139"/>
                <p:cNvSpPr>
                  <a:spLocks noChangeShapeType="1"/>
                </p:cNvSpPr>
                <p:nvPr/>
              </p:nvSpPr>
              <p:spPr bwMode="auto">
                <a:xfrm>
                  <a:off x="4011" y="19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0" name="Line 62140"/>
                <p:cNvSpPr>
                  <a:spLocks noChangeShapeType="1"/>
                </p:cNvSpPr>
                <p:nvPr/>
              </p:nvSpPr>
              <p:spPr bwMode="auto">
                <a:xfrm flipH="1">
                  <a:off x="4008" y="195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1" name="Line 62141"/>
                <p:cNvSpPr>
                  <a:spLocks noChangeShapeType="1"/>
                </p:cNvSpPr>
                <p:nvPr/>
              </p:nvSpPr>
              <p:spPr bwMode="auto">
                <a:xfrm flipH="1">
                  <a:off x="3996" y="196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2" name="Line 62142"/>
                <p:cNvSpPr>
                  <a:spLocks noChangeShapeType="1"/>
                </p:cNvSpPr>
                <p:nvPr/>
              </p:nvSpPr>
              <p:spPr bwMode="auto">
                <a:xfrm>
                  <a:off x="3996" y="197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3" name="Line 62143"/>
                <p:cNvSpPr>
                  <a:spLocks noChangeShapeType="1"/>
                </p:cNvSpPr>
                <p:nvPr/>
              </p:nvSpPr>
              <p:spPr bwMode="auto">
                <a:xfrm flipH="1">
                  <a:off x="3992" y="19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4" name="Line 62144"/>
                <p:cNvSpPr>
                  <a:spLocks noChangeShapeType="1"/>
                </p:cNvSpPr>
                <p:nvPr/>
              </p:nvSpPr>
              <p:spPr bwMode="auto">
                <a:xfrm flipH="1">
                  <a:off x="3987" y="19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5" name="Line 62145"/>
                <p:cNvSpPr>
                  <a:spLocks noChangeShapeType="1"/>
                </p:cNvSpPr>
                <p:nvPr/>
              </p:nvSpPr>
              <p:spPr bwMode="auto">
                <a:xfrm flipH="1" flipV="1">
                  <a:off x="3978" y="199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6" name="Line 62146"/>
                <p:cNvSpPr>
                  <a:spLocks noChangeShapeType="1"/>
                </p:cNvSpPr>
                <p:nvPr/>
              </p:nvSpPr>
              <p:spPr bwMode="auto">
                <a:xfrm flipH="1">
                  <a:off x="3971" y="19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7" name="Line 62147"/>
                <p:cNvSpPr>
                  <a:spLocks noChangeShapeType="1"/>
                </p:cNvSpPr>
                <p:nvPr/>
              </p:nvSpPr>
              <p:spPr bwMode="auto">
                <a:xfrm flipH="1">
                  <a:off x="3957" y="19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8" name="Line 62148"/>
                <p:cNvSpPr>
                  <a:spLocks noChangeShapeType="1"/>
                </p:cNvSpPr>
                <p:nvPr/>
              </p:nvSpPr>
              <p:spPr bwMode="auto">
                <a:xfrm>
                  <a:off x="3957" y="19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39" name="Line 62149"/>
                <p:cNvSpPr>
                  <a:spLocks noChangeShapeType="1"/>
                </p:cNvSpPr>
                <p:nvPr/>
              </p:nvSpPr>
              <p:spPr bwMode="auto">
                <a:xfrm flipV="1">
                  <a:off x="3960" y="20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0" name="Line 62150"/>
                <p:cNvSpPr>
                  <a:spLocks noChangeShapeType="1"/>
                </p:cNvSpPr>
                <p:nvPr/>
              </p:nvSpPr>
              <p:spPr bwMode="auto">
                <a:xfrm>
                  <a:off x="3966" y="200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1" name="Line 62151"/>
                <p:cNvSpPr>
                  <a:spLocks noChangeShapeType="1"/>
                </p:cNvSpPr>
                <p:nvPr/>
              </p:nvSpPr>
              <p:spPr bwMode="auto">
                <a:xfrm flipV="1">
                  <a:off x="3975" y="200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2" name="Line 62152"/>
                <p:cNvSpPr>
                  <a:spLocks noChangeShapeType="1"/>
                </p:cNvSpPr>
                <p:nvPr/>
              </p:nvSpPr>
              <p:spPr bwMode="auto">
                <a:xfrm flipH="1">
                  <a:off x="3977" y="200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3" name="Line 62153"/>
                <p:cNvSpPr>
                  <a:spLocks noChangeShapeType="1"/>
                </p:cNvSpPr>
                <p:nvPr/>
              </p:nvSpPr>
              <p:spPr bwMode="auto">
                <a:xfrm flipH="1">
                  <a:off x="3964" y="201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4" name="Line 62154"/>
                <p:cNvSpPr>
                  <a:spLocks noChangeShapeType="1"/>
                </p:cNvSpPr>
                <p:nvPr/>
              </p:nvSpPr>
              <p:spPr bwMode="auto">
                <a:xfrm>
                  <a:off x="3964" y="20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5" name="Line 62155"/>
                <p:cNvSpPr>
                  <a:spLocks noChangeShapeType="1"/>
                </p:cNvSpPr>
                <p:nvPr/>
              </p:nvSpPr>
              <p:spPr bwMode="auto">
                <a:xfrm flipH="1">
                  <a:off x="3959"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6" name="Line 62156"/>
                <p:cNvSpPr>
                  <a:spLocks noChangeShapeType="1"/>
                </p:cNvSpPr>
                <p:nvPr/>
              </p:nvSpPr>
              <p:spPr bwMode="auto">
                <a:xfrm flipH="1">
                  <a:off x="3952" y="20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7" name="Line 62157"/>
                <p:cNvSpPr>
                  <a:spLocks noChangeShapeType="1"/>
                </p:cNvSpPr>
                <p:nvPr/>
              </p:nvSpPr>
              <p:spPr bwMode="auto">
                <a:xfrm flipH="1" flipV="1">
                  <a:off x="3942" y="202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8" name="Line 62158"/>
                <p:cNvSpPr>
                  <a:spLocks noChangeShapeType="1"/>
                </p:cNvSpPr>
                <p:nvPr/>
              </p:nvSpPr>
              <p:spPr bwMode="auto">
                <a:xfrm flipH="1">
                  <a:off x="3935"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49" name="Line 62159"/>
                <p:cNvSpPr>
                  <a:spLocks noChangeShapeType="1"/>
                </p:cNvSpPr>
                <p:nvPr/>
              </p:nvSpPr>
              <p:spPr bwMode="auto">
                <a:xfrm>
                  <a:off x="3935" y="20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0" name="Line 62160"/>
                <p:cNvSpPr>
                  <a:spLocks noChangeShapeType="1"/>
                </p:cNvSpPr>
                <p:nvPr/>
              </p:nvSpPr>
              <p:spPr bwMode="auto">
                <a:xfrm flipV="1">
                  <a:off x="3937" y="203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1" name="Line 62161"/>
                <p:cNvSpPr>
                  <a:spLocks noChangeShapeType="1"/>
                </p:cNvSpPr>
                <p:nvPr/>
              </p:nvSpPr>
              <p:spPr bwMode="auto">
                <a:xfrm>
                  <a:off x="3944" y="20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2" name="Line 62162"/>
                <p:cNvSpPr>
                  <a:spLocks noChangeShapeType="1"/>
                </p:cNvSpPr>
                <p:nvPr/>
              </p:nvSpPr>
              <p:spPr bwMode="auto">
                <a:xfrm flipV="1">
                  <a:off x="3954" y="20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3" name="Line 62163"/>
                <p:cNvSpPr>
                  <a:spLocks noChangeShapeType="1"/>
                </p:cNvSpPr>
                <p:nvPr/>
              </p:nvSpPr>
              <p:spPr bwMode="auto">
                <a:xfrm flipV="1">
                  <a:off x="3961" y="20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4" name="Line 62164"/>
                <p:cNvSpPr>
                  <a:spLocks noChangeShapeType="1"/>
                </p:cNvSpPr>
                <p:nvPr/>
              </p:nvSpPr>
              <p:spPr bwMode="auto">
                <a:xfrm flipV="1">
                  <a:off x="3974" y="20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5" name="Line 62165"/>
                <p:cNvSpPr>
                  <a:spLocks noChangeShapeType="1"/>
                </p:cNvSpPr>
                <p:nvPr/>
              </p:nvSpPr>
              <p:spPr bwMode="auto">
                <a:xfrm>
                  <a:off x="3981" y="20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6" name="Line 62166"/>
                <p:cNvSpPr>
                  <a:spLocks noChangeShapeType="1"/>
                </p:cNvSpPr>
                <p:nvPr/>
              </p:nvSpPr>
              <p:spPr bwMode="auto">
                <a:xfrm>
                  <a:off x="3990" y="20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7" name="Line 62167"/>
                <p:cNvSpPr>
                  <a:spLocks noChangeShapeType="1"/>
                </p:cNvSpPr>
                <p:nvPr/>
              </p:nvSpPr>
              <p:spPr bwMode="auto">
                <a:xfrm>
                  <a:off x="4000" y="203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8" name="Line 62168"/>
                <p:cNvSpPr>
                  <a:spLocks noChangeShapeType="1"/>
                </p:cNvSpPr>
                <p:nvPr/>
              </p:nvSpPr>
              <p:spPr bwMode="auto">
                <a:xfrm flipH="1">
                  <a:off x="4008" y="2048"/>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59" name="Line 62169"/>
                <p:cNvSpPr>
                  <a:spLocks noChangeShapeType="1"/>
                </p:cNvSpPr>
                <p:nvPr/>
              </p:nvSpPr>
              <p:spPr bwMode="auto">
                <a:xfrm flipH="1">
                  <a:off x="4001" y="20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0" name="Line 62170"/>
                <p:cNvSpPr>
                  <a:spLocks noChangeShapeType="1"/>
                </p:cNvSpPr>
                <p:nvPr/>
              </p:nvSpPr>
              <p:spPr bwMode="auto">
                <a:xfrm>
                  <a:off x="4001" y="20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1" name="Line 62171"/>
                <p:cNvSpPr>
                  <a:spLocks noChangeShapeType="1"/>
                </p:cNvSpPr>
                <p:nvPr/>
              </p:nvSpPr>
              <p:spPr bwMode="auto">
                <a:xfrm flipH="1">
                  <a:off x="4005" y="20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2" name="Line 62172"/>
                <p:cNvSpPr>
                  <a:spLocks noChangeShapeType="1"/>
                </p:cNvSpPr>
                <p:nvPr/>
              </p:nvSpPr>
              <p:spPr bwMode="auto">
                <a:xfrm flipH="1" flipV="1">
                  <a:off x="3996" y="20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3" name="Line 62173"/>
                <p:cNvSpPr>
                  <a:spLocks noChangeShapeType="1"/>
                </p:cNvSpPr>
                <p:nvPr/>
              </p:nvSpPr>
              <p:spPr bwMode="auto">
                <a:xfrm flipH="1">
                  <a:off x="3989" y="20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4" name="Line 62174"/>
                <p:cNvSpPr>
                  <a:spLocks noChangeShapeType="1"/>
                </p:cNvSpPr>
                <p:nvPr/>
              </p:nvSpPr>
              <p:spPr bwMode="auto">
                <a:xfrm>
                  <a:off x="3989" y="20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5" name="Line 62175"/>
                <p:cNvSpPr>
                  <a:spLocks noChangeShapeType="1"/>
                </p:cNvSpPr>
                <p:nvPr/>
              </p:nvSpPr>
              <p:spPr bwMode="auto">
                <a:xfrm flipH="1">
                  <a:off x="3985" y="208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6" name="Line 62176"/>
                <p:cNvSpPr>
                  <a:spLocks noChangeShapeType="1"/>
                </p:cNvSpPr>
                <p:nvPr/>
              </p:nvSpPr>
              <p:spPr bwMode="auto">
                <a:xfrm>
                  <a:off x="3985" y="208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7" name="Line 62177"/>
                <p:cNvSpPr>
                  <a:spLocks noChangeShapeType="1"/>
                </p:cNvSpPr>
                <p:nvPr/>
              </p:nvSpPr>
              <p:spPr bwMode="auto">
                <a:xfrm flipH="1">
                  <a:off x="3980" y="209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8" name="Line 62178"/>
                <p:cNvSpPr>
                  <a:spLocks noChangeShapeType="1"/>
                </p:cNvSpPr>
                <p:nvPr/>
              </p:nvSpPr>
              <p:spPr bwMode="auto">
                <a:xfrm flipH="1">
                  <a:off x="3976" y="20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69" name="Line 62179"/>
                <p:cNvSpPr>
                  <a:spLocks noChangeShapeType="1"/>
                </p:cNvSpPr>
                <p:nvPr/>
              </p:nvSpPr>
              <p:spPr bwMode="auto">
                <a:xfrm flipH="1">
                  <a:off x="3970" y="210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0" name="Line 62180"/>
                <p:cNvSpPr>
                  <a:spLocks noChangeShapeType="1"/>
                </p:cNvSpPr>
                <p:nvPr/>
              </p:nvSpPr>
              <p:spPr bwMode="auto">
                <a:xfrm flipH="1">
                  <a:off x="3963" y="21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1" name="Line 62181"/>
                <p:cNvSpPr>
                  <a:spLocks noChangeShapeType="1"/>
                </p:cNvSpPr>
                <p:nvPr/>
              </p:nvSpPr>
              <p:spPr bwMode="auto">
                <a:xfrm flipH="1" flipV="1">
                  <a:off x="3961"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2" name="Line 62182"/>
                <p:cNvSpPr>
                  <a:spLocks noChangeShapeType="1"/>
                </p:cNvSpPr>
                <p:nvPr/>
              </p:nvSpPr>
              <p:spPr bwMode="auto">
                <a:xfrm flipH="1" flipV="1">
                  <a:off x="3959" y="21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3" name="Line 62183"/>
                <p:cNvSpPr>
                  <a:spLocks noChangeShapeType="1"/>
                </p:cNvSpPr>
                <p:nvPr/>
              </p:nvSpPr>
              <p:spPr bwMode="auto">
                <a:xfrm flipH="1">
                  <a:off x="3954"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4" name="Line 62184"/>
                <p:cNvSpPr>
                  <a:spLocks noChangeShapeType="1"/>
                </p:cNvSpPr>
                <p:nvPr/>
              </p:nvSpPr>
              <p:spPr bwMode="auto">
                <a:xfrm flipH="1">
                  <a:off x="3947"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5" name="Line 62185"/>
                <p:cNvSpPr>
                  <a:spLocks noChangeShapeType="1"/>
                </p:cNvSpPr>
                <p:nvPr/>
              </p:nvSpPr>
              <p:spPr bwMode="auto">
                <a:xfrm flipH="1" flipV="1">
                  <a:off x="3938" y="21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6" name="Line 62186"/>
                <p:cNvSpPr>
                  <a:spLocks noChangeShapeType="1"/>
                </p:cNvSpPr>
                <p:nvPr/>
              </p:nvSpPr>
              <p:spPr bwMode="auto">
                <a:xfrm flipH="1">
                  <a:off x="3931" y="21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7" name="Line 62187"/>
                <p:cNvSpPr>
                  <a:spLocks noChangeShapeType="1"/>
                </p:cNvSpPr>
                <p:nvPr/>
              </p:nvSpPr>
              <p:spPr bwMode="auto">
                <a:xfrm>
                  <a:off x="3931" y="21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8" name="Line 62188"/>
                <p:cNvSpPr>
                  <a:spLocks noChangeShapeType="1"/>
                </p:cNvSpPr>
                <p:nvPr/>
              </p:nvSpPr>
              <p:spPr bwMode="auto">
                <a:xfrm flipH="1">
                  <a:off x="3926"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79" name="Line 62189"/>
                <p:cNvSpPr>
                  <a:spLocks noChangeShapeType="1"/>
                </p:cNvSpPr>
                <p:nvPr/>
              </p:nvSpPr>
              <p:spPr bwMode="auto">
                <a:xfrm flipH="1" flipV="1">
                  <a:off x="3924"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0" name="Line 62190"/>
                <p:cNvSpPr>
                  <a:spLocks noChangeShapeType="1"/>
                </p:cNvSpPr>
                <p:nvPr/>
              </p:nvSpPr>
              <p:spPr bwMode="auto">
                <a:xfrm flipH="1">
                  <a:off x="3913" y="211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1" name="Line 62191"/>
                <p:cNvSpPr>
                  <a:spLocks noChangeShapeType="1"/>
                </p:cNvSpPr>
                <p:nvPr/>
              </p:nvSpPr>
              <p:spPr bwMode="auto">
                <a:xfrm flipH="1" flipV="1">
                  <a:off x="3910" y="211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2" name="Line 62192"/>
                <p:cNvSpPr>
                  <a:spLocks noChangeShapeType="1"/>
                </p:cNvSpPr>
                <p:nvPr/>
              </p:nvSpPr>
              <p:spPr bwMode="auto">
                <a:xfrm flipH="1" flipV="1">
                  <a:off x="3901" y="21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3" name="Line 62193"/>
                <p:cNvSpPr>
                  <a:spLocks noChangeShapeType="1"/>
                </p:cNvSpPr>
                <p:nvPr/>
              </p:nvSpPr>
              <p:spPr bwMode="auto">
                <a:xfrm flipH="1">
                  <a:off x="3896" y="21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4" name="Line 62194"/>
                <p:cNvSpPr>
                  <a:spLocks noChangeShapeType="1"/>
                </p:cNvSpPr>
                <p:nvPr/>
              </p:nvSpPr>
              <p:spPr bwMode="auto">
                <a:xfrm>
                  <a:off x="3896"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5" name="Line 62195"/>
                <p:cNvSpPr>
                  <a:spLocks noChangeShapeType="1"/>
                </p:cNvSpPr>
                <p:nvPr/>
              </p:nvSpPr>
              <p:spPr bwMode="auto">
                <a:xfrm>
                  <a:off x="3899"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6" name="Line 62196"/>
                <p:cNvSpPr>
                  <a:spLocks noChangeShapeType="1"/>
                </p:cNvSpPr>
                <p:nvPr/>
              </p:nvSpPr>
              <p:spPr bwMode="auto">
                <a:xfrm flipH="1" flipV="1">
                  <a:off x="3892" y="2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7" name="Line 62197"/>
                <p:cNvSpPr>
                  <a:spLocks noChangeShapeType="1"/>
                </p:cNvSpPr>
                <p:nvPr/>
              </p:nvSpPr>
              <p:spPr bwMode="auto">
                <a:xfrm flipH="1" flipV="1">
                  <a:off x="3889" y="21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8" name="Line 62198"/>
                <p:cNvSpPr>
                  <a:spLocks noChangeShapeType="1"/>
                </p:cNvSpPr>
                <p:nvPr/>
              </p:nvSpPr>
              <p:spPr bwMode="auto">
                <a:xfrm flipH="1" flipV="1">
                  <a:off x="3880" y="21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89" name="Line 62199"/>
                <p:cNvSpPr>
                  <a:spLocks noChangeShapeType="1"/>
                </p:cNvSpPr>
                <p:nvPr/>
              </p:nvSpPr>
              <p:spPr bwMode="auto">
                <a:xfrm flipH="1">
                  <a:off x="3873" y="21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0" name="Line 62200"/>
                <p:cNvSpPr>
                  <a:spLocks noChangeShapeType="1"/>
                </p:cNvSpPr>
                <p:nvPr/>
              </p:nvSpPr>
              <p:spPr bwMode="auto">
                <a:xfrm>
                  <a:off x="3873" y="2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1" name="Line 62201"/>
                <p:cNvSpPr>
                  <a:spLocks noChangeShapeType="1"/>
                </p:cNvSpPr>
                <p:nvPr/>
              </p:nvSpPr>
              <p:spPr bwMode="auto">
                <a:xfrm>
                  <a:off x="3875"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2" name="Line 62202"/>
                <p:cNvSpPr>
                  <a:spLocks noChangeShapeType="1"/>
                </p:cNvSpPr>
                <p:nvPr/>
              </p:nvSpPr>
              <p:spPr bwMode="auto">
                <a:xfrm flipH="1">
                  <a:off x="3870" y="21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3" name="Line 62203"/>
                <p:cNvSpPr>
                  <a:spLocks noChangeShapeType="1"/>
                </p:cNvSpPr>
                <p:nvPr/>
              </p:nvSpPr>
              <p:spPr bwMode="auto">
                <a:xfrm flipH="1" flipV="1">
                  <a:off x="3868" y="21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4" name="Line 62204"/>
                <p:cNvSpPr>
                  <a:spLocks noChangeShapeType="1"/>
                </p:cNvSpPr>
                <p:nvPr/>
              </p:nvSpPr>
              <p:spPr bwMode="auto">
                <a:xfrm flipH="1" flipV="1">
                  <a:off x="3864" y="211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5" name="Line 62205"/>
                <p:cNvSpPr>
                  <a:spLocks noChangeShapeType="1"/>
                </p:cNvSpPr>
                <p:nvPr/>
              </p:nvSpPr>
              <p:spPr bwMode="auto">
                <a:xfrm flipH="1" flipV="1">
                  <a:off x="3862"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6" name="Line 62206"/>
                <p:cNvSpPr>
                  <a:spLocks noChangeShapeType="1"/>
                </p:cNvSpPr>
                <p:nvPr/>
              </p:nvSpPr>
              <p:spPr bwMode="auto">
                <a:xfrm flipV="1">
                  <a:off x="3862" y="2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7" name="Line 62207"/>
                <p:cNvSpPr>
                  <a:spLocks noChangeShapeType="1"/>
                </p:cNvSpPr>
                <p:nvPr/>
              </p:nvSpPr>
              <p:spPr bwMode="auto">
                <a:xfrm flipH="1" flipV="1">
                  <a:off x="3867" y="20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8" name="Line 62208"/>
                <p:cNvSpPr>
                  <a:spLocks noChangeShapeType="1"/>
                </p:cNvSpPr>
                <p:nvPr/>
              </p:nvSpPr>
              <p:spPr bwMode="auto">
                <a:xfrm flipV="1">
                  <a:off x="3867" y="20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99" name="Line 62209"/>
                <p:cNvSpPr>
                  <a:spLocks noChangeShapeType="1"/>
                </p:cNvSpPr>
                <p:nvPr/>
              </p:nvSpPr>
              <p:spPr bwMode="auto">
                <a:xfrm flipV="1">
                  <a:off x="3874" y="208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0" name="Line 62210"/>
                <p:cNvSpPr>
                  <a:spLocks noChangeShapeType="1"/>
                </p:cNvSpPr>
                <p:nvPr/>
              </p:nvSpPr>
              <p:spPr bwMode="auto">
                <a:xfrm flipH="1" flipV="1">
                  <a:off x="3876" y="20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1" name="Line 62211"/>
                <p:cNvSpPr>
                  <a:spLocks noChangeShapeType="1"/>
                </p:cNvSpPr>
                <p:nvPr/>
              </p:nvSpPr>
              <p:spPr bwMode="auto">
                <a:xfrm flipV="1">
                  <a:off x="3876" y="20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2" name="Line 62212"/>
                <p:cNvSpPr>
                  <a:spLocks noChangeShapeType="1"/>
                </p:cNvSpPr>
                <p:nvPr/>
              </p:nvSpPr>
              <p:spPr bwMode="auto">
                <a:xfrm flipV="1">
                  <a:off x="3883" y="20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3" name="Line 62213"/>
                <p:cNvSpPr>
                  <a:spLocks noChangeShapeType="1"/>
                </p:cNvSpPr>
                <p:nvPr/>
              </p:nvSpPr>
              <p:spPr bwMode="auto">
                <a:xfrm flipV="1">
                  <a:off x="3888" y="20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4" name="Line 62214"/>
                <p:cNvSpPr>
                  <a:spLocks noChangeShapeType="1"/>
                </p:cNvSpPr>
                <p:nvPr/>
              </p:nvSpPr>
              <p:spPr bwMode="auto">
                <a:xfrm flipV="1">
                  <a:off x="3893" y="205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5" name="Line 62215"/>
                <p:cNvSpPr>
                  <a:spLocks noChangeShapeType="1"/>
                </p:cNvSpPr>
                <p:nvPr/>
              </p:nvSpPr>
              <p:spPr bwMode="auto">
                <a:xfrm flipH="1" flipV="1">
                  <a:off x="3896" y="20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6" name="Line 62216"/>
                <p:cNvSpPr>
                  <a:spLocks noChangeShapeType="1"/>
                </p:cNvSpPr>
                <p:nvPr/>
              </p:nvSpPr>
              <p:spPr bwMode="auto">
                <a:xfrm flipV="1">
                  <a:off x="3896" y="20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7" name="Line 62217"/>
                <p:cNvSpPr>
                  <a:spLocks noChangeShapeType="1"/>
                </p:cNvSpPr>
                <p:nvPr/>
              </p:nvSpPr>
              <p:spPr bwMode="auto">
                <a:xfrm flipH="1" flipV="1">
                  <a:off x="3901" y="203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8" name="Line 62218"/>
                <p:cNvSpPr>
                  <a:spLocks noChangeShapeType="1"/>
                </p:cNvSpPr>
                <p:nvPr/>
              </p:nvSpPr>
              <p:spPr bwMode="auto">
                <a:xfrm flipH="1">
                  <a:off x="3894" y="20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09" name="Line 62219"/>
                <p:cNvSpPr>
                  <a:spLocks noChangeShapeType="1"/>
                </p:cNvSpPr>
                <p:nvPr/>
              </p:nvSpPr>
              <p:spPr bwMode="auto">
                <a:xfrm flipH="1" flipV="1">
                  <a:off x="3885" y="203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0" name="Line 62220"/>
                <p:cNvSpPr>
                  <a:spLocks noChangeShapeType="1"/>
                </p:cNvSpPr>
                <p:nvPr/>
              </p:nvSpPr>
              <p:spPr bwMode="auto">
                <a:xfrm flipH="1">
                  <a:off x="3877" y="203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1" name="Line 62221"/>
                <p:cNvSpPr>
                  <a:spLocks noChangeShapeType="1"/>
                </p:cNvSpPr>
                <p:nvPr/>
              </p:nvSpPr>
              <p:spPr bwMode="auto">
                <a:xfrm flipH="1">
                  <a:off x="3870" y="20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2" name="Line 62222"/>
                <p:cNvSpPr>
                  <a:spLocks noChangeShapeType="1"/>
                </p:cNvSpPr>
                <p:nvPr/>
              </p:nvSpPr>
              <p:spPr bwMode="auto">
                <a:xfrm flipH="1" flipV="1">
                  <a:off x="3868"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3" name="Line 62223"/>
                <p:cNvSpPr>
                  <a:spLocks noChangeShapeType="1"/>
                </p:cNvSpPr>
                <p:nvPr/>
              </p:nvSpPr>
              <p:spPr bwMode="auto">
                <a:xfrm flipV="1">
                  <a:off x="3868" y="20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4" name="Line 62224"/>
                <p:cNvSpPr>
                  <a:spLocks noChangeShapeType="1"/>
                </p:cNvSpPr>
                <p:nvPr/>
              </p:nvSpPr>
              <p:spPr bwMode="auto">
                <a:xfrm flipV="1">
                  <a:off x="3875" y="20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5" name="Line 62225"/>
                <p:cNvSpPr>
                  <a:spLocks noChangeShapeType="1"/>
                </p:cNvSpPr>
                <p:nvPr/>
              </p:nvSpPr>
              <p:spPr bwMode="auto">
                <a:xfrm flipH="1" flipV="1">
                  <a:off x="3878" y="20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6" name="Line 62226"/>
                <p:cNvSpPr>
                  <a:spLocks noChangeShapeType="1"/>
                </p:cNvSpPr>
                <p:nvPr/>
              </p:nvSpPr>
              <p:spPr bwMode="auto">
                <a:xfrm flipH="1" flipV="1">
                  <a:off x="3869" y="2009"/>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7" name="Line 62227"/>
                <p:cNvSpPr>
                  <a:spLocks noChangeShapeType="1"/>
                </p:cNvSpPr>
                <p:nvPr/>
              </p:nvSpPr>
              <p:spPr bwMode="auto">
                <a:xfrm flipH="1">
                  <a:off x="3862" y="20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8" name="Line 62228"/>
                <p:cNvSpPr>
                  <a:spLocks noChangeShapeType="1"/>
                </p:cNvSpPr>
                <p:nvPr/>
              </p:nvSpPr>
              <p:spPr bwMode="auto">
                <a:xfrm flipH="1">
                  <a:off x="3859" y="2011"/>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19" name="Line 62229"/>
                <p:cNvSpPr>
                  <a:spLocks noChangeShapeType="1"/>
                </p:cNvSpPr>
                <p:nvPr/>
              </p:nvSpPr>
              <p:spPr bwMode="auto">
                <a:xfrm flipH="1">
                  <a:off x="3854" y="2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0" name="Line 62230"/>
                <p:cNvSpPr>
                  <a:spLocks noChangeShapeType="1"/>
                </p:cNvSpPr>
                <p:nvPr/>
              </p:nvSpPr>
              <p:spPr bwMode="auto">
                <a:xfrm flipH="1" flipV="1">
                  <a:off x="3852" y="20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1" name="Line 62231"/>
                <p:cNvSpPr>
                  <a:spLocks noChangeShapeType="1"/>
                </p:cNvSpPr>
                <p:nvPr/>
              </p:nvSpPr>
              <p:spPr bwMode="auto">
                <a:xfrm flipH="1" flipV="1">
                  <a:off x="3850" y="20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2" name="Line 62232"/>
                <p:cNvSpPr>
                  <a:spLocks noChangeShapeType="1"/>
                </p:cNvSpPr>
                <p:nvPr/>
              </p:nvSpPr>
              <p:spPr bwMode="auto">
                <a:xfrm flipV="1">
                  <a:off x="3850" y="20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3" name="Line 62233"/>
                <p:cNvSpPr>
                  <a:spLocks noChangeShapeType="1"/>
                </p:cNvSpPr>
                <p:nvPr/>
              </p:nvSpPr>
              <p:spPr bwMode="auto">
                <a:xfrm flipV="1">
                  <a:off x="3853"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4" name="Line 62234"/>
                <p:cNvSpPr>
                  <a:spLocks noChangeShapeType="1"/>
                </p:cNvSpPr>
                <p:nvPr/>
              </p:nvSpPr>
              <p:spPr bwMode="auto">
                <a:xfrm flipV="1">
                  <a:off x="3858"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5" name="Line 62235"/>
                <p:cNvSpPr>
                  <a:spLocks noChangeShapeType="1"/>
                </p:cNvSpPr>
                <p:nvPr/>
              </p:nvSpPr>
              <p:spPr bwMode="auto">
                <a:xfrm flipV="1">
                  <a:off x="3865" y="199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6" name="Line 62236"/>
                <p:cNvSpPr>
                  <a:spLocks noChangeShapeType="1"/>
                </p:cNvSpPr>
                <p:nvPr/>
              </p:nvSpPr>
              <p:spPr bwMode="auto">
                <a:xfrm flipH="1" flipV="1">
                  <a:off x="3870"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7" name="Line 62237"/>
                <p:cNvSpPr>
                  <a:spLocks noChangeShapeType="1"/>
                </p:cNvSpPr>
                <p:nvPr/>
              </p:nvSpPr>
              <p:spPr bwMode="auto">
                <a:xfrm flipH="1">
                  <a:off x="3862" y="198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8" name="Line 62238"/>
                <p:cNvSpPr>
                  <a:spLocks noChangeShapeType="1"/>
                </p:cNvSpPr>
                <p:nvPr/>
              </p:nvSpPr>
              <p:spPr bwMode="auto">
                <a:xfrm flipV="1">
                  <a:off x="3862" y="197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29" name="Line 62239"/>
                <p:cNvSpPr>
                  <a:spLocks noChangeShapeType="1"/>
                </p:cNvSpPr>
                <p:nvPr/>
              </p:nvSpPr>
              <p:spPr bwMode="auto">
                <a:xfrm flipV="1">
                  <a:off x="3868" y="196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0" name="Line 62240"/>
                <p:cNvSpPr>
                  <a:spLocks noChangeShapeType="1"/>
                </p:cNvSpPr>
                <p:nvPr/>
              </p:nvSpPr>
              <p:spPr bwMode="auto">
                <a:xfrm flipV="1">
                  <a:off x="3872" y="1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1" name="Line 62241"/>
                <p:cNvSpPr>
                  <a:spLocks noChangeShapeType="1"/>
                </p:cNvSpPr>
                <p:nvPr/>
              </p:nvSpPr>
              <p:spPr bwMode="auto">
                <a:xfrm flipH="1">
                  <a:off x="3870" y="19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2" name="Line 62242"/>
                <p:cNvSpPr>
                  <a:spLocks noChangeShapeType="1"/>
                </p:cNvSpPr>
                <p:nvPr/>
              </p:nvSpPr>
              <p:spPr bwMode="auto">
                <a:xfrm flipH="1">
                  <a:off x="3865" y="196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3" name="Line 62243"/>
                <p:cNvSpPr>
                  <a:spLocks noChangeShapeType="1"/>
                </p:cNvSpPr>
                <p:nvPr/>
              </p:nvSpPr>
              <p:spPr bwMode="auto">
                <a:xfrm flipH="1">
                  <a:off x="3858" y="19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4" name="Line 62244"/>
                <p:cNvSpPr>
                  <a:spLocks noChangeShapeType="1"/>
                </p:cNvSpPr>
                <p:nvPr/>
              </p:nvSpPr>
              <p:spPr bwMode="auto">
                <a:xfrm flipH="1">
                  <a:off x="3856" y="197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5" name="Line 62245"/>
                <p:cNvSpPr>
                  <a:spLocks noChangeShapeType="1"/>
                </p:cNvSpPr>
                <p:nvPr/>
              </p:nvSpPr>
              <p:spPr bwMode="auto">
                <a:xfrm flipH="1" flipV="1">
                  <a:off x="3846" y="198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6" name="Line 62246"/>
                <p:cNvSpPr>
                  <a:spLocks noChangeShapeType="1"/>
                </p:cNvSpPr>
                <p:nvPr/>
              </p:nvSpPr>
              <p:spPr bwMode="auto">
                <a:xfrm flipH="1" flipV="1">
                  <a:off x="3837" y="1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7" name="Line 62247"/>
                <p:cNvSpPr>
                  <a:spLocks noChangeShapeType="1"/>
                </p:cNvSpPr>
                <p:nvPr/>
              </p:nvSpPr>
              <p:spPr bwMode="auto">
                <a:xfrm flipV="1">
                  <a:off x="3837" y="19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8" name="Line 62248"/>
                <p:cNvSpPr>
                  <a:spLocks noChangeShapeType="1"/>
                </p:cNvSpPr>
                <p:nvPr/>
              </p:nvSpPr>
              <p:spPr bwMode="auto">
                <a:xfrm flipH="1" flipV="1">
                  <a:off x="3847"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39" name="Line 62249"/>
                <p:cNvSpPr>
                  <a:spLocks noChangeShapeType="1"/>
                </p:cNvSpPr>
                <p:nvPr/>
              </p:nvSpPr>
              <p:spPr bwMode="auto">
                <a:xfrm flipH="1" flipV="1">
                  <a:off x="3845" y="1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0" name="Line 62250"/>
                <p:cNvSpPr>
                  <a:spLocks noChangeShapeType="1"/>
                </p:cNvSpPr>
                <p:nvPr/>
              </p:nvSpPr>
              <p:spPr bwMode="auto">
                <a:xfrm flipV="1">
                  <a:off x="3845" y="19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1" name="Line 62251"/>
                <p:cNvSpPr>
                  <a:spLocks noChangeShapeType="1"/>
                </p:cNvSpPr>
                <p:nvPr/>
              </p:nvSpPr>
              <p:spPr bwMode="auto">
                <a:xfrm flipV="1">
                  <a:off x="3849"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2" name="Line 62252"/>
                <p:cNvSpPr>
                  <a:spLocks noChangeShapeType="1"/>
                </p:cNvSpPr>
                <p:nvPr/>
              </p:nvSpPr>
              <p:spPr bwMode="auto">
                <a:xfrm flipH="1" flipV="1">
                  <a:off x="3855" y="19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3" name="Line 62253"/>
                <p:cNvSpPr>
                  <a:spLocks noChangeShapeType="1"/>
                </p:cNvSpPr>
                <p:nvPr/>
              </p:nvSpPr>
              <p:spPr bwMode="auto">
                <a:xfrm flipH="1" flipV="1">
                  <a:off x="3853" y="1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4" name="Line 62254"/>
                <p:cNvSpPr>
                  <a:spLocks noChangeShapeType="1"/>
                </p:cNvSpPr>
                <p:nvPr/>
              </p:nvSpPr>
              <p:spPr bwMode="auto">
                <a:xfrm flipV="1">
                  <a:off x="3853" y="19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5" name="Line 62255"/>
                <p:cNvSpPr>
                  <a:spLocks noChangeShapeType="1"/>
                </p:cNvSpPr>
                <p:nvPr/>
              </p:nvSpPr>
              <p:spPr bwMode="auto">
                <a:xfrm flipH="1" flipV="1">
                  <a:off x="3864" y="1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6" name="Line 62256"/>
                <p:cNvSpPr>
                  <a:spLocks noChangeShapeType="1"/>
                </p:cNvSpPr>
                <p:nvPr/>
              </p:nvSpPr>
              <p:spPr bwMode="auto">
                <a:xfrm flipH="1" flipV="1">
                  <a:off x="3855" y="19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7" name="Line 62257"/>
                <p:cNvSpPr>
                  <a:spLocks noChangeShapeType="1"/>
                </p:cNvSpPr>
                <p:nvPr/>
              </p:nvSpPr>
              <p:spPr bwMode="auto">
                <a:xfrm flipH="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8" name="Line 62258"/>
                <p:cNvSpPr>
                  <a:spLocks noChangeShapeType="1"/>
                </p:cNvSpPr>
                <p:nvPr/>
              </p:nvSpPr>
              <p:spPr bwMode="auto">
                <a:xfrm flipV="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49" name="Line 62259"/>
                <p:cNvSpPr>
                  <a:spLocks noChangeShapeType="1"/>
                </p:cNvSpPr>
                <p:nvPr/>
              </p:nvSpPr>
              <p:spPr bwMode="auto">
                <a:xfrm flipH="1" flipV="1">
                  <a:off x="385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0" name="Line 62260"/>
                <p:cNvSpPr>
                  <a:spLocks noChangeShapeType="1"/>
                </p:cNvSpPr>
                <p:nvPr/>
              </p:nvSpPr>
              <p:spPr bwMode="auto">
                <a:xfrm flipH="1" flipV="1">
                  <a:off x="3851" y="19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1" name="Line 62261"/>
                <p:cNvSpPr>
                  <a:spLocks noChangeShapeType="1"/>
                </p:cNvSpPr>
                <p:nvPr/>
              </p:nvSpPr>
              <p:spPr bwMode="auto">
                <a:xfrm flipH="1" flipV="1">
                  <a:off x="3848" y="18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2" name="Line 62262"/>
                <p:cNvSpPr>
                  <a:spLocks noChangeShapeType="1"/>
                </p:cNvSpPr>
                <p:nvPr/>
              </p:nvSpPr>
              <p:spPr bwMode="auto">
                <a:xfrm flipV="1">
                  <a:off x="3848" y="188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3" name="Line 62263"/>
                <p:cNvSpPr>
                  <a:spLocks noChangeShapeType="1"/>
                </p:cNvSpPr>
                <p:nvPr/>
              </p:nvSpPr>
              <p:spPr bwMode="auto">
                <a:xfrm flipV="1">
                  <a:off x="3853" y="18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4" name="Line 62264"/>
                <p:cNvSpPr>
                  <a:spLocks noChangeShapeType="1"/>
                </p:cNvSpPr>
                <p:nvPr/>
              </p:nvSpPr>
              <p:spPr bwMode="auto">
                <a:xfrm flipV="1">
                  <a:off x="3860" y="18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5" name="Line 62265"/>
                <p:cNvSpPr>
                  <a:spLocks noChangeShapeType="1"/>
                </p:cNvSpPr>
                <p:nvPr/>
              </p:nvSpPr>
              <p:spPr bwMode="auto">
                <a:xfrm>
                  <a:off x="3867" y="1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6" name="Line 62266"/>
                <p:cNvSpPr>
                  <a:spLocks noChangeShapeType="1"/>
                </p:cNvSpPr>
                <p:nvPr/>
              </p:nvSpPr>
              <p:spPr bwMode="auto">
                <a:xfrm flipV="1">
                  <a:off x="3870" y="18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7" name="Line 62267"/>
                <p:cNvSpPr>
                  <a:spLocks noChangeShapeType="1"/>
                </p:cNvSpPr>
                <p:nvPr/>
              </p:nvSpPr>
              <p:spPr bwMode="auto">
                <a:xfrm>
                  <a:off x="3876" y="188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8" name="Line 62268"/>
                <p:cNvSpPr>
                  <a:spLocks noChangeShapeType="1"/>
                </p:cNvSpPr>
                <p:nvPr/>
              </p:nvSpPr>
              <p:spPr bwMode="auto">
                <a:xfrm flipH="1" flipV="1">
                  <a:off x="3883" y="18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59" name="Line 62269"/>
                <p:cNvSpPr>
                  <a:spLocks noChangeShapeType="1"/>
                </p:cNvSpPr>
                <p:nvPr/>
              </p:nvSpPr>
              <p:spPr bwMode="auto">
                <a:xfrm flipH="1" flipV="1">
                  <a:off x="3881" y="187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0" name="Line 62270"/>
                <p:cNvSpPr>
                  <a:spLocks noChangeShapeType="1"/>
                </p:cNvSpPr>
                <p:nvPr/>
              </p:nvSpPr>
              <p:spPr bwMode="auto">
                <a:xfrm flipH="1" flipV="1">
                  <a:off x="3872" y="18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1" name="Line 62271"/>
                <p:cNvSpPr>
                  <a:spLocks noChangeShapeType="1"/>
                </p:cNvSpPr>
                <p:nvPr/>
              </p:nvSpPr>
              <p:spPr bwMode="auto">
                <a:xfrm flipV="1">
                  <a:off x="3872" y="186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2" name="Line 62272"/>
                <p:cNvSpPr>
                  <a:spLocks noChangeShapeType="1"/>
                </p:cNvSpPr>
                <p:nvPr/>
              </p:nvSpPr>
              <p:spPr bwMode="auto">
                <a:xfrm flipV="1">
                  <a:off x="3877" y="1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3" name="Line 62273"/>
                <p:cNvSpPr>
                  <a:spLocks noChangeShapeType="1"/>
                </p:cNvSpPr>
                <p:nvPr/>
              </p:nvSpPr>
              <p:spPr bwMode="auto">
                <a:xfrm flipH="1" flipV="1">
                  <a:off x="3875" y="185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4" name="Line 62274"/>
                <p:cNvSpPr>
                  <a:spLocks noChangeShapeType="1"/>
                </p:cNvSpPr>
                <p:nvPr/>
              </p:nvSpPr>
              <p:spPr bwMode="auto">
                <a:xfrm>
                  <a:off x="3875" y="18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5" name="Line 62275"/>
                <p:cNvSpPr>
                  <a:spLocks noChangeShapeType="1"/>
                </p:cNvSpPr>
                <p:nvPr/>
              </p:nvSpPr>
              <p:spPr bwMode="auto">
                <a:xfrm flipV="1">
                  <a:off x="3891" y="1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6" name="Line 62276"/>
                <p:cNvSpPr>
                  <a:spLocks noChangeShapeType="1"/>
                </p:cNvSpPr>
                <p:nvPr/>
              </p:nvSpPr>
              <p:spPr bwMode="auto">
                <a:xfrm flipH="1">
                  <a:off x="3889" y="18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7" name="Line 62277"/>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8" name="Line 62278"/>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69" name="Line 62279"/>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0" name="Line 62280"/>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1" name="Line 62281"/>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2" name="Line 62282"/>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3" name="Line 62283"/>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4" name="Line 62284"/>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5" name="Line 62285"/>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6" name="Line 62286"/>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7" name="Line 62287"/>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78" name="Line 62288"/>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60898" name="Line 62290"/>
              <p:cNvSpPr>
                <a:spLocks noChangeShapeType="1"/>
              </p:cNvSpPr>
              <p:nvPr/>
            </p:nvSpPr>
            <p:spPr bwMode="auto">
              <a:xfrm flipV="1">
                <a:off x="6284913" y="2900363"/>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99" name="Line 62291"/>
              <p:cNvSpPr>
                <a:spLocks noChangeShapeType="1"/>
              </p:cNvSpPr>
              <p:nvPr/>
            </p:nvSpPr>
            <p:spPr bwMode="auto">
              <a:xfrm>
                <a:off x="6294438" y="2900363"/>
                <a:ext cx="1587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0" name="Line 62292"/>
              <p:cNvSpPr>
                <a:spLocks noChangeShapeType="1"/>
              </p:cNvSpPr>
              <p:nvPr/>
            </p:nvSpPr>
            <p:spPr bwMode="auto">
              <a:xfrm flipH="1">
                <a:off x="6300788" y="2908301"/>
                <a:ext cx="9525"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1" name="Line 62293"/>
              <p:cNvSpPr>
                <a:spLocks noChangeShapeType="1"/>
              </p:cNvSpPr>
              <p:nvPr/>
            </p:nvSpPr>
            <p:spPr bwMode="auto">
              <a:xfrm>
                <a:off x="6300788" y="292100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2" name="Line 62294"/>
              <p:cNvSpPr>
                <a:spLocks noChangeShapeType="1"/>
              </p:cNvSpPr>
              <p:nvPr/>
            </p:nvSpPr>
            <p:spPr bwMode="auto">
              <a:xfrm flipH="1">
                <a:off x="6283326" y="2932113"/>
                <a:ext cx="2222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3" name="Line 62295"/>
              <p:cNvSpPr>
                <a:spLocks noChangeShapeType="1"/>
              </p:cNvSpPr>
              <p:nvPr/>
            </p:nvSpPr>
            <p:spPr bwMode="auto">
              <a:xfrm flipH="1">
                <a:off x="6276976" y="2938463"/>
                <a:ext cx="6350"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4" name="Line 62296"/>
              <p:cNvSpPr>
                <a:spLocks noChangeShapeType="1"/>
              </p:cNvSpPr>
              <p:nvPr/>
            </p:nvSpPr>
            <p:spPr bwMode="auto">
              <a:xfrm flipH="1">
                <a:off x="6267451" y="2954338"/>
                <a:ext cx="9525"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5" name="Line 62297"/>
              <p:cNvSpPr>
                <a:spLocks noChangeShapeType="1"/>
              </p:cNvSpPr>
              <p:nvPr/>
            </p:nvSpPr>
            <p:spPr bwMode="auto">
              <a:xfrm flipH="1">
                <a:off x="6256338" y="296862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6" name="Line 62298"/>
              <p:cNvSpPr>
                <a:spLocks noChangeShapeType="1"/>
              </p:cNvSpPr>
              <p:nvPr/>
            </p:nvSpPr>
            <p:spPr bwMode="auto">
              <a:xfrm flipH="1">
                <a:off x="6245226" y="29718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7" name="Line 62299"/>
              <p:cNvSpPr>
                <a:spLocks noChangeShapeType="1"/>
              </p:cNvSpPr>
              <p:nvPr/>
            </p:nvSpPr>
            <p:spPr bwMode="auto">
              <a:xfrm flipH="1">
                <a:off x="6237288" y="2974976"/>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8" name="Line 62300"/>
              <p:cNvSpPr>
                <a:spLocks noChangeShapeType="1"/>
              </p:cNvSpPr>
              <p:nvPr/>
            </p:nvSpPr>
            <p:spPr bwMode="auto">
              <a:xfrm>
                <a:off x="6237288" y="2989263"/>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09" name="Line 62301"/>
              <p:cNvSpPr>
                <a:spLocks noChangeShapeType="1"/>
              </p:cNvSpPr>
              <p:nvPr/>
            </p:nvSpPr>
            <p:spPr bwMode="auto">
              <a:xfrm flipH="1">
                <a:off x="6230938" y="3000376"/>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0" name="Line 62302"/>
              <p:cNvSpPr>
                <a:spLocks noChangeShapeType="1"/>
              </p:cNvSpPr>
              <p:nvPr/>
            </p:nvSpPr>
            <p:spPr bwMode="auto">
              <a:xfrm flipH="1">
                <a:off x="6211888" y="3003551"/>
                <a:ext cx="19050"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1" name="Line 62303"/>
              <p:cNvSpPr>
                <a:spLocks noChangeShapeType="1"/>
              </p:cNvSpPr>
              <p:nvPr/>
            </p:nvSpPr>
            <p:spPr bwMode="auto">
              <a:xfrm>
                <a:off x="6211888" y="3021013"/>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2" name="Line 62304"/>
              <p:cNvSpPr>
                <a:spLocks noChangeShapeType="1"/>
              </p:cNvSpPr>
              <p:nvPr/>
            </p:nvSpPr>
            <p:spPr bwMode="auto">
              <a:xfrm flipV="1">
                <a:off x="6215063" y="302895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3" name="Line 62305"/>
              <p:cNvSpPr>
                <a:spLocks noChangeShapeType="1"/>
              </p:cNvSpPr>
              <p:nvPr/>
            </p:nvSpPr>
            <p:spPr bwMode="auto">
              <a:xfrm flipH="1">
                <a:off x="6215063" y="302895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4" name="Line 62306"/>
              <p:cNvSpPr>
                <a:spLocks noChangeShapeType="1"/>
              </p:cNvSpPr>
              <p:nvPr/>
            </p:nvSpPr>
            <p:spPr bwMode="auto">
              <a:xfrm>
                <a:off x="6215063" y="3032126"/>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5" name="Line 62307"/>
              <p:cNvSpPr>
                <a:spLocks noChangeShapeType="1"/>
              </p:cNvSpPr>
              <p:nvPr/>
            </p:nvSpPr>
            <p:spPr bwMode="auto">
              <a:xfrm>
                <a:off x="6219826" y="30432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6" name="Line 62308"/>
              <p:cNvSpPr>
                <a:spLocks noChangeShapeType="1"/>
              </p:cNvSpPr>
              <p:nvPr/>
            </p:nvSpPr>
            <p:spPr bwMode="auto">
              <a:xfrm flipV="1">
                <a:off x="6223001" y="3051176"/>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7" name="Line 62309"/>
              <p:cNvSpPr>
                <a:spLocks noChangeShapeType="1"/>
              </p:cNvSpPr>
              <p:nvPr/>
            </p:nvSpPr>
            <p:spPr bwMode="auto">
              <a:xfrm flipV="1">
                <a:off x="6232526" y="3033713"/>
                <a:ext cx="19050"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8" name="Line 62310"/>
              <p:cNvSpPr>
                <a:spLocks noChangeShapeType="1"/>
              </p:cNvSpPr>
              <p:nvPr/>
            </p:nvSpPr>
            <p:spPr bwMode="auto">
              <a:xfrm flipV="1">
                <a:off x="6251576" y="303053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19" name="Line 62311"/>
              <p:cNvSpPr>
                <a:spLocks noChangeShapeType="1"/>
              </p:cNvSpPr>
              <p:nvPr/>
            </p:nvSpPr>
            <p:spPr bwMode="auto">
              <a:xfrm flipV="1">
                <a:off x="6262688" y="3022601"/>
                <a:ext cx="2222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0" name="Line 62312"/>
              <p:cNvSpPr>
                <a:spLocks noChangeShapeType="1"/>
              </p:cNvSpPr>
              <p:nvPr/>
            </p:nvSpPr>
            <p:spPr bwMode="auto">
              <a:xfrm flipV="1">
                <a:off x="6284913" y="3019426"/>
                <a:ext cx="12700"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1" name="Line 62313"/>
              <p:cNvSpPr>
                <a:spLocks noChangeShapeType="1"/>
              </p:cNvSpPr>
              <p:nvPr/>
            </p:nvSpPr>
            <p:spPr bwMode="auto">
              <a:xfrm flipV="1">
                <a:off x="6297613" y="3013076"/>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2" name="Line 62314"/>
              <p:cNvSpPr>
                <a:spLocks noChangeShapeType="1"/>
              </p:cNvSpPr>
              <p:nvPr/>
            </p:nvSpPr>
            <p:spPr bwMode="auto">
              <a:xfrm flipV="1">
                <a:off x="6318251" y="30099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3" name="Line 62315"/>
              <p:cNvSpPr>
                <a:spLocks noChangeShapeType="1"/>
              </p:cNvSpPr>
              <p:nvPr/>
            </p:nvSpPr>
            <p:spPr bwMode="auto">
              <a:xfrm>
                <a:off x="6329363" y="3009901"/>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4" name="Line 62316"/>
              <p:cNvSpPr>
                <a:spLocks noChangeShapeType="1"/>
              </p:cNvSpPr>
              <p:nvPr/>
            </p:nvSpPr>
            <p:spPr bwMode="auto">
              <a:xfrm>
                <a:off x="6343651" y="30178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5" name="Line 62317"/>
              <p:cNvSpPr>
                <a:spLocks noChangeShapeType="1"/>
              </p:cNvSpPr>
              <p:nvPr/>
            </p:nvSpPr>
            <p:spPr bwMode="auto">
              <a:xfrm flipV="1">
                <a:off x="6346826" y="302577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6" name="Line 62318"/>
              <p:cNvSpPr>
                <a:spLocks noChangeShapeType="1"/>
              </p:cNvSpPr>
              <p:nvPr/>
            </p:nvSpPr>
            <p:spPr bwMode="auto">
              <a:xfrm flipV="1">
                <a:off x="6357938" y="3021013"/>
                <a:ext cx="12700"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7" name="Line 62319"/>
              <p:cNvSpPr>
                <a:spLocks noChangeShapeType="1"/>
              </p:cNvSpPr>
              <p:nvPr/>
            </p:nvSpPr>
            <p:spPr bwMode="auto">
              <a:xfrm flipV="1">
                <a:off x="6370638" y="3017838"/>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8" name="Line 62320"/>
              <p:cNvSpPr>
                <a:spLocks noChangeShapeType="1"/>
              </p:cNvSpPr>
              <p:nvPr/>
            </p:nvSpPr>
            <p:spPr bwMode="auto">
              <a:xfrm>
                <a:off x="6380163" y="30178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29" name="Line 62321"/>
              <p:cNvSpPr>
                <a:spLocks noChangeShapeType="1"/>
              </p:cNvSpPr>
              <p:nvPr/>
            </p:nvSpPr>
            <p:spPr bwMode="auto">
              <a:xfrm>
                <a:off x="6383338" y="302895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0" name="Line 62322"/>
              <p:cNvSpPr>
                <a:spLocks noChangeShapeType="1"/>
              </p:cNvSpPr>
              <p:nvPr/>
            </p:nvSpPr>
            <p:spPr bwMode="auto">
              <a:xfrm flipH="1">
                <a:off x="6380163" y="3040063"/>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1" name="Line 62323"/>
              <p:cNvSpPr>
                <a:spLocks noChangeShapeType="1"/>
              </p:cNvSpPr>
              <p:nvPr/>
            </p:nvSpPr>
            <p:spPr bwMode="auto">
              <a:xfrm flipH="1">
                <a:off x="6367463" y="3054351"/>
                <a:ext cx="12700"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2" name="Line 62324"/>
              <p:cNvSpPr>
                <a:spLocks noChangeShapeType="1"/>
              </p:cNvSpPr>
              <p:nvPr/>
            </p:nvSpPr>
            <p:spPr bwMode="auto">
              <a:xfrm>
                <a:off x="6367463" y="3057526"/>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3" name="Line 62325"/>
              <p:cNvSpPr>
                <a:spLocks noChangeShapeType="1"/>
              </p:cNvSpPr>
              <p:nvPr/>
            </p:nvSpPr>
            <p:spPr bwMode="auto">
              <a:xfrm flipH="1">
                <a:off x="6361113" y="306863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4" name="Line 62326"/>
              <p:cNvSpPr>
                <a:spLocks noChangeShapeType="1"/>
              </p:cNvSpPr>
              <p:nvPr/>
            </p:nvSpPr>
            <p:spPr bwMode="auto">
              <a:xfrm flipH="1">
                <a:off x="6353176" y="3071813"/>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5" name="Line 62327"/>
              <p:cNvSpPr>
                <a:spLocks noChangeShapeType="1"/>
              </p:cNvSpPr>
              <p:nvPr/>
            </p:nvSpPr>
            <p:spPr bwMode="auto">
              <a:xfrm>
                <a:off x="6353176" y="3087688"/>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6" name="Line 62328"/>
              <p:cNvSpPr>
                <a:spLocks noChangeShapeType="1"/>
              </p:cNvSpPr>
              <p:nvPr/>
            </p:nvSpPr>
            <p:spPr bwMode="auto">
              <a:xfrm>
                <a:off x="6367463" y="30940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7" name="Line 62329"/>
              <p:cNvSpPr>
                <a:spLocks noChangeShapeType="1"/>
              </p:cNvSpPr>
              <p:nvPr/>
            </p:nvSpPr>
            <p:spPr bwMode="auto">
              <a:xfrm flipH="1">
                <a:off x="6362701" y="3105151"/>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8" name="Line 62330"/>
              <p:cNvSpPr>
                <a:spLocks noChangeShapeType="1"/>
              </p:cNvSpPr>
              <p:nvPr/>
            </p:nvSpPr>
            <p:spPr bwMode="auto">
              <a:xfrm flipH="1">
                <a:off x="6343651" y="3121026"/>
                <a:ext cx="19050"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39" name="Line 62331"/>
              <p:cNvSpPr>
                <a:spLocks noChangeShapeType="1"/>
              </p:cNvSpPr>
              <p:nvPr/>
            </p:nvSpPr>
            <p:spPr bwMode="auto">
              <a:xfrm>
                <a:off x="6343651" y="313690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0" name="Line 62332"/>
              <p:cNvSpPr>
                <a:spLocks noChangeShapeType="1"/>
              </p:cNvSpPr>
              <p:nvPr/>
            </p:nvSpPr>
            <p:spPr bwMode="auto">
              <a:xfrm flipH="1">
                <a:off x="6337301" y="314801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1" name="Line 62333"/>
              <p:cNvSpPr>
                <a:spLocks noChangeShapeType="1"/>
              </p:cNvSpPr>
              <p:nvPr/>
            </p:nvSpPr>
            <p:spPr bwMode="auto">
              <a:xfrm flipH="1">
                <a:off x="6329363" y="3151188"/>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2" name="Line 62334"/>
              <p:cNvSpPr>
                <a:spLocks noChangeShapeType="1"/>
              </p:cNvSpPr>
              <p:nvPr/>
            </p:nvSpPr>
            <p:spPr bwMode="auto">
              <a:xfrm flipH="1" flipV="1">
                <a:off x="6315076" y="3159126"/>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3" name="Line 62335"/>
              <p:cNvSpPr>
                <a:spLocks noChangeShapeType="1"/>
              </p:cNvSpPr>
              <p:nvPr/>
            </p:nvSpPr>
            <p:spPr bwMode="auto">
              <a:xfrm flipH="1">
                <a:off x="6303963" y="315912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4" name="Line 62336"/>
              <p:cNvSpPr>
                <a:spLocks noChangeShapeType="1"/>
              </p:cNvSpPr>
              <p:nvPr/>
            </p:nvSpPr>
            <p:spPr bwMode="auto">
              <a:xfrm flipH="1">
                <a:off x="6281738" y="3162301"/>
                <a:ext cx="2222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5" name="Line 62337"/>
              <p:cNvSpPr>
                <a:spLocks noChangeShapeType="1"/>
              </p:cNvSpPr>
              <p:nvPr/>
            </p:nvSpPr>
            <p:spPr bwMode="auto">
              <a:xfrm>
                <a:off x="6281738" y="316865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6" name="Line 62338"/>
              <p:cNvSpPr>
                <a:spLocks noChangeShapeType="1"/>
              </p:cNvSpPr>
              <p:nvPr/>
            </p:nvSpPr>
            <p:spPr bwMode="auto">
              <a:xfrm flipV="1">
                <a:off x="6286501" y="3176588"/>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7" name="Line 62339"/>
              <p:cNvSpPr>
                <a:spLocks noChangeShapeType="1"/>
              </p:cNvSpPr>
              <p:nvPr/>
            </p:nvSpPr>
            <p:spPr bwMode="auto">
              <a:xfrm>
                <a:off x="6296026" y="3176588"/>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8" name="Line 62340"/>
              <p:cNvSpPr>
                <a:spLocks noChangeShapeType="1"/>
              </p:cNvSpPr>
              <p:nvPr/>
            </p:nvSpPr>
            <p:spPr bwMode="auto">
              <a:xfrm flipV="1">
                <a:off x="6310313" y="3179763"/>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49" name="Line 62341"/>
              <p:cNvSpPr>
                <a:spLocks noChangeShapeType="1"/>
              </p:cNvSpPr>
              <p:nvPr/>
            </p:nvSpPr>
            <p:spPr bwMode="auto">
              <a:xfrm flipH="1">
                <a:off x="6313488" y="3179763"/>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0" name="Line 62342"/>
              <p:cNvSpPr>
                <a:spLocks noChangeShapeType="1"/>
              </p:cNvSpPr>
              <p:nvPr/>
            </p:nvSpPr>
            <p:spPr bwMode="auto">
              <a:xfrm flipH="1">
                <a:off x="6292851" y="3195638"/>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1" name="Line 62343"/>
              <p:cNvSpPr>
                <a:spLocks noChangeShapeType="1"/>
              </p:cNvSpPr>
              <p:nvPr/>
            </p:nvSpPr>
            <p:spPr bwMode="auto">
              <a:xfrm>
                <a:off x="6292851" y="320198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2" name="Line 62344"/>
              <p:cNvSpPr>
                <a:spLocks noChangeShapeType="1"/>
              </p:cNvSpPr>
              <p:nvPr/>
            </p:nvSpPr>
            <p:spPr bwMode="auto">
              <a:xfrm flipH="1">
                <a:off x="6284913" y="32131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3" name="Line 62345"/>
              <p:cNvSpPr>
                <a:spLocks noChangeShapeType="1"/>
              </p:cNvSpPr>
              <p:nvPr/>
            </p:nvSpPr>
            <p:spPr bwMode="auto">
              <a:xfrm flipH="1">
                <a:off x="6273801" y="321627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4" name="Line 62346"/>
              <p:cNvSpPr>
                <a:spLocks noChangeShapeType="1"/>
              </p:cNvSpPr>
              <p:nvPr/>
            </p:nvSpPr>
            <p:spPr bwMode="auto">
              <a:xfrm flipH="1" flipV="1">
                <a:off x="6257926" y="3213101"/>
                <a:ext cx="1587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5" name="Line 62347"/>
              <p:cNvSpPr>
                <a:spLocks noChangeShapeType="1"/>
              </p:cNvSpPr>
              <p:nvPr/>
            </p:nvSpPr>
            <p:spPr bwMode="auto">
              <a:xfrm flipH="1">
                <a:off x="6246813" y="32131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6" name="Line 62348"/>
              <p:cNvSpPr>
                <a:spLocks noChangeShapeType="1"/>
              </p:cNvSpPr>
              <p:nvPr/>
            </p:nvSpPr>
            <p:spPr bwMode="auto">
              <a:xfrm>
                <a:off x="6246813" y="3216276"/>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7" name="Line 62349"/>
              <p:cNvSpPr>
                <a:spLocks noChangeShapeType="1"/>
              </p:cNvSpPr>
              <p:nvPr/>
            </p:nvSpPr>
            <p:spPr bwMode="auto">
              <a:xfrm flipV="1">
                <a:off x="6249988" y="3222626"/>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8" name="Line 62350"/>
              <p:cNvSpPr>
                <a:spLocks noChangeShapeType="1"/>
              </p:cNvSpPr>
              <p:nvPr/>
            </p:nvSpPr>
            <p:spPr bwMode="auto">
              <a:xfrm>
                <a:off x="6261101" y="3222626"/>
                <a:ext cx="1587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59" name="Line 62351"/>
              <p:cNvSpPr>
                <a:spLocks noChangeShapeType="1"/>
              </p:cNvSpPr>
              <p:nvPr/>
            </p:nvSpPr>
            <p:spPr bwMode="auto">
              <a:xfrm flipV="1">
                <a:off x="6276976" y="322738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0" name="Line 62352"/>
              <p:cNvSpPr>
                <a:spLocks noChangeShapeType="1"/>
              </p:cNvSpPr>
              <p:nvPr/>
            </p:nvSpPr>
            <p:spPr bwMode="auto">
              <a:xfrm flipV="1">
                <a:off x="6288088" y="3221038"/>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1" name="Line 62353"/>
              <p:cNvSpPr>
                <a:spLocks noChangeShapeType="1"/>
              </p:cNvSpPr>
              <p:nvPr/>
            </p:nvSpPr>
            <p:spPr bwMode="auto">
              <a:xfrm flipV="1">
                <a:off x="6308726" y="321786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2" name="Line 62354"/>
              <p:cNvSpPr>
                <a:spLocks noChangeShapeType="1"/>
              </p:cNvSpPr>
              <p:nvPr/>
            </p:nvSpPr>
            <p:spPr bwMode="auto">
              <a:xfrm>
                <a:off x="6319838" y="3217863"/>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3" name="Line 62355"/>
              <p:cNvSpPr>
                <a:spLocks noChangeShapeType="1"/>
              </p:cNvSpPr>
              <p:nvPr/>
            </p:nvSpPr>
            <p:spPr bwMode="auto">
              <a:xfrm>
                <a:off x="6334126" y="3224213"/>
                <a:ext cx="1587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4" name="Line 62356"/>
              <p:cNvSpPr>
                <a:spLocks noChangeShapeType="1"/>
              </p:cNvSpPr>
              <p:nvPr/>
            </p:nvSpPr>
            <p:spPr bwMode="auto">
              <a:xfrm>
                <a:off x="6350001" y="3232151"/>
                <a:ext cx="19050"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5" name="Line 62357"/>
              <p:cNvSpPr>
                <a:spLocks noChangeShapeType="1"/>
              </p:cNvSpPr>
              <p:nvPr/>
            </p:nvSpPr>
            <p:spPr bwMode="auto">
              <a:xfrm flipH="1">
                <a:off x="6362701" y="3251201"/>
                <a:ext cx="6350" cy="254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6" name="Line 62358"/>
              <p:cNvSpPr>
                <a:spLocks noChangeShapeType="1"/>
              </p:cNvSpPr>
              <p:nvPr/>
            </p:nvSpPr>
            <p:spPr bwMode="auto">
              <a:xfrm flipH="1">
                <a:off x="6351588" y="32766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7" name="Line 62359"/>
              <p:cNvSpPr>
                <a:spLocks noChangeShapeType="1"/>
              </p:cNvSpPr>
              <p:nvPr/>
            </p:nvSpPr>
            <p:spPr bwMode="auto">
              <a:xfrm>
                <a:off x="6351588" y="3279776"/>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8" name="Line 62360"/>
              <p:cNvSpPr>
                <a:spLocks noChangeShapeType="1"/>
              </p:cNvSpPr>
              <p:nvPr/>
            </p:nvSpPr>
            <p:spPr bwMode="auto">
              <a:xfrm flipH="1">
                <a:off x="6357938" y="3287713"/>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69" name="Line 62361"/>
              <p:cNvSpPr>
                <a:spLocks noChangeShapeType="1"/>
              </p:cNvSpPr>
              <p:nvPr/>
            </p:nvSpPr>
            <p:spPr bwMode="auto">
              <a:xfrm flipH="1" flipV="1">
                <a:off x="6343651" y="3294063"/>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0" name="Line 62362"/>
              <p:cNvSpPr>
                <a:spLocks noChangeShapeType="1"/>
              </p:cNvSpPr>
              <p:nvPr/>
            </p:nvSpPr>
            <p:spPr bwMode="auto">
              <a:xfrm flipH="1">
                <a:off x="6332538" y="329406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1" name="Line 62363"/>
              <p:cNvSpPr>
                <a:spLocks noChangeShapeType="1"/>
              </p:cNvSpPr>
              <p:nvPr/>
            </p:nvSpPr>
            <p:spPr bwMode="auto">
              <a:xfrm>
                <a:off x="6332538" y="32972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2" name="Line 62364"/>
              <p:cNvSpPr>
                <a:spLocks noChangeShapeType="1"/>
              </p:cNvSpPr>
              <p:nvPr/>
            </p:nvSpPr>
            <p:spPr bwMode="auto">
              <a:xfrm flipH="1">
                <a:off x="6326188" y="3308351"/>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3" name="Line 62365"/>
              <p:cNvSpPr>
                <a:spLocks noChangeShapeType="1"/>
              </p:cNvSpPr>
              <p:nvPr/>
            </p:nvSpPr>
            <p:spPr bwMode="auto">
              <a:xfrm>
                <a:off x="6326188" y="3311526"/>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4" name="Line 62366"/>
              <p:cNvSpPr>
                <a:spLocks noChangeShapeType="1"/>
              </p:cNvSpPr>
              <p:nvPr/>
            </p:nvSpPr>
            <p:spPr bwMode="auto">
              <a:xfrm flipH="1">
                <a:off x="6318251" y="3322638"/>
                <a:ext cx="12700"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5" name="Line 62367"/>
              <p:cNvSpPr>
                <a:spLocks noChangeShapeType="1"/>
              </p:cNvSpPr>
              <p:nvPr/>
            </p:nvSpPr>
            <p:spPr bwMode="auto">
              <a:xfrm flipH="1">
                <a:off x="6311901" y="3325813"/>
                <a:ext cx="6350"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6" name="Line 62368"/>
              <p:cNvSpPr>
                <a:spLocks noChangeShapeType="1"/>
              </p:cNvSpPr>
              <p:nvPr/>
            </p:nvSpPr>
            <p:spPr bwMode="auto">
              <a:xfrm flipH="1">
                <a:off x="6302376" y="3340101"/>
                <a:ext cx="9525"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7" name="Line 62369"/>
              <p:cNvSpPr>
                <a:spLocks noChangeShapeType="1"/>
              </p:cNvSpPr>
              <p:nvPr/>
            </p:nvSpPr>
            <p:spPr bwMode="auto">
              <a:xfrm flipH="1">
                <a:off x="6291263" y="335597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78" name="Line 62370"/>
              <p:cNvSpPr>
                <a:spLocks noChangeShapeType="1"/>
              </p:cNvSpPr>
              <p:nvPr/>
            </p:nvSpPr>
            <p:spPr bwMode="auto">
              <a:xfrm flipH="1" flipV="1">
                <a:off x="6288088" y="33480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363" y="1877103"/>
            <a:ext cx="1888632" cy="1177994"/>
          </a:xfrm>
          <a:prstGeom prst="rect">
            <a:avLst/>
          </a:prstGeom>
        </p:spPr>
      </p:pic>
      <p:sp>
        <p:nvSpPr>
          <p:cNvPr id="12104" name="Content Placeholder 2"/>
          <p:cNvSpPr>
            <a:spLocks noGrp="1"/>
          </p:cNvSpPr>
          <p:nvPr>
            <p:ph idx="1"/>
          </p:nvPr>
        </p:nvSpPr>
        <p:spPr>
          <a:xfrm>
            <a:off x="838200" y="3305208"/>
            <a:ext cx="4219326" cy="1568717"/>
          </a:xfrm>
        </p:spPr>
        <p:txBody>
          <a:bodyPr/>
          <a:lstStyle/>
          <a:p>
            <a:r>
              <a:rPr lang="en-GB" dirty="0"/>
              <a:t>Founded in 1996</a:t>
            </a:r>
          </a:p>
          <a:p>
            <a:r>
              <a:rPr lang="en-GB" dirty="0"/>
              <a:t>27 Employees</a:t>
            </a:r>
          </a:p>
          <a:p>
            <a:r>
              <a:rPr lang="en-GB" dirty="0"/>
              <a:t>Budgeted turnover £6.8m</a:t>
            </a:r>
          </a:p>
          <a:p>
            <a:endParaRPr lang="en-GB" dirty="0"/>
          </a:p>
          <a:p>
            <a:endParaRPr lang="en-GB" dirty="0"/>
          </a:p>
        </p:txBody>
      </p:sp>
      <p:grpSp>
        <p:nvGrpSpPr>
          <p:cNvPr id="13591" name="Group 13590"/>
          <p:cNvGrpSpPr/>
          <p:nvPr/>
        </p:nvGrpSpPr>
        <p:grpSpPr>
          <a:xfrm>
            <a:off x="6623453" y="2833625"/>
            <a:ext cx="1179916" cy="1286834"/>
            <a:chOff x="5667376" y="2895601"/>
            <a:chExt cx="981075" cy="1069975"/>
          </a:xfrm>
          <a:solidFill>
            <a:schemeClr val="accent1">
              <a:lumMod val="50000"/>
            </a:schemeClr>
          </a:solidFill>
          <a:effectLst>
            <a:outerShdw blurRad="50800" dist="38100" dir="8100000" algn="tr" rotWithShape="0">
              <a:prstClr val="black">
                <a:alpha val="40000"/>
              </a:prstClr>
            </a:outerShdw>
          </a:effectLst>
        </p:grpSpPr>
        <p:grpSp>
          <p:nvGrpSpPr>
            <p:cNvPr id="13592" name="Group 61083"/>
            <p:cNvGrpSpPr>
              <a:grpSpLocks/>
            </p:cNvGrpSpPr>
            <p:nvPr/>
          </p:nvGrpSpPr>
          <p:grpSpPr bwMode="auto">
            <a:xfrm>
              <a:off x="5667376" y="3290888"/>
              <a:ext cx="371475" cy="487363"/>
              <a:chOff x="3570" y="2073"/>
              <a:chExt cx="234" cy="307"/>
            </a:xfrm>
            <a:grpFill/>
          </p:grpSpPr>
          <p:sp>
            <p:nvSpPr>
              <p:cNvPr id="14880" name="Freeform 60884"/>
              <p:cNvSpPr>
                <a:spLocks noEditPoints="1"/>
              </p:cNvSpPr>
              <p:nvPr/>
            </p:nvSpPr>
            <p:spPr bwMode="auto">
              <a:xfrm>
                <a:off x="3570" y="2073"/>
                <a:ext cx="234" cy="307"/>
              </a:xfrm>
              <a:custGeom>
                <a:avLst/>
                <a:gdLst>
                  <a:gd name="T0" fmla="*/ 134 w 1171"/>
                  <a:gd name="T1" fmla="*/ 1531 h 1534"/>
                  <a:gd name="T2" fmla="*/ 967 w 1171"/>
                  <a:gd name="T3" fmla="*/ 26 h 1534"/>
                  <a:gd name="T4" fmla="*/ 950 w 1171"/>
                  <a:gd name="T5" fmla="*/ 106 h 1534"/>
                  <a:gd name="T6" fmla="*/ 927 w 1171"/>
                  <a:gd name="T7" fmla="*/ 148 h 1534"/>
                  <a:gd name="T8" fmla="*/ 809 w 1171"/>
                  <a:gd name="T9" fmla="*/ 265 h 1534"/>
                  <a:gd name="T10" fmla="*/ 748 w 1171"/>
                  <a:gd name="T11" fmla="*/ 319 h 1534"/>
                  <a:gd name="T12" fmla="*/ 700 w 1171"/>
                  <a:gd name="T13" fmla="*/ 410 h 1534"/>
                  <a:gd name="T14" fmla="*/ 840 w 1171"/>
                  <a:gd name="T15" fmla="*/ 480 h 1534"/>
                  <a:gd name="T16" fmla="*/ 943 w 1171"/>
                  <a:gd name="T17" fmla="*/ 449 h 1534"/>
                  <a:gd name="T18" fmla="*/ 1069 w 1171"/>
                  <a:gd name="T19" fmla="*/ 487 h 1534"/>
                  <a:gd name="T20" fmla="*/ 1148 w 1171"/>
                  <a:gd name="T21" fmla="*/ 612 h 1534"/>
                  <a:gd name="T22" fmla="*/ 1148 w 1171"/>
                  <a:gd name="T23" fmla="*/ 612 h 1534"/>
                  <a:gd name="T24" fmla="*/ 1154 w 1171"/>
                  <a:gd name="T25" fmla="*/ 764 h 1534"/>
                  <a:gd name="T26" fmla="*/ 1153 w 1171"/>
                  <a:gd name="T27" fmla="*/ 877 h 1534"/>
                  <a:gd name="T28" fmla="*/ 1151 w 1171"/>
                  <a:gd name="T29" fmla="*/ 993 h 1534"/>
                  <a:gd name="T30" fmla="*/ 1136 w 1171"/>
                  <a:gd name="T31" fmla="*/ 1072 h 1534"/>
                  <a:gd name="T32" fmla="*/ 1087 w 1171"/>
                  <a:gd name="T33" fmla="*/ 1163 h 1534"/>
                  <a:gd name="T34" fmla="*/ 957 w 1171"/>
                  <a:gd name="T35" fmla="*/ 1241 h 1534"/>
                  <a:gd name="T36" fmla="*/ 750 w 1171"/>
                  <a:gd name="T37" fmla="*/ 1305 h 1534"/>
                  <a:gd name="T38" fmla="*/ 655 w 1171"/>
                  <a:gd name="T39" fmla="*/ 1371 h 1534"/>
                  <a:gd name="T40" fmla="*/ 584 w 1171"/>
                  <a:gd name="T41" fmla="*/ 1392 h 1534"/>
                  <a:gd name="T42" fmla="*/ 481 w 1171"/>
                  <a:gd name="T43" fmla="*/ 1424 h 1534"/>
                  <a:gd name="T44" fmla="*/ 340 w 1171"/>
                  <a:gd name="T45" fmla="*/ 1467 h 1534"/>
                  <a:gd name="T46" fmla="*/ 239 w 1171"/>
                  <a:gd name="T47" fmla="*/ 1498 h 1534"/>
                  <a:gd name="T48" fmla="*/ 184 w 1171"/>
                  <a:gd name="T49" fmla="*/ 1442 h 1534"/>
                  <a:gd name="T50" fmla="*/ 102 w 1171"/>
                  <a:gd name="T51" fmla="*/ 1428 h 1534"/>
                  <a:gd name="T52" fmla="*/ 54 w 1171"/>
                  <a:gd name="T53" fmla="*/ 1405 h 1534"/>
                  <a:gd name="T54" fmla="*/ 59 w 1171"/>
                  <a:gd name="T55" fmla="*/ 1290 h 1534"/>
                  <a:gd name="T56" fmla="*/ 165 w 1171"/>
                  <a:gd name="T57" fmla="*/ 1258 h 1534"/>
                  <a:gd name="T58" fmla="*/ 11 w 1171"/>
                  <a:gd name="T59" fmla="*/ 1266 h 1534"/>
                  <a:gd name="T60" fmla="*/ 61 w 1171"/>
                  <a:gd name="T61" fmla="*/ 1177 h 1534"/>
                  <a:gd name="T62" fmla="*/ 223 w 1171"/>
                  <a:gd name="T63" fmla="*/ 1085 h 1534"/>
                  <a:gd name="T64" fmla="*/ 375 w 1171"/>
                  <a:gd name="T65" fmla="*/ 1080 h 1534"/>
                  <a:gd name="T66" fmla="*/ 331 w 1171"/>
                  <a:gd name="T67" fmla="*/ 1052 h 1534"/>
                  <a:gd name="T68" fmla="*/ 190 w 1171"/>
                  <a:gd name="T69" fmla="*/ 1096 h 1534"/>
                  <a:gd name="T70" fmla="*/ 261 w 1171"/>
                  <a:gd name="T71" fmla="*/ 961 h 1534"/>
                  <a:gd name="T72" fmla="*/ 413 w 1171"/>
                  <a:gd name="T73" fmla="*/ 838 h 1534"/>
                  <a:gd name="T74" fmla="*/ 299 w 1171"/>
                  <a:gd name="T75" fmla="*/ 837 h 1534"/>
                  <a:gd name="T76" fmla="*/ 218 w 1171"/>
                  <a:gd name="T77" fmla="*/ 823 h 1534"/>
                  <a:gd name="T78" fmla="*/ 175 w 1171"/>
                  <a:gd name="T79" fmla="*/ 686 h 1534"/>
                  <a:gd name="T80" fmla="*/ 259 w 1171"/>
                  <a:gd name="T81" fmla="*/ 583 h 1534"/>
                  <a:gd name="T82" fmla="*/ 192 w 1171"/>
                  <a:gd name="T83" fmla="*/ 491 h 1534"/>
                  <a:gd name="T84" fmla="*/ 311 w 1171"/>
                  <a:gd name="T85" fmla="*/ 376 h 1534"/>
                  <a:gd name="T86" fmla="*/ 414 w 1171"/>
                  <a:gd name="T87" fmla="*/ 460 h 1534"/>
                  <a:gd name="T88" fmla="*/ 599 w 1171"/>
                  <a:gd name="T89" fmla="*/ 442 h 1534"/>
                  <a:gd name="T90" fmla="*/ 647 w 1171"/>
                  <a:gd name="T91" fmla="*/ 350 h 1534"/>
                  <a:gd name="T92" fmla="*/ 556 w 1171"/>
                  <a:gd name="T93" fmla="*/ 301 h 1534"/>
                  <a:gd name="T94" fmla="*/ 625 w 1171"/>
                  <a:gd name="T95" fmla="*/ 168 h 1534"/>
                  <a:gd name="T96" fmla="*/ 744 w 1171"/>
                  <a:gd name="T97" fmla="*/ 54 h 1534"/>
                  <a:gd name="T98" fmla="*/ 897 w 1171"/>
                  <a:gd name="T99" fmla="*/ 4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1" h="1534">
                    <a:moveTo>
                      <a:pt x="229" y="1465"/>
                    </a:moveTo>
                    <a:lnTo>
                      <a:pt x="167" y="1521"/>
                    </a:lnTo>
                    <a:lnTo>
                      <a:pt x="134" y="1531"/>
                    </a:lnTo>
                    <a:lnTo>
                      <a:pt x="229" y="1465"/>
                    </a:lnTo>
                    <a:close/>
                    <a:moveTo>
                      <a:pt x="917" y="0"/>
                    </a:moveTo>
                    <a:lnTo>
                      <a:pt x="967" y="26"/>
                    </a:lnTo>
                    <a:lnTo>
                      <a:pt x="1010" y="49"/>
                    </a:lnTo>
                    <a:lnTo>
                      <a:pt x="988" y="94"/>
                    </a:lnTo>
                    <a:lnTo>
                      <a:pt x="950" y="106"/>
                    </a:lnTo>
                    <a:lnTo>
                      <a:pt x="918" y="116"/>
                    </a:lnTo>
                    <a:lnTo>
                      <a:pt x="960" y="138"/>
                    </a:lnTo>
                    <a:lnTo>
                      <a:pt x="927" y="148"/>
                    </a:lnTo>
                    <a:lnTo>
                      <a:pt x="856" y="170"/>
                    </a:lnTo>
                    <a:lnTo>
                      <a:pt x="835" y="215"/>
                    </a:lnTo>
                    <a:lnTo>
                      <a:pt x="809" y="265"/>
                    </a:lnTo>
                    <a:lnTo>
                      <a:pt x="819" y="297"/>
                    </a:lnTo>
                    <a:lnTo>
                      <a:pt x="798" y="343"/>
                    </a:lnTo>
                    <a:lnTo>
                      <a:pt x="748" y="319"/>
                    </a:lnTo>
                    <a:lnTo>
                      <a:pt x="716" y="329"/>
                    </a:lnTo>
                    <a:lnTo>
                      <a:pt x="727" y="364"/>
                    </a:lnTo>
                    <a:lnTo>
                      <a:pt x="700" y="410"/>
                    </a:lnTo>
                    <a:lnTo>
                      <a:pt x="748" y="432"/>
                    </a:lnTo>
                    <a:lnTo>
                      <a:pt x="791" y="458"/>
                    </a:lnTo>
                    <a:lnTo>
                      <a:pt x="840" y="480"/>
                    </a:lnTo>
                    <a:lnTo>
                      <a:pt x="883" y="506"/>
                    </a:lnTo>
                    <a:lnTo>
                      <a:pt x="911" y="459"/>
                    </a:lnTo>
                    <a:lnTo>
                      <a:pt x="943" y="449"/>
                    </a:lnTo>
                    <a:lnTo>
                      <a:pt x="979" y="438"/>
                    </a:lnTo>
                    <a:lnTo>
                      <a:pt x="1057" y="452"/>
                    </a:lnTo>
                    <a:lnTo>
                      <a:pt x="1069" y="487"/>
                    </a:lnTo>
                    <a:lnTo>
                      <a:pt x="1117" y="511"/>
                    </a:lnTo>
                    <a:lnTo>
                      <a:pt x="1171" y="569"/>
                    </a:lnTo>
                    <a:lnTo>
                      <a:pt x="1148" y="612"/>
                    </a:lnTo>
                    <a:lnTo>
                      <a:pt x="1138" y="579"/>
                    </a:lnTo>
                    <a:lnTo>
                      <a:pt x="1101" y="590"/>
                    </a:lnTo>
                    <a:lnTo>
                      <a:pt x="1148" y="612"/>
                    </a:lnTo>
                    <a:lnTo>
                      <a:pt x="1122" y="660"/>
                    </a:lnTo>
                    <a:lnTo>
                      <a:pt x="1133" y="693"/>
                    </a:lnTo>
                    <a:lnTo>
                      <a:pt x="1154" y="764"/>
                    </a:lnTo>
                    <a:lnTo>
                      <a:pt x="1132" y="806"/>
                    </a:lnTo>
                    <a:lnTo>
                      <a:pt x="1143" y="844"/>
                    </a:lnTo>
                    <a:lnTo>
                      <a:pt x="1153" y="877"/>
                    </a:lnTo>
                    <a:lnTo>
                      <a:pt x="1128" y="923"/>
                    </a:lnTo>
                    <a:lnTo>
                      <a:pt x="1140" y="958"/>
                    </a:lnTo>
                    <a:lnTo>
                      <a:pt x="1151" y="993"/>
                    </a:lnTo>
                    <a:lnTo>
                      <a:pt x="1161" y="1028"/>
                    </a:lnTo>
                    <a:lnTo>
                      <a:pt x="1125" y="1039"/>
                    </a:lnTo>
                    <a:lnTo>
                      <a:pt x="1136" y="1072"/>
                    </a:lnTo>
                    <a:lnTo>
                      <a:pt x="1114" y="1116"/>
                    </a:lnTo>
                    <a:lnTo>
                      <a:pt x="1076" y="1128"/>
                    </a:lnTo>
                    <a:lnTo>
                      <a:pt x="1087" y="1163"/>
                    </a:lnTo>
                    <a:lnTo>
                      <a:pt x="1066" y="1209"/>
                    </a:lnTo>
                    <a:lnTo>
                      <a:pt x="1005" y="1263"/>
                    </a:lnTo>
                    <a:lnTo>
                      <a:pt x="957" y="1241"/>
                    </a:lnTo>
                    <a:lnTo>
                      <a:pt x="891" y="1262"/>
                    </a:lnTo>
                    <a:lnTo>
                      <a:pt x="821" y="1284"/>
                    </a:lnTo>
                    <a:lnTo>
                      <a:pt x="750" y="1305"/>
                    </a:lnTo>
                    <a:lnTo>
                      <a:pt x="715" y="1316"/>
                    </a:lnTo>
                    <a:lnTo>
                      <a:pt x="693" y="1360"/>
                    </a:lnTo>
                    <a:lnTo>
                      <a:pt x="655" y="1371"/>
                    </a:lnTo>
                    <a:lnTo>
                      <a:pt x="645" y="1338"/>
                    </a:lnTo>
                    <a:lnTo>
                      <a:pt x="623" y="1381"/>
                    </a:lnTo>
                    <a:lnTo>
                      <a:pt x="584" y="1392"/>
                    </a:lnTo>
                    <a:lnTo>
                      <a:pt x="596" y="1427"/>
                    </a:lnTo>
                    <a:lnTo>
                      <a:pt x="528" y="1449"/>
                    </a:lnTo>
                    <a:lnTo>
                      <a:pt x="481" y="1424"/>
                    </a:lnTo>
                    <a:lnTo>
                      <a:pt x="460" y="1469"/>
                    </a:lnTo>
                    <a:lnTo>
                      <a:pt x="390" y="1491"/>
                    </a:lnTo>
                    <a:lnTo>
                      <a:pt x="340" y="1467"/>
                    </a:lnTo>
                    <a:lnTo>
                      <a:pt x="308" y="1478"/>
                    </a:lnTo>
                    <a:lnTo>
                      <a:pt x="251" y="1534"/>
                    </a:lnTo>
                    <a:lnTo>
                      <a:pt x="239" y="1498"/>
                    </a:lnTo>
                    <a:lnTo>
                      <a:pt x="229" y="1465"/>
                    </a:lnTo>
                    <a:lnTo>
                      <a:pt x="124" y="1498"/>
                    </a:lnTo>
                    <a:lnTo>
                      <a:pt x="184" y="1442"/>
                    </a:lnTo>
                    <a:lnTo>
                      <a:pt x="145" y="1453"/>
                    </a:lnTo>
                    <a:lnTo>
                      <a:pt x="112" y="1463"/>
                    </a:lnTo>
                    <a:lnTo>
                      <a:pt x="102" y="1428"/>
                    </a:lnTo>
                    <a:lnTo>
                      <a:pt x="124" y="1382"/>
                    </a:lnTo>
                    <a:lnTo>
                      <a:pt x="81" y="1361"/>
                    </a:lnTo>
                    <a:lnTo>
                      <a:pt x="54" y="1405"/>
                    </a:lnTo>
                    <a:lnTo>
                      <a:pt x="10" y="1382"/>
                    </a:lnTo>
                    <a:lnTo>
                      <a:pt x="33" y="1337"/>
                    </a:lnTo>
                    <a:lnTo>
                      <a:pt x="59" y="1290"/>
                    </a:lnTo>
                    <a:lnTo>
                      <a:pt x="93" y="1279"/>
                    </a:lnTo>
                    <a:lnTo>
                      <a:pt x="130" y="1268"/>
                    </a:lnTo>
                    <a:lnTo>
                      <a:pt x="165" y="1258"/>
                    </a:lnTo>
                    <a:lnTo>
                      <a:pt x="119" y="1233"/>
                    </a:lnTo>
                    <a:lnTo>
                      <a:pt x="49" y="1255"/>
                    </a:lnTo>
                    <a:lnTo>
                      <a:pt x="11" y="1266"/>
                    </a:lnTo>
                    <a:lnTo>
                      <a:pt x="0" y="1231"/>
                    </a:lnTo>
                    <a:lnTo>
                      <a:pt x="27" y="1187"/>
                    </a:lnTo>
                    <a:lnTo>
                      <a:pt x="61" y="1177"/>
                    </a:lnTo>
                    <a:lnTo>
                      <a:pt x="164" y="1145"/>
                    </a:lnTo>
                    <a:lnTo>
                      <a:pt x="152" y="1107"/>
                    </a:lnTo>
                    <a:lnTo>
                      <a:pt x="223" y="1085"/>
                    </a:lnTo>
                    <a:lnTo>
                      <a:pt x="260" y="1074"/>
                    </a:lnTo>
                    <a:lnTo>
                      <a:pt x="304" y="1102"/>
                    </a:lnTo>
                    <a:lnTo>
                      <a:pt x="375" y="1080"/>
                    </a:lnTo>
                    <a:lnTo>
                      <a:pt x="410" y="1069"/>
                    </a:lnTo>
                    <a:lnTo>
                      <a:pt x="363" y="1042"/>
                    </a:lnTo>
                    <a:lnTo>
                      <a:pt x="331" y="1052"/>
                    </a:lnTo>
                    <a:lnTo>
                      <a:pt x="293" y="1064"/>
                    </a:lnTo>
                    <a:lnTo>
                      <a:pt x="250" y="1041"/>
                    </a:lnTo>
                    <a:lnTo>
                      <a:pt x="190" y="1096"/>
                    </a:lnTo>
                    <a:lnTo>
                      <a:pt x="141" y="1075"/>
                    </a:lnTo>
                    <a:lnTo>
                      <a:pt x="212" y="1053"/>
                    </a:lnTo>
                    <a:lnTo>
                      <a:pt x="261" y="961"/>
                    </a:lnTo>
                    <a:lnTo>
                      <a:pt x="357" y="896"/>
                    </a:lnTo>
                    <a:lnTo>
                      <a:pt x="392" y="885"/>
                    </a:lnTo>
                    <a:lnTo>
                      <a:pt x="413" y="838"/>
                    </a:lnTo>
                    <a:lnTo>
                      <a:pt x="403" y="805"/>
                    </a:lnTo>
                    <a:lnTo>
                      <a:pt x="370" y="815"/>
                    </a:lnTo>
                    <a:lnTo>
                      <a:pt x="299" y="837"/>
                    </a:lnTo>
                    <a:lnTo>
                      <a:pt x="277" y="880"/>
                    </a:lnTo>
                    <a:lnTo>
                      <a:pt x="256" y="811"/>
                    </a:lnTo>
                    <a:lnTo>
                      <a:pt x="218" y="823"/>
                    </a:lnTo>
                    <a:lnTo>
                      <a:pt x="208" y="790"/>
                    </a:lnTo>
                    <a:lnTo>
                      <a:pt x="154" y="730"/>
                    </a:lnTo>
                    <a:lnTo>
                      <a:pt x="175" y="686"/>
                    </a:lnTo>
                    <a:lnTo>
                      <a:pt x="213" y="673"/>
                    </a:lnTo>
                    <a:lnTo>
                      <a:pt x="235" y="628"/>
                    </a:lnTo>
                    <a:lnTo>
                      <a:pt x="259" y="583"/>
                    </a:lnTo>
                    <a:lnTo>
                      <a:pt x="250" y="549"/>
                    </a:lnTo>
                    <a:lnTo>
                      <a:pt x="238" y="514"/>
                    </a:lnTo>
                    <a:lnTo>
                      <a:pt x="192" y="491"/>
                    </a:lnTo>
                    <a:lnTo>
                      <a:pt x="227" y="479"/>
                    </a:lnTo>
                    <a:lnTo>
                      <a:pt x="241" y="398"/>
                    </a:lnTo>
                    <a:lnTo>
                      <a:pt x="311" y="376"/>
                    </a:lnTo>
                    <a:lnTo>
                      <a:pt x="356" y="404"/>
                    </a:lnTo>
                    <a:lnTo>
                      <a:pt x="404" y="425"/>
                    </a:lnTo>
                    <a:lnTo>
                      <a:pt x="414" y="460"/>
                    </a:lnTo>
                    <a:lnTo>
                      <a:pt x="494" y="474"/>
                    </a:lnTo>
                    <a:lnTo>
                      <a:pt x="537" y="497"/>
                    </a:lnTo>
                    <a:lnTo>
                      <a:pt x="599" y="442"/>
                    </a:lnTo>
                    <a:lnTo>
                      <a:pt x="589" y="406"/>
                    </a:lnTo>
                    <a:lnTo>
                      <a:pt x="577" y="371"/>
                    </a:lnTo>
                    <a:lnTo>
                      <a:pt x="647" y="350"/>
                    </a:lnTo>
                    <a:lnTo>
                      <a:pt x="668" y="308"/>
                    </a:lnTo>
                    <a:lnTo>
                      <a:pt x="638" y="318"/>
                    </a:lnTo>
                    <a:lnTo>
                      <a:pt x="556" y="301"/>
                    </a:lnTo>
                    <a:lnTo>
                      <a:pt x="509" y="277"/>
                    </a:lnTo>
                    <a:lnTo>
                      <a:pt x="605" y="212"/>
                    </a:lnTo>
                    <a:lnTo>
                      <a:pt x="625" y="168"/>
                    </a:lnTo>
                    <a:lnTo>
                      <a:pt x="652" y="123"/>
                    </a:lnTo>
                    <a:lnTo>
                      <a:pt x="722" y="101"/>
                    </a:lnTo>
                    <a:lnTo>
                      <a:pt x="744" y="54"/>
                    </a:lnTo>
                    <a:lnTo>
                      <a:pt x="825" y="69"/>
                    </a:lnTo>
                    <a:lnTo>
                      <a:pt x="862" y="59"/>
                    </a:lnTo>
                    <a:lnTo>
                      <a:pt x="897" y="48"/>
                    </a:lnTo>
                    <a:lnTo>
                      <a:pt x="930" y="37"/>
                    </a:lnTo>
                    <a:lnTo>
                      <a:pt x="917"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81" name="Line 60885"/>
              <p:cNvSpPr>
                <a:spLocks noChangeShapeType="1"/>
              </p:cNvSpPr>
              <p:nvPr/>
            </p:nvSpPr>
            <p:spPr bwMode="auto">
              <a:xfrm flipH="1">
                <a:off x="3800" y="21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2" name="Line 60886"/>
              <p:cNvSpPr>
                <a:spLocks noChangeShapeType="1"/>
              </p:cNvSpPr>
              <p:nvPr/>
            </p:nvSpPr>
            <p:spPr bwMode="auto">
              <a:xfrm flipH="1" flipV="1">
                <a:off x="3798"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3" name="Line 60887"/>
              <p:cNvSpPr>
                <a:spLocks noChangeShapeType="1"/>
              </p:cNvSpPr>
              <p:nvPr/>
            </p:nvSpPr>
            <p:spPr bwMode="auto">
              <a:xfrm flipH="1">
                <a:off x="3790" y="21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4" name="Line 60888"/>
              <p:cNvSpPr>
                <a:spLocks noChangeShapeType="1"/>
              </p:cNvSpPr>
              <p:nvPr/>
            </p:nvSpPr>
            <p:spPr bwMode="auto">
              <a:xfrm>
                <a:off x="3790" y="219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5" name="Line 60889"/>
              <p:cNvSpPr>
                <a:spLocks noChangeShapeType="1"/>
              </p:cNvSpPr>
              <p:nvPr/>
            </p:nvSpPr>
            <p:spPr bwMode="auto">
              <a:xfrm flipH="1">
                <a:off x="3794" y="21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6" name="Line 60890"/>
              <p:cNvSpPr>
                <a:spLocks noChangeShapeType="1"/>
              </p:cNvSpPr>
              <p:nvPr/>
            </p:nvSpPr>
            <p:spPr bwMode="auto">
              <a:xfrm>
                <a:off x="3794" y="220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7" name="Line 60891"/>
              <p:cNvSpPr>
                <a:spLocks noChangeShapeType="1"/>
              </p:cNvSpPr>
              <p:nvPr/>
            </p:nvSpPr>
            <p:spPr bwMode="auto">
              <a:xfrm>
                <a:off x="3797" y="221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8" name="Line 60892"/>
              <p:cNvSpPr>
                <a:spLocks noChangeShapeType="1"/>
              </p:cNvSpPr>
              <p:nvPr/>
            </p:nvSpPr>
            <p:spPr bwMode="auto">
              <a:xfrm flipH="1">
                <a:off x="3796" y="222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9" name="Line 60893"/>
              <p:cNvSpPr>
                <a:spLocks noChangeShapeType="1"/>
              </p:cNvSpPr>
              <p:nvPr/>
            </p:nvSpPr>
            <p:spPr bwMode="auto">
              <a:xfrm>
                <a:off x="3796" y="223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0" name="Line 60894"/>
              <p:cNvSpPr>
                <a:spLocks noChangeShapeType="1"/>
              </p:cNvSpPr>
              <p:nvPr/>
            </p:nvSpPr>
            <p:spPr bwMode="auto">
              <a:xfrm>
                <a:off x="3799" y="2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1" name="Line 60895"/>
              <p:cNvSpPr>
                <a:spLocks noChangeShapeType="1"/>
              </p:cNvSpPr>
              <p:nvPr/>
            </p:nvSpPr>
            <p:spPr bwMode="auto">
              <a:xfrm flipH="1">
                <a:off x="3796" y="22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2" name="Line 60896"/>
              <p:cNvSpPr>
                <a:spLocks noChangeShapeType="1"/>
              </p:cNvSpPr>
              <p:nvPr/>
            </p:nvSpPr>
            <p:spPr bwMode="auto">
              <a:xfrm>
                <a:off x="3796" y="22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3" name="Line 60897"/>
              <p:cNvSpPr>
                <a:spLocks noChangeShapeType="1"/>
              </p:cNvSpPr>
              <p:nvPr/>
            </p:nvSpPr>
            <p:spPr bwMode="auto">
              <a:xfrm>
                <a:off x="3798"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4" name="Line 60898"/>
              <p:cNvSpPr>
                <a:spLocks noChangeShapeType="1"/>
              </p:cNvSpPr>
              <p:nvPr/>
            </p:nvSpPr>
            <p:spPr bwMode="auto">
              <a:xfrm>
                <a:off x="3800" y="22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5" name="Line 60899"/>
              <p:cNvSpPr>
                <a:spLocks noChangeShapeType="1"/>
              </p:cNvSpPr>
              <p:nvPr/>
            </p:nvSpPr>
            <p:spPr bwMode="auto">
              <a:xfrm flipH="1">
                <a:off x="3795" y="22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6" name="Line 60900"/>
              <p:cNvSpPr>
                <a:spLocks noChangeShapeType="1"/>
              </p:cNvSpPr>
              <p:nvPr/>
            </p:nvSpPr>
            <p:spPr bwMode="auto">
              <a:xfrm>
                <a:off x="3795" y="22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7" name="Line 60901"/>
              <p:cNvSpPr>
                <a:spLocks noChangeShapeType="1"/>
              </p:cNvSpPr>
              <p:nvPr/>
            </p:nvSpPr>
            <p:spPr bwMode="auto">
              <a:xfrm flipH="1">
                <a:off x="3793" y="228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8" name="Line 60902"/>
              <p:cNvSpPr>
                <a:spLocks noChangeShapeType="1"/>
              </p:cNvSpPr>
              <p:nvPr/>
            </p:nvSpPr>
            <p:spPr bwMode="auto">
              <a:xfrm flipH="1">
                <a:off x="3785" y="229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9" name="Line 60903"/>
              <p:cNvSpPr>
                <a:spLocks noChangeShapeType="1"/>
              </p:cNvSpPr>
              <p:nvPr/>
            </p:nvSpPr>
            <p:spPr bwMode="auto">
              <a:xfrm>
                <a:off x="3785" y="22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0" name="Line 60904"/>
              <p:cNvSpPr>
                <a:spLocks noChangeShapeType="1"/>
              </p:cNvSpPr>
              <p:nvPr/>
            </p:nvSpPr>
            <p:spPr bwMode="auto">
              <a:xfrm flipH="1">
                <a:off x="3783" y="230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1" name="Line 60905"/>
              <p:cNvSpPr>
                <a:spLocks noChangeShapeType="1"/>
              </p:cNvSpPr>
              <p:nvPr/>
            </p:nvSpPr>
            <p:spPr bwMode="auto">
              <a:xfrm flipH="1">
                <a:off x="3771" y="231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2" name="Line 60906"/>
              <p:cNvSpPr>
                <a:spLocks noChangeShapeType="1"/>
              </p:cNvSpPr>
              <p:nvPr/>
            </p:nvSpPr>
            <p:spPr bwMode="auto">
              <a:xfrm flipH="1" flipV="1">
                <a:off x="3761" y="232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3" name="Line 60907"/>
              <p:cNvSpPr>
                <a:spLocks noChangeShapeType="1"/>
              </p:cNvSpPr>
              <p:nvPr/>
            </p:nvSpPr>
            <p:spPr bwMode="auto">
              <a:xfrm flipH="1">
                <a:off x="3748" y="2321"/>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4" name="Line 60908"/>
              <p:cNvSpPr>
                <a:spLocks noChangeShapeType="1"/>
              </p:cNvSpPr>
              <p:nvPr/>
            </p:nvSpPr>
            <p:spPr bwMode="auto">
              <a:xfrm flipH="1">
                <a:off x="3734" y="23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5" name="Line 60909"/>
              <p:cNvSpPr>
                <a:spLocks noChangeShapeType="1"/>
              </p:cNvSpPr>
              <p:nvPr/>
            </p:nvSpPr>
            <p:spPr bwMode="auto">
              <a:xfrm flipH="1">
                <a:off x="3720" y="233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6" name="Line 60910"/>
              <p:cNvSpPr>
                <a:spLocks noChangeShapeType="1"/>
              </p:cNvSpPr>
              <p:nvPr/>
            </p:nvSpPr>
            <p:spPr bwMode="auto">
              <a:xfrm flipH="1">
                <a:off x="3713" y="23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7" name="Line 60911"/>
              <p:cNvSpPr>
                <a:spLocks noChangeShapeType="1"/>
              </p:cNvSpPr>
              <p:nvPr/>
            </p:nvSpPr>
            <p:spPr bwMode="auto">
              <a:xfrm flipH="1">
                <a:off x="3709" y="23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8" name="Line 60912"/>
              <p:cNvSpPr>
                <a:spLocks noChangeShapeType="1"/>
              </p:cNvSpPr>
              <p:nvPr/>
            </p:nvSpPr>
            <p:spPr bwMode="auto">
              <a:xfrm flipH="1">
                <a:off x="3701" y="23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9" name="Line 60913"/>
              <p:cNvSpPr>
                <a:spLocks noChangeShapeType="1"/>
              </p:cNvSpPr>
              <p:nvPr/>
            </p:nvSpPr>
            <p:spPr bwMode="auto">
              <a:xfrm flipH="1" flipV="1">
                <a:off x="3699" y="23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0" name="Line 60914"/>
              <p:cNvSpPr>
                <a:spLocks noChangeShapeType="1"/>
              </p:cNvSpPr>
              <p:nvPr/>
            </p:nvSpPr>
            <p:spPr bwMode="auto">
              <a:xfrm flipH="1">
                <a:off x="3695" y="234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1" name="Line 60915"/>
              <p:cNvSpPr>
                <a:spLocks noChangeShapeType="1"/>
              </p:cNvSpPr>
              <p:nvPr/>
            </p:nvSpPr>
            <p:spPr bwMode="auto">
              <a:xfrm flipH="1">
                <a:off x="3687" y="234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2" name="Line 60916"/>
              <p:cNvSpPr>
                <a:spLocks noChangeShapeType="1"/>
              </p:cNvSpPr>
              <p:nvPr/>
            </p:nvSpPr>
            <p:spPr bwMode="auto">
              <a:xfrm>
                <a:off x="3687" y="23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3" name="Line 60917"/>
              <p:cNvSpPr>
                <a:spLocks noChangeShapeType="1"/>
              </p:cNvSpPr>
              <p:nvPr/>
            </p:nvSpPr>
            <p:spPr bwMode="auto">
              <a:xfrm flipH="1">
                <a:off x="3676" y="235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4" name="Line 60918"/>
              <p:cNvSpPr>
                <a:spLocks noChangeShapeType="1"/>
              </p:cNvSpPr>
              <p:nvPr/>
            </p:nvSpPr>
            <p:spPr bwMode="auto">
              <a:xfrm flipH="1" flipV="1">
                <a:off x="3666" y="23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5" name="Line 60919"/>
              <p:cNvSpPr>
                <a:spLocks noChangeShapeType="1"/>
              </p:cNvSpPr>
              <p:nvPr/>
            </p:nvSpPr>
            <p:spPr bwMode="auto">
              <a:xfrm flipH="1">
                <a:off x="3662" y="235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6" name="Line 60920"/>
              <p:cNvSpPr>
                <a:spLocks noChangeShapeType="1"/>
              </p:cNvSpPr>
              <p:nvPr/>
            </p:nvSpPr>
            <p:spPr bwMode="auto">
              <a:xfrm flipH="1">
                <a:off x="3648" y="236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7" name="Line 60921"/>
              <p:cNvSpPr>
                <a:spLocks noChangeShapeType="1"/>
              </p:cNvSpPr>
              <p:nvPr/>
            </p:nvSpPr>
            <p:spPr bwMode="auto">
              <a:xfrm flipH="1" flipV="1">
                <a:off x="3638" y="236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8" name="Line 60922"/>
              <p:cNvSpPr>
                <a:spLocks noChangeShapeType="1"/>
              </p:cNvSpPr>
              <p:nvPr/>
            </p:nvSpPr>
            <p:spPr bwMode="auto">
              <a:xfrm flipH="1">
                <a:off x="3632" y="23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9" name="Line 60923"/>
              <p:cNvSpPr>
                <a:spLocks noChangeShapeType="1"/>
              </p:cNvSpPr>
              <p:nvPr/>
            </p:nvSpPr>
            <p:spPr bwMode="auto">
              <a:xfrm flipH="1">
                <a:off x="3620" y="23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0" name="Line 60924"/>
              <p:cNvSpPr>
                <a:spLocks noChangeShapeType="1"/>
              </p:cNvSpPr>
              <p:nvPr/>
            </p:nvSpPr>
            <p:spPr bwMode="auto">
              <a:xfrm flipH="1" flipV="1">
                <a:off x="3618" y="2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1" name="Line 60925"/>
              <p:cNvSpPr>
                <a:spLocks noChangeShapeType="1"/>
              </p:cNvSpPr>
              <p:nvPr/>
            </p:nvSpPr>
            <p:spPr bwMode="auto">
              <a:xfrm flipH="1" flipV="1">
                <a:off x="3616"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2" name="Line 60926"/>
              <p:cNvSpPr>
                <a:spLocks noChangeShapeType="1"/>
              </p:cNvSpPr>
              <p:nvPr/>
            </p:nvSpPr>
            <p:spPr bwMode="auto">
              <a:xfrm flipH="1">
                <a:off x="3597" y="236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3" name="Line 60927"/>
              <p:cNvSpPr>
                <a:spLocks noChangeShapeType="1"/>
              </p:cNvSpPr>
              <p:nvPr/>
            </p:nvSpPr>
            <p:spPr bwMode="auto">
              <a:xfrm flipV="1">
                <a:off x="3597" y="237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4" name="Line 60928"/>
              <p:cNvSpPr>
                <a:spLocks noChangeShapeType="1"/>
              </p:cNvSpPr>
              <p:nvPr/>
            </p:nvSpPr>
            <p:spPr bwMode="auto">
              <a:xfrm flipV="1">
                <a:off x="3603" y="2366"/>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5" name="Line 60929"/>
              <p:cNvSpPr>
                <a:spLocks noChangeShapeType="1"/>
              </p:cNvSpPr>
              <p:nvPr/>
            </p:nvSpPr>
            <p:spPr bwMode="auto">
              <a:xfrm flipH="1">
                <a:off x="3595" y="236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6" name="Line 60930"/>
              <p:cNvSpPr>
                <a:spLocks noChangeShapeType="1"/>
              </p:cNvSpPr>
              <p:nvPr/>
            </p:nvSpPr>
            <p:spPr bwMode="auto">
              <a:xfrm flipV="1">
                <a:off x="3595" y="23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7" name="Line 60931"/>
              <p:cNvSpPr>
                <a:spLocks noChangeShapeType="1"/>
              </p:cNvSpPr>
              <p:nvPr/>
            </p:nvSpPr>
            <p:spPr bwMode="auto">
              <a:xfrm flipH="1">
                <a:off x="3599" y="236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8" name="Line 60932"/>
              <p:cNvSpPr>
                <a:spLocks noChangeShapeType="1"/>
              </p:cNvSpPr>
              <p:nvPr/>
            </p:nvSpPr>
            <p:spPr bwMode="auto">
              <a:xfrm flipH="1">
                <a:off x="3592"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9" name="Line 60933"/>
              <p:cNvSpPr>
                <a:spLocks noChangeShapeType="1"/>
              </p:cNvSpPr>
              <p:nvPr/>
            </p:nvSpPr>
            <p:spPr bwMode="auto">
              <a:xfrm flipH="1" flipV="1">
                <a:off x="3590" y="23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0" name="Line 60934"/>
              <p:cNvSpPr>
                <a:spLocks noChangeShapeType="1"/>
              </p:cNvSpPr>
              <p:nvPr/>
            </p:nvSpPr>
            <p:spPr bwMode="auto">
              <a:xfrm flipV="1">
                <a:off x="3590" y="235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1" name="Line 60935"/>
              <p:cNvSpPr>
                <a:spLocks noChangeShapeType="1"/>
              </p:cNvSpPr>
              <p:nvPr/>
            </p:nvSpPr>
            <p:spPr bwMode="auto">
              <a:xfrm flipV="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2" name="Line 60936"/>
              <p:cNvSpPr>
                <a:spLocks noChangeShapeType="1"/>
              </p:cNvSpPr>
              <p:nvPr/>
            </p:nvSpPr>
            <p:spPr bwMode="auto">
              <a:xfrm flipV="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3" name="Line 60937"/>
              <p:cNvSpPr>
                <a:spLocks noChangeShapeType="1"/>
              </p:cNvSpPr>
              <p:nvPr/>
            </p:nvSpPr>
            <p:spPr bwMode="auto">
              <a:xfrm flipH="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4" name="Line 60938"/>
              <p:cNvSpPr>
                <a:spLocks noChangeShapeType="1"/>
              </p:cNvSpPr>
              <p:nvPr/>
            </p:nvSpPr>
            <p:spPr bwMode="auto">
              <a:xfrm flipH="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5" name="Line 60939"/>
              <p:cNvSpPr>
                <a:spLocks noChangeShapeType="1"/>
              </p:cNvSpPr>
              <p:nvPr/>
            </p:nvSpPr>
            <p:spPr bwMode="auto">
              <a:xfrm flipH="1" flipV="1">
                <a:off x="3586" y="23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6" name="Line 60940"/>
              <p:cNvSpPr>
                <a:spLocks noChangeShapeType="1"/>
              </p:cNvSpPr>
              <p:nvPr/>
            </p:nvSpPr>
            <p:spPr bwMode="auto">
              <a:xfrm flipH="1">
                <a:off x="3581" y="23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7" name="Line 60941"/>
              <p:cNvSpPr>
                <a:spLocks noChangeShapeType="1"/>
              </p:cNvSpPr>
              <p:nvPr/>
            </p:nvSpPr>
            <p:spPr bwMode="auto">
              <a:xfrm flipH="1" flipV="1">
                <a:off x="3572" y="235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8" name="Line 60942"/>
              <p:cNvSpPr>
                <a:spLocks noChangeShapeType="1"/>
              </p:cNvSpPr>
              <p:nvPr/>
            </p:nvSpPr>
            <p:spPr bwMode="auto">
              <a:xfrm flipV="1">
                <a:off x="3572" y="23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9" name="Line 60943"/>
              <p:cNvSpPr>
                <a:spLocks noChangeShapeType="1"/>
              </p:cNvSpPr>
              <p:nvPr/>
            </p:nvSpPr>
            <p:spPr bwMode="auto">
              <a:xfrm flipV="1">
                <a:off x="3577" y="233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0" name="Line 60944"/>
              <p:cNvSpPr>
                <a:spLocks noChangeShapeType="1"/>
              </p:cNvSpPr>
              <p:nvPr/>
            </p:nvSpPr>
            <p:spPr bwMode="auto">
              <a:xfrm flipV="1">
                <a:off x="3582" y="23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1" name="Line 60945"/>
              <p:cNvSpPr>
                <a:spLocks noChangeShapeType="1"/>
              </p:cNvSpPr>
              <p:nvPr/>
            </p:nvSpPr>
            <p:spPr bwMode="auto">
              <a:xfrm flipV="1">
                <a:off x="3589"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2" name="Line 60946"/>
              <p:cNvSpPr>
                <a:spLocks noChangeShapeType="1"/>
              </p:cNvSpPr>
              <p:nvPr/>
            </p:nvSpPr>
            <p:spPr bwMode="auto">
              <a:xfrm flipV="1">
                <a:off x="3596" y="23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3" name="Line 60947"/>
              <p:cNvSpPr>
                <a:spLocks noChangeShapeType="1"/>
              </p:cNvSpPr>
              <p:nvPr/>
            </p:nvSpPr>
            <p:spPr bwMode="auto">
              <a:xfrm flipH="1" flipV="1">
                <a:off x="3594" y="232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4" name="Line 60948"/>
              <p:cNvSpPr>
                <a:spLocks noChangeShapeType="1"/>
              </p:cNvSpPr>
              <p:nvPr/>
            </p:nvSpPr>
            <p:spPr bwMode="auto">
              <a:xfrm flipH="1">
                <a:off x="3580" y="232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5" name="Line 60949"/>
              <p:cNvSpPr>
                <a:spLocks noChangeShapeType="1"/>
              </p:cNvSpPr>
              <p:nvPr/>
            </p:nvSpPr>
            <p:spPr bwMode="auto">
              <a:xfrm flipH="1">
                <a:off x="3572" y="23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6" name="Line 60950"/>
              <p:cNvSpPr>
                <a:spLocks noChangeShapeType="1"/>
              </p:cNvSpPr>
              <p:nvPr/>
            </p:nvSpPr>
            <p:spPr bwMode="auto">
              <a:xfrm flipH="1" flipV="1">
                <a:off x="3570" y="231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7" name="Line 60951"/>
              <p:cNvSpPr>
                <a:spLocks noChangeShapeType="1"/>
              </p:cNvSpPr>
              <p:nvPr/>
            </p:nvSpPr>
            <p:spPr bwMode="auto">
              <a:xfrm flipV="1">
                <a:off x="3570" y="231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8" name="Line 60952"/>
              <p:cNvSpPr>
                <a:spLocks noChangeShapeType="1"/>
              </p:cNvSpPr>
              <p:nvPr/>
            </p:nvSpPr>
            <p:spPr bwMode="auto">
              <a:xfrm flipV="1">
                <a:off x="3575" y="23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49" name="Line 60953"/>
              <p:cNvSpPr>
                <a:spLocks noChangeShapeType="1"/>
              </p:cNvSpPr>
              <p:nvPr/>
            </p:nvSpPr>
            <p:spPr bwMode="auto">
              <a:xfrm flipV="1">
                <a:off x="3582" y="2302"/>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0" name="Line 60954"/>
              <p:cNvSpPr>
                <a:spLocks noChangeShapeType="1"/>
              </p:cNvSpPr>
              <p:nvPr/>
            </p:nvSpPr>
            <p:spPr bwMode="auto">
              <a:xfrm flipH="1" flipV="1">
                <a:off x="3600" y="22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1" name="Line 60955"/>
              <p:cNvSpPr>
                <a:spLocks noChangeShapeType="1"/>
              </p:cNvSpPr>
              <p:nvPr/>
            </p:nvSpPr>
            <p:spPr bwMode="auto">
              <a:xfrm flipV="1">
                <a:off x="3600" y="229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2" name="Line 60956"/>
              <p:cNvSpPr>
                <a:spLocks noChangeShapeType="1"/>
              </p:cNvSpPr>
              <p:nvPr/>
            </p:nvSpPr>
            <p:spPr bwMode="auto">
              <a:xfrm flipV="1">
                <a:off x="3615" y="22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3" name="Line 60957"/>
              <p:cNvSpPr>
                <a:spLocks noChangeShapeType="1"/>
              </p:cNvSpPr>
              <p:nvPr/>
            </p:nvSpPr>
            <p:spPr bwMode="auto">
              <a:xfrm>
                <a:off x="3622" y="228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4" name="Line 60958"/>
              <p:cNvSpPr>
                <a:spLocks noChangeShapeType="1"/>
              </p:cNvSpPr>
              <p:nvPr/>
            </p:nvSpPr>
            <p:spPr bwMode="auto">
              <a:xfrm flipV="1">
                <a:off x="3631" y="228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5" name="Line 60959"/>
              <p:cNvSpPr>
                <a:spLocks noChangeShapeType="1"/>
              </p:cNvSpPr>
              <p:nvPr/>
            </p:nvSpPr>
            <p:spPr bwMode="auto">
              <a:xfrm flipV="1">
                <a:off x="3645" y="22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6" name="Line 60960"/>
              <p:cNvSpPr>
                <a:spLocks noChangeShapeType="1"/>
              </p:cNvSpPr>
              <p:nvPr/>
            </p:nvSpPr>
            <p:spPr bwMode="auto">
              <a:xfrm flipH="1" flipV="1">
                <a:off x="3643" y="22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7" name="Line 60961"/>
              <p:cNvSpPr>
                <a:spLocks noChangeShapeType="1"/>
              </p:cNvSpPr>
              <p:nvPr/>
            </p:nvSpPr>
            <p:spPr bwMode="auto">
              <a:xfrm flipH="1">
                <a:off x="3636" y="22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8" name="Line 60962"/>
              <p:cNvSpPr>
                <a:spLocks noChangeShapeType="1"/>
              </p:cNvSpPr>
              <p:nvPr/>
            </p:nvSpPr>
            <p:spPr bwMode="auto">
              <a:xfrm flipH="1">
                <a:off x="3629"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59" name="Line 60963"/>
              <p:cNvSpPr>
                <a:spLocks noChangeShapeType="1"/>
              </p:cNvSpPr>
              <p:nvPr/>
            </p:nvSpPr>
            <p:spPr bwMode="auto">
              <a:xfrm flipH="1" flipV="1">
                <a:off x="3620" y="22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0" name="Line 60964"/>
              <p:cNvSpPr>
                <a:spLocks noChangeShapeType="1"/>
              </p:cNvSpPr>
              <p:nvPr/>
            </p:nvSpPr>
            <p:spPr bwMode="auto">
              <a:xfrm flipH="1">
                <a:off x="3608" y="228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1" name="Line 60965"/>
              <p:cNvSpPr>
                <a:spLocks noChangeShapeType="1"/>
              </p:cNvSpPr>
              <p:nvPr/>
            </p:nvSpPr>
            <p:spPr bwMode="auto">
              <a:xfrm flipH="1" flipV="1">
                <a:off x="3598" y="228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2" name="Line 60966"/>
              <p:cNvSpPr>
                <a:spLocks noChangeShapeType="1"/>
              </p:cNvSpPr>
              <p:nvPr/>
            </p:nvSpPr>
            <p:spPr bwMode="auto">
              <a:xfrm flipV="1">
                <a:off x="3598" y="22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3" name="Line 60967"/>
              <p:cNvSpPr>
                <a:spLocks noChangeShapeType="1"/>
              </p:cNvSpPr>
              <p:nvPr/>
            </p:nvSpPr>
            <p:spPr bwMode="auto">
              <a:xfrm flipV="1">
                <a:off x="3612" y="2265"/>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4" name="Line 60968"/>
              <p:cNvSpPr>
                <a:spLocks noChangeShapeType="1"/>
              </p:cNvSpPr>
              <p:nvPr/>
            </p:nvSpPr>
            <p:spPr bwMode="auto">
              <a:xfrm flipV="1">
                <a:off x="3622" y="2252"/>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5" name="Line 60969"/>
              <p:cNvSpPr>
                <a:spLocks noChangeShapeType="1"/>
              </p:cNvSpPr>
              <p:nvPr/>
            </p:nvSpPr>
            <p:spPr bwMode="auto">
              <a:xfrm flipV="1">
                <a:off x="3641" y="22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6" name="Line 60970"/>
              <p:cNvSpPr>
                <a:spLocks noChangeShapeType="1"/>
              </p:cNvSpPr>
              <p:nvPr/>
            </p:nvSpPr>
            <p:spPr bwMode="auto">
              <a:xfrm flipV="1">
                <a:off x="3648" y="22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7" name="Line 60971"/>
              <p:cNvSpPr>
                <a:spLocks noChangeShapeType="1"/>
              </p:cNvSpPr>
              <p:nvPr/>
            </p:nvSpPr>
            <p:spPr bwMode="auto">
              <a:xfrm flipH="1" flipV="1">
                <a:off x="3651" y="22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8" name="Line 60972"/>
              <p:cNvSpPr>
                <a:spLocks noChangeShapeType="1"/>
              </p:cNvSpPr>
              <p:nvPr/>
            </p:nvSpPr>
            <p:spPr bwMode="auto">
              <a:xfrm flipH="1">
                <a:off x="3644"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69" name="Line 60973"/>
              <p:cNvSpPr>
                <a:spLocks noChangeShapeType="1"/>
              </p:cNvSpPr>
              <p:nvPr/>
            </p:nvSpPr>
            <p:spPr bwMode="auto">
              <a:xfrm flipH="1">
                <a:off x="3630" y="223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0" name="Line 60974"/>
              <p:cNvSpPr>
                <a:spLocks noChangeShapeType="1"/>
              </p:cNvSpPr>
              <p:nvPr/>
            </p:nvSpPr>
            <p:spPr bwMode="auto">
              <a:xfrm flipH="1">
                <a:off x="3625" y="224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1" name="Line 60975"/>
              <p:cNvSpPr>
                <a:spLocks noChangeShapeType="1"/>
              </p:cNvSpPr>
              <p:nvPr/>
            </p:nvSpPr>
            <p:spPr bwMode="auto">
              <a:xfrm flipH="1" flipV="1">
                <a:off x="3621" y="223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2" name="Line 60976"/>
              <p:cNvSpPr>
                <a:spLocks noChangeShapeType="1"/>
              </p:cNvSpPr>
              <p:nvPr/>
            </p:nvSpPr>
            <p:spPr bwMode="auto">
              <a:xfrm flipH="1">
                <a:off x="3614" y="223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3" name="Line 60977"/>
              <p:cNvSpPr>
                <a:spLocks noChangeShapeType="1"/>
              </p:cNvSpPr>
              <p:nvPr/>
            </p:nvSpPr>
            <p:spPr bwMode="auto">
              <a:xfrm flipH="1" flipV="1">
                <a:off x="3612" y="22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4" name="Line 60978"/>
              <p:cNvSpPr>
                <a:spLocks noChangeShapeType="1"/>
              </p:cNvSpPr>
              <p:nvPr/>
            </p:nvSpPr>
            <p:spPr bwMode="auto">
              <a:xfrm flipH="1" flipV="1">
                <a:off x="3601" y="221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5" name="Line 60979"/>
              <p:cNvSpPr>
                <a:spLocks noChangeShapeType="1"/>
              </p:cNvSpPr>
              <p:nvPr/>
            </p:nvSpPr>
            <p:spPr bwMode="auto">
              <a:xfrm flipV="1">
                <a:off x="3601" y="221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6" name="Line 60980"/>
              <p:cNvSpPr>
                <a:spLocks noChangeShapeType="1"/>
              </p:cNvSpPr>
              <p:nvPr/>
            </p:nvSpPr>
            <p:spPr bwMode="auto">
              <a:xfrm flipV="1">
                <a:off x="3605" y="220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7" name="Line 60981"/>
              <p:cNvSpPr>
                <a:spLocks noChangeShapeType="1"/>
              </p:cNvSpPr>
              <p:nvPr/>
            </p:nvSpPr>
            <p:spPr bwMode="auto">
              <a:xfrm flipV="1">
                <a:off x="3613" y="219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8" name="Line 60982"/>
              <p:cNvSpPr>
                <a:spLocks noChangeShapeType="1"/>
              </p:cNvSpPr>
              <p:nvPr/>
            </p:nvSpPr>
            <p:spPr bwMode="auto">
              <a:xfrm flipV="1">
                <a:off x="3617" y="21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79" name="Line 60983"/>
              <p:cNvSpPr>
                <a:spLocks noChangeShapeType="1"/>
              </p:cNvSpPr>
              <p:nvPr/>
            </p:nvSpPr>
            <p:spPr bwMode="auto">
              <a:xfrm flipV="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0" name="Line 60984"/>
              <p:cNvSpPr>
                <a:spLocks noChangeShapeType="1"/>
              </p:cNvSpPr>
              <p:nvPr/>
            </p:nvSpPr>
            <p:spPr bwMode="auto">
              <a:xfrm flipH="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1" name="Line 60985"/>
              <p:cNvSpPr>
                <a:spLocks noChangeShapeType="1"/>
              </p:cNvSpPr>
              <p:nvPr/>
            </p:nvSpPr>
            <p:spPr bwMode="auto">
              <a:xfrm flipH="1" flipV="1">
                <a:off x="3620" y="21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2" name="Line 60986"/>
              <p:cNvSpPr>
                <a:spLocks noChangeShapeType="1"/>
              </p:cNvSpPr>
              <p:nvPr/>
            </p:nvSpPr>
            <p:spPr bwMode="auto">
              <a:xfrm flipH="1" flipV="1">
                <a:off x="3618" y="21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3" name="Line 60987"/>
              <p:cNvSpPr>
                <a:spLocks noChangeShapeType="1"/>
              </p:cNvSpPr>
              <p:nvPr/>
            </p:nvSpPr>
            <p:spPr bwMode="auto">
              <a:xfrm flipH="1" flipV="1">
                <a:off x="3608" y="21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4" name="Line 60988"/>
              <p:cNvSpPr>
                <a:spLocks noChangeShapeType="1"/>
              </p:cNvSpPr>
              <p:nvPr/>
            </p:nvSpPr>
            <p:spPr bwMode="auto">
              <a:xfrm flipV="1">
                <a:off x="3608" y="21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5" name="Line 60989"/>
              <p:cNvSpPr>
                <a:spLocks noChangeShapeType="1"/>
              </p:cNvSpPr>
              <p:nvPr/>
            </p:nvSpPr>
            <p:spPr bwMode="auto">
              <a:xfrm flipV="1">
                <a:off x="3615" y="215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6" name="Line 60990"/>
              <p:cNvSpPr>
                <a:spLocks noChangeShapeType="1"/>
              </p:cNvSpPr>
              <p:nvPr/>
            </p:nvSpPr>
            <p:spPr bwMode="auto">
              <a:xfrm flipV="1">
                <a:off x="3618" y="214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7" name="Line 60991"/>
              <p:cNvSpPr>
                <a:spLocks noChangeShapeType="1"/>
              </p:cNvSpPr>
              <p:nvPr/>
            </p:nvSpPr>
            <p:spPr bwMode="auto">
              <a:xfrm>
                <a:off x="3632" y="214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8" name="Line 60992"/>
              <p:cNvSpPr>
                <a:spLocks noChangeShapeType="1"/>
              </p:cNvSpPr>
              <p:nvPr/>
            </p:nvSpPr>
            <p:spPr bwMode="auto">
              <a:xfrm>
                <a:off x="3641" y="21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89" name="Line 60993"/>
              <p:cNvSpPr>
                <a:spLocks noChangeShapeType="1"/>
              </p:cNvSpPr>
              <p:nvPr/>
            </p:nvSpPr>
            <p:spPr bwMode="auto">
              <a:xfrm>
                <a:off x="3651" y="21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0" name="Line 60994"/>
              <p:cNvSpPr>
                <a:spLocks noChangeShapeType="1"/>
              </p:cNvSpPr>
              <p:nvPr/>
            </p:nvSpPr>
            <p:spPr bwMode="auto">
              <a:xfrm>
                <a:off x="3653" y="216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1" name="Line 60995"/>
              <p:cNvSpPr>
                <a:spLocks noChangeShapeType="1"/>
              </p:cNvSpPr>
              <p:nvPr/>
            </p:nvSpPr>
            <p:spPr bwMode="auto">
              <a:xfrm>
                <a:off x="3669" y="216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2" name="Line 60996"/>
              <p:cNvSpPr>
                <a:spLocks noChangeShapeType="1"/>
              </p:cNvSpPr>
              <p:nvPr/>
            </p:nvSpPr>
            <p:spPr bwMode="auto">
              <a:xfrm flipV="1">
                <a:off x="3677" y="2162"/>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3" name="Line 60997"/>
              <p:cNvSpPr>
                <a:spLocks noChangeShapeType="1"/>
              </p:cNvSpPr>
              <p:nvPr/>
            </p:nvSpPr>
            <p:spPr bwMode="auto">
              <a:xfrm flipH="1" flipV="1">
                <a:off x="3688" y="215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4" name="Line 60998"/>
              <p:cNvSpPr>
                <a:spLocks noChangeShapeType="1"/>
              </p:cNvSpPr>
              <p:nvPr/>
            </p:nvSpPr>
            <p:spPr bwMode="auto">
              <a:xfrm flipH="1" flipV="1">
                <a:off x="3685" y="214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5" name="Line 60999"/>
              <p:cNvSpPr>
                <a:spLocks noChangeShapeType="1"/>
              </p:cNvSpPr>
              <p:nvPr/>
            </p:nvSpPr>
            <p:spPr bwMode="auto">
              <a:xfrm flipV="1">
                <a:off x="3685" y="21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6" name="Line 61000"/>
              <p:cNvSpPr>
                <a:spLocks noChangeShapeType="1"/>
              </p:cNvSpPr>
              <p:nvPr/>
            </p:nvSpPr>
            <p:spPr bwMode="auto">
              <a:xfrm flipV="1">
                <a:off x="3699" y="213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7" name="Line 61001"/>
              <p:cNvSpPr>
                <a:spLocks noChangeShapeType="1"/>
              </p:cNvSpPr>
              <p:nvPr/>
            </p:nvSpPr>
            <p:spPr bwMode="auto">
              <a:xfrm flipH="1">
                <a:off x="3698" y="213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8" name="Line 61002"/>
              <p:cNvSpPr>
                <a:spLocks noChangeShapeType="1"/>
              </p:cNvSpPr>
              <p:nvPr/>
            </p:nvSpPr>
            <p:spPr bwMode="auto">
              <a:xfrm flipH="1" flipV="1">
                <a:off x="3681" y="2133"/>
                <a:ext cx="1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99" name="Line 61003"/>
              <p:cNvSpPr>
                <a:spLocks noChangeShapeType="1"/>
              </p:cNvSpPr>
              <p:nvPr/>
            </p:nvSpPr>
            <p:spPr bwMode="auto">
              <a:xfrm flipH="1" flipV="1">
                <a:off x="3672" y="21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0" name="Line 61004"/>
              <p:cNvSpPr>
                <a:spLocks noChangeShapeType="1"/>
              </p:cNvSpPr>
              <p:nvPr/>
            </p:nvSpPr>
            <p:spPr bwMode="auto">
              <a:xfrm flipV="1">
                <a:off x="3672" y="211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1" name="Line 61005"/>
              <p:cNvSpPr>
                <a:spLocks noChangeShapeType="1"/>
              </p:cNvSpPr>
              <p:nvPr/>
            </p:nvSpPr>
            <p:spPr bwMode="auto">
              <a:xfrm flipV="1">
                <a:off x="3691"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2" name="Line 61006"/>
              <p:cNvSpPr>
                <a:spLocks noChangeShapeType="1"/>
              </p:cNvSpPr>
              <p:nvPr/>
            </p:nvSpPr>
            <p:spPr bwMode="auto">
              <a:xfrm flipV="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3" name="Line 61007"/>
              <p:cNvSpPr>
                <a:spLocks noChangeShapeType="1"/>
              </p:cNvSpPr>
              <p:nvPr/>
            </p:nvSpPr>
            <p:spPr bwMode="auto">
              <a:xfrm flipH="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4" name="Line 61008"/>
              <p:cNvSpPr>
                <a:spLocks noChangeShapeType="1"/>
              </p:cNvSpPr>
              <p:nvPr/>
            </p:nvSpPr>
            <p:spPr bwMode="auto">
              <a:xfrm flipV="1">
                <a:off x="3695" y="20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5" name="Line 61009"/>
              <p:cNvSpPr>
                <a:spLocks noChangeShapeType="1"/>
              </p:cNvSpPr>
              <p:nvPr/>
            </p:nvSpPr>
            <p:spPr bwMode="auto">
              <a:xfrm flipV="1">
                <a:off x="3700" y="209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6" name="Line 61010"/>
              <p:cNvSpPr>
                <a:spLocks noChangeShapeType="1"/>
              </p:cNvSpPr>
              <p:nvPr/>
            </p:nvSpPr>
            <p:spPr bwMode="auto">
              <a:xfrm flipV="1">
                <a:off x="3714" y="20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7" name="Line 61011"/>
              <p:cNvSpPr>
                <a:spLocks noChangeShapeType="1"/>
              </p:cNvSpPr>
              <p:nvPr/>
            </p:nvSpPr>
            <p:spPr bwMode="auto">
              <a:xfrm>
                <a:off x="3719" y="208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8" name="Line 61012"/>
              <p:cNvSpPr>
                <a:spLocks noChangeShapeType="1"/>
              </p:cNvSpPr>
              <p:nvPr/>
            </p:nvSpPr>
            <p:spPr bwMode="auto">
              <a:xfrm flipV="1">
                <a:off x="3735" y="20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09" name="Line 61013"/>
              <p:cNvSpPr>
                <a:spLocks noChangeShapeType="1"/>
              </p:cNvSpPr>
              <p:nvPr/>
            </p:nvSpPr>
            <p:spPr bwMode="auto">
              <a:xfrm flipV="1">
                <a:off x="3742" y="20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0" name="Line 61014"/>
              <p:cNvSpPr>
                <a:spLocks noChangeShapeType="1"/>
              </p:cNvSpPr>
              <p:nvPr/>
            </p:nvSpPr>
            <p:spPr bwMode="auto">
              <a:xfrm flipV="1">
                <a:off x="3749" y="20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1" name="Line 61015"/>
              <p:cNvSpPr>
                <a:spLocks noChangeShapeType="1"/>
              </p:cNvSpPr>
              <p:nvPr/>
            </p:nvSpPr>
            <p:spPr bwMode="auto">
              <a:xfrm flipH="1" flipV="1">
                <a:off x="3753" y="207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2" name="Line 61016"/>
              <p:cNvSpPr>
                <a:spLocks noChangeShapeType="1"/>
              </p:cNvSpPr>
              <p:nvPr/>
            </p:nvSpPr>
            <p:spPr bwMode="auto">
              <a:xfrm>
                <a:off x="3753" y="20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3" name="Line 61017"/>
              <p:cNvSpPr>
                <a:spLocks noChangeShapeType="1"/>
              </p:cNvSpPr>
              <p:nvPr/>
            </p:nvSpPr>
            <p:spPr bwMode="auto">
              <a:xfrm>
                <a:off x="3763" y="207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4" name="Line 61018"/>
              <p:cNvSpPr>
                <a:spLocks noChangeShapeType="1"/>
              </p:cNvSpPr>
              <p:nvPr/>
            </p:nvSpPr>
            <p:spPr bwMode="auto">
              <a:xfrm flipH="1">
                <a:off x="3768" y="208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5" name="Line 61019"/>
              <p:cNvSpPr>
                <a:spLocks noChangeShapeType="1"/>
              </p:cNvSpPr>
              <p:nvPr/>
            </p:nvSpPr>
            <p:spPr bwMode="auto">
              <a:xfrm flipH="1">
                <a:off x="3760" y="209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6" name="Line 61020"/>
              <p:cNvSpPr>
                <a:spLocks noChangeShapeType="1"/>
              </p:cNvSpPr>
              <p:nvPr/>
            </p:nvSpPr>
            <p:spPr bwMode="auto">
              <a:xfrm flipH="1">
                <a:off x="3754" y="20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7" name="Line 61021"/>
              <p:cNvSpPr>
                <a:spLocks noChangeShapeType="1"/>
              </p:cNvSpPr>
              <p:nvPr/>
            </p:nvSpPr>
            <p:spPr bwMode="auto">
              <a:xfrm>
                <a:off x="3754" y="209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8" name="Line 61022"/>
              <p:cNvSpPr>
                <a:spLocks noChangeShapeType="1"/>
              </p:cNvSpPr>
              <p:nvPr/>
            </p:nvSpPr>
            <p:spPr bwMode="auto">
              <a:xfrm flipH="1">
                <a:off x="3755" y="21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19" name="Line 61023"/>
              <p:cNvSpPr>
                <a:spLocks noChangeShapeType="1"/>
              </p:cNvSpPr>
              <p:nvPr/>
            </p:nvSpPr>
            <p:spPr bwMode="auto">
              <a:xfrm flipH="1">
                <a:off x="3741" y="210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0" name="Line 61024"/>
              <p:cNvSpPr>
                <a:spLocks noChangeShapeType="1"/>
              </p:cNvSpPr>
              <p:nvPr/>
            </p:nvSpPr>
            <p:spPr bwMode="auto">
              <a:xfrm flipH="1">
                <a:off x="3737"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1" name="Line 61025"/>
              <p:cNvSpPr>
                <a:spLocks noChangeShapeType="1"/>
              </p:cNvSpPr>
              <p:nvPr/>
            </p:nvSpPr>
            <p:spPr bwMode="auto">
              <a:xfrm flipH="1">
                <a:off x="3732" y="211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2" name="Line 61026"/>
              <p:cNvSpPr>
                <a:spLocks noChangeShapeType="1"/>
              </p:cNvSpPr>
              <p:nvPr/>
            </p:nvSpPr>
            <p:spPr bwMode="auto">
              <a:xfrm>
                <a:off x="3732" y="21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3" name="Line 61027"/>
              <p:cNvSpPr>
                <a:spLocks noChangeShapeType="1"/>
              </p:cNvSpPr>
              <p:nvPr/>
            </p:nvSpPr>
            <p:spPr bwMode="auto">
              <a:xfrm flipH="1">
                <a:off x="3730" y="21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4" name="Line 61028"/>
              <p:cNvSpPr>
                <a:spLocks noChangeShapeType="1"/>
              </p:cNvSpPr>
              <p:nvPr/>
            </p:nvSpPr>
            <p:spPr bwMode="auto">
              <a:xfrm flipH="1" flipV="1">
                <a:off x="3720" y="213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5" name="Line 61029"/>
              <p:cNvSpPr>
                <a:spLocks noChangeShapeType="1"/>
              </p:cNvSpPr>
              <p:nvPr/>
            </p:nvSpPr>
            <p:spPr bwMode="auto">
              <a:xfrm flipH="1">
                <a:off x="3713" y="21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6" name="Line 61030"/>
              <p:cNvSpPr>
                <a:spLocks noChangeShapeType="1"/>
              </p:cNvSpPr>
              <p:nvPr/>
            </p:nvSpPr>
            <p:spPr bwMode="auto">
              <a:xfrm>
                <a:off x="3713" y="21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7" name="Line 61031"/>
              <p:cNvSpPr>
                <a:spLocks noChangeShapeType="1"/>
              </p:cNvSpPr>
              <p:nvPr/>
            </p:nvSpPr>
            <p:spPr bwMode="auto">
              <a:xfrm flipH="1">
                <a:off x="3710" y="21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8" name="Line 61032"/>
              <p:cNvSpPr>
                <a:spLocks noChangeShapeType="1"/>
              </p:cNvSpPr>
              <p:nvPr/>
            </p:nvSpPr>
            <p:spPr bwMode="auto">
              <a:xfrm>
                <a:off x="3710" y="215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29" name="Line 61033"/>
              <p:cNvSpPr>
                <a:spLocks noChangeShapeType="1"/>
              </p:cNvSpPr>
              <p:nvPr/>
            </p:nvSpPr>
            <p:spPr bwMode="auto">
              <a:xfrm>
                <a:off x="3720" y="216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0" name="Line 61034"/>
              <p:cNvSpPr>
                <a:spLocks noChangeShapeType="1"/>
              </p:cNvSpPr>
              <p:nvPr/>
            </p:nvSpPr>
            <p:spPr bwMode="auto">
              <a:xfrm>
                <a:off x="3728" y="216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1" name="Line 61035"/>
              <p:cNvSpPr>
                <a:spLocks noChangeShapeType="1"/>
              </p:cNvSpPr>
              <p:nvPr/>
            </p:nvSpPr>
            <p:spPr bwMode="auto">
              <a:xfrm>
                <a:off x="3738" y="216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2" name="Line 61036"/>
              <p:cNvSpPr>
                <a:spLocks noChangeShapeType="1"/>
              </p:cNvSpPr>
              <p:nvPr/>
            </p:nvSpPr>
            <p:spPr bwMode="auto">
              <a:xfrm flipV="1">
                <a:off x="3747" y="21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3" name="Line 61037"/>
              <p:cNvSpPr>
                <a:spLocks noChangeShapeType="1"/>
              </p:cNvSpPr>
              <p:nvPr/>
            </p:nvSpPr>
            <p:spPr bwMode="auto">
              <a:xfrm flipV="1">
                <a:off x="3752" y="21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4" name="Line 61038"/>
              <p:cNvSpPr>
                <a:spLocks noChangeShapeType="1"/>
              </p:cNvSpPr>
              <p:nvPr/>
            </p:nvSpPr>
            <p:spPr bwMode="auto">
              <a:xfrm flipV="1">
                <a:off x="3759" y="21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5" name="Line 61039"/>
              <p:cNvSpPr>
                <a:spLocks noChangeShapeType="1"/>
              </p:cNvSpPr>
              <p:nvPr/>
            </p:nvSpPr>
            <p:spPr bwMode="auto">
              <a:xfrm>
                <a:off x="3766" y="216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6" name="Line 61040"/>
              <p:cNvSpPr>
                <a:spLocks noChangeShapeType="1"/>
              </p:cNvSpPr>
              <p:nvPr/>
            </p:nvSpPr>
            <p:spPr bwMode="auto">
              <a:xfrm>
                <a:off x="3781" y="21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7" name="Line 61041"/>
              <p:cNvSpPr>
                <a:spLocks noChangeShapeType="1"/>
              </p:cNvSpPr>
              <p:nvPr/>
            </p:nvSpPr>
            <p:spPr bwMode="auto">
              <a:xfrm>
                <a:off x="3784" y="217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8" name="Line 61042"/>
              <p:cNvSpPr>
                <a:spLocks noChangeShapeType="1"/>
              </p:cNvSpPr>
              <p:nvPr/>
            </p:nvSpPr>
            <p:spPr bwMode="auto">
              <a:xfrm>
                <a:off x="3793" y="21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39" name="Line 61043"/>
              <p:cNvSpPr>
                <a:spLocks noChangeShapeType="1"/>
              </p:cNvSpPr>
              <p:nvPr/>
            </p:nvSpPr>
            <p:spPr bwMode="auto">
              <a:xfrm flipH="1">
                <a:off x="3800" y="218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0" name="Line 61044"/>
              <p:cNvSpPr>
                <a:spLocks noChangeShapeType="1"/>
              </p:cNvSpPr>
              <p:nvPr/>
            </p:nvSpPr>
            <p:spPr bwMode="auto">
              <a:xfrm flipH="1" flipV="1">
                <a:off x="3798"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1" name="Line 61045"/>
              <p:cNvSpPr>
                <a:spLocks noChangeShapeType="1"/>
              </p:cNvSpPr>
              <p:nvPr/>
            </p:nvSpPr>
            <p:spPr bwMode="auto">
              <a:xfrm flipH="1">
                <a:off x="3790" y="21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2" name="Line 61046"/>
              <p:cNvSpPr>
                <a:spLocks noChangeShapeType="1"/>
              </p:cNvSpPr>
              <p:nvPr/>
            </p:nvSpPr>
            <p:spPr bwMode="auto">
              <a:xfrm>
                <a:off x="3790" y="219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3" name="Line 61047"/>
              <p:cNvSpPr>
                <a:spLocks noChangeShapeType="1"/>
              </p:cNvSpPr>
              <p:nvPr/>
            </p:nvSpPr>
            <p:spPr bwMode="auto">
              <a:xfrm flipH="1">
                <a:off x="3794" y="219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4" name="Line 61048"/>
              <p:cNvSpPr>
                <a:spLocks noChangeShapeType="1"/>
              </p:cNvSpPr>
              <p:nvPr/>
            </p:nvSpPr>
            <p:spPr bwMode="auto">
              <a:xfrm>
                <a:off x="3794" y="220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5" name="Line 61049"/>
              <p:cNvSpPr>
                <a:spLocks noChangeShapeType="1"/>
              </p:cNvSpPr>
              <p:nvPr/>
            </p:nvSpPr>
            <p:spPr bwMode="auto">
              <a:xfrm>
                <a:off x="3797" y="2212"/>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6" name="Line 61050"/>
              <p:cNvSpPr>
                <a:spLocks noChangeShapeType="1"/>
              </p:cNvSpPr>
              <p:nvPr/>
            </p:nvSpPr>
            <p:spPr bwMode="auto">
              <a:xfrm flipH="1">
                <a:off x="3796" y="222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7" name="Line 61051"/>
              <p:cNvSpPr>
                <a:spLocks noChangeShapeType="1"/>
              </p:cNvSpPr>
              <p:nvPr/>
            </p:nvSpPr>
            <p:spPr bwMode="auto">
              <a:xfrm>
                <a:off x="3796" y="223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8" name="Line 61052"/>
              <p:cNvSpPr>
                <a:spLocks noChangeShapeType="1"/>
              </p:cNvSpPr>
              <p:nvPr/>
            </p:nvSpPr>
            <p:spPr bwMode="auto">
              <a:xfrm>
                <a:off x="3799" y="22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49" name="Line 61053"/>
              <p:cNvSpPr>
                <a:spLocks noChangeShapeType="1"/>
              </p:cNvSpPr>
              <p:nvPr/>
            </p:nvSpPr>
            <p:spPr bwMode="auto">
              <a:xfrm flipH="1">
                <a:off x="3796" y="224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0" name="Line 61054"/>
              <p:cNvSpPr>
                <a:spLocks noChangeShapeType="1"/>
              </p:cNvSpPr>
              <p:nvPr/>
            </p:nvSpPr>
            <p:spPr bwMode="auto">
              <a:xfrm>
                <a:off x="3796" y="22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1" name="Line 61055"/>
              <p:cNvSpPr>
                <a:spLocks noChangeShapeType="1"/>
              </p:cNvSpPr>
              <p:nvPr/>
            </p:nvSpPr>
            <p:spPr bwMode="auto">
              <a:xfrm>
                <a:off x="3798"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2" name="Line 61056"/>
              <p:cNvSpPr>
                <a:spLocks noChangeShapeType="1"/>
              </p:cNvSpPr>
              <p:nvPr/>
            </p:nvSpPr>
            <p:spPr bwMode="auto">
              <a:xfrm>
                <a:off x="3800" y="227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3" name="Line 61057"/>
              <p:cNvSpPr>
                <a:spLocks noChangeShapeType="1"/>
              </p:cNvSpPr>
              <p:nvPr/>
            </p:nvSpPr>
            <p:spPr bwMode="auto">
              <a:xfrm flipH="1">
                <a:off x="3795" y="22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4" name="Line 61058"/>
              <p:cNvSpPr>
                <a:spLocks noChangeShapeType="1"/>
              </p:cNvSpPr>
              <p:nvPr/>
            </p:nvSpPr>
            <p:spPr bwMode="auto">
              <a:xfrm>
                <a:off x="3795" y="228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5" name="Line 61059"/>
              <p:cNvSpPr>
                <a:spLocks noChangeShapeType="1"/>
              </p:cNvSpPr>
              <p:nvPr/>
            </p:nvSpPr>
            <p:spPr bwMode="auto">
              <a:xfrm flipH="1">
                <a:off x="3793" y="228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6" name="Line 61060"/>
              <p:cNvSpPr>
                <a:spLocks noChangeShapeType="1"/>
              </p:cNvSpPr>
              <p:nvPr/>
            </p:nvSpPr>
            <p:spPr bwMode="auto">
              <a:xfrm flipH="1">
                <a:off x="3785" y="2296"/>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7" name="Line 61061"/>
              <p:cNvSpPr>
                <a:spLocks noChangeShapeType="1"/>
              </p:cNvSpPr>
              <p:nvPr/>
            </p:nvSpPr>
            <p:spPr bwMode="auto">
              <a:xfrm>
                <a:off x="3785" y="229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8" name="Line 61062"/>
              <p:cNvSpPr>
                <a:spLocks noChangeShapeType="1"/>
              </p:cNvSpPr>
              <p:nvPr/>
            </p:nvSpPr>
            <p:spPr bwMode="auto">
              <a:xfrm flipH="1">
                <a:off x="3783" y="230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59" name="Line 61063"/>
              <p:cNvSpPr>
                <a:spLocks noChangeShapeType="1"/>
              </p:cNvSpPr>
              <p:nvPr/>
            </p:nvSpPr>
            <p:spPr bwMode="auto">
              <a:xfrm flipH="1">
                <a:off x="3771" y="2315"/>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0" name="Line 61064"/>
              <p:cNvSpPr>
                <a:spLocks noChangeShapeType="1"/>
              </p:cNvSpPr>
              <p:nvPr/>
            </p:nvSpPr>
            <p:spPr bwMode="auto">
              <a:xfrm flipH="1" flipV="1">
                <a:off x="3761" y="232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1" name="Line 61065"/>
              <p:cNvSpPr>
                <a:spLocks noChangeShapeType="1"/>
              </p:cNvSpPr>
              <p:nvPr/>
            </p:nvSpPr>
            <p:spPr bwMode="auto">
              <a:xfrm flipH="1">
                <a:off x="3748" y="2321"/>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2" name="Line 61066"/>
              <p:cNvSpPr>
                <a:spLocks noChangeShapeType="1"/>
              </p:cNvSpPr>
              <p:nvPr/>
            </p:nvSpPr>
            <p:spPr bwMode="auto">
              <a:xfrm flipH="1">
                <a:off x="3734" y="232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3" name="Line 61067"/>
              <p:cNvSpPr>
                <a:spLocks noChangeShapeType="1"/>
              </p:cNvSpPr>
              <p:nvPr/>
            </p:nvSpPr>
            <p:spPr bwMode="auto">
              <a:xfrm flipH="1">
                <a:off x="3720" y="233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4" name="Line 61068"/>
              <p:cNvSpPr>
                <a:spLocks noChangeShapeType="1"/>
              </p:cNvSpPr>
              <p:nvPr/>
            </p:nvSpPr>
            <p:spPr bwMode="auto">
              <a:xfrm flipH="1">
                <a:off x="3713" y="23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5" name="Line 61069"/>
              <p:cNvSpPr>
                <a:spLocks noChangeShapeType="1"/>
              </p:cNvSpPr>
              <p:nvPr/>
            </p:nvSpPr>
            <p:spPr bwMode="auto">
              <a:xfrm flipH="1">
                <a:off x="3709" y="233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6" name="Line 61070"/>
              <p:cNvSpPr>
                <a:spLocks noChangeShapeType="1"/>
              </p:cNvSpPr>
              <p:nvPr/>
            </p:nvSpPr>
            <p:spPr bwMode="auto">
              <a:xfrm flipH="1">
                <a:off x="3701" y="234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7" name="Line 61071"/>
              <p:cNvSpPr>
                <a:spLocks noChangeShapeType="1"/>
              </p:cNvSpPr>
              <p:nvPr/>
            </p:nvSpPr>
            <p:spPr bwMode="auto">
              <a:xfrm flipH="1" flipV="1">
                <a:off x="3699" y="234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8" name="Line 61072"/>
              <p:cNvSpPr>
                <a:spLocks noChangeShapeType="1"/>
              </p:cNvSpPr>
              <p:nvPr/>
            </p:nvSpPr>
            <p:spPr bwMode="auto">
              <a:xfrm flipH="1">
                <a:off x="3695" y="2341"/>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69" name="Line 61073"/>
              <p:cNvSpPr>
                <a:spLocks noChangeShapeType="1"/>
              </p:cNvSpPr>
              <p:nvPr/>
            </p:nvSpPr>
            <p:spPr bwMode="auto">
              <a:xfrm flipH="1">
                <a:off x="3687" y="2349"/>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0" name="Line 61074"/>
              <p:cNvSpPr>
                <a:spLocks noChangeShapeType="1"/>
              </p:cNvSpPr>
              <p:nvPr/>
            </p:nvSpPr>
            <p:spPr bwMode="auto">
              <a:xfrm>
                <a:off x="3687" y="23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1" name="Line 61075"/>
              <p:cNvSpPr>
                <a:spLocks noChangeShapeType="1"/>
              </p:cNvSpPr>
              <p:nvPr/>
            </p:nvSpPr>
            <p:spPr bwMode="auto">
              <a:xfrm flipH="1">
                <a:off x="3676" y="235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2" name="Line 61076"/>
              <p:cNvSpPr>
                <a:spLocks noChangeShapeType="1"/>
              </p:cNvSpPr>
              <p:nvPr/>
            </p:nvSpPr>
            <p:spPr bwMode="auto">
              <a:xfrm flipH="1" flipV="1">
                <a:off x="3666" y="235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3" name="Line 61077"/>
              <p:cNvSpPr>
                <a:spLocks noChangeShapeType="1"/>
              </p:cNvSpPr>
              <p:nvPr/>
            </p:nvSpPr>
            <p:spPr bwMode="auto">
              <a:xfrm flipH="1">
                <a:off x="3662" y="235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4" name="Line 61078"/>
              <p:cNvSpPr>
                <a:spLocks noChangeShapeType="1"/>
              </p:cNvSpPr>
              <p:nvPr/>
            </p:nvSpPr>
            <p:spPr bwMode="auto">
              <a:xfrm flipH="1">
                <a:off x="3648" y="236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5" name="Line 61079"/>
              <p:cNvSpPr>
                <a:spLocks noChangeShapeType="1"/>
              </p:cNvSpPr>
              <p:nvPr/>
            </p:nvSpPr>
            <p:spPr bwMode="auto">
              <a:xfrm flipH="1" flipV="1">
                <a:off x="3638" y="2367"/>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6" name="Line 61080"/>
              <p:cNvSpPr>
                <a:spLocks noChangeShapeType="1"/>
              </p:cNvSpPr>
              <p:nvPr/>
            </p:nvSpPr>
            <p:spPr bwMode="auto">
              <a:xfrm flipH="1">
                <a:off x="3632" y="236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7" name="Line 61081"/>
              <p:cNvSpPr>
                <a:spLocks noChangeShapeType="1"/>
              </p:cNvSpPr>
              <p:nvPr/>
            </p:nvSpPr>
            <p:spPr bwMode="auto">
              <a:xfrm flipH="1">
                <a:off x="3620" y="23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78" name="Line 61082"/>
              <p:cNvSpPr>
                <a:spLocks noChangeShapeType="1"/>
              </p:cNvSpPr>
              <p:nvPr/>
            </p:nvSpPr>
            <p:spPr bwMode="auto">
              <a:xfrm flipH="1" flipV="1">
                <a:off x="3618" y="237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593" name="Group 61284"/>
            <p:cNvGrpSpPr>
              <a:grpSpLocks/>
            </p:cNvGrpSpPr>
            <p:nvPr/>
          </p:nvGrpSpPr>
          <p:grpSpPr bwMode="auto">
            <a:xfrm>
              <a:off x="5667376" y="3290888"/>
              <a:ext cx="425450" cy="485775"/>
              <a:chOff x="3570" y="2073"/>
              <a:chExt cx="268" cy="306"/>
            </a:xfrm>
            <a:grpFill/>
          </p:grpSpPr>
          <p:sp>
            <p:nvSpPr>
              <p:cNvPr id="14680" name="Line 61084"/>
              <p:cNvSpPr>
                <a:spLocks noChangeShapeType="1"/>
              </p:cNvSpPr>
              <p:nvPr/>
            </p:nvSpPr>
            <p:spPr bwMode="auto">
              <a:xfrm flipH="1" flipV="1">
                <a:off x="3616"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1" name="Line 61085"/>
              <p:cNvSpPr>
                <a:spLocks noChangeShapeType="1"/>
              </p:cNvSpPr>
              <p:nvPr/>
            </p:nvSpPr>
            <p:spPr bwMode="auto">
              <a:xfrm flipH="1">
                <a:off x="3597" y="236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2" name="Line 61086"/>
              <p:cNvSpPr>
                <a:spLocks noChangeShapeType="1"/>
              </p:cNvSpPr>
              <p:nvPr/>
            </p:nvSpPr>
            <p:spPr bwMode="auto">
              <a:xfrm flipV="1">
                <a:off x="3597" y="237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3" name="Line 61087"/>
              <p:cNvSpPr>
                <a:spLocks noChangeShapeType="1"/>
              </p:cNvSpPr>
              <p:nvPr/>
            </p:nvSpPr>
            <p:spPr bwMode="auto">
              <a:xfrm flipV="1">
                <a:off x="3603" y="2366"/>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4" name="Line 61088"/>
              <p:cNvSpPr>
                <a:spLocks noChangeShapeType="1"/>
              </p:cNvSpPr>
              <p:nvPr/>
            </p:nvSpPr>
            <p:spPr bwMode="auto">
              <a:xfrm flipH="1">
                <a:off x="3595" y="2366"/>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5" name="Line 61089"/>
              <p:cNvSpPr>
                <a:spLocks noChangeShapeType="1"/>
              </p:cNvSpPr>
              <p:nvPr/>
            </p:nvSpPr>
            <p:spPr bwMode="auto">
              <a:xfrm flipV="1">
                <a:off x="3595" y="236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6" name="Line 61090"/>
              <p:cNvSpPr>
                <a:spLocks noChangeShapeType="1"/>
              </p:cNvSpPr>
              <p:nvPr/>
            </p:nvSpPr>
            <p:spPr bwMode="auto">
              <a:xfrm flipH="1">
                <a:off x="3599" y="236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7" name="Line 61091"/>
              <p:cNvSpPr>
                <a:spLocks noChangeShapeType="1"/>
              </p:cNvSpPr>
              <p:nvPr/>
            </p:nvSpPr>
            <p:spPr bwMode="auto">
              <a:xfrm flipH="1">
                <a:off x="3592"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8" name="Line 61092"/>
              <p:cNvSpPr>
                <a:spLocks noChangeShapeType="1"/>
              </p:cNvSpPr>
              <p:nvPr/>
            </p:nvSpPr>
            <p:spPr bwMode="auto">
              <a:xfrm flipH="1" flipV="1">
                <a:off x="3590" y="23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9" name="Line 61093"/>
              <p:cNvSpPr>
                <a:spLocks noChangeShapeType="1"/>
              </p:cNvSpPr>
              <p:nvPr/>
            </p:nvSpPr>
            <p:spPr bwMode="auto">
              <a:xfrm flipV="1">
                <a:off x="3590" y="235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0" name="Line 61094"/>
              <p:cNvSpPr>
                <a:spLocks noChangeShapeType="1"/>
              </p:cNvSpPr>
              <p:nvPr/>
            </p:nvSpPr>
            <p:spPr bwMode="auto">
              <a:xfrm flipV="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1" name="Line 61095"/>
              <p:cNvSpPr>
                <a:spLocks noChangeShapeType="1"/>
              </p:cNvSpPr>
              <p:nvPr/>
            </p:nvSpPr>
            <p:spPr bwMode="auto">
              <a:xfrm flipV="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2" name="Line 61096"/>
              <p:cNvSpPr>
                <a:spLocks noChangeShapeType="1"/>
              </p:cNvSpPr>
              <p:nvPr/>
            </p:nvSpPr>
            <p:spPr bwMode="auto">
              <a:xfrm flipH="1">
                <a:off x="3602" y="23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3" name="Line 61097"/>
              <p:cNvSpPr>
                <a:spLocks noChangeShapeType="1"/>
              </p:cNvSpPr>
              <p:nvPr/>
            </p:nvSpPr>
            <p:spPr bwMode="auto">
              <a:xfrm flipH="1">
                <a:off x="3595" y="234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4" name="Line 61098"/>
              <p:cNvSpPr>
                <a:spLocks noChangeShapeType="1"/>
              </p:cNvSpPr>
              <p:nvPr/>
            </p:nvSpPr>
            <p:spPr bwMode="auto">
              <a:xfrm flipH="1" flipV="1">
                <a:off x="3586" y="234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5" name="Line 61099"/>
              <p:cNvSpPr>
                <a:spLocks noChangeShapeType="1"/>
              </p:cNvSpPr>
              <p:nvPr/>
            </p:nvSpPr>
            <p:spPr bwMode="auto">
              <a:xfrm flipH="1">
                <a:off x="3581" y="23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6" name="Line 61100"/>
              <p:cNvSpPr>
                <a:spLocks noChangeShapeType="1"/>
              </p:cNvSpPr>
              <p:nvPr/>
            </p:nvSpPr>
            <p:spPr bwMode="auto">
              <a:xfrm flipH="1" flipV="1">
                <a:off x="3572" y="235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7" name="Line 61101"/>
              <p:cNvSpPr>
                <a:spLocks noChangeShapeType="1"/>
              </p:cNvSpPr>
              <p:nvPr/>
            </p:nvSpPr>
            <p:spPr bwMode="auto">
              <a:xfrm flipV="1">
                <a:off x="3572" y="23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8" name="Line 61102"/>
              <p:cNvSpPr>
                <a:spLocks noChangeShapeType="1"/>
              </p:cNvSpPr>
              <p:nvPr/>
            </p:nvSpPr>
            <p:spPr bwMode="auto">
              <a:xfrm flipV="1">
                <a:off x="3577" y="233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9" name="Line 61103"/>
              <p:cNvSpPr>
                <a:spLocks noChangeShapeType="1"/>
              </p:cNvSpPr>
              <p:nvPr/>
            </p:nvSpPr>
            <p:spPr bwMode="auto">
              <a:xfrm flipV="1">
                <a:off x="3582" y="23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0" name="Line 61104"/>
              <p:cNvSpPr>
                <a:spLocks noChangeShapeType="1"/>
              </p:cNvSpPr>
              <p:nvPr/>
            </p:nvSpPr>
            <p:spPr bwMode="auto">
              <a:xfrm flipV="1">
                <a:off x="3589" y="23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1" name="Line 61105"/>
              <p:cNvSpPr>
                <a:spLocks noChangeShapeType="1"/>
              </p:cNvSpPr>
              <p:nvPr/>
            </p:nvSpPr>
            <p:spPr bwMode="auto">
              <a:xfrm flipV="1">
                <a:off x="3596" y="232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2" name="Line 61106"/>
              <p:cNvSpPr>
                <a:spLocks noChangeShapeType="1"/>
              </p:cNvSpPr>
              <p:nvPr/>
            </p:nvSpPr>
            <p:spPr bwMode="auto">
              <a:xfrm flipH="1" flipV="1">
                <a:off x="3594" y="232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3" name="Line 61107"/>
              <p:cNvSpPr>
                <a:spLocks noChangeShapeType="1"/>
              </p:cNvSpPr>
              <p:nvPr/>
            </p:nvSpPr>
            <p:spPr bwMode="auto">
              <a:xfrm flipH="1">
                <a:off x="3580" y="2320"/>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4" name="Line 61108"/>
              <p:cNvSpPr>
                <a:spLocks noChangeShapeType="1"/>
              </p:cNvSpPr>
              <p:nvPr/>
            </p:nvSpPr>
            <p:spPr bwMode="auto">
              <a:xfrm flipH="1">
                <a:off x="3572" y="23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5" name="Line 61109"/>
              <p:cNvSpPr>
                <a:spLocks noChangeShapeType="1"/>
              </p:cNvSpPr>
              <p:nvPr/>
            </p:nvSpPr>
            <p:spPr bwMode="auto">
              <a:xfrm flipH="1" flipV="1">
                <a:off x="3570" y="231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6" name="Line 61110"/>
              <p:cNvSpPr>
                <a:spLocks noChangeShapeType="1"/>
              </p:cNvSpPr>
              <p:nvPr/>
            </p:nvSpPr>
            <p:spPr bwMode="auto">
              <a:xfrm flipV="1">
                <a:off x="3570" y="231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7" name="Line 61111"/>
              <p:cNvSpPr>
                <a:spLocks noChangeShapeType="1"/>
              </p:cNvSpPr>
              <p:nvPr/>
            </p:nvSpPr>
            <p:spPr bwMode="auto">
              <a:xfrm flipV="1">
                <a:off x="3575" y="23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8" name="Line 61112"/>
              <p:cNvSpPr>
                <a:spLocks noChangeShapeType="1"/>
              </p:cNvSpPr>
              <p:nvPr/>
            </p:nvSpPr>
            <p:spPr bwMode="auto">
              <a:xfrm flipV="1">
                <a:off x="3582" y="2302"/>
                <a:ext cx="2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9" name="Line 61113"/>
              <p:cNvSpPr>
                <a:spLocks noChangeShapeType="1"/>
              </p:cNvSpPr>
              <p:nvPr/>
            </p:nvSpPr>
            <p:spPr bwMode="auto">
              <a:xfrm flipH="1" flipV="1">
                <a:off x="3600" y="2295"/>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0" name="Line 61114"/>
              <p:cNvSpPr>
                <a:spLocks noChangeShapeType="1"/>
              </p:cNvSpPr>
              <p:nvPr/>
            </p:nvSpPr>
            <p:spPr bwMode="auto">
              <a:xfrm flipV="1">
                <a:off x="3600" y="2290"/>
                <a:ext cx="15"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1" name="Line 61115"/>
              <p:cNvSpPr>
                <a:spLocks noChangeShapeType="1"/>
              </p:cNvSpPr>
              <p:nvPr/>
            </p:nvSpPr>
            <p:spPr bwMode="auto">
              <a:xfrm flipV="1">
                <a:off x="3615" y="22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2" name="Line 61116"/>
              <p:cNvSpPr>
                <a:spLocks noChangeShapeType="1"/>
              </p:cNvSpPr>
              <p:nvPr/>
            </p:nvSpPr>
            <p:spPr bwMode="auto">
              <a:xfrm>
                <a:off x="3622" y="228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3" name="Line 61117"/>
              <p:cNvSpPr>
                <a:spLocks noChangeShapeType="1"/>
              </p:cNvSpPr>
              <p:nvPr/>
            </p:nvSpPr>
            <p:spPr bwMode="auto">
              <a:xfrm flipV="1">
                <a:off x="3631" y="228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4" name="Line 61118"/>
              <p:cNvSpPr>
                <a:spLocks noChangeShapeType="1"/>
              </p:cNvSpPr>
              <p:nvPr/>
            </p:nvSpPr>
            <p:spPr bwMode="auto">
              <a:xfrm flipV="1">
                <a:off x="3645" y="228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5" name="Line 61119"/>
              <p:cNvSpPr>
                <a:spLocks noChangeShapeType="1"/>
              </p:cNvSpPr>
              <p:nvPr/>
            </p:nvSpPr>
            <p:spPr bwMode="auto">
              <a:xfrm flipH="1" flipV="1">
                <a:off x="3643" y="22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6" name="Line 61120"/>
              <p:cNvSpPr>
                <a:spLocks noChangeShapeType="1"/>
              </p:cNvSpPr>
              <p:nvPr/>
            </p:nvSpPr>
            <p:spPr bwMode="auto">
              <a:xfrm flipH="1">
                <a:off x="3636" y="228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7" name="Line 61121"/>
              <p:cNvSpPr>
                <a:spLocks noChangeShapeType="1"/>
              </p:cNvSpPr>
              <p:nvPr/>
            </p:nvSpPr>
            <p:spPr bwMode="auto">
              <a:xfrm flipH="1">
                <a:off x="3629"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8" name="Line 61122"/>
              <p:cNvSpPr>
                <a:spLocks noChangeShapeType="1"/>
              </p:cNvSpPr>
              <p:nvPr/>
            </p:nvSpPr>
            <p:spPr bwMode="auto">
              <a:xfrm flipH="1" flipV="1">
                <a:off x="3620" y="22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9" name="Line 61123"/>
              <p:cNvSpPr>
                <a:spLocks noChangeShapeType="1"/>
              </p:cNvSpPr>
              <p:nvPr/>
            </p:nvSpPr>
            <p:spPr bwMode="auto">
              <a:xfrm flipH="1">
                <a:off x="3608" y="228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0" name="Line 61124"/>
              <p:cNvSpPr>
                <a:spLocks noChangeShapeType="1"/>
              </p:cNvSpPr>
              <p:nvPr/>
            </p:nvSpPr>
            <p:spPr bwMode="auto">
              <a:xfrm flipH="1" flipV="1">
                <a:off x="3598" y="2288"/>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1" name="Line 61125"/>
              <p:cNvSpPr>
                <a:spLocks noChangeShapeType="1"/>
              </p:cNvSpPr>
              <p:nvPr/>
            </p:nvSpPr>
            <p:spPr bwMode="auto">
              <a:xfrm flipV="1">
                <a:off x="3598" y="22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2" name="Line 61126"/>
              <p:cNvSpPr>
                <a:spLocks noChangeShapeType="1"/>
              </p:cNvSpPr>
              <p:nvPr/>
            </p:nvSpPr>
            <p:spPr bwMode="auto">
              <a:xfrm flipV="1">
                <a:off x="3612" y="2265"/>
                <a:ext cx="10" cy="1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3" name="Line 61127"/>
              <p:cNvSpPr>
                <a:spLocks noChangeShapeType="1"/>
              </p:cNvSpPr>
              <p:nvPr/>
            </p:nvSpPr>
            <p:spPr bwMode="auto">
              <a:xfrm flipV="1">
                <a:off x="3622" y="2252"/>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4" name="Line 61128"/>
              <p:cNvSpPr>
                <a:spLocks noChangeShapeType="1"/>
              </p:cNvSpPr>
              <p:nvPr/>
            </p:nvSpPr>
            <p:spPr bwMode="auto">
              <a:xfrm flipV="1">
                <a:off x="3641" y="22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5" name="Line 61129"/>
              <p:cNvSpPr>
                <a:spLocks noChangeShapeType="1"/>
              </p:cNvSpPr>
              <p:nvPr/>
            </p:nvSpPr>
            <p:spPr bwMode="auto">
              <a:xfrm flipV="1">
                <a:off x="3648" y="224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6" name="Line 61130"/>
              <p:cNvSpPr>
                <a:spLocks noChangeShapeType="1"/>
              </p:cNvSpPr>
              <p:nvPr/>
            </p:nvSpPr>
            <p:spPr bwMode="auto">
              <a:xfrm flipH="1" flipV="1">
                <a:off x="3651" y="223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7" name="Line 61131"/>
              <p:cNvSpPr>
                <a:spLocks noChangeShapeType="1"/>
              </p:cNvSpPr>
              <p:nvPr/>
            </p:nvSpPr>
            <p:spPr bwMode="auto">
              <a:xfrm flipH="1">
                <a:off x="3644"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8" name="Line 61132"/>
              <p:cNvSpPr>
                <a:spLocks noChangeShapeType="1"/>
              </p:cNvSpPr>
              <p:nvPr/>
            </p:nvSpPr>
            <p:spPr bwMode="auto">
              <a:xfrm flipH="1">
                <a:off x="3630" y="2236"/>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9" name="Line 61133"/>
              <p:cNvSpPr>
                <a:spLocks noChangeShapeType="1"/>
              </p:cNvSpPr>
              <p:nvPr/>
            </p:nvSpPr>
            <p:spPr bwMode="auto">
              <a:xfrm flipH="1">
                <a:off x="3625" y="2241"/>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0" name="Line 61134"/>
              <p:cNvSpPr>
                <a:spLocks noChangeShapeType="1"/>
              </p:cNvSpPr>
              <p:nvPr/>
            </p:nvSpPr>
            <p:spPr bwMode="auto">
              <a:xfrm flipH="1" flipV="1">
                <a:off x="3621" y="2235"/>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1" name="Line 61135"/>
              <p:cNvSpPr>
                <a:spLocks noChangeShapeType="1"/>
              </p:cNvSpPr>
              <p:nvPr/>
            </p:nvSpPr>
            <p:spPr bwMode="auto">
              <a:xfrm flipH="1">
                <a:off x="3614" y="223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2" name="Line 61136"/>
              <p:cNvSpPr>
                <a:spLocks noChangeShapeType="1"/>
              </p:cNvSpPr>
              <p:nvPr/>
            </p:nvSpPr>
            <p:spPr bwMode="auto">
              <a:xfrm flipH="1" flipV="1">
                <a:off x="3612" y="22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3" name="Line 61137"/>
              <p:cNvSpPr>
                <a:spLocks noChangeShapeType="1"/>
              </p:cNvSpPr>
              <p:nvPr/>
            </p:nvSpPr>
            <p:spPr bwMode="auto">
              <a:xfrm flipH="1" flipV="1">
                <a:off x="3601" y="2219"/>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4" name="Line 61138"/>
              <p:cNvSpPr>
                <a:spLocks noChangeShapeType="1"/>
              </p:cNvSpPr>
              <p:nvPr/>
            </p:nvSpPr>
            <p:spPr bwMode="auto">
              <a:xfrm flipV="1">
                <a:off x="3601" y="221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5" name="Line 61139"/>
              <p:cNvSpPr>
                <a:spLocks noChangeShapeType="1"/>
              </p:cNvSpPr>
              <p:nvPr/>
            </p:nvSpPr>
            <p:spPr bwMode="auto">
              <a:xfrm flipV="1">
                <a:off x="3605" y="220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6" name="Line 61140"/>
              <p:cNvSpPr>
                <a:spLocks noChangeShapeType="1"/>
              </p:cNvSpPr>
              <p:nvPr/>
            </p:nvSpPr>
            <p:spPr bwMode="auto">
              <a:xfrm flipV="1">
                <a:off x="3613" y="219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7" name="Line 61141"/>
              <p:cNvSpPr>
                <a:spLocks noChangeShapeType="1"/>
              </p:cNvSpPr>
              <p:nvPr/>
            </p:nvSpPr>
            <p:spPr bwMode="auto">
              <a:xfrm flipV="1">
                <a:off x="3617" y="219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8" name="Line 61142"/>
              <p:cNvSpPr>
                <a:spLocks noChangeShapeType="1"/>
              </p:cNvSpPr>
              <p:nvPr/>
            </p:nvSpPr>
            <p:spPr bwMode="auto">
              <a:xfrm flipV="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9" name="Line 61143"/>
              <p:cNvSpPr>
                <a:spLocks noChangeShapeType="1"/>
              </p:cNvSpPr>
              <p:nvPr/>
            </p:nvSpPr>
            <p:spPr bwMode="auto">
              <a:xfrm flipH="1">
                <a:off x="3622" y="218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0" name="Line 61144"/>
              <p:cNvSpPr>
                <a:spLocks noChangeShapeType="1"/>
              </p:cNvSpPr>
              <p:nvPr/>
            </p:nvSpPr>
            <p:spPr bwMode="auto">
              <a:xfrm flipH="1" flipV="1">
                <a:off x="3620" y="21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1" name="Line 61145"/>
              <p:cNvSpPr>
                <a:spLocks noChangeShapeType="1"/>
              </p:cNvSpPr>
              <p:nvPr/>
            </p:nvSpPr>
            <p:spPr bwMode="auto">
              <a:xfrm flipH="1" flipV="1">
                <a:off x="3618" y="217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2" name="Line 61146"/>
              <p:cNvSpPr>
                <a:spLocks noChangeShapeType="1"/>
              </p:cNvSpPr>
              <p:nvPr/>
            </p:nvSpPr>
            <p:spPr bwMode="auto">
              <a:xfrm flipH="1" flipV="1">
                <a:off x="3608" y="217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3" name="Line 61147"/>
              <p:cNvSpPr>
                <a:spLocks noChangeShapeType="1"/>
              </p:cNvSpPr>
              <p:nvPr/>
            </p:nvSpPr>
            <p:spPr bwMode="auto">
              <a:xfrm flipV="1">
                <a:off x="3608" y="21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4" name="Line 61148"/>
              <p:cNvSpPr>
                <a:spLocks noChangeShapeType="1"/>
              </p:cNvSpPr>
              <p:nvPr/>
            </p:nvSpPr>
            <p:spPr bwMode="auto">
              <a:xfrm flipV="1">
                <a:off x="3615" y="215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5" name="Line 61149"/>
              <p:cNvSpPr>
                <a:spLocks noChangeShapeType="1"/>
              </p:cNvSpPr>
              <p:nvPr/>
            </p:nvSpPr>
            <p:spPr bwMode="auto">
              <a:xfrm flipV="1">
                <a:off x="3618" y="2148"/>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6" name="Line 61150"/>
              <p:cNvSpPr>
                <a:spLocks noChangeShapeType="1"/>
              </p:cNvSpPr>
              <p:nvPr/>
            </p:nvSpPr>
            <p:spPr bwMode="auto">
              <a:xfrm>
                <a:off x="3632" y="2148"/>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7" name="Line 61151"/>
              <p:cNvSpPr>
                <a:spLocks noChangeShapeType="1"/>
              </p:cNvSpPr>
              <p:nvPr/>
            </p:nvSpPr>
            <p:spPr bwMode="auto">
              <a:xfrm>
                <a:off x="3641" y="215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8" name="Line 61152"/>
              <p:cNvSpPr>
                <a:spLocks noChangeShapeType="1"/>
              </p:cNvSpPr>
              <p:nvPr/>
            </p:nvSpPr>
            <p:spPr bwMode="auto">
              <a:xfrm>
                <a:off x="3651" y="215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9" name="Line 61153"/>
              <p:cNvSpPr>
                <a:spLocks noChangeShapeType="1"/>
              </p:cNvSpPr>
              <p:nvPr/>
            </p:nvSpPr>
            <p:spPr bwMode="auto">
              <a:xfrm>
                <a:off x="3653" y="216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0" name="Line 61154"/>
              <p:cNvSpPr>
                <a:spLocks noChangeShapeType="1"/>
              </p:cNvSpPr>
              <p:nvPr/>
            </p:nvSpPr>
            <p:spPr bwMode="auto">
              <a:xfrm>
                <a:off x="3669" y="216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1" name="Line 61155"/>
              <p:cNvSpPr>
                <a:spLocks noChangeShapeType="1"/>
              </p:cNvSpPr>
              <p:nvPr/>
            </p:nvSpPr>
            <p:spPr bwMode="auto">
              <a:xfrm flipV="1">
                <a:off x="3677" y="2162"/>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2" name="Line 61156"/>
              <p:cNvSpPr>
                <a:spLocks noChangeShapeType="1"/>
              </p:cNvSpPr>
              <p:nvPr/>
            </p:nvSpPr>
            <p:spPr bwMode="auto">
              <a:xfrm flipH="1" flipV="1">
                <a:off x="3688" y="215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3" name="Line 61157"/>
              <p:cNvSpPr>
                <a:spLocks noChangeShapeType="1"/>
              </p:cNvSpPr>
              <p:nvPr/>
            </p:nvSpPr>
            <p:spPr bwMode="auto">
              <a:xfrm flipH="1" flipV="1">
                <a:off x="3685" y="214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4" name="Line 61158"/>
              <p:cNvSpPr>
                <a:spLocks noChangeShapeType="1"/>
              </p:cNvSpPr>
              <p:nvPr/>
            </p:nvSpPr>
            <p:spPr bwMode="auto">
              <a:xfrm flipV="1">
                <a:off x="3685" y="21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5" name="Line 61159"/>
              <p:cNvSpPr>
                <a:spLocks noChangeShapeType="1"/>
              </p:cNvSpPr>
              <p:nvPr/>
            </p:nvSpPr>
            <p:spPr bwMode="auto">
              <a:xfrm flipV="1">
                <a:off x="3699" y="2135"/>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6" name="Line 61160"/>
              <p:cNvSpPr>
                <a:spLocks noChangeShapeType="1"/>
              </p:cNvSpPr>
              <p:nvPr/>
            </p:nvSpPr>
            <p:spPr bwMode="auto">
              <a:xfrm flipH="1">
                <a:off x="3698" y="213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7" name="Line 61161"/>
              <p:cNvSpPr>
                <a:spLocks noChangeShapeType="1"/>
              </p:cNvSpPr>
              <p:nvPr/>
            </p:nvSpPr>
            <p:spPr bwMode="auto">
              <a:xfrm flipH="1" flipV="1">
                <a:off x="3681" y="2133"/>
                <a:ext cx="17"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8" name="Line 61162"/>
              <p:cNvSpPr>
                <a:spLocks noChangeShapeType="1"/>
              </p:cNvSpPr>
              <p:nvPr/>
            </p:nvSpPr>
            <p:spPr bwMode="auto">
              <a:xfrm flipH="1" flipV="1">
                <a:off x="3672" y="212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9" name="Line 61163"/>
              <p:cNvSpPr>
                <a:spLocks noChangeShapeType="1"/>
              </p:cNvSpPr>
              <p:nvPr/>
            </p:nvSpPr>
            <p:spPr bwMode="auto">
              <a:xfrm flipV="1">
                <a:off x="3672" y="2116"/>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0" name="Line 61164"/>
              <p:cNvSpPr>
                <a:spLocks noChangeShapeType="1"/>
              </p:cNvSpPr>
              <p:nvPr/>
            </p:nvSpPr>
            <p:spPr bwMode="auto">
              <a:xfrm flipV="1">
                <a:off x="3691"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1" name="Line 61165"/>
              <p:cNvSpPr>
                <a:spLocks noChangeShapeType="1"/>
              </p:cNvSpPr>
              <p:nvPr/>
            </p:nvSpPr>
            <p:spPr bwMode="auto">
              <a:xfrm flipV="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2" name="Line 61166"/>
              <p:cNvSpPr>
                <a:spLocks noChangeShapeType="1"/>
              </p:cNvSpPr>
              <p:nvPr/>
            </p:nvSpPr>
            <p:spPr bwMode="auto">
              <a:xfrm flipH="1">
                <a:off x="3695" y="210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3" name="Line 61167"/>
              <p:cNvSpPr>
                <a:spLocks noChangeShapeType="1"/>
              </p:cNvSpPr>
              <p:nvPr/>
            </p:nvSpPr>
            <p:spPr bwMode="auto">
              <a:xfrm flipV="1">
                <a:off x="3695" y="209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4" name="Line 61168"/>
              <p:cNvSpPr>
                <a:spLocks noChangeShapeType="1"/>
              </p:cNvSpPr>
              <p:nvPr/>
            </p:nvSpPr>
            <p:spPr bwMode="auto">
              <a:xfrm flipV="1">
                <a:off x="3700" y="2093"/>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5" name="Line 61169"/>
              <p:cNvSpPr>
                <a:spLocks noChangeShapeType="1"/>
              </p:cNvSpPr>
              <p:nvPr/>
            </p:nvSpPr>
            <p:spPr bwMode="auto">
              <a:xfrm flipV="1">
                <a:off x="3714" y="20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6" name="Line 61170"/>
              <p:cNvSpPr>
                <a:spLocks noChangeShapeType="1"/>
              </p:cNvSpPr>
              <p:nvPr/>
            </p:nvSpPr>
            <p:spPr bwMode="auto">
              <a:xfrm>
                <a:off x="3719" y="2084"/>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7" name="Line 61171"/>
              <p:cNvSpPr>
                <a:spLocks noChangeShapeType="1"/>
              </p:cNvSpPr>
              <p:nvPr/>
            </p:nvSpPr>
            <p:spPr bwMode="auto">
              <a:xfrm flipV="1">
                <a:off x="3735" y="208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8" name="Line 61172"/>
              <p:cNvSpPr>
                <a:spLocks noChangeShapeType="1"/>
              </p:cNvSpPr>
              <p:nvPr/>
            </p:nvSpPr>
            <p:spPr bwMode="auto">
              <a:xfrm flipV="1">
                <a:off x="3742" y="20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9" name="Line 61173"/>
              <p:cNvSpPr>
                <a:spLocks noChangeShapeType="1"/>
              </p:cNvSpPr>
              <p:nvPr/>
            </p:nvSpPr>
            <p:spPr bwMode="auto">
              <a:xfrm flipV="1">
                <a:off x="3749" y="20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0" name="Line 61174"/>
              <p:cNvSpPr>
                <a:spLocks noChangeShapeType="1"/>
              </p:cNvSpPr>
              <p:nvPr/>
            </p:nvSpPr>
            <p:spPr bwMode="auto">
              <a:xfrm flipH="1" flipV="1">
                <a:off x="3753" y="207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1" name="Line 61175"/>
              <p:cNvSpPr>
                <a:spLocks noChangeShapeType="1"/>
              </p:cNvSpPr>
              <p:nvPr/>
            </p:nvSpPr>
            <p:spPr bwMode="auto">
              <a:xfrm>
                <a:off x="3753" y="2073"/>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2" name="Line 61176"/>
              <p:cNvSpPr>
                <a:spLocks noChangeShapeType="1"/>
              </p:cNvSpPr>
              <p:nvPr/>
            </p:nvSpPr>
            <p:spPr bwMode="auto">
              <a:xfrm>
                <a:off x="3763" y="207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3" name="Line 61177"/>
              <p:cNvSpPr>
                <a:spLocks noChangeShapeType="1"/>
              </p:cNvSpPr>
              <p:nvPr/>
            </p:nvSpPr>
            <p:spPr bwMode="auto">
              <a:xfrm flipH="1">
                <a:off x="3768" y="208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4" name="Line 61178"/>
              <p:cNvSpPr>
                <a:spLocks noChangeShapeType="1"/>
              </p:cNvSpPr>
              <p:nvPr/>
            </p:nvSpPr>
            <p:spPr bwMode="auto">
              <a:xfrm flipH="1">
                <a:off x="3760" y="209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5" name="Line 61179"/>
              <p:cNvSpPr>
                <a:spLocks noChangeShapeType="1"/>
              </p:cNvSpPr>
              <p:nvPr/>
            </p:nvSpPr>
            <p:spPr bwMode="auto">
              <a:xfrm flipH="1">
                <a:off x="3754" y="209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6" name="Line 61180"/>
              <p:cNvSpPr>
                <a:spLocks noChangeShapeType="1"/>
              </p:cNvSpPr>
              <p:nvPr/>
            </p:nvSpPr>
            <p:spPr bwMode="auto">
              <a:xfrm>
                <a:off x="3754" y="2096"/>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7" name="Line 61181"/>
              <p:cNvSpPr>
                <a:spLocks noChangeShapeType="1"/>
              </p:cNvSpPr>
              <p:nvPr/>
            </p:nvSpPr>
            <p:spPr bwMode="auto">
              <a:xfrm flipH="1">
                <a:off x="3755" y="210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8" name="Line 61182"/>
              <p:cNvSpPr>
                <a:spLocks noChangeShapeType="1"/>
              </p:cNvSpPr>
              <p:nvPr/>
            </p:nvSpPr>
            <p:spPr bwMode="auto">
              <a:xfrm flipH="1">
                <a:off x="3741" y="210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9" name="Line 61183"/>
              <p:cNvSpPr>
                <a:spLocks noChangeShapeType="1"/>
              </p:cNvSpPr>
              <p:nvPr/>
            </p:nvSpPr>
            <p:spPr bwMode="auto">
              <a:xfrm flipH="1">
                <a:off x="3737" y="210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0" name="Line 61184"/>
              <p:cNvSpPr>
                <a:spLocks noChangeShapeType="1"/>
              </p:cNvSpPr>
              <p:nvPr/>
            </p:nvSpPr>
            <p:spPr bwMode="auto">
              <a:xfrm flipH="1">
                <a:off x="3732" y="211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1" name="Line 61185"/>
              <p:cNvSpPr>
                <a:spLocks noChangeShapeType="1"/>
              </p:cNvSpPr>
              <p:nvPr/>
            </p:nvSpPr>
            <p:spPr bwMode="auto">
              <a:xfrm>
                <a:off x="3732" y="21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2" name="Line 61186"/>
              <p:cNvSpPr>
                <a:spLocks noChangeShapeType="1"/>
              </p:cNvSpPr>
              <p:nvPr/>
            </p:nvSpPr>
            <p:spPr bwMode="auto">
              <a:xfrm flipH="1">
                <a:off x="3730" y="2133"/>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3" name="Line 61187"/>
              <p:cNvSpPr>
                <a:spLocks noChangeShapeType="1"/>
              </p:cNvSpPr>
              <p:nvPr/>
            </p:nvSpPr>
            <p:spPr bwMode="auto">
              <a:xfrm flipH="1" flipV="1">
                <a:off x="3720" y="213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4" name="Line 61188"/>
              <p:cNvSpPr>
                <a:spLocks noChangeShapeType="1"/>
              </p:cNvSpPr>
              <p:nvPr/>
            </p:nvSpPr>
            <p:spPr bwMode="auto">
              <a:xfrm flipH="1">
                <a:off x="3713" y="21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5" name="Line 61189"/>
              <p:cNvSpPr>
                <a:spLocks noChangeShapeType="1"/>
              </p:cNvSpPr>
              <p:nvPr/>
            </p:nvSpPr>
            <p:spPr bwMode="auto">
              <a:xfrm>
                <a:off x="3713" y="213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6" name="Line 61190"/>
              <p:cNvSpPr>
                <a:spLocks noChangeShapeType="1"/>
              </p:cNvSpPr>
              <p:nvPr/>
            </p:nvSpPr>
            <p:spPr bwMode="auto">
              <a:xfrm flipH="1">
                <a:off x="3710" y="21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7" name="Line 61191"/>
              <p:cNvSpPr>
                <a:spLocks noChangeShapeType="1"/>
              </p:cNvSpPr>
              <p:nvPr/>
            </p:nvSpPr>
            <p:spPr bwMode="auto">
              <a:xfrm>
                <a:off x="3710" y="2155"/>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8" name="Line 61192"/>
              <p:cNvSpPr>
                <a:spLocks noChangeShapeType="1"/>
              </p:cNvSpPr>
              <p:nvPr/>
            </p:nvSpPr>
            <p:spPr bwMode="auto">
              <a:xfrm>
                <a:off x="3720" y="216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9" name="Line 61193"/>
              <p:cNvSpPr>
                <a:spLocks noChangeShapeType="1"/>
              </p:cNvSpPr>
              <p:nvPr/>
            </p:nvSpPr>
            <p:spPr bwMode="auto">
              <a:xfrm>
                <a:off x="3728" y="216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0" name="Line 61194"/>
              <p:cNvSpPr>
                <a:spLocks noChangeShapeType="1"/>
              </p:cNvSpPr>
              <p:nvPr/>
            </p:nvSpPr>
            <p:spPr bwMode="auto">
              <a:xfrm>
                <a:off x="3738" y="2169"/>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1" name="Line 61195"/>
              <p:cNvSpPr>
                <a:spLocks noChangeShapeType="1"/>
              </p:cNvSpPr>
              <p:nvPr/>
            </p:nvSpPr>
            <p:spPr bwMode="auto">
              <a:xfrm flipV="1">
                <a:off x="3747" y="216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2" name="Line 61196"/>
              <p:cNvSpPr>
                <a:spLocks noChangeShapeType="1"/>
              </p:cNvSpPr>
              <p:nvPr/>
            </p:nvSpPr>
            <p:spPr bwMode="auto">
              <a:xfrm flipV="1">
                <a:off x="3752" y="21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3" name="Line 61197"/>
              <p:cNvSpPr>
                <a:spLocks noChangeShapeType="1"/>
              </p:cNvSpPr>
              <p:nvPr/>
            </p:nvSpPr>
            <p:spPr bwMode="auto">
              <a:xfrm flipV="1">
                <a:off x="3759" y="216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4" name="Line 61198"/>
              <p:cNvSpPr>
                <a:spLocks noChangeShapeType="1"/>
              </p:cNvSpPr>
              <p:nvPr/>
            </p:nvSpPr>
            <p:spPr bwMode="auto">
              <a:xfrm>
                <a:off x="3766" y="2161"/>
                <a:ext cx="15"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5" name="Line 61199"/>
              <p:cNvSpPr>
                <a:spLocks noChangeShapeType="1"/>
              </p:cNvSpPr>
              <p:nvPr/>
            </p:nvSpPr>
            <p:spPr bwMode="auto">
              <a:xfrm>
                <a:off x="3781" y="21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6" name="Line 61200"/>
              <p:cNvSpPr>
                <a:spLocks noChangeShapeType="1"/>
              </p:cNvSpPr>
              <p:nvPr/>
            </p:nvSpPr>
            <p:spPr bwMode="auto">
              <a:xfrm>
                <a:off x="3784" y="217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7" name="Line 61201"/>
              <p:cNvSpPr>
                <a:spLocks noChangeShapeType="1"/>
              </p:cNvSpPr>
              <p:nvPr/>
            </p:nvSpPr>
            <p:spPr bwMode="auto">
              <a:xfrm>
                <a:off x="3793" y="217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8" name="Freeform 61202"/>
              <p:cNvSpPr>
                <a:spLocks/>
              </p:cNvSpPr>
              <p:nvPr/>
            </p:nvSpPr>
            <p:spPr bwMode="auto">
              <a:xfrm>
                <a:off x="3709" y="2089"/>
                <a:ext cx="129" cy="99"/>
              </a:xfrm>
              <a:custGeom>
                <a:avLst/>
                <a:gdLst>
                  <a:gd name="T0" fmla="*/ 356 w 648"/>
                  <a:gd name="T1" fmla="*/ 0 h 496"/>
                  <a:gd name="T2" fmla="*/ 366 w 648"/>
                  <a:gd name="T3" fmla="*/ 32 h 496"/>
                  <a:gd name="T4" fmla="*/ 398 w 648"/>
                  <a:gd name="T5" fmla="*/ 22 h 496"/>
                  <a:gd name="T6" fmla="*/ 436 w 648"/>
                  <a:gd name="T7" fmla="*/ 11 h 496"/>
                  <a:gd name="T8" fmla="*/ 469 w 648"/>
                  <a:gd name="T9" fmla="*/ 1 h 496"/>
                  <a:gd name="T10" fmla="*/ 480 w 648"/>
                  <a:gd name="T11" fmla="*/ 35 h 496"/>
                  <a:gd name="T12" fmla="*/ 491 w 648"/>
                  <a:gd name="T13" fmla="*/ 71 h 496"/>
                  <a:gd name="T14" fmla="*/ 550 w 648"/>
                  <a:gd name="T15" fmla="*/ 127 h 496"/>
                  <a:gd name="T16" fmla="*/ 561 w 648"/>
                  <a:gd name="T17" fmla="*/ 165 h 496"/>
                  <a:gd name="T18" fmla="*/ 571 w 648"/>
                  <a:gd name="T19" fmla="*/ 197 h 496"/>
                  <a:gd name="T20" fmla="*/ 533 w 648"/>
                  <a:gd name="T21" fmla="*/ 209 h 496"/>
                  <a:gd name="T22" fmla="*/ 512 w 648"/>
                  <a:gd name="T23" fmla="*/ 254 h 496"/>
                  <a:gd name="T24" fmla="*/ 555 w 648"/>
                  <a:gd name="T25" fmla="*/ 279 h 496"/>
                  <a:gd name="T26" fmla="*/ 582 w 648"/>
                  <a:gd name="T27" fmla="*/ 233 h 496"/>
                  <a:gd name="T28" fmla="*/ 626 w 648"/>
                  <a:gd name="T29" fmla="*/ 257 h 496"/>
                  <a:gd name="T30" fmla="*/ 636 w 648"/>
                  <a:gd name="T31" fmla="*/ 292 h 496"/>
                  <a:gd name="T32" fmla="*/ 648 w 648"/>
                  <a:gd name="T33" fmla="*/ 327 h 496"/>
                  <a:gd name="T34" fmla="*/ 615 w 648"/>
                  <a:gd name="T35" fmla="*/ 338 h 496"/>
                  <a:gd name="T36" fmla="*/ 603 w 648"/>
                  <a:gd name="T37" fmla="*/ 303 h 496"/>
                  <a:gd name="T38" fmla="*/ 593 w 648"/>
                  <a:gd name="T39" fmla="*/ 268 h 496"/>
                  <a:gd name="T40" fmla="*/ 566 w 648"/>
                  <a:gd name="T41" fmla="*/ 314 h 496"/>
                  <a:gd name="T42" fmla="*/ 587 w 648"/>
                  <a:gd name="T43" fmla="*/ 383 h 496"/>
                  <a:gd name="T44" fmla="*/ 555 w 648"/>
                  <a:gd name="T45" fmla="*/ 392 h 496"/>
                  <a:gd name="T46" fmla="*/ 517 w 648"/>
                  <a:gd name="T47" fmla="*/ 404 h 496"/>
                  <a:gd name="T48" fmla="*/ 495 w 648"/>
                  <a:gd name="T49" fmla="*/ 449 h 496"/>
                  <a:gd name="T50" fmla="*/ 470 w 648"/>
                  <a:gd name="T51" fmla="*/ 496 h 496"/>
                  <a:gd name="T52" fmla="*/ 413 w 648"/>
                  <a:gd name="T53" fmla="*/ 436 h 496"/>
                  <a:gd name="T54" fmla="*/ 367 w 648"/>
                  <a:gd name="T55" fmla="*/ 414 h 496"/>
                  <a:gd name="T56" fmla="*/ 357 w 648"/>
                  <a:gd name="T57" fmla="*/ 379 h 496"/>
                  <a:gd name="T58" fmla="*/ 278 w 648"/>
                  <a:gd name="T59" fmla="*/ 364 h 496"/>
                  <a:gd name="T60" fmla="*/ 241 w 648"/>
                  <a:gd name="T61" fmla="*/ 376 h 496"/>
                  <a:gd name="T62" fmla="*/ 210 w 648"/>
                  <a:gd name="T63" fmla="*/ 386 h 496"/>
                  <a:gd name="T64" fmla="*/ 183 w 648"/>
                  <a:gd name="T65" fmla="*/ 432 h 496"/>
                  <a:gd name="T66" fmla="*/ 138 w 648"/>
                  <a:gd name="T67" fmla="*/ 407 h 496"/>
                  <a:gd name="T68" fmla="*/ 91 w 648"/>
                  <a:gd name="T69" fmla="*/ 384 h 496"/>
                  <a:gd name="T70" fmla="*/ 45 w 648"/>
                  <a:gd name="T71" fmla="*/ 359 h 496"/>
                  <a:gd name="T72" fmla="*/ 0 w 648"/>
                  <a:gd name="T73" fmla="*/ 338 h 496"/>
                  <a:gd name="T74" fmla="*/ 23 w 648"/>
                  <a:gd name="T75" fmla="*/ 289 h 496"/>
                  <a:gd name="T76" fmla="*/ 13 w 648"/>
                  <a:gd name="T77" fmla="*/ 256 h 496"/>
                  <a:gd name="T78" fmla="*/ 49 w 648"/>
                  <a:gd name="T79" fmla="*/ 245 h 496"/>
                  <a:gd name="T80" fmla="*/ 94 w 648"/>
                  <a:gd name="T81" fmla="*/ 268 h 496"/>
                  <a:gd name="T82" fmla="*/ 119 w 648"/>
                  <a:gd name="T83" fmla="*/ 223 h 496"/>
                  <a:gd name="T84" fmla="*/ 108 w 648"/>
                  <a:gd name="T85" fmla="*/ 189 h 496"/>
                  <a:gd name="T86" fmla="*/ 135 w 648"/>
                  <a:gd name="T87" fmla="*/ 142 h 496"/>
                  <a:gd name="T88" fmla="*/ 154 w 648"/>
                  <a:gd name="T89" fmla="*/ 98 h 496"/>
                  <a:gd name="T90" fmla="*/ 225 w 648"/>
                  <a:gd name="T91" fmla="*/ 76 h 496"/>
                  <a:gd name="T92" fmla="*/ 260 w 648"/>
                  <a:gd name="T93" fmla="*/ 65 h 496"/>
                  <a:gd name="T94" fmla="*/ 295 w 648"/>
                  <a:gd name="T95" fmla="*/ 54 h 496"/>
                  <a:gd name="T96" fmla="*/ 320 w 648"/>
                  <a:gd name="T97" fmla="*/ 11 h 496"/>
                  <a:gd name="T98" fmla="*/ 356 w 648"/>
                  <a:gd name="T9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8" h="496">
                    <a:moveTo>
                      <a:pt x="356" y="0"/>
                    </a:moveTo>
                    <a:lnTo>
                      <a:pt x="366" y="32"/>
                    </a:lnTo>
                    <a:lnTo>
                      <a:pt x="398" y="22"/>
                    </a:lnTo>
                    <a:lnTo>
                      <a:pt x="436" y="11"/>
                    </a:lnTo>
                    <a:lnTo>
                      <a:pt x="469" y="1"/>
                    </a:lnTo>
                    <a:lnTo>
                      <a:pt x="480" y="35"/>
                    </a:lnTo>
                    <a:lnTo>
                      <a:pt x="491" y="71"/>
                    </a:lnTo>
                    <a:lnTo>
                      <a:pt x="550" y="127"/>
                    </a:lnTo>
                    <a:lnTo>
                      <a:pt x="561" y="165"/>
                    </a:lnTo>
                    <a:lnTo>
                      <a:pt x="571" y="197"/>
                    </a:lnTo>
                    <a:lnTo>
                      <a:pt x="533" y="209"/>
                    </a:lnTo>
                    <a:lnTo>
                      <a:pt x="512" y="254"/>
                    </a:lnTo>
                    <a:lnTo>
                      <a:pt x="555" y="279"/>
                    </a:lnTo>
                    <a:lnTo>
                      <a:pt x="582" y="233"/>
                    </a:lnTo>
                    <a:lnTo>
                      <a:pt x="626" y="257"/>
                    </a:lnTo>
                    <a:lnTo>
                      <a:pt x="636" y="292"/>
                    </a:lnTo>
                    <a:lnTo>
                      <a:pt x="648" y="327"/>
                    </a:lnTo>
                    <a:lnTo>
                      <a:pt x="615" y="338"/>
                    </a:lnTo>
                    <a:lnTo>
                      <a:pt x="603" y="303"/>
                    </a:lnTo>
                    <a:lnTo>
                      <a:pt x="593" y="268"/>
                    </a:lnTo>
                    <a:lnTo>
                      <a:pt x="566" y="314"/>
                    </a:lnTo>
                    <a:lnTo>
                      <a:pt x="587" y="383"/>
                    </a:lnTo>
                    <a:lnTo>
                      <a:pt x="555" y="392"/>
                    </a:lnTo>
                    <a:lnTo>
                      <a:pt x="517" y="404"/>
                    </a:lnTo>
                    <a:lnTo>
                      <a:pt x="495" y="449"/>
                    </a:lnTo>
                    <a:lnTo>
                      <a:pt x="470" y="496"/>
                    </a:lnTo>
                    <a:lnTo>
                      <a:pt x="413" y="436"/>
                    </a:lnTo>
                    <a:lnTo>
                      <a:pt x="367" y="414"/>
                    </a:lnTo>
                    <a:lnTo>
                      <a:pt x="357" y="379"/>
                    </a:lnTo>
                    <a:lnTo>
                      <a:pt x="278" y="364"/>
                    </a:lnTo>
                    <a:lnTo>
                      <a:pt x="241" y="376"/>
                    </a:lnTo>
                    <a:lnTo>
                      <a:pt x="210" y="386"/>
                    </a:lnTo>
                    <a:lnTo>
                      <a:pt x="183" y="432"/>
                    </a:lnTo>
                    <a:lnTo>
                      <a:pt x="138" y="407"/>
                    </a:lnTo>
                    <a:lnTo>
                      <a:pt x="91" y="384"/>
                    </a:lnTo>
                    <a:lnTo>
                      <a:pt x="45" y="359"/>
                    </a:lnTo>
                    <a:lnTo>
                      <a:pt x="0" y="338"/>
                    </a:lnTo>
                    <a:lnTo>
                      <a:pt x="23" y="289"/>
                    </a:lnTo>
                    <a:lnTo>
                      <a:pt x="13" y="256"/>
                    </a:lnTo>
                    <a:lnTo>
                      <a:pt x="49" y="245"/>
                    </a:lnTo>
                    <a:lnTo>
                      <a:pt x="94" y="268"/>
                    </a:lnTo>
                    <a:lnTo>
                      <a:pt x="119" y="223"/>
                    </a:lnTo>
                    <a:lnTo>
                      <a:pt x="108" y="189"/>
                    </a:lnTo>
                    <a:lnTo>
                      <a:pt x="135" y="142"/>
                    </a:lnTo>
                    <a:lnTo>
                      <a:pt x="154" y="98"/>
                    </a:lnTo>
                    <a:lnTo>
                      <a:pt x="225" y="76"/>
                    </a:lnTo>
                    <a:lnTo>
                      <a:pt x="260" y="65"/>
                    </a:lnTo>
                    <a:lnTo>
                      <a:pt x="295" y="54"/>
                    </a:lnTo>
                    <a:lnTo>
                      <a:pt x="320" y="11"/>
                    </a:lnTo>
                    <a:lnTo>
                      <a:pt x="35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99" name="Line 61203"/>
              <p:cNvSpPr>
                <a:spLocks noChangeShapeType="1"/>
              </p:cNvSpPr>
              <p:nvPr/>
            </p:nvSpPr>
            <p:spPr bwMode="auto">
              <a:xfrm flipH="1">
                <a:off x="3754" y="21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0" name="Line 61204"/>
              <p:cNvSpPr>
                <a:spLocks noChangeShapeType="1"/>
              </p:cNvSpPr>
              <p:nvPr/>
            </p:nvSpPr>
            <p:spPr bwMode="auto">
              <a:xfrm flipH="1">
                <a:off x="3740" y="21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1" name="Line 61205"/>
              <p:cNvSpPr>
                <a:spLocks noChangeShapeType="1"/>
              </p:cNvSpPr>
              <p:nvPr/>
            </p:nvSpPr>
            <p:spPr bwMode="auto">
              <a:xfrm flipH="1">
                <a:off x="3736" y="210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2" name="Line 61206"/>
              <p:cNvSpPr>
                <a:spLocks noChangeShapeType="1"/>
              </p:cNvSpPr>
              <p:nvPr/>
            </p:nvSpPr>
            <p:spPr bwMode="auto">
              <a:xfrm flipH="1">
                <a:off x="3730" y="211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3" name="Line 61207"/>
              <p:cNvSpPr>
                <a:spLocks noChangeShapeType="1"/>
              </p:cNvSpPr>
              <p:nvPr/>
            </p:nvSpPr>
            <p:spPr bwMode="auto">
              <a:xfrm>
                <a:off x="3730" y="212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4" name="Line 61208"/>
              <p:cNvSpPr>
                <a:spLocks noChangeShapeType="1"/>
              </p:cNvSpPr>
              <p:nvPr/>
            </p:nvSpPr>
            <p:spPr bwMode="auto">
              <a:xfrm flipH="1">
                <a:off x="3728" y="213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5" name="Line 61209"/>
              <p:cNvSpPr>
                <a:spLocks noChangeShapeType="1"/>
              </p:cNvSpPr>
              <p:nvPr/>
            </p:nvSpPr>
            <p:spPr bwMode="auto">
              <a:xfrm flipH="1" flipV="1">
                <a:off x="3719" y="21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6" name="Line 61210"/>
              <p:cNvSpPr>
                <a:spLocks noChangeShapeType="1"/>
              </p:cNvSpPr>
              <p:nvPr/>
            </p:nvSpPr>
            <p:spPr bwMode="auto">
              <a:xfrm flipH="1">
                <a:off x="3711" y="213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7" name="Line 61211"/>
              <p:cNvSpPr>
                <a:spLocks noChangeShapeType="1"/>
              </p:cNvSpPr>
              <p:nvPr/>
            </p:nvSpPr>
            <p:spPr bwMode="auto">
              <a:xfrm>
                <a:off x="371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8" name="Line 61212"/>
              <p:cNvSpPr>
                <a:spLocks noChangeShapeType="1"/>
              </p:cNvSpPr>
              <p:nvPr/>
            </p:nvSpPr>
            <p:spPr bwMode="auto">
              <a:xfrm flipH="1">
                <a:off x="3709" y="21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9" name="Line 61213"/>
              <p:cNvSpPr>
                <a:spLocks noChangeShapeType="1"/>
              </p:cNvSpPr>
              <p:nvPr/>
            </p:nvSpPr>
            <p:spPr bwMode="auto">
              <a:xfrm>
                <a:off x="3709" y="21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0" name="Line 61214"/>
              <p:cNvSpPr>
                <a:spLocks noChangeShapeType="1"/>
              </p:cNvSpPr>
              <p:nvPr/>
            </p:nvSpPr>
            <p:spPr bwMode="auto">
              <a:xfrm>
                <a:off x="3718" y="21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1" name="Line 61215"/>
              <p:cNvSpPr>
                <a:spLocks noChangeShapeType="1"/>
              </p:cNvSpPr>
              <p:nvPr/>
            </p:nvSpPr>
            <p:spPr bwMode="auto">
              <a:xfrm>
                <a:off x="3727" y="21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2" name="Line 61216"/>
              <p:cNvSpPr>
                <a:spLocks noChangeShapeType="1"/>
              </p:cNvSpPr>
              <p:nvPr/>
            </p:nvSpPr>
            <p:spPr bwMode="auto">
              <a:xfrm>
                <a:off x="3736" y="2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3" name="Line 61217"/>
              <p:cNvSpPr>
                <a:spLocks noChangeShapeType="1"/>
              </p:cNvSpPr>
              <p:nvPr/>
            </p:nvSpPr>
            <p:spPr bwMode="auto">
              <a:xfrm flipV="1">
                <a:off x="3745" y="216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4" name="Line 61218"/>
              <p:cNvSpPr>
                <a:spLocks noChangeShapeType="1"/>
              </p:cNvSpPr>
              <p:nvPr/>
            </p:nvSpPr>
            <p:spPr bwMode="auto">
              <a:xfrm flipV="1">
                <a:off x="3751" y="216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5" name="Line 61219"/>
              <p:cNvSpPr>
                <a:spLocks noChangeShapeType="1"/>
              </p:cNvSpPr>
              <p:nvPr/>
            </p:nvSpPr>
            <p:spPr bwMode="auto">
              <a:xfrm flipV="1">
                <a:off x="3757" y="21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6" name="Line 61220"/>
              <p:cNvSpPr>
                <a:spLocks noChangeShapeType="1"/>
              </p:cNvSpPr>
              <p:nvPr/>
            </p:nvSpPr>
            <p:spPr bwMode="auto">
              <a:xfrm>
                <a:off x="3764" y="216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7" name="Line 61221"/>
              <p:cNvSpPr>
                <a:spLocks noChangeShapeType="1"/>
              </p:cNvSpPr>
              <p:nvPr/>
            </p:nvSpPr>
            <p:spPr bwMode="auto">
              <a:xfrm>
                <a:off x="3780" y="21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8" name="Line 61222"/>
              <p:cNvSpPr>
                <a:spLocks noChangeShapeType="1"/>
              </p:cNvSpPr>
              <p:nvPr/>
            </p:nvSpPr>
            <p:spPr bwMode="auto">
              <a:xfrm>
                <a:off x="3782" y="217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9" name="Line 61223"/>
              <p:cNvSpPr>
                <a:spLocks noChangeShapeType="1"/>
              </p:cNvSpPr>
              <p:nvPr/>
            </p:nvSpPr>
            <p:spPr bwMode="auto">
              <a:xfrm>
                <a:off x="3791" y="217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0" name="Line 61224"/>
              <p:cNvSpPr>
                <a:spLocks noChangeShapeType="1"/>
              </p:cNvSpPr>
              <p:nvPr/>
            </p:nvSpPr>
            <p:spPr bwMode="auto">
              <a:xfrm flipV="1">
                <a:off x="3803" y="21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1" name="Line 61225"/>
              <p:cNvSpPr>
                <a:spLocks noChangeShapeType="1"/>
              </p:cNvSpPr>
              <p:nvPr/>
            </p:nvSpPr>
            <p:spPr bwMode="auto">
              <a:xfrm flipV="1">
                <a:off x="3808" y="21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2" name="Line 61226"/>
              <p:cNvSpPr>
                <a:spLocks noChangeShapeType="1"/>
              </p:cNvSpPr>
              <p:nvPr/>
            </p:nvSpPr>
            <p:spPr bwMode="auto">
              <a:xfrm flipV="1">
                <a:off x="3812" y="216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3" name="Line 61227"/>
              <p:cNvSpPr>
                <a:spLocks noChangeShapeType="1"/>
              </p:cNvSpPr>
              <p:nvPr/>
            </p:nvSpPr>
            <p:spPr bwMode="auto">
              <a:xfrm flipV="1">
                <a:off x="3820" y="21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4" name="Line 61228"/>
              <p:cNvSpPr>
                <a:spLocks noChangeShapeType="1"/>
              </p:cNvSpPr>
              <p:nvPr/>
            </p:nvSpPr>
            <p:spPr bwMode="auto">
              <a:xfrm flipH="1" flipV="1">
                <a:off x="3822" y="215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5" name="Line 61229"/>
              <p:cNvSpPr>
                <a:spLocks noChangeShapeType="1"/>
              </p:cNvSpPr>
              <p:nvPr/>
            </p:nvSpPr>
            <p:spPr bwMode="auto">
              <a:xfrm flipV="1">
                <a:off x="3822" y="21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6" name="Line 61230"/>
              <p:cNvSpPr>
                <a:spLocks noChangeShapeType="1"/>
              </p:cNvSpPr>
              <p:nvPr/>
            </p:nvSpPr>
            <p:spPr bwMode="auto">
              <a:xfrm>
                <a:off x="3827" y="21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7" name="Line 61231"/>
              <p:cNvSpPr>
                <a:spLocks noChangeShapeType="1"/>
              </p:cNvSpPr>
              <p:nvPr/>
            </p:nvSpPr>
            <p:spPr bwMode="auto">
              <a:xfrm>
                <a:off x="3829" y="21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8" name="Line 61232"/>
              <p:cNvSpPr>
                <a:spLocks noChangeShapeType="1"/>
              </p:cNvSpPr>
              <p:nvPr/>
            </p:nvSpPr>
            <p:spPr bwMode="auto">
              <a:xfrm flipV="1">
                <a:off x="3832" y="215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9" name="Line 61233"/>
              <p:cNvSpPr>
                <a:spLocks noChangeShapeType="1"/>
              </p:cNvSpPr>
              <p:nvPr/>
            </p:nvSpPr>
            <p:spPr bwMode="auto">
              <a:xfrm flipH="1" flipV="1">
                <a:off x="3836" y="21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0" name="Line 61234"/>
              <p:cNvSpPr>
                <a:spLocks noChangeShapeType="1"/>
              </p:cNvSpPr>
              <p:nvPr/>
            </p:nvSpPr>
            <p:spPr bwMode="auto">
              <a:xfrm flipH="1" flipV="1">
                <a:off x="3834"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1" name="Line 61235"/>
              <p:cNvSpPr>
                <a:spLocks noChangeShapeType="1"/>
              </p:cNvSpPr>
              <p:nvPr/>
            </p:nvSpPr>
            <p:spPr bwMode="auto">
              <a:xfrm flipH="1" flipV="1">
                <a:off x="3825" y="213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2" name="Line 61236"/>
              <p:cNvSpPr>
                <a:spLocks noChangeShapeType="1"/>
              </p:cNvSpPr>
              <p:nvPr/>
            </p:nvSpPr>
            <p:spPr bwMode="auto">
              <a:xfrm flipH="1">
                <a:off x="3820" y="21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3" name="Line 61237"/>
              <p:cNvSpPr>
                <a:spLocks noChangeShapeType="1"/>
              </p:cNvSpPr>
              <p:nvPr/>
            </p:nvSpPr>
            <p:spPr bwMode="auto">
              <a:xfrm flipH="1" flipV="1">
                <a:off x="3811" y="21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4" name="Line 61238"/>
              <p:cNvSpPr>
                <a:spLocks noChangeShapeType="1"/>
              </p:cNvSpPr>
              <p:nvPr/>
            </p:nvSpPr>
            <p:spPr bwMode="auto">
              <a:xfrm flipV="1">
                <a:off x="3811" y="213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5" name="Line 61239"/>
              <p:cNvSpPr>
                <a:spLocks noChangeShapeType="1"/>
              </p:cNvSpPr>
              <p:nvPr/>
            </p:nvSpPr>
            <p:spPr bwMode="auto">
              <a:xfrm flipV="1">
                <a:off x="3815" y="212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6" name="Line 61240"/>
              <p:cNvSpPr>
                <a:spLocks noChangeShapeType="1"/>
              </p:cNvSpPr>
              <p:nvPr/>
            </p:nvSpPr>
            <p:spPr bwMode="auto">
              <a:xfrm flipH="1" flipV="1">
                <a:off x="3821" y="212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7" name="Line 61241"/>
              <p:cNvSpPr>
                <a:spLocks noChangeShapeType="1"/>
              </p:cNvSpPr>
              <p:nvPr/>
            </p:nvSpPr>
            <p:spPr bwMode="auto">
              <a:xfrm flipH="1" flipV="1">
                <a:off x="3819" y="21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8" name="Line 61242"/>
              <p:cNvSpPr>
                <a:spLocks noChangeShapeType="1"/>
              </p:cNvSpPr>
              <p:nvPr/>
            </p:nvSpPr>
            <p:spPr bwMode="auto">
              <a:xfrm flipH="1" flipV="1">
                <a:off x="3807" y="210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9" name="Line 61243"/>
              <p:cNvSpPr>
                <a:spLocks noChangeShapeType="1"/>
              </p:cNvSpPr>
              <p:nvPr/>
            </p:nvSpPr>
            <p:spPr bwMode="auto">
              <a:xfrm flipH="1" flipV="1">
                <a:off x="3805"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0" name="Line 61244"/>
              <p:cNvSpPr>
                <a:spLocks noChangeShapeType="1"/>
              </p:cNvSpPr>
              <p:nvPr/>
            </p:nvSpPr>
            <p:spPr bwMode="auto">
              <a:xfrm flipH="1" flipV="1">
                <a:off x="3803" y="20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1" name="Line 61245"/>
              <p:cNvSpPr>
                <a:spLocks noChangeShapeType="1"/>
              </p:cNvSpPr>
              <p:nvPr/>
            </p:nvSpPr>
            <p:spPr bwMode="auto">
              <a:xfrm flipH="1">
                <a:off x="3796"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2" name="Line 61246"/>
              <p:cNvSpPr>
                <a:spLocks noChangeShapeType="1"/>
              </p:cNvSpPr>
              <p:nvPr/>
            </p:nvSpPr>
            <p:spPr bwMode="auto">
              <a:xfrm flipH="1">
                <a:off x="3788" y="20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3" name="Line 61247"/>
              <p:cNvSpPr>
                <a:spLocks noChangeShapeType="1"/>
              </p:cNvSpPr>
              <p:nvPr/>
            </p:nvSpPr>
            <p:spPr bwMode="auto">
              <a:xfrm flipH="1">
                <a:off x="3782" y="209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4" name="Line 61248"/>
              <p:cNvSpPr>
                <a:spLocks noChangeShapeType="1"/>
              </p:cNvSpPr>
              <p:nvPr/>
            </p:nvSpPr>
            <p:spPr bwMode="auto">
              <a:xfrm flipH="1" flipV="1">
                <a:off x="3780" y="208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5" name="Line 61249"/>
              <p:cNvSpPr>
                <a:spLocks noChangeShapeType="1"/>
              </p:cNvSpPr>
              <p:nvPr/>
            </p:nvSpPr>
            <p:spPr bwMode="auto">
              <a:xfrm flipH="1">
                <a:off x="3773"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6" name="Line 61250"/>
              <p:cNvSpPr>
                <a:spLocks noChangeShapeType="1"/>
              </p:cNvSpPr>
              <p:nvPr/>
            </p:nvSpPr>
            <p:spPr bwMode="auto">
              <a:xfrm flipH="1">
                <a:off x="3768" y="20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7" name="Line 61251"/>
              <p:cNvSpPr>
                <a:spLocks noChangeShapeType="1"/>
              </p:cNvSpPr>
              <p:nvPr/>
            </p:nvSpPr>
            <p:spPr bwMode="auto">
              <a:xfrm flipH="1">
                <a:off x="3761" y="21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8" name="Line 61252"/>
              <p:cNvSpPr>
                <a:spLocks noChangeShapeType="1"/>
              </p:cNvSpPr>
              <p:nvPr/>
            </p:nvSpPr>
            <p:spPr bwMode="auto">
              <a:xfrm flipH="1">
                <a:off x="3754" y="210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9" name="Line 61253"/>
              <p:cNvSpPr>
                <a:spLocks noChangeShapeType="1"/>
              </p:cNvSpPr>
              <p:nvPr/>
            </p:nvSpPr>
            <p:spPr bwMode="auto">
              <a:xfrm flipH="1">
                <a:off x="3740" y="210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0" name="Line 61254"/>
              <p:cNvSpPr>
                <a:spLocks noChangeShapeType="1"/>
              </p:cNvSpPr>
              <p:nvPr/>
            </p:nvSpPr>
            <p:spPr bwMode="auto">
              <a:xfrm flipH="1">
                <a:off x="3736" y="2108"/>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1" name="Line 61255"/>
              <p:cNvSpPr>
                <a:spLocks noChangeShapeType="1"/>
              </p:cNvSpPr>
              <p:nvPr/>
            </p:nvSpPr>
            <p:spPr bwMode="auto">
              <a:xfrm flipH="1">
                <a:off x="3730" y="2117"/>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2" name="Line 61256"/>
              <p:cNvSpPr>
                <a:spLocks noChangeShapeType="1"/>
              </p:cNvSpPr>
              <p:nvPr/>
            </p:nvSpPr>
            <p:spPr bwMode="auto">
              <a:xfrm>
                <a:off x="3730" y="2127"/>
                <a:ext cx="3"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3" name="Line 61257"/>
              <p:cNvSpPr>
                <a:spLocks noChangeShapeType="1"/>
              </p:cNvSpPr>
              <p:nvPr/>
            </p:nvSpPr>
            <p:spPr bwMode="auto">
              <a:xfrm flipH="1">
                <a:off x="3728" y="213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4" name="Line 61258"/>
              <p:cNvSpPr>
                <a:spLocks noChangeShapeType="1"/>
              </p:cNvSpPr>
              <p:nvPr/>
            </p:nvSpPr>
            <p:spPr bwMode="auto">
              <a:xfrm flipH="1" flipV="1">
                <a:off x="3719" y="213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5" name="Line 61259"/>
              <p:cNvSpPr>
                <a:spLocks noChangeShapeType="1"/>
              </p:cNvSpPr>
              <p:nvPr/>
            </p:nvSpPr>
            <p:spPr bwMode="auto">
              <a:xfrm flipH="1">
                <a:off x="3711" y="2138"/>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6" name="Line 61260"/>
              <p:cNvSpPr>
                <a:spLocks noChangeShapeType="1"/>
              </p:cNvSpPr>
              <p:nvPr/>
            </p:nvSpPr>
            <p:spPr bwMode="auto">
              <a:xfrm>
                <a:off x="371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7" name="Line 61261"/>
              <p:cNvSpPr>
                <a:spLocks noChangeShapeType="1"/>
              </p:cNvSpPr>
              <p:nvPr/>
            </p:nvSpPr>
            <p:spPr bwMode="auto">
              <a:xfrm flipH="1">
                <a:off x="3709" y="214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8" name="Line 61262"/>
              <p:cNvSpPr>
                <a:spLocks noChangeShapeType="1"/>
              </p:cNvSpPr>
              <p:nvPr/>
            </p:nvSpPr>
            <p:spPr bwMode="auto">
              <a:xfrm>
                <a:off x="3709" y="215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9" name="Line 61263"/>
              <p:cNvSpPr>
                <a:spLocks noChangeShapeType="1"/>
              </p:cNvSpPr>
              <p:nvPr/>
            </p:nvSpPr>
            <p:spPr bwMode="auto">
              <a:xfrm>
                <a:off x="3718" y="216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0" name="Line 61264"/>
              <p:cNvSpPr>
                <a:spLocks noChangeShapeType="1"/>
              </p:cNvSpPr>
              <p:nvPr/>
            </p:nvSpPr>
            <p:spPr bwMode="auto">
              <a:xfrm>
                <a:off x="3727" y="21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1" name="Line 61265"/>
              <p:cNvSpPr>
                <a:spLocks noChangeShapeType="1"/>
              </p:cNvSpPr>
              <p:nvPr/>
            </p:nvSpPr>
            <p:spPr bwMode="auto">
              <a:xfrm>
                <a:off x="3736" y="21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2" name="Line 61266"/>
              <p:cNvSpPr>
                <a:spLocks noChangeShapeType="1"/>
              </p:cNvSpPr>
              <p:nvPr/>
            </p:nvSpPr>
            <p:spPr bwMode="auto">
              <a:xfrm flipV="1">
                <a:off x="3745" y="216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3" name="Line 61267"/>
              <p:cNvSpPr>
                <a:spLocks noChangeShapeType="1"/>
              </p:cNvSpPr>
              <p:nvPr/>
            </p:nvSpPr>
            <p:spPr bwMode="auto">
              <a:xfrm flipV="1">
                <a:off x="3751" y="216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4" name="Line 61268"/>
              <p:cNvSpPr>
                <a:spLocks noChangeShapeType="1"/>
              </p:cNvSpPr>
              <p:nvPr/>
            </p:nvSpPr>
            <p:spPr bwMode="auto">
              <a:xfrm flipV="1">
                <a:off x="3757" y="21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5" name="Line 61269"/>
              <p:cNvSpPr>
                <a:spLocks noChangeShapeType="1"/>
              </p:cNvSpPr>
              <p:nvPr/>
            </p:nvSpPr>
            <p:spPr bwMode="auto">
              <a:xfrm>
                <a:off x="3764" y="2162"/>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6" name="Line 61270"/>
              <p:cNvSpPr>
                <a:spLocks noChangeShapeType="1"/>
              </p:cNvSpPr>
              <p:nvPr/>
            </p:nvSpPr>
            <p:spPr bwMode="auto">
              <a:xfrm>
                <a:off x="3780" y="21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7" name="Line 61271"/>
              <p:cNvSpPr>
                <a:spLocks noChangeShapeType="1"/>
              </p:cNvSpPr>
              <p:nvPr/>
            </p:nvSpPr>
            <p:spPr bwMode="auto">
              <a:xfrm>
                <a:off x="3782" y="217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8" name="Line 61272"/>
              <p:cNvSpPr>
                <a:spLocks noChangeShapeType="1"/>
              </p:cNvSpPr>
              <p:nvPr/>
            </p:nvSpPr>
            <p:spPr bwMode="auto">
              <a:xfrm>
                <a:off x="3791" y="217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9" name="Line 61273"/>
              <p:cNvSpPr>
                <a:spLocks noChangeShapeType="1"/>
              </p:cNvSpPr>
              <p:nvPr/>
            </p:nvSpPr>
            <p:spPr bwMode="auto">
              <a:xfrm flipV="1">
                <a:off x="3803" y="217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0" name="Line 61274"/>
              <p:cNvSpPr>
                <a:spLocks noChangeShapeType="1"/>
              </p:cNvSpPr>
              <p:nvPr/>
            </p:nvSpPr>
            <p:spPr bwMode="auto">
              <a:xfrm flipV="1">
                <a:off x="3808" y="21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1" name="Line 61275"/>
              <p:cNvSpPr>
                <a:spLocks noChangeShapeType="1"/>
              </p:cNvSpPr>
              <p:nvPr/>
            </p:nvSpPr>
            <p:spPr bwMode="auto">
              <a:xfrm flipV="1">
                <a:off x="3812" y="2167"/>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2" name="Line 61276"/>
              <p:cNvSpPr>
                <a:spLocks noChangeShapeType="1"/>
              </p:cNvSpPr>
              <p:nvPr/>
            </p:nvSpPr>
            <p:spPr bwMode="auto">
              <a:xfrm flipV="1">
                <a:off x="3820" y="216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3" name="Line 61277"/>
              <p:cNvSpPr>
                <a:spLocks noChangeShapeType="1"/>
              </p:cNvSpPr>
              <p:nvPr/>
            </p:nvSpPr>
            <p:spPr bwMode="auto">
              <a:xfrm flipH="1" flipV="1">
                <a:off x="3822" y="2152"/>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4" name="Line 61278"/>
              <p:cNvSpPr>
                <a:spLocks noChangeShapeType="1"/>
              </p:cNvSpPr>
              <p:nvPr/>
            </p:nvSpPr>
            <p:spPr bwMode="auto">
              <a:xfrm flipV="1">
                <a:off x="3822" y="2142"/>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5" name="Line 61279"/>
              <p:cNvSpPr>
                <a:spLocks noChangeShapeType="1"/>
              </p:cNvSpPr>
              <p:nvPr/>
            </p:nvSpPr>
            <p:spPr bwMode="auto">
              <a:xfrm>
                <a:off x="3827" y="21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6" name="Line 61280"/>
              <p:cNvSpPr>
                <a:spLocks noChangeShapeType="1"/>
              </p:cNvSpPr>
              <p:nvPr/>
            </p:nvSpPr>
            <p:spPr bwMode="auto">
              <a:xfrm>
                <a:off x="3829" y="2149"/>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7" name="Line 61281"/>
              <p:cNvSpPr>
                <a:spLocks noChangeShapeType="1"/>
              </p:cNvSpPr>
              <p:nvPr/>
            </p:nvSpPr>
            <p:spPr bwMode="auto">
              <a:xfrm flipV="1">
                <a:off x="3832" y="215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8" name="Line 61282"/>
              <p:cNvSpPr>
                <a:spLocks noChangeShapeType="1"/>
              </p:cNvSpPr>
              <p:nvPr/>
            </p:nvSpPr>
            <p:spPr bwMode="auto">
              <a:xfrm flipH="1" flipV="1">
                <a:off x="3836" y="214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9" name="Line 61283"/>
              <p:cNvSpPr>
                <a:spLocks noChangeShapeType="1"/>
              </p:cNvSpPr>
              <p:nvPr/>
            </p:nvSpPr>
            <p:spPr bwMode="auto">
              <a:xfrm flipH="1" flipV="1">
                <a:off x="3834"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594" name="Group 61485"/>
            <p:cNvGrpSpPr>
              <a:grpSpLocks/>
            </p:cNvGrpSpPr>
            <p:nvPr/>
          </p:nvGrpSpPr>
          <p:grpSpPr bwMode="auto">
            <a:xfrm>
              <a:off x="5970588" y="3003551"/>
              <a:ext cx="677863" cy="962025"/>
              <a:chOff x="3761" y="1892"/>
              <a:chExt cx="427" cy="606"/>
            </a:xfrm>
            <a:grpFill/>
          </p:grpSpPr>
          <p:sp>
            <p:nvSpPr>
              <p:cNvPr id="14480" name="Line 61285"/>
              <p:cNvSpPr>
                <a:spLocks noChangeShapeType="1"/>
              </p:cNvSpPr>
              <p:nvPr/>
            </p:nvSpPr>
            <p:spPr bwMode="auto">
              <a:xfrm flipH="1" flipV="1">
                <a:off x="3825" y="213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1" name="Line 61286"/>
              <p:cNvSpPr>
                <a:spLocks noChangeShapeType="1"/>
              </p:cNvSpPr>
              <p:nvPr/>
            </p:nvSpPr>
            <p:spPr bwMode="auto">
              <a:xfrm flipH="1">
                <a:off x="3820" y="21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2" name="Line 61287"/>
              <p:cNvSpPr>
                <a:spLocks noChangeShapeType="1"/>
              </p:cNvSpPr>
              <p:nvPr/>
            </p:nvSpPr>
            <p:spPr bwMode="auto">
              <a:xfrm flipH="1" flipV="1">
                <a:off x="3811" y="21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3" name="Line 61288"/>
              <p:cNvSpPr>
                <a:spLocks noChangeShapeType="1"/>
              </p:cNvSpPr>
              <p:nvPr/>
            </p:nvSpPr>
            <p:spPr bwMode="auto">
              <a:xfrm flipV="1">
                <a:off x="3811" y="2131"/>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4" name="Line 61289"/>
              <p:cNvSpPr>
                <a:spLocks noChangeShapeType="1"/>
              </p:cNvSpPr>
              <p:nvPr/>
            </p:nvSpPr>
            <p:spPr bwMode="auto">
              <a:xfrm flipV="1">
                <a:off x="3815" y="2128"/>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5" name="Line 61290"/>
              <p:cNvSpPr>
                <a:spLocks noChangeShapeType="1"/>
              </p:cNvSpPr>
              <p:nvPr/>
            </p:nvSpPr>
            <p:spPr bwMode="auto">
              <a:xfrm flipH="1" flipV="1">
                <a:off x="3821" y="212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6" name="Line 61291"/>
              <p:cNvSpPr>
                <a:spLocks noChangeShapeType="1"/>
              </p:cNvSpPr>
              <p:nvPr/>
            </p:nvSpPr>
            <p:spPr bwMode="auto">
              <a:xfrm flipH="1" flipV="1">
                <a:off x="3819" y="21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7" name="Line 61292"/>
              <p:cNvSpPr>
                <a:spLocks noChangeShapeType="1"/>
              </p:cNvSpPr>
              <p:nvPr/>
            </p:nvSpPr>
            <p:spPr bwMode="auto">
              <a:xfrm flipH="1" flipV="1">
                <a:off x="3807" y="2103"/>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8" name="Line 61293"/>
              <p:cNvSpPr>
                <a:spLocks noChangeShapeType="1"/>
              </p:cNvSpPr>
              <p:nvPr/>
            </p:nvSpPr>
            <p:spPr bwMode="auto">
              <a:xfrm flipH="1" flipV="1">
                <a:off x="3805"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9" name="Line 61294"/>
              <p:cNvSpPr>
                <a:spLocks noChangeShapeType="1"/>
              </p:cNvSpPr>
              <p:nvPr/>
            </p:nvSpPr>
            <p:spPr bwMode="auto">
              <a:xfrm flipH="1" flipV="1">
                <a:off x="3803" y="20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0" name="Line 61295"/>
              <p:cNvSpPr>
                <a:spLocks noChangeShapeType="1"/>
              </p:cNvSpPr>
              <p:nvPr/>
            </p:nvSpPr>
            <p:spPr bwMode="auto">
              <a:xfrm flipH="1">
                <a:off x="3796"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1" name="Line 61296"/>
              <p:cNvSpPr>
                <a:spLocks noChangeShapeType="1"/>
              </p:cNvSpPr>
              <p:nvPr/>
            </p:nvSpPr>
            <p:spPr bwMode="auto">
              <a:xfrm flipH="1">
                <a:off x="3788" y="2091"/>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2" name="Line 61297"/>
              <p:cNvSpPr>
                <a:spLocks noChangeShapeType="1"/>
              </p:cNvSpPr>
              <p:nvPr/>
            </p:nvSpPr>
            <p:spPr bwMode="auto">
              <a:xfrm flipH="1">
                <a:off x="3782" y="209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3" name="Line 61298"/>
              <p:cNvSpPr>
                <a:spLocks noChangeShapeType="1"/>
              </p:cNvSpPr>
              <p:nvPr/>
            </p:nvSpPr>
            <p:spPr bwMode="auto">
              <a:xfrm flipH="1" flipV="1">
                <a:off x="3780" y="208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4" name="Line 61299"/>
              <p:cNvSpPr>
                <a:spLocks noChangeShapeType="1"/>
              </p:cNvSpPr>
              <p:nvPr/>
            </p:nvSpPr>
            <p:spPr bwMode="auto">
              <a:xfrm flipH="1">
                <a:off x="3773" y="208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5" name="Line 61300"/>
              <p:cNvSpPr>
                <a:spLocks noChangeShapeType="1"/>
              </p:cNvSpPr>
              <p:nvPr/>
            </p:nvSpPr>
            <p:spPr bwMode="auto">
              <a:xfrm flipH="1">
                <a:off x="3768" y="209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6" name="Line 61301"/>
              <p:cNvSpPr>
                <a:spLocks noChangeShapeType="1"/>
              </p:cNvSpPr>
              <p:nvPr/>
            </p:nvSpPr>
            <p:spPr bwMode="auto">
              <a:xfrm flipH="1">
                <a:off x="3761" y="210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7" name="Freeform 61302"/>
              <p:cNvSpPr>
                <a:spLocks/>
              </p:cNvSpPr>
              <p:nvPr/>
            </p:nvSpPr>
            <p:spPr bwMode="auto">
              <a:xfrm>
                <a:off x="3873" y="2232"/>
                <a:ext cx="23" cy="17"/>
              </a:xfrm>
              <a:custGeom>
                <a:avLst/>
                <a:gdLst>
                  <a:gd name="T0" fmla="*/ 65 w 114"/>
                  <a:gd name="T1" fmla="*/ 0 h 87"/>
                  <a:gd name="T2" fmla="*/ 114 w 114"/>
                  <a:gd name="T3" fmla="*/ 23 h 87"/>
                  <a:gd name="T4" fmla="*/ 86 w 114"/>
                  <a:gd name="T5" fmla="*/ 67 h 87"/>
                  <a:gd name="T6" fmla="*/ 53 w 114"/>
                  <a:gd name="T7" fmla="*/ 77 h 87"/>
                  <a:gd name="T8" fmla="*/ 20 w 114"/>
                  <a:gd name="T9" fmla="*/ 87 h 87"/>
                  <a:gd name="T10" fmla="*/ 0 w 114"/>
                  <a:gd name="T11" fmla="*/ 19 h 87"/>
                  <a:gd name="T12" fmla="*/ 33 w 114"/>
                  <a:gd name="T13" fmla="*/ 10 h 87"/>
                  <a:gd name="T14" fmla="*/ 65 w 114"/>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87">
                    <a:moveTo>
                      <a:pt x="65" y="0"/>
                    </a:moveTo>
                    <a:lnTo>
                      <a:pt x="114" y="23"/>
                    </a:lnTo>
                    <a:lnTo>
                      <a:pt x="86" y="67"/>
                    </a:lnTo>
                    <a:lnTo>
                      <a:pt x="53" y="77"/>
                    </a:lnTo>
                    <a:lnTo>
                      <a:pt x="20" y="87"/>
                    </a:lnTo>
                    <a:lnTo>
                      <a:pt x="0" y="19"/>
                    </a:lnTo>
                    <a:lnTo>
                      <a:pt x="33" y="10"/>
                    </a:lnTo>
                    <a:lnTo>
                      <a:pt x="6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98" name="Line 61303"/>
              <p:cNvSpPr>
                <a:spLocks noChangeShapeType="1"/>
              </p:cNvSpPr>
              <p:nvPr/>
            </p:nvSpPr>
            <p:spPr bwMode="auto">
              <a:xfrm flipH="1">
                <a:off x="3884" y="22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9" name="Line 61304"/>
              <p:cNvSpPr>
                <a:spLocks noChangeShapeType="1"/>
              </p:cNvSpPr>
              <p:nvPr/>
            </p:nvSpPr>
            <p:spPr bwMode="auto">
              <a:xfrm flipH="1">
                <a:off x="3877" y="22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0" name="Line 61305"/>
              <p:cNvSpPr>
                <a:spLocks noChangeShapeType="1"/>
              </p:cNvSpPr>
              <p:nvPr/>
            </p:nvSpPr>
            <p:spPr bwMode="auto">
              <a:xfrm flipH="1" flipV="1">
                <a:off x="3873" y="223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1" name="Line 61306"/>
              <p:cNvSpPr>
                <a:spLocks noChangeShapeType="1"/>
              </p:cNvSpPr>
              <p:nvPr/>
            </p:nvSpPr>
            <p:spPr bwMode="auto">
              <a:xfrm flipV="1">
                <a:off x="3873"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2" name="Line 61307"/>
              <p:cNvSpPr>
                <a:spLocks noChangeShapeType="1"/>
              </p:cNvSpPr>
              <p:nvPr/>
            </p:nvSpPr>
            <p:spPr bwMode="auto">
              <a:xfrm flipV="1">
                <a:off x="3880" y="223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3" name="Line 61308"/>
              <p:cNvSpPr>
                <a:spLocks noChangeShapeType="1"/>
              </p:cNvSpPr>
              <p:nvPr/>
            </p:nvSpPr>
            <p:spPr bwMode="auto">
              <a:xfrm>
                <a:off x="3886" y="223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4" name="Line 61309"/>
              <p:cNvSpPr>
                <a:spLocks noChangeShapeType="1"/>
              </p:cNvSpPr>
              <p:nvPr/>
            </p:nvSpPr>
            <p:spPr bwMode="auto">
              <a:xfrm flipH="1">
                <a:off x="3891" y="223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5" name="Line 61310"/>
              <p:cNvSpPr>
                <a:spLocks noChangeShapeType="1"/>
              </p:cNvSpPr>
              <p:nvPr/>
            </p:nvSpPr>
            <p:spPr bwMode="auto">
              <a:xfrm flipH="1">
                <a:off x="3884" y="22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6" name="Line 61311"/>
              <p:cNvSpPr>
                <a:spLocks noChangeShapeType="1"/>
              </p:cNvSpPr>
              <p:nvPr/>
            </p:nvSpPr>
            <p:spPr bwMode="auto">
              <a:xfrm flipH="1">
                <a:off x="3877" y="22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7" name="Line 61312"/>
              <p:cNvSpPr>
                <a:spLocks noChangeShapeType="1"/>
              </p:cNvSpPr>
              <p:nvPr/>
            </p:nvSpPr>
            <p:spPr bwMode="auto">
              <a:xfrm flipH="1" flipV="1">
                <a:off x="3873" y="2236"/>
                <a:ext cx="4"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8" name="Line 61313"/>
              <p:cNvSpPr>
                <a:spLocks noChangeShapeType="1"/>
              </p:cNvSpPr>
              <p:nvPr/>
            </p:nvSpPr>
            <p:spPr bwMode="auto">
              <a:xfrm flipV="1">
                <a:off x="3873" y="22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9" name="Line 61314"/>
              <p:cNvSpPr>
                <a:spLocks noChangeShapeType="1"/>
              </p:cNvSpPr>
              <p:nvPr/>
            </p:nvSpPr>
            <p:spPr bwMode="auto">
              <a:xfrm flipV="1">
                <a:off x="3880" y="223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0" name="Line 61315"/>
              <p:cNvSpPr>
                <a:spLocks noChangeShapeType="1"/>
              </p:cNvSpPr>
              <p:nvPr/>
            </p:nvSpPr>
            <p:spPr bwMode="auto">
              <a:xfrm>
                <a:off x="3886" y="223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1" name="Line 61316"/>
              <p:cNvSpPr>
                <a:spLocks noChangeShapeType="1"/>
              </p:cNvSpPr>
              <p:nvPr/>
            </p:nvSpPr>
            <p:spPr bwMode="auto">
              <a:xfrm flipH="1">
                <a:off x="3891" y="223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2" name="Freeform 61317"/>
              <p:cNvSpPr>
                <a:spLocks/>
              </p:cNvSpPr>
              <p:nvPr/>
            </p:nvSpPr>
            <p:spPr bwMode="auto">
              <a:xfrm>
                <a:off x="4019" y="2442"/>
                <a:ext cx="24" cy="12"/>
              </a:xfrm>
              <a:custGeom>
                <a:avLst/>
                <a:gdLst>
                  <a:gd name="T0" fmla="*/ 106 w 117"/>
                  <a:gd name="T1" fmla="*/ 0 h 57"/>
                  <a:gd name="T2" fmla="*/ 117 w 117"/>
                  <a:gd name="T3" fmla="*/ 35 h 57"/>
                  <a:gd name="T4" fmla="*/ 82 w 117"/>
                  <a:gd name="T5" fmla="*/ 47 h 57"/>
                  <a:gd name="T6" fmla="*/ 47 w 117"/>
                  <a:gd name="T7" fmla="*/ 57 h 57"/>
                  <a:gd name="T8" fmla="*/ 0 w 117"/>
                  <a:gd name="T9" fmla="*/ 33 h 57"/>
                  <a:gd name="T10" fmla="*/ 70 w 117"/>
                  <a:gd name="T11" fmla="*/ 12 h 57"/>
                  <a:gd name="T12" fmla="*/ 106 w 11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17" h="57">
                    <a:moveTo>
                      <a:pt x="106" y="0"/>
                    </a:moveTo>
                    <a:lnTo>
                      <a:pt x="117" y="35"/>
                    </a:lnTo>
                    <a:lnTo>
                      <a:pt x="82" y="47"/>
                    </a:lnTo>
                    <a:lnTo>
                      <a:pt x="47" y="57"/>
                    </a:lnTo>
                    <a:lnTo>
                      <a:pt x="0" y="33"/>
                    </a:lnTo>
                    <a:lnTo>
                      <a:pt x="70" y="12"/>
                    </a:lnTo>
                    <a:lnTo>
                      <a:pt x="10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13" name="Line 61318"/>
              <p:cNvSpPr>
                <a:spLocks noChangeShapeType="1"/>
              </p:cNvSpPr>
              <p:nvPr/>
            </p:nvSpPr>
            <p:spPr bwMode="auto">
              <a:xfrm flipV="1">
                <a:off x="4019" y="244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4" name="Line 61319"/>
              <p:cNvSpPr>
                <a:spLocks noChangeShapeType="1"/>
              </p:cNvSpPr>
              <p:nvPr/>
            </p:nvSpPr>
            <p:spPr bwMode="auto">
              <a:xfrm flipV="1">
                <a:off x="4033" y="24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5" name="Line 61320"/>
              <p:cNvSpPr>
                <a:spLocks noChangeShapeType="1"/>
              </p:cNvSpPr>
              <p:nvPr/>
            </p:nvSpPr>
            <p:spPr bwMode="auto">
              <a:xfrm>
                <a:off x="4041" y="24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6" name="Line 61321"/>
              <p:cNvSpPr>
                <a:spLocks noChangeShapeType="1"/>
              </p:cNvSpPr>
              <p:nvPr/>
            </p:nvSpPr>
            <p:spPr bwMode="auto">
              <a:xfrm flipH="1">
                <a:off x="4036" y="244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7" name="Line 61322"/>
              <p:cNvSpPr>
                <a:spLocks noChangeShapeType="1"/>
              </p:cNvSpPr>
              <p:nvPr/>
            </p:nvSpPr>
            <p:spPr bwMode="auto">
              <a:xfrm flipH="1">
                <a:off x="4029" y="24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8" name="Line 61323"/>
              <p:cNvSpPr>
                <a:spLocks noChangeShapeType="1"/>
              </p:cNvSpPr>
              <p:nvPr/>
            </p:nvSpPr>
            <p:spPr bwMode="auto">
              <a:xfrm flipH="1" flipV="1">
                <a:off x="4019" y="244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9" name="Line 61324"/>
              <p:cNvSpPr>
                <a:spLocks noChangeShapeType="1"/>
              </p:cNvSpPr>
              <p:nvPr/>
            </p:nvSpPr>
            <p:spPr bwMode="auto">
              <a:xfrm flipV="1">
                <a:off x="4019" y="2445"/>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0" name="Line 61325"/>
              <p:cNvSpPr>
                <a:spLocks noChangeShapeType="1"/>
              </p:cNvSpPr>
              <p:nvPr/>
            </p:nvSpPr>
            <p:spPr bwMode="auto">
              <a:xfrm flipV="1">
                <a:off x="4033" y="2442"/>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1" name="Line 61326"/>
              <p:cNvSpPr>
                <a:spLocks noChangeShapeType="1"/>
              </p:cNvSpPr>
              <p:nvPr/>
            </p:nvSpPr>
            <p:spPr bwMode="auto">
              <a:xfrm>
                <a:off x="4041" y="244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2" name="Line 61327"/>
              <p:cNvSpPr>
                <a:spLocks noChangeShapeType="1"/>
              </p:cNvSpPr>
              <p:nvPr/>
            </p:nvSpPr>
            <p:spPr bwMode="auto">
              <a:xfrm flipH="1">
                <a:off x="4036" y="244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3" name="Line 61328"/>
              <p:cNvSpPr>
                <a:spLocks noChangeShapeType="1"/>
              </p:cNvSpPr>
              <p:nvPr/>
            </p:nvSpPr>
            <p:spPr bwMode="auto">
              <a:xfrm flipH="1">
                <a:off x="4029" y="24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4" name="Line 61329"/>
              <p:cNvSpPr>
                <a:spLocks noChangeShapeType="1"/>
              </p:cNvSpPr>
              <p:nvPr/>
            </p:nvSpPr>
            <p:spPr bwMode="auto">
              <a:xfrm flipH="1" flipV="1">
                <a:off x="4019" y="2449"/>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5" name="Freeform 61330"/>
              <p:cNvSpPr>
                <a:spLocks/>
              </p:cNvSpPr>
              <p:nvPr/>
            </p:nvSpPr>
            <p:spPr bwMode="auto">
              <a:xfrm>
                <a:off x="3877" y="2156"/>
                <a:ext cx="21" cy="23"/>
              </a:xfrm>
              <a:custGeom>
                <a:avLst/>
                <a:gdLst>
                  <a:gd name="T0" fmla="*/ 49 w 107"/>
                  <a:gd name="T1" fmla="*/ 0 h 116"/>
                  <a:gd name="T2" fmla="*/ 94 w 107"/>
                  <a:gd name="T3" fmla="*/ 22 h 116"/>
                  <a:gd name="T4" fmla="*/ 107 w 107"/>
                  <a:gd name="T5" fmla="*/ 60 h 116"/>
                  <a:gd name="T6" fmla="*/ 44 w 107"/>
                  <a:gd name="T7" fmla="*/ 116 h 116"/>
                  <a:gd name="T8" fmla="*/ 0 w 107"/>
                  <a:gd name="T9" fmla="*/ 93 h 116"/>
                  <a:gd name="T10" fmla="*/ 21 w 107"/>
                  <a:gd name="T11" fmla="*/ 45 h 116"/>
                  <a:gd name="T12" fmla="*/ 49 w 107"/>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107" h="116">
                    <a:moveTo>
                      <a:pt x="49" y="0"/>
                    </a:moveTo>
                    <a:lnTo>
                      <a:pt x="94" y="22"/>
                    </a:lnTo>
                    <a:lnTo>
                      <a:pt x="107" y="60"/>
                    </a:lnTo>
                    <a:lnTo>
                      <a:pt x="44" y="116"/>
                    </a:lnTo>
                    <a:lnTo>
                      <a:pt x="0" y="93"/>
                    </a:lnTo>
                    <a:lnTo>
                      <a:pt x="21" y="45"/>
                    </a:lnTo>
                    <a:lnTo>
                      <a:pt x="49"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26" name="Line 61331"/>
              <p:cNvSpPr>
                <a:spLocks noChangeShapeType="1"/>
              </p:cNvSpPr>
              <p:nvPr/>
            </p:nvSpPr>
            <p:spPr bwMode="auto">
              <a:xfrm flipV="1">
                <a:off x="3877" y="21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7" name="Line 61332"/>
              <p:cNvSpPr>
                <a:spLocks noChangeShapeType="1"/>
              </p:cNvSpPr>
              <p:nvPr/>
            </p:nvSpPr>
            <p:spPr bwMode="auto">
              <a:xfrm flipV="1">
                <a:off x="3881" y="215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8" name="Line 61333"/>
              <p:cNvSpPr>
                <a:spLocks noChangeShapeType="1"/>
              </p:cNvSpPr>
              <p:nvPr/>
            </p:nvSpPr>
            <p:spPr bwMode="auto">
              <a:xfrm>
                <a:off x="3887" y="215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9" name="Line 61334"/>
              <p:cNvSpPr>
                <a:spLocks noChangeShapeType="1"/>
              </p:cNvSpPr>
              <p:nvPr/>
            </p:nvSpPr>
            <p:spPr bwMode="auto">
              <a:xfrm>
                <a:off x="3896" y="216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0" name="Line 61335"/>
              <p:cNvSpPr>
                <a:spLocks noChangeShapeType="1"/>
              </p:cNvSpPr>
              <p:nvPr/>
            </p:nvSpPr>
            <p:spPr bwMode="auto">
              <a:xfrm flipH="1">
                <a:off x="3886" y="216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1" name="Line 61336"/>
              <p:cNvSpPr>
                <a:spLocks noChangeShapeType="1"/>
              </p:cNvSpPr>
              <p:nvPr/>
            </p:nvSpPr>
            <p:spPr bwMode="auto">
              <a:xfrm flipH="1" flipV="1">
                <a:off x="3877" y="217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2" name="Line 61337"/>
              <p:cNvSpPr>
                <a:spLocks noChangeShapeType="1"/>
              </p:cNvSpPr>
              <p:nvPr/>
            </p:nvSpPr>
            <p:spPr bwMode="auto">
              <a:xfrm flipV="1">
                <a:off x="3877" y="216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3" name="Line 61338"/>
              <p:cNvSpPr>
                <a:spLocks noChangeShapeType="1"/>
              </p:cNvSpPr>
              <p:nvPr/>
            </p:nvSpPr>
            <p:spPr bwMode="auto">
              <a:xfrm flipV="1">
                <a:off x="3881" y="2156"/>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4" name="Line 61339"/>
              <p:cNvSpPr>
                <a:spLocks noChangeShapeType="1"/>
              </p:cNvSpPr>
              <p:nvPr/>
            </p:nvSpPr>
            <p:spPr bwMode="auto">
              <a:xfrm>
                <a:off x="3887" y="215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5" name="Line 61340"/>
              <p:cNvSpPr>
                <a:spLocks noChangeShapeType="1"/>
              </p:cNvSpPr>
              <p:nvPr/>
            </p:nvSpPr>
            <p:spPr bwMode="auto">
              <a:xfrm>
                <a:off x="3896" y="2160"/>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6" name="Line 61341"/>
              <p:cNvSpPr>
                <a:spLocks noChangeShapeType="1"/>
              </p:cNvSpPr>
              <p:nvPr/>
            </p:nvSpPr>
            <p:spPr bwMode="auto">
              <a:xfrm flipH="1">
                <a:off x="3886" y="2168"/>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7" name="Line 61342"/>
              <p:cNvSpPr>
                <a:spLocks noChangeShapeType="1"/>
              </p:cNvSpPr>
              <p:nvPr/>
            </p:nvSpPr>
            <p:spPr bwMode="auto">
              <a:xfrm flipH="1" flipV="1">
                <a:off x="3877" y="2174"/>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8" name="Freeform 61343"/>
              <p:cNvSpPr>
                <a:spLocks noEditPoints="1"/>
              </p:cNvSpPr>
              <p:nvPr/>
            </p:nvSpPr>
            <p:spPr bwMode="auto">
              <a:xfrm>
                <a:off x="3809" y="1892"/>
                <a:ext cx="29" cy="46"/>
              </a:xfrm>
              <a:custGeom>
                <a:avLst/>
                <a:gdLst>
                  <a:gd name="T0" fmla="*/ 60 w 142"/>
                  <a:gd name="T1" fmla="*/ 22 h 230"/>
                  <a:gd name="T2" fmla="*/ 70 w 142"/>
                  <a:gd name="T3" fmla="*/ 57 h 230"/>
                  <a:gd name="T4" fmla="*/ 81 w 142"/>
                  <a:gd name="T5" fmla="*/ 90 h 230"/>
                  <a:gd name="T6" fmla="*/ 22 w 142"/>
                  <a:gd name="T7" fmla="*/ 148 h 230"/>
                  <a:gd name="T8" fmla="*/ 11 w 142"/>
                  <a:gd name="T9" fmla="*/ 111 h 230"/>
                  <a:gd name="T10" fmla="*/ 0 w 142"/>
                  <a:gd name="T11" fmla="*/ 79 h 230"/>
                  <a:gd name="T12" fmla="*/ 60 w 142"/>
                  <a:gd name="T13" fmla="*/ 22 h 230"/>
                  <a:gd name="T14" fmla="*/ 131 w 142"/>
                  <a:gd name="T15" fmla="*/ 0 h 230"/>
                  <a:gd name="T16" fmla="*/ 142 w 142"/>
                  <a:gd name="T17" fmla="*/ 35 h 230"/>
                  <a:gd name="T18" fmla="*/ 119 w 142"/>
                  <a:gd name="T19" fmla="*/ 78 h 230"/>
                  <a:gd name="T20" fmla="*/ 130 w 142"/>
                  <a:gd name="T21" fmla="*/ 116 h 230"/>
                  <a:gd name="T22" fmla="*/ 141 w 142"/>
                  <a:gd name="T23" fmla="*/ 148 h 230"/>
                  <a:gd name="T24" fmla="*/ 124 w 142"/>
                  <a:gd name="T25" fmla="*/ 230 h 230"/>
                  <a:gd name="T26" fmla="*/ 114 w 142"/>
                  <a:gd name="T27" fmla="*/ 195 h 230"/>
                  <a:gd name="T28" fmla="*/ 70 w 142"/>
                  <a:gd name="T29" fmla="*/ 170 h 230"/>
                  <a:gd name="T30" fmla="*/ 81 w 142"/>
                  <a:gd name="T31" fmla="*/ 90 h 230"/>
                  <a:gd name="T32" fmla="*/ 109 w 142"/>
                  <a:gd name="T33" fmla="*/ 46 h 230"/>
                  <a:gd name="T34" fmla="*/ 131 w 142"/>
                  <a:gd name="T3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30">
                    <a:moveTo>
                      <a:pt x="60" y="22"/>
                    </a:moveTo>
                    <a:lnTo>
                      <a:pt x="70" y="57"/>
                    </a:lnTo>
                    <a:lnTo>
                      <a:pt x="81" y="90"/>
                    </a:lnTo>
                    <a:lnTo>
                      <a:pt x="22" y="148"/>
                    </a:lnTo>
                    <a:lnTo>
                      <a:pt x="11" y="111"/>
                    </a:lnTo>
                    <a:lnTo>
                      <a:pt x="0" y="79"/>
                    </a:lnTo>
                    <a:lnTo>
                      <a:pt x="60" y="22"/>
                    </a:lnTo>
                    <a:close/>
                    <a:moveTo>
                      <a:pt x="131" y="0"/>
                    </a:moveTo>
                    <a:lnTo>
                      <a:pt x="142" y="35"/>
                    </a:lnTo>
                    <a:lnTo>
                      <a:pt x="119" y="78"/>
                    </a:lnTo>
                    <a:lnTo>
                      <a:pt x="130" y="116"/>
                    </a:lnTo>
                    <a:lnTo>
                      <a:pt x="141" y="148"/>
                    </a:lnTo>
                    <a:lnTo>
                      <a:pt x="124" y="230"/>
                    </a:lnTo>
                    <a:lnTo>
                      <a:pt x="114" y="195"/>
                    </a:lnTo>
                    <a:lnTo>
                      <a:pt x="70" y="170"/>
                    </a:lnTo>
                    <a:lnTo>
                      <a:pt x="81" y="90"/>
                    </a:lnTo>
                    <a:lnTo>
                      <a:pt x="109" y="46"/>
                    </a:lnTo>
                    <a:lnTo>
                      <a:pt x="13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39" name="Line 61344"/>
              <p:cNvSpPr>
                <a:spLocks noChangeShapeType="1"/>
              </p:cNvSpPr>
              <p:nvPr/>
            </p:nvSpPr>
            <p:spPr bwMode="auto">
              <a:xfrm flipH="1" flipV="1">
                <a:off x="3835" y="19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0" name="Line 61345"/>
              <p:cNvSpPr>
                <a:spLocks noChangeShapeType="1"/>
              </p:cNvSpPr>
              <p:nvPr/>
            </p:nvSpPr>
            <p:spPr bwMode="auto">
              <a:xfrm flipH="1" flipV="1">
                <a:off x="3833" y="19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1" name="Line 61346"/>
              <p:cNvSpPr>
                <a:spLocks noChangeShapeType="1"/>
              </p:cNvSpPr>
              <p:nvPr/>
            </p:nvSpPr>
            <p:spPr bwMode="auto">
              <a:xfrm flipV="1">
                <a:off x="3833" y="18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2" name="Line 61347"/>
              <p:cNvSpPr>
                <a:spLocks noChangeShapeType="1"/>
              </p:cNvSpPr>
              <p:nvPr/>
            </p:nvSpPr>
            <p:spPr bwMode="auto">
              <a:xfrm flipH="1" flipV="1">
                <a:off x="3835" y="189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3" name="Line 61348"/>
              <p:cNvSpPr>
                <a:spLocks noChangeShapeType="1"/>
              </p:cNvSpPr>
              <p:nvPr/>
            </p:nvSpPr>
            <p:spPr bwMode="auto">
              <a:xfrm flipH="1">
                <a:off x="3831" y="18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4" name="Line 61349"/>
              <p:cNvSpPr>
                <a:spLocks noChangeShapeType="1"/>
              </p:cNvSpPr>
              <p:nvPr/>
            </p:nvSpPr>
            <p:spPr bwMode="auto">
              <a:xfrm flipH="1">
                <a:off x="3825" y="190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5" name="Line 61350"/>
              <p:cNvSpPr>
                <a:spLocks noChangeShapeType="1"/>
              </p:cNvSpPr>
              <p:nvPr/>
            </p:nvSpPr>
            <p:spPr bwMode="auto">
              <a:xfrm flipH="1" flipV="1">
                <a:off x="3823" y="19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6" name="Line 61351"/>
              <p:cNvSpPr>
                <a:spLocks noChangeShapeType="1"/>
              </p:cNvSpPr>
              <p:nvPr/>
            </p:nvSpPr>
            <p:spPr bwMode="auto">
              <a:xfrm flipH="1" flipV="1">
                <a:off x="3821" y="18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7" name="Line 61352"/>
              <p:cNvSpPr>
                <a:spLocks noChangeShapeType="1"/>
              </p:cNvSpPr>
              <p:nvPr/>
            </p:nvSpPr>
            <p:spPr bwMode="auto">
              <a:xfrm flipH="1">
                <a:off x="3809" y="189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8" name="Line 61353"/>
              <p:cNvSpPr>
                <a:spLocks noChangeShapeType="1"/>
              </p:cNvSpPr>
              <p:nvPr/>
            </p:nvSpPr>
            <p:spPr bwMode="auto">
              <a:xfrm>
                <a:off x="3809" y="1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9" name="Line 61354"/>
              <p:cNvSpPr>
                <a:spLocks noChangeShapeType="1"/>
              </p:cNvSpPr>
              <p:nvPr/>
            </p:nvSpPr>
            <p:spPr bwMode="auto">
              <a:xfrm>
                <a:off x="3811" y="191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0" name="Line 61355"/>
              <p:cNvSpPr>
                <a:spLocks noChangeShapeType="1"/>
              </p:cNvSpPr>
              <p:nvPr/>
            </p:nvSpPr>
            <p:spPr bwMode="auto">
              <a:xfrm flipV="1">
                <a:off x="3814" y="191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1" name="Line 61356"/>
              <p:cNvSpPr>
                <a:spLocks noChangeShapeType="1"/>
              </p:cNvSpPr>
              <p:nvPr/>
            </p:nvSpPr>
            <p:spPr bwMode="auto">
              <a:xfrm flipH="1">
                <a:off x="3823" y="191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2" name="Line 61357"/>
              <p:cNvSpPr>
                <a:spLocks noChangeShapeType="1"/>
              </p:cNvSpPr>
              <p:nvPr/>
            </p:nvSpPr>
            <p:spPr bwMode="auto">
              <a:xfrm>
                <a:off x="3823" y="19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3" name="Line 61358"/>
              <p:cNvSpPr>
                <a:spLocks noChangeShapeType="1"/>
              </p:cNvSpPr>
              <p:nvPr/>
            </p:nvSpPr>
            <p:spPr bwMode="auto">
              <a:xfrm>
                <a:off x="3832" y="1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4" name="Line 61359"/>
              <p:cNvSpPr>
                <a:spLocks noChangeShapeType="1"/>
              </p:cNvSpPr>
              <p:nvPr/>
            </p:nvSpPr>
            <p:spPr bwMode="auto">
              <a:xfrm flipV="1">
                <a:off x="3834" y="192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5" name="Line 61360"/>
              <p:cNvSpPr>
                <a:spLocks noChangeShapeType="1"/>
              </p:cNvSpPr>
              <p:nvPr/>
            </p:nvSpPr>
            <p:spPr bwMode="auto">
              <a:xfrm flipH="1" flipV="1">
                <a:off x="3835" y="191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6" name="Line 61361"/>
              <p:cNvSpPr>
                <a:spLocks noChangeShapeType="1"/>
              </p:cNvSpPr>
              <p:nvPr/>
            </p:nvSpPr>
            <p:spPr bwMode="auto">
              <a:xfrm flipH="1" flipV="1">
                <a:off x="3833" y="190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7" name="Line 61362"/>
              <p:cNvSpPr>
                <a:spLocks noChangeShapeType="1"/>
              </p:cNvSpPr>
              <p:nvPr/>
            </p:nvSpPr>
            <p:spPr bwMode="auto">
              <a:xfrm flipV="1">
                <a:off x="3833" y="189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8" name="Line 61363"/>
              <p:cNvSpPr>
                <a:spLocks noChangeShapeType="1"/>
              </p:cNvSpPr>
              <p:nvPr/>
            </p:nvSpPr>
            <p:spPr bwMode="auto">
              <a:xfrm flipH="1" flipV="1">
                <a:off x="3835" y="189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9" name="Line 61364"/>
              <p:cNvSpPr>
                <a:spLocks noChangeShapeType="1"/>
              </p:cNvSpPr>
              <p:nvPr/>
            </p:nvSpPr>
            <p:spPr bwMode="auto">
              <a:xfrm flipH="1">
                <a:off x="3831" y="1892"/>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0" name="Line 61365"/>
              <p:cNvSpPr>
                <a:spLocks noChangeShapeType="1"/>
              </p:cNvSpPr>
              <p:nvPr/>
            </p:nvSpPr>
            <p:spPr bwMode="auto">
              <a:xfrm flipH="1">
                <a:off x="3825" y="190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1" name="Line 61366"/>
              <p:cNvSpPr>
                <a:spLocks noChangeShapeType="1"/>
              </p:cNvSpPr>
              <p:nvPr/>
            </p:nvSpPr>
            <p:spPr bwMode="auto">
              <a:xfrm flipH="1" flipV="1">
                <a:off x="3823" y="190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2" name="Line 61367"/>
              <p:cNvSpPr>
                <a:spLocks noChangeShapeType="1"/>
              </p:cNvSpPr>
              <p:nvPr/>
            </p:nvSpPr>
            <p:spPr bwMode="auto">
              <a:xfrm flipH="1" flipV="1">
                <a:off x="3821" y="18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3" name="Line 61368"/>
              <p:cNvSpPr>
                <a:spLocks noChangeShapeType="1"/>
              </p:cNvSpPr>
              <p:nvPr/>
            </p:nvSpPr>
            <p:spPr bwMode="auto">
              <a:xfrm flipH="1">
                <a:off x="3809" y="1897"/>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4" name="Line 61369"/>
              <p:cNvSpPr>
                <a:spLocks noChangeShapeType="1"/>
              </p:cNvSpPr>
              <p:nvPr/>
            </p:nvSpPr>
            <p:spPr bwMode="auto">
              <a:xfrm>
                <a:off x="3809" y="190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5" name="Line 61370"/>
              <p:cNvSpPr>
                <a:spLocks noChangeShapeType="1"/>
              </p:cNvSpPr>
              <p:nvPr/>
            </p:nvSpPr>
            <p:spPr bwMode="auto">
              <a:xfrm>
                <a:off x="3811" y="191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6" name="Line 61371"/>
              <p:cNvSpPr>
                <a:spLocks noChangeShapeType="1"/>
              </p:cNvSpPr>
              <p:nvPr/>
            </p:nvSpPr>
            <p:spPr bwMode="auto">
              <a:xfrm flipV="1">
                <a:off x="3814" y="1910"/>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7" name="Line 61372"/>
              <p:cNvSpPr>
                <a:spLocks noChangeShapeType="1"/>
              </p:cNvSpPr>
              <p:nvPr/>
            </p:nvSpPr>
            <p:spPr bwMode="auto">
              <a:xfrm flipH="1">
                <a:off x="3823" y="1910"/>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8" name="Line 61373"/>
              <p:cNvSpPr>
                <a:spLocks noChangeShapeType="1"/>
              </p:cNvSpPr>
              <p:nvPr/>
            </p:nvSpPr>
            <p:spPr bwMode="auto">
              <a:xfrm>
                <a:off x="3823" y="19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9" name="Line 61374"/>
              <p:cNvSpPr>
                <a:spLocks noChangeShapeType="1"/>
              </p:cNvSpPr>
              <p:nvPr/>
            </p:nvSpPr>
            <p:spPr bwMode="auto">
              <a:xfrm>
                <a:off x="3832" y="19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0" name="Line 61375"/>
              <p:cNvSpPr>
                <a:spLocks noChangeShapeType="1"/>
              </p:cNvSpPr>
              <p:nvPr/>
            </p:nvSpPr>
            <p:spPr bwMode="auto">
              <a:xfrm flipV="1">
                <a:off x="3834" y="192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1" name="Freeform 61376"/>
              <p:cNvSpPr>
                <a:spLocks noEditPoints="1"/>
              </p:cNvSpPr>
              <p:nvPr/>
            </p:nvSpPr>
            <p:spPr bwMode="auto">
              <a:xfrm>
                <a:off x="3824" y="1977"/>
                <a:ext cx="19" cy="16"/>
              </a:xfrm>
              <a:custGeom>
                <a:avLst/>
                <a:gdLst>
                  <a:gd name="T0" fmla="*/ 40 w 95"/>
                  <a:gd name="T1" fmla="*/ 16 h 83"/>
                  <a:gd name="T2" fmla="*/ 84 w 95"/>
                  <a:gd name="T3" fmla="*/ 23 h 83"/>
                  <a:gd name="T4" fmla="*/ 95 w 95"/>
                  <a:gd name="T5" fmla="*/ 60 h 83"/>
                  <a:gd name="T6" fmla="*/ 57 w 95"/>
                  <a:gd name="T7" fmla="*/ 73 h 83"/>
                  <a:gd name="T8" fmla="*/ 22 w 95"/>
                  <a:gd name="T9" fmla="*/ 83 h 83"/>
                  <a:gd name="T10" fmla="*/ 46 w 95"/>
                  <a:gd name="T11" fmla="*/ 35 h 83"/>
                  <a:gd name="T12" fmla="*/ 40 w 95"/>
                  <a:gd name="T13" fmla="*/ 16 h 83"/>
                  <a:gd name="T14" fmla="*/ 35 w 95"/>
                  <a:gd name="T15" fmla="*/ 0 h 83"/>
                  <a:gd name="T16" fmla="*/ 40 w 95"/>
                  <a:gd name="T17" fmla="*/ 16 h 83"/>
                  <a:gd name="T18" fmla="*/ 0 w 95"/>
                  <a:gd name="T19" fmla="*/ 10 h 83"/>
                  <a:gd name="T20" fmla="*/ 35 w 95"/>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3">
                    <a:moveTo>
                      <a:pt x="40" y="16"/>
                    </a:moveTo>
                    <a:lnTo>
                      <a:pt x="84" y="23"/>
                    </a:lnTo>
                    <a:lnTo>
                      <a:pt x="95" y="60"/>
                    </a:lnTo>
                    <a:lnTo>
                      <a:pt x="57" y="73"/>
                    </a:lnTo>
                    <a:lnTo>
                      <a:pt x="22" y="83"/>
                    </a:lnTo>
                    <a:lnTo>
                      <a:pt x="46" y="35"/>
                    </a:lnTo>
                    <a:lnTo>
                      <a:pt x="40" y="16"/>
                    </a:lnTo>
                    <a:close/>
                    <a:moveTo>
                      <a:pt x="35" y="0"/>
                    </a:moveTo>
                    <a:lnTo>
                      <a:pt x="40" y="16"/>
                    </a:lnTo>
                    <a:lnTo>
                      <a:pt x="0" y="10"/>
                    </a:lnTo>
                    <a:lnTo>
                      <a:pt x="3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72" name="Line 61377"/>
              <p:cNvSpPr>
                <a:spLocks noChangeShapeType="1"/>
              </p:cNvSpPr>
              <p:nvPr/>
            </p:nvSpPr>
            <p:spPr bwMode="auto">
              <a:xfrm flipH="1" flipV="1">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3" name="Line 61378"/>
              <p:cNvSpPr>
                <a:spLocks noChangeShapeType="1"/>
              </p:cNvSpPr>
              <p:nvPr/>
            </p:nvSpPr>
            <p:spPr bwMode="auto">
              <a:xfrm flipH="1">
                <a:off x="3828" y="19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4" name="Line 61379"/>
              <p:cNvSpPr>
                <a:spLocks noChangeShapeType="1"/>
              </p:cNvSpPr>
              <p:nvPr/>
            </p:nvSpPr>
            <p:spPr bwMode="auto">
              <a:xfrm flipV="1">
                <a:off x="3828" y="19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5" name="Line 61380"/>
              <p:cNvSpPr>
                <a:spLocks noChangeShapeType="1"/>
              </p:cNvSpPr>
              <p:nvPr/>
            </p:nvSpPr>
            <p:spPr bwMode="auto">
              <a:xfrm flipH="1" flipV="1">
                <a:off x="3831" y="19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6" name="Line 61381"/>
              <p:cNvSpPr>
                <a:spLocks noChangeShapeType="1"/>
              </p:cNvSpPr>
              <p:nvPr/>
            </p:nvSpPr>
            <p:spPr bwMode="auto">
              <a:xfrm flipH="1">
                <a:off x="3824" y="19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7" name="Line 61382"/>
              <p:cNvSpPr>
                <a:spLocks noChangeShapeType="1"/>
              </p:cNvSpPr>
              <p:nvPr/>
            </p:nvSpPr>
            <p:spPr bwMode="auto">
              <a:xfrm>
                <a:off x="3824" y="197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8" name="Line 61383"/>
              <p:cNvSpPr>
                <a:spLocks noChangeShapeType="1"/>
              </p:cNvSpPr>
              <p:nvPr/>
            </p:nvSpPr>
            <p:spPr bwMode="auto">
              <a:xfrm>
                <a:off x="3840" y="198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9" name="Line 61384"/>
              <p:cNvSpPr>
                <a:spLocks noChangeShapeType="1"/>
              </p:cNvSpPr>
              <p:nvPr/>
            </p:nvSpPr>
            <p:spPr bwMode="auto">
              <a:xfrm flipH="1">
                <a:off x="3835" y="19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0" name="Line 61385"/>
              <p:cNvSpPr>
                <a:spLocks noChangeShapeType="1"/>
              </p:cNvSpPr>
              <p:nvPr/>
            </p:nvSpPr>
            <p:spPr bwMode="auto">
              <a:xfrm>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1" name="Line 61386"/>
              <p:cNvSpPr>
                <a:spLocks noChangeShapeType="1"/>
              </p:cNvSpPr>
              <p:nvPr/>
            </p:nvSpPr>
            <p:spPr bwMode="auto">
              <a:xfrm flipH="1" flipV="1">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2" name="Line 61387"/>
              <p:cNvSpPr>
                <a:spLocks noChangeShapeType="1"/>
              </p:cNvSpPr>
              <p:nvPr/>
            </p:nvSpPr>
            <p:spPr bwMode="auto">
              <a:xfrm flipH="1">
                <a:off x="3828" y="19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3" name="Line 61388"/>
              <p:cNvSpPr>
                <a:spLocks noChangeShapeType="1"/>
              </p:cNvSpPr>
              <p:nvPr/>
            </p:nvSpPr>
            <p:spPr bwMode="auto">
              <a:xfrm flipV="1">
                <a:off x="3828" y="198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4" name="Line 61389"/>
              <p:cNvSpPr>
                <a:spLocks noChangeShapeType="1"/>
              </p:cNvSpPr>
              <p:nvPr/>
            </p:nvSpPr>
            <p:spPr bwMode="auto">
              <a:xfrm flipH="1" flipV="1">
                <a:off x="3831" y="19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5" name="Line 61390"/>
              <p:cNvSpPr>
                <a:spLocks noChangeShapeType="1"/>
              </p:cNvSpPr>
              <p:nvPr/>
            </p:nvSpPr>
            <p:spPr bwMode="auto">
              <a:xfrm flipH="1">
                <a:off x="3824" y="19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6" name="Line 61391"/>
              <p:cNvSpPr>
                <a:spLocks noChangeShapeType="1"/>
              </p:cNvSpPr>
              <p:nvPr/>
            </p:nvSpPr>
            <p:spPr bwMode="auto">
              <a:xfrm>
                <a:off x="3824" y="1979"/>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7" name="Line 61392"/>
              <p:cNvSpPr>
                <a:spLocks noChangeShapeType="1"/>
              </p:cNvSpPr>
              <p:nvPr/>
            </p:nvSpPr>
            <p:spPr bwMode="auto">
              <a:xfrm>
                <a:off x="3840" y="1981"/>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8" name="Line 61393"/>
              <p:cNvSpPr>
                <a:spLocks noChangeShapeType="1"/>
              </p:cNvSpPr>
              <p:nvPr/>
            </p:nvSpPr>
            <p:spPr bwMode="auto">
              <a:xfrm flipH="1">
                <a:off x="3835" y="198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9" name="Line 61394"/>
              <p:cNvSpPr>
                <a:spLocks noChangeShapeType="1"/>
              </p:cNvSpPr>
              <p:nvPr/>
            </p:nvSpPr>
            <p:spPr bwMode="auto">
              <a:xfrm>
                <a:off x="3835" y="19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0" name="Freeform 61395"/>
              <p:cNvSpPr>
                <a:spLocks noEditPoints="1"/>
              </p:cNvSpPr>
              <p:nvPr/>
            </p:nvSpPr>
            <p:spPr bwMode="auto">
              <a:xfrm>
                <a:off x="3804" y="2045"/>
                <a:ext cx="384" cy="453"/>
              </a:xfrm>
              <a:custGeom>
                <a:avLst/>
                <a:gdLst>
                  <a:gd name="T0" fmla="*/ 69 w 1918"/>
                  <a:gd name="T1" fmla="*/ 2192 h 2262"/>
                  <a:gd name="T2" fmla="*/ 742 w 1918"/>
                  <a:gd name="T3" fmla="*/ 656 h 2262"/>
                  <a:gd name="T4" fmla="*/ 1122 w 1918"/>
                  <a:gd name="T5" fmla="*/ 162 h 2262"/>
                  <a:gd name="T6" fmla="*/ 1200 w 1918"/>
                  <a:gd name="T7" fmla="*/ 289 h 2262"/>
                  <a:gd name="T8" fmla="*/ 1219 w 1918"/>
                  <a:gd name="T9" fmla="*/ 473 h 2262"/>
                  <a:gd name="T10" fmla="*/ 1342 w 1918"/>
                  <a:gd name="T11" fmla="*/ 509 h 2262"/>
                  <a:gd name="T12" fmla="*/ 1421 w 1918"/>
                  <a:gd name="T13" fmla="*/ 639 h 2262"/>
                  <a:gd name="T14" fmla="*/ 1360 w 1918"/>
                  <a:gd name="T15" fmla="*/ 807 h 2262"/>
                  <a:gd name="T16" fmla="*/ 1496 w 1918"/>
                  <a:gd name="T17" fmla="*/ 881 h 2262"/>
                  <a:gd name="T18" fmla="*/ 1576 w 1918"/>
                  <a:gd name="T19" fmla="*/ 1007 h 2262"/>
                  <a:gd name="T20" fmla="*/ 1501 w 1918"/>
                  <a:gd name="T21" fmla="*/ 1145 h 2262"/>
                  <a:gd name="T22" fmla="*/ 1619 w 1918"/>
                  <a:gd name="T23" fmla="*/ 1145 h 2262"/>
                  <a:gd name="T24" fmla="*/ 1837 w 1918"/>
                  <a:gd name="T25" fmla="*/ 1116 h 2262"/>
                  <a:gd name="T26" fmla="*/ 1901 w 1918"/>
                  <a:gd name="T27" fmla="*/ 1325 h 2262"/>
                  <a:gd name="T28" fmla="*/ 1830 w 1918"/>
                  <a:gd name="T29" fmla="*/ 1460 h 2262"/>
                  <a:gd name="T30" fmla="*/ 1738 w 1918"/>
                  <a:gd name="T31" fmla="*/ 1529 h 2262"/>
                  <a:gd name="T32" fmla="*/ 1721 w 1918"/>
                  <a:gd name="T33" fmla="*/ 1608 h 2262"/>
                  <a:gd name="T34" fmla="*/ 1582 w 1918"/>
                  <a:gd name="T35" fmla="*/ 1651 h 2262"/>
                  <a:gd name="T36" fmla="*/ 1718 w 1918"/>
                  <a:gd name="T37" fmla="*/ 1723 h 2262"/>
                  <a:gd name="T38" fmla="*/ 1870 w 1918"/>
                  <a:gd name="T39" fmla="*/ 1714 h 2262"/>
                  <a:gd name="T40" fmla="*/ 1761 w 1918"/>
                  <a:gd name="T41" fmla="*/ 1860 h 2262"/>
                  <a:gd name="T42" fmla="*/ 1598 w 1918"/>
                  <a:gd name="T43" fmla="*/ 1949 h 2262"/>
                  <a:gd name="T44" fmla="*/ 1437 w 1918"/>
                  <a:gd name="T45" fmla="*/ 1921 h 2262"/>
                  <a:gd name="T46" fmla="*/ 1287 w 1918"/>
                  <a:gd name="T47" fmla="*/ 1932 h 2262"/>
                  <a:gd name="T48" fmla="*/ 1127 w 1918"/>
                  <a:gd name="T49" fmla="*/ 1904 h 2262"/>
                  <a:gd name="T50" fmla="*/ 996 w 1918"/>
                  <a:gd name="T51" fmla="*/ 1983 h 2262"/>
                  <a:gd name="T52" fmla="*/ 858 w 1918"/>
                  <a:gd name="T53" fmla="*/ 2026 h 2262"/>
                  <a:gd name="T54" fmla="*/ 697 w 1918"/>
                  <a:gd name="T55" fmla="*/ 1998 h 2262"/>
                  <a:gd name="T56" fmla="*/ 556 w 1918"/>
                  <a:gd name="T57" fmla="*/ 2041 h 2262"/>
                  <a:gd name="T58" fmla="*/ 486 w 1918"/>
                  <a:gd name="T59" fmla="*/ 2179 h 2262"/>
                  <a:gd name="T60" fmla="*/ 277 w 1918"/>
                  <a:gd name="T61" fmla="*/ 2127 h 2262"/>
                  <a:gd name="T62" fmla="*/ 150 w 1918"/>
                  <a:gd name="T63" fmla="*/ 2205 h 2262"/>
                  <a:gd name="T64" fmla="*/ 69 w 1918"/>
                  <a:gd name="T65" fmla="*/ 2192 h 2262"/>
                  <a:gd name="T66" fmla="*/ 245 w 1918"/>
                  <a:gd name="T67" fmla="*/ 2022 h 2262"/>
                  <a:gd name="T68" fmla="*/ 353 w 1918"/>
                  <a:gd name="T69" fmla="*/ 1876 h 2262"/>
                  <a:gd name="T70" fmla="*/ 414 w 1918"/>
                  <a:gd name="T71" fmla="*/ 1821 h 2262"/>
                  <a:gd name="T72" fmla="*/ 527 w 1918"/>
                  <a:gd name="T73" fmla="*/ 1822 h 2262"/>
                  <a:gd name="T74" fmla="*/ 712 w 1918"/>
                  <a:gd name="T75" fmla="*/ 1804 h 2262"/>
                  <a:gd name="T76" fmla="*/ 797 w 1918"/>
                  <a:gd name="T77" fmla="*/ 1703 h 2262"/>
                  <a:gd name="T78" fmla="*/ 846 w 1918"/>
                  <a:gd name="T79" fmla="*/ 1612 h 2262"/>
                  <a:gd name="T80" fmla="*/ 779 w 1918"/>
                  <a:gd name="T81" fmla="*/ 1519 h 2262"/>
                  <a:gd name="T82" fmla="*/ 746 w 1918"/>
                  <a:gd name="T83" fmla="*/ 1414 h 2262"/>
                  <a:gd name="T84" fmla="*/ 760 w 1918"/>
                  <a:gd name="T85" fmla="*/ 1222 h 2262"/>
                  <a:gd name="T86" fmla="*/ 753 w 1918"/>
                  <a:gd name="T87" fmla="*/ 1071 h 2262"/>
                  <a:gd name="T88" fmla="*/ 813 w 1918"/>
                  <a:gd name="T89" fmla="*/ 1016 h 2262"/>
                  <a:gd name="T90" fmla="*/ 780 w 1918"/>
                  <a:gd name="T91" fmla="*/ 911 h 2262"/>
                  <a:gd name="T92" fmla="*/ 794 w 1918"/>
                  <a:gd name="T93" fmla="*/ 832 h 2262"/>
                  <a:gd name="T94" fmla="*/ 797 w 1918"/>
                  <a:gd name="T95" fmla="*/ 716 h 2262"/>
                  <a:gd name="T96" fmla="*/ 742 w 1918"/>
                  <a:gd name="T97" fmla="*/ 656 h 2262"/>
                  <a:gd name="T98" fmla="*/ 674 w 1918"/>
                  <a:gd name="T99" fmla="*/ 567 h 2262"/>
                  <a:gd name="T100" fmla="*/ 691 w 1918"/>
                  <a:gd name="T101" fmla="*/ 372 h 2262"/>
                  <a:gd name="T102" fmla="*/ 782 w 1918"/>
                  <a:gd name="T103" fmla="*/ 303 h 2262"/>
                  <a:gd name="T104" fmla="*/ 878 w 1918"/>
                  <a:gd name="T105" fmla="*/ 238 h 2262"/>
                  <a:gd name="T106" fmla="*/ 924 w 1918"/>
                  <a:gd name="T107" fmla="*/ 147 h 2262"/>
                  <a:gd name="T108" fmla="*/ 985 w 1918"/>
                  <a:gd name="T109" fmla="*/ 9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2262">
                    <a:moveTo>
                      <a:pt x="69" y="2192"/>
                    </a:moveTo>
                    <a:lnTo>
                      <a:pt x="0" y="2213"/>
                    </a:lnTo>
                    <a:lnTo>
                      <a:pt x="36" y="2202"/>
                    </a:lnTo>
                    <a:lnTo>
                      <a:pt x="69" y="2192"/>
                    </a:lnTo>
                    <a:close/>
                    <a:moveTo>
                      <a:pt x="742" y="656"/>
                    </a:moveTo>
                    <a:lnTo>
                      <a:pt x="716" y="702"/>
                    </a:lnTo>
                    <a:lnTo>
                      <a:pt x="741" y="656"/>
                    </a:lnTo>
                    <a:lnTo>
                      <a:pt x="742" y="656"/>
                    </a:lnTo>
                    <a:close/>
                    <a:moveTo>
                      <a:pt x="1033" y="0"/>
                    </a:moveTo>
                    <a:lnTo>
                      <a:pt x="1090" y="59"/>
                    </a:lnTo>
                    <a:lnTo>
                      <a:pt x="1135" y="81"/>
                    </a:lnTo>
                    <a:lnTo>
                      <a:pt x="1122" y="162"/>
                    </a:lnTo>
                    <a:lnTo>
                      <a:pt x="1132" y="195"/>
                    </a:lnTo>
                    <a:lnTo>
                      <a:pt x="1143" y="233"/>
                    </a:lnTo>
                    <a:lnTo>
                      <a:pt x="1189" y="255"/>
                    </a:lnTo>
                    <a:lnTo>
                      <a:pt x="1200" y="289"/>
                    </a:lnTo>
                    <a:lnTo>
                      <a:pt x="1175" y="334"/>
                    </a:lnTo>
                    <a:lnTo>
                      <a:pt x="1186" y="369"/>
                    </a:lnTo>
                    <a:lnTo>
                      <a:pt x="1207" y="438"/>
                    </a:lnTo>
                    <a:lnTo>
                      <a:pt x="1219" y="473"/>
                    </a:lnTo>
                    <a:lnTo>
                      <a:pt x="1254" y="463"/>
                    </a:lnTo>
                    <a:lnTo>
                      <a:pt x="1296" y="486"/>
                    </a:lnTo>
                    <a:lnTo>
                      <a:pt x="1332" y="474"/>
                    </a:lnTo>
                    <a:lnTo>
                      <a:pt x="1342" y="509"/>
                    </a:lnTo>
                    <a:lnTo>
                      <a:pt x="1389" y="534"/>
                    </a:lnTo>
                    <a:lnTo>
                      <a:pt x="1399" y="569"/>
                    </a:lnTo>
                    <a:lnTo>
                      <a:pt x="1410" y="604"/>
                    </a:lnTo>
                    <a:lnTo>
                      <a:pt x="1421" y="639"/>
                    </a:lnTo>
                    <a:lnTo>
                      <a:pt x="1475" y="812"/>
                    </a:lnTo>
                    <a:lnTo>
                      <a:pt x="1428" y="787"/>
                    </a:lnTo>
                    <a:lnTo>
                      <a:pt x="1393" y="797"/>
                    </a:lnTo>
                    <a:lnTo>
                      <a:pt x="1360" y="807"/>
                    </a:lnTo>
                    <a:lnTo>
                      <a:pt x="1372" y="844"/>
                    </a:lnTo>
                    <a:lnTo>
                      <a:pt x="1404" y="834"/>
                    </a:lnTo>
                    <a:lnTo>
                      <a:pt x="1484" y="845"/>
                    </a:lnTo>
                    <a:lnTo>
                      <a:pt x="1496" y="881"/>
                    </a:lnTo>
                    <a:lnTo>
                      <a:pt x="1544" y="904"/>
                    </a:lnTo>
                    <a:lnTo>
                      <a:pt x="1555" y="937"/>
                    </a:lnTo>
                    <a:lnTo>
                      <a:pt x="1566" y="975"/>
                    </a:lnTo>
                    <a:lnTo>
                      <a:pt x="1576" y="1007"/>
                    </a:lnTo>
                    <a:lnTo>
                      <a:pt x="1549" y="1054"/>
                    </a:lnTo>
                    <a:lnTo>
                      <a:pt x="1525" y="1100"/>
                    </a:lnTo>
                    <a:lnTo>
                      <a:pt x="1490" y="1110"/>
                    </a:lnTo>
                    <a:lnTo>
                      <a:pt x="1501" y="1145"/>
                    </a:lnTo>
                    <a:lnTo>
                      <a:pt x="1511" y="1178"/>
                    </a:lnTo>
                    <a:lnTo>
                      <a:pt x="1557" y="1203"/>
                    </a:lnTo>
                    <a:lnTo>
                      <a:pt x="1581" y="1156"/>
                    </a:lnTo>
                    <a:lnTo>
                      <a:pt x="1619" y="1145"/>
                    </a:lnTo>
                    <a:lnTo>
                      <a:pt x="1642" y="1102"/>
                    </a:lnTo>
                    <a:lnTo>
                      <a:pt x="1687" y="1125"/>
                    </a:lnTo>
                    <a:lnTo>
                      <a:pt x="1755" y="1103"/>
                    </a:lnTo>
                    <a:lnTo>
                      <a:pt x="1837" y="1116"/>
                    </a:lnTo>
                    <a:lnTo>
                      <a:pt x="1885" y="1140"/>
                    </a:lnTo>
                    <a:lnTo>
                      <a:pt x="1907" y="1211"/>
                    </a:lnTo>
                    <a:lnTo>
                      <a:pt x="1918" y="1246"/>
                    </a:lnTo>
                    <a:lnTo>
                      <a:pt x="1901" y="1325"/>
                    </a:lnTo>
                    <a:lnTo>
                      <a:pt x="1912" y="1361"/>
                    </a:lnTo>
                    <a:lnTo>
                      <a:pt x="1886" y="1404"/>
                    </a:lnTo>
                    <a:lnTo>
                      <a:pt x="1863" y="1449"/>
                    </a:lnTo>
                    <a:lnTo>
                      <a:pt x="1830" y="1460"/>
                    </a:lnTo>
                    <a:lnTo>
                      <a:pt x="1795" y="1471"/>
                    </a:lnTo>
                    <a:lnTo>
                      <a:pt x="1806" y="1508"/>
                    </a:lnTo>
                    <a:lnTo>
                      <a:pt x="1771" y="1519"/>
                    </a:lnTo>
                    <a:lnTo>
                      <a:pt x="1738" y="1529"/>
                    </a:lnTo>
                    <a:lnTo>
                      <a:pt x="1700" y="1541"/>
                    </a:lnTo>
                    <a:lnTo>
                      <a:pt x="1674" y="1582"/>
                    </a:lnTo>
                    <a:lnTo>
                      <a:pt x="1709" y="1572"/>
                    </a:lnTo>
                    <a:lnTo>
                      <a:pt x="1721" y="1608"/>
                    </a:lnTo>
                    <a:lnTo>
                      <a:pt x="1696" y="1653"/>
                    </a:lnTo>
                    <a:lnTo>
                      <a:pt x="1650" y="1630"/>
                    </a:lnTo>
                    <a:lnTo>
                      <a:pt x="1618" y="1640"/>
                    </a:lnTo>
                    <a:lnTo>
                      <a:pt x="1582" y="1651"/>
                    </a:lnTo>
                    <a:lnTo>
                      <a:pt x="1593" y="1685"/>
                    </a:lnTo>
                    <a:lnTo>
                      <a:pt x="1639" y="1708"/>
                    </a:lnTo>
                    <a:lnTo>
                      <a:pt x="1682" y="1734"/>
                    </a:lnTo>
                    <a:lnTo>
                      <a:pt x="1718" y="1723"/>
                    </a:lnTo>
                    <a:lnTo>
                      <a:pt x="1764" y="1747"/>
                    </a:lnTo>
                    <a:lnTo>
                      <a:pt x="1790" y="1700"/>
                    </a:lnTo>
                    <a:lnTo>
                      <a:pt x="1823" y="1690"/>
                    </a:lnTo>
                    <a:lnTo>
                      <a:pt x="1870" y="1714"/>
                    </a:lnTo>
                    <a:lnTo>
                      <a:pt x="1846" y="1761"/>
                    </a:lnTo>
                    <a:lnTo>
                      <a:pt x="1822" y="1803"/>
                    </a:lnTo>
                    <a:lnTo>
                      <a:pt x="1785" y="1814"/>
                    </a:lnTo>
                    <a:lnTo>
                      <a:pt x="1761" y="1860"/>
                    </a:lnTo>
                    <a:lnTo>
                      <a:pt x="1736" y="1906"/>
                    </a:lnTo>
                    <a:lnTo>
                      <a:pt x="1693" y="1882"/>
                    </a:lnTo>
                    <a:lnTo>
                      <a:pt x="1658" y="1892"/>
                    </a:lnTo>
                    <a:lnTo>
                      <a:pt x="1598" y="1949"/>
                    </a:lnTo>
                    <a:lnTo>
                      <a:pt x="1551" y="1925"/>
                    </a:lnTo>
                    <a:lnTo>
                      <a:pt x="1516" y="1935"/>
                    </a:lnTo>
                    <a:lnTo>
                      <a:pt x="1470" y="1912"/>
                    </a:lnTo>
                    <a:lnTo>
                      <a:pt x="1437" y="1921"/>
                    </a:lnTo>
                    <a:lnTo>
                      <a:pt x="1402" y="1932"/>
                    </a:lnTo>
                    <a:lnTo>
                      <a:pt x="1367" y="1943"/>
                    </a:lnTo>
                    <a:lnTo>
                      <a:pt x="1297" y="1965"/>
                    </a:lnTo>
                    <a:lnTo>
                      <a:pt x="1287" y="1932"/>
                    </a:lnTo>
                    <a:lnTo>
                      <a:pt x="1252" y="1943"/>
                    </a:lnTo>
                    <a:lnTo>
                      <a:pt x="1217" y="1954"/>
                    </a:lnTo>
                    <a:lnTo>
                      <a:pt x="1172" y="1929"/>
                    </a:lnTo>
                    <a:lnTo>
                      <a:pt x="1127" y="1904"/>
                    </a:lnTo>
                    <a:lnTo>
                      <a:pt x="1102" y="1951"/>
                    </a:lnTo>
                    <a:lnTo>
                      <a:pt x="1112" y="1986"/>
                    </a:lnTo>
                    <a:lnTo>
                      <a:pt x="1042" y="2007"/>
                    </a:lnTo>
                    <a:lnTo>
                      <a:pt x="996" y="1983"/>
                    </a:lnTo>
                    <a:lnTo>
                      <a:pt x="928" y="2004"/>
                    </a:lnTo>
                    <a:lnTo>
                      <a:pt x="904" y="2050"/>
                    </a:lnTo>
                    <a:lnTo>
                      <a:pt x="868" y="2060"/>
                    </a:lnTo>
                    <a:lnTo>
                      <a:pt x="858" y="2026"/>
                    </a:lnTo>
                    <a:lnTo>
                      <a:pt x="812" y="2001"/>
                    </a:lnTo>
                    <a:lnTo>
                      <a:pt x="765" y="1977"/>
                    </a:lnTo>
                    <a:lnTo>
                      <a:pt x="730" y="1988"/>
                    </a:lnTo>
                    <a:lnTo>
                      <a:pt x="697" y="1998"/>
                    </a:lnTo>
                    <a:lnTo>
                      <a:pt x="662" y="2009"/>
                    </a:lnTo>
                    <a:lnTo>
                      <a:pt x="627" y="2019"/>
                    </a:lnTo>
                    <a:lnTo>
                      <a:pt x="581" y="1996"/>
                    </a:lnTo>
                    <a:lnTo>
                      <a:pt x="556" y="2041"/>
                    </a:lnTo>
                    <a:lnTo>
                      <a:pt x="567" y="2077"/>
                    </a:lnTo>
                    <a:lnTo>
                      <a:pt x="579" y="2112"/>
                    </a:lnTo>
                    <a:lnTo>
                      <a:pt x="554" y="2157"/>
                    </a:lnTo>
                    <a:lnTo>
                      <a:pt x="486" y="2179"/>
                    </a:lnTo>
                    <a:lnTo>
                      <a:pt x="440" y="2154"/>
                    </a:lnTo>
                    <a:lnTo>
                      <a:pt x="428" y="2119"/>
                    </a:lnTo>
                    <a:lnTo>
                      <a:pt x="358" y="2141"/>
                    </a:lnTo>
                    <a:lnTo>
                      <a:pt x="277" y="2127"/>
                    </a:lnTo>
                    <a:lnTo>
                      <a:pt x="220" y="2184"/>
                    </a:lnTo>
                    <a:lnTo>
                      <a:pt x="195" y="2229"/>
                    </a:lnTo>
                    <a:lnTo>
                      <a:pt x="185" y="2194"/>
                    </a:lnTo>
                    <a:lnTo>
                      <a:pt x="150" y="2205"/>
                    </a:lnTo>
                    <a:lnTo>
                      <a:pt x="160" y="2240"/>
                    </a:lnTo>
                    <a:lnTo>
                      <a:pt x="125" y="2251"/>
                    </a:lnTo>
                    <a:lnTo>
                      <a:pt x="90" y="2262"/>
                    </a:lnTo>
                    <a:lnTo>
                      <a:pt x="69" y="2192"/>
                    </a:lnTo>
                    <a:lnTo>
                      <a:pt x="127" y="2134"/>
                    </a:lnTo>
                    <a:lnTo>
                      <a:pt x="163" y="2124"/>
                    </a:lnTo>
                    <a:lnTo>
                      <a:pt x="153" y="2091"/>
                    </a:lnTo>
                    <a:lnTo>
                      <a:pt x="245" y="2022"/>
                    </a:lnTo>
                    <a:lnTo>
                      <a:pt x="315" y="2001"/>
                    </a:lnTo>
                    <a:lnTo>
                      <a:pt x="329" y="1922"/>
                    </a:lnTo>
                    <a:lnTo>
                      <a:pt x="318" y="1886"/>
                    </a:lnTo>
                    <a:lnTo>
                      <a:pt x="353" y="1876"/>
                    </a:lnTo>
                    <a:lnTo>
                      <a:pt x="399" y="1899"/>
                    </a:lnTo>
                    <a:lnTo>
                      <a:pt x="424" y="1854"/>
                    </a:lnTo>
                    <a:lnTo>
                      <a:pt x="379" y="1832"/>
                    </a:lnTo>
                    <a:lnTo>
                      <a:pt x="414" y="1821"/>
                    </a:lnTo>
                    <a:lnTo>
                      <a:pt x="447" y="1811"/>
                    </a:lnTo>
                    <a:lnTo>
                      <a:pt x="482" y="1801"/>
                    </a:lnTo>
                    <a:lnTo>
                      <a:pt x="492" y="1832"/>
                    </a:lnTo>
                    <a:lnTo>
                      <a:pt x="527" y="1822"/>
                    </a:lnTo>
                    <a:lnTo>
                      <a:pt x="574" y="1847"/>
                    </a:lnTo>
                    <a:lnTo>
                      <a:pt x="609" y="1836"/>
                    </a:lnTo>
                    <a:lnTo>
                      <a:pt x="644" y="1824"/>
                    </a:lnTo>
                    <a:lnTo>
                      <a:pt x="712" y="1804"/>
                    </a:lnTo>
                    <a:lnTo>
                      <a:pt x="748" y="1792"/>
                    </a:lnTo>
                    <a:lnTo>
                      <a:pt x="736" y="1757"/>
                    </a:lnTo>
                    <a:lnTo>
                      <a:pt x="761" y="1714"/>
                    </a:lnTo>
                    <a:lnTo>
                      <a:pt x="797" y="1703"/>
                    </a:lnTo>
                    <a:lnTo>
                      <a:pt x="832" y="1693"/>
                    </a:lnTo>
                    <a:lnTo>
                      <a:pt x="856" y="1647"/>
                    </a:lnTo>
                    <a:lnTo>
                      <a:pt x="878" y="1601"/>
                    </a:lnTo>
                    <a:lnTo>
                      <a:pt x="846" y="1612"/>
                    </a:lnTo>
                    <a:lnTo>
                      <a:pt x="775" y="1633"/>
                    </a:lnTo>
                    <a:lnTo>
                      <a:pt x="765" y="1600"/>
                    </a:lnTo>
                    <a:lnTo>
                      <a:pt x="800" y="1589"/>
                    </a:lnTo>
                    <a:lnTo>
                      <a:pt x="779" y="1519"/>
                    </a:lnTo>
                    <a:lnTo>
                      <a:pt x="743" y="1530"/>
                    </a:lnTo>
                    <a:lnTo>
                      <a:pt x="732" y="1494"/>
                    </a:lnTo>
                    <a:lnTo>
                      <a:pt x="721" y="1460"/>
                    </a:lnTo>
                    <a:lnTo>
                      <a:pt x="746" y="1414"/>
                    </a:lnTo>
                    <a:lnTo>
                      <a:pt x="760" y="1335"/>
                    </a:lnTo>
                    <a:lnTo>
                      <a:pt x="782" y="1290"/>
                    </a:lnTo>
                    <a:lnTo>
                      <a:pt x="770" y="1255"/>
                    </a:lnTo>
                    <a:lnTo>
                      <a:pt x="760" y="1222"/>
                    </a:lnTo>
                    <a:lnTo>
                      <a:pt x="784" y="1174"/>
                    </a:lnTo>
                    <a:lnTo>
                      <a:pt x="810" y="1131"/>
                    </a:lnTo>
                    <a:lnTo>
                      <a:pt x="798" y="1095"/>
                    </a:lnTo>
                    <a:lnTo>
                      <a:pt x="753" y="1071"/>
                    </a:lnTo>
                    <a:lnTo>
                      <a:pt x="743" y="1038"/>
                    </a:lnTo>
                    <a:lnTo>
                      <a:pt x="766" y="990"/>
                    </a:lnTo>
                    <a:lnTo>
                      <a:pt x="778" y="1027"/>
                    </a:lnTo>
                    <a:lnTo>
                      <a:pt x="813" y="1016"/>
                    </a:lnTo>
                    <a:lnTo>
                      <a:pt x="836" y="969"/>
                    </a:lnTo>
                    <a:lnTo>
                      <a:pt x="801" y="979"/>
                    </a:lnTo>
                    <a:lnTo>
                      <a:pt x="791" y="946"/>
                    </a:lnTo>
                    <a:lnTo>
                      <a:pt x="780" y="911"/>
                    </a:lnTo>
                    <a:lnTo>
                      <a:pt x="745" y="922"/>
                    </a:lnTo>
                    <a:lnTo>
                      <a:pt x="734" y="889"/>
                    </a:lnTo>
                    <a:lnTo>
                      <a:pt x="759" y="843"/>
                    </a:lnTo>
                    <a:lnTo>
                      <a:pt x="794" y="832"/>
                    </a:lnTo>
                    <a:lnTo>
                      <a:pt x="784" y="797"/>
                    </a:lnTo>
                    <a:lnTo>
                      <a:pt x="772" y="762"/>
                    </a:lnTo>
                    <a:lnTo>
                      <a:pt x="809" y="751"/>
                    </a:lnTo>
                    <a:lnTo>
                      <a:pt x="797" y="716"/>
                    </a:lnTo>
                    <a:lnTo>
                      <a:pt x="865" y="695"/>
                    </a:lnTo>
                    <a:lnTo>
                      <a:pt x="854" y="659"/>
                    </a:lnTo>
                    <a:lnTo>
                      <a:pt x="776" y="646"/>
                    </a:lnTo>
                    <a:lnTo>
                      <a:pt x="742" y="656"/>
                    </a:lnTo>
                    <a:lnTo>
                      <a:pt x="765" y="613"/>
                    </a:lnTo>
                    <a:lnTo>
                      <a:pt x="730" y="623"/>
                    </a:lnTo>
                    <a:lnTo>
                      <a:pt x="684" y="600"/>
                    </a:lnTo>
                    <a:lnTo>
                      <a:pt x="674" y="567"/>
                    </a:lnTo>
                    <a:lnTo>
                      <a:pt x="651" y="495"/>
                    </a:lnTo>
                    <a:lnTo>
                      <a:pt x="641" y="461"/>
                    </a:lnTo>
                    <a:lnTo>
                      <a:pt x="665" y="416"/>
                    </a:lnTo>
                    <a:lnTo>
                      <a:pt x="691" y="372"/>
                    </a:lnTo>
                    <a:lnTo>
                      <a:pt x="733" y="394"/>
                    </a:lnTo>
                    <a:lnTo>
                      <a:pt x="723" y="362"/>
                    </a:lnTo>
                    <a:lnTo>
                      <a:pt x="759" y="351"/>
                    </a:lnTo>
                    <a:lnTo>
                      <a:pt x="782" y="303"/>
                    </a:lnTo>
                    <a:lnTo>
                      <a:pt x="794" y="340"/>
                    </a:lnTo>
                    <a:lnTo>
                      <a:pt x="829" y="330"/>
                    </a:lnTo>
                    <a:lnTo>
                      <a:pt x="853" y="281"/>
                    </a:lnTo>
                    <a:lnTo>
                      <a:pt x="878" y="238"/>
                    </a:lnTo>
                    <a:lnTo>
                      <a:pt x="913" y="227"/>
                    </a:lnTo>
                    <a:lnTo>
                      <a:pt x="902" y="192"/>
                    </a:lnTo>
                    <a:lnTo>
                      <a:pt x="935" y="182"/>
                    </a:lnTo>
                    <a:lnTo>
                      <a:pt x="924" y="147"/>
                    </a:lnTo>
                    <a:lnTo>
                      <a:pt x="960" y="135"/>
                    </a:lnTo>
                    <a:lnTo>
                      <a:pt x="1005" y="160"/>
                    </a:lnTo>
                    <a:lnTo>
                      <a:pt x="1030" y="114"/>
                    </a:lnTo>
                    <a:lnTo>
                      <a:pt x="985" y="91"/>
                    </a:lnTo>
                    <a:lnTo>
                      <a:pt x="1020" y="81"/>
                    </a:lnTo>
                    <a:lnTo>
                      <a:pt x="1033"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91" name="Line 61396"/>
              <p:cNvSpPr>
                <a:spLocks noChangeShapeType="1"/>
              </p:cNvSpPr>
              <p:nvPr/>
            </p:nvSpPr>
            <p:spPr bwMode="auto">
              <a:xfrm flipV="1">
                <a:off x="3818" y="247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2" name="Line 61397"/>
              <p:cNvSpPr>
                <a:spLocks noChangeShapeType="1"/>
              </p:cNvSpPr>
              <p:nvPr/>
            </p:nvSpPr>
            <p:spPr bwMode="auto">
              <a:xfrm flipV="1">
                <a:off x="3830"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3" name="Line 61398"/>
              <p:cNvSpPr>
                <a:spLocks noChangeShapeType="1"/>
              </p:cNvSpPr>
              <p:nvPr/>
            </p:nvSpPr>
            <p:spPr bwMode="auto">
              <a:xfrm flipH="1" flipV="1">
                <a:off x="3835" y="246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4" name="Line 61399"/>
              <p:cNvSpPr>
                <a:spLocks noChangeShapeType="1"/>
              </p:cNvSpPr>
              <p:nvPr/>
            </p:nvSpPr>
            <p:spPr bwMode="auto">
              <a:xfrm flipV="1">
                <a:off x="3835" y="2450"/>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5" name="Line 61400"/>
              <p:cNvSpPr>
                <a:spLocks noChangeShapeType="1"/>
              </p:cNvSpPr>
              <p:nvPr/>
            </p:nvSpPr>
            <p:spPr bwMode="auto">
              <a:xfrm flipV="1">
                <a:off x="3853" y="24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6" name="Line 61401"/>
              <p:cNvSpPr>
                <a:spLocks noChangeShapeType="1"/>
              </p:cNvSpPr>
              <p:nvPr/>
            </p:nvSpPr>
            <p:spPr bwMode="auto">
              <a:xfrm flipV="1">
                <a:off x="3867" y="243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7" name="Line 61402"/>
              <p:cNvSpPr>
                <a:spLocks noChangeShapeType="1"/>
              </p:cNvSpPr>
              <p:nvPr/>
            </p:nvSpPr>
            <p:spPr bwMode="auto">
              <a:xfrm flipH="1" flipV="1">
                <a:off x="3868" y="24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8" name="Line 61403"/>
              <p:cNvSpPr>
                <a:spLocks noChangeShapeType="1"/>
              </p:cNvSpPr>
              <p:nvPr/>
            </p:nvSpPr>
            <p:spPr bwMode="auto">
              <a:xfrm flipV="1">
                <a:off x="3868" y="24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9" name="Line 61404"/>
              <p:cNvSpPr>
                <a:spLocks noChangeShapeType="1"/>
              </p:cNvSpPr>
              <p:nvPr/>
            </p:nvSpPr>
            <p:spPr bwMode="auto">
              <a:xfrm>
                <a:off x="3875" y="24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0" name="Line 61405"/>
              <p:cNvSpPr>
                <a:spLocks noChangeShapeType="1"/>
              </p:cNvSpPr>
              <p:nvPr/>
            </p:nvSpPr>
            <p:spPr bwMode="auto">
              <a:xfrm flipV="1">
                <a:off x="3884" y="24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1" name="Line 61406"/>
              <p:cNvSpPr>
                <a:spLocks noChangeShapeType="1"/>
              </p:cNvSpPr>
              <p:nvPr/>
            </p:nvSpPr>
            <p:spPr bwMode="auto">
              <a:xfrm flipH="1" flipV="1">
                <a:off x="3880" y="24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2" name="Line 61407"/>
              <p:cNvSpPr>
                <a:spLocks noChangeShapeType="1"/>
              </p:cNvSpPr>
              <p:nvPr/>
            </p:nvSpPr>
            <p:spPr bwMode="auto">
              <a:xfrm flipV="1">
                <a:off x="3880"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3" name="Line 61408"/>
              <p:cNvSpPr>
                <a:spLocks noChangeShapeType="1"/>
              </p:cNvSpPr>
              <p:nvPr/>
            </p:nvSpPr>
            <p:spPr bwMode="auto">
              <a:xfrm flipV="1">
                <a:off x="3887"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4" name="Line 61409"/>
              <p:cNvSpPr>
                <a:spLocks noChangeShapeType="1"/>
              </p:cNvSpPr>
              <p:nvPr/>
            </p:nvSpPr>
            <p:spPr bwMode="auto">
              <a:xfrm flipV="1">
                <a:off x="3894" y="24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5" name="Line 61410"/>
              <p:cNvSpPr>
                <a:spLocks noChangeShapeType="1"/>
              </p:cNvSpPr>
              <p:nvPr/>
            </p:nvSpPr>
            <p:spPr bwMode="auto">
              <a:xfrm>
                <a:off x="3901" y="24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6" name="Line 61411"/>
              <p:cNvSpPr>
                <a:spLocks noChangeShapeType="1"/>
              </p:cNvSpPr>
              <p:nvPr/>
            </p:nvSpPr>
            <p:spPr bwMode="auto">
              <a:xfrm flipV="1">
                <a:off x="3903"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7" name="Line 61412"/>
              <p:cNvSpPr>
                <a:spLocks noChangeShapeType="1"/>
              </p:cNvSpPr>
              <p:nvPr/>
            </p:nvSpPr>
            <p:spPr bwMode="auto">
              <a:xfrm>
                <a:off x="3910" y="241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8" name="Line 61413"/>
              <p:cNvSpPr>
                <a:spLocks noChangeShapeType="1"/>
              </p:cNvSpPr>
              <p:nvPr/>
            </p:nvSpPr>
            <p:spPr bwMode="auto">
              <a:xfrm flipV="1">
                <a:off x="3919" y="24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9" name="Line 61414"/>
              <p:cNvSpPr>
                <a:spLocks noChangeShapeType="1"/>
              </p:cNvSpPr>
              <p:nvPr/>
            </p:nvSpPr>
            <p:spPr bwMode="auto">
              <a:xfrm flipV="1">
                <a:off x="3926" y="24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0" name="Line 61415"/>
              <p:cNvSpPr>
                <a:spLocks noChangeShapeType="1"/>
              </p:cNvSpPr>
              <p:nvPr/>
            </p:nvSpPr>
            <p:spPr bwMode="auto">
              <a:xfrm flipV="1">
                <a:off x="3933" y="24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1" name="Line 61416"/>
              <p:cNvSpPr>
                <a:spLocks noChangeShapeType="1"/>
              </p:cNvSpPr>
              <p:nvPr/>
            </p:nvSpPr>
            <p:spPr bwMode="auto">
              <a:xfrm flipV="1">
                <a:off x="3947" y="24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2" name="Line 61417"/>
              <p:cNvSpPr>
                <a:spLocks noChangeShapeType="1"/>
              </p:cNvSpPr>
              <p:nvPr/>
            </p:nvSpPr>
            <p:spPr bwMode="auto">
              <a:xfrm flipH="1" flipV="1">
                <a:off x="3951"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3" name="Line 61418"/>
              <p:cNvSpPr>
                <a:spLocks noChangeShapeType="1"/>
              </p:cNvSpPr>
              <p:nvPr/>
            </p:nvSpPr>
            <p:spPr bwMode="auto">
              <a:xfrm flipV="1">
                <a:off x="3951" y="23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4" name="Line 61419"/>
              <p:cNvSpPr>
                <a:spLocks noChangeShapeType="1"/>
              </p:cNvSpPr>
              <p:nvPr/>
            </p:nvSpPr>
            <p:spPr bwMode="auto">
              <a:xfrm flipV="1">
                <a:off x="3956" y="23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5" name="Line 61420"/>
              <p:cNvSpPr>
                <a:spLocks noChangeShapeType="1"/>
              </p:cNvSpPr>
              <p:nvPr/>
            </p:nvSpPr>
            <p:spPr bwMode="auto">
              <a:xfrm flipV="1">
                <a:off x="3964" y="23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6" name="Line 61421"/>
              <p:cNvSpPr>
                <a:spLocks noChangeShapeType="1"/>
              </p:cNvSpPr>
              <p:nvPr/>
            </p:nvSpPr>
            <p:spPr bwMode="auto">
              <a:xfrm flipV="1">
                <a:off x="3971" y="23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7" name="Line 61422"/>
              <p:cNvSpPr>
                <a:spLocks noChangeShapeType="1"/>
              </p:cNvSpPr>
              <p:nvPr/>
            </p:nvSpPr>
            <p:spPr bwMode="auto">
              <a:xfrm flipV="1">
                <a:off x="3975" y="23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8" name="Line 61423"/>
              <p:cNvSpPr>
                <a:spLocks noChangeShapeType="1"/>
              </p:cNvSpPr>
              <p:nvPr/>
            </p:nvSpPr>
            <p:spPr bwMode="auto">
              <a:xfrm flipH="1">
                <a:off x="3973" y="23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9" name="Line 61424"/>
              <p:cNvSpPr>
                <a:spLocks noChangeShapeType="1"/>
              </p:cNvSpPr>
              <p:nvPr/>
            </p:nvSpPr>
            <p:spPr bwMode="auto">
              <a:xfrm flipH="1">
                <a:off x="3959" y="236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0" name="Line 61425"/>
              <p:cNvSpPr>
                <a:spLocks noChangeShapeType="1"/>
              </p:cNvSpPr>
              <p:nvPr/>
            </p:nvSpPr>
            <p:spPr bwMode="auto">
              <a:xfrm flipH="1" flipV="1">
                <a:off x="3957" y="23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1" name="Line 61426"/>
              <p:cNvSpPr>
                <a:spLocks noChangeShapeType="1"/>
              </p:cNvSpPr>
              <p:nvPr/>
            </p:nvSpPr>
            <p:spPr bwMode="auto">
              <a:xfrm flipV="1">
                <a:off x="3957" y="23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2" name="Line 61427"/>
              <p:cNvSpPr>
                <a:spLocks noChangeShapeType="1"/>
              </p:cNvSpPr>
              <p:nvPr/>
            </p:nvSpPr>
            <p:spPr bwMode="auto">
              <a:xfrm flipH="1" flipV="1">
                <a:off x="3960" y="234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3" name="Line 61428"/>
              <p:cNvSpPr>
                <a:spLocks noChangeShapeType="1"/>
              </p:cNvSpPr>
              <p:nvPr/>
            </p:nvSpPr>
            <p:spPr bwMode="auto">
              <a:xfrm flipH="1">
                <a:off x="3953" y="23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4" name="Line 61429"/>
              <p:cNvSpPr>
                <a:spLocks noChangeShapeType="1"/>
              </p:cNvSpPr>
              <p:nvPr/>
            </p:nvSpPr>
            <p:spPr bwMode="auto">
              <a:xfrm flipH="1" flipV="1">
                <a:off x="3951" y="23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5" name="Line 61430"/>
              <p:cNvSpPr>
                <a:spLocks noChangeShapeType="1"/>
              </p:cNvSpPr>
              <p:nvPr/>
            </p:nvSpPr>
            <p:spPr bwMode="auto">
              <a:xfrm flipH="1" flipV="1">
                <a:off x="3948" y="23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6" name="Line 61431"/>
              <p:cNvSpPr>
                <a:spLocks noChangeShapeType="1"/>
              </p:cNvSpPr>
              <p:nvPr/>
            </p:nvSpPr>
            <p:spPr bwMode="auto">
              <a:xfrm flipV="1">
                <a:off x="3948" y="23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7" name="Line 61432"/>
              <p:cNvSpPr>
                <a:spLocks noChangeShapeType="1"/>
              </p:cNvSpPr>
              <p:nvPr/>
            </p:nvSpPr>
            <p:spPr bwMode="auto">
              <a:xfrm flipV="1">
                <a:off x="3953" y="23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8" name="Line 61433"/>
              <p:cNvSpPr>
                <a:spLocks noChangeShapeType="1"/>
              </p:cNvSpPr>
              <p:nvPr/>
            </p:nvSpPr>
            <p:spPr bwMode="auto">
              <a:xfrm flipH="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9" name="Line 61434"/>
              <p:cNvSpPr>
                <a:spLocks noChangeShapeType="1"/>
              </p:cNvSpPr>
              <p:nvPr/>
            </p:nvSpPr>
            <p:spPr bwMode="auto">
              <a:xfrm flipV="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0" name="Line 61435"/>
              <p:cNvSpPr>
                <a:spLocks noChangeShapeType="1"/>
              </p:cNvSpPr>
              <p:nvPr/>
            </p:nvSpPr>
            <p:spPr bwMode="auto">
              <a:xfrm flipV="1">
                <a:off x="3956" y="2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1" name="Line 61436"/>
              <p:cNvSpPr>
                <a:spLocks noChangeShapeType="1"/>
              </p:cNvSpPr>
              <p:nvPr/>
            </p:nvSpPr>
            <p:spPr bwMode="auto">
              <a:xfrm flipH="1" flipV="1">
                <a:off x="3958" y="2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2" name="Line 61437"/>
              <p:cNvSpPr>
                <a:spLocks noChangeShapeType="1"/>
              </p:cNvSpPr>
              <p:nvPr/>
            </p:nvSpPr>
            <p:spPr bwMode="auto">
              <a:xfrm flipH="1" flipV="1">
                <a:off x="3956"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3" name="Line 61438"/>
              <p:cNvSpPr>
                <a:spLocks noChangeShapeType="1"/>
              </p:cNvSpPr>
              <p:nvPr/>
            </p:nvSpPr>
            <p:spPr bwMode="auto">
              <a:xfrm flipV="1">
                <a:off x="3956"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4" name="Line 61439"/>
              <p:cNvSpPr>
                <a:spLocks noChangeShapeType="1"/>
              </p:cNvSpPr>
              <p:nvPr/>
            </p:nvSpPr>
            <p:spPr bwMode="auto">
              <a:xfrm flipV="1">
                <a:off x="3961" y="227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5" name="Line 61440"/>
              <p:cNvSpPr>
                <a:spLocks noChangeShapeType="1"/>
              </p:cNvSpPr>
              <p:nvPr/>
            </p:nvSpPr>
            <p:spPr bwMode="auto">
              <a:xfrm flipH="1" flipV="1">
                <a:off x="3964" y="226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6" name="Line 61441"/>
              <p:cNvSpPr>
                <a:spLocks noChangeShapeType="1"/>
              </p:cNvSpPr>
              <p:nvPr/>
            </p:nvSpPr>
            <p:spPr bwMode="auto">
              <a:xfrm flipH="1" flipV="1">
                <a:off x="3955" y="22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7" name="Line 61442"/>
              <p:cNvSpPr>
                <a:spLocks noChangeShapeType="1"/>
              </p:cNvSpPr>
              <p:nvPr/>
            </p:nvSpPr>
            <p:spPr bwMode="auto">
              <a:xfrm flipH="1" flipV="1">
                <a:off x="3953"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8" name="Line 61443"/>
              <p:cNvSpPr>
                <a:spLocks noChangeShapeType="1"/>
              </p:cNvSpPr>
              <p:nvPr/>
            </p:nvSpPr>
            <p:spPr bwMode="auto">
              <a:xfrm flipV="1">
                <a:off x="3953" y="224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9" name="Line 61444"/>
              <p:cNvSpPr>
                <a:spLocks noChangeShapeType="1"/>
              </p:cNvSpPr>
              <p:nvPr/>
            </p:nvSpPr>
            <p:spPr bwMode="auto">
              <a:xfrm>
                <a:off x="3957" y="224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0" name="Line 61445"/>
              <p:cNvSpPr>
                <a:spLocks noChangeShapeType="1"/>
              </p:cNvSpPr>
              <p:nvPr/>
            </p:nvSpPr>
            <p:spPr bwMode="auto">
              <a:xfrm flipV="1">
                <a:off x="396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1" name="Line 61446"/>
              <p:cNvSpPr>
                <a:spLocks noChangeShapeType="1"/>
              </p:cNvSpPr>
              <p:nvPr/>
            </p:nvSpPr>
            <p:spPr bwMode="auto">
              <a:xfrm flipV="1">
                <a:off x="3967" y="22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2" name="Line 61447"/>
              <p:cNvSpPr>
                <a:spLocks noChangeShapeType="1"/>
              </p:cNvSpPr>
              <p:nvPr/>
            </p:nvSpPr>
            <p:spPr bwMode="auto">
              <a:xfrm flipH="1">
                <a:off x="3964" y="22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3" name="Line 61448"/>
              <p:cNvSpPr>
                <a:spLocks noChangeShapeType="1"/>
              </p:cNvSpPr>
              <p:nvPr/>
            </p:nvSpPr>
            <p:spPr bwMode="auto">
              <a:xfrm flipH="1" flipV="1">
                <a:off x="3962" y="22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4" name="Line 61449"/>
              <p:cNvSpPr>
                <a:spLocks noChangeShapeType="1"/>
              </p:cNvSpPr>
              <p:nvPr/>
            </p:nvSpPr>
            <p:spPr bwMode="auto">
              <a:xfrm flipH="1" flipV="1">
                <a:off x="3960" y="22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5" name="Line 61450"/>
              <p:cNvSpPr>
                <a:spLocks noChangeShapeType="1"/>
              </p:cNvSpPr>
              <p:nvPr/>
            </p:nvSpPr>
            <p:spPr bwMode="auto">
              <a:xfrm flipH="1">
                <a:off x="3953" y="22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6" name="Line 61451"/>
              <p:cNvSpPr>
                <a:spLocks noChangeShapeType="1"/>
              </p:cNvSpPr>
              <p:nvPr/>
            </p:nvSpPr>
            <p:spPr bwMode="auto">
              <a:xfrm flipH="1" flipV="1">
                <a:off x="3951" y="22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7" name="Line 61452"/>
              <p:cNvSpPr>
                <a:spLocks noChangeShapeType="1"/>
              </p:cNvSpPr>
              <p:nvPr/>
            </p:nvSpPr>
            <p:spPr bwMode="auto">
              <a:xfrm flipV="1">
                <a:off x="3951" y="22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8" name="Line 61453"/>
              <p:cNvSpPr>
                <a:spLocks noChangeShapeType="1"/>
              </p:cNvSpPr>
              <p:nvPr/>
            </p:nvSpPr>
            <p:spPr bwMode="auto">
              <a:xfrm flipV="1">
                <a:off x="3956" y="22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9" name="Line 61454"/>
              <p:cNvSpPr>
                <a:spLocks noChangeShapeType="1"/>
              </p:cNvSpPr>
              <p:nvPr/>
            </p:nvSpPr>
            <p:spPr bwMode="auto">
              <a:xfrm flipH="1" flipV="1">
                <a:off x="396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0" name="Line 61455"/>
              <p:cNvSpPr>
                <a:spLocks noChangeShapeType="1"/>
              </p:cNvSpPr>
              <p:nvPr/>
            </p:nvSpPr>
            <p:spPr bwMode="auto">
              <a:xfrm flipH="1" flipV="1">
                <a:off x="3959" y="21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1" name="Line 61456"/>
              <p:cNvSpPr>
                <a:spLocks noChangeShapeType="1"/>
              </p:cNvSpPr>
              <p:nvPr/>
            </p:nvSpPr>
            <p:spPr bwMode="auto">
              <a:xfrm flipV="1">
                <a:off x="3959" y="21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2" name="Line 61457"/>
              <p:cNvSpPr>
                <a:spLocks noChangeShapeType="1"/>
              </p:cNvSpPr>
              <p:nvPr/>
            </p:nvSpPr>
            <p:spPr bwMode="auto">
              <a:xfrm flipH="1" flipV="1">
                <a:off x="3964"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3" name="Line 61458"/>
              <p:cNvSpPr>
                <a:spLocks noChangeShapeType="1"/>
              </p:cNvSpPr>
              <p:nvPr/>
            </p:nvSpPr>
            <p:spPr bwMode="auto">
              <a:xfrm flipV="1">
                <a:off x="3964" y="218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4" name="Line 61459"/>
              <p:cNvSpPr>
                <a:spLocks noChangeShapeType="1"/>
              </p:cNvSpPr>
              <p:nvPr/>
            </p:nvSpPr>
            <p:spPr bwMode="auto">
              <a:xfrm flipH="1" flipV="1">
                <a:off x="3975" y="21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5" name="Line 61460"/>
              <p:cNvSpPr>
                <a:spLocks noChangeShapeType="1"/>
              </p:cNvSpPr>
              <p:nvPr/>
            </p:nvSpPr>
            <p:spPr bwMode="auto">
              <a:xfrm flipH="1" flipV="1">
                <a:off x="3959" y="217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6" name="Line 61461"/>
              <p:cNvSpPr>
                <a:spLocks noChangeShapeType="1"/>
              </p:cNvSpPr>
              <p:nvPr/>
            </p:nvSpPr>
            <p:spPr bwMode="auto">
              <a:xfrm flipH="1">
                <a:off x="3952" y="21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7" name="Line 61462"/>
              <p:cNvSpPr>
                <a:spLocks noChangeShapeType="1"/>
              </p:cNvSpPr>
              <p:nvPr/>
            </p:nvSpPr>
            <p:spPr bwMode="auto">
              <a:xfrm flipH="1">
                <a:off x="3947" y="21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8" name="Line 61463"/>
              <p:cNvSpPr>
                <a:spLocks noChangeShapeType="1"/>
              </p:cNvSpPr>
              <p:nvPr/>
            </p:nvSpPr>
            <p:spPr bwMode="auto">
              <a:xfrm flipV="1">
                <a:off x="3947" y="216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9" name="Line 61464"/>
              <p:cNvSpPr>
                <a:spLocks noChangeShapeType="1"/>
              </p:cNvSpPr>
              <p:nvPr/>
            </p:nvSpPr>
            <p:spPr bwMode="auto">
              <a:xfrm flipH="1">
                <a:off x="3950" y="2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0" name="Line 61465"/>
              <p:cNvSpPr>
                <a:spLocks noChangeShapeType="1"/>
              </p:cNvSpPr>
              <p:nvPr/>
            </p:nvSpPr>
            <p:spPr bwMode="auto">
              <a:xfrm flipH="1" flipV="1">
                <a:off x="3941" y="21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1" name="Line 61466"/>
              <p:cNvSpPr>
                <a:spLocks noChangeShapeType="1"/>
              </p:cNvSpPr>
              <p:nvPr/>
            </p:nvSpPr>
            <p:spPr bwMode="auto">
              <a:xfrm flipH="1" flipV="1">
                <a:off x="3939" y="21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2" name="Line 61467"/>
              <p:cNvSpPr>
                <a:spLocks noChangeShapeType="1"/>
              </p:cNvSpPr>
              <p:nvPr/>
            </p:nvSpPr>
            <p:spPr bwMode="auto">
              <a:xfrm flipH="1" flipV="1">
                <a:off x="3934" y="2144"/>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3" name="Line 61468"/>
              <p:cNvSpPr>
                <a:spLocks noChangeShapeType="1"/>
              </p:cNvSpPr>
              <p:nvPr/>
            </p:nvSpPr>
            <p:spPr bwMode="auto">
              <a:xfrm flipH="1" flipV="1">
                <a:off x="3932" y="21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4" name="Line 61469"/>
              <p:cNvSpPr>
                <a:spLocks noChangeShapeType="1"/>
              </p:cNvSpPr>
              <p:nvPr/>
            </p:nvSpPr>
            <p:spPr bwMode="auto">
              <a:xfrm flipV="1">
                <a:off x="3932" y="21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5" name="Line 61470"/>
              <p:cNvSpPr>
                <a:spLocks noChangeShapeType="1"/>
              </p:cNvSpPr>
              <p:nvPr/>
            </p:nvSpPr>
            <p:spPr bwMode="auto">
              <a:xfrm flipV="1">
                <a:off x="3937" y="21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6" name="Line 61471"/>
              <p:cNvSpPr>
                <a:spLocks noChangeShapeType="1"/>
              </p:cNvSpPr>
              <p:nvPr/>
            </p:nvSpPr>
            <p:spPr bwMode="auto">
              <a:xfrm>
                <a:off x="3942" y="21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7" name="Line 61472"/>
              <p:cNvSpPr>
                <a:spLocks noChangeShapeType="1"/>
              </p:cNvSpPr>
              <p:nvPr/>
            </p:nvSpPr>
            <p:spPr bwMode="auto">
              <a:xfrm flipH="1" flipV="1">
                <a:off x="3949" y="21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8" name="Line 61473"/>
              <p:cNvSpPr>
                <a:spLocks noChangeShapeType="1"/>
              </p:cNvSpPr>
              <p:nvPr/>
            </p:nvSpPr>
            <p:spPr bwMode="auto">
              <a:xfrm flipV="1">
                <a:off x="3949" y="21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9" name="Line 61474"/>
              <p:cNvSpPr>
                <a:spLocks noChangeShapeType="1"/>
              </p:cNvSpPr>
              <p:nvPr/>
            </p:nvSpPr>
            <p:spPr bwMode="auto">
              <a:xfrm flipV="1">
                <a:off x="3956" y="210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0" name="Line 61475"/>
              <p:cNvSpPr>
                <a:spLocks noChangeShapeType="1"/>
              </p:cNvSpPr>
              <p:nvPr/>
            </p:nvSpPr>
            <p:spPr bwMode="auto">
              <a:xfrm>
                <a:off x="3961" y="21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1" name="Line 61476"/>
              <p:cNvSpPr>
                <a:spLocks noChangeShapeType="1"/>
              </p:cNvSpPr>
              <p:nvPr/>
            </p:nvSpPr>
            <p:spPr bwMode="auto">
              <a:xfrm flipV="1">
                <a:off x="3963"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2" name="Line 61477"/>
              <p:cNvSpPr>
                <a:spLocks noChangeShapeType="1"/>
              </p:cNvSpPr>
              <p:nvPr/>
            </p:nvSpPr>
            <p:spPr bwMode="auto">
              <a:xfrm flipV="1">
                <a:off x="3970"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3" name="Line 61478"/>
              <p:cNvSpPr>
                <a:spLocks noChangeShapeType="1"/>
              </p:cNvSpPr>
              <p:nvPr/>
            </p:nvSpPr>
            <p:spPr bwMode="auto">
              <a:xfrm flipV="1">
                <a:off x="3975" y="20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4" name="Line 61479"/>
              <p:cNvSpPr>
                <a:spLocks noChangeShapeType="1"/>
              </p:cNvSpPr>
              <p:nvPr/>
            </p:nvSpPr>
            <p:spPr bwMode="auto">
              <a:xfrm flipV="1">
                <a:off x="3980" y="20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5" name="Line 61480"/>
              <p:cNvSpPr>
                <a:spLocks noChangeShapeType="1"/>
              </p:cNvSpPr>
              <p:nvPr/>
            </p:nvSpPr>
            <p:spPr bwMode="auto">
              <a:xfrm flipH="1" flipV="1">
                <a:off x="3985" y="20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6" name="Line 61481"/>
              <p:cNvSpPr>
                <a:spLocks noChangeShapeType="1"/>
              </p:cNvSpPr>
              <p:nvPr/>
            </p:nvSpPr>
            <p:spPr bwMode="auto">
              <a:xfrm flipV="1">
                <a:off x="3985" y="208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7" name="Line 61482"/>
              <p:cNvSpPr>
                <a:spLocks noChangeShapeType="1"/>
              </p:cNvSpPr>
              <p:nvPr/>
            </p:nvSpPr>
            <p:spPr bwMode="auto">
              <a:xfrm flipH="1" flipV="1">
                <a:off x="3989" y="2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8" name="Line 61483"/>
              <p:cNvSpPr>
                <a:spLocks noChangeShapeType="1"/>
              </p:cNvSpPr>
              <p:nvPr/>
            </p:nvSpPr>
            <p:spPr bwMode="auto">
              <a:xfrm flipV="1">
                <a:off x="3989" y="20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9" name="Line 61484"/>
              <p:cNvSpPr>
                <a:spLocks noChangeShapeType="1"/>
              </p:cNvSpPr>
              <p:nvPr/>
            </p:nvSpPr>
            <p:spPr bwMode="auto">
              <a:xfrm>
                <a:off x="3996" y="20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595" name="Group 61686"/>
            <p:cNvGrpSpPr>
              <a:grpSpLocks/>
            </p:cNvGrpSpPr>
            <p:nvPr/>
          </p:nvGrpSpPr>
          <p:grpSpPr bwMode="auto">
            <a:xfrm>
              <a:off x="6038851" y="3246438"/>
              <a:ext cx="609600" cy="719138"/>
              <a:chOff x="3804" y="2045"/>
              <a:chExt cx="384" cy="453"/>
            </a:xfrm>
            <a:grpFill/>
          </p:grpSpPr>
          <p:sp>
            <p:nvSpPr>
              <p:cNvPr id="14280" name="Line 61486"/>
              <p:cNvSpPr>
                <a:spLocks noChangeShapeType="1"/>
              </p:cNvSpPr>
              <p:nvPr/>
            </p:nvSpPr>
            <p:spPr bwMode="auto">
              <a:xfrm flipV="1">
                <a:off x="4005" y="20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1" name="Line 61487"/>
              <p:cNvSpPr>
                <a:spLocks noChangeShapeType="1"/>
              </p:cNvSpPr>
              <p:nvPr/>
            </p:nvSpPr>
            <p:spPr bwMode="auto">
              <a:xfrm flipH="1" flipV="1">
                <a:off x="4001" y="206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2" name="Line 61488"/>
              <p:cNvSpPr>
                <a:spLocks noChangeShapeType="1"/>
              </p:cNvSpPr>
              <p:nvPr/>
            </p:nvSpPr>
            <p:spPr bwMode="auto">
              <a:xfrm flipV="1">
                <a:off x="4001"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3" name="Line 61489"/>
              <p:cNvSpPr>
                <a:spLocks noChangeShapeType="1"/>
              </p:cNvSpPr>
              <p:nvPr/>
            </p:nvSpPr>
            <p:spPr bwMode="auto">
              <a:xfrm flipV="1">
                <a:off x="4008" y="2045"/>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4" name="Line 61490"/>
              <p:cNvSpPr>
                <a:spLocks noChangeShapeType="1"/>
              </p:cNvSpPr>
              <p:nvPr/>
            </p:nvSpPr>
            <p:spPr bwMode="auto">
              <a:xfrm>
                <a:off x="4011" y="20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5" name="Line 61491"/>
              <p:cNvSpPr>
                <a:spLocks noChangeShapeType="1"/>
              </p:cNvSpPr>
              <p:nvPr/>
            </p:nvSpPr>
            <p:spPr bwMode="auto">
              <a:xfrm>
                <a:off x="4022"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6" name="Line 61492"/>
              <p:cNvSpPr>
                <a:spLocks noChangeShapeType="1"/>
              </p:cNvSpPr>
              <p:nvPr/>
            </p:nvSpPr>
            <p:spPr bwMode="auto">
              <a:xfrm flipH="1">
                <a:off x="4029" y="206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7" name="Line 61493"/>
              <p:cNvSpPr>
                <a:spLocks noChangeShapeType="1"/>
              </p:cNvSpPr>
              <p:nvPr/>
            </p:nvSpPr>
            <p:spPr bwMode="auto">
              <a:xfrm>
                <a:off x="4029" y="20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8" name="Line 61494"/>
              <p:cNvSpPr>
                <a:spLocks noChangeShapeType="1"/>
              </p:cNvSpPr>
              <p:nvPr/>
            </p:nvSpPr>
            <p:spPr bwMode="auto">
              <a:xfrm>
                <a:off x="4031" y="20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9" name="Line 61495"/>
              <p:cNvSpPr>
                <a:spLocks noChangeShapeType="1"/>
              </p:cNvSpPr>
              <p:nvPr/>
            </p:nvSpPr>
            <p:spPr bwMode="auto">
              <a:xfrm>
                <a:off x="4033" y="20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0" name="Line 61496"/>
              <p:cNvSpPr>
                <a:spLocks noChangeShapeType="1"/>
              </p:cNvSpPr>
              <p:nvPr/>
            </p:nvSpPr>
            <p:spPr bwMode="auto">
              <a:xfrm>
                <a:off x="4042"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1" name="Line 61497"/>
              <p:cNvSpPr>
                <a:spLocks noChangeShapeType="1"/>
              </p:cNvSpPr>
              <p:nvPr/>
            </p:nvSpPr>
            <p:spPr bwMode="auto">
              <a:xfrm flipH="1">
                <a:off x="4039" y="21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2" name="Line 61498"/>
              <p:cNvSpPr>
                <a:spLocks noChangeShapeType="1"/>
              </p:cNvSpPr>
              <p:nvPr/>
            </p:nvSpPr>
            <p:spPr bwMode="auto">
              <a:xfrm>
                <a:off x="4039" y="2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3" name="Line 61499"/>
              <p:cNvSpPr>
                <a:spLocks noChangeShapeType="1"/>
              </p:cNvSpPr>
              <p:nvPr/>
            </p:nvSpPr>
            <p:spPr bwMode="auto">
              <a:xfrm>
                <a:off x="4041" y="211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4" name="Line 61500"/>
              <p:cNvSpPr>
                <a:spLocks noChangeShapeType="1"/>
              </p:cNvSpPr>
              <p:nvPr/>
            </p:nvSpPr>
            <p:spPr bwMode="auto">
              <a:xfrm>
                <a:off x="4046" y="21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5" name="Line 61501"/>
              <p:cNvSpPr>
                <a:spLocks noChangeShapeType="1"/>
              </p:cNvSpPr>
              <p:nvPr/>
            </p:nvSpPr>
            <p:spPr bwMode="auto">
              <a:xfrm flipV="1">
                <a:off x="4048" y="21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6" name="Line 61502"/>
              <p:cNvSpPr>
                <a:spLocks noChangeShapeType="1"/>
              </p:cNvSpPr>
              <p:nvPr/>
            </p:nvSpPr>
            <p:spPr bwMode="auto">
              <a:xfrm>
                <a:off x="4055" y="213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7" name="Line 61503"/>
              <p:cNvSpPr>
                <a:spLocks noChangeShapeType="1"/>
              </p:cNvSpPr>
              <p:nvPr/>
            </p:nvSpPr>
            <p:spPr bwMode="auto">
              <a:xfrm flipV="1">
                <a:off x="4063" y="21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8" name="Line 61504"/>
              <p:cNvSpPr>
                <a:spLocks noChangeShapeType="1"/>
              </p:cNvSpPr>
              <p:nvPr/>
            </p:nvSpPr>
            <p:spPr bwMode="auto">
              <a:xfrm>
                <a:off x="407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9" name="Line 61505"/>
              <p:cNvSpPr>
                <a:spLocks noChangeShapeType="1"/>
              </p:cNvSpPr>
              <p:nvPr/>
            </p:nvSpPr>
            <p:spPr bwMode="auto">
              <a:xfrm>
                <a:off x="4073" y="21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0" name="Line 61506"/>
              <p:cNvSpPr>
                <a:spLocks noChangeShapeType="1"/>
              </p:cNvSpPr>
              <p:nvPr/>
            </p:nvSpPr>
            <p:spPr bwMode="auto">
              <a:xfrm>
                <a:off x="4082" y="21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1" name="Line 61507"/>
              <p:cNvSpPr>
                <a:spLocks noChangeShapeType="1"/>
              </p:cNvSpPr>
              <p:nvPr/>
            </p:nvSpPr>
            <p:spPr bwMode="auto">
              <a:xfrm>
                <a:off x="4084" y="21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2" name="Line 61508"/>
              <p:cNvSpPr>
                <a:spLocks noChangeShapeType="1"/>
              </p:cNvSpPr>
              <p:nvPr/>
            </p:nvSpPr>
            <p:spPr bwMode="auto">
              <a:xfrm>
                <a:off x="4086" y="21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3" name="Line 61509"/>
              <p:cNvSpPr>
                <a:spLocks noChangeShapeType="1"/>
              </p:cNvSpPr>
              <p:nvPr/>
            </p:nvSpPr>
            <p:spPr bwMode="auto">
              <a:xfrm>
                <a:off x="4088" y="2173"/>
                <a:ext cx="11" cy="3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4" name="Line 61510"/>
              <p:cNvSpPr>
                <a:spLocks noChangeShapeType="1"/>
              </p:cNvSpPr>
              <p:nvPr/>
            </p:nvSpPr>
            <p:spPr bwMode="auto">
              <a:xfrm flipH="1" flipV="1">
                <a:off x="4090" y="2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5" name="Line 61511"/>
              <p:cNvSpPr>
                <a:spLocks noChangeShapeType="1"/>
              </p:cNvSpPr>
              <p:nvPr/>
            </p:nvSpPr>
            <p:spPr bwMode="auto">
              <a:xfrm flipH="1">
                <a:off x="4083" y="22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6" name="Line 61512"/>
              <p:cNvSpPr>
                <a:spLocks noChangeShapeType="1"/>
              </p:cNvSpPr>
              <p:nvPr/>
            </p:nvSpPr>
            <p:spPr bwMode="auto">
              <a:xfrm flipH="1">
                <a:off x="4076" y="2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7" name="Line 61513"/>
              <p:cNvSpPr>
                <a:spLocks noChangeShapeType="1"/>
              </p:cNvSpPr>
              <p:nvPr/>
            </p:nvSpPr>
            <p:spPr bwMode="auto">
              <a:xfrm>
                <a:off x="4076" y="22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8" name="Line 61514"/>
              <p:cNvSpPr>
                <a:spLocks noChangeShapeType="1"/>
              </p:cNvSpPr>
              <p:nvPr/>
            </p:nvSpPr>
            <p:spPr bwMode="auto">
              <a:xfrm flipV="1">
                <a:off x="4079" y="22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9" name="Line 61515"/>
              <p:cNvSpPr>
                <a:spLocks noChangeShapeType="1"/>
              </p:cNvSpPr>
              <p:nvPr/>
            </p:nvSpPr>
            <p:spPr bwMode="auto">
              <a:xfrm>
                <a:off x="4085" y="22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0" name="Line 61516"/>
              <p:cNvSpPr>
                <a:spLocks noChangeShapeType="1"/>
              </p:cNvSpPr>
              <p:nvPr/>
            </p:nvSpPr>
            <p:spPr bwMode="auto">
              <a:xfrm>
                <a:off x="4101" y="22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1" name="Line 61517"/>
              <p:cNvSpPr>
                <a:spLocks noChangeShapeType="1"/>
              </p:cNvSpPr>
              <p:nvPr/>
            </p:nvSpPr>
            <p:spPr bwMode="auto">
              <a:xfrm>
                <a:off x="4103" y="222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2" name="Line 61518"/>
              <p:cNvSpPr>
                <a:spLocks noChangeShapeType="1"/>
              </p:cNvSpPr>
              <p:nvPr/>
            </p:nvSpPr>
            <p:spPr bwMode="auto">
              <a:xfrm>
                <a:off x="4113" y="22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3" name="Line 61519"/>
              <p:cNvSpPr>
                <a:spLocks noChangeShapeType="1"/>
              </p:cNvSpPr>
              <p:nvPr/>
            </p:nvSpPr>
            <p:spPr bwMode="auto">
              <a:xfrm>
                <a:off x="4115" y="22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4" name="Line 61520"/>
              <p:cNvSpPr>
                <a:spLocks noChangeShapeType="1"/>
              </p:cNvSpPr>
              <p:nvPr/>
            </p:nvSpPr>
            <p:spPr bwMode="auto">
              <a:xfrm>
                <a:off x="4117" y="2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5" name="Line 61521"/>
              <p:cNvSpPr>
                <a:spLocks noChangeShapeType="1"/>
              </p:cNvSpPr>
              <p:nvPr/>
            </p:nvSpPr>
            <p:spPr bwMode="auto">
              <a:xfrm flipH="1">
                <a:off x="4114" y="224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6" name="Line 61522"/>
              <p:cNvSpPr>
                <a:spLocks noChangeShapeType="1"/>
              </p:cNvSpPr>
              <p:nvPr/>
            </p:nvSpPr>
            <p:spPr bwMode="auto">
              <a:xfrm flipH="1">
                <a:off x="4109" y="22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7" name="Line 61523"/>
              <p:cNvSpPr>
                <a:spLocks noChangeShapeType="1"/>
              </p:cNvSpPr>
              <p:nvPr/>
            </p:nvSpPr>
            <p:spPr bwMode="auto">
              <a:xfrm flipH="1">
                <a:off x="4102" y="22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8" name="Line 61524"/>
              <p:cNvSpPr>
                <a:spLocks noChangeShapeType="1"/>
              </p:cNvSpPr>
              <p:nvPr/>
            </p:nvSpPr>
            <p:spPr bwMode="auto">
              <a:xfrm>
                <a:off x="4102" y="22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9" name="Line 61525"/>
              <p:cNvSpPr>
                <a:spLocks noChangeShapeType="1"/>
              </p:cNvSpPr>
              <p:nvPr/>
            </p:nvSpPr>
            <p:spPr bwMode="auto">
              <a:xfrm>
                <a:off x="4104" y="2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0" name="Line 61526"/>
              <p:cNvSpPr>
                <a:spLocks noChangeShapeType="1"/>
              </p:cNvSpPr>
              <p:nvPr/>
            </p:nvSpPr>
            <p:spPr bwMode="auto">
              <a:xfrm>
                <a:off x="4106" y="22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1" name="Line 61527"/>
              <p:cNvSpPr>
                <a:spLocks noChangeShapeType="1"/>
              </p:cNvSpPr>
              <p:nvPr/>
            </p:nvSpPr>
            <p:spPr bwMode="auto">
              <a:xfrm flipV="1">
                <a:off x="4116" y="227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2" name="Line 61528"/>
              <p:cNvSpPr>
                <a:spLocks noChangeShapeType="1"/>
              </p:cNvSpPr>
              <p:nvPr/>
            </p:nvSpPr>
            <p:spPr bwMode="auto">
              <a:xfrm flipV="1">
                <a:off x="4120" y="22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3" name="Line 61529"/>
              <p:cNvSpPr>
                <a:spLocks noChangeShapeType="1"/>
              </p:cNvSpPr>
              <p:nvPr/>
            </p:nvSpPr>
            <p:spPr bwMode="auto">
              <a:xfrm flipV="1">
                <a:off x="4128" y="226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4" name="Line 61530"/>
              <p:cNvSpPr>
                <a:spLocks noChangeShapeType="1"/>
              </p:cNvSpPr>
              <p:nvPr/>
            </p:nvSpPr>
            <p:spPr bwMode="auto">
              <a:xfrm>
                <a:off x="4133" y="22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5" name="Line 61531"/>
              <p:cNvSpPr>
                <a:spLocks noChangeShapeType="1"/>
              </p:cNvSpPr>
              <p:nvPr/>
            </p:nvSpPr>
            <p:spPr bwMode="auto">
              <a:xfrm flipV="1">
                <a:off x="4142" y="226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6" name="Line 61532"/>
              <p:cNvSpPr>
                <a:spLocks noChangeShapeType="1"/>
              </p:cNvSpPr>
              <p:nvPr/>
            </p:nvSpPr>
            <p:spPr bwMode="auto">
              <a:xfrm>
                <a:off x="4155" y="226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7" name="Line 61533"/>
              <p:cNvSpPr>
                <a:spLocks noChangeShapeType="1"/>
              </p:cNvSpPr>
              <p:nvPr/>
            </p:nvSpPr>
            <p:spPr bwMode="auto">
              <a:xfrm>
                <a:off x="4172" y="22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8" name="Line 61534"/>
              <p:cNvSpPr>
                <a:spLocks noChangeShapeType="1"/>
              </p:cNvSpPr>
              <p:nvPr/>
            </p:nvSpPr>
            <p:spPr bwMode="auto">
              <a:xfrm>
                <a:off x="4181" y="2273"/>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9" name="Line 61535"/>
              <p:cNvSpPr>
                <a:spLocks noChangeShapeType="1"/>
              </p:cNvSpPr>
              <p:nvPr/>
            </p:nvSpPr>
            <p:spPr bwMode="auto">
              <a:xfrm>
                <a:off x="4186" y="22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0" name="Line 61536"/>
              <p:cNvSpPr>
                <a:spLocks noChangeShapeType="1"/>
              </p:cNvSpPr>
              <p:nvPr/>
            </p:nvSpPr>
            <p:spPr bwMode="auto">
              <a:xfrm flipH="1">
                <a:off x="4184" y="22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1" name="Line 61537"/>
              <p:cNvSpPr>
                <a:spLocks noChangeShapeType="1"/>
              </p:cNvSpPr>
              <p:nvPr/>
            </p:nvSpPr>
            <p:spPr bwMode="auto">
              <a:xfrm>
                <a:off x="4184" y="231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2" name="Line 61538"/>
              <p:cNvSpPr>
                <a:spLocks noChangeShapeType="1"/>
              </p:cNvSpPr>
              <p:nvPr/>
            </p:nvSpPr>
            <p:spPr bwMode="auto">
              <a:xfrm flipH="1">
                <a:off x="4181" y="23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3" name="Line 61539"/>
              <p:cNvSpPr>
                <a:spLocks noChangeShapeType="1"/>
              </p:cNvSpPr>
              <p:nvPr/>
            </p:nvSpPr>
            <p:spPr bwMode="auto">
              <a:xfrm flipH="1">
                <a:off x="4177" y="232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4" name="Line 61540"/>
              <p:cNvSpPr>
                <a:spLocks noChangeShapeType="1"/>
              </p:cNvSpPr>
              <p:nvPr/>
            </p:nvSpPr>
            <p:spPr bwMode="auto">
              <a:xfrm flipH="1">
                <a:off x="4170" y="23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5" name="Line 61541"/>
              <p:cNvSpPr>
                <a:spLocks noChangeShapeType="1"/>
              </p:cNvSpPr>
              <p:nvPr/>
            </p:nvSpPr>
            <p:spPr bwMode="auto">
              <a:xfrm flipH="1">
                <a:off x="4163" y="233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6" name="Line 61542"/>
              <p:cNvSpPr>
                <a:spLocks noChangeShapeType="1"/>
              </p:cNvSpPr>
              <p:nvPr/>
            </p:nvSpPr>
            <p:spPr bwMode="auto">
              <a:xfrm>
                <a:off x="4163" y="23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7" name="Line 61543"/>
              <p:cNvSpPr>
                <a:spLocks noChangeShapeType="1"/>
              </p:cNvSpPr>
              <p:nvPr/>
            </p:nvSpPr>
            <p:spPr bwMode="auto">
              <a:xfrm flipH="1">
                <a:off x="4158" y="23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8" name="Line 61544"/>
              <p:cNvSpPr>
                <a:spLocks noChangeShapeType="1"/>
              </p:cNvSpPr>
              <p:nvPr/>
            </p:nvSpPr>
            <p:spPr bwMode="auto">
              <a:xfrm flipH="1">
                <a:off x="4152" y="23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9" name="Line 61545"/>
              <p:cNvSpPr>
                <a:spLocks noChangeShapeType="1"/>
              </p:cNvSpPr>
              <p:nvPr/>
            </p:nvSpPr>
            <p:spPr bwMode="auto">
              <a:xfrm flipH="1">
                <a:off x="4144" y="23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0" name="Line 61546"/>
              <p:cNvSpPr>
                <a:spLocks noChangeShapeType="1"/>
              </p:cNvSpPr>
              <p:nvPr/>
            </p:nvSpPr>
            <p:spPr bwMode="auto">
              <a:xfrm flipH="1">
                <a:off x="4139" y="235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1" name="Line 61547"/>
              <p:cNvSpPr>
                <a:spLocks noChangeShapeType="1"/>
              </p:cNvSpPr>
              <p:nvPr/>
            </p:nvSpPr>
            <p:spPr bwMode="auto">
              <a:xfrm flipV="1">
                <a:off x="4139" y="23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2" name="Line 61548"/>
              <p:cNvSpPr>
                <a:spLocks noChangeShapeType="1"/>
              </p:cNvSpPr>
              <p:nvPr/>
            </p:nvSpPr>
            <p:spPr bwMode="auto">
              <a:xfrm>
                <a:off x="4146"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3" name="Line 61549"/>
              <p:cNvSpPr>
                <a:spLocks noChangeShapeType="1"/>
              </p:cNvSpPr>
              <p:nvPr/>
            </p:nvSpPr>
            <p:spPr bwMode="auto">
              <a:xfrm flipH="1">
                <a:off x="4143" y="2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4" name="Line 61550"/>
              <p:cNvSpPr>
                <a:spLocks noChangeShapeType="1"/>
              </p:cNvSpPr>
              <p:nvPr/>
            </p:nvSpPr>
            <p:spPr bwMode="auto">
              <a:xfrm flipH="1" flipV="1">
                <a:off x="4134" y="23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5" name="Line 61551"/>
              <p:cNvSpPr>
                <a:spLocks noChangeShapeType="1"/>
              </p:cNvSpPr>
              <p:nvPr/>
            </p:nvSpPr>
            <p:spPr bwMode="auto">
              <a:xfrm flipH="1">
                <a:off x="4128" y="237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6" name="Line 61552"/>
              <p:cNvSpPr>
                <a:spLocks noChangeShapeType="1"/>
              </p:cNvSpPr>
              <p:nvPr/>
            </p:nvSpPr>
            <p:spPr bwMode="auto">
              <a:xfrm flipH="1">
                <a:off x="4121" y="23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7" name="Line 61553"/>
              <p:cNvSpPr>
                <a:spLocks noChangeShapeType="1"/>
              </p:cNvSpPr>
              <p:nvPr/>
            </p:nvSpPr>
            <p:spPr bwMode="auto">
              <a:xfrm>
                <a:off x="4121" y="23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8" name="Line 61554"/>
              <p:cNvSpPr>
                <a:spLocks noChangeShapeType="1"/>
              </p:cNvSpPr>
              <p:nvPr/>
            </p:nvSpPr>
            <p:spPr bwMode="auto">
              <a:xfrm>
                <a:off x="4123" y="23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9" name="Line 61555"/>
              <p:cNvSpPr>
                <a:spLocks noChangeShapeType="1"/>
              </p:cNvSpPr>
              <p:nvPr/>
            </p:nvSpPr>
            <p:spPr bwMode="auto">
              <a:xfrm>
                <a:off x="4132" y="23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0" name="Line 61556"/>
              <p:cNvSpPr>
                <a:spLocks noChangeShapeType="1"/>
              </p:cNvSpPr>
              <p:nvPr/>
            </p:nvSpPr>
            <p:spPr bwMode="auto">
              <a:xfrm flipV="1">
                <a:off x="4141"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1" name="Line 61557"/>
              <p:cNvSpPr>
                <a:spLocks noChangeShapeType="1"/>
              </p:cNvSpPr>
              <p:nvPr/>
            </p:nvSpPr>
            <p:spPr bwMode="auto">
              <a:xfrm>
                <a:off x="4148" y="2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2" name="Line 61558"/>
              <p:cNvSpPr>
                <a:spLocks noChangeShapeType="1"/>
              </p:cNvSpPr>
              <p:nvPr/>
            </p:nvSpPr>
            <p:spPr bwMode="auto">
              <a:xfrm flipV="1">
                <a:off x="4157" y="23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3" name="Line 61559"/>
              <p:cNvSpPr>
                <a:spLocks noChangeShapeType="1"/>
              </p:cNvSpPr>
              <p:nvPr/>
            </p:nvSpPr>
            <p:spPr bwMode="auto">
              <a:xfrm flipV="1">
                <a:off x="4162" y="23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4" name="Line 61560"/>
              <p:cNvSpPr>
                <a:spLocks noChangeShapeType="1"/>
              </p:cNvSpPr>
              <p:nvPr/>
            </p:nvSpPr>
            <p:spPr bwMode="auto">
              <a:xfrm>
                <a:off x="4169" y="238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5" name="Line 61561"/>
              <p:cNvSpPr>
                <a:spLocks noChangeShapeType="1"/>
              </p:cNvSpPr>
              <p:nvPr/>
            </p:nvSpPr>
            <p:spPr bwMode="auto">
              <a:xfrm flipH="1">
                <a:off x="4173" y="23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6" name="Line 61562"/>
              <p:cNvSpPr>
                <a:spLocks noChangeShapeType="1"/>
              </p:cNvSpPr>
              <p:nvPr/>
            </p:nvSpPr>
            <p:spPr bwMode="auto">
              <a:xfrm flipH="1">
                <a:off x="4169" y="23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7" name="Line 61563"/>
              <p:cNvSpPr>
                <a:spLocks noChangeShapeType="1"/>
              </p:cNvSpPr>
              <p:nvPr/>
            </p:nvSpPr>
            <p:spPr bwMode="auto">
              <a:xfrm flipH="1">
                <a:off x="4161" y="24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8" name="Line 61564"/>
              <p:cNvSpPr>
                <a:spLocks noChangeShapeType="1"/>
              </p:cNvSpPr>
              <p:nvPr/>
            </p:nvSpPr>
            <p:spPr bwMode="auto">
              <a:xfrm flipH="1">
                <a:off x="4156" y="24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9" name="Line 61565"/>
              <p:cNvSpPr>
                <a:spLocks noChangeShapeType="1"/>
              </p:cNvSpPr>
              <p:nvPr/>
            </p:nvSpPr>
            <p:spPr bwMode="auto">
              <a:xfrm flipH="1">
                <a:off x="4151" y="24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0" name="Line 61566"/>
              <p:cNvSpPr>
                <a:spLocks noChangeShapeType="1"/>
              </p:cNvSpPr>
              <p:nvPr/>
            </p:nvSpPr>
            <p:spPr bwMode="auto">
              <a:xfrm flipH="1" flipV="1">
                <a:off x="4143" y="24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1" name="Line 61567"/>
              <p:cNvSpPr>
                <a:spLocks noChangeShapeType="1"/>
              </p:cNvSpPr>
              <p:nvPr/>
            </p:nvSpPr>
            <p:spPr bwMode="auto">
              <a:xfrm flipH="1">
                <a:off x="4136"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2" name="Line 61568"/>
              <p:cNvSpPr>
                <a:spLocks noChangeShapeType="1"/>
              </p:cNvSpPr>
              <p:nvPr/>
            </p:nvSpPr>
            <p:spPr bwMode="auto">
              <a:xfrm flipH="1">
                <a:off x="4124" y="24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3" name="Line 61569"/>
              <p:cNvSpPr>
                <a:spLocks noChangeShapeType="1"/>
              </p:cNvSpPr>
              <p:nvPr/>
            </p:nvSpPr>
            <p:spPr bwMode="auto">
              <a:xfrm flipH="1" flipV="1">
                <a:off x="4114" y="24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4" name="Line 61570"/>
              <p:cNvSpPr>
                <a:spLocks noChangeShapeType="1"/>
              </p:cNvSpPr>
              <p:nvPr/>
            </p:nvSpPr>
            <p:spPr bwMode="auto">
              <a:xfrm flipH="1">
                <a:off x="4107"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5" name="Line 61571"/>
              <p:cNvSpPr>
                <a:spLocks noChangeShapeType="1"/>
              </p:cNvSpPr>
              <p:nvPr/>
            </p:nvSpPr>
            <p:spPr bwMode="auto">
              <a:xfrm flipH="1" flipV="1">
                <a:off x="4098"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6" name="Line 61572"/>
              <p:cNvSpPr>
                <a:spLocks noChangeShapeType="1"/>
              </p:cNvSpPr>
              <p:nvPr/>
            </p:nvSpPr>
            <p:spPr bwMode="auto">
              <a:xfrm flipH="1">
                <a:off x="4092" y="24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7" name="Line 61573"/>
              <p:cNvSpPr>
                <a:spLocks noChangeShapeType="1"/>
              </p:cNvSpPr>
              <p:nvPr/>
            </p:nvSpPr>
            <p:spPr bwMode="auto">
              <a:xfrm flipH="1">
                <a:off x="4085"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8" name="Line 61574"/>
              <p:cNvSpPr>
                <a:spLocks noChangeShapeType="1"/>
              </p:cNvSpPr>
              <p:nvPr/>
            </p:nvSpPr>
            <p:spPr bwMode="auto">
              <a:xfrm flipH="1">
                <a:off x="4078"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9" name="Line 61575"/>
              <p:cNvSpPr>
                <a:spLocks noChangeShapeType="1"/>
              </p:cNvSpPr>
              <p:nvPr/>
            </p:nvSpPr>
            <p:spPr bwMode="auto">
              <a:xfrm flipH="1">
                <a:off x="4064" y="243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0" name="Line 61576"/>
              <p:cNvSpPr>
                <a:spLocks noChangeShapeType="1"/>
              </p:cNvSpPr>
              <p:nvPr/>
            </p:nvSpPr>
            <p:spPr bwMode="auto">
              <a:xfrm flipH="1" flipV="1">
                <a:off x="4062" y="243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1" name="Line 61577"/>
              <p:cNvSpPr>
                <a:spLocks noChangeShapeType="1"/>
              </p:cNvSpPr>
              <p:nvPr/>
            </p:nvSpPr>
            <p:spPr bwMode="auto">
              <a:xfrm flipH="1">
                <a:off x="4055"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2" name="Line 61578"/>
              <p:cNvSpPr>
                <a:spLocks noChangeShapeType="1"/>
              </p:cNvSpPr>
              <p:nvPr/>
            </p:nvSpPr>
            <p:spPr bwMode="auto">
              <a:xfrm flipH="1">
                <a:off x="4048" y="2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3" name="Line 61579"/>
              <p:cNvSpPr>
                <a:spLocks noChangeShapeType="1"/>
              </p:cNvSpPr>
              <p:nvPr/>
            </p:nvSpPr>
            <p:spPr bwMode="auto">
              <a:xfrm flipH="1" flipV="1">
                <a:off x="4039" y="24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4" name="Line 61580"/>
              <p:cNvSpPr>
                <a:spLocks noChangeShapeType="1"/>
              </p:cNvSpPr>
              <p:nvPr/>
            </p:nvSpPr>
            <p:spPr bwMode="auto">
              <a:xfrm flipH="1" flipV="1">
                <a:off x="4030" y="24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5" name="Line 61581"/>
              <p:cNvSpPr>
                <a:spLocks noChangeShapeType="1"/>
              </p:cNvSpPr>
              <p:nvPr/>
            </p:nvSpPr>
            <p:spPr bwMode="auto">
              <a:xfrm flipH="1">
                <a:off x="4025" y="242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6" name="Line 61582"/>
              <p:cNvSpPr>
                <a:spLocks noChangeShapeType="1"/>
              </p:cNvSpPr>
              <p:nvPr/>
            </p:nvSpPr>
            <p:spPr bwMode="auto">
              <a:xfrm>
                <a:off x="4025" y="24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7" name="Line 61583"/>
              <p:cNvSpPr>
                <a:spLocks noChangeShapeType="1"/>
              </p:cNvSpPr>
              <p:nvPr/>
            </p:nvSpPr>
            <p:spPr bwMode="auto">
              <a:xfrm flipH="1">
                <a:off x="4013" y="24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8" name="Line 61584"/>
              <p:cNvSpPr>
                <a:spLocks noChangeShapeType="1"/>
              </p:cNvSpPr>
              <p:nvPr/>
            </p:nvSpPr>
            <p:spPr bwMode="auto">
              <a:xfrm flipH="1" flipV="1">
                <a:off x="4003" y="24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9" name="Line 61585"/>
              <p:cNvSpPr>
                <a:spLocks noChangeShapeType="1"/>
              </p:cNvSpPr>
              <p:nvPr/>
            </p:nvSpPr>
            <p:spPr bwMode="auto">
              <a:xfrm flipH="1">
                <a:off x="3990" y="24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0" name="Line 61586"/>
              <p:cNvSpPr>
                <a:spLocks noChangeShapeType="1"/>
              </p:cNvSpPr>
              <p:nvPr/>
            </p:nvSpPr>
            <p:spPr bwMode="auto">
              <a:xfrm flipH="1">
                <a:off x="3985" y="24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1" name="Line 61587"/>
              <p:cNvSpPr>
                <a:spLocks noChangeShapeType="1"/>
              </p:cNvSpPr>
              <p:nvPr/>
            </p:nvSpPr>
            <p:spPr bwMode="auto">
              <a:xfrm flipH="1">
                <a:off x="3978" y="24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2" name="Line 61588"/>
              <p:cNvSpPr>
                <a:spLocks noChangeShapeType="1"/>
              </p:cNvSpPr>
              <p:nvPr/>
            </p:nvSpPr>
            <p:spPr bwMode="auto">
              <a:xfrm flipH="1" flipV="1">
                <a:off x="3976" y="24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3" name="Line 61589"/>
              <p:cNvSpPr>
                <a:spLocks noChangeShapeType="1"/>
              </p:cNvSpPr>
              <p:nvPr/>
            </p:nvSpPr>
            <p:spPr bwMode="auto">
              <a:xfrm flipH="1" flipV="1">
                <a:off x="3967" y="24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4" name="Line 61590"/>
              <p:cNvSpPr>
                <a:spLocks noChangeShapeType="1"/>
              </p:cNvSpPr>
              <p:nvPr/>
            </p:nvSpPr>
            <p:spPr bwMode="auto">
              <a:xfrm flipH="1" flipV="1">
                <a:off x="3957" y="24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5" name="Line 61591"/>
              <p:cNvSpPr>
                <a:spLocks noChangeShapeType="1"/>
              </p:cNvSpPr>
              <p:nvPr/>
            </p:nvSpPr>
            <p:spPr bwMode="auto">
              <a:xfrm flipH="1">
                <a:off x="3950" y="24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6" name="Line 61592"/>
              <p:cNvSpPr>
                <a:spLocks noChangeShapeType="1"/>
              </p:cNvSpPr>
              <p:nvPr/>
            </p:nvSpPr>
            <p:spPr bwMode="auto">
              <a:xfrm flipH="1">
                <a:off x="3944" y="24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7" name="Line 61593"/>
              <p:cNvSpPr>
                <a:spLocks noChangeShapeType="1"/>
              </p:cNvSpPr>
              <p:nvPr/>
            </p:nvSpPr>
            <p:spPr bwMode="auto">
              <a:xfrm flipH="1">
                <a:off x="3937" y="24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8" name="Line 61594"/>
              <p:cNvSpPr>
                <a:spLocks noChangeShapeType="1"/>
              </p:cNvSpPr>
              <p:nvPr/>
            </p:nvSpPr>
            <p:spPr bwMode="auto">
              <a:xfrm flipH="1">
                <a:off x="3930"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9" name="Line 61595"/>
              <p:cNvSpPr>
                <a:spLocks noChangeShapeType="1"/>
              </p:cNvSpPr>
              <p:nvPr/>
            </p:nvSpPr>
            <p:spPr bwMode="auto">
              <a:xfrm flipH="1" flipV="1">
                <a:off x="3920" y="244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0" name="Line 61596"/>
              <p:cNvSpPr>
                <a:spLocks noChangeShapeType="1"/>
              </p:cNvSpPr>
              <p:nvPr/>
            </p:nvSpPr>
            <p:spPr bwMode="auto">
              <a:xfrm flipH="1">
                <a:off x="3915" y="24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1" name="Line 61597"/>
              <p:cNvSpPr>
                <a:spLocks noChangeShapeType="1"/>
              </p:cNvSpPr>
              <p:nvPr/>
            </p:nvSpPr>
            <p:spPr bwMode="auto">
              <a:xfrm>
                <a:off x="3915" y="245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2" name="Line 61598"/>
              <p:cNvSpPr>
                <a:spLocks noChangeShapeType="1"/>
              </p:cNvSpPr>
              <p:nvPr/>
            </p:nvSpPr>
            <p:spPr bwMode="auto">
              <a:xfrm>
                <a:off x="3918" y="24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3" name="Line 61599"/>
              <p:cNvSpPr>
                <a:spLocks noChangeShapeType="1"/>
              </p:cNvSpPr>
              <p:nvPr/>
            </p:nvSpPr>
            <p:spPr bwMode="auto">
              <a:xfrm flipH="1">
                <a:off x="3915" y="24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4" name="Line 61600"/>
              <p:cNvSpPr>
                <a:spLocks noChangeShapeType="1"/>
              </p:cNvSpPr>
              <p:nvPr/>
            </p:nvSpPr>
            <p:spPr bwMode="auto">
              <a:xfrm flipH="1">
                <a:off x="3901" y="247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5" name="Line 61601"/>
              <p:cNvSpPr>
                <a:spLocks noChangeShapeType="1"/>
              </p:cNvSpPr>
              <p:nvPr/>
            </p:nvSpPr>
            <p:spPr bwMode="auto">
              <a:xfrm flipH="1" flipV="1">
                <a:off x="389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6" name="Line 61602"/>
              <p:cNvSpPr>
                <a:spLocks noChangeShapeType="1"/>
              </p:cNvSpPr>
              <p:nvPr/>
            </p:nvSpPr>
            <p:spPr bwMode="auto">
              <a:xfrm flipH="1" flipV="1">
                <a:off x="3890" y="24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7" name="Line 61603"/>
              <p:cNvSpPr>
                <a:spLocks noChangeShapeType="1"/>
              </p:cNvSpPr>
              <p:nvPr/>
            </p:nvSpPr>
            <p:spPr bwMode="auto">
              <a:xfrm flipH="1">
                <a:off x="3876" y="246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8" name="Line 61604"/>
              <p:cNvSpPr>
                <a:spLocks noChangeShapeType="1"/>
              </p:cNvSpPr>
              <p:nvPr/>
            </p:nvSpPr>
            <p:spPr bwMode="auto">
              <a:xfrm flipH="1" flipV="1">
                <a:off x="3860" y="247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9" name="Line 61605"/>
              <p:cNvSpPr>
                <a:spLocks noChangeShapeType="1"/>
              </p:cNvSpPr>
              <p:nvPr/>
            </p:nvSpPr>
            <p:spPr bwMode="auto">
              <a:xfrm flipH="1">
                <a:off x="3848" y="247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0" name="Line 61606"/>
              <p:cNvSpPr>
                <a:spLocks noChangeShapeType="1"/>
              </p:cNvSpPr>
              <p:nvPr/>
            </p:nvSpPr>
            <p:spPr bwMode="auto">
              <a:xfrm flipH="1">
                <a:off x="3843" y="24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1" name="Line 61607"/>
              <p:cNvSpPr>
                <a:spLocks noChangeShapeType="1"/>
              </p:cNvSpPr>
              <p:nvPr/>
            </p:nvSpPr>
            <p:spPr bwMode="auto">
              <a:xfrm flipH="1" flipV="1">
                <a:off x="3841" y="24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2" name="Line 61608"/>
              <p:cNvSpPr>
                <a:spLocks noChangeShapeType="1"/>
              </p:cNvSpPr>
              <p:nvPr/>
            </p:nvSpPr>
            <p:spPr bwMode="auto">
              <a:xfrm flipH="1">
                <a:off x="3834"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3" name="Line 61609"/>
              <p:cNvSpPr>
                <a:spLocks noChangeShapeType="1"/>
              </p:cNvSpPr>
              <p:nvPr/>
            </p:nvSpPr>
            <p:spPr bwMode="auto">
              <a:xfrm>
                <a:off x="3834"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4" name="Line 61610"/>
              <p:cNvSpPr>
                <a:spLocks noChangeShapeType="1"/>
              </p:cNvSpPr>
              <p:nvPr/>
            </p:nvSpPr>
            <p:spPr bwMode="auto">
              <a:xfrm flipH="1">
                <a:off x="3829" y="24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5" name="Line 61611"/>
              <p:cNvSpPr>
                <a:spLocks noChangeShapeType="1"/>
              </p:cNvSpPr>
              <p:nvPr/>
            </p:nvSpPr>
            <p:spPr bwMode="auto">
              <a:xfrm flipH="1">
                <a:off x="3822"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6" name="Line 61612"/>
              <p:cNvSpPr>
                <a:spLocks noChangeShapeType="1"/>
              </p:cNvSpPr>
              <p:nvPr/>
            </p:nvSpPr>
            <p:spPr bwMode="auto">
              <a:xfrm flipH="1" flipV="1">
                <a:off x="3818" y="248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7" name="Line 61613"/>
              <p:cNvSpPr>
                <a:spLocks noChangeShapeType="1"/>
              </p:cNvSpPr>
              <p:nvPr/>
            </p:nvSpPr>
            <p:spPr bwMode="auto">
              <a:xfrm flipH="1">
                <a:off x="3811"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8" name="Line 61614"/>
              <p:cNvSpPr>
                <a:spLocks noChangeShapeType="1"/>
              </p:cNvSpPr>
              <p:nvPr/>
            </p:nvSpPr>
            <p:spPr bwMode="auto">
              <a:xfrm flipH="1">
                <a:off x="3804" y="24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9" name="Line 61615"/>
              <p:cNvSpPr>
                <a:spLocks noChangeShapeType="1"/>
              </p:cNvSpPr>
              <p:nvPr/>
            </p:nvSpPr>
            <p:spPr bwMode="auto">
              <a:xfrm flipV="1">
                <a:off x="3804" y="24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0" name="Line 61616"/>
              <p:cNvSpPr>
                <a:spLocks noChangeShapeType="1"/>
              </p:cNvSpPr>
              <p:nvPr/>
            </p:nvSpPr>
            <p:spPr bwMode="auto">
              <a:xfrm flipV="1">
                <a:off x="3818" y="247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1" name="Line 61617"/>
              <p:cNvSpPr>
                <a:spLocks noChangeShapeType="1"/>
              </p:cNvSpPr>
              <p:nvPr/>
            </p:nvSpPr>
            <p:spPr bwMode="auto">
              <a:xfrm flipV="1">
                <a:off x="3830"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2" name="Line 61618"/>
              <p:cNvSpPr>
                <a:spLocks noChangeShapeType="1"/>
              </p:cNvSpPr>
              <p:nvPr/>
            </p:nvSpPr>
            <p:spPr bwMode="auto">
              <a:xfrm flipH="1" flipV="1">
                <a:off x="3835" y="246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3" name="Line 61619"/>
              <p:cNvSpPr>
                <a:spLocks noChangeShapeType="1"/>
              </p:cNvSpPr>
              <p:nvPr/>
            </p:nvSpPr>
            <p:spPr bwMode="auto">
              <a:xfrm flipV="1">
                <a:off x="3835" y="2450"/>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4" name="Line 61620"/>
              <p:cNvSpPr>
                <a:spLocks noChangeShapeType="1"/>
              </p:cNvSpPr>
              <p:nvPr/>
            </p:nvSpPr>
            <p:spPr bwMode="auto">
              <a:xfrm flipV="1">
                <a:off x="3853" y="24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5" name="Line 61621"/>
              <p:cNvSpPr>
                <a:spLocks noChangeShapeType="1"/>
              </p:cNvSpPr>
              <p:nvPr/>
            </p:nvSpPr>
            <p:spPr bwMode="auto">
              <a:xfrm flipV="1">
                <a:off x="3867" y="243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6" name="Line 61622"/>
              <p:cNvSpPr>
                <a:spLocks noChangeShapeType="1"/>
              </p:cNvSpPr>
              <p:nvPr/>
            </p:nvSpPr>
            <p:spPr bwMode="auto">
              <a:xfrm flipH="1" flipV="1">
                <a:off x="3868" y="24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7" name="Line 61623"/>
              <p:cNvSpPr>
                <a:spLocks noChangeShapeType="1"/>
              </p:cNvSpPr>
              <p:nvPr/>
            </p:nvSpPr>
            <p:spPr bwMode="auto">
              <a:xfrm flipV="1">
                <a:off x="3868" y="24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8" name="Line 61624"/>
              <p:cNvSpPr>
                <a:spLocks noChangeShapeType="1"/>
              </p:cNvSpPr>
              <p:nvPr/>
            </p:nvSpPr>
            <p:spPr bwMode="auto">
              <a:xfrm>
                <a:off x="3875" y="24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9" name="Line 61625"/>
              <p:cNvSpPr>
                <a:spLocks noChangeShapeType="1"/>
              </p:cNvSpPr>
              <p:nvPr/>
            </p:nvSpPr>
            <p:spPr bwMode="auto">
              <a:xfrm flipV="1">
                <a:off x="3884" y="24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0" name="Line 61626"/>
              <p:cNvSpPr>
                <a:spLocks noChangeShapeType="1"/>
              </p:cNvSpPr>
              <p:nvPr/>
            </p:nvSpPr>
            <p:spPr bwMode="auto">
              <a:xfrm flipH="1" flipV="1">
                <a:off x="3880" y="24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1" name="Line 61627"/>
              <p:cNvSpPr>
                <a:spLocks noChangeShapeType="1"/>
              </p:cNvSpPr>
              <p:nvPr/>
            </p:nvSpPr>
            <p:spPr bwMode="auto">
              <a:xfrm flipV="1">
                <a:off x="3880"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2" name="Line 61628"/>
              <p:cNvSpPr>
                <a:spLocks noChangeShapeType="1"/>
              </p:cNvSpPr>
              <p:nvPr/>
            </p:nvSpPr>
            <p:spPr bwMode="auto">
              <a:xfrm flipV="1">
                <a:off x="3887"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3" name="Line 61629"/>
              <p:cNvSpPr>
                <a:spLocks noChangeShapeType="1"/>
              </p:cNvSpPr>
              <p:nvPr/>
            </p:nvSpPr>
            <p:spPr bwMode="auto">
              <a:xfrm flipV="1">
                <a:off x="3894" y="24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4" name="Line 61630"/>
              <p:cNvSpPr>
                <a:spLocks noChangeShapeType="1"/>
              </p:cNvSpPr>
              <p:nvPr/>
            </p:nvSpPr>
            <p:spPr bwMode="auto">
              <a:xfrm>
                <a:off x="3901" y="24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5" name="Line 61631"/>
              <p:cNvSpPr>
                <a:spLocks noChangeShapeType="1"/>
              </p:cNvSpPr>
              <p:nvPr/>
            </p:nvSpPr>
            <p:spPr bwMode="auto">
              <a:xfrm flipV="1">
                <a:off x="3903"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6" name="Line 61632"/>
              <p:cNvSpPr>
                <a:spLocks noChangeShapeType="1"/>
              </p:cNvSpPr>
              <p:nvPr/>
            </p:nvSpPr>
            <p:spPr bwMode="auto">
              <a:xfrm>
                <a:off x="3910" y="241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7" name="Line 61633"/>
              <p:cNvSpPr>
                <a:spLocks noChangeShapeType="1"/>
              </p:cNvSpPr>
              <p:nvPr/>
            </p:nvSpPr>
            <p:spPr bwMode="auto">
              <a:xfrm flipV="1">
                <a:off x="3919" y="24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8" name="Line 61634"/>
              <p:cNvSpPr>
                <a:spLocks noChangeShapeType="1"/>
              </p:cNvSpPr>
              <p:nvPr/>
            </p:nvSpPr>
            <p:spPr bwMode="auto">
              <a:xfrm flipV="1">
                <a:off x="3926" y="24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9" name="Line 61635"/>
              <p:cNvSpPr>
                <a:spLocks noChangeShapeType="1"/>
              </p:cNvSpPr>
              <p:nvPr/>
            </p:nvSpPr>
            <p:spPr bwMode="auto">
              <a:xfrm flipV="1">
                <a:off x="3933" y="24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0" name="Line 61636"/>
              <p:cNvSpPr>
                <a:spLocks noChangeShapeType="1"/>
              </p:cNvSpPr>
              <p:nvPr/>
            </p:nvSpPr>
            <p:spPr bwMode="auto">
              <a:xfrm flipV="1">
                <a:off x="3947" y="24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1" name="Line 61637"/>
              <p:cNvSpPr>
                <a:spLocks noChangeShapeType="1"/>
              </p:cNvSpPr>
              <p:nvPr/>
            </p:nvSpPr>
            <p:spPr bwMode="auto">
              <a:xfrm flipH="1" flipV="1">
                <a:off x="3951"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2" name="Line 61638"/>
              <p:cNvSpPr>
                <a:spLocks noChangeShapeType="1"/>
              </p:cNvSpPr>
              <p:nvPr/>
            </p:nvSpPr>
            <p:spPr bwMode="auto">
              <a:xfrm flipV="1">
                <a:off x="3951" y="23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3" name="Line 61639"/>
              <p:cNvSpPr>
                <a:spLocks noChangeShapeType="1"/>
              </p:cNvSpPr>
              <p:nvPr/>
            </p:nvSpPr>
            <p:spPr bwMode="auto">
              <a:xfrm flipV="1">
                <a:off x="3956" y="23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4" name="Line 61640"/>
              <p:cNvSpPr>
                <a:spLocks noChangeShapeType="1"/>
              </p:cNvSpPr>
              <p:nvPr/>
            </p:nvSpPr>
            <p:spPr bwMode="auto">
              <a:xfrm flipV="1">
                <a:off x="3964" y="23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5" name="Line 61641"/>
              <p:cNvSpPr>
                <a:spLocks noChangeShapeType="1"/>
              </p:cNvSpPr>
              <p:nvPr/>
            </p:nvSpPr>
            <p:spPr bwMode="auto">
              <a:xfrm flipV="1">
                <a:off x="3971" y="23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6" name="Line 61642"/>
              <p:cNvSpPr>
                <a:spLocks noChangeShapeType="1"/>
              </p:cNvSpPr>
              <p:nvPr/>
            </p:nvSpPr>
            <p:spPr bwMode="auto">
              <a:xfrm flipV="1">
                <a:off x="3975" y="23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7" name="Line 61643"/>
              <p:cNvSpPr>
                <a:spLocks noChangeShapeType="1"/>
              </p:cNvSpPr>
              <p:nvPr/>
            </p:nvSpPr>
            <p:spPr bwMode="auto">
              <a:xfrm flipH="1">
                <a:off x="3973" y="23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8" name="Line 61644"/>
              <p:cNvSpPr>
                <a:spLocks noChangeShapeType="1"/>
              </p:cNvSpPr>
              <p:nvPr/>
            </p:nvSpPr>
            <p:spPr bwMode="auto">
              <a:xfrm flipH="1">
                <a:off x="3959" y="236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9" name="Line 61645"/>
              <p:cNvSpPr>
                <a:spLocks noChangeShapeType="1"/>
              </p:cNvSpPr>
              <p:nvPr/>
            </p:nvSpPr>
            <p:spPr bwMode="auto">
              <a:xfrm flipH="1" flipV="1">
                <a:off x="3957" y="23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0" name="Line 61646"/>
              <p:cNvSpPr>
                <a:spLocks noChangeShapeType="1"/>
              </p:cNvSpPr>
              <p:nvPr/>
            </p:nvSpPr>
            <p:spPr bwMode="auto">
              <a:xfrm flipV="1">
                <a:off x="3957" y="23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1" name="Line 61647"/>
              <p:cNvSpPr>
                <a:spLocks noChangeShapeType="1"/>
              </p:cNvSpPr>
              <p:nvPr/>
            </p:nvSpPr>
            <p:spPr bwMode="auto">
              <a:xfrm flipH="1" flipV="1">
                <a:off x="3960" y="234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2" name="Line 61648"/>
              <p:cNvSpPr>
                <a:spLocks noChangeShapeType="1"/>
              </p:cNvSpPr>
              <p:nvPr/>
            </p:nvSpPr>
            <p:spPr bwMode="auto">
              <a:xfrm flipH="1">
                <a:off x="3953" y="23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3" name="Line 61649"/>
              <p:cNvSpPr>
                <a:spLocks noChangeShapeType="1"/>
              </p:cNvSpPr>
              <p:nvPr/>
            </p:nvSpPr>
            <p:spPr bwMode="auto">
              <a:xfrm flipH="1" flipV="1">
                <a:off x="3951" y="23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4" name="Line 61650"/>
              <p:cNvSpPr>
                <a:spLocks noChangeShapeType="1"/>
              </p:cNvSpPr>
              <p:nvPr/>
            </p:nvSpPr>
            <p:spPr bwMode="auto">
              <a:xfrm flipH="1" flipV="1">
                <a:off x="3948" y="23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5" name="Line 61651"/>
              <p:cNvSpPr>
                <a:spLocks noChangeShapeType="1"/>
              </p:cNvSpPr>
              <p:nvPr/>
            </p:nvSpPr>
            <p:spPr bwMode="auto">
              <a:xfrm flipV="1">
                <a:off x="3948" y="23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6" name="Line 61652"/>
              <p:cNvSpPr>
                <a:spLocks noChangeShapeType="1"/>
              </p:cNvSpPr>
              <p:nvPr/>
            </p:nvSpPr>
            <p:spPr bwMode="auto">
              <a:xfrm flipV="1">
                <a:off x="3953" y="23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7" name="Line 61653"/>
              <p:cNvSpPr>
                <a:spLocks noChangeShapeType="1"/>
              </p:cNvSpPr>
              <p:nvPr/>
            </p:nvSpPr>
            <p:spPr bwMode="auto">
              <a:xfrm flipH="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8" name="Line 61654"/>
              <p:cNvSpPr>
                <a:spLocks noChangeShapeType="1"/>
              </p:cNvSpPr>
              <p:nvPr/>
            </p:nvSpPr>
            <p:spPr bwMode="auto">
              <a:xfrm flipV="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9" name="Line 61655"/>
              <p:cNvSpPr>
                <a:spLocks noChangeShapeType="1"/>
              </p:cNvSpPr>
              <p:nvPr/>
            </p:nvSpPr>
            <p:spPr bwMode="auto">
              <a:xfrm flipV="1">
                <a:off x="3956" y="2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0" name="Line 61656"/>
              <p:cNvSpPr>
                <a:spLocks noChangeShapeType="1"/>
              </p:cNvSpPr>
              <p:nvPr/>
            </p:nvSpPr>
            <p:spPr bwMode="auto">
              <a:xfrm flipH="1" flipV="1">
                <a:off x="3958" y="2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1" name="Line 61657"/>
              <p:cNvSpPr>
                <a:spLocks noChangeShapeType="1"/>
              </p:cNvSpPr>
              <p:nvPr/>
            </p:nvSpPr>
            <p:spPr bwMode="auto">
              <a:xfrm flipH="1" flipV="1">
                <a:off x="3956"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2" name="Line 61658"/>
              <p:cNvSpPr>
                <a:spLocks noChangeShapeType="1"/>
              </p:cNvSpPr>
              <p:nvPr/>
            </p:nvSpPr>
            <p:spPr bwMode="auto">
              <a:xfrm flipV="1">
                <a:off x="3956"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3" name="Line 61659"/>
              <p:cNvSpPr>
                <a:spLocks noChangeShapeType="1"/>
              </p:cNvSpPr>
              <p:nvPr/>
            </p:nvSpPr>
            <p:spPr bwMode="auto">
              <a:xfrm flipV="1">
                <a:off x="3961" y="227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4" name="Line 61660"/>
              <p:cNvSpPr>
                <a:spLocks noChangeShapeType="1"/>
              </p:cNvSpPr>
              <p:nvPr/>
            </p:nvSpPr>
            <p:spPr bwMode="auto">
              <a:xfrm flipH="1" flipV="1">
                <a:off x="3964" y="226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5" name="Line 61661"/>
              <p:cNvSpPr>
                <a:spLocks noChangeShapeType="1"/>
              </p:cNvSpPr>
              <p:nvPr/>
            </p:nvSpPr>
            <p:spPr bwMode="auto">
              <a:xfrm flipH="1" flipV="1">
                <a:off x="3955" y="22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6" name="Line 61662"/>
              <p:cNvSpPr>
                <a:spLocks noChangeShapeType="1"/>
              </p:cNvSpPr>
              <p:nvPr/>
            </p:nvSpPr>
            <p:spPr bwMode="auto">
              <a:xfrm flipH="1" flipV="1">
                <a:off x="3953"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7" name="Line 61663"/>
              <p:cNvSpPr>
                <a:spLocks noChangeShapeType="1"/>
              </p:cNvSpPr>
              <p:nvPr/>
            </p:nvSpPr>
            <p:spPr bwMode="auto">
              <a:xfrm flipV="1">
                <a:off x="3953" y="224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8" name="Line 61664"/>
              <p:cNvSpPr>
                <a:spLocks noChangeShapeType="1"/>
              </p:cNvSpPr>
              <p:nvPr/>
            </p:nvSpPr>
            <p:spPr bwMode="auto">
              <a:xfrm>
                <a:off x="3957" y="224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9" name="Line 61665"/>
              <p:cNvSpPr>
                <a:spLocks noChangeShapeType="1"/>
              </p:cNvSpPr>
              <p:nvPr/>
            </p:nvSpPr>
            <p:spPr bwMode="auto">
              <a:xfrm flipV="1">
                <a:off x="396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0" name="Line 61666"/>
              <p:cNvSpPr>
                <a:spLocks noChangeShapeType="1"/>
              </p:cNvSpPr>
              <p:nvPr/>
            </p:nvSpPr>
            <p:spPr bwMode="auto">
              <a:xfrm flipV="1">
                <a:off x="3967" y="22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1" name="Line 61667"/>
              <p:cNvSpPr>
                <a:spLocks noChangeShapeType="1"/>
              </p:cNvSpPr>
              <p:nvPr/>
            </p:nvSpPr>
            <p:spPr bwMode="auto">
              <a:xfrm flipH="1">
                <a:off x="3964" y="22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2" name="Line 61668"/>
              <p:cNvSpPr>
                <a:spLocks noChangeShapeType="1"/>
              </p:cNvSpPr>
              <p:nvPr/>
            </p:nvSpPr>
            <p:spPr bwMode="auto">
              <a:xfrm flipH="1" flipV="1">
                <a:off x="3962" y="22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3" name="Line 61669"/>
              <p:cNvSpPr>
                <a:spLocks noChangeShapeType="1"/>
              </p:cNvSpPr>
              <p:nvPr/>
            </p:nvSpPr>
            <p:spPr bwMode="auto">
              <a:xfrm flipH="1" flipV="1">
                <a:off x="3960" y="22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4" name="Line 61670"/>
              <p:cNvSpPr>
                <a:spLocks noChangeShapeType="1"/>
              </p:cNvSpPr>
              <p:nvPr/>
            </p:nvSpPr>
            <p:spPr bwMode="auto">
              <a:xfrm flipH="1">
                <a:off x="3953" y="22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5" name="Line 61671"/>
              <p:cNvSpPr>
                <a:spLocks noChangeShapeType="1"/>
              </p:cNvSpPr>
              <p:nvPr/>
            </p:nvSpPr>
            <p:spPr bwMode="auto">
              <a:xfrm flipH="1" flipV="1">
                <a:off x="3951" y="22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6" name="Line 61672"/>
              <p:cNvSpPr>
                <a:spLocks noChangeShapeType="1"/>
              </p:cNvSpPr>
              <p:nvPr/>
            </p:nvSpPr>
            <p:spPr bwMode="auto">
              <a:xfrm flipV="1">
                <a:off x="3951" y="22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7" name="Line 61673"/>
              <p:cNvSpPr>
                <a:spLocks noChangeShapeType="1"/>
              </p:cNvSpPr>
              <p:nvPr/>
            </p:nvSpPr>
            <p:spPr bwMode="auto">
              <a:xfrm flipV="1">
                <a:off x="3956" y="22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8" name="Line 61674"/>
              <p:cNvSpPr>
                <a:spLocks noChangeShapeType="1"/>
              </p:cNvSpPr>
              <p:nvPr/>
            </p:nvSpPr>
            <p:spPr bwMode="auto">
              <a:xfrm flipH="1" flipV="1">
                <a:off x="396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9" name="Line 61675"/>
              <p:cNvSpPr>
                <a:spLocks noChangeShapeType="1"/>
              </p:cNvSpPr>
              <p:nvPr/>
            </p:nvSpPr>
            <p:spPr bwMode="auto">
              <a:xfrm flipH="1" flipV="1">
                <a:off x="3959" y="21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0" name="Line 61676"/>
              <p:cNvSpPr>
                <a:spLocks noChangeShapeType="1"/>
              </p:cNvSpPr>
              <p:nvPr/>
            </p:nvSpPr>
            <p:spPr bwMode="auto">
              <a:xfrm flipV="1">
                <a:off x="3959" y="21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1" name="Line 61677"/>
              <p:cNvSpPr>
                <a:spLocks noChangeShapeType="1"/>
              </p:cNvSpPr>
              <p:nvPr/>
            </p:nvSpPr>
            <p:spPr bwMode="auto">
              <a:xfrm flipH="1" flipV="1">
                <a:off x="3964"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2" name="Line 61678"/>
              <p:cNvSpPr>
                <a:spLocks noChangeShapeType="1"/>
              </p:cNvSpPr>
              <p:nvPr/>
            </p:nvSpPr>
            <p:spPr bwMode="auto">
              <a:xfrm flipV="1">
                <a:off x="3964" y="218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3" name="Line 61679"/>
              <p:cNvSpPr>
                <a:spLocks noChangeShapeType="1"/>
              </p:cNvSpPr>
              <p:nvPr/>
            </p:nvSpPr>
            <p:spPr bwMode="auto">
              <a:xfrm flipH="1" flipV="1">
                <a:off x="3975" y="21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4" name="Line 61680"/>
              <p:cNvSpPr>
                <a:spLocks noChangeShapeType="1"/>
              </p:cNvSpPr>
              <p:nvPr/>
            </p:nvSpPr>
            <p:spPr bwMode="auto">
              <a:xfrm flipH="1" flipV="1">
                <a:off x="3959" y="217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5" name="Line 61681"/>
              <p:cNvSpPr>
                <a:spLocks noChangeShapeType="1"/>
              </p:cNvSpPr>
              <p:nvPr/>
            </p:nvSpPr>
            <p:spPr bwMode="auto">
              <a:xfrm flipH="1">
                <a:off x="3952" y="21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6" name="Line 61682"/>
              <p:cNvSpPr>
                <a:spLocks noChangeShapeType="1"/>
              </p:cNvSpPr>
              <p:nvPr/>
            </p:nvSpPr>
            <p:spPr bwMode="auto">
              <a:xfrm flipH="1">
                <a:off x="3947" y="21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7" name="Line 61683"/>
              <p:cNvSpPr>
                <a:spLocks noChangeShapeType="1"/>
              </p:cNvSpPr>
              <p:nvPr/>
            </p:nvSpPr>
            <p:spPr bwMode="auto">
              <a:xfrm flipV="1">
                <a:off x="3947" y="216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8" name="Line 61684"/>
              <p:cNvSpPr>
                <a:spLocks noChangeShapeType="1"/>
              </p:cNvSpPr>
              <p:nvPr/>
            </p:nvSpPr>
            <p:spPr bwMode="auto">
              <a:xfrm flipH="1">
                <a:off x="3950" y="2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9" name="Line 61685"/>
              <p:cNvSpPr>
                <a:spLocks noChangeShapeType="1"/>
              </p:cNvSpPr>
              <p:nvPr/>
            </p:nvSpPr>
            <p:spPr bwMode="auto">
              <a:xfrm flipH="1" flipV="1">
                <a:off x="3941" y="21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596" name="Group 61887"/>
            <p:cNvGrpSpPr>
              <a:grpSpLocks/>
            </p:cNvGrpSpPr>
            <p:nvPr/>
          </p:nvGrpSpPr>
          <p:grpSpPr bwMode="auto">
            <a:xfrm>
              <a:off x="6038851" y="3246438"/>
              <a:ext cx="609600" cy="719138"/>
              <a:chOff x="3804" y="2045"/>
              <a:chExt cx="384" cy="453"/>
            </a:xfrm>
            <a:grpFill/>
          </p:grpSpPr>
          <p:sp>
            <p:nvSpPr>
              <p:cNvPr id="14080" name="Line 61687"/>
              <p:cNvSpPr>
                <a:spLocks noChangeShapeType="1"/>
              </p:cNvSpPr>
              <p:nvPr/>
            </p:nvSpPr>
            <p:spPr bwMode="auto">
              <a:xfrm flipH="1" flipV="1">
                <a:off x="3939" y="21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1" name="Line 61688"/>
              <p:cNvSpPr>
                <a:spLocks noChangeShapeType="1"/>
              </p:cNvSpPr>
              <p:nvPr/>
            </p:nvSpPr>
            <p:spPr bwMode="auto">
              <a:xfrm flipH="1" flipV="1">
                <a:off x="3934" y="2144"/>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2" name="Line 61689"/>
              <p:cNvSpPr>
                <a:spLocks noChangeShapeType="1"/>
              </p:cNvSpPr>
              <p:nvPr/>
            </p:nvSpPr>
            <p:spPr bwMode="auto">
              <a:xfrm flipH="1" flipV="1">
                <a:off x="3932" y="21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3" name="Line 61690"/>
              <p:cNvSpPr>
                <a:spLocks noChangeShapeType="1"/>
              </p:cNvSpPr>
              <p:nvPr/>
            </p:nvSpPr>
            <p:spPr bwMode="auto">
              <a:xfrm flipV="1">
                <a:off x="3932" y="21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4" name="Line 61691"/>
              <p:cNvSpPr>
                <a:spLocks noChangeShapeType="1"/>
              </p:cNvSpPr>
              <p:nvPr/>
            </p:nvSpPr>
            <p:spPr bwMode="auto">
              <a:xfrm flipV="1">
                <a:off x="3937" y="21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5" name="Line 61692"/>
              <p:cNvSpPr>
                <a:spLocks noChangeShapeType="1"/>
              </p:cNvSpPr>
              <p:nvPr/>
            </p:nvSpPr>
            <p:spPr bwMode="auto">
              <a:xfrm>
                <a:off x="3942" y="212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6" name="Line 61693"/>
              <p:cNvSpPr>
                <a:spLocks noChangeShapeType="1"/>
              </p:cNvSpPr>
              <p:nvPr/>
            </p:nvSpPr>
            <p:spPr bwMode="auto">
              <a:xfrm flipH="1" flipV="1">
                <a:off x="3949" y="211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7" name="Line 61694"/>
              <p:cNvSpPr>
                <a:spLocks noChangeShapeType="1"/>
              </p:cNvSpPr>
              <p:nvPr/>
            </p:nvSpPr>
            <p:spPr bwMode="auto">
              <a:xfrm flipV="1">
                <a:off x="3949" y="211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8" name="Line 61695"/>
              <p:cNvSpPr>
                <a:spLocks noChangeShapeType="1"/>
              </p:cNvSpPr>
              <p:nvPr/>
            </p:nvSpPr>
            <p:spPr bwMode="auto">
              <a:xfrm flipV="1">
                <a:off x="3956" y="210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9" name="Line 61696"/>
              <p:cNvSpPr>
                <a:spLocks noChangeShapeType="1"/>
              </p:cNvSpPr>
              <p:nvPr/>
            </p:nvSpPr>
            <p:spPr bwMode="auto">
              <a:xfrm>
                <a:off x="3961" y="210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0" name="Line 61697"/>
              <p:cNvSpPr>
                <a:spLocks noChangeShapeType="1"/>
              </p:cNvSpPr>
              <p:nvPr/>
            </p:nvSpPr>
            <p:spPr bwMode="auto">
              <a:xfrm flipV="1">
                <a:off x="3963"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1" name="Line 61698"/>
              <p:cNvSpPr>
                <a:spLocks noChangeShapeType="1"/>
              </p:cNvSpPr>
              <p:nvPr/>
            </p:nvSpPr>
            <p:spPr bwMode="auto">
              <a:xfrm flipV="1">
                <a:off x="3970"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2" name="Line 61699"/>
              <p:cNvSpPr>
                <a:spLocks noChangeShapeType="1"/>
              </p:cNvSpPr>
              <p:nvPr/>
            </p:nvSpPr>
            <p:spPr bwMode="auto">
              <a:xfrm flipV="1">
                <a:off x="3975" y="209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3" name="Line 61700"/>
              <p:cNvSpPr>
                <a:spLocks noChangeShapeType="1"/>
              </p:cNvSpPr>
              <p:nvPr/>
            </p:nvSpPr>
            <p:spPr bwMode="auto">
              <a:xfrm flipV="1">
                <a:off x="3980" y="209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4" name="Line 61701"/>
              <p:cNvSpPr>
                <a:spLocks noChangeShapeType="1"/>
              </p:cNvSpPr>
              <p:nvPr/>
            </p:nvSpPr>
            <p:spPr bwMode="auto">
              <a:xfrm flipH="1" flipV="1">
                <a:off x="3985" y="20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5" name="Line 61702"/>
              <p:cNvSpPr>
                <a:spLocks noChangeShapeType="1"/>
              </p:cNvSpPr>
              <p:nvPr/>
            </p:nvSpPr>
            <p:spPr bwMode="auto">
              <a:xfrm flipV="1">
                <a:off x="3985" y="208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6" name="Line 61703"/>
              <p:cNvSpPr>
                <a:spLocks noChangeShapeType="1"/>
              </p:cNvSpPr>
              <p:nvPr/>
            </p:nvSpPr>
            <p:spPr bwMode="auto">
              <a:xfrm flipH="1" flipV="1">
                <a:off x="3989" y="207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7" name="Line 61704"/>
              <p:cNvSpPr>
                <a:spLocks noChangeShapeType="1"/>
              </p:cNvSpPr>
              <p:nvPr/>
            </p:nvSpPr>
            <p:spPr bwMode="auto">
              <a:xfrm flipV="1">
                <a:off x="3989" y="207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8" name="Line 61705"/>
              <p:cNvSpPr>
                <a:spLocks noChangeShapeType="1"/>
              </p:cNvSpPr>
              <p:nvPr/>
            </p:nvSpPr>
            <p:spPr bwMode="auto">
              <a:xfrm>
                <a:off x="3996" y="207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9" name="Line 61706"/>
              <p:cNvSpPr>
                <a:spLocks noChangeShapeType="1"/>
              </p:cNvSpPr>
              <p:nvPr/>
            </p:nvSpPr>
            <p:spPr bwMode="auto">
              <a:xfrm flipV="1">
                <a:off x="4005" y="20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0" name="Line 61707"/>
              <p:cNvSpPr>
                <a:spLocks noChangeShapeType="1"/>
              </p:cNvSpPr>
              <p:nvPr/>
            </p:nvSpPr>
            <p:spPr bwMode="auto">
              <a:xfrm flipH="1" flipV="1">
                <a:off x="4001" y="206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1" name="Line 61708"/>
              <p:cNvSpPr>
                <a:spLocks noChangeShapeType="1"/>
              </p:cNvSpPr>
              <p:nvPr/>
            </p:nvSpPr>
            <p:spPr bwMode="auto">
              <a:xfrm flipV="1">
                <a:off x="4001"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2" name="Line 61709"/>
              <p:cNvSpPr>
                <a:spLocks noChangeShapeType="1"/>
              </p:cNvSpPr>
              <p:nvPr/>
            </p:nvSpPr>
            <p:spPr bwMode="auto">
              <a:xfrm flipV="1">
                <a:off x="4008" y="2045"/>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3" name="Line 61710"/>
              <p:cNvSpPr>
                <a:spLocks noChangeShapeType="1"/>
              </p:cNvSpPr>
              <p:nvPr/>
            </p:nvSpPr>
            <p:spPr bwMode="auto">
              <a:xfrm>
                <a:off x="4011" y="20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4" name="Line 61711"/>
              <p:cNvSpPr>
                <a:spLocks noChangeShapeType="1"/>
              </p:cNvSpPr>
              <p:nvPr/>
            </p:nvSpPr>
            <p:spPr bwMode="auto">
              <a:xfrm>
                <a:off x="4022"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5" name="Line 61712"/>
              <p:cNvSpPr>
                <a:spLocks noChangeShapeType="1"/>
              </p:cNvSpPr>
              <p:nvPr/>
            </p:nvSpPr>
            <p:spPr bwMode="auto">
              <a:xfrm flipH="1">
                <a:off x="4029" y="206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6" name="Line 61713"/>
              <p:cNvSpPr>
                <a:spLocks noChangeShapeType="1"/>
              </p:cNvSpPr>
              <p:nvPr/>
            </p:nvSpPr>
            <p:spPr bwMode="auto">
              <a:xfrm>
                <a:off x="4029" y="20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7" name="Line 61714"/>
              <p:cNvSpPr>
                <a:spLocks noChangeShapeType="1"/>
              </p:cNvSpPr>
              <p:nvPr/>
            </p:nvSpPr>
            <p:spPr bwMode="auto">
              <a:xfrm>
                <a:off x="4031" y="20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8" name="Line 61715"/>
              <p:cNvSpPr>
                <a:spLocks noChangeShapeType="1"/>
              </p:cNvSpPr>
              <p:nvPr/>
            </p:nvSpPr>
            <p:spPr bwMode="auto">
              <a:xfrm>
                <a:off x="4033" y="20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9" name="Line 61716"/>
              <p:cNvSpPr>
                <a:spLocks noChangeShapeType="1"/>
              </p:cNvSpPr>
              <p:nvPr/>
            </p:nvSpPr>
            <p:spPr bwMode="auto">
              <a:xfrm>
                <a:off x="4042"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0" name="Line 61717"/>
              <p:cNvSpPr>
                <a:spLocks noChangeShapeType="1"/>
              </p:cNvSpPr>
              <p:nvPr/>
            </p:nvSpPr>
            <p:spPr bwMode="auto">
              <a:xfrm flipH="1">
                <a:off x="4039" y="21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1" name="Line 61718"/>
              <p:cNvSpPr>
                <a:spLocks noChangeShapeType="1"/>
              </p:cNvSpPr>
              <p:nvPr/>
            </p:nvSpPr>
            <p:spPr bwMode="auto">
              <a:xfrm>
                <a:off x="4039" y="2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2" name="Line 61719"/>
              <p:cNvSpPr>
                <a:spLocks noChangeShapeType="1"/>
              </p:cNvSpPr>
              <p:nvPr/>
            </p:nvSpPr>
            <p:spPr bwMode="auto">
              <a:xfrm>
                <a:off x="4041" y="211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3" name="Line 61720"/>
              <p:cNvSpPr>
                <a:spLocks noChangeShapeType="1"/>
              </p:cNvSpPr>
              <p:nvPr/>
            </p:nvSpPr>
            <p:spPr bwMode="auto">
              <a:xfrm>
                <a:off x="4046" y="21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4" name="Line 61721"/>
              <p:cNvSpPr>
                <a:spLocks noChangeShapeType="1"/>
              </p:cNvSpPr>
              <p:nvPr/>
            </p:nvSpPr>
            <p:spPr bwMode="auto">
              <a:xfrm flipV="1">
                <a:off x="4048" y="21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5" name="Line 61722"/>
              <p:cNvSpPr>
                <a:spLocks noChangeShapeType="1"/>
              </p:cNvSpPr>
              <p:nvPr/>
            </p:nvSpPr>
            <p:spPr bwMode="auto">
              <a:xfrm>
                <a:off x="4055" y="213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6" name="Line 61723"/>
              <p:cNvSpPr>
                <a:spLocks noChangeShapeType="1"/>
              </p:cNvSpPr>
              <p:nvPr/>
            </p:nvSpPr>
            <p:spPr bwMode="auto">
              <a:xfrm flipV="1">
                <a:off x="4063" y="21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7" name="Line 61724"/>
              <p:cNvSpPr>
                <a:spLocks noChangeShapeType="1"/>
              </p:cNvSpPr>
              <p:nvPr/>
            </p:nvSpPr>
            <p:spPr bwMode="auto">
              <a:xfrm>
                <a:off x="407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8" name="Line 61725"/>
              <p:cNvSpPr>
                <a:spLocks noChangeShapeType="1"/>
              </p:cNvSpPr>
              <p:nvPr/>
            </p:nvSpPr>
            <p:spPr bwMode="auto">
              <a:xfrm>
                <a:off x="4073" y="21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9" name="Line 61726"/>
              <p:cNvSpPr>
                <a:spLocks noChangeShapeType="1"/>
              </p:cNvSpPr>
              <p:nvPr/>
            </p:nvSpPr>
            <p:spPr bwMode="auto">
              <a:xfrm>
                <a:off x="4082" y="21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0" name="Line 61727"/>
              <p:cNvSpPr>
                <a:spLocks noChangeShapeType="1"/>
              </p:cNvSpPr>
              <p:nvPr/>
            </p:nvSpPr>
            <p:spPr bwMode="auto">
              <a:xfrm>
                <a:off x="4084" y="21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1" name="Line 61728"/>
              <p:cNvSpPr>
                <a:spLocks noChangeShapeType="1"/>
              </p:cNvSpPr>
              <p:nvPr/>
            </p:nvSpPr>
            <p:spPr bwMode="auto">
              <a:xfrm>
                <a:off x="4086" y="21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2" name="Line 61729"/>
              <p:cNvSpPr>
                <a:spLocks noChangeShapeType="1"/>
              </p:cNvSpPr>
              <p:nvPr/>
            </p:nvSpPr>
            <p:spPr bwMode="auto">
              <a:xfrm>
                <a:off x="4088" y="2173"/>
                <a:ext cx="11" cy="3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3" name="Line 61730"/>
              <p:cNvSpPr>
                <a:spLocks noChangeShapeType="1"/>
              </p:cNvSpPr>
              <p:nvPr/>
            </p:nvSpPr>
            <p:spPr bwMode="auto">
              <a:xfrm flipH="1" flipV="1">
                <a:off x="4090" y="2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4" name="Line 61731"/>
              <p:cNvSpPr>
                <a:spLocks noChangeShapeType="1"/>
              </p:cNvSpPr>
              <p:nvPr/>
            </p:nvSpPr>
            <p:spPr bwMode="auto">
              <a:xfrm flipH="1">
                <a:off x="4083" y="22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5" name="Line 61732"/>
              <p:cNvSpPr>
                <a:spLocks noChangeShapeType="1"/>
              </p:cNvSpPr>
              <p:nvPr/>
            </p:nvSpPr>
            <p:spPr bwMode="auto">
              <a:xfrm flipH="1">
                <a:off x="4076" y="2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6" name="Line 61733"/>
              <p:cNvSpPr>
                <a:spLocks noChangeShapeType="1"/>
              </p:cNvSpPr>
              <p:nvPr/>
            </p:nvSpPr>
            <p:spPr bwMode="auto">
              <a:xfrm>
                <a:off x="4076" y="22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7" name="Line 61734"/>
              <p:cNvSpPr>
                <a:spLocks noChangeShapeType="1"/>
              </p:cNvSpPr>
              <p:nvPr/>
            </p:nvSpPr>
            <p:spPr bwMode="auto">
              <a:xfrm flipV="1">
                <a:off x="4079" y="22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8" name="Line 61735"/>
              <p:cNvSpPr>
                <a:spLocks noChangeShapeType="1"/>
              </p:cNvSpPr>
              <p:nvPr/>
            </p:nvSpPr>
            <p:spPr bwMode="auto">
              <a:xfrm>
                <a:off x="4085" y="22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9" name="Line 61736"/>
              <p:cNvSpPr>
                <a:spLocks noChangeShapeType="1"/>
              </p:cNvSpPr>
              <p:nvPr/>
            </p:nvSpPr>
            <p:spPr bwMode="auto">
              <a:xfrm>
                <a:off x="4101" y="22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0" name="Line 61737"/>
              <p:cNvSpPr>
                <a:spLocks noChangeShapeType="1"/>
              </p:cNvSpPr>
              <p:nvPr/>
            </p:nvSpPr>
            <p:spPr bwMode="auto">
              <a:xfrm>
                <a:off x="4103" y="222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1" name="Line 61738"/>
              <p:cNvSpPr>
                <a:spLocks noChangeShapeType="1"/>
              </p:cNvSpPr>
              <p:nvPr/>
            </p:nvSpPr>
            <p:spPr bwMode="auto">
              <a:xfrm>
                <a:off x="4113" y="22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2" name="Line 61739"/>
              <p:cNvSpPr>
                <a:spLocks noChangeShapeType="1"/>
              </p:cNvSpPr>
              <p:nvPr/>
            </p:nvSpPr>
            <p:spPr bwMode="auto">
              <a:xfrm>
                <a:off x="4115" y="22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3" name="Line 61740"/>
              <p:cNvSpPr>
                <a:spLocks noChangeShapeType="1"/>
              </p:cNvSpPr>
              <p:nvPr/>
            </p:nvSpPr>
            <p:spPr bwMode="auto">
              <a:xfrm>
                <a:off x="4117" y="2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4" name="Line 61741"/>
              <p:cNvSpPr>
                <a:spLocks noChangeShapeType="1"/>
              </p:cNvSpPr>
              <p:nvPr/>
            </p:nvSpPr>
            <p:spPr bwMode="auto">
              <a:xfrm flipH="1">
                <a:off x="4114" y="224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5" name="Line 61742"/>
              <p:cNvSpPr>
                <a:spLocks noChangeShapeType="1"/>
              </p:cNvSpPr>
              <p:nvPr/>
            </p:nvSpPr>
            <p:spPr bwMode="auto">
              <a:xfrm flipH="1">
                <a:off x="4109" y="22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6" name="Line 61743"/>
              <p:cNvSpPr>
                <a:spLocks noChangeShapeType="1"/>
              </p:cNvSpPr>
              <p:nvPr/>
            </p:nvSpPr>
            <p:spPr bwMode="auto">
              <a:xfrm flipH="1">
                <a:off x="4102" y="22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7" name="Line 61744"/>
              <p:cNvSpPr>
                <a:spLocks noChangeShapeType="1"/>
              </p:cNvSpPr>
              <p:nvPr/>
            </p:nvSpPr>
            <p:spPr bwMode="auto">
              <a:xfrm>
                <a:off x="4102" y="22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8" name="Line 61745"/>
              <p:cNvSpPr>
                <a:spLocks noChangeShapeType="1"/>
              </p:cNvSpPr>
              <p:nvPr/>
            </p:nvSpPr>
            <p:spPr bwMode="auto">
              <a:xfrm>
                <a:off x="4104" y="2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9" name="Line 61746"/>
              <p:cNvSpPr>
                <a:spLocks noChangeShapeType="1"/>
              </p:cNvSpPr>
              <p:nvPr/>
            </p:nvSpPr>
            <p:spPr bwMode="auto">
              <a:xfrm>
                <a:off x="4106" y="22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0" name="Line 61747"/>
              <p:cNvSpPr>
                <a:spLocks noChangeShapeType="1"/>
              </p:cNvSpPr>
              <p:nvPr/>
            </p:nvSpPr>
            <p:spPr bwMode="auto">
              <a:xfrm flipV="1">
                <a:off x="4116" y="227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1" name="Line 61748"/>
              <p:cNvSpPr>
                <a:spLocks noChangeShapeType="1"/>
              </p:cNvSpPr>
              <p:nvPr/>
            </p:nvSpPr>
            <p:spPr bwMode="auto">
              <a:xfrm flipV="1">
                <a:off x="4120" y="22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2" name="Line 61749"/>
              <p:cNvSpPr>
                <a:spLocks noChangeShapeType="1"/>
              </p:cNvSpPr>
              <p:nvPr/>
            </p:nvSpPr>
            <p:spPr bwMode="auto">
              <a:xfrm flipV="1">
                <a:off x="4128" y="226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3" name="Line 61750"/>
              <p:cNvSpPr>
                <a:spLocks noChangeShapeType="1"/>
              </p:cNvSpPr>
              <p:nvPr/>
            </p:nvSpPr>
            <p:spPr bwMode="auto">
              <a:xfrm>
                <a:off x="4133" y="22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4" name="Line 61751"/>
              <p:cNvSpPr>
                <a:spLocks noChangeShapeType="1"/>
              </p:cNvSpPr>
              <p:nvPr/>
            </p:nvSpPr>
            <p:spPr bwMode="auto">
              <a:xfrm flipV="1">
                <a:off x="4142" y="226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5" name="Line 61752"/>
              <p:cNvSpPr>
                <a:spLocks noChangeShapeType="1"/>
              </p:cNvSpPr>
              <p:nvPr/>
            </p:nvSpPr>
            <p:spPr bwMode="auto">
              <a:xfrm>
                <a:off x="4155" y="226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6" name="Line 61753"/>
              <p:cNvSpPr>
                <a:spLocks noChangeShapeType="1"/>
              </p:cNvSpPr>
              <p:nvPr/>
            </p:nvSpPr>
            <p:spPr bwMode="auto">
              <a:xfrm>
                <a:off x="4172" y="22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7" name="Line 61754"/>
              <p:cNvSpPr>
                <a:spLocks noChangeShapeType="1"/>
              </p:cNvSpPr>
              <p:nvPr/>
            </p:nvSpPr>
            <p:spPr bwMode="auto">
              <a:xfrm>
                <a:off x="4181" y="2273"/>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8" name="Line 61755"/>
              <p:cNvSpPr>
                <a:spLocks noChangeShapeType="1"/>
              </p:cNvSpPr>
              <p:nvPr/>
            </p:nvSpPr>
            <p:spPr bwMode="auto">
              <a:xfrm>
                <a:off x="4186" y="22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9" name="Line 61756"/>
              <p:cNvSpPr>
                <a:spLocks noChangeShapeType="1"/>
              </p:cNvSpPr>
              <p:nvPr/>
            </p:nvSpPr>
            <p:spPr bwMode="auto">
              <a:xfrm flipH="1">
                <a:off x="4184" y="22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0" name="Line 61757"/>
              <p:cNvSpPr>
                <a:spLocks noChangeShapeType="1"/>
              </p:cNvSpPr>
              <p:nvPr/>
            </p:nvSpPr>
            <p:spPr bwMode="auto">
              <a:xfrm>
                <a:off x="4184" y="231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1" name="Line 61758"/>
              <p:cNvSpPr>
                <a:spLocks noChangeShapeType="1"/>
              </p:cNvSpPr>
              <p:nvPr/>
            </p:nvSpPr>
            <p:spPr bwMode="auto">
              <a:xfrm flipH="1">
                <a:off x="4181" y="23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2" name="Line 61759"/>
              <p:cNvSpPr>
                <a:spLocks noChangeShapeType="1"/>
              </p:cNvSpPr>
              <p:nvPr/>
            </p:nvSpPr>
            <p:spPr bwMode="auto">
              <a:xfrm flipH="1">
                <a:off x="4177" y="232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3" name="Line 61760"/>
              <p:cNvSpPr>
                <a:spLocks noChangeShapeType="1"/>
              </p:cNvSpPr>
              <p:nvPr/>
            </p:nvSpPr>
            <p:spPr bwMode="auto">
              <a:xfrm flipH="1">
                <a:off x="4170" y="23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4" name="Line 61761"/>
              <p:cNvSpPr>
                <a:spLocks noChangeShapeType="1"/>
              </p:cNvSpPr>
              <p:nvPr/>
            </p:nvSpPr>
            <p:spPr bwMode="auto">
              <a:xfrm flipH="1">
                <a:off x="4163" y="233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5" name="Line 61762"/>
              <p:cNvSpPr>
                <a:spLocks noChangeShapeType="1"/>
              </p:cNvSpPr>
              <p:nvPr/>
            </p:nvSpPr>
            <p:spPr bwMode="auto">
              <a:xfrm>
                <a:off x="4163" y="23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6" name="Line 61763"/>
              <p:cNvSpPr>
                <a:spLocks noChangeShapeType="1"/>
              </p:cNvSpPr>
              <p:nvPr/>
            </p:nvSpPr>
            <p:spPr bwMode="auto">
              <a:xfrm flipH="1">
                <a:off x="4158" y="23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7" name="Line 61764"/>
              <p:cNvSpPr>
                <a:spLocks noChangeShapeType="1"/>
              </p:cNvSpPr>
              <p:nvPr/>
            </p:nvSpPr>
            <p:spPr bwMode="auto">
              <a:xfrm flipH="1">
                <a:off x="4152" y="23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8" name="Line 61765"/>
              <p:cNvSpPr>
                <a:spLocks noChangeShapeType="1"/>
              </p:cNvSpPr>
              <p:nvPr/>
            </p:nvSpPr>
            <p:spPr bwMode="auto">
              <a:xfrm flipH="1">
                <a:off x="4144" y="23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9" name="Line 61766"/>
              <p:cNvSpPr>
                <a:spLocks noChangeShapeType="1"/>
              </p:cNvSpPr>
              <p:nvPr/>
            </p:nvSpPr>
            <p:spPr bwMode="auto">
              <a:xfrm flipH="1">
                <a:off x="4139" y="235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0" name="Line 61767"/>
              <p:cNvSpPr>
                <a:spLocks noChangeShapeType="1"/>
              </p:cNvSpPr>
              <p:nvPr/>
            </p:nvSpPr>
            <p:spPr bwMode="auto">
              <a:xfrm flipV="1">
                <a:off x="4139" y="23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1" name="Line 61768"/>
              <p:cNvSpPr>
                <a:spLocks noChangeShapeType="1"/>
              </p:cNvSpPr>
              <p:nvPr/>
            </p:nvSpPr>
            <p:spPr bwMode="auto">
              <a:xfrm>
                <a:off x="4146"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2" name="Line 61769"/>
              <p:cNvSpPr>
                <a:spLocks noChangeShapeType="1"/>
              </p:cNvSpPr>
              <p:nvPr/>
            </p:nvSpPr>
            <p:spPr bwMode="auto">
              <a:xfrm flipH="1">
                <a:off x="4143" y="2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3" name="Line 61770"/>
              <p:cNvSpPr>
                <a:spLocks noChangeShapeType="1"/>
              </p:cNvSpPr>
              <p:nvPr/>
            </p:nvSpPr>
            <p:spPr bwMode="auto">
              <a:xfrm flipH="1" flipV="1">
                <a:off x="4134" y="23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4" name="Line 61771"/>
              <p:cNvSpPr>
                <a:spLocks noChangeShapeType="1"/>
              </p:cNvSpPr>
              <p:nvPr/>
            </p:nvSpPr>
            <p:spPr bwMode="auto">
              <a:xfrm flipH="1">
                <a:off x="4128" y="237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5" name="Line 61772"/>
              <p:cNvSpPr>
                <a:spLocks noChangeShapeType="1"/>
              </p:cNvSpPr>
              <p:nvPr/>
            </p:nvSpPr>
            <p:spPr bwMode="auto">
              <a:xfrm flipH="1">
                <a:off x="4121" y="23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6" name="Line 61773"/>
              <p:cNvSpPr>
                <a:spLocks noChangeShapeType="1"/>
              </p:cNvSpPr>
              <p:nvPr/>
            </p:nvSpPr>
            <p:spPr bwMode="auto">
              <a:xfrm>
                <a:off x="4121" y="23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7" name="Line 61774"/>
              <p:cNvSpPr>
                <a:spLocks noChangeShapeType="1"/>
              </p:cNvSpPr>
              <p:nvPr/>
            </p:nvSpPr>
            <p:spPr bwMode="auto">
              <a:xfrm>
                <a:off x="4123" y="23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8" name="Line 61775"/>
              <p:cNvSpPr>
                <a:spLocks noChangeShapeType="1"/>
              </p:cNvSpPr>
              <p:nvPr/>
            </p:nvSpPr>
            <p:spPr bwMode="auto">
              <a:xfrm>
                <a:off x="4132" y="23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9" name="Line 61776"/>
              <p:cNvSpPr>
                <a:spLocks noChangeShapeType="1"/>
              </p:cNvSpPr>
              <p:nvPr/>
            </p:nvSpPr>
            <p:spPr bwMode="auto">
              <a:xfrm flipV="1">
                <a:off x="4141"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0" name="Line 61777"/>
              <p:cNvSpPr>
                <a:spLocks noChangeShapeType="1"/>
              </p:cNvSpPr>
              <p:nvPr/>
            </p:nvSpPr>
            <p:spPr bwMode="auto">
              <a:xfrm>
                <a:off x="4148" y="2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1" name="Line 61778"/>
              <p:cNvSpPr>
                <a:spLocks noChangeShapeType="1"/>
              </p:cNvSpPr>
              <p:nvPr/>
            </p:nvSpPr>
            <p:spPr bwMode="auto">
              <a:xfrm flipV="1">
                <a:off x="4157" y="23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2" name="Line 61779"/>
              <p:cNvSpPr>
                <a:spLocks noChangeShapeType="1"/>
              </p:cNvSpPr>
              <p:nvPr/>
            </p:nvSpPr>
            <p:spPr bwMode="auto">
              <a:xfrm flipV="1">
                <a:off x="4162" y="23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3" name="Line 61780"/>
              <p:cNvSpPr>
                <a:spLocks noChangeShapeType="1"/>
              </p:cNvSpPr>
              <p:nvPr/>
            </p:nvSpPr>
            <p:spPr bwMode="auto">
              <a:xfrm>
                <a:off x="4169" y="238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4" name="Line 61781"/>
              <p:cNvSpPr>
                <a:spLocks noChangeShapeType="1"/>
              </p:cNvSpPr>
              <p:nvPr/>
            </p:nvSpPr>
            <p:spPr bwMode="auto">
              <a:xfrm flipH="1">
                <a:off x="4173" y="23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5" name="Line 61782"/>
              <p:cNvSpPr>
                <a:spLocks noChangeShapeType="1"/>
              </p:cNvSpPr>
              <p:nvPr/>
            </p:nvSpPr>
            <p:spPr bwMode="auto">
              <a:xfrm flipH="1">
                <a:off x="4169" y="23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6" name="Line 61783"/>
              <p:cNvSpPr>
                <a:spLocks noChangeShapeType="1"/>
              </p:cNvSpPr>
              <p:nvPr/>
            </p:nvSpPr>
            <p:spPr bwMode="auto">
              <a:xfrm flipH="1">
                <a:off x="4161" y="24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7" name="Line 61784"/>
              <p:cNvSpPr>
                <a:spLocks noChangeShapeType="1"/>
              </p:cNvSpPr>
              <p:nvPr/>
            </p:nvSpPr>
            <p:spPr bwMode="auto">
              <a:xfrm flipH="1">
                <a:off x="4156" y="24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8" name="Line 61785"/>
              <p:cNvSpPr>
                <a:spLocks noChangeShapeType="1"/>
              </p:cNvSpPr>
              <p:nvPr/>
            </p:nvSpPr>
            <p:spPr bwMode="auto">
              <a:xfrm flipH="1">
                <a:off x="4151" y="24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9" name="Line 61786"/>
              <p:cNvSpPr>
                <a:spLocks noChangeShapeType="1"/>
              </p:cNvSpPr>
              <p:nvPr/>
            </p:nvSpPr>
            <p:spPr bwMode="auto">
              <a:xfrm flipH="1" flipV="1">
                <a:off x="4143" y="24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0" name="Line 61787"/>
              <p:cNvSpPr>
                <a:spLocks noChangeShapeType="1"/>
              </p:cNvSpPr>
              <p:nvPr/>
            </p:nvSpPr>
            <p:spPr bwMode="auto">
              <a:xfrm flipH="1">
                <a:off x="4136"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1" name="Line 61788"/>
              <p:cNvSpPr>
                <a:spLocks noChangeShapeType="1"/>
              </p:cNvSpPr>
              <p:nvPr/>
            </p:nvSpPr>
            <p:spPr bwMode="auto">
              <a:xfrm flipH="1">
                <a:off x="4124" y="24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2" name="Line 61789"/>
              <p:cNvSpPr>
                <a:spLocks noChangeShapeType="1"/>
              </p:cNvSpPr>
              <p:nvPr/>
            </p:nvSpPr>
            <p:spPr bwMode="auto">
              <a:xfrm flipH="1" flipV="1">
                <a:off x="4114" y="24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3" name="Line 61790"/>
              <p:cNvSpPr>
                <a:spLocks noChangeShapeType="1"/>
              </p:cNvSpPr>
              <p:nvPr/>
            </p:nvSpPr>
            <p:spPr bwMode="auto">
              <a:xfrm flipH="1">
                <a:off x="4107"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4" name="Line 61791"/>
              <p:cNvSpPr>
                <a:spLocks noChangeShapeType="1"/>
              </p:cNvSpPr>
              <p:nvPr/>
            </p:nvSpPr>
            <p:spPr bwMode="auto">
              <a:xfrm flipH="1" flipV="1">
                <a:off x="4098"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5" name="Line 61792"/>
              <p:cNvSpPr>
                <a:spLocks noChangeShapeType="1"/>
              </p:cNvSpPr>
              <p:nvPr/>
            </p:nvSpPr>
            <p:spPr bwMode="auto">
              <a:xfrm flipH="1">
                <a:off x="4092" y="24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6" name="Line 61793"/>
              <p:cNvSpPr>
                <a:spLocks noChangeShapeType="1"/>
              </p:cNvSpPr>
              <p:nvPr/>
            </p:nvSpPr>
            <p:spPr bwMode="auto">
              <a:xfrm flipH="1">
                <a:off x="4085"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7" name="Line 61794"/>
              <p:cNvSpPr>
                <a:spLocks noChangeShapeType="1"/>
              </p:cNvSpPr>
              <p:nvPr/>
            </p:nvSpPr>
            <p:spPr bwMode="auto">
              <a:xfrm flipH="1">
                <a:off x="4078"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8" name="Line 61795"/>
              <p:cNvSpPr>
                <a:spLocks noChangeShapeType="1"/>
              </p:cNvSpPr>
              <p:nvPr/>
            </p:nvSpPr>
            <p:spPr bwMode="auto">
              <a:xfrm flipH="1">
                <a:off x="4064" y="243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9" name="Line 61796"/>
              <p:cNvSpPr>
                <a:spLocks noChangeShapeType="1"/>
              </p:cNvSpPr>
              <p:nvPr/>
            </p:nvSpPr>
            <p:spPr bwMode="auto">
              <a:xfrm flipH="1" flipV="1">
                <a:off x="4062" y="243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0" name="Line 61797"/>
              <p:cNvSpPr>
                <a:spLocks noChangeShapeType="1"/>
              </p:cNvSpPr>
              <p:nvPr/>
            </p:nvSpPr>
            <p:spPr bwMode="auto">
              <a:xfrm flipH="1">
                <a:off x="4055"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1" name="Line 61798"/>
              <p:cNvSpPr>
                <a:spLocks noChangeShapeType="1"/>
              </p:cNvSpPr>
              <p:nvPr/>
            </p:nvSpPr>
            <p:spPr bwMode="auto">
              <a:xfrm flipH="1">
                <a:off x="4048" y="2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2" name="Line 61799"/>
              <p:cNvSpPr>
                <a:spLocks noChangeShapeType="1"/>
              </p:cNvSpPr>
              <p:nvPr/>
            </p:nvSpPr>
            <p:spPr bwMode="auto">
              <a:xfrm flipH="1" flipV="1">
                <a:off x="4039" y="24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3" name="Line 61800"/>
              <p:cNvSpPr>
                <a:spLocks noChangeShapeType="1"/>
              </p:cNvSpPr>
              <p:nvPr/>
            </p:nvSpPr>
            <p:spPr bwMode="auto">
              <a:xfrm flipH="1" flipV="1">
                <a:off x="4030" y="24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4" name="Line 61801"/>
              <p:cNvSpPr>
                <a:spLocks noChangeShapeType="1"/>
              </p:cNvSpPr>
              <p:nvPr/>
            </p:nvSpPr>
            <p:spPr bwMode="auto">
              <a:xfrm flipH="1">
                <a:off x="4025" y="242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5" name="Line 61802"/>
              <p:cNvSpPr>
                <a:spLocks noChangeShapeType="1"/>
              </p:cNvSpPr>
              <p:nvPr/>
            </p:nvSpPr>
            <p:spPr bwMode="auto">
              <a:xfrm>
                <a:off x="4025" y="24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6" name="Line 61803"/>
              <p:cNvSpPr>
                <a:spLocks noChangeShapeType="1"/>
              </p:cNvSpPr>
              <p:nvPr/>
            </p:nvSpPr>
            <p:spPr bwMode="auto">
              <a:xfrm flipH="1">
                <a:off x="4013" y="24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7" name="Line 61804"/>
              <p:cNvSpPr>
                <a:spLocks noChangeShapeType="1"/>
              </p:cNvSpPr>
              <p:nvPr/>
            </p:nvSpPr>
            <p:spPr bwMode="auto">
              <a:xfrm flipH="1" flipV="1">
                <a:off x="4003" y="24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8" name="Line 61805"/>
              <p:cNvSpPr>
                <a:spLocks noChangeShapeType="1"/>
              </p:cNvSpPr>
              <p:nvPr/>
            </p:nvSpPr>
            <p:spPr bwMode="auto">
              <a:xfrm flipH="1">
                <a:off x="3990" y="24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9" name="Line 61806"/>
              <p:cNvSpPr>
                <a:spLocks noChangeShapeType="1"/>
              </p:cNvSpPr>
              <p:nvPr/>
            </p:nvSpPr>
            <p:spPr bwMode="auto">
              <a:xfrm flipH="1">
                <a:off x="3985" y="24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0" name="Line 61807"/>
              <p:cNvSpPr>
                <a:spLocks noChangeShapeType="1"/>
              </p:cNvSpPr>
              <p:nvPr/>
            </p:nvSpPr>
            <p:spPr bwMode="auto">
              <a:xfrm flipH="1">
                <a:off x="3978" y="24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1" name="Line 61808"/>
              <p:cNvSpPr>
                <a:spLocks noChangeShapeType="1"/>
              </p:cNvSpPr>
              <p:nvPr/>
            </p:nvSpPr>
            <p:spPr bwMode="auto">
              <a:xfrm flipH="1" flipV="1">
                <a:off x="3976" y="24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2" name="Line 61809"/>
              <p:cNvSpPr>
                <a:spLocks noChangeShapeType="1"/>
              </p:cNvSpPr>
              <p:nvPr/>
            </p:nvSpPr>
            <p:spPr bwMode="auto">
              <a:xfrm flipH="1" flipV="1">
                <a:off x="3967" y="24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3" name="Line 61810"/>
              <p:cNvSpPr>
                <a:spLocks noChangeShapeType="1"/>
              </p:cNvSpPr>
              <p:nvPr/>
            </p:nvSpPr>
            <p:spPr bwMode="auto">
              <a:xfrm flipH="1" flipV="1">
                <a:off x="3957" y="24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4" name="Line 61811"/>
              <p:cNvSpPr>
                <a:spLocks noChangeShapeType="1"/>
              </p:cNvSpPr>
              <p:nvPr/>
            </p:nvSpPr>
            <p:spPr bwMode="auto">
              <a:xfrm flipH="1">
                <a:off x="3950" y="24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5" name="Line 61812"/>
              <p:cNvSpPr>
                <a:spLocks noChangeShapeType="1"/>
              </p:cNvSpPr>
              <p:nvPr/>
            </p:nvSpPr>
            <p:spPr bwMode="auto">
              <a:xfrm flipH="1">
                <a:off x="3944" y="24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6" name="Line 61813"/>
              <p:cNvSpPr>
                <a:spLocks noChangeShapeType="1"/>
              </p:cNvSpPr>
              <p:nvPr/>
            </p:nvSpPr>
            <p:spPr bwMode="auto">
              <a:xfrm flipH="1">
                <a:off x="3937" y="24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7" name="Line 61814"/>
              <p:cNvSpPr>
                <a:spLocks noChangeShapeType="1"/>
              </p:cNvSpPr>
              <p:nvPr/>
            </p:nvSpPr>
            <p:spPr bwMode="auto">
              <a:xfrm flipH="1">
                <a:off x="3930"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8" name="Line 61815"/>
              <p:cNvSpPr>
                <a:spLocks noChangeShapeType="1"/>
              </p:cNvSpPr>
              <p:nvPr/>
            </p:nvSpPr>
            <p:spPr bwMode="auto">
              <a:xfrm flipH="1" flipV="1">
                <a:off x="3920" y="244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9" name="Line 61816"/>
              <p:cNvSpPr>
                <a:spLocks noChangeShapeType="1"/>
              </p:cNvSpPr>
              <p:nvPr/>
            </p:nvSpPr>
            <p:spPr bwMode="auto">
              <a:xfrm flipH="1">
                <a:off x="3915" y="24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0" name="Line 61817"/>
              <p:cNvSpPr>
                <a:spLocks noChangeShapeType="1"/>
              </p:cNvSpPr>
              <p:nvPr/>
            </p:nvSpPr>
            <p:spPr bwMode="auto">
              <a:xfrm>
                <a:off x="3915" y="245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1" name="Line 61818"/>
              <p:cNvSpPr>
                <a:spLocks noChangeShapeType="1"/>
              </p:cNvSpPr>
              <p:nvPr/>
            </p:nvSpPr>
            <p:spPr bwMode="auto">
              <a:xfrm>
                <a:off x="3918" y="24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2" name="Line 61819"/>
              <p:cNvSpPr>
                <a:spLocks noChangeShapeType="1"/>
              </p:cNvSpPr>
              <p:nvPr/>
            </p:nvSpPr>
            <p:spPr bwMode="auto">
              <a:xfrm flipH="1">
                <a:off x="3915" y="24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3" name="Line 61820"/>
              <p:cNvSpPr>
                <a:spLocks noChangeShapeType="1"/>
              </p:cNvSpPr>
              <p:nvPr/>
            </p:nvSpPr>
            <p:spPr bwMode="auto">
              <a:xfrm flipH="1">
                <a:off x="3901" y="247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4" name="Line 61821"/>
              <p:cNvSpPr>
                <a:spLocks noChangeShapeType="1"/>
              </p:cNvSpPr>
              <p:nvPr/>
            </p:nvSpPr>
            <p:spPr bwMode="auto">
              <a:xfrm flipH="1" flipV="1">
                <a:off x="389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5" name="Line 61822"/>
              <p:cNvSpPr>
                <a:spLocks noChangeShapeType="1"/>
              </p:cNvSpPr>
              <p:nvPr/>
            </p:nvSpPr>
            <p:spPr bwMode="auto">
              <a:xfrm flipH="1" flipV="1">
                <a:off x="3890" y="24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6" name="Line 61823"/>
              <p:cNvSpPr>
                <a:spLocks noChangeShapeType="1"/>
              </p:cNvSpPr>
              <p:nvPr/>
            </p:nvSpPr>
            <p:spPr bwMode="auto">
              <a:xfrm flipH="1">
                <a:off x="3876" y="246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7" name="Line 61824"/>
              <p:cNvSpPr>
                <a:spLocks noChangeShapeType="1"/>
              </p:cNvSpPr>
              <p:nvPr/>
            </p:nvSpPr>
            <p:spPr bwMode="auto">
              <a:xfrm flipH="1" flipV="1">
                <a:off x="3860" y="247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8" name="Line 61825"/>
              <p:cNvSpPr>
                <a:spLocks noChangeShapeType="1"/>
              </p:cNvSpPr>
              <p:nvPr/>
            </p:nvSpPr>
            <p:spPr bwMode="auto">
              <a:xfrm flipH="1">
                <a:off x="3848" y="247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9" name="Line 61826"/>
              <p:cNvSpPr>
                <a:spLocks noChangeShapeType="1"/>
              </p:cNvSpPr>
              <p:nvPr/>
            </p:nvSpPr>
            <p:spPr bwMode="auto">
              <a:xfrm flipH="1">
                <a:off x="3843" y="24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0" name="Line 61827"/>
              <p:cNvSpPr>
                <a:spLocks noChangeShapeType="1"/>
              </p:cNvSpPr>
              <p:nvPr/>
            </p:nvSpPr>
            <p:spPr bwMode="auto">
              <a:xfrm flipH="1" flipV="1">
                <a:off x="3841" y="24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1" name="Line 61828"/>
              <p:cNvSpPr>
                <a:spLocks noChangeShapeType="1"/>
              </p:cNvSpPr>
              <p:nvPr/>
            </p:nvSpPr>
            <p:spPr bwMode="auto">
              <a:xfrm flipH="1">
                <a:off x="3834"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2" name="Line 61829"/>
              <p:cNvSpPr>
                <a:spLocks noChangeShapeType="1"/>
              </p:cNvSpPr>
              <p:nvPr/>
            </p:nvSpPr>
            <p:spPr bwMode="auto">
              <a:xfrm>
                <a:off x="3834"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3" name="Line 61830"/>
              <p:cNvSpPr>
                <a:spLocks noChangeShapeType="1"/>
              </p:cNvSpPr>
              <p:nvPr/>
            </p:nvSpPr>
            <p:spPr bwMode="auto">
              <a:xfrm flipH="1">
                <a:off x="3829" y="24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4" name="Line 61831"/>
              <p:cNvSpPr>
                <a:spLocks noChangeShapeType="1"/>
              </p:cNvSpPr>
              <p:nvPr/>
            </p:nvSpPr>
            <p:spPr bwMode="auto">
              <a:xfrm flipH="1">
                <a:off x="3822"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5" name="Line 61832"/>
              <p:cNvSpPr>
                <a:spLocks noChangeShapeType="1"/>
              </p:cNvSpPr>
              <p:nvPr/>
            </p:nvSpPr>
            <p:spPr bwMode="auto">
              <a:xfrm flipH="1" flipV="1">
                <a:off x="3818" y="248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6" name="Line 61833"/>
              <p:cNvSpPr>
                <a:spLocks noChangeShapeType="1"/>
              </p:cNvSpPr>
              <p:nvPr/>
            </p:nvSpPr>
            <p:spPr bwMode="auto">
              <a:xfrm flipH="1">
                <a:off x="3811"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7" name="Line 61834"/>
              <p:cNvSpPr>
                <a:spLocks noChangeShapeType="1"/>
              </p:cNvSpPr>
              <p:nvPr/>
            </p:nvSpPr>
            <p:spPr bwMode="auto">
              <a:xfrm flipH="1">
                <a:off x="3804" y="24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8" name="Line 61835"/>
              <p:cNvSpPr>
                <a:spLocks noChangeShapeType="1"/>
              </p:cNvSpPr>
              <p:nvPr/>
            </p:nvSpPr>
            <p:spPr bwMode="auto">
              <a:xfrm flipV="1">
                <a:off x="3804" y="24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9" name="Freeform 61836"/>
              <p:cNvSpPr>
                <a:spLocks/>
              </p:cNvSpPr>
              <p:nvPr/>
            </p:nvSpPr>
            <p:spPr bwMode="auto">
              <a:xfrm>
                <a:off x="3837" y="2239"/>
                <a:ext cx="132" cy="151"/>
              </a:xfrm>
              <a:custGeom>
                <a:avLst/>
                <a:gdLst>
                  <a:gd name="T0" fmla="*/ 464 w 657"/>
                  <a:gd name="T1" fmla="*/ 33 h 756"/>
                  <a:gd name="T2" fmla="*/ 532 w 657"/>
                  <a:gd name="T3" fmla="*/ 13 h 756"/>
                  <a:gd name="T4" fmla="*/ 592 w 657"/>
                  <a:gd name="T5" fmla="*/ 71 h 756"/>
                  <a:gd name="T6" fmla="*/ 646 w 657"/>
                  <a:gd name="T7" fmla="*/ 129 h 756"/>
                  <a:gd name="T8" fmla="*/ 635 w 657"/>
                  <a:gd name="T9" fmla="*/ 209 h 756"/>
                  <a:gd name="T10" fmla="*/ 619 w 657"/>
                  <a:gd name="T11" fmla="*/ 291 h 756"/>
                  <a:gd name="T12" fmla="*/ 607 w 657"/>
                  <a:gd name="T13" fmla="*/ 371 h 756"/>
                  <a:gd name="T14" fmla="*/ 568 w 657"/>
                  <a:gd name="T15" fmla="*/ 494 h 756"/>
                  <a:gd name="T16" fmla="*/ 591 w 657"/>
                  <a:gd name="T17" fmla="*/ 567 h 756"/>
                  <a:gd name="T18" fmla="*/ 648 w 657"/>
                  <a:gd name="T19" fmla="*/ 626 h 756"/>
                  <a:gd name="T20" fmla="*/ 623 w 657"/>
                  <a:gd name="T21" fmla="*/ 669 h 756"/>
                  <a:gd name="T22" fmla="*/ 562 w 657"/>
                  <a:gd name="T23" fmla="*/ 725 h 756"/>
                  <a:gd name="T24" fmla="*/ 461 w 657"/>
                  <a:gd name="T25" fmla="*/ 756 h 756"/>
                  <a:gd name="T26" fmla="*/ 368 w 657"/>
                  <a:gd name="T27" fmla="*/ 712 h 756"/>
                  <a:gd name="T28" fmla="*/ 357 w 657"/>
                  <a:gd name="T29" fmla="*/ 674 h 756"/>
                  <a:gd name="T30" fmla="*/ 277 w 657"/>
                  <a:gd name="T31" fmla="*/ 663 h 756"/>
                  <a:gd name="T32" fmla="*/ 254 w 657"/>
                  <a:gd name="T33" fmla="*/ 591 h 756"/>
                  <a:gd name="T34" fmla="*/ 186 w 657"/>
                  <a:gd name="T35" fmla="*/ 612 h 756"/>
                  <a:gd name="T36" fmla="*/ 91 w 657"/>
                  <a:gd name="T37" fmla="*/ 680 h 756"/>
                  <a:gd name="T38" fmla="*/ 115 w 657"/>
                  <a:gd name="T39" fmla="*/ 633 h 756"/>
                  <a:gd name="T40" fmla="*/ 70 w 657"/>
                  <a:gd name="T41" fmla="*/ 612 h 756"/>
                  <a:gd name="T42" fmla="*/ 23 w 657"/>
                  <a:gd name="T43" fmla="*/ 587 h 756"/>
                  <a:gd name="T44" fmla="*/ 37 w 657"/>
                  <a:gd name="T45" fmla="*/ 506 h 756"/>
                  <a:gd name="T46" fmla="*/ 119 w 657"/>
                  <a:gd name="T47" fmla="*/ 522 h 756"/>
                  <a:gd name="T48" fmla="*/ 187 w 657"/>
                  <a:gd name="T49" fmla="*/ 501 h 756"/>
                  <a:gd name="T50" fmla="*/ 258 w 657"/>
                  <a:gd name="T51" fmla="*/ 479 h 756"/>
                  <a:gd name="T52" fmla="*/ 307 w 657"/>
                  <a:gd name="T53" fmla="*/ 388 h 756"/>
                  <a:gd name="T54" fmla="*/ 363 w 657"/>
                  <a:gd name="T55" fmla="*/ 331 h 756"/>
                  <a:gd name="T56" fmla="*/ 353 w 657"/>
                  <a:gd name="T57" fmla="*/ 296 h 756"/>
                  <a:gd name="T58" fmla="*/ 331 w 657"/>
                  <a:gd name="T59" fmla="*/ 226 h 756"/>
                  <a:gd name="T60" fmla="*/ 345 w 657"/>
                  <a:gd name="T61" fmla="*/ 147 h 756"/>
                  <a:gd name="T62" fmla="*/ 290 w 657"/>
                  <a:gd name="T63" fmla="*/ 203 h 756"/>
                  <a:gd name="T64" fmla="*/ 217 w 657"/>
                  <a:gd name="T65" fmla="*/ 224 h 756"/>
                  <a:gd name="T66" fmla="*/ 172 w 657"/>
                  <a:gd name="T67" fmla="*/ 201 h 756"/>
                  <a:gd name="T68" fmla="*/ 231 w 657"/>
                  <a:gd name="T69" fmla="*/ 143 h 756"/>
                  <a:gd name="T70" fmla="*/ 323 w 657"/>
                  <a:gd name="T71" fmla="*/ 76 h 756"/>
                  <a:gd name="T72" fmla="*/ 455 w 657"/>
                  <a:gd name="T7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756">
                    <a:moveTo>
                      <a:pt x="455" y="0"/>
                    </a:moveTo>
                    <a:lnTo>
                      <a:pt x="464" y="33"/>
                    </a:lnTo>
                    <a:lnTo>
                      <a:pt x="500" y="23"/>
                    </a:lnTo>
                    <a:lnTo>
                      <a:pt x="532" y="13"/>
                    </a:lnTo>
                    <a:lnTo>
                      <a:pt x="544" y="48"/>
                    </a:lnTo>
                    <a:lnTo>
                      <a:pt x="592" y="71"/>
                    </a:lnTo>
                    <a:lnTo>
                      <a:pt x="603" y="106"/>
                    </a:lnTo>
                    <a:lnTo>
                      <a:pt x="646" y="129"/>
                    </a:lnTo>
                    <a:lnTo>
                      <a:pt x="657" y="165"/>
                    </a:lnTo>
                    <a:lnTo>
                      <a:pt x="635" y="209"/>
                    </a:lnTo>
                    <a:lnTo>
                      <a:pt x="607" y="256"/>
                    </a:lnTo>
                    <a:lnTo>
                      <a:pt x="619" y="291"/>
                    </a:lnTo>
                    <a:lnTo>
                      <a:pt x="629" y="324"/>
                    </a:lnTo>
                    <a:lnTo>
                      <a:pt x="607" y="371"/>
                    </a:lnTo>
                    <a:lnTo>
                      <a:pt x="594" y="450"/>
                    </a:lnTo>
                    <a:lnTo>
                      <a:pt x="568" y="494"/>
                    </a:lnTo>
                    <a:lnTo>
                      <a:pt x="580" y="528"/>
                    </a:lnTo>
                    <a:lnTo>
                      <a:pt x="591" y="567"/>
                    </a:lnTo>
                    <a:lnTo>
                      <a:pt x="626" y="556"/>
                    </a:lnTo>
                    <a:lnTo>
                      <a:pt x="648" y="626"/>
                    </a:lnTo>
                    <a:lnTo>
                      <a:pt x="613" y="636"/>
                    </a:lnTo>
                    <a:lnTo>
                      <a:pt x="623" y="669"/>
                    </a:lnTo>
                    <a:lnTo>
                      <a:pt x="597" y="713"/>
                    </a:lnTo>
                    <a:lnTo>
                      <a:pt x="562" y="725"/>
                    </a:lnTo>
                    <a:lnTo>
                      <a:pt x="492" y="746"/>
                    </a:lnTo>
                    <a:lnTo>
                      <a:pt x="461" y="756"/>
                    </a:lnTo>
                    <a:lnTo>
                      <a:pt x="414" y="734"/>
                    </a:lnTo>
                    <a:lnTo>
                      <a:pt x="368" y="712"/>
                    </a:lnTo>
                    <a:lnTo>
                      <a:pt x="392" y="663"/>
                    </a:lnTo>
                    <a:lnTo>
                      <a:pt x="357" y="674"/>
                    </a:lnTo>
                    <a:lnTo>
                      <a:pt x="286" y="696"/>
                    </a:lnTo>
                    <a:lnTo>
                      <a:pt x="277" y="663"/>
                    </a:lnTo>
                    <a:lnTo>
                      <a:pt x="264" y="626"/>
                    </a:lnTo>
                    <a:lnTo>
                      <a:pt x="254" y="591"/>
                    </a:lnTo>
                    <a:lnTo>
                      <a:pt x="219" y="601"/>
                    </a:lnTo>
                    <a:lnTo>
                      <a:pt x="186" y="612"/>
                    </a:lnTo>
                    <a:lnTo>
                      <a:pt x="161" y="658"/>
                    </a:lnTo>
                    <a:lnTo>
                      <a:pt x="91" y="680"/>
                    </a:lnTo>
                    <a:lnTo>
                      <a:pt x="80" y="645"/>
                    </a:lnTo>
                    <a:lnTo>
                      <a:pt x="115" y="633"/>
                    </a:lnTo>
                    <a:lnTo>
                      <a:pt x="105" y="600"/>
                    </a:lnTo>
                    <a:lnTo>
                      <a:pt x="70" y="612"/>
                    </a:lnTo>
                    <a:lnTo>
                      <a:pt x="0" y="633"/>
                    </a:lnTo>
                    <a:lnTo>
                      <a:pt x="23" y="587"/>
                    </a:lnTo>
                    <a:lnTo>
                      <a:pt x="14" y="554"/>
                    </a:lnTo>
                    <a:lnTo>
                      <a:pt x="37" y="506"/>
                    </a:lnTo>
                    <a:lnTo>
                      <a:pt x="84" y="533"/>
                    </a:lnTo>
                    <a:lnTo>
                      <a:pt x="119" y="522"/>
                    </a:lnTo>
                    <a:lnTo>
                      <a:pt x="154" y="511"/>
                    </a:lnTo>
                    <a:lnTo>
                      <a:pt x="187" y="501"/>
                    </a:lnTo>
                    <a:lnTo>
                      <a:pt x="211" y="452"/>
                    </a:lnTo>
                    <a:lnTo>
                      <a:pt x="258" y="479"/>
                    </a:lnTo>
                    <a:lnTo>
                      <a:pt x="282" y="431"/>
                    </a:lnTo>
                    <a:lnTo>
                      <a:pt x="307" y="388"/>
                    </a:lnTo>
                    <a:lnTo>
                      <a:pt x="344" y="375"/>
                    </a:lnTo>
                    <a:lnTo>
                      <a:pt x="363" y="331"/>
                    </a:lnTo>
                    <a:lnTo>
                      <a:pt x="322" y="306"/>
                    </a:lnTo>
                    <a:lnTo>
                      <a:pt x="353" y="296"/>
                    </a:lnTo>
                    <a:lnTo>
                      <a:pt x="342" y="261"/>
                    </a:lnTo>
                    <a:lnTo>
                      <a:pt x="331" y="226"/>
                    </a:lnTo>
                    <a:lnTo>
                      <a:pt x="356" y="182"/>
                    </a:lnTo>
                    <a:lnTo>
                      <a:pt x="345" y="147"/>
                    </a:lnTo>
                    <a:lnTo>
                      <a:pt x="310" y="158"/>
                    </a:lnTo>
                    <a:lnTo>
                      <a:pt x="290" y="203"/>
                    </a:lnTo>
                    <a:lnTo>
                      <a:pt x="242" y="179"/>
                    </a:lnTo>
                    <a:lnTo>
                      <a:pt x="217" y="224"/>
                    </a:lnTo>
                    <a:lnTo>
                      <a:pt x="183" y="236"/>
                    </a:lnTo>
                    <a:lnTo>
                      <a:pt x="172" y="201"/>
                    </a:lnTo>
                    <a:lnTo>
                      <a:pt x="207" y="189"/>
                    </a:lnTo>
                    <a:lnTo>
                      <a:pt x="231" y="143"/>
                    </a:lnTo>
                    <a:lnTo>
                      <a:pt x="299" y="123"/>
                    </a:lnTo>
                    <a:lnTo>
                      <a:pt x="323" y="76"/>
                    </a:lnTo>
                    <a:lnTo>
                      <a:pt x="358" y="66"/>
                    </a:lnTo>
                    <a:lnTo>
                      <a:pt x="455"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30" name="Line 61837"/>
              <p:cNvSpPr>
                <a:spLocks noChangeShapeType="1"/>
              </p:cNvSpPr>
              <p:nvPr/>
            </p:nvSpPr>
            <p:spPr bwMode="auto">
              <a:xfrm flipH="1" flipV="1">
                <a:off x="3946" y="22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1" name="Line 61838"/>
              <p:cNvSpPr>
                <a:spLocks noChangeShapeType="1"/>
              </p:cNvSpPr>
              <p:nvPr/>
            </p:nvSpPr>
            <p:spPr bwMode="auto">
              <a:xfrm flipH="1" flipV="1">
                <a:off x="3944" y="22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2" name="Line 61839"/>
              <p:cNvSpPr>
                <a:spLocks noChangeShapeType="1"/>
              </p:cNvSpPr>
              <p:nvPr/>
            </p:nvSpPr>
            <p:spPr bwMode="auto">
              <a:xfrm flipH="1">
                <a:off x="3937" y="22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3" name="Line 61840"/>
              <p:cNvSpPr>
                <a:spLocks noChangeShapeType="1"/>
              </p:cNvSpPr>
              <p:nvPr/>
            </p:nvSpPr>
            <p:spPr bwMode="auto">
              <a:xfrm flipH="1">
                <a:off x="3930" y="22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4" name="Line 61841"/>
              <p:cNvSpPr>
                <a:spLocks noChangeShapeType="1"/>
              </p:cNvSpPr>
              <p:nvPr/>
            </p:nvSpPr>
            <p:spPr bwMode="auto">
              <a:xfrm flipH="1" flipV="1">
                <a:off x="3928" y="223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5" name="Line 61842"/>
              <p:cNvSpPr>
                <a:spLocks noChangeShapeType="1"/>
              </p:cNvSpPr>
              <p:nvPr/>
            </p:nvSpPr>
            <p:spPr bwMode="auto">
              <a:xfrm flipH="1">
                <a:off x="3909" y="223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6" name="Line 61843"/>
              <p:cNvSpPr>
                <a:spLocks noChangeShapeType="1"/>
              </p:cNvSpPr>
              <p:nvPr/>
            </p:nvSpPr>
            <p:spPr bwMode="auto">
              <a:xfrm flipH="1">
                <a:off x="3902" y="22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7" name="Line 61844"/>
              <p:cNvSpPr>
                <a:spLocks noChangeShapeType="1"/>
              </p:cNvSpPr>
              <p:nvPr/>
            </p:nvSpPr>
            <p:spPr bwMode="auto">
              <a:xfrm flipH="1">
                <a:off x="3897" y="22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8" name="Line 61845"/>
              <p:cNvSpPr>
                <a:spLocks noChangeShapeType="1"/>
              </p:cNvSpPr>
              <p:nvPr/>
            </p:nvSpPr>
            <p:spPr bwMode="auto">
              <a:xfrm flipH="1">
                <a:off x="3884" y="226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9" name="Line 61846"/>
              <p:cNvSpPr>
                <a:spLocks noChangeShapeType="1"/>
              </p:cNvSpPr>
              <p:nvPr/>
            </p:nvSpPr>
            <p:spPr bwMode="auto">
              <a:xfrm flipH="1">
                <a:off x="3879" y="22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0" name="Line 61847"/>
              <p:cNvSpPr>
                <a:spLocks noChangeShapeType="1"/>
              </p:cNvSpPr>
              <p:nvPr/>
            </p:nvSpPr>
            <p:spPr bwMode="auto">
              <a:xfrm flipH="1">
                <a:off x="3872" y="22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1" name="Line 61848"/>
              <p:cNvSpPr>
                <a:spLocks noChangeShapeType="1"/>
              </p:cNvSpPr>
              <p:nvPr/>
            </p:nvSpPr>
            <p:spPr bwMode="auto">
              <a:xfrm>
                <a:off x="3872" y="22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2" name="Line 61849"/>
              <p:cNvSpPr>
                <a:spLocks noChangeShapeType="1"/>
              </p:cNvSpPr>
              <p:nvPr/>
            </p:nvSpPr>
            <p:spPr bwMode="auto">
              <a:xfrm flipV="1">
                <a:off x="3874"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3" name="Line 61850"/>
              <p:cNvSpPr>
                <a:spLocks noChangeShapeType="1"/>
              </p:cNvSpPr>
              <p:nvPr/>
            </p:nvSpPr>
            <p:spPr bwMode="auto">
              <a:xfrm flipV="1">
                <a:off x="3881"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4" name="Line 61851"/>
              <p:cNvSpPr>
                <a:spLocks noChangeShapeType="1"/>
              </p:cNvSpPr>
              <p:nvPr/>
            </p:nvSpPr>
            <p:spPr bwMode="auto">
              <a:xfrm>
                <a:off x="3886" y="227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5" name="Line 61852"/>
              <p:cNvSpPr>
                <a:spLocks noChangeShapeType="1"/>
              </p:cNvSpPr>
              <p:nvPr/>
            </p:nvSpPr>
            <p:spPr bwMode="auto">
              <a:xfrm flipV="1">
                <a:off x="3895" y="22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6" name="Line 61853"/>
              <p:cNvSpPr>
                <a:spLocks noChangeShapeType="1"/>
              </p:cNvSpPr>
              <p:nvPr/>
            </p:nvSpPr>
            <p:spPr bwMode="auto">
              <a:xfrm flipV="1">
                <a:off x="3899" y="2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7" name="Line 61854"/>
              <p:cNvSpPr>
                <a:spLocks noChangeShapeType="1"/>
              </p:cNvSpPr>
              <p:nvPr/>
            </p:nvSpPr>
            <p:spPr bwMode="auto">
              <a:xfrm>
                <a:off x="3906" y="22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8" name="Line 61855"/>
              <p:cNvSpPr>
                <a:spLocks noChangeShapeType="1"/>
              </p:cNvSpPr>
              <p:nvPr/>
            </p:nvSpPr>
            <p:spPr bwMode="auto">
              <a:xfrm flipH="1">
                <a:off x="3904"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9" name="Line 61856"/>
              <p:cNvSpPr>
                <a:spLocks noChangeShapeType="1"/>
              </p:cNvSpPr>
              <p:nvPr/>
            </p:nvSpPr>
            <p:spPr bwMode="auto">
              <a:xfrm>
                <a:off x="3904" y="22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0" name="Line 61857"/>
              <p:cNvSpPr>
                <a:spLocks noChangeShapeType="1"/>
              </p:cNvSpPr>
              <p:nvPr/>
            </p:nvSpPr>
            <p:spPr bwMode="auto">
              <a:xfrm>
                <a:off x="3906" y="22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1" name="Line 61858"/>
              <p:cNvSpPr>
                <a:spLocks noChangeShapeType="1"/>
              </p:cNvSpPr>
              <p:nvPr/>
            </p:nvSpPr>
            <p:spPr bwMode="auto">
              <a:xfrm flipH="1">
                <a:off x="3902" y="229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2" name="Line 61859"/>
              <p:cNvSpPr>
                <a:spLocks noChangeShapeType="1"/>
              </p:cNvSpPr>
              <p:nvPr/>
            </p:nvSpPr>
            <p:spPr bwMode="auto">
              <a:xfrm>
                <a:off x="3902" y="230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3" name="Line 61860"/>
              <p:cNvSpPr>
                <a:spLocks noChangeShapeType="1"/>
              </p:cNvSpPr>
              <p:nvPr/>
            </p:nvSpPr>
            <p:spPr bwMode="auto">
              <a:xfrm flipH="1">
                <a:off x="3906" y="23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4" name="Line 61861"/>
              <p:cNvSpPr>
                <a:spLocks noChangeShapeType="1"/>
              </p:cNvSpPr>
              <p:nvPr/>
            </p:nvSpPr>
            <p:spPr bwMode="auto">
              <a:xfrm flipH="1">
                <a:off x="3899" y="23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5" name="Line 61862"/>
              <p:cNvSpPr>
                <a:spLocks noChangeShapeType="1"/>
              </p:cNvSpPr>
              <p:nvPr/>
            </p:nvSpPr>
            <p:spPr bwMode="auto">
              <a:xfrm flipH="1">
                <a:off x="3894" y="23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6" name="Line 61863"/>
              <p:cNvSpPr>
                <a:spLocks noChangeShapeType="1"/>
              </p:cNvSpPr>
              <p:nvPr/>
            </p:nvSpPr>
            <p:spPr bwMode="auto">
              <a:xfrm flipH="1">
                <a:off x="3889" y="23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7" name="Line 61864"/>
              <p:cNvSpPr>
                <a:spLocks noChangeShapeType="1"/>
              </p:cNvSpPr>
              <p:nvPr/>
            </p:nvSpPr>
            <p:spPr bwMode="auto">
              <a:xfrm flipH="1" flipV="1">
                <a:off x="3880" y="232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8" name="Line 61865"/>
              <p:cNvSpPr>
                <a:spLocks noChangeShapeType="1"/>
              </p:cNvSpPr>
              <p:nvPr/>
            </p:nvSpPr>
            <p:spPr bwMode="auto">
              <a:xfrm flipH="1">
                <a:off x="3875" y="232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9" name="Line 61866"/>
              <p:cNvSpPr>
                <a:spLocks noChangeShapeType="1"/>
              </p:cNvSpPr>
              <p:nvPr/>
            </p:nvSpPr>
            <p:spPr bwMode="auto">
              <a:xfrm flipH="1">
                <a:off x="3868" y="23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0" name="Line 61867"/>
              <p:cNvSpPr>
                <a:spLocks noChangeShapeType="1"/>
              </p:cNvSpPr>
              <p:nvPr/>
            </p:nvSpPr>
            <p:spPr bwMode="auto">
              <a:xfrm flipH="1">
                <a:off x="3861"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1" name="Line 61868"/>
              <p:cNvSpPr>
                <a:spLocks noChangeShapeType="1"/>
              </p:cNvSpPr>
              <p:nvPr/>
            </p:nvSpPr>
            <p:spPr bwMode="auto">
              <a:xfrm flipH="1">
                <a:off x="3854" y="23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2" name="Line 61869"/>
              <p:cNvSpPr>
                <a:spLocks noChangeShapeType="1"/>
              </p:cNvSpPr>
              <p:nvPr/>
            </p:nvSpPr>
            <p:spPr bwMode="auto">
              <a:xfrm flipH="1" flipV="1">
                <a:off x="3845" y="23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3" name="Line 61870"/>
              <p:cNvSpPr>
                <a:spLocks noChangeShapeType="1"/>
              </p:cNvSpPr>
              <p:nvPr/>
            </p:nvSpPr>
            <p:spPr bwMode="auto">
              <a:xfrm flipH="1">
                <a:off x="3840" y="23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4" name="Line 61871"/>
              <p:cNvSpPr>
                <a:spLocks noChangeShapeType="1"/>
              </p:cNvSpPr>
              <p:nvPr/>
            </p:nvSpPr>
            <p:spPr bwMode="auto">
              <a:xfrm>
                <a:off x="3840" y="23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5" name="Line 61872"/>
              <p:cNvSpPr>
                <a:spLocks noChangeShapeType="1"/>
              </p:cNvSpPr>
              <p:nvPr/>
            </p:nvSpPr>
            <p:spPr bwMode="auto">
              <a:xfrm flipH="1">
                <a:off x="3837" y="23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6" name="Line 61873"/>
              <p:cNvSpPr>
                <a:spLocks noChangeShapeType="1"/>
              </p:cNvSpPr>
              <p:nvPr/>
            </p:nvSpPr>
            <p:spPr bwMode="auto">
              <a:xfrm flipV="1">
                <a:off x="3837" y="236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7" name="Line 61874"/>
              <p:cNvSpPr>
                <a:spLocks noChangeShapeType="1"/>
              </p:cNvSpPr>
              <p:nvPr/>
            </p:nvSpPr>
            <p:spPr bwMode="auto">
              <a:xfrm flipV="1">
                <a:off x="3851" y="235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8" name="Line 61875"/>
              <p:cNvSpPr>
                <a:spLocks noChangeShapeType="1"/>
              </p:cNvSpPr>
              <p:nvPr/>
            </p:nvSpPr>
            <p:spPr bwMode="auto">
              <a:xfrm>
                <a:off x="3858"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9" name="Line 61876"/>
              <p:cNvSpPr>
                <a:spLocks noChangeShapeType="1"/>
              </p:cNvSpPr>
              <p:nvPr/>
            </p:nvSpPr>
            <p:spPr bwMode="auto">
              <a:xfrm flipH="1">
                <a:off x="3853" y="23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0" name="Line 61877"/>
              <p:cNvSpPr>
                <a:spLocks noChangeShapeType="1"/>
              </p:cNvSpPr>
              <p:nvPr/>
            </p:nvSpPr>
            <p:spPr bwMode="auto">
              <a:xfrm>
                <a:off x="3853" y="23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1" name="Line 61878"/>
              <p:cNvSpPr>
                <a:spLocks noChangeShapeType="1"/>
              </p:cNvSpPr>
              <p:nvPr/>
            </p:nvSpPr>
            <p:spPr bwMode="auto">
              <a:xfrm flipV="1">
                <a:off x="3856" y="237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2" name="Line 61879"/>
              <p:cNvSpPr>
                <a:spLocks noChangeShapeType="1"/>
              </p:cNvSpPr>
              <p:nvPr/>
            </p:nvSpPr>
            <p:spPr bwMode="auto">
              <a:xfrm flipV="1">
                <a:off x="3870" y="23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3" name="Line 61880"/>
              <p:cNvSpPr>
                <a:spLocks noChangeShapeType="1"/>
              </p:cNvSpPr>
              <p:nvPr/>
            </p:nvSpPr>
            <p:spPr bwMode="auto">
              <a:xfrm flipV="1">
                <a:off x="3875" y="235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4" name="Line 61881"/>
              <p:cNvSpPr>
                <a:spLocks noChangeShapeType="1"/>
              </p:cNvSpPr>
              <p:nvPr/>
            </p:nvSpPr>
            <p:spPr bwMode="auto">
              <a:xfrm flipV="1">
                <a:off x="3881" y="23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5" name="Line 61882"/>
              <p:cNvSpPr>
                <a:spLocks noChangeShapeType="1"/>
              </p:cNvSpPr>
              <p:nvPr/>
            </p:nvSpPr>
            <p:spPr bwMode="auto">
              <a:xfrm>
                <a:off x="3888" y="23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6" name="Line 61883"/>
              <p:cNvSpPr>
                <a:spLocks noChangeShapeType="1"/>
              </p:cNvSpPr>
              <p:nvPr/>
            </p:nvSpPr>
            <p:spPr bwMode="auto">
              <a:xfrm>
                <a:off x="3890" y="23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7" name="Line 61884"/>
              <p:cNvSpPr>
                <a:spLocks noChangeShapeType="1"/>
              </p:cNvSpPr>
              <p:nvPr/>
            </p:nvSpPr>
            <p:spPr bwMode="auto">
              <a:xfrm flipV="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8" name="Line 61885"/>
              <p:cNvSpPr>
                <a:spLocks noChangeShapeType="1"/>
              </p:cNvSpPr>
              <p:nvPr/>
            </p:nvSpPr>
            <p:spPr bwMode="auto">
              <a:xfrm flipH="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9" name="Line 61886"/>
              <p:cNvSpPr>
                <a:spLocks noChangeShapeType="1"/>
              </p:cNvSpPr>
              <p:nvPr/>
            </p:nvSpPr>
            <p:spPr bwMode="auto">
              <a:xfrm>
                <a:off x="3893" y="237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597" name="Group 62088"/>
            <p:cNvGrpSpPr>
              <a:grpSpLocks/>
            </p:cNvGrpSpPr>
            <p:nvPr/>
          </p:nvGrpSpPr>
          <p:grpSpPr bwMode="auto">
            <a:xfrm>
              <a:off x="6091238" y="2895601"/>
              <a:ext cx="296863" cy="898525"/>
              <a:chOff x="3837" y="1824"/>
              <a:chExt cx="187" cy="566"/>
            </a:xfrm>
            <a:grpFill/>
          </p:grpSpPr>
          <p:sp>
            <p:nvSpPr>
              <p:cNvPr id="13880" name="Line 61888"/>
              <p:cNvSpPr>
                <a:spLocks noChangeShapeType="1"/>
              </p:cNvSpPr>
              <p:nvPr/>
            </p:nvSpPr>
            <p:spPr bwMode="auto">
              <a:xfrm flipV="1">
                <a:off x="3895" y="23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1" name="Line 61889"/>
              <p:cNvSpPr>
                <a:spLocks noChangeShapeType="1"/>
              </p:cNvSpPr>
              <p:nvPr/>
            </p:nvSpPr>
            <p:spPr bwMode="auto">
              <a:xfrm flipV="1">
                <a:off x="3909" y="237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2" name="Line 61890"/>
              <p:cNvSpPr>
                <a:spLocks noChangeShapeType="1"/>
              </p:cNvSpPr>
              <p:nvPr/>
            </p:nvSpPr>
            <p:spPr bwMode="auto">
              <a:xfrm flipH="1">
                <a:off x="3911" y="237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3" name="Line 61891"/>
              <p:cNvSpPr>
                <a:spLocks noChangeShapeType="1"/>
              </p:cNvSpPr>
              <p:nvPr/>
            </p:nvSpPr>
            <p:spPr bwMode="auto">
              <a:xfrm>
                <a:off x="3911" y="23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4" name="Line 61892"/>
              <p:cNvSpPr>
                <a:spLocks noChangeShapeType="1"/>
              </p:cNvSpPr>
              <p:nvPr/>
            </p:nvSpPr>
            <p:spPr bwMode="auto">
              <a:xfrm>
                <a:off x="3920" y="238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5" name="Line 61893"/>
              <p:cNvSpPr>
                <a:spLocks noChangeShapeType="1"/>
              </p:cNvSpPr>
              <p:nvPr/>
            </p:nvSpPr>
            <p:spPr bwMode="auto">
              <a:xfrm flipV="1">
                <a:off x="3930" y="23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6" name="Line 61894"/>
              <p:cNvSpPr>
                <a:spLocks noChangeShapeType="1"/>
              </p:cNvSpPr>
              <p:nvPr/>
            </p:nvSpPr>
            <p:spPr bwMode="auto">
              <a:xfrm flipV="1">
                <a:off x="3936" y="23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7" name="Line 61895"/>
              <p:cNvSpPr>
                <a:spLocks noChangeShapeType="1"/>
              </p:cNvSpPr>
              <p:nvPr/>
            </p:nvSpPr>
            <p:spPr bwMode="auto">
              <a:xfrm flipV="1">
                <a:off x="3950" y="23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8" name="Line 61896"/>
              <p:cNvSpPr>
                <a:spLocks noChangeShapeType="1"/>
              </p:cNvSpPr>
              <p:nvPr/>
            </p:nvSpPr>
            <p:spPr bwMode="auto">
              <a:xfrm flipV="1">
                <a:off x="3957" y="237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9" name="Line 61897"/>
              <p:cNvSpPr>
                <a:spLocks noChangeShapeType="1"/>
              </p:cNvSpPr>
              <p:nvPr/>
            </p:nvSpPr>
            <p:spPr bwMode="auto">
              <a:xfrm flipH="1" flipV="1">
                <a:off x="3960"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0" name="Line 61898"/>
              <p:cNvSpPr>
                <a:spLocks noChangeShapeType="1"/>
              </p:cNvSpPr>
              <p:nvPr/>
            </p:nvSpPr>
            <p:spPr bwMode="auto">
              <a:xfrm flipV="1">
                <a:off x="3960"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1" name="Line 61899"/>
              <p:cNvSpPr>
                <a:spLocks noChangeShapeType="1"/>
              </p:cNvSpPr>
              <p:nvPr/>
            </p:nvSpPr>
            <p:spPr bwMode="auto">
              <a:xfrm flipH="1" flipV="1">
                <a:off x="3963" y="235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2" name="Line 61900"/>
              <p:cNvSpPr>
                <a:spLocks noChangeShapeType="1"/>
              </p:cNvSpPr>
              <p:nvPr/>
            </p:nvSpPr>
            <p:spPr bwMode="auto">
              <a:xfrm flipH="1">
                <a:off x="3956" y="23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3" name="Line 61901"/>
              <p:cNvSpPr>
                <a:spLocks noChangeShapeType="1"/>
              </p:cNvSpPr>
              <p:nvPr/>
            </p:nvSpPr>
            <p:spPr bwMode="auto">
              <a:xfrm flipH="1" flipV="1">
                <a:off x="3953" y="234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4" name="Line 61902"/>
              <p:cNvSpPr>
                <a:spLocks noChangeShapeType="1"/>
              </p:cNvSpPr>
              <p:nvPr/>
            </p:nvSpPr>
            <p:spPr bwMode="auto">
              <a:xfrm flipH="1" flipV="1">
                <a:off x="3951" y="23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5" name="Line 61903"/>
              <p:cNvSpPr>
                <a:spLocks noChangeShapeType="1"/>
              </p:cNvSpPr>
              <p:nvPr/>
            </p:nvSpPr>
            <p:spPr bwMode="auto">
              <a:xfrm flipV="1">
                <a:off x="3951" y="23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6" name="Line 61904"/>
              <p:cNvSpPr>
                <a:spLocks noChangeShapeType="1"/>
              </p:cNvSpPr>
              <p:nvPr/>
            </p:nvSpPr>
            <p:spPr bwMode="auto">
              <a:xfrm flipV="1">
                <a:off x="3956" y="231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7" name="Line 61905"/>
              <p:cNvSpPr>
                <a:spLocks noChangeShapeType="1"/>
              </p:cNvSpPr>
              <p:nvPr/>
            </p:nvSpPr>
            <p:spPr bwMode="auto">
              <a:xfrm flipH="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8" name="Line 61906"/>
              <p:cNvSpPr>
                <a:spLocks noChangeShapeType="1"/>
              </p:cNvSpPr>
              <p:nvPr/>
            </p:nvSpPr>
            <p:spPr bwMode="auto">
              <a:xfrm flipV="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9" name="Line 61907"/>
              <p:cNvSpPr>
                <a:spLocks noChangeShapeType="1"/>
              </p:cNvSpPr>
              <p:nvPr/>
            </p:nvSpPr>
            <p:spPr bwMode="auto">
              <a:xfrm flipV="1">
                <a:off x="3959" y="23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0" name="Line 61908"/>
              <p:cNvSpPr>
                <a:spLocks noChangeShapeType="1"/>
              </p:cNvSpPr>
              <p:nvPr/>
            </p:nvSpPr>
            <p:spPr bwMode="auto">
              <a:xfrm flipH="1" flipV="1">
                <a:off x="3961" y="22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1" name="Line 61909"/>
              <p:cNvSpPr>
                <a:spLocks noChangeShapeType="1"/>
              </p:cNvSpPr>
              <p:nvPr/>
            </p:nvSpPr>
            <p:spPr bwMode="auto">
              <a:xfrm flipH="1" flipV="1">
                <a:off x="3959" y="22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2" name="Line 61910"/>
              <p:cNvSpPr>
                <a:spLocks noChangeShapeType="1"/>
              </p:cNvSpPr>
              <p:nvPr/>
            </p:nvSpPr>
            <p:spPr bwMode="auto">
              <a:xfrm flipV="1">
                <a:off x="3959" y="22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3" name="Line 61911"/>
              <p:cNvSpPr>
                <a:spLocks noChangeShapeType="1"/>
              </p:cNvSpPr>
              <p:nvPr/>
            </p:nvSpPr>
            <p:spPr bwMode="auto">
              <a:xfrm flipV="1">
                <a:off x="3964" y="22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4" name="Line 61912"/>
              <p:cNvSpPr>
                <a:spLocks noChangeShapeType="1"/>
              </p:cNvSpPr>
              <p:nvPr/>
            </p:nvSpPr>
            <p:spPr bwMode="auto">
              <a:xfrm flipH="1" flipV="1">
                <a:off x="3967"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5" name="Line 61913"/>
              <p:cNvSpPr>
                <a:spLocks noChangeShapeType="1"/>
              </p:cNvSpPr>
              <p:nvPr/>
            </p:nvSpPr>
            <p:spPr bwMode="auto">
              <a:xfrm flipH="1" flipV="1">
                <a:off x="3958" y="22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6" name="Line 61914"/>
              <p:cNvSpPr>
                <a:spLocks noChangeShapeType="1"/>
              </p:cNvSpPr>
              <p:nvPr/>
            </p:nvSpPr>
            <p:spPr bwMode="auto">
              <a:xfrm flipH="1" flipV="1">
                <a:off x="3956"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7" name="Line 61915"/>
              <p:cNvSpPr>
                <a:spLocks noChangeShapeType="1"/>
              </p:cNvSpPr>
              <p:nvPr/>
            </p:nvSpPr>
            <p:spPr bwMode="auto">
              <a:xfrm flipH="1" flipV="1">
                <a:off x="3946" y="2248"/>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8" name="Line 61916"/>
              <p:cNvSpPr>
                <a:spLocks noChangeShapeType="1"/>
              </p:cNvSpPr>
              <p:nvPr/>
            </p:nvSpPr>
            <p:spPr bwMode="auto">
              <a:xfrm flipH="1" flipV="1">
                <a:off x="3944" y="224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9" name="Line 61917"/>
              <p:cNvSpPr>
                <a:spLocks noChangeShapeType="1"/>
              </p:cNvSpPr>
              <p:nvPr/>
            </p:nvSpPr>
            <p:spPr bwMode="auto">
              <a:xfrm flipH="1">
                <a:off x="3937" y="22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0" name="Line 61918"/>
              <p:cNvSpPr>
                <a:spLocks noChangeShapeType="1"/>
              </p:cNvSpPr>
              <p:nvPr/>
            </p:nvSpPr>
            <p:spPr bwMode="auto">
              <a:xfrm flipH="1">
                <a:off x="3930" y="22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1" name="Line 61919"/>
              <p:cNvSpPr>
                <a:spLocks noChangeShapeType="1"/>
              </p:cNvSpPr>
              <p:nvPr/>
            </p:nvSpPr>
            <p:spPr bwMode="auto">
              <a:xfrm flipH="1" flipV="1">
                <a:off x="3928" y="223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2" name="Line 61920"/>
              <p:cNvSpPr>
                <a:spLocks noChangeShapeType="1"/>
              </p:cNvSpPr>
              <p:nvPr/>
            </p:nvSpPr>
            <p:spPr bwMode="auto">
              <a:xfrm flipH="1">
                <a:off x="3909" y="2239"/>
                <a:ext cx="19" cy="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3" name="Line 61921"/>
              <p:cNvSpPr>
                <a:spLocks noChangeShapeType="1"/>
              </p:cNvSpPr>
              <p:nvPr/>
            </p:nvSpPr>
            <p:spPr bwMode="auto">
              <a:xfrm flipH="1">
                <a:off x="3902" y="225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4" name="Line 61922"/>
              <p:cNvSpPr>
                <a:spLocks noChangeShapeType="1"/>
              </p:cNvSpPr>
              <p:nvPr/>
            </p:nvSpPr>
            <p:spPr bwMode="auto">
              <a:xfrm flipH="1">
                <a:off x="3897" y="225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5" name="Line 61923"/>
              <p:cNvSpPr>
                <a:spLocks noChangeShapeType="1"/>
              </p:cNvSpPr>
              <p:nvPr/>
            </p:nvSpPr>
            <p:spPr bwMode="auto">
              <a:xfrm flipH="1">
                <a:off x="3884" y="226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6" name="Line 61924"/>
              <p:cNvSpPr>
                <a:spLocks noChangeShapeType="1"/>
              </p:cNvSpPr>
              <p:nvPr/>
            </p:nvSpPr>
            <p:spPr bwMode="auto">
              <a:xfrm flipH="1">
                <a:off x="3879" y="226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7" name="Line 61925"/>
              <p:cNvSpPr>
                <a:spLocks noChangeShapeType="1"/>
              </p:cNvSpPr>
              <p:nvPr/>
            </p:nvSpPr>
            <p:spPr bwMode="auto">
              <a:xfrm flipH="1">
                <a:off x="3872" y="227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8" name="Line 61926"/>
              <p:cNvSpPr>
                <a:spLocks noChangeShapeType="1"/>
              </p:cNvSpPr>
              <p:nvPr/>
            </p:nvSpPr>
            <p:spPr bwMode="auto">
              <a:xfrm>
                <a:off x="3872" y="227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9" name="Line 61927"/>
              <p:cNvSpPr>
                <a:spLocks noChangeShapeType="1"/>
              </p:cNvSpPr>
              <p:nvPr/>
            </p:nvSpPr>
            <p:spPr bwMode="auto">
              <a:xfrm flipV="1">
                <a:off x="3874" y="22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0" name="Line 61928"/>
              <p:cNvSpPr>
                <a:spLocks noChangeShapeType="1"/>
              </p:cNvSpPr>
              <p:nvPr/>
            </p:nvSpPr>
            <p:spPr bwMode="auto">
              <a:xfrm flipV="1">
                <a:off x="3881"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1" name="Line 61929"/>
              <p:cNvSpPr>
                <a:spLocks noChangeShapeType="1"/>
              </p:cNvSpPr>
              <p:nvPr/>
            </p:nvSpPr>
            <p:spPr bwMode="auto">
              <a:xfrm>
                <a:off x="3886" y="227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2" name="Line 61930"/>
              <p:cNvSpPr>
                <a:spLocks noChangeShapeType="1"/>
              </p:cNvSpPr>
              <p:nvPr/>
            </p:nvSpPr>
            <p:spPr bwMode="auto">
              <a:xfrm flipV="1">
                <a:off x="3895" y="2270"/>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3" name="Line 61931"/>
              <p:cNvSpPr>
                <a:spLocks noChangeShapeType="1"/>
              </p:cNvSpPr>
              <p:nvPr/>
            </p:nvSpPr>
            <p:spPr bwMode="auto">
              <a:xfrm flipV="1">
                <a:off x="3899" y="22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4" name="Line 61932"/>
              <p:cNvSpPr>
                <a:spLocks noChangeShapeType="1"/>
              </p:cNvSpPr>
              <p:nvPr/>
            </p:nvSpPr>
            <p:spPr bwMode="auto">
              <a:xfrm>
                <a:off x="3906" y="22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5" name="Line 61933"/>
              <p:cNvSpPr>
                <a:spLocks noChangeShapeType="1"/>
              </p:cNvSpPr>
              <p:nvPr/>
            </p:nvSpPr>
            <p:spPr bwMode="auto">
              <a:xfrm flipH="1">
                <a:off x="3904" y="227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6" name="Line 61934"/>
              <p:cNvSpPr>
                <a:spLocks noChangeShapeType="1"/>
              </p:cNvSpPr>
              <p:nvPr/>
            </p:nvSpPr>
            <p:spPr bwMode="auto">
              <a:xfrm>
                <a:off x="3904" y="22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7" name="Line 61935"/>
              <p:cNvSpPr>
                <a:spLocks noChangeShapeType="1"/>
              </p:cNvSpPr>
              <p:nvPr/>
            </p:nvSpPr>
            <p:spPr bwMode="auto">
              <a:xfrm>
                <a:off x="3906" y="229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8" name="Line 61936"/>
              <p:cNvSpPr>
                <a:spLocks noChangeShapeType="1"/>
              </p:cNvSpPr>
              <p:nvPr/>
            </p:nvSpPr>
            <p:spPr bwMode="auto">
              <a:xfrm flipH="1">
                <a:off x="3902" y="229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9" name="Line 61937"/>
              <p:cNvSpPr>
                <a:spLocks noChangeShapeType="1"/>
              </p:cNvSpPr>
              <p:nvPr/>
            </p:nvSpPr>
            <p:spPr bwMode="auto">
              <a:xfrm>
                <a:off x="3902" y="2300"/>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0" name="Line 61938"/>
              <p:cNvSpPr>
                <a:spLocks noChangeShapeType="1"/>
              </p:cNvSpPr>
              <p:nvPr/>
            </p:nvSpPr>
            <p:spPr bwMode="auto">
              <a:xfrm flipH="1">
                <a:off x="3906" y="230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1" name="Line 61939"/>
              <p:cNvSpPr>
                <a:spLocks noChangeShapeType="1"/>
              </p:cNvSpPr>
              <p:nvPr/>
            </p:nvSpPr>
            <p:spPr bwMode="auto">
              <a:xfrm flipH="1">
                <a:off x="3899" y="23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2" name="Line 61940"/>
              <p:cNvSpPr>
                <a:spLocks noChangeShapeType="1"/>
              </p:cNvSpPr>
              <p:nvPr/>
            </p:nvSpPr>
            <p:spPr bwMode="auto">
              <a:xfrm flipH="1">
                <a:off x="3894" y="23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3" name="Line 61941"/>
              <p:cNvSpPr>
                <a:spLocks noChangeShapeType="1"/>
              </p:cNvSpPr>
              <p:nvPr/>
            </p:nvSpPr>
            <p:spPr bwMode="auto">
              <a:xfrm flipH="1">
                <a:off x="3889" y="232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4" name="Line 61942"/>
              <p:cNvSpPr>
                <a:spLocks noChangeShapeType="1"/>
              </p:cNvSpPr>
              <p:nvPr/>
            </p:nvSpPr>
            <p:spPr bwMode="auto">
              <a:xfrm flipH="1" flipV="1">
                <a:off x="3880" y="2329"/>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5" name="Line 61943"/>
              <p:cNvSpPr>
                <a:spLocks noChangeShapeType="1"/>
              </p:cNvSpPr>
              <p:nvPr/>
            </p:nvSpPr>
            <p:spPr bwMode="auto">
              <a:xfrm flipH="1">
                <a:off x="3875" y="2329"/>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6" name="Line 61944"/>
              <p:cNvSpPr>
                <a:spLocks noChangeShapeType="1"/>
              </p:cNvSpPr>
              <p:nvPr/>
            </p:nvSpPr>
            <p:spPr bwMode="auto">
              <a:xfrm flipH="1">
                <a:off x="3868" y="23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7" name="Line 61945"/>
              <p:cNvSpPr>
                <a:spLocks noChangeShapeType="1"/>
              </p:cNvSpPr>
              <p:nvPr/>
            </p:nvSpPr>
            <p:spPr bwMode="auto">
              <a:xfrm flipH="1">
                <a:off x="3861" y="23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8" name="Line 61946"/>
              <p:cNvSpPr>
                <a:spLocks noChangeShapeType="1"/>
              </p:cNvSpPr>
              <p:nvPr/>
            </p:nvSpPr>
            <p:spPr bwMode="auto">
              <a:xfrm flipH="1">
                <a:off x="3854" y="23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9" name="Line 61947"/>
              <p:cNvSpPr>
                <a:spLocks noChangeShapeType="1"/>
              </p:cNvSpPr>
              <p:nvPr/>
            </p:nvSpPr>
            <p:spPr bwMode="auto">
              <a:xfrm flipH="1" flipV="1">
                <a:off x="3845" y="234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0" name="Line 61948"/>
              <p:cNvSpPr>
                <a:spLocks noChangeShapeType="1"/>
              </p:cNvSpPr>
              <p:nvPr/>
            </p:nvSpPr>
            <p:spPr bwMode="auto">
              <a:xfrm flipH="1">
                <a:off x="3840" y="234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1" name="Line 61949"/>
              <p:cNvSpPr>
                <a:spLocks noChangeShapeType="1"/>
              </p:cNvSpPr>
              <p:nvPr/>
            </p:nvSpPr>
            <p:spPr bwMode="auto">
              <a:xfrm>
                <a:off x="3840" y="235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2" name="Line 61950"/>
              <p:cNvSpPr>
                <a:spLocks noChangeShapeType="1"/>
              </p:cNvSpPr>
              <p:nvPr/>
            </p:nvSpPr>
            <p:spPr bwMode="auto">
              <a:xfrm flipH="1">
                <a:off x="3837" y="23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3" name="Line 61951"/>
              <p:cNvSpPr>
                <a:spLocks noChangeShapeType="1"/>
              </p:cNvSpPr>
              <p:nvPr/>
            </p:nvSpPr>
            <p:spPr bwMode="auto">
              <a:xfrm flipV="1">
                <a:off x="3837" y="2361"/>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4" name="Line 61952"/>
              <p:cNvSpPr>
                <a:spLocks noChangeShapeType="1"/>
              </p:cNvSpPr>
              <p:nvPr/>
            </p:nvSpPr>
            <p:spPr bwMode="auto">
              <a:xfrm flipV="1">
                <a:off x="3851" y="235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5" name="Line 61953"/>
              <p:cNvSpPr>
                <a:spLocks noChangeShapeType="1"/>
              </p:cNvSpPr>
              <p:nvPr/>
            </p:nvSpPr>
            <p:spPr bwMode="auto">
              <a:xfrm>
                <a:off x="3858" y="235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6" name="Line 61954"/>
              <p:cNvSpPr>
                <a:spLocks noChangeShapeType="1"/>
              </p:cNvSpPr>
              <p:nvPr/>
            </p:nvSpPr>
            <p:spPr bwMode="auto">
              <a:xfrm flipH="1">
                <a:off x="3853" y="2365"/>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7" name="Line 61955"/>
              <p:cNvSpPr>
                <a:spLocks noChangeShapeType="1"/>
              </p:cNvSpPr>
              <p:nvPr/>
            </p:nvSpPr>
            <p:spPr bwMode="auto">
              <a:xfrm>
                <a:off x="3853" y="236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8" name="Line 61956"/>
              <p:cNvSpPr>
                <a:spLocks noChangeShapeType="1"/>
              </p:cNvSpPr>
              <p:nvPr/>
            </p:nvSpPr>
            <p:spPr bwMode="auto">
              <a:xfrm flipV="1">
                <a:off x="3856" y="2370"/>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9" name="Line 61957"/>
              <p:cNvSpPr>
                <a:spLocks noChangeShapeType="1"/>
              </p:cNvSpPr>
              <p:nvPr/>
            </p:nvSpPr>
            <p:spPr bwMode="auto">
              <a:xfrm flipV="1">
                <a:off x="3870" y="23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0" name="Line 61958"/>
              <p:cNvSpPr>
                <a:spLocks noChangeShapeType="1"/>
              </p:cNvSpPr>
              <p:nvPr/>
            </p:nvSpPr>
            <p:spPr bwMode="auto">
              <a:xfrm flipV="1">
                <a:off x="3875" y="235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1" name="Line 61959"/>
              <p:cNvSpPr>
                <a:spLocks noChangeShapeType="1"/>
              </p:cNvSpPr>
              <p:nvPr/>
            </p:nvSpPr>
            <p:spPr bwMode="auto">
              <a:xfrm flipV="1">
                <a:off x="3881" y="235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2" name="Line 61960"/>
              <p:cNvSpPr>
                <a:spLocks noChangeShapeType="1"/>
              </p:cNvSpPr>
              <p:nvPr/>
            </p:nvSpPr>
            <p:spPr bwMode="auto">
              <a:xfrm>
                <a:off x="3888" y="235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3" name="Line 61961"/>
              <p:cNvSpPr>
                <a:spLocks noChangeShapeType="1"/>
              </p:cNvSpPr>
              <p:nvPr/>
            </p:nvSpPr>
            <p:spPr bwMode="auto">
              <a:xfrm>
                <a:off x="3890" y="236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4" name="Line 61962"/>
              <p:cNvSpPr>
                <a:spLocks noChangeShapeType="1"/>
              </p:cNvSpPr>
              <p:nvPr/>
            </p:nvSpPr>
            <p:spPr bwMode="auto">
              <a:xfrm flipV="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5" name="Line 61963"/>
              <p:cNvSpPr>
                <a:spLocks noChangeShapeType="1"/>
              </p:cNvSpPr>
              <p:nvPr/>
            </p:nvSpPr>
            <p:spPr bwMode="auto">
              <a:xfrm flipH="1">
                <a:off x="3893" y="236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6" name="Line 61964"/>
              <p:cNvSpPr>
                <a:spLocks noChangeShapeType="1"/>
              </p:cNvSpPr>
              <p:nvPr/>
            </p:nvSpPr>
            <p:spPr bwMode="auto">
              <a:xfrm>
                <a:off x="3893" y="237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7" name="Line 61965"/>
              <p:cNvSpPr>
                <a:spLocks noChangeShapeType="1"/>
              </p:cNvSpPr>
              <p:nvPr/>
            </p:nvSpPr>
            <p:spPr bwMode="auto">
              <a:xfrm flipV="1">
                <a:off x="3895" y="237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8" name="Line 61966"/>
              <p:cNvSpPr>
                <a:spLocks noChangeShapeType="1"/>
              </p:cNvSpPr>
              <p:nvPr/>
            </p:nvSpPr>
            <p:spPr bwMode="auto">
              <a:xfrm flipV="1">
                <a:off x="3909" y="237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9" name="Line 61967"/>
              <p:cNvSpPr>
                <a:spLocks noChangeShapeType="1"/>
              </p:cNvSpPr>
              <p:nvPr/>
            </p:nvSpPr>
            <p:spPr bwMode="auto">
              <a:xfrm flipH="1">
                <a:off x="3911" y="2371"/>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0" name="Line 61968"/>
              <p:cNvSpPr>
                <a:spLocks noChangeShapeType="1"/>
              </p:cNvSpPr>
              <p:nvPr/>
            </p:nvSpPr>
            <p:spPr bwMode="auto">
              <a:xfrm>
                <a:off x="3911" y="238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1" name="Line 61969"/>
              <p:cNvSpPr>
                <a:spLocks noChangeShapeType="1"/>
              </p:cNvSpPr>
              <p:nvPr/>
            </p:nvSpPr>
            <p:spPr bwMode="auto">
              <a:xfrm>
                <a:off x="3920" y="2386"/>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2" name="Line 61970"/>
              <p:cNvSpPr>
                <a:spLocks noChangeShapeType="1"/>
              </p:cNvSpPr>
              <p:nvPr/>
            </p:nvSpPr>
            <p:spPr bwMode="auto">
              <a:xfrm flipV="1">
                <a:off x="3930" y="238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3" name="Line 61971"/>
              <p:cNvSpPr>
                <a:spLocks noChangeShapeType="1"/>
              </p:cNvSpPr>
              <p:nvPr/>
            </p:nvSpPr>
            <p:spPr bwMode="auto">
              <a:xfrm flipV="1">
                <a:off x="3936" y="23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4" name="Line 61972"/>
              <p:cNvSpPr>
                <a:spLocks noChangeShapeType="1"/>
              </p:cNvSpPr>
              <p:nvPr/>
            </p:nvSpPr>
            <p:spPr bwMode="auto">
              <a:xfrm flipV="1">
                <a:off x="3950" y="2381"/>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5" name="Line 61973"/>
              <p:cNvSpPr>
                <a:spLocks noChangeShapeType="1"/>
              </p:cNvSpPr>
              <p:nvPr/>
            </p:nvSpPr>
            <p:spPr bwMode="auto">
              <a:xfrm flipV="1">
                <a:off x="3957" y="237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6" name="Line 61974"/>
              <p:cNvSpPr>
                <a:spLocks noChangeShapeType="1"/>
              </p:cNvSpPr>
              <p:nvPr/>
            </p:nvSpPr>
            <p:spPr bwMode="auto">
              <a:xfrm flipH="1" flipV="1">
                <a:off x="3960" y="23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7" name="Line 61975"/>
              <p:cNvSpPr>
                <a:spLocks noChangeShapeType="1"/>
              </p:cNvSpPr>
              <p:nvPr/>
            </p:nvSpPr>
            <p:spPr bwMode="auto">
              <a:xfrm flipV="1">
                <a:off x="3960" y="23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8" name="Line 61976"/>
              <p:cNvSpPr>
                <a:spLocks noChangeShapeType="1"/>
              </p:cNvSpPr>
              <p:nvPr/>
            </p:nvSpPr>
            <p:spPr bwMode="auto">
              <a:xfrm flipH="1" flipV="1">
                <a:off x="3963" y="2350"/>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9" name="Line 61977"/>
              <p:cNvSpPr>
                <a:spLocks noChangeShapeType="1"/>
              </p:cNvSpPr>
              <p:nvPr/>
            </p:nvSpPr>
            <p:spPr bwMode="auto">
              <a:xfrm flipH="1">
                <a:off x="3956" y="235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0" name="Line 61978"/>
              <p:cNvSpPr>
                <a:spLocks noChangeShapeType="1"/>
              </p:cNvSpPr>
              <p:nvPr/>
            </p:nvSpPr>
            <p:spPr bwMode="auto">
              <a:xfrm flipH="1" flipV="1">
                <a:off x="3953" y="2344"/>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1" name="Line 61979"/>
              <p:cNvSpPr>
                <a:spLocks noChangeShapeType="1"/>
              </p:cNvSpPr>
              <p:nvPr/>
            </p:nvSpPr>
            <p:spPr bwMode="auto">
              <a:xfrm flipH="1" flipV="1">
                <a:off x="3951" y="233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2" name="Line 61980"/>
              <p:cNvSpPr>
                <a:spLocks noChangeShapeType="1"/>
              </p:cNvSpPr>
              <p:nvPr/>
            </p:nvSpPr>
            <p:spPr bwMode="auto">
              <a:xfrm flipV="1">
                <a:off x="3951" y="2329"/>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3" name="Line 61981"/>
              <p:cNvSpPr>
                <a:spLocks noChangeShapeType="1"/>
              </p:cNvSpPr>
              <p:nvPr/>
            </p:nvSpPr>
            <p:spPr bwMode="auto">
              <a:xfrm flipV="1">
                <a:off x="3956" y="2313"/>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4" name="Line 61982"/>
              <p:cNvSpPr>
                <a:spLocks noChangeShapeType="1"/>
              </p:cNvSpPr>
              <p:nvPr/>
            </p:nvSpPr>
            <p:spPr bwMode="auto">
              <a:xfrm flipH="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5" name="Line 61983"/>
              <p:cNvSpPr>
                <a:spLocks noChangeShapeType="1"/>
              </p:cNvSpPr>
              <p:nvPr/>
            </p:nvSpPr>
            <p:spPr bwMode="auto">
              <a:xfrm flipV="1">
                <a:off x="3952" y="23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6" name="Line 61984"/>
              <p:cNvSpPr>
                <a:spLocks noChangeShapeType="1"/>
              </p:cNvSpPr>
              <p:nvPr/>
            </p:nvSpPr>
            <p:spPr bwMode="auto">
              <a:xfrm flipV="1">
                <a:off x="3959" y="2304"/>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7" name="Line 61985"/>
              <p:cNvSpPr>
                <a:spLocks noChangeShapeType="1"/>
              </p:cNvSpPr>
              <p:nvPr/>
            </p:nvSpPr>
            <p:spPr bwMode="auto">
              <a:xfrm flipH="1" flipV="1">
                <a:off x="3961" y="229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8" name="Line 61986"/>
              <p:cNvSpPr>
                <a:spLocks noChangeShapeType="1"/>
              </p:cNvSpPr>
              <p:nvPr/>
            </p:nvSpPr>
            <p:spPr bwMode="auto">
              <a:xfrm flipH="1" flipV="1">
                <a:off x="3959" y="229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9" name="Line 61987"/>
              <p:cNvSpPr>
                <a:spLocks noChangeShapeType="1"/>
              </p:cNvSpPr>
              <p:nvPr/>
            </p:nvSpPr>
            <p:spPr bwMode="auto">
              <a:xfrm flipV="1">
                <a:off x="3959" y="228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0" name="Line 61988"/>
              <p:cNvSpPr>
                <a:spLocks noChangeShapeType="1"/>
              </p:cNvSpPr>
              <p:nvPr/>
            </p:nvSpPr>
            <p:spPr bwMode="auto">
              <a:xfrm flipV="1">
                <a:off x="3964" y="227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1" name="Line 61989"/>
              <p:cNvSpPr>
                <a:spLocks noChangeShapeType="1"/>
              </p:cNvSpPr>
              <p:nvPr/>
            </p:nvSpPr>
            <p:spPr bwMode="auto">
              <a:xfrm flipH="1" flipV="1">
                <a:off x="3967" y="22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2" name="Line 61990"/>
              <p:cNvSpPr>
                <a:spLocks noChangeShapeType="1"/>
              </p:cNvSpPr>
              <p:nvPr/>
            </p:nvSpPr>
            <p:spPr bwMode="auto">
              <a:xfrm flipH="1" flipV="1">
                <a:off x="3958" y="226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3" name="Line 61991"/>
              <p:cNvSpPr>
                <a:spLocks noChangeShapeType="1"/>
              </p:cNvSpPr>
              <p:nvPr/>
            </p:nvSpPr>
            <p:spPr bwMode="auto">
              <a:xfrm flipH="1" flipV="1">
                <a:off x="3956"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4" name="Freeform 61992"/>
              <p:cNvSpPr>
                <a:spLocks/>
              </p:cNvSpPr>
              <p:nvPr/>
            </p:nvSpPr>
            <p:spPr bwMode="auto">
              <a:xfrm>
                <a:off x="3837" y="1824"/>
                <a:ext cx="187" cy="313"/>
              </a:xfrm>
              <a:custGeom>
                <a:avLst/>
                <a:gdLst>
                  <a:gd name="T0" fmla="*/ 606 w 931"/>
                  <a:gd name="T1" fmla="*/ 22 h 1563"/>
                  <a:gd name="T2" fmla="*/ 660 w 931"/>
                  <a:gd name="T3" fmla="*/ 80 h 1563"/>
                  <a:gd name="T4" fmla="*/ 582 w 931"/>
                  <a:gd name="T5" fmla="*/ 183 h 1563"/>
                  <a:gd name="T6" fmla="*/ 484 w 931"/>
                  <a:gd name="T7" fmla="*/ 250 h 1563"/>
                  <a:gd name="T8" fmla="*/ 440 w 931"/>
                  <a:gd name="T9" fmla="*/ 340 h 1563"/>
                  <a:gd name="T10" fmla="*/ 401 w 931"/>
                  <a:gd name="T11" fmla="*/ 465 h 1563"/>
                  <a:gd name="T12" fmla="*/ 502 w 931"/>
                  <a:gd name="T13" fmla="*/ 434 h 1563"/>
                  <a:gd name="T14" fmla="*/ 646 w 931"/>
                  <a:gd name="T15" fmla="*/ 390 h 1563"/>
                  <a:gd name="T16" fmla="*/ 795 w 931"/>
                  <a:gd name="T17" fmla="*/ 382 h 1563"/>
                  <a:gd name="T18" fmla="*/ 876 w 931"/>
                  <a:gd name="T19" fmla="*/ 395 h 1563"/>
                  <a:gd name="T20" fmla="*/ 931 w 931"/>
                  <a:gd name="T21" fmla="*/ 456 h 1563"/>
                  <a:gd name="T22" fmla="*/ 882 w 931"/>
                  <a:gd name="T23" fmla="*/ 545 h 1563"/>
                  <a:gd name="T24" fmla="*/ 870 w 931"/>
                  <a:gd name="T25" fmla="*/ 626 h 1563"/>
                  <a:gd name="T26" fmla="*/ 795 w 931"/>
                  <a:gd name="T27" fmla="*/ 759 h 1563"/>
                  <a:gd name="T28" fmla="*/ 747 w 931"/>
                  <a:gd name="T29" fmla="*/ 851 h 1563"/>
                  <a:gd name="T30" fmla="*/ 600 w 931"/>
                  <a:gd name="T31" fmla="*/ 859 h 1563"/>
                  <a:gd name="T32" fmla="*/ 687 w 931"/>
                  <a:gd name="T33" fmla="*/ 908 h 1563"/>
                  <a:gd name="T34" fmla="*/ 633 w 931"/>
                  <a:gd name="T35" fmla="*/ 965 h 1563"/>
                  <a:gd name="T36" fmla="*/ 572 w 931"/>
                  <a:gd name="T37" fmla="*/ 1019 h 1563"/>
                  <a:gd name="T38" fmla="*/ 500 w 931"/>
                  <a:gd name="T39" fmla="*/ 1042 h 1563"/>
                  <a:gd name="T40" fmla="*/ 617 w 931"/>
                  <a:gd name="T41" fmla="*/ 1044 h 1563"/>
                  <a:gd name="T42" fmla="*/ 765 w 931"/>
                  <a:gd name="T43" fmla="*/ 1035 h 1563"/>
                  <a:gd name="T44" fmla="*/ 855 w 931"/>
                  <a:gd name="T45" fmla="*/ 1199 h 1563"/>
                  <a:gd name="T46" fmla="*/ 840 w 931"/>
                  <a:gd name="T47" fmla="*/ 1278 h 1563"/>
                  <a:gd name="T48" fmla="*/ 770 w 931"/>
                  <a:gd name="T49" fmla="*/ 1300 h 1563"/>
                  <a:gd name="T50" fmla="*/ 714 w 931"/>
                  <a:gd name="T51" fmla="*/ 1355 h 1563"/>
                  <a:gd name="T52" fmla="*/ 629 w 931"/>
                  <a:gd name="T53" fmla="*/ 1458 h 1563"/>
                  <a:gd name="T54" fmla="*/ 583 w 931"/>
                  <a:gd name="T55" fmla="*/ 1435 h 1563"/>
                  <a:gd name="T56" fmla="*/ 468 w 931"/>
                  <a:gd name="T57" fmla="*/ 1430 h 1563"/>
                  <a:gd name="T58" fmla="*/ 433 w 931"/>
                  <a:gd name="T59" fmla="*/ 1442 h 1563"/>
                  <a:gd name="T60" fmla="*/ 317 w 931"/>
                  <a:gd name="T61" fmla="*/ 1439 h 1563"/>
                  <a:gd name="T62" fmla="*/ 317 w 931"/>
                  <a:gd name="T63" fmla="*/ 1555 h 1563"/>
                  <a:gd name="T64" fmla="*/ 214 w 931"/>
                  <a:gd name="T65" fmla="*/ 1470 h 1563"/>
                  <a:gd name="T66" fmla="*/ 200 w 931"/>
                  <a:gd name="T67" fmla="*/ 1552 h 1563"/>
                  <a:gd name="T68" fmla="*/ 132 w 931"/>
                  <a:gd name="T69" fmla="*/ 1457 h 1563"/>
                  <a:gd name="T70" fmla="*/ 146 w 931"/>
                  <a:gd name="T71" fmla="*/ 1376 h 1563"/>
                  <a:gd name="T72" fmla="*/ 195 w 931"/>
                  <a:gd name="T73" fmla="*/ 1288 h 1563"/>
                  <a:gd name="T74" fmla="*/ 279 w 931"/>
                  <a:gd name="T75" fmla="*/ 1185 h 1563"/>
                  <a:gd name="T76" fmla="*/ 326 w 931"/>
                  <a:gd name="T77" fmla="*/ 1096 h 1563"/>
                  <a:gd name="T78" fmla="*/ 237 w 931"/>
                  <a:gd name="T79" fmla="*/ 1046 h 1563"/>
                  <a:gd name="T80" fmla="*/ 155 w 931"/>
                  <a:gd name="T81" fmla="*/ 1033 h 1563"/>
                  <a:gd name="T82" fmla="*/ 204 w 931"/>
                  <a:gd name="T83" fmla="*/ 940 h 1563"/>
                  <a:gd name="T84" fmla="*/ 110 w 931"/>
                  <a:gd name="T85" fmla="*/ 1010 h 1563"/>
                  <a:gd name="T86" fmla="*/ 62 w 931"/>
                  <a:gd name="T87" fmla="*/ 985 h 1563"/>
                  <a:gd name="T88" fmla="*/ 136 w 931"/>
                  <a:gd name="T89" fmla="*/ 852 h 1563"/>
                  <a:gd name="T90" fmla="*/ 124 w 931"/>
                  <a:gd name="T91" fmla="*/ 816 h 1563"/>
                  <a:gd name="T92" fmla="*/ 198 w 931"/>
                  <a:gd name="T93" fmla="*/ 680 h 1563"/>
                  <a:gd name="T94" fmla="*/ 103 w 931"/>
                  <a:gd name="T95" fmla="*/ 746 h 1563"/>
                  <a:gd name="T96" fmla="*/ 0 w 931"/>
                  <a:gd name="T97" fmla="*/ 778 h 1563"/>
                  <a:gd name="T98" fmla="*/ 38 w 931"/>
                  <a:gd name="T99" fmla="*/ 654 h 1563"/>
                  <a:gd name="T100" fmla="*/ 86 w 931"/>
                  <a:gd name="T101" fmla="*/ 561 h 1563"/>
                  <a:gd name="T102" fmla="*/ 132 w 931"/>
                  <a:gd name="T103" fmla="*/ 470 h 1563"/>
                  <a:gd name="T104" fmla="*/ 66 w 931"/>
                  <a:gd name="T105" fmla="*/ 378 h 1563"/>
                  <a:gd name="T106" fmla="*/ 115 w 931"/>
                  <a:gd name="T107" fmla="*/ 286 h 1563"/>
                  <a:gd name="T108" fmla="*/ 194 w 931"/>
                  <a:gd name="T109" fmla="*/ 302 h 1563"/>
                  <a:gd name="T110" fmla="*/ 217 w 931"/>
                  <a:gd name="T111" fmla="*/ 254 h 1563"/>
                  <a:gd name="T112" fmla="*/ 232 w 931"/>
                  <a:gd name="T113" fmla="*/ 178 h 1563"/>
                  <a:gd name="T114" fmla="*/ 294 w 931"/>
                  <a:gd name="T115" fmla="*/ 119 h 1563"/>
                  <a:gd name="T116" fmla="*/ 262 w 931"/>
                  <a:gd name="T117" fmla="*/ 15 h 1563"/>
                  <a:gd name="T118" fmla="*/ 343 w 931"/>
                  <a:gd name="T119" fmla="*/ 26 h 1563"/>
                  <a:gd name="T120" fmla="*/ 420 w 931"/>
                  <a:gd name="T121" fmla="*/ 4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 h="1563">
                    <a:moveTo>
                      <a:pt x="561" y="0"/>
                    </a:moveTo>
                    <a:lnTo>
                      <a:pt x="570" y="33"/>
                    </a:lnTo>
                    <a:lnTo>
                      <a:pt x="606" y="22"/>
                    </a:lnTo>
                    <a:lnTo>
                      <a:pt x="639" y="12"/>
                    </a:lnTo>
                    <a:lnTo>
                      <a:pt x="688" y="37"/>
                    </a:lnTo>
                    <a:lnTo>
                      <a:pt x="660" y="80"/>
                    </a:lnTo>
                    <a:lnTo>
                      <a:pt x="671" y="114"/>
                    </a:lnTo>
                    <a:lnTo>
                      <a:pt x="602" y="136"/>
                    </a:lnTo>
                    <a:lnTo>
                      <a:pt x="582" y="183"/>
                    </a:lnTo>
                    <a:lnTo>
                      <a:pt x="554" y="228"/>
                    </a:lnTo>
                    <a:lnTo>
                      <a:pt x="519" y="239"/>
                    </a:lnTo>
                    <a:lnTo>
                      <a:pt x="484" y="250"/>
                    </a:lnTo>
                    <a:lnTo>
                      <a:pt x="459" y="295"/>
                    </a:lnTo>
                    <a:lnTo>
                      <a:pt x="470" y="331"/>
                    </a:lnTo>
                    <a:lnTo>
                      <a:pt x="440" y="340"/>
                    </a:lnTo>
                    <a:lnTo>
                      <a:pt x="380" y="395"/>
                    </a:lnTo>
                    <a:lnTo>
                      <a:pt x="390" y="430"/>
                    </a:lnTo>
                    <a:lnTo>
                      <a:pt x="401" y="465"/>
                    </a:lnTo>
                    <a:lnTo>
                      <a:pt x="412" y="500"/>
                    </a:lnTo>
                    <a:lnTo>
                      <a:pt x="445" y="489"/>
                    </a:lnTo>
                    <a:lnTo>
                      <a:pt x="502" y="434"/>
                    </a:lnTo>
                    <a:lnTo>
                      <a:pt x="537" y="423"/>
                    </a:lnTo>
                    <a:lnTo>
                      <a:pt x="607" y="401"/>
                    </a:lnTo>
                    <a:lnTo>
                      <a:pt x="646" y="390"/>
                    </a:lnTo>
                    <a:lnTo>
                      <a:pt x="714" y="368"/>
                    </a:lnTo>
                    <a:lnTo>
                      <a:pt x="747" y="358"/>
                    </a:lnTo>
                    <a:lnTo>
                      <a:pt x="795" y="382"/>
                    </a:lnTo>
                    <a:lnTo>
                      <a:pt x="805" y="418"/>
                    </a:lnTo>
                    <a:lnTo>
                      <a:pt x="838" y="407"/>
                    </a:lnTo>
                    <a:lnTo>
                      <a:pt x="876" y="395"/>
                    </a:lnTo>
                    <a:lnTo>
                      <a:pt x="909" y="386"/>
                    </a:lnTo>
                    <a:lnTo>
                      <a:pt x="920" y="421"/>
                    </a:lnTo>
                    <a:lnTo>
                      <a:pt x="931" y="456"/>
                    </a:lnTo>
                    <a:lnTo>
                      <a:pt x="908" y="499"/>
                    </a:lnTo>
                    <a:lnTo>
                      <a:pt x="870" y="510"/>
                    </a:lnTo>
                    <a:lnTo>
                      <a:pt x="882" y="545"/>
                    </a:lnTo>
                    <a:lnTo>
                      <a:pt x="849" y="555"/>
                    </a:lnTo>
                    <a:lnTo>
                      <a:pt x="822" y="602"/>
                    </a:lnTo>
                    <a:lnTo>
                      <a:pt x="870" y="626"/>
                    </a:lnTo>
                    <a:lnTo>
                      <a:pt x="880" y="658"/>
                    </a:lnTo>
                    <a:lnTo>
                      <a:pt x="855" y="707"/>
                    </a:lnTo>
                    <a:lnTo>
                      <a:pt x="795" y="759"/>
                    </a:lnTo>
                    <a:lnTo>
                      <a:pt x="807" y="796"/>
                    </a:lnTo>
                    <a:lnTo>
                      <a:pt x="774" y="806"/>
                    </a:lnTo>
                    <a:lnTo>
                      <a:pt x="747" y="851"/>
                    </a:lnTo>
                    <a:lnTo>
                      <a:pt x="701" y="828"/>
                    </a:lnTo>
                    <a:lnTo>
                      <a:pt x="666" y="840"/>
                    </a:lnTo>
                    <a:lnTo>
                      <a:pt x="600" y="859"/>
                    </a:lnTo>
                    <a:lnTo>
                      <a:pt x="611" y="892"/>
                    </a:lnTo>
                    <a:lnTo>
                      <a:pt x="641" y="883"/>
                    </a:lnTo>
                    <a:lnTo>
                      <a:pt x="687" y="908"/>
                    </a:lnTo>
                    <a:lnTo>
                      <a:pt x="723" y="896"/>
                    </a:lnTo>
                    <a:lnTo>
                      <a:pt x="699" y="946"/>
                    </a:lnTo>
                    <a:lnTo>
                      <a:pt x="633" y="965"/>
                    </a:lnTo>
                    <a:lnTo>
                      <a:pt x="644" y="998"/>
                    </a:lnTo>
                    <a:lnTo>
                      <a:pt x="606" y="1009"/>
                    </a:lnTo>
                    <a:lnTo>
                      <a:pt x="572" y="1019"/>
                    </a:lnTo>
                    <a:lnTo>
                      <a:pt x="525" y="998"/>
                    </a:lnTo>
                    <a:lnTo>
                      <a:pt x="490" y="1009"/>
                    </a:lnTo>
                    <a:lnTo>
                      <a:pt x="500" y="1042"/>
                    </a:lnTo>
                    <a:lnTo>
                      <a:pt x="535" y="1031"/>
                    </a:lnTo>
                    <a:lnTo>
                      <a:pt x="584" y="1054"/>
                    </a:lnTo>
                    <a:lnTo>
                      <a:pt x="617" y="1044"/>
                    </a:lnTo>
                    <a:lnTo>
                      <a:pt x="685" y="1024"/>
                    </a:lnTo>
                    <a:lnTo>
                      <a:pt x="720" y="1012"/>
                    </a:lnTo>
                    <a:lnTo>
                      <a:pt x="765" y="1035"/>
                    </a:lnTo>
                    <a:lnTo>
                      <a:pt x="812" y="1060"/>
                    </a:lnTo>
                    <a:lnTo>
                      <a:pt x="871" y="1118"/>
                    </a:lnTo>
                    <a:lnTo>
                      <a:pt x="855" y="1199"/>
                    </a:lnTo>
                    <a:lnTo>
                      <a:pt x="820" y="1211"/>
                    </a:lnTo>
                    <a:lnTo>
                      <a:pt x="865" y="1232"/>
                    </a:lnTo>
                    <a:lnTo>
                      <a:pt x="840" y="1278"/>
                    </a:lnTo>
                    <a:lnTo>
                      <a:pt x="794" y="1254"/>
                    </a:lnTo>
                    <a:lnTo>
                      <a:pt x="759" y="1265"/>
                    </a:lnTo>
                    <a:lnTo>
                      <a:pt x="770" y="1300"/>
                    </a:lnTo>
                    <a:lnTo>
                      <a:pt x="739" y="1309"/>
                    </a:lnTo>
                    <a:lnTo>
                      <a:pt x="751" y="1344"/>
                    </a:lnTo>
                    <a:lnTo>
                      <a:pt x="714" y="1355"/>
                    </a:lnTo>
                    <a:lnTo>
                      <a:pt x="691" y="1401"/>
                    </a:lnTo>
                    <a:lnTo>
                      <a:pt x="664" y="1448"/>
                    </a:lnTo>
                    <a:lnTo>
                      <a:pt x="629" y="1458"/>
                    </a:lnTo>
                    <a:lnTo>
                      <a:pt x="619" y="1423"/>
                    </a:lnTo>
                    <a:lnTo>
                      <a:pt x="607" y="1388"/>
                    </a:lnTo>
                    <a:lnTo>
                      <a:pt x="583" y="1435"/>
                    </a:lnTo>
                    <a:lnTo>
                      <a:pt x="548" y="1445"/>
                    </a:lnTo>
                    <a:lnTo>
                      <a:pt x="504" y="1420"/>
                    </a:lnTo>
                    <a:lnTo>
                      <a:pt x="468" y="1430"/>
                    </a:lnTo>
                    <a:lnTo>
                      <a:pt x="480" y="1466"/>
                    </a:lnTo>
                    <a:lnTo>
                      <a:pt x="445" y="1477"/>
                    </a:lnTo>
                    <a:lnTo>
                      <a:pt x="433" y="1442"/>
                    </a:lnTo>
                    <a:lnTo>
                      <a:pt x="376" y="1498"/>
                    </a:lnTo>
                    <a:lnTo>
                      <a:pt x="365" y="1462"/>
                    </a:lnTo>
                    <a:lnTo>
                      <a:pt x="317" y="1439"/>
                    </a:lnTo>
                    <a:lnTo>
                      <a:pt x="295" y="1484"/>
                    </a:lnTo>
                    <a:lnTo>
                      <a:pt x="306" y="1520"/>
                    </a:lnTo>
                    <a:lnTo>
                      <a:pt x="317" y="1555"/>
                    </a:lnTo>
                    <a:lnTo>
                      <a:pt x="271" y="1530"/>
                    </a:lnTo>
                    <a:lnTo>
                      <a:pt x="259" y="1495"/>
                    </a:lnTo>
                    <a:lnTo>
                      <a:pt x="214" y="1470"/>
                    </a:lnTo>
                    <a:lnTo>
                      <a:pt x="179" y="1482"/>
                    </a:lnTo>
                    <a:lnTo>
                      <a:pt x="189" y="1517"/>
                    </a:lnTo>
                    <a:lnTo>
                      <a:pt x="200" y="1552"/>
                    </a:lnTo>
                    <a:lnTo>
                      <a:pt x="164" y="1563"/>
                    </a:lnTo>
                    <a:lnTo>
                      <a:pt x="154" y="1528"/>
                    </a:lnTo>
                    <a:lnTo>
                      <a:pt x="132" y="1457"/>
                    </a:lnTo>
                    <a:lnTo>
                      <a:pt x="122" y="1425"/>
                    </a:lnTo>
                    <a:lnTo>
                      <a:pt x="157" y="1414"/>
                    </a:lnTo>
                    <a:lnTo>
                      <a:pt x="146" y="1376"/>
                    </a:lnTo>
                    <a:lnTo>
                      <a:pt x="181" y="1366"/>
                    </a:lnTo>
                    <a:lnTo>
                      <a:pt x="206" y="1323"/>
                    </a:lnTo>
                    <a:lnTo>
                      <a:pt x="195" y="1288"/>
                    </a:lnTo>
                    <a:lnTo>
                      <a:pt x="230" y="1276"/>
                    </a:lnTo>
                    <a:lnTo>
                      <a:pt x="253" y="1231"/>
                    </a:lnTo>
                    <a:lnTo>
                      <a:pt x="279" y="1185"/>
                    </a:lnTo>
                    <a:lnTo>
                      <a:pt x="302" y="1142"/>
                    </a:lnTo>
                    <a:lnTo>
                      <a:pt x="291" y="1106"/>
                    </a:lnTo>
                    <a:lnTo>
                      <a:pt x="326" y="1096"/>
                    </a:lnTo>
                    <a:lnTo>
                      <a:pt x="316" y="1063"/>
                    </a:lnTo>
                    <a:lnTo>
                      <a:pt x="281" y="1074"/>
                    </a:lnTo>
                    <a:lnTo>
                      <a:pt x="237" y="1046"/>
                    </a:lnTo>
                    <a:lnTo>
                      <a:pt x="199" y="1058"/>
                    </a:lnTo>
                    <a:lnTo>
                      <a:pt x="165" y="1068"/>
                    </a:lnTo>
                    <a:lnTo>
                      <a:pt x="155" y="1033"/>
                    </a:lnTo>
                    <a:lnTo>
                      <a:pt x="188" y="1023"/>
                    </a:lnTo>
                    <a:lnTo>
                      <a:pt x="215" y="978"/>
                    </a:lnTo>
                    <a:lnTo>
                      <a:pt x="204" y="940"/>
                    </a:lnTo>
                    <a:lnTo>
                      <a:pt x="157" y="922"/>
                    </a:lnTo>
                    <a:lnTo>
                      <a:pt x="124" y="932"/>
                    </a:lnTo>
                    <a:lnTo>
                      <a:pt x="110" y="1010"/>
                    </a:lnTo>
                    <a:lnTo>
                      <a:pt x="85" y="1054"/>
                    </a:lnTo>
                    <a:lnTo>
                      <a:pt x="75" y="1022"/>
                    </a:lnTo>
                    <a:lnTo>
                      <a:pt x="62" y="985"/>
                    </a:lnTo>
                    <a:lnTo>
                      <a:pt x="77" y="905"/>
                    </a:lnTo>
                    <a:lnTo>
                      <a:pt x="103" y="862"/>
                    </a:lnTo>
                    <a:lnTo>
                      <a:pt x="136" y="852"/>
                    </a:lnTo>
                    <a:lnTo>
                      <a:pt x="173" y="840"/>
                    </a:lnTo>
                    <a:lnTo>
                      <a:pt x="161" y="805"/>
                    </a:lnTo>
                    <a:lnTo>
                      <a:pt x="124" y="816"/>
                    </a:lnTo>
                    <a:lnTo>
                      <a:pt x="151" y="770"/>
                    </a:lnTo>
                    <a:lnTo>
                      <a:pt x="173" y="725"/>
                    </a:lnTo>
                    <a:lnTo>
                      <a:pt x="198" y="680"/>
                    </a:lnTo>
                    <a:lnTo>
                      <a:pt x="163" y="692"/>
                    </a:lnTo>
                    <a:lnTo>
                      <a:pt x="140" y="735"/>
                    </a:lnTo>
                    <a:lnTo>
                      <a:pt x="103" y="746"/>
                    </a:lnTo>
                    <a:lnTo>
                      <a:pt x="91" y="826"/>
                    </a:lnTo>
                    <a:lnTo>
                      <a:pt x="45" y="803"/>
                    </a:lnTo>
                    <a:lnTo>
                      <a:pt x="0" y="778"/>
                    </a:lnTo>
                    <a:lnTo>
                      <a:pt x="59" y="724"/>
                    </a:lnTo>
                    <a:lnTo>
                      <a:pt x="49" y="689"/>
                    </a:lnTo>
                    <a:lnTo>
                      <a:pt x="38" y="654"/>
                    </a:lnTo>
                    <a:lnTo>
                      <a:pt x="60" y="608"/>
                    </a:lnTo>
                    <a:lnTo>
                      <a:pt x="97" y="596"/>
                    </a:lnTo>
                    <a:lnTo>
                      <a:pt x="86" y="561"/>
                    </a:lnTo>
                    <a:lnTo>
                      <a:pt x="76" y="526"/>
                    </a:lnTo>
                    <a:lnTo>
                      <a:pt x="144" y="506"/>
                    </a:lnTo>
                    <a:lnTo>
                      <a:pt x="132" y="470"/>
                    </a:lnTo>
                    <a:lnTo>
                      <a:pt x="88" y="448"/>
                    </a:lnTo>
                    <a:lnTo>
                      <a:pt x="77" y="413"/>
                    </a:lnTo>
                    <a:lnTo>
                      <a:pt x="66" y="378"/>
                    </a:lnTo>
                    <a:lnTo>
                      <a:pt x="55" y="346"/>
                    </a:lnTo>
                    <a:lnTo>
                      <a:pt x="79" y="296"/>
                    </a:lnTo>
                    <a:lnTo>
                      <a:pt x="115" y="286"/>
                    </a:lnTo>
                    <a:lnTo>
                      <a:pt x="150" y="275"/>
                    </a:lnTo>
                    <a:lnTo>
                      <a:pt x="161" y="313"/>
                    </a:lnTo>
                    <a:lnTo>
                      <a:pt x="194" y="302"/>
                    </a:lnTo>
                    <a:lnTo>
                      <a:pt x="240" y="325"/>
                    </a:lnTo>
                    <a:lnTo>
                      <a:pt x="229" y="292"/>
                    </a:lnTo>
                    <a:lnTo>
                      <a:pt x="217" y="254"/>
                    </a:lnTo>
                    <a:lnTo>
                      <a:pt x="172" y="230"/>
                    </a:lnTo>
                    <a:lnTo>
                      <a:pt x="197" y="188"/>
                    </a:lnTo>
                    <a:lnTo>
                      <a:pt x="232" y="178"/>
                    </a:lnTo>
                    <a:lnTo>
                      <a:pt x="186" y="151"/>
                    </a:lnTo>
                    <a:lnTo>
                      <a:pt x="268" y="167"/>
                    </a:lnTo>
                    <a:lnTo>
                      <a:pt x="294" y="119"/>
                    </a:lnTo>
                    <a:lnTo>
                      <a:pt x="256" y="130"/>
                    </a:lnTo>
                    <a:lnTo>
                      <a:pt x="273" y="48"/>
                    </a:lnTo>
                    <a:lnTo>
                      <a:pt x="262" y="15"/>
                    </a:lnTo>
                    <a:lnTo>
                      <a:pt x="295" y="5"/>
                    </a:lnTo>
                    <a:lnTo>
                      <a:pt x="374" y="17"/>
                    </a:lnTo>
                    <a:lnTo>
                      <a:pt x="343" y="26"/>
                    </a:lnTo>
                    <a:lnTo>
                      <a:pt x="385" y="54"/>
                    </a:lnTo>
                    <a:lnTo>
                      <a:pt x="409" y="7"/>
                    </a:lnTo>
                    <a:lnTo>
                      <a:pt x="420" y="44"/>
                    </a:lnTo>
                    <a:lnTo>
                      <a:pt x="500" y="55"/>
                    </a:lnTo>
                    <a:lnTo>
                      <a:pt x="561"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85" name="Line 61993"/>
              <p:cNvSpPr>
                <a:spLocks noChangeShapeType="1"/>
              </p:cNvSpPr>
              <p:nvPr/>
            </p:nvSpPr>
            <p:spPr bwMode="auto">
              <a:xfrm flipH="1" flipV="1">
                <a:off x="3959" y="21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6" name="Line 61994"/>
              <p:cNvSpPr>
                <a:spLocks noChangeShapeType="1"/>
              </p:cNvSpPr>
              <p:nvPr/>
            </p:nvSpPr>
            <p:spPr bwMode="auto">
              <a:xfrm flipH="1">
                <a:off x="3954"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7" name="Line 61995"/>
              <p:cNvSpPr>
                <a:spLocks noChangeShapeType="1"/>
              </p:cNvSpPr>
              <p:nvPr/>
            </p:nvSpPr>
            <p:spPr bwMode="auto">
              <a:xfrm flipH="1">
                <a:off x="3947"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8" name="Line 61996"/>
              <p:cNvSpPr>
                <a:spLocks noChangeShapeType="1"/>
              </p:cNvSpPr>
              <p:nvPr/>
            </p:nvSpPr>
            <p:spPr bwMode="auto">
              <a:xfrm flipH="1" flipV="1">
                <a:off x="3938" y="21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9" name="Line 61997"/>
              <p:cNvSpPr>
                <a:spLocks noChangeShapeType="1"/>
              </p:cNvSpPr>
              <p:nvPr/>
            </p:nvSpPr>
            <p:spPr bwMode="auto">
              <a:xfrm flipH="1">
                <a:off x="3931" y="21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0" name="Line 61998"/>
              <p:cNvSpPr>
                <a:spLocks noChangeShapeType="1"/>
              </p:cNvSpPr>
              <p:nvPr/>
            </p:nvSpPr>
            <p:spPr bwMode="auto">
              <a:xfrm>
                <a:off x="3931" y="21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1" name="Line 61999"/>
              <p:cNvSpPr>
                <a:spLocks noChangeShapeType="1"/>
              </p:cNvSpPr>
              <p:nvPr/>
            </p:nvSpPr>
            <p:spPr bwMode="auto">
              <a:xfrm flipH="1">
                <a:off x="3926"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2" name="Line 62000"/>
              <p:cNvSpPr>
                <a:spLocks noChangeShapeType="1"/>
              </p:cNvSpPr>
              <p:nvPr/>
            </p:nvSpPr>
            <p:spPr bwMode="auto">
              <a:xfrm flipH="1" flipV="1">
                <a:off x="3924"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3" name="Line 62001"/>
              <p:cNvSpPr>
                <a:spLocks noChangeShapeType="1"/>
              </p:cNvSpPr>
              <p:nvPr/>
            </p:nvSpPr>
            <p:spPr bwMode="auto">
              <a:xfrm flipH="1">
                <a:off x="3913" y="211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4" name="Line 62002"/>
              <p:cNvSpPr>
                <a:spLocks noChangeShapeType="1"/>
              </p:cNvSpPr>
              <p:nvPr/>
            </p:nvSpPr>
            <p:spPr bwMode="auto">
              <a:xfrm flipH="1" flipV="1">
                <a:off x="3910" y="211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5" name="Line 62003"/>
              <p:cNvSpPr>
                <a:spLocks noChangeShapeType="1"/>
              </p:cNvSpPr>
              <p:nvPr/>
            </p:nvSpPr>
            <p:spPr bwMode="auto">
              <a:xfrm flipH="1" flipV="1">
                <a:off x="3901" y="21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6" name="Line 62004"/>
              <p:cNvSpPr>
                <a:spLocks noChangeShapeType="1"/>
              </p:cNvSpPr>
              <p:nvPr/>
            </p:nvSpPr>
            <p:spPr bwMode="auto">
              <a:xfrm flipH="1">
                <a:off x="3896" y="21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7" name="Line 62005"/>
              <p:cNvSpPr>
                <a:spLocks noChangeShapeType="1"/>
              </p:cNvSpPr>
              <p:nvPr/>
            </p:nvSpPr>
            <p:spPr bwMode="auto">
              <a:xfrm>
                <a:off x="3896"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8" name="Line 62006"/>
              <p:cNvSpPr>
                <a:spLocks noChangeShapeType="1"/>
              </p:cNvSpPr>
              <p:nvPr/>
            </p:nvSpPr>
            <p:spPr bwMode="auto">
              <a:xfrm>
                <a:off x="3899"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9" name="Line 62007"/>
              <p:cNvSpPr>
                <a:spLocks noChangeShapeType="1"/>
              </p:cNvSpPr>
              <p:nvPr/>
            </p:nvSpPr>
            <p:spPr bwMode="auto">
              <a:xfrm flipH="1" flipV="1">
                <a:off x="3892" y="2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0" name="Line 62008"/>
              <p:cNvSpPr>
                <a:spLocks noChangeShapeType="1"/>
              </p:cNvSpPr>
              <p:nvPr/>
            </p:nvSpPr>
            <p:spPr bwMode="auto">
              <a:xfrm flipH="1" flipV="1">
                <a:off x="3889" y="21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1" name="Line 62009"/>
              <p:cNvSpPr>
                <a:spLocks noChangeShapeType="1"/>
              </p:cNvSpPr>
              <p:nvPr/>
            </p:nvSpPr>
            <p:spPr bwMode="auto">
              <a:xfrm flipH="1" flipV="1">
                <a:off x="3880" y="21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2" name="Line 62010"/>
              <p:cNvSpPr>
                <a:spLocks noChangeShapeType="1"/>
              </p:cNvSpPr>
              <p:nvPr/>
            </p:nvSpPr>
            <p:spPr bwMode="auto">
              <a:xfrm flipH="1">
                <a:off x="3873" y="21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3" name="Line 62011"/>
              <p:cNvSpPr>
                <a:spLocks noChangeShapeType="1"/>
              </p:cNvSpPr>
              <p:nvPr/>
            </p:nvSpPr>
            <p:spPr bwMode="auto">
              <a:xfrm>
                <a:off x="3873" y="2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4" name="Line 62012"/>
              <p:cNvSpPr>
                <a:spLocks noChangeShapeType="1"/>
              </p:cNvSpPr>
              <p:nvPr/>
            </p:nvSpPr>
            <p:spPr bwMode="auto">
              <a:xfrm>
                <a:off x="3875"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5" name="Line 62013"/>
              <p:cNvSpPr>
                <a:spLocks noChangeShapeType="1"/>
              </p:cNvSpPr>
              <p:nvPr/>
            </p:nvSpPr>
            <p:spPr bwMode="auto">
              <a:xfrm flipH="1">
                <a:off x="3870" y="21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6" name="Line 62014"/>
              <p:cNvSpPr>
                <a:spLocks noChangeShapeType="1"/>
              </p:cNvSpPr>
              <p:nvPr/>
            </p:nvSpPr>
            <p:spPr bwMode="auto">
              <a:xfrm flipH="1" flipV="1">
                <a:off x="3868" y="21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7" name="Line 62015"/>
              <p:cNvSpPr>
                <a:spLocks noChangeShapeType="1"/>
              </p:cNvSpPr>
              <p:nvPr/>
            </p:nvSpPr>
            <p:spPr bwMode="auto">
              <a:xfrm flipH="1" flipV="1">
                <a:off x="3864" y="211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8" name="Line 62016"/>
              <p:cNvSpPr>
                <a:spLocks noChangeShapeType="1"/>
              </p:cNvSpPr>
              <p:nvPr/>
            </p:nvSpPr>
            <p:spPr bwMode="auto">
              <a:xfrm flipH="1" flipV="1">
                <a:off x="3862"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9" name="Line 62017"/>
              <p:cNvSpPr>
                <a:spLocks noChangeShapeType="1"/>
              </p:cNvSpPr>
              <p:nvPr/>
            </p:nvSpPr>
            <p:spPr bwMode="auto">
              <a:xfrm flipV="1">
                <a:off x="3862" y="2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0" name="Line 62018"/>
              <p:cNvSpPr>
                <a:spLocks noChangeShapeType="1"/>
              </p:cNvSpPr>
              <p:nvPr/>
            </p:nvSpPr>
            <p:spPr bwMode="auto">
              <a:xfrm flipH="1" flipV="1">
                <a:off x="3867" y="20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1" name="Line 62019"/>
              <p:cNvSpPr>
                <a:spLocks noChangeShapeType="1"/>
              </p:cNvSpPr>
              <p:nvPr/>
            </p:nvSpPr>
            <p:spPr bwMode="auto">
              <a:xfrm flipV="1">
                <a:off x="3867" y="20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2" name="Line 62020"/>
              <p:cNvSpPr>
                <a:spLocks noChangeShapeType="1"/>
              </p:cNvSpPr>
              <p:nvPr/>
            </p:nvSpPr>
            <p:spPr bwMode="auto">
              <a:xfrm flipV="1">
                <a:off x="3874" y="208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3" name="Line 62021"/>
              <p:cNvSpPr>
                <a:spLocks noChangeShapeType="1"/>
              </p:cNvSpPr>
              <p:nvPr/>
            </p:nvSpPr>
            <p:spPr bwMode="auto">
              <a:xfrm flipH="1" flipV="1">
                <a:off x="3876" y="20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4" name="Line 62022"/>
              <p:cNvSpPr>
                <a:spLocks noChangeShapeType="1"/>
              </p:cNvSpPr>
              <p:nvPr/>
            </p:nvSpPr>
            <p:spPr bwMode="auto">
              <a:xfrm flipV="1">
                <a:off x="3876" y="20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5" name="Line 62023"/>
              <p:cNvSpPr>
                <a:spLocks noChangeShapeType="1"/>
              </p:cNvSpPr>
              <p:nvPr/>
            </p:nvSpPr>
            <p:spPr bwMode="auto">
              <a:xfrm flipV="1">
                <a:off x="3883" y="20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6" name="Line 62024"/>
              <p:cNvSpPr>
                <a:spLocks noChangeShapeType="1"/>
              </p:cNvSpPr>
              <p:nvPr/>
            </p:nvSpPr>
            <p:spPr bwMode="auto">
              <a:xfrm flipV="1">
                <a:off x="3888" y="20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7" name="Line 62025"/>
              <p:cNvSpPr>
                <a:spLocks noChangeShapeType="1"/>
              </p:cNvSpPr>
              <p:nvPr/>
            </p:nvSpPr>
            <p:spPr bwMode="auto">
              <a:xfrm flipV="1">
                <a:off x="3893" y="205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8" name="Line 62026"/>
              <p:cNvSpPr>
                <a:spLocks noChangeShapeType="1"/>
              </p:cNvSpPr>
              <p:nvPr/>
            </p:nvSpPr>
            <p:spPr bwMode="auto">
              <a:xfrm flipH="1" flipV="1">
                <a:off x="3896" y="20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9" name="Line 62027"/>
              <p:cNvSpPr>
                <a:spLocks noChangeShapeType="1"/>
              </p:cNvSpPr>
              <p:nvPr/>
            </p:nvSpPr>
            <p:spPr bwMode="auto">
              <a:xfrm flipV="1">
                <a:off x="3896" y="20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0" name="Line 62028"/>
              <p:cNvSpPr>
                <a:spLocks noChangeShapeType="1"/>
              </p:cNvSpPr>
              <p:nvPr/>
            </p:nvSpPr>
            <p:spPr bwMode="auto">
              <a:xfrm flipH="1" flipV="1">
                <a:off x="3901" y="203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1" name="Line 62029"/>
              <p:cNvSpPr>
                <a:spLocks noChangeShapeType="1"/>
              </p:cNvSpPr>
              <p:nvPr/>
            </p:nvSpPr>
            <p:spPr bwMode="auto">
              <a:xfrm flipH="1">
                <a:off x="3894" y="20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2" name="Line 62030"/>
              <p:cNvSpPr>
                <a:spLocks noChangeShapeType="1"/>
              </p:cNvSpPr>
              <p:nvPr/>
            </p:nvSpPr>
            <p:spPr bwMode="auto">
              <a:xfrm flipH="1" flipV="1">
                <a:off x="3885" y="203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3" name="Line 62031"/>
              <p:cNvSpPr>
                <a:spLocks noChangeShapeType="1"/>
              </p:cNvSpPr>
              <p:nvPr/>
            </p:nvSpPr>
            <p:spPr bwMode="auto">
              <a:xfrm flipH="1">
                <a:off x="3877" y="203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4" name="Line 62032"/>
              <p:cNvSpPr>
                <a:spLocks noChangeShapeType="1"/>
              </p:cNvSpPr>
              <p:nvPr/>
            </p:nvSpPr>
            <p:spPr bwMode="auto">
              <a:xfrm flipH="1">
                <a:off x="3870" y="20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5" name="Line 62033"/>
              <p:cNvSpPr>
                <a:spLocks noChangeShapeType="1"/>
              </p:cNvSpPr>
              <p:nvPr/>
            </p:nvSpPr>
            <p:spPr bwMode="auto">
              <a:xfrm flipH="1" flipV="1">
                <a:off x="3868"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6" name="Line 62034"/>
              <p:cNvSpPr>
                <a:spLocks noChangeShapeType="1"/>
              </p:cNvSpPr>
              <p:nvPr/>
            </p:nvSpPr>
            <p:spPr bwMode="auto">
              <a:xfrm flipV="1">
                <a:off x="3868" y="20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7" name="Line 62035"/>
              <p:cNvSpPr>
                <a:spLocks noChangeShapeType="1"/>
              </p:cNvSpPr>
              <p:nvPr/>
            </p:nvSpPr>
            <p:spPr bwMode="auto">
              <a:xfrm flipV="1">
                <a:off x="3875" y="20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8" name="Line 62036"/>
              <p:cNvSpPr>
                <a:spLocks noChangeShapeType="1"/>
              </p:cNvSpPr>
              <p:nvPr/>
            </p:nvSpPr>
            <p:spPr bwMode="auto">
              <a:xfrm flipH="1" flipV="1">
                <a:off x="3878" y="20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9" name="Line 62037"/>
              <p:cNvSpPr>
                <a:spLocks noChangeShapeType="1"/>
              </p:cNvSpPr>
              <p:nvPr/>
            </p:nvSpPr>
            <p:spPr bwMode="auto">
              <a:xfrm flipH="1" flipV="1">
                <a:off x="3869" y="2009"/>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0" name="Line 62038"/>
              <p:cNvSpPr>
                <a:spLocks noChangeShapeType="1"/>
              </p:cNvSpPr>
              <p:nvPr/>
            </p:nvSpPr>
            <p:spPr bwMode="auto">
              <a:xfrm flipH="1">
                <a:off x="3862" y="20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1" name="Line 62039"/>
              <p:cNvSpPr>
                <a:spLocks noChangeShapeType="1"/>
              </p:cNvSpPr>
              <p:nvPr/>
            </p:nvSpPr>
            <p:spPr bwMode="auto">
              <a:xfrm flipH="1">
                <a:off x="3859" y="2011"/>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2" name="Line 62040"/>
              <p:cNvSpPr>
                <a:spLocks noChangeShapeType="1"/>
              </p:cNvSpPr>
              <p:nvPr/>
            </p:nvSpPr>
            <p:spPr bwMode="auto">
              <a:xfrm flipH="1">
                <a:off x="3854" y="2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3" name="Line 62041"/>
              <p:cNvSpPr>
                <a:spLocks noChangeShapeType="1"/>
              </p:cNvSpPr>
              <p:nvPr/>
            </p:nvSpPr>
            <p:spPr bwMode="auto">
              <a:xfrm flipH="1" flipV="1">
                <a:off x="3852" y="20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4" name="Line 62042"/>
              <p:cNvSpPr>
                <a:spLocks noChangeShapeType="1"/>
              </p:cNvSpPr>
              <p:nvPr/>
            </p:nvSpPr>
            <p:spPr bwMode="auto">
              <a:xfrm flipH="1" flipV="1">
                <a:off x="3850" y="20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5" name="Line 62043"/>
              <p:cNvSpPr>
                <a:spLocks noChangeShapeType="1"/>
              </p:cNvSpPr>
              <p:nvPr/>
            </p:nvSpPr>
            <p:spPr bwMode="auto">
              <a:xfrm flipV="1">
                <a:off x="3850" y="20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6" name="Line 62044"/>
              <p:cNvSpPr>
                <a:spLocks noChangeShapeType="1"/>
              </p:cNvSpPr>
              <p:nvPr/>
            </p:nvSpPr>
            <p:spPr bwMode="auto">
              <a:xfrm flipV="1">
                <a:off x="3853"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7" name="Line 62045"/>
              <p:cNvSpPr>
                <a:spLocks noChangeShapeType="1"/>
              </p:cNvSpPr>
              <p:nvPr/>
            </p:nvSpPr>
            <p:spPr bwMode="auto">
              <a:xfrm flipV="1">
                <a:off x="3858"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8" name="Line 62046"/>
              <p:cNvSpPr>
                <a:spLocks noChangeShapeType="1"/>
              </p:cNvSpPr>
              <p:nvPr/>
            </p:nvSpPr>
            <p:spPr bwMode="auto">
              <a:xfrm flipV="1">
                <a:off x="3865" y="199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9" name="Line 62047"/>
              <p:cNvSpPr>
                <a:spLocks noChangeShapeType="1"/>
              </p:cNvSpPr>
              <p:nvPr/>
            </p:nvSpPr>
            <p:spPr bwMode="auto">
              <a:xfrm flipH="1" flipV="1">
                <a:off x="3870"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0" name="Line 62048"/>
              <p:cNvSpPr>
                <a:spLocks noChangeShapeType="1"/>
              </p:cNvSpPr>
              <p:nvPr/>
            </p:nvSpPr>
            <p:spPr bwMode="auto">
              <a:xfrm flipH="1">
                <a:off x="3862" y="198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1" name="Line 62049"/>
              <p:cNvSpPr>
                <a:spLocks noChangeShapeType="1"/>
              </p:cNvSpPr>
              <p:nvPr/>
            </p:nvSpPr>
            <p:spPr bwMode="auto">
              <a:xfrm flipV="1">
                <a:off x="3862" y="197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2" name="Line 62050"/>
              <p:cNvSpPr>
                <a:spLocks noChangeShapeType="1"/>
              </p:cNvSpPr>
              <p:nvPr/>
            </p:nvSpPr>
            <p:spPr bwMode="auto">
              <a:xfrm flipV="1">
                <a:off x="3868" y="196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3" name="Line 62051"/>
              <p:cNvSpPr>
                <a:spLocks noChangeShapeType="1"/>
              </p:cNvSpPr>
              <p:nvPr/>
            </p:nvSpPr>
            <p:spPr bwMode="auto">
              <a:xfrm flipV="1">
                <a:off x="3872" y="1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4" name="Line 62052"/>
              <p:cNvSpPr>
                <a:spLocks noChangeShapeType="1"/>
              </p:cNvSpPr>
              <p:nvPr/>
            </p:nvSpPr>
            <p:spPr bwMode="auto">
              <a:xfrm flipH="1">
                <a:off x="3870" y="19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5" name="Line 62053"/>
              <p:cNvSpPr>
                <a:spLocks noChangeShapeType="1"/>
              </p:cNvSpPr>
              <p:nvPr/>
            </p:nvSpPr>
            <p:spPr bwMode="auto">
              <a:xfrm flipH="1">
                <a:off x="3865" y="196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6" name="Line 62054"/>
              <p:cNvSpPr>
                <a:spLocks noChangeShapeType="1"/>
              </p:cNvSpPr>
              <p:nvPr/>
            </p:nvSpPr>
            <p:spPr bwMode="auto">
              <a:xfrm flipH="1">
                <a:off x="3858" y="19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7" name="Line 62055"/>
              <p:cNvSpPr>
                <a:spLocks noChangeShapeType="1"/>
              </p:cNvSpPr>
              <p:nvPr/>
            </p:nvSpPr>
            <p:spPr bwMode="auto">
              <a:xfrm flipH="1">
                <a:off x="3856" y="197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8" name="Line 62056"/>
              <p:cNvSpPr>
                <a:spLocks noChangeShapeType="1"/>
              </p:cNvSpPr>
              <p:nvPr/>
            </p:nvSpPr>
            <p:spPr bwMode="auto">
              <a:xfrm flipH="1" flipV="1">
                <a:off x="3846" y="198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9" name="Line 62057"/>
              <p:cNvSpPr>
                <a:spLocks noChangeShapeType="1"/>
              </p:cNvSpPr>
              <p:nvPr/>
            </p:nvSpPr>
            <p:spPr bwMode="auto">
              <a:xfrm flipH="1" flipV="1">
                <a:off x="3837" y="1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0" name="Line 62058"/>
              <p:cNvSpPr>
                <a:spLocks noChangeShapeType="1"/>
              </p:cNvSpPr>
              <p:nvPr/>
            </p:nvSpPr>
            <p:spPr bwMode="auto">
              <a:xfrm flipV="1">
                <a:off x="3837" y="19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1" name="Line 62059"/>
              <p:cNvSpPr>
                <a:spLocks noChangeShapeType="1"/>
              </p:cNvSpPr>
              <p:nvPr/>
            </p:nvSpPr>
            <p:spPr bwMode="auto">
              <a:xfrm flipH="1" flipV="1">
                <a:off x="3847"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2" name="Line 62060"/>
              <p:cNvSpPr>
                <a:spLocks noChangeShapeType="1"/>
              </p:cNvSpPr>
              <p:nvPr/>
            </p:nvSpPr>
            <p:spPr bwMode="auto">
              <a:xfrm flipH="1" flipV="1">
                <a:off x="3845" y="1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3" name="Line 62061"/>
              <p:cNvSpPr>
                <a:spLocks noChangeShapeType="1"/>
              </p:cNvSpPr>
              <p:nvPr/>
            </p:nvSpPr>
            <p:spPr bwMode="auto">
              <a:xfrm flipV="1">
                <a:off x="3845" y="19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4" name="Line 62062"/>
              <p:cNvSpPr>
                <a:spLocks noChangeShapeType="1"/>
              </p:cNvSpPr>
              <p:nvPr/>
            </p:nvSpPr>
            <p:spPr bwMode="auto">
              <a:xfrm flipV="1">
                <a:off x="3849"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5" name="Line 62063"/>
              <p:cNvSpPr>
                <a:spLocks noChangeShapeType="1"/>
              </p:cNvSpPr>
              <p:nvPr/>
            </p:nvSpPr>
            <p:spPr bwMode="auto">
              <a:xfrm flipH="1" flipV="1">
                <a:off x="3855" y="19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6" name="Line 62064"/>
              <p:cNvSpPr>
                <a:spLocks noChangeShapeType="1"/>
              </p:cNvSpPr>
              <p:nvPr/>
            </p:nvSpPr>
            <p:spPr bwMode="auto">
              <a:xfrm flipH="1" flipV="1">
                <a:off x="3853" y="1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7" name="Line 62065"/>
              <p:cNvSpPr>
                <a:spLocks noChangeShapeType="1"/>
              </p:cNvSpPr>
              <p:nvPr/>
            </p:nvSpPr>
            <p:spPr bwMode="auto">
              <a:xfrm flipV="1">
                <a:off x="3853" y="19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8" name="Line 62066"/>
              <p:cNvSpPr>
                <a:spLocks noChangeShapeType="1"/>
              </p:cNvSpPr>
              <p:nvPr/>
            </p:nvSpPr>
            <p:spPr bwMode="auto">
              <a:xfrm flipH="1" flipV="1">
                <a:off x="3864" y="1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9" name="Line 62067"/>
              <p:cNvSpPr>
                <a:spLocks noChangeShapeType="1"/>
              </p:cNvSpPr>
              <p:nvPr/>
            </p:nvSpPr>
            <p:spPr bwMode="auto">
              <a:xfrm flipH="1" flipV="1">
                <a:off x="3855" y="19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0" name="Line 62068"/>
              <p:cNvSpPr>
                <a:spLocks noChangeShapeType="1"/>
              </p:cNvSpPr>
              <p:nvPr/>
            </p:nvSpPr>
            <p:spPr bwMode="auto">
              <a:xfrm flipH="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1" name="Line 62069"/>
              <p:cNvSpPr>
                <a:spLocks noChangeShapeType="1"/>
              </p:cNvSpPr>
              <p:nvPr/>
            </p:nvSpPr>
            <p:spPr bwMode="auto">
              <a:xfrm flipV="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2" name="Line 62070"/>
              <p:cNvSpPr>
                <a:spLocks noChangeShapeType="1"/>
              </p:cNvSpPr>
              <p:nvPr/>
            </p:nvSpPr>
            <p:spPr bwMode="auto">
              <a:xfrm flipH="1" flipV="1">
                <a:off x="385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3" name="Line 62071"/>
              <p:cNvSpPr>
                <a:spLocks noChangeShapeType="1"/>
              </p:cNvSpPr>
              <p:nvPr/>
            </p:nvSpPr>
            <p:spPr bwMode="auto">
              <a:xfrm flipH="1" flipV="1">
                <a:off x="3851" y="19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4" name="Line 62072"/>
              <p:cNvSpPr>
                <a:spLocks noChangeShapeType="1"/>
              </p:cNvSpPr>
              <p:nvPr/>
            </p:nvSpPr>
            <p:spPr bwMode="auto">
              <a:xfrm flipH="1" flipV="1">
                <a:off x="3848" y="18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5" name="Line 62073"/>
              <p:cNvSpPr>
                <a:spLocks noChangeShapeType="1"/>
              </p:cNvSpPr>
              <p:nvPr/>
            </p:nvSpPr>
            <p:spPr bwMode="auto">
              <a:xfrm flipV="1">
                <a:off x="3848" y="188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6" name="Line 62074"/>
              <p:cNvSpPr>
                <a:spLocks noChangeShapeType="1"/>
              </p:cNvSpPr>
              <p:nvPr/>
            </p:nvSpPr>
            <p:spPr bwMode="auto">
              <a:xfrm flipV="1">
                <a:off x="3853" y="18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7" name="Line 62075"/>
              <p:cNvSpPr>
                <a:spLocks noChangeShapeType="1"/>
              </p:cNvSpPr>
              <p:nvPr/>
            </p:nvSpPr>
            <p:spPr bwMode="auto">
              <a:xfrm flipV="1">
                <a:off x="3860" y="18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8" name="Line 62076"/>
              <p:cNvSpPr>
                <a:spLocks noChangeShapeType="1"/>
              </p:cNvSpPr>
              <p:nvPr/>
            </p:nvSpPr>
            <p:spPr bwMode="auto">
              <a:xfrm>
                <a:off x="3867" y="1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9" name="Line 62077"/>
              <p:cNvSpPr>
                <a:spLocks noChangeShapeType="1"/>
              </p:cNvSpPr>
              <p:nvPr/>
            </p:nvSpPr>
            <p:spPr bwMode="auto">
              <a:xfrm flipV="1">
                <a:off x="3870" y="18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0" name="Line 62078"/>
              <p:cNvSpPr>
                <a:spLocks noChangeShapeType="1"/>
              </p:cNvSpPr>
              <p:nvPr/>
            </p:nvSpPr>
            <p:spPr bwMode="auto">
              <a:xfrm>
                <a:off x="3876" y="188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1" name="Line 62079"/>
              <p:cNvSpPr>
                <a:spLocks noChangeShapeType="1"/>
              </p:cNvSpPr>
              <p:nvPr/>
            </p:nvSpPr>
            <p:spPr bwMode="auto">
              <a:xfrm flipH="1" flipV="1">
                <a:off x="3883" y="18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2" name="Line 62080"/>
              <p:cNvSpPr>
                <a:spLocks noChangeShapeType="1"/>
              </p:cNvSpPr>
              <p:nvPr/>
            </p:nvSpPr>
            <p:spPr bwMode="auto">
              <a:xfrm flipH="1" flipV="1">
                <a:off x="3881" y="187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3" name="Line 62081"/>
              <p:cNvSpPr>
                <a:spLocks noChangeShapeType="1"/>
              </p:cNvSpPr>
              <p:nvPr/>
            </p:nvSpPr>
            <p:spPr bwMode="auto">
              <a:xfrm flipH="1" flipV="1">
                <a:off x="3872" y="18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4" name="Line 62082"/>
              <p:cNvSpPr>
                <a:spLocks noChangeShapeType="1"/>
              </p:cNvSpPr>
              <p:nvPr/>
            </p:nvSpPr>
            <p:spPr bwMode="auto">
              <a:xfrm flipV="1">
                <a:off x="3872" y="186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5" name="Line 62083"/>
              <p:cNvSpPr>
                <a:spLocks noChangeShapeType="1"/>
              </p:cNvSpPr>
              <p:nvPr/>
            </p:nvSpPr>
            <p:spPr bwMode="auto">
              <a:xfrm flipV="1">
                <a:off x="3877" y="1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6" name="Line 62084"/>
              <p:cNvSpPr>
                <a:spLocks noChangeShapeType="1"/>
              </p:cNvSpPr>
              <p:nvPr/>
            </p:nvSpPr>
            <p:spPr bwMode="auto">
              <a:xfrm flipH="1" flipV="1">
                <a:off x="3875" y="185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7" name="Line 62085"/>
              <p:cNvSpPr>
                <a:spLocks noChangeShapeType="1"/>
              </p:cNvSpPr>
              <p:nvPr/>
            </p:nvSpPr>
            <p:spPr bwMode="auto">
              <a:xfrm>
                <a:off x="3875" y="18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8" name="Line 62086"/>
              <p:cNvSpPr>
                <a:spLocks noChangeShapeType="1"/>
              </p:cNvSpPr>
              <p:nvPr/>
            </p:nvSpPr>
            <p:spPr bwMode="auto">
              <a:xfrm flipV="1">
                <a:off x="3891" y="1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9" name="Line 62087"/>
              <p:cNvSpPr>
                <a:spLocks noChangeShapeType="1"/>
              </p:cNvSpPr>
              <p:nvPr/>
            </p:nvSpPr>
            <p:spPr bwMode="auto">
              <a:xfrm flipH="1">
                <a:off x="3889" y="18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3598" name="Group 62289"/>
            <p:cNvGrpSpPr>
              <a:grpSpLocks/>
            </p:cNvGrpSpPr>
            <p:nvPr/>
          </p:nvGrpSpPr>
          <p:grpSpPr bwMode="auto">
            <a:xfrm>
              <a:off x="6091238" y="2895601"/>
              <a:ext cx="296863" cy="496888"/>
              <a:chOff x="3837" y="1824"/>
              <a:chExt cx="187" cy="313"/>
            </a:xfrm>
            <a:grpFill/>
          </p:grpSpPr>
          <p:sp>
            <p:nvSpPr>
              <p:cNvPr id="13680" name="Line 62089"/>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1" name="Line 62090"/>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2" name="Line 62091"/>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3" name="Line 62092"/>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4" name="Line 62093"/>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5" name="Line 62094"/>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6" name="Line 62095"/>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7" name="Line 62096"/>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8" name="Line 62097"/>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9" name="Line 62098"/>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0" name="Line 62099"/>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1" name="Line 62100"/>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2" name="Line 62101"/>
              <p:cNvSpPr>
                <a:spLocks noChangeShapeType="1"/>
              </p:cNvSpPr>
              <p:nvPr/>
            </p:nvSpPr>
            <p:spPr bwMode="auto">
              <a:xfrm flipV="1">
                <a:off x="3959" y="18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3" name="Line 62102"/>
              <p:cNvSpPr>
                <a:spLocks noChangeShapeType="1"/>
              </p:cNvSpPr>
              <p:nvPr/>
            </p:nvSpPr>
            <p:spPr bwMode="auto">
              <a:xfrm>
                <a:off x="3965" y="182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4" name="Line 62103"/>
              <p:cNvSpPr>
                <a:spLocks noChangeShapeType="1"/>
              </p:cNvSpPr>
              <p:nvPr/>
            </p:nvSpPr>
            <p:spPr bwMode="auto">
              <a:xfrm flipH="1">
                <a:off x="3969" y="183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5" name="Line 62104"/>
              <p:cNvSpPr>
                <a:spLocks noChangeShapeType="1"/>
              </p:cNvSpPr>
              <p:nvPr/>
            </p:nvSpPr>
            <p:spPr bwMode="auto">
              <a:xfrm>
                <a:off x="3969" y="184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6" name="Line 62105"/>
              <p:cNvSpPr>
                <a:spLocks noChangeShapeType="1"/>
              </p:cNvSpPr>
              <p:nvPr/>
            </p:nvSpPr>
            <p:spPr bwMode="auto">
              <a:xfrm flipH="1">
                <a:off x="3958" y="184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7" name="Line 62106"/>
              <p:cNvSpPr>
                <a:spLocks noChangeShapeType="1"/>
              </p:cNvSpPr>
              <p:nvPr/>
            </p:nvSpPr>
            <p:spPr bwMode="auto">
              <a:xfrm flipH="1">
                <a:off x="3954" y="185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8" name="Line 62107"/>
              <p:cNvSpPr>
                <a:spLocks noChangeShapeType="1"/>
              </p:cNvSpPr>
              <p:nvPr/>
            </p:nvSpPr>
            <p:spPr bwMode="auto">
              <a:xfrm flipH="1">
                <a:off x="3948" y="186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9" name="Line 62108"/>
              <p:cNvSpPr>
                <a:spLocks noChangeShapeType="1"/>
              </p:cNvSpPr>
              <p:nvPr/>
            </p:nvSpPr>
            <p:spPr bwMode="auto">
              <a:xfrm flipH="1">
                <a:off x="3941" y="18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0" name="Line 62109"/>
              <p:cNvSpPr>
                <a:spLocks noChangeShapeType="1"/>
              </p:cNvSpPr>
              <p:nvPr/>
            </p:nvSpPr>
            <p:spPr bwMode="auto">
              <a:xfrm flipH="1">
                <a:off x="3934" y="18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1" name="Line 62110"/>
              <p:cNvSpPr>
                <a:spLocks noChangeShapeType="1"/>
              </p:cNvSpPr>
              <p:nvPr/>
            </p:nvSpPr>
            <p:spPr bwMode="auto">
              <a:xfrm flipH="1">
                <a:off x="3929" y="187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2" name="Line 62111"/>
              <p:cNvSpPr>
                <a:spLocks noChangeShapeType="1"/>
              </p:cNvSpPr>
              <p:nvPr/>
            </p:nvSpPr>
            <p:spPr bwMode="auto">
              <a:xfrm>
                <a:off x="3929" y="18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3" name="Line 62112"/>
              <p:cNvSpPr>
                <a:spLocks noChangeShapeType="1"/>
              </p:cNvSpPr>
              <p:nvPr/>
            </p:nvSpPr>
            <p:spPr bwMode="auto">
              <a:xfrm flipH="1">
                <a:off x="3925" y="189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4" name="Line 62113"/>
              <p:cNvSpPr>
                <a:spLocks noChangeShapeType="1"/>
              </p:cNvSpPr>
              <p:nvPr/>
            </p:nvSpPr>
            <p:spPr bwMode="auto">
              <a:xfrm flipH="1">
                <a:off x="3913" y="189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5" name="Line 62114"/>
              <p:cNvSpPr>
                <a:spLocks noChangeShapeType="1"/>
              </p:cNvSpPr>
              <p:nvPr/>
            </p:nvSpPr>
            <p:spPr bwMode="auto">
              <a:xfrm>
                <a:off x="3913" y="19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6" name="Line 62115"/>
              <p:cNvSpPr>
                <a:spLocks noChangeShapeType="1"/>
              </p:cNvSpPr>
              <p:nvPr/>
            </p:nvSpPr>
            <p:spPr bwMode="auto">
              <a:xfrm flipV="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7" name="Line 62116"/>
              <p:cNvSpPr>
                <a:spLocks noChangeShapeType="1"/>
              </p:cNvSpPr>
              <p:nvPr/>
            </p:nvSpPr>
            <p:spPr bwMode="auto">
              <a:xfrm flipH="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8" name="Line 62117"/>
              <p:cNvSpPr>
                <a:spLocks noChangeShapeType="1"/>
              </p:cNvSpPr>
              <p:nvPr/>
            </p:nvSpPr>
            <p:spPr bwMode="auto">
              <a:xfrm>
                <a:off x="3915" y="19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9" name="Line 62118"/>
              <p:cNvSpPr>
                <a:spLocks noChangeShapeType="1"/>
              </p:cNvSpPr>
              <p:nvPr/>
            </p:nvSpPr>
            <p:spPr bwMode="auto">
              <a:xfrm>
                <a:off x="3918" y="1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0" name="Line 62119"/>
              <p:cNvSpPr>
                <a:spLocks noChangeShapeType="1"/>
              </p:cNvSpPr>
              <p:nvPr/>
            </p:nvSpPr>
            <p:spPr bwMode="auto">
              <a:xfrm flipV="1">
                <a:off x="3920" y="19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1" name="Line 62120"/>
              <p:cNvSpPr>
                <a:spLocks noChangeShapeType="1"/>
              </p:cNvSpPr>
              <p:nvPr/>
            </p:nvSpPr>
            <p:spPr bwMode="auto">
              <a:xfrm flipV="1">
                <a:off x="3926" y="191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2" name="Line 62121"/>
              <p:cNvSpPr>
                <a:spLocks noChangeShapeType="1"/>
              </p:cNvSpPr>
              <p:nvPr/>
            </p:nvSpPr>
            <p:spPr bwMode="auto">
              <a:xfrm flipV="1">
                <a:off x="3938" y="19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3" name="Line 62122"/>
              <p:cNvSpPr>
                <a:spLocks noChangeShapeType="1"/>
              </p:cNvSpPr>
              <p:nvPr/>
            </p:nvSpPr>
            <p:spPr bwMode="auto">
              <a:xfrm flipV="1">
                <a:off x="3945" y="190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4" name="Line 62123"/>
              <p:cNvSpPr>
                <a:spLocks noChangeShapeType="1"/>
              </p:cNvSpPr>
              <p:nvPr/>
            </p:nvSpPr>
            <p:spPr bwMode="auto">
              <a:xfrm flipV="1">
                <a:off x="3959" y="190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5" name="Line 62124"/>
              <p:cNvSpPr>
                <a:spLocks noChangeShapeType="1"/>
              </p:cNvSpPr>
              <p:nvPr/>
            </p:nvSpPr>
            <p:spPr bwMode="auto">
              <a:xfrm flipV="1">
                <a:off x="3967" y="189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6" name="Line 62125"/>
              <p:cNvSpPr>
                <a:spLocks noChangeShapeType="1"/>
              </p:cNvSpPr>
              <p:nvPr/>
            </p:nvSpPr>
            <p:spPr bwMode="auto">
              <a:xfrm flipV="1">
                <a:off x="3980" y="1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7" name="Line 62126"/>
              <p:cNvSpPr>
                <a:spLocks noChangeShapeType="1"/>
              </p:cNvSpPr>
              <p:nvPr/>
            </p:nvSpPr>
            <p:spPr bwMode="auto">
              <a:xfrm>
                <a:off x="3987" y="18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8" name="Line 62127"/>
              <p:cNvSpPr>
                <a:spLocks noChangeShapeType="1"/>
              </p:cNvSpPr>
              <p:nvPr/>
            </p:nvSpPr>
            <p:spPr bwMode="auto">
              <a:xfrm>
                <a:off x="3996"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9" name="Line 62128"/>
              <p:cNvSpPr>
                <a:spLocks noChangeShapeType="1"/>
              </p:cNvSpPr>
              <p:nvPr/>
            </p:nvSpPr>
            <p:spPr bwMode="auto">
              <a:xfrm flipV="1">
                <a:off x="3998"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0" name="Line 62129"/>
              <p:cNvSpPr>
                <a:spLocks noChangeShapeType="1"/>
              </p:cNvSpPr>
              <p:nvPr/>
            </p:nvSpPr>
            <p:spPr bwMode="auto">
              <a:xfrm flipV="1">
                <a:off x="4005" y="190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1" name="Line 62130"/>
              <p:cNvSpPr>
                <a:spLocks noChangeShapeType="1"/>
              </p:cNvSpPr>
              <p:nvPr/>
            </p:nvSpPr>
            <p:spPr bwMode="auto">
              <a:xfrm flipV="1">
                <a:off x="4013" y="19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2" name="Line 62131"/>
              <p:cNvSpPr>
                <a:spLocks noChangeShapeType="1"/>
              </p:cNvSpPr>
              <p:nvPr/>
            </p:nvSpPr>
            <p:spPr bwMode="auto">
              <a:xfrm>
                <a:off x="4019"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3" name="Line 62132"/>
              <p:cNvSpPr>
                <a:spLocks noChangeShapeType="1"/>
              </p:cNvSpPr>
              <p:nvPr/>
            </p:nvSpPr>
            <p:spPr bwMode="auto">
              <a:xfrm>
                <a:off x="4021" y="19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4" name="Line 62133"/>
              <p:cNvSpPr>
                <a:spLocks noChangeShapeType="1"/>
              </p:cNvSpPr>
              <p:nvPr/>
            </p:nvSpPr>
            <p:spPr bwMode="auto">
              <a:xfrm flipH="1">
                <a:off x="4019" y="1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5" name="Line 62134"/>
              <p:cNvSpPr>
                <a:spLocks noChangeShapeType="1"/>
              </p:cNvSpPr>
              <p:nvPr/>
            </p:nvSpPr>
            <p:spPr bwMode="auto">
              <a:xfrm flipH="1">
                <a:off x="4011" y="19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6" name="Line 62135"/>
              <p:cNvSpPr>
                <a:spLocks noChangeShapeType="1"/>
              </p:cNvSpPr>
              <p:nvPr/>
            </p:nvSpPr>
            <p:spPr bwMode="auto">
              <a:xfrm>
                <a:off x="4011" y="192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7" name="Line 62136"/>
              <p:cNvSpPr>
                <a:spLocks noChangeShapeType="1"/>
              </p:cNvSpPr>
              <p:nvPr/>
            </p:nvSpPr>
            <p:spPr bwMode="auto">
              <a:xfrm flipH="1">
                <a:off x="4007" y="19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8" name="Line 62137"/>
              <p:cNvSpPr>
                <a:spLocks noChangeShapeType="1"/>
              </p:cNvSpPr>
              <p:nvPr/>
            </p:nvSpPr>
            <p:spPr bwMode="auto">
              <a:xfrm flipH="1">
                <a:off x="4002" y="19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9" name="Line 62138"/>
              <p:cNvSpPr>
                <a:spLocks noChangeShapeType="1"/>
              </p:cNvSpPr>
              <p:nvPr/>
            </p:nvSpPr>
            <p:spPr bwMode="auto">
              <a:xfrm>
                <a:off x="4002" y="19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0" name="Line 62139"/>
              <p:cNvSpPr>
                <a:spLocks noChangeShapeType="1"/>
              </p:cNvSpPr>
              <p:nvPr/>
            </p:nvSpPr>
            <p:spPr bwMode="auto">
              <a:xfrm>
                <a:off x="4011" y="19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1" name="Line 62140"/>
              <p:cNvSpPr>
                <a:spLocks noChangeShapeType="1"/>
              </p:cNvSpPr>
              <p:nvPr/>
            </p:nvSpPr>
            <p:spPr bwMode="auto">
              <a:xfrm flipH="1">
                <a:off x="4008" y="195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2" name="Line 62141"/>
              <p:cNvSpPr>
                <a:spLocks noChangeShapeType="1"/>
              </p:cNvSpPr>
              <p:nvPr/>
            </p:nvSpPr>
            <p:spPr bwMode="auto">
              <a:xfrm flipH="1">
                <a:off x="3996" y="196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3" name="Line 62142"/>
              <p:cNvSpPr>
                <a:spLocks noChangeShapeType="1"/>
              </p:cNvSpPr>
              <p:nvPr/>
            </p:nvSpPr>
            <p:spPr bwMode="auto">
              <a:xfrm>
                <a:off x="3996" y="197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4" name="Line 62143"/>
              <p:cNvSpPr>
                <a:spLocks noChangeShapeType="1"/>
              </p:cNvSpPr>
              <p:nvPr/>
            </p:nvSpPr>
            <p:spPr bwMode="auto">
              <a:xfrm flipH="1">
                <a:off x="3992" y="19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5" name="Line 62144"/>
              <p:cNvSpPr>
                <a:spLocks noChangeShapeType="1"/>
              </p:cNvSpPr>
              <p:nvPr/>
            </p:nvSpPr>
            <p:spPr bwMode="auto">
              <a:xfrm flipH="1">
                <a:off x="3987" y="19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6" name="Line 62145"/>
              <p:cNvSpPr>
                <a:spLocks noChangeShapeType="1"/>
              </p:cNvSpPr>
              <p:nvPr/>
            </p:nvSpPr>
            <p:spPr bwMode="auto">
              <a:xfrm flipH="1" flipV="1">
                <a:off x="3978" y="199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7" name="Line 62146"/>
              <p:cNvSpPr>
                <a:spLocks noChangeShapeType="1"/>
              </p:cNvSpPr>
              <p:nvPr/>
            </p:nvSpPr>
            <p:spPr bwMode="auto">
              <a:xfrm flipH="1">
                <a:off x="3971" y="19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8" name="Line 62147"/>
              <p:cNvSpPr>
                <a:spLocks noChangeShapeType="1"/>
              </p:cNvSpPr>
              <p:nvPr/>
            </p:nvSpPr>
            <p:spPr bwMode="auto">
              <a:xfrm flipH="1">
                <a:off x="3957" y="19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9" name="Line 62148"/>
              <p:cNvSpPr>
                <a:spLocks noChangeShapeType="1"/>
              </p:cNvSpPr>
              <p:nvPr/>
            </p:nvSpPr>
            <p:spPr bwMode="auto">
              <a:xfrm>
                <a:off x="3957" y="19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0" name="Line 62149"/>
              <p:cNvSpPr>
                <a:spLocks noChangeShapeType="1"/>
              </p:cNvSpPr>
              <p:nvPr/>
            </p:nvSpPr>
            <p:spPr bwMode="auto">
              <a:xfrm flipV="1">
                <a:off x="3960" y="20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1" name="Line 62150"/>
              <p:cNvSpPr>
                <a:spLocks noChangeShapeType="1"/>
              </p:cNvSpPr>
              <p:nvPr/>
            </p:nvSpPr>
            <p:spPr bwMode="auto">
              <a:xfrm>
                <a:off x="3966" y="200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2" name="Line 62151"/>
              <p:cNvSpPr>
                <a:spLocks noChangeShapeType="1"/>
              </p:cNvSpPr>
              <p:nvPr/>
            </p:nvSpPr>
            <p:spPr bwMode="auto">
              <a:xfrm flipV="1">
                <a:off x="3975" y="200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3" name="Line 62152"/>
              <p:cNvSpPr>
                <a:spLocks noChangeShapeType="1"/>
              </p:cNvSpPr>
              <p:nvPr/>
            </p:nvSpPr>
            <p:spPr bwMode="auto">
              <a:xfrm flipH="1">
                <a:off x="3977" y="200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4" name="Line 62153"/>
              <p:cNvSpPr>
                <a:spLocks noChangeShapeType="1"/>
              </p:cNvSpPr>
              <p:nvPr/>
            </p:nvSpPr>
            <p:spPr bwMode="auto">
              <a:xfrm flipH="1">
                <a:off x="3964" y="201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5" name="Line 62154"/>
              <p:cNvSpPr>
                <a:spLocks noChangeShapeType="1"/>
              </p:cNvSpPr>
              <p:nvPr/>
            </p:nvSpPr>
            <p:spPr bwMode="auto">
              <a:xfrm>
                <a:off x="3964" y="20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6" name="Line 62155"/>
              <p:cNvSpPr>
                <a:spLocks noChangeShapeType="1"/>
              </p:cNvSpPr>
              <p:nvPr/>
            </p:nvSpPr>
            <p:spPr bwMode="auto">
              <a:xfrm flipH="1">
                <a:off x="3959"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7" name="Line 62156"/>
              <p:cNvSpPr>
                <a:spLocks noChangeShapeType="1"/>
              </p:cNvSpPr>
              <p:nvPr/>
            </p:nvSpPr>
            <p:spPr bwMode="auto">
              <a:xfrm flipH="1">
                <a:off x="3952" y="20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8" name="Line 62157"/>
              <p:cNvSpPr>
                <a:spLocks noChangeShapeType="1"/>
              </p:cNvSpPr>
              <p:nvPr/>
            </p:nvSpPr>
            <p:spPr bwMode="auto">
              <a:xfrm flipH="1" flipV="1">
                <a:off x="3942" y="202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9" name="Line 62158"/>
              <p:cNvSpPr>
                <a:spLocks noChangeShapeType="1"/>
              </p:cNvSpPr>
              <p:nvPr/>
            </p:nvSpPr>
            <p:spPr bwMode="auto">
              <a:xfrm flipH="1">
                <a:off x="3935"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0" name="Line 62159"/>
              <p:cNvSpPr>
                <a:spLocks noChangeShapeType="1"/>
              </p:cNvSpPr>
              <p:nvPr/>
            </p:nvSpPr>
            <p:spPr bwMode="auto">
              <a:xfrm>
                <a:off x="3935" y="20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1" name="Line 62160"/>
              <p:cNvSpPr>
                <a:spLocks noChangeShapeType="1"/>
              </p:cNvSpPr>
              <p:nvPr/>
            </p:nvSpPr>
            <p:spPr bwMode="auto">
              <a:xfrm flipV="1">
                <a:off x="3937" y="203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2" name="Line 62161"/>
              <p:cNvSpPr>
                <a:spLocks noChangeShapeType="1"/>
              </p:cNvSpPr>
              <p:nvPr/>
            </p:nvSpPr>
            <p:spPr bwMode="auto">
              <a:xfrm>
                <a:off x="3944" y="20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3" name="Line 62162"/>
              <p:cNvSpPr>
                <a:spLocks noChangeShapeType="1"/>
              </p:cNvSpPr>
              <p:nvPr/>
            </p:nvSpPr>
            <p:spPr bwMode="auto">
              <a:xfrm flipV="1">
                <a:off x="3954" y="20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4" name="Line 62163"/>
              <p:cNvSpPr>
                <a:spLocks noChangeShapeType="1"/>
              </p:cNvSpPr>
              <p:nvPr/>
            </p:nvSpPr>
            <p:spPr bwMode="auto">
              <a:xfrm flipV="1">
                <a:off x="3961" y="20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5" name="Line 62164"/>
              <p:cNvSpPr>
                <a:spLocks noChangeShapeType="1"/>
              </p:cNvSpPr>
              <p:nvPr/>
            </p:nvSpPr>
            <p:spPr bwMode="auto">
              <a:xfrm flipV="1">
                <a:off x="3974" y="20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6" name="Line 62165"/>
              <p:cNvSpPr>
                <a:spLocks noChangeShapeType="1"/>
              </p:cNvSpPr>
              <p:nvPr/>
            </p:nvSpPr>
            <p:spPr bwMode="auto">
              <a:xfrm>
                <a:off x="3981" y="20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7" name="Line 62166"/>
              <p:cNvSpPr>
                <a:spLocks noChangeShapeType="1"/>
              </p:cNvSpPr>
              <p:nvPr/>
            </p:nvSpPr>
            <p:spPr bwMode="auto">
              <a:xfrm>
                <a:off x="3990" y="20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8" name="Line 62167"/>
              <p:cNvSpPr>
                <a:spLocks noChangeShapeType="1"/>
              </p:cNvSpPr>
              <p:nvPr/>
            </p:nvSpPr>
            <p:spPr bwMode="auto">
              <a:xfrm>
                <a:off x="4000" y="203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9" name="Line 62168"/>
              <p:cNvSpPr>
                <a:spLocks noChangeShapeType="1"/>
              </p:cNvSpPr>
              <p:nvPr/>
            </p:nvSpPr>
            <p:spPr bwMode="auto">
              <a:xfrm flipH="1">
                <a:off x="4008" y="2048"/>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0" name="Line 62169"/>
              <p:cNvSpPr>
                <a:spLocks noChangeShapeType="1"/>
              </p:cNvSpPr>
              <p:nvPr/>
            </p:nvSpPr>
            <p:spPr bwMode="auto">
              <a:xfrm flipH="1">
                <a:off x="4001" y="20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1" name="Line 62170"/>
              <p:cNvSpPr>
                <a:spLocks noChangeShapeType="1"/>
              </p:cNvSpPr>
              <p:nvPr/>
            </p:nvSpPr>
            <p:spPr bwMode="auto">
              <a:xfrm>
                <a:off x="4001" y="20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2" name="Line 62171"/>
              <p:cNvSpPr>
                <a:spLocks noChangeShapeType="1"/>
              </p:cNvSpPr>
              <p:nvPr/>
            </p:nvSpPr>
            <p:spPr bwMode="auto">
              <a:xfrm flipH="1">
                <a:off x="4005" y="20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3" name="Line 62172"/>
              <p:cNvSpPr>
                <a:spLocks noChangeShapeType="1"/>
              </p:cNvSpPr>
              <p:nvPr/>
            </p:nvSpPr>
            <p:spPr bwMode="auto">
              <a:xfrm flipH="1" flipV="1">
                <a:off x="3996" y="20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4" name="Line 62173"/>
              <p:cNvSpPr>
                <a:spLocks noChangeShapeType="1"/>
              </p:cNvSpPr>
              <p:nvPr/>
            </p:nvSpPr>
            <p:spPr bwMode="auto">
              <a:xfrm flipH="1">
                <a:off x="3989" y="20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5" name="Line 62174"/>
              <p:cNvSpPr>
                <a:spLocks noChangeShapeType="1"/>
              </p:cNvSpPr>
              <p:nvPr/>
            </p:nvSpPr>
            <p:spPr bwMode="auto">
              <a:xfrm>
                <a:off x="3989" y="20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6" name="Line 62175"/>
              <p:cNvSpPr>
                <a:spLocks noChangeShapeType="1"/>
              </p:cNvSpPr>
              <p:nvPr/>
            </p:nvSpPr>
            <p:spPr bwMode="auto">
              <a:xfrm flipH="1">
                <a:off x="3985" y="208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7" name="Line 62176"/>
              <p:cNvSpPr>
                <a:spLocks noChangeShapeType="1"/>
              </p:cNvSpPr>
              <p:nvPr/>
            </p:nvSpPr>
            <p:spPr bwMode="auto">
              <a:xfrm>
                <a:off x="3985" y="208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8" name="Line 62177"/>
              <p:cNvSpPr>
                <a:spLocks noChangeShapeType="1"/>
              </p:cNvSpPr>
              <p:nvPr/>
            </p:nvSpPr>
            <p:spPr bwMode="auto">
              <a:xfrm flipH="1">
                <a:off x="3980" y="209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9" name="Line 62178"/>
              <p:cNvSpPr>
                <a:spLocks noChangeShapeType="1"/>
              </p:cNvSpPr>
              <p:nvPr/>
            </p:nvSpPr>
            <p:spPr bwMode="auto">
              <a:xfrm flipH="1">
                <a:off x="3976" y="20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0" name="Line 62179"/>
              <p:cNvSpPr>
                <a:spLocks noChangeShapeType="1"/>
              </p:cNvSpPr>
              <p:nvPr/>
            </p:nvSpPr>
            <p:spPr bwMode="auto">
              <a:xfrm flipH="1">
                <a:off x="3970" y="210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1" name="Line 62180"/>
              <p:cNvSpPr>
                <a:spLocks noChangeShapeType="1"/>
              </p:cNvSpPr>
              <p:nvPr/>
            </p:nvSpPr>
            <p:spPr bwMode="auto">
              <a:xfrm flipH="1">
                <a:off x="3963" y="21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2" name="Line 62181"/>
              <p:cNvSpPr>
                <a:spLocks noChangeShapeType="1"/>
              </p:cNvSpPr>
              <p:nvPr/>
            </p:nvSpPr>
            <p:spPr bwMode="auto">
              <a:xfrm flipH="1" flipV="1">
                <a:off x="3961"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3" name="Line 62182"/>
              <p:cNvSpPr>
                <a:spLocks noChangeShapeType="1"/>
              </p:cNvSpPr>
              <p:nvPr/>
            </p:nvSpPr>
            <p:spPr bwMode="auto">
              <a:xfrm flipH="1" flipV="1">
                <a:off x="3959" y="21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4" name="Line 62183"/>
              <p:cNvSpPr>
                <a:spLocks noChangeShapeType="1"/>
              </p:cNvSpPr>
              <p:nvPr/>
            </p:nvSpPr>
            <p:spPr bwMode="auto">
              <a:xfrm flipH="1">
                <a:off x="3954"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5" name="Line 62184"/>
              <p:cNvSpPr>
                <a:spLocks noChangeShapeType="1"/>
              </p:cNvSpPr>
              <p:nvPr/>
            </p:nvSpPr>
            <p:spPr bwMode="auto">
              <a:xfrm flipH="1">
                <a:off x="3947"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6" name="Line 62185"/>
              <p:cNvSpPr>
                <a:spLocks noChangeShapeType="1"/>
              </p:cNvSpPr>
              <p:nvPr/>
            </p:nvSpPr>
            <p:spPr bwMode="auto">
              <a:xfrm flipH="1" flipV="1">
                <a:off x="3938" y="21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7" name="Line 62186"/>
              <p:cNvSpPr>
                <a:spLocks noChangeShapeType="1"/>
              </p:cNvSpPr>
              <p:nvPr/>
            </p:nvSpPr>
            <p:spPr bwMode="auto">
              <a:xfrm flipH="1">
                <a:off x="3931" y="21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8" name="Line 62187"/>
              <p:cNvSpPr>
                <a:spLocks noChangeShapeType="1"/>
              </p:cNvSpPr>
              <p:nvPr/>
            </p:nvSpPr>
            <p:spPr bwMode="auto">
              <a:xfrm>
                <a:off x="3931" y="21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9" name="Line 62188"/>
              <p:cNvSpPr>
                <a:spLocks noChangeShapeType="1"/>
              </p:cNvSpPr>
              <p:nvPr/>
            </p:nvSpPr>
            <p:spPr bwMode="auto">
              <a:xfrm flipH="1">
                <a:off x="3926"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0" name="Line 62189"/>
              <p:cNvSpPr>
                <a:spLocks noChangeShapeType="1"/>
              </p:cNvSpPr>
              <p:nvPr/>
            </p:nvSpPr>
            <p:spPr bwMode="auto">
              <a:xfrm flipH="1" flipV="1">
                <a:off x="3924"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1" name="Line 62190"/>
              <p:cNvSpPr>
                <a:spLocks noChangeShapeType="1"/>
              </p:cNvSpPr>
              <p:nvPr/>
            </p:nvSpPr>
            <p:spPr bwMode="auto">
              <a:xfrm flipH="1">
                <a:off x="3913" y="211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2" name="Line 62191"/>
              <p:cNvSpPr>
                <a:spLocks noChangeShapeType="1"/>
              </p:cNvSpPr>
              <p:nvPr/>
            </p:nvSpPr>
            <p:spPr bwMode="auto">
              <a:xfrm flipH="1" flipV="1">
                <a:off x="3910" y="211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3" name="Line 62192"/>
              <p:cNvSpPr>
                <a:spLocks noChangeShapeType="1"/>
              </p:cNvSpPr>
              <p:nvPr/>
            </p:nvSpPr>
            <p:spPr bwMode="auto">
              <a:xfrm flipH="1" flipV="1">
                <a:off x="3901" y="21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4" name="Line 62193"/>
              <p:cNvSpPr>
                <a:spLocks noChangeShapeType="1"/>
              </p:cNvSpPr>
              <p:nvPr/>
            </p:nvSpPr>
            <p:spPr bwMode="auto">
              <a:xfrm flipH="1">
                <a:off x="3896" y="21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5" name="Line 62194"/>
              <p:cNvSpPr>
                <a:spLocks noChangeShapeType="1"/>
              </p:cNvSpPr>
              <p:nvPr/>
            </p:nvSpPr>
            <p:spPr bwMode="auto">
              <a:xfrm>
                <a:off x="3896"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6" name="Line 62195"/>
              <p:cNvSpPr>
                <a:spLocks noChangeShapeType="1"/>
              </p:cNvSpPr>
              <p:nvPr/>
            </p:nvSpPr>
            <p:spPr bwMode="auto">
              <a:xfrm>
                <a:off x="3899"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7" name="Line 62196"/>
              <p:cNvSpPr>
                <a:spLocks noChangeShapeType="1"/>
              </p:cNvSpPr>
              <p:nvPr/>
            </p:nvSpPr>
            <p:spPr bwMode="auto">
              <a:xfrm flipH="1" flipV="1">
                <a:off x="3892" y="2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8" name="Line 62197"/>
              <p:cNvSpPr>
                <a:spLocks noChangeShapeType="1"/>
              </p:cNvSpPr>
              <p:nvPr/>
            </p:nvSpPr>
            <p:spPr bwMode="auto">
              <a:xfrm flipH="1" flipV="1">
                <a:off x="3889" y="21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9" name="Line 62198"/>
              <p:cNvSpPr>
                <a:spLocks noChangeShapeType="1"/>
              </p:cNvSpPr>
              <p:nvPr/>
            </p:nvSpPr>
            <p:spPr bwMode="auto">
              <a:xfrm flipH="1" flipV="1">
                <a:off x="3880" y="21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0" name="Line 62199"/>
              <p:cNvSpPr>
                <a:spLocks noChangeShapeType="1"/>
              </p:cNvSpPr>
              <p:nvPr/>
            </p:nvSpPr>
            <p:spPr bwMode="auto">
              <a:xfrm flipH="1">
                <a:off x="3873" y="21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1" name="Line 62200"/>
              <p:cNvSpPr>
                <a:spLocks noChangeShapeType="1"/>
              </p:cNvSpPr>
              <p:nvPr/>
            </p:nvSpPr>
            <p:spPr bwMode="auto">
              <a:xfrm>
                <a:off x="3873" y="2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2" name="Line 62201"/>
              <p:cNvSpPr>
                <a:spLocks noChangeShapeType="1"/>
              </p:cNvSpPr>
              <p:nvPr/>
            </p:nvSpPr>
            <p:spPr bwMode="auto">
              <a:xfrm>
                <a:off x="3875"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3" name="Line 62202"/>
              <p:cNvSpPr>
                <a:spLocks noChangeShapeType="1"/>
              </p:cNvSpPr>
              <p:nvPr/>
            </p:nvSpPr>
            <p:spPr bwMode="auto">
              <a:xfrm flipH="1">
                <a:off x="3870" y="21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4" name="Line 62203"/>
              <p:cNvSpPr>
                <a:spLocks noChangeShapeType="1"/>
              </p:cNvSpPr>
              <p:nvPr/>
            </p:nvSpPr>
            <p:spPr bwMode="auto">
              <a:xfrm flipH="1" flipV="1">
                <a:off x="3868" y="21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5" name="Line 62204"/>
              <p:cNvSpPr>
                <a:spLocks noChangeShapeType="1"/>
              </p:cNvSpPr>
              <p:nvPr/>
            </p:nvSpPr>
            <p:spPr bwMode="auto">
              <a:xfrm flipH="1" flipV="1">
                <a:off x="3864" y="211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6" name="Line 62205"/>
              <p:cNvSpPr>
                <a:spLocks noChangeShapeType="1"/>
              </p:cNvSpPr>
              <p:nvPr/>
            </p:nvSpPr>
            <p:spPr bwMode="auto">
              <a:xfrm flipH="1" flipV="1">
                <a:off x="3862"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7" name="Line 62206"/>
              <p:cNvSpPr>
                <a:spLocks noChangeShapeType="1"/>
              </p:cNvSpPr>
              <p:nvPr/>
            </p:nvSpPr>
            <p:spPr bwMode="auto">
              <a:xfrm flipV="1">
                <a:off x="3862" y="2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8" name="Line 62207"/>
              <p:cNvSpPr>
                <a:spLocks noChangeShapeType="1"/>
              </p:cNvSpPr>
              <p:nvPr/>
            </p:nvSpPr>
            <p:spPr bwMode="auto">
              <a:xfrm flipH="1" flipV="1">
                <a:off x="3867" y="20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9" name="Line 62208"/>
              <p:cNvSpPr>
                <a:spLocks noChangeShapeType="1"/>
              </p:cNvSpPr>
              <p:nvPr/>
            </p:nvSpPr>
            <p:spPr bwMode="auto">
              <a:xfrm flipV="1">
                <a:off x="3867" y="20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0" name="Line 62209"/>
              <p:cNvSpPr>
                <a:spLocks noChangeShapeType="1"/>
              </p:cNvSpPr>
              <p:nvPr/>
            </p:nvSpPr>
            <p:spPr bwMode="auto">
              <a:xfrm flipV="1">
                <a:off x="3874" y="208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1" name="Line 62210"/>
              <p:cNvSpPr>
                <a:spLocks noChangeShapeType="1"/>
              </p:cNvSpPr>
              <p:nvPr/>
            </p:nvSpPr>
            <p:spPr bwMode="auto">
              <a:xfrm flipH="1" flipV="1">
                <a:off x="3876" y="20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2" name="Line 62211"/>
              <p:cNvSpPr>
                <a:spLocks noChangeShapeType="1"/>
              </p:cNvSpPr>
              <p:nvPr/>
            </p:nvSpPr>
            <p:spPr bwMode="auto">
              <a:xfrm flipV="1">
                <a:off x="3876" y="20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3" name="Line 62212"/>
              <p:cNvSpPr>
                <a:spLocks noChangeShapeType="1"/>
              </p:cNvSpPr>
              <p:nvPr/>
            </p:nvSpPr>
            <p:spPr bwMode="auto">
              <a:xfrm flipV="1">
                <a:off x="3883" y="20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4" name="Line 62213"/>
              <p:cNvSpPr>
                <a:spLocks noChangeShapeType="1"/>
              </p:cNvSpPr>
              <p:nvPr/>
            </p:nvSpPr>
            <p:spPr bwMode="auto">
              <a:xfrm flipV="1">
                <a:off x="3888" y="20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5" name="Line 62214"/>
              <p:cNvSpPr>
                <a:spLocks noChangeShapeType="1"/>
              </p:cNvSpPr>
              <p:nvPr/>
            </p:nvSpPr>
            <p:spPr bwMode="auto">
              <a:xfrm flipV="1">
                <a:off x="3893" y="205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6" name="Line 62215"/>
              <p:cNvSpPr>
                <a:spLocks noChangeShapeType="1"/>
              </p:cNvSpPr>
              <p:nvPr/>
            </p:nvSpPr>
            <p:spPr bwMode="auto">
              <a:xfrm flipH="1" flipV="1">
                <a:off x="3896" y="20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7" name="Line 62216"/>
              <p:cNvSpPr>
                <a:spLocks noChangeShapeType="1"/>
              </p:cNvSpPr>
              <p:nvPr/>
            </p:nvSpPr>
            <p:spPr bwMode="auto">
              <a:xfrm flipV="1">
                <a:off x="3896" y="20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8" name="Line 62217"/>
              <p:cNvSpPr>
                <a:spLocks noChangeShapeType="1"/>
              </p:cNvSpPr>
              <p:nvPr/>
            </p:nvSpPr>
            <p:spPr bwMode="auto">
              <a:xfrm flipH="1" flipV="1">
                <a:off x="3901" y="203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9" name="Line 62218"/>
              <p:cNvSpPr>
                <a:spLocks noChangeShapeType="1"/>
              </p:cNvSpPr>
              <p:nvPr/>
            </p:nvSpPr>
            <p:spPr bwMode="auto">
              <a:xfrm flipH="1">
                <a:off x="3894" y="20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0" name="Line 62219"/>
              <p:cNvSpPr>
                <a:spLocks noChangeShapeType="1"/>
              </p:cNvSpPr>
              <p:nvPr/>
            </p:nvSpPr>
            <p:spPr bwMode="auto">
              <a:xfrm flipH="1" flipV="1">
                <a:off x="3885" y="203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1" name="Line 62220"/>
              <p:cNvSpPr>
                <a:spLocks noChangeShapeType="1"/>
              </p:cNvSpPr>
              <p:nvPr/>
            </p:nvSpPr>
            <p:spPr bwMode="auto">
              <a:xfrm flipH="1">
                <a:off x="3877" y="203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2" name="Line 62221"/>
              <p:cNvSpPr>
                <a:spLocks noChangeShapeType="1"/>
              </p:cNvSpPr>
              <p:nvPr/>
            </p:nvSpPr>
            <p:spPr bwMode="auto">
              <a:xfrm flipH="1">
                <a:off x="3870" y="20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3" name="Line 62222"/>
              <p:cNvSpPr>
                <a:spLocks noChangeShapeType="1"/>
              </p:cNvSpPr>
              <p:nvPr/>
            </p:nvSpPr>
            <p:spPr bwMode="auto">
              <a:xfrm flipH="1" flipV="1">
                <a:off x="3868"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4" name="Line 62223"/>
              <p:cNvSpPr>
                <a:spLocks noChangeShapeType="1"/>
              </p:cNvSpPr>
              <p:nvPr/>
            </p:nvSpPr>
            <p:spPr bwMode="auto">
              <a:xfrm flipV="1">
                <a:off x="3868" y="20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5" name="Line 62224"/>
              <p:cNvSpPr>
                <a:spLocks noChangeShapeType="1"/>
              </p:cNvSpPr>
              <p:nvPr/>
            </p:nvSpPr>
            <p:spPr bwMode="auto">
              <a:xfrm flipV="1">
                <a:off x="3875" y="20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6" name="Line 62225"/>
              <p:cNvSpPr>
                <a:spLocks noChangeShapeType="1"/>
              </p:cNvSpPr>
              <p:nvPr/>
            </p:nvSpPr>
            <p:spPr bwMode="auto">
              <a:xfrm flipH="1" flipV="1">
                <a:off x="3878" y="20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7" name="Line 62226"/>
              <p:cNvSpPr>
                <a:spLocks noChangeShapeType="1"/>
              </p:cNvSpPr>
              <p:nvPr/>
            </p:nvSpPr>
            <p:spPr bwMode="auto">
              <a:xfrm flipH="1" flipV="1">
                <a:off x="3869" y="2009"/>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8" name="Line 62227"/>
              <p:cNvSpPr>
                <a:spLocks noChangeShapeType="1"/>
              </p:cNvSpPr>
              <p:nvPr/>
            </p:nvSpPr>
            <p:spPr bwMode="auto">
              <a:xfrm flipH="1">
                <a:off x="3862" y="20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9" name="Line 62228"/>
              <p:cNvSpPr>
                <a:spLocks noChangeShapeType="1"/>
              </p:cNvSpPr>
              <p:nvPr/>
            </p:nvSpPr>
            <p:spPr bwMode="auto">
              <a:xfrm flipH="1">
                <a:off x="3859" y="2011"/>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0" name="Line 62229"/>
              <p:cNvSpPr>
                <a:spLocks noChangeShapeType="1"/>
              </p:cNvSpPr>
              <p:nvPr/>
            </p:nvSpPr>
            <p:spPr bwMode="auto">
              <a:xfrm flipH="1">
                <a:off x="3854" y="2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1" name="Line 62230"/>
              <p:cNvSpPr>
                <a:spLocks noChangeShapeType="1"/>
              </p:cNvSpPr>
              <p:nvPr/>
            </p:nvSpPr>
            <p:spPr bwMode="auto">
              <a:xfrm flipH="1" flipV="1">
                <a:off x="3852" y="20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2" name="Line 62231"/>
              <p:cNvSpPr>
                <a:spLocks noChangeShapeType="1"/>
              </p:cNvSpPr>
              <p:nvPr/>
            </p:nvSpPr>
            <p:spPr bwMode="auto">
              <a:xfrm flipH="1" flipV="1">
                <a:off x="3850" y="20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3" name="Line 62232"/>
              <p:cNvSpPr>
                <a:spLocks noChangeShapeType="1"/>
              </p:cNvSpPr>
              <p:nvPr/>
            </p:nvSpPr>
            <p:spPr bwMode="auto">
              <a:xfrm flipV="1">
                <a:off x="3850" y="20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4" name="Line 62233"/>
              <p:cNvSpPr>
                <a:spLocks noChangeShapeType="1"/>
              </p:cNvSpPr>
              <p:nvPr/>
            </p:nvSpPr>
            <p:spPr bwMode="auto">
              <a:xfrm flipV="1">
                <a:off x="3853"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5" name="Line 62234"/>
              <p:cNvSpPr>
                <a:spLocks noChangeShapeType="1"/>
              </p:cNvSpPr>
              <p:nvPr/>
            </p:nvSpPr>
            <p:spPr bwMode="auto">
              <a:xfrm flipV="1">
                <a:off x="3858"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6" name="Line 62235"/>
              <p:cNvSpPr>
                <a:spLocks noChangeShapeType="1"/>
              </p:cNvSpPr>
              <p:nvPr/>
            </p:nvSpPr>
            <p:spPr bwMode="auto">
              <a:xfrm flipV="1">
                <a:off x="3865" y="199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7" name="Line 62236"/>
              <p:cNvSpPr>
                <a:spLocks noChangeShapeType="1"/>
              </p:cNvSpPr>
              <p:nvPr/>
            </p:nvSpPr>
            <p:spPr bwMode="auto">
              <a:xfrm flipH="1" flipV="1">
                <a:off x="3870"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8" name="Line 62237"/>
              <p:cNvSpPr>
                <a:spLocks noChangeShapeType="1"/>
              </p:cNvSpPr>
              <p:nvPr/>
            </p:nvSpPr>
            <p:spPr bwMode="auto">
              <a:xfrm flipH="1">
                <a:off x="3862" y="198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9" name="Line 62238"/>
              <p:cNvSpPr>
                <a:spLocks noChangeShapeType="1"/>
              </p:cNvSpPr>
              <p:nvPr/>
            </p:nvSpPr>
            <p:spPr bwMode="auto">
              <a:xfrm flipV="1">
                <a:off x="3862" y="197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0" name="Line 62239"/>
              <p:cNvSpPr>
                <a:spLocks noChangeShapeType="1"/>
              </p:cNvSpPr>
              <p:nvPr/>
            </p:nvSpPr>
            <p:spPr bwMode="auto">
              <a:xfrm flipV="1">
                <a:off x="3868" y="196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1" name="Line 62240"/>
              <p:cNvSpPr>
                <a:spLocks noChangeShapeType="1"/>
              </p:cNvSpPr>
              <p:nvPr/>
            </p:nvSpPr>
            <p:spPr bwMode="auto">
              <a:xfrm flipV="1">
                <a:off x="3872" y="1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2" name="Line 62241"/>
              <p:cNvSpPr>
                <a:spLocks noChangeShapeType="1"/>
              </p:cNvSpPr>
              <p:nvPr/>
            </p:nvSpPr>
            <p:spPr bwMode="auto">
              <a:xfrm flipH="1">
                <a:off x="3870" y="19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3" name="Line 62242"/>
              <p:cNvSpPr>
                <a:spLocks noChangeShapeType="1"/>
              </p:cNvSpPr>
              <p:nvPr/>
            </p:nvSpPr>
            <p:spPr bwMode="auto">
              <a:xfrm flipH="1">
                <a:off x="3865" y="196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4" name="Line 62243"/>
              <p:cNvSpPr>
                <a:spLocks noChangeShapeType="1"/>
              </p:cNvSpPr>
              <p:nvPr/>
            </p:nvSpPr>
            <p:spPr bwMode="auto">
              <a:xfrm flipH="1">
                <a:off x="3858" y="19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5" name="Line 62244"/>
              <p:cNvSpPr>
                <a:spLocks noChangeShapeType="1"/>
              </p:cNvSpPr>
              <p:nvPr/>
            </p:nvSpPr>
            <p:spPr bwMode="auto">
              <a:xfrm flipH="1">
                <a:off x="3856" y="197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6" name="Line 62245"/>
              <p:cNvSpPr>
                <a:spLocks noChangeShapeType="1"/>
              </p:cNvSpPr>
              <p:nvPr/>
            </p:nvSpPr>
            <p:spPr bwMode="auto">
              <a:xfrm flipH="1" flipV="1">
                <a:off x="3846" y="198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7" name="Line 62246"/>
              <p:cNvSpPr>
                <a:spLocks noChangeShapeType="1"/>
              </p:cNvSpPr>
              <p:nvPr/>
            </p:nvSpPr>
            <p:spPr bwMode="auto">
              <a:xfrm flipH="1" flipV="1">
                <a:off x="3837" y="1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8" name="Line 62247"/>
              <p:cNvSpPr>
                <a:spLocks noChangeShapeType="1"/>
              </p:cNvSpPr>
              <p:nvPr/>
            </p:nvSpPr>
            <p:spPr bwMode="auto">
              <a:xfrm flipV="1">
                <a:off x="3837" y="19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9" name="Line 62248"/>
              <p:cNvSpPr>
                <a:spLocks noChangeShapeType="1"/>
              </p:cNvSpPr>
              <p:nvPr/>
            </p:nvSpPr>
            <p:spPr bwMode="auto">
              <a:xfrm flipH="1" flipV="1">
                <a:off x="3847"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0" name="Line 62249"/>
              <p:cNvSpPr>
                <a:spLocks noChangeShapeType="1"/>
              </p:cNvSpPr>
              <p:nvPr/>
            </p:nvSpPr>
            <p:spPr bwMode="auto">
              <a:xfrm flipH="1" flipV="1">
                <a:off x="3845" y="1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1" name="Line 62250"/>
              <p:cNvSpPr>
                <a:spLocks noChangeShapeType="1"/>
              </p:cNvSpPr>
              <p:nvPr/>
            </p:nvSpPr>
            <p:spPr bwMode="auto">
              <a:xfrm flipV="1">
                <a:off x="3845" y="19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2" name="Line 62251"/>
              <p:cNvSpPr>
                <a:spLocks noChangeShapeType="1"/>
              </p:cNvSpPr>
              <p:nvPr/>
            </p:nvSpPr>
            <p:spPr bwMode="auto">
              <a:xfrm flipV="1">
                <a:off x="3849"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3" name="Line 62252"/>
              <p:cNvSpPr>
                <a:spLocks noChangeShapeType="1"/>
              </p:cNvSpPr>
              <p:nvPr/>
            </p:nvSpPr>
            <p:spPr bwMode="auto">
              <a:xfrm flipH="1" flipV="1">
                <a:off x="3855" y="19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4" name="Line 62253"/>
              <p:cNvSpPr>
                <a:spLocks noChangeShapeType="1"/>
              </p:cNvSpPr>
              <p:nvPr/>
            </p:nvSpPr>
            <p:spPr bwMode="auto">
              <a:xfrm flipH="1" flipV="1">
                <a:off x="3853" y="1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5" name="Line 62254"/>
              <p:cNvSpPr>
                <a:spLocks noChangeShapeType="1"/>
              </p:cNvSpPr>
              <p:nvPr/>
            </p:nvSpPr>
            <p:spPr bwMode="auto">
              <a:xfrm flipV="1">
                <a:off x="3853" y="19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6" name="Line 62255"/>
              <p:cNvSpPr>
                <a:spLocks noChangeShapeType="1"/>
              </p:cNvSpPr>
              <p:nvPr/>
            </p:nvSpPr>
            <p:spPr bwMode="auto">
              <a:xfrm flipH="1" flipV="1">
                <a:off x="3864" y="1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7" name="Line 62256"/>
              <p:cNvSpPr>
                <a:spLocks noChangeShapeType="1"/>
              </p:cNvSpPr>
              <p:nvPr/>
            </p:nvSpPr>
            <p:spPr bwMode="auto">
              <a:xfrm flipH="1" flipV="1">
                <a:off x="3855" y="19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8" name="Line 62257"/>
              <p:cNvSpPr>
                <a:spLocks noChangeShapeType="1"/>
              </p:cNvSpPr>
              <p:nvPr/>
            </p:nvSpPr>
            <p:spPr bwMode="auto">
              <a:xfrm flipH="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9" name="Line 62258"/>
              <p:cNvSpPr>
                <a:spLocks noChangeShapeType="1"/>
              </p:cNvSpPr>
              <p:nvPr/>
            </p:nvSpPr>
            <p:spPr bwMode="auto">
              <a:xfrm flipV="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0" name="Line 62259"/>
              <p:cNvSpPr>
                <a:spLocks noChangeShapeType="1"/>
              </p:cNvSpPr>
              <p:nvPr/>
            </p:nvSpPr>
            <p:spPr bwMode="auto">
              <a:xfrm flipH="1" flipV="1">
                <a:off x="385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1" name="Line 62260"/>
              <p:cNvSpPr>
                <a:spLocks noChangeShapeType="1"/>
              </p:cNvSpPr>
              <p:nvPr/>
            </p:nvSpPr>
            <p:spPr bwMode="auto">
              <a:xfrm flipH="1" flipV="1">
                <a:off x="3851" y="19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2" name="Line 62261"/>
              <p:cNvSpPr>
                <a:spLocks noChangeShapeType="1"/>
              </p:cNvSpPr>
              <p:nvPr/>
            </p:nvSpPr>
            <p:spPr bwMode="auto">
              <a:xfrm flipH="1" flipV="1">
                <a:off x="3848" y="18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3" name="Line 62262"/>
              <p:cNvSpPr>
                <a:spLocks noChangeShapeType="1"/>
              </p:cNvSpPr>
              <p:nvPr/>
            </p:nvSpPr>
            <p:spPr bwMode="auto">
              <a:xfrm flipV="1">
                <a:off x="3848" y="188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4" name="Line 62263"/>
              <p:cNvSpPr>
                <a:spLocks noChangeShapeType="1"/>
              </p:cNvSpPr>
              <p:nvPr/>
            </p:nvSpPr>
            <p:spPr bwMode="auto">
              <a:xfrm flipV="1">
                <a:off x="3853" y="18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5" name="Line 62264"/>
              <p:cNvSpPr>
                <a:spLocks noChangeShapeType="1"/>
              </p:cNvSpPr>
              <p:nvPr/>
            </p:nvSpPr>
            <p:spPr bwMode="auto">
              <a:xfrm flipV="1">
                <a:off x="3860" y="18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6" name="Line 62265"/>
              <p:cNvSpPr>
                <a:spLocks noChangeShapeType="1"/>
              </p:cNvSpPr>
              <p:nvPr/>
            </p:nvSpPr>
            <p:spPr bwMode="auto">
              <a:xfrm>
                <a:off x="3867" y="1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7" name="Line 62266"/>
              <p:cNvSpPr>
                <a:spLocks noChangeShapeType="1"/>
              </p:cNvSpPr>
              <p:nvPr/>
            </p:nvSpPr>
            <p:spPr bwMode="auto">
              <a:xfrm flipV="1">
                <a:off x="3870" y="18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8" name="Line 62267"/>
              <p:cNvSpPr>
                <a:spLocks noChangeShapeType="1"/>
              </p:cNvSpPr>
              <p:nvPr/>
            </p:nvSpPr>
            <p:spPr bwMode="auto">
              <a:xfrm>
                <a:off x="3876" y="188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9" name="Line 62268"/>
              <p:cNvSpPr>
                <a:spLocks noChangeShapeType="1"/>
              </p:cNvSpPr>
              <p:nvPr/>
            </p:nvSpPr>
            <p:spPr bwMode="auto">
              <a:xfrm flipH="1" flipV="1">
                <a:off x="3883" y="18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0" name="Line 62269"/>
              <p:cNvSpPr>
                <a:spLocks noChangeShapeType="1"/>
              </p:cNvSpPr>
              <p:nvPr/>
            </p:nvSpPr>
            <p:spPr bwMode="auto">
              <a:xfrm flipH="1" flipV="1">
                <a:off x="3881" y="187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1" name="Line 62270"/>
              <p:cNvSpPr>
                <a:spLocks noChangeShapeType="1"/>
              </p:cNvSpPr>
              <p:nvPr/>
            </p:nvSpPr>
            <p:spPr bwMode="auto">
              <a:xfrm flipH="1" flipV="1">
                <a:off x="3872" y="18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2" name="Line 62271"/>
              <p:cNvSpPr>
                <a:spLocks noChangeShapeType="1"/>
              </p:cNvSpPr>
              <p:nvPr/>
            </p:nvSpPr>
            <p:spPr bwMode="auto">
              <a:xfrm flipV="1">
                <a:off x="3872" y="186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3" name="Line 62272"/>
              <p:cNvSpPr>
                <a:spLocks noChangeShapeType="1"/>
              </p:cNvSpPr>
              <p:nvPr/>
            </p:nvSpPr>
            <p:spPr bwMode="auto">
              <a:xfrm flipV="1">
                <a:off x="3877" y="1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4" name="Line 62273"/>
              <p:cNvSpPr>
                <a:spLocks noChangeShapeType="1"/>
              </p:cNvSpPr>
              <p:nvPr/>
            </p:nvSpPr>
            <p:spPr bwMode="auto">
              <a:xfrm flipH="1" flipV="1">
                <a:off x="3875" y="185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5" name="Line 62274"/>
              <p:cNvSpPr>
                <a:spLocks noChangeShapeType="1"/>
              </p:cNvSpPr>
              <p:nvPr/>
            </p:nvSpPr>
            <p:spPr bwMode="auto">
              <a:xfrm>
                <a:off x="3875" y="18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6" name="Line 62275"/>
              <p:cNvSpPr>
                <a:spLocks noChangeShapeType="1"/>
              </p:cNvSpPr>
              <p:nvPr/>
            </p:nvSpPr>
            <p:spPr bwMode="auto">
              <a:xfrm flipV="1">
                <a:off x="3891" y="1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7" name="Line 62276"/>
              <p:cNvSpPr>
                <a:spLocks noChangeShapeType="1"/>
              </p:cNvSpPr>
              <p:nvPr/>
            </p:nvSpPr>
            <p:spPr bwMode="auto">
              <a:xfrm flipH="1">
                <a:off x="3889" y="18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8" name="Line 62277"/>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9" name="Line 62278"/>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0" name="Line 62279"/>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1" name="Line 62280"/>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2" name="Line 62281"/>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3" name="Line 62282"/>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4" name="Line 62283"/>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5" name="Line 62284"/>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6" name="Line 62285"/>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7" name="Line 62286"/>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8" name="Line 62287"/>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9" name="Line 62288"/>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13599" name="Line 62290"/>
            <p:cNvSpPr>
              <a:spLocks noChangeShapeType="1"/>
            </p:cNvSpPr>
            <p:nvPr/>
          </p:nvSpPr>
          <p:spPr bwMode="auto">
            <a:xfrm flipV="1">
              <a:off x="6284913" y="2900363"/>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0" name="Line 62291"/>
            <p:cNvSpPr>
              <a:spLocks noChangeShapeType="1"/>
            </p:cNvSpPr>
            <p:nvPr/>
          </p:nvSpPr>
          <p:spPr bwMode="auto">
            <a:xfrm>
              <a:off x="6294438" y="2900363"/>
              <a:ext cx="1587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1" name="Line 62292"/>
            <p:cNvSpPr>
              <a:spLocks noChangeShapeType="1"/>
            </p:cNvSpPr>
            <p:nvPr/>
          </p:nvSpPr>
          <p:spPr bwMode="auto">
            <a:xfrm flipH="1">
              <a:off x="6300788" y="2908301"/>
              <a:ext cx="9525" cy="127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2" name="Line 62293"/>
            <p:cNvSpPr>
              <a:spLocks noChangeShapeType="1"/>
            </p:cNvSpPr>
            <p:nvPr/>
          </p:nvSpPr>
          <p:spPr bwMode="auto">
            <a:xfrm>
              <a:off x="6300788" y="292100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3" name="Line 62294"/>
            <p:cNvSpPr>
              <a:spLocks noChangeShapeType="1"/>
            </p:cNvSpPr>
            <p:nvPr/>
          </p:nvSpPr>
          <p:spPr bwMode="auto">
            <a:xfrm flipH="1">
              <a:off x="6283326" y="2932113"/>
              <a:ext cx="2222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4" name="Line 62295"/>
            <p:cNvSpPr>
              <a:spLocks noChangeShapeType="1"/>
            </p:cNvSpPr>
            <p:nvPr/>
          </p:nvSpPr>
          <p:spPr bwMode="auto">
            <a:xfrm flipH="1">
              <a:off x="6276976" y="2938463"/>
              <a:ext cx="6350"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5" name="Line 62296"/>
            <p:cNvSpPr>
              <a:spLocks noChangeShapeType="1"/>
            </p:cNvSpPr>
            <p:nvPr/>
          </p:nvSpPr>
          <p:spPr bwMode="auto">
            <a:xfrm flipH="1">
              <a:off x="6267451" y="2954338"/>
              <a:ext cx="9525"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6" name="Line 62297"/>
            <p:cNvSpPr>
              <a:spLocks noChangeShapeType="1"/>
            </p:cNvSpPr>
            <p:nvPr/>
          </p:nvSpPr>
          <p:spPr bwMode="auto">
            <a:xfrm flipH="1">
              <a:off x="6256338" y="296862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7" name="Line 62298"/>
            <p:cNvSpPr>
              <a:spLocks noChangeShapeType="1"/>
            </p:cNvSpPr>
            <p:nvPr/>
          </p:nvSpPr>
          <p:spPr bwMode="auto">
            <a:xfrm flipH="1">
              <a:off x="6245226" y="29718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8" name="Line 62299"/>
            <p:cNvSpPr>
              <a:spLocks noChangeShapeType="1"/>
            </p:cNvSpPr>
            <p:nvPr/>
          </p:nvSpPr>
          <p:spPr bwMode="auto">
            <a:xfrm flipH="1">
              <a:off x="6237288" y="2974976"/>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9" name="Line 62300"/>
            <p:cNvSpPr>
              <a:spLocks noChangeShapeType="1"/>
            </p:cNvSpPr>
            <p:nvPr/>
          </p:nvSpPr>
          <p:spPr bwMode="auto">
            <a:xfrm>
              <a:off x="6237288" y="2989263"/>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0" name="Line 62301"/>
            <p:cNvSpPr>
              <a:spLocks noChangeShapeType="1"/>
            </p:cNvSpPr>
            <p:nvPr/>
          </p:nvSpPr>
          <p:spPr bwMode="auto">
            <a:xfrm flipH="1">
              <a:off x="6230938" y="3000376"/>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1" name="Line 62302"/>
            <p:cNvSpPr>
              <a:spLocks noChangeShapeType="1"/>
            </p:cNvSpPr>
            <p:nvPr/>
          </p:nvSpPr>
          <p:spPr bwMode="auto">
            <a:xfrm flipH="1">
              <a:off x="6211888" y="3003551"/>
              <a:ext cx="19050"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2" name="Line 62303"/>
            <p:cNvSpPr>
              <a:spLocks noChangeShapeType="1"/>
            </p:cNvSpPr>
            <p:nvPr/>
          </p:nvSpPr>
          <p:spPr bwMode="auto">
            <a:xfrm>
              <a:off x="6211888" y="3021013"/>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3" name="Line 62304"/>
            <p:cNvSpPr>
              <a:spLocks noChangeShapeType="1"/>
            </p:cNvSpPr>
            <p:nvPr/>
          </p:nvSpPr>
          <p:spPr bwMode="auto">
            <a:xfrm flipV="1">
              <a:off x="6215063" y="302895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4" name="Line 62305"/>
            <p:cNvSpPr>
              <a:spLocks noChangeShapeType="1"/>
            </p:cNvSpPr>
            <p:nvPr/>
          </p:nvSpPr>
          <p:spPr bwMode="auto">
            <a:xfrm flipH="1">
              <a:off x="6215063" y="302895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5" name="Line 62306"/>
            <p:cNvSpPr>
              <a:spLocks noChangeShapeType="1"/>
            </p:cNvSpPr>
            <p:nvPr/>
          </p:nvSpPr>
          <p:spPr bwMode="auto">
            <a:xfrm>
              <a:off x="6215063" y="3032126"/>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6" name="Line 62307"/>
            <p:cNvSpPr>
              <a:spLocks noChangeShapeType="1"/>
            </p:cNvSpPr>
            <p:nvPr/>
          </p:nvSpPr>
          <p:spPr bwMode="auto">
            <a:xfrm>
              <a:off x="6219826" y="30432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7" name="Line 62308"/>
            <p:cNvSpPr>
              <a:spLocks noChangeShapeType="1"/>
            </p:cNvSpPr>
            <p:nvPr/>
          </p:nvSpPr>
          <p:spPr bwMode="auto">
            <a:xfrm flipV="1">
              <a:off x="6223001" y="3051176"/>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8" name="Line 62309"/>
            <p:cNvSpPr>
              <a:spLocks noChangeShapeType="1"/>
            </p:cNvSpPr>
            <p:nvPr/>
          </p:nvSpPr>
          <p:spPr bwMode="auto">
            <a:xfrm flipV="1">
              <a:off x="6232526" y="3033713"/>
              <a:ext cx="19050" cy="174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9" name="Line 62310"/>
            <p:cNvSpPr>
              <a:spLocks noChangeShapeType="1"/>
            </p:cNvSpPr>
            <p:nvPr/>
          </p:nvSpPr>
          <p:spPr bwMode="auto">
            <a:xfrm flipV="1">
              <a:off x="6251576" y="303053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0" name="Line 62311"/>
            <p:cNvSpPr>
              <a:spLocks noChangeShapeType="1"/>
            </p:cNvSpPr>
            <p:nvPr/>
          </p:nvSpPr>
          <p:spPr bwMode="auto">
            <a:xfrm flipV="1">
              <a:off x="6262688" y="3022601"/>
              <a:ext cx="2222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1" name="Line 62312"/>
            <p:cNvSpPr>
              <a:spLocks noChangeShapeType="1"/>
            </p:cNvSpPr>
            <p:nvPr/>
          </p:nvSpPr>
          <p:spPr bwMode="auto">
            <a:xfrm flipV="1">
              <a:off x="6284913" y="3019426"/>
              <a:ext cx="12700"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2" name="Line 62313"/>
            <p:cNvSpPr>
              <a:spLocks noChangeShapeType="1"/>
            </p:cNvSpPr>
            <p:nvPr/>
          </p:nvSpPr>
          <p:spPr bwMode="auto">
            <a:xfrm flipV="1">
              <a:off x="6297613" y="3013076"/>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3" name="Line 62314"/>
            <p:cNvSpPr>
              <a:spLocks noChangeShapeType="1"/>
            </p:cNvSpPr>
            <p:nvPr/>
          </p:nvSpPr>
          <p:spPr bwMode="auto">
            <a:xfrm flipV="1">
              <a:off x="6318251" y="30099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4" name="Line 62315"/>
            <p:cNvSpPr>
              <a:spLocks noChangeShapeType="1"/>
            </p:cNvSpPr>
            <p:nvPr/>
          </p:nvSpPr>
          <p:spPr bwMode="auto">
            <a:xfrm>
              <a:off x="6329363" y="3009901"/>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5" name="Line 62316"/>
            <p:cNvSpPr>
              <a:spLocks noChangeShapeType="1"/>
            </p:cNvSpPr>
            <p:nvPr/>
          </p:nvSpPr>
          <p:spPr bwMode="auto">
            <a:xfrm>
              <a:off x="6343651" y="30178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6" name="Line 62317"/>
            <p:cNvSpPr>
              <a:spLocks noChangeShapeType="1"/>
            </p:cNvSpPr>
            <p:nvPr/>
          </p:nvSpPr>
          <p:spPr bwMode="auto">
            <a:xfrm flipV="1">
              <a:off x="6346826" y="302577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7" name="Line 62318"/>
            <p:cNvSpPr>
              <a:spLocks noChangeShapeType="1"/>
            </p:cNvSpPr>
            <p:nvPr/>
          </p:nvSpPr>
          <p:spPr bwMode="auto">
            <a:xfrm flipV="1">
              <a:off x="6357938" y="3021013"/>
              <a:ext cx="12700"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8" name="Line 62319"/>
            <p:cNvSpPr>
              <a:spLocks noChangeShapeType="1"/>
            </p:cNvSpPr>
            <p:nvPr/>
          </p:nvSpPr>
          <p:spPr bwMode="auto">
            <a:xfrm flipV="1">
              <a:off x="6370638" y="3017838"/>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9" name="Line 62320"/>
            <p:cNvSpPr>
              <a:spLocks noChangeShapeType="1"/>
            </p:cNvSpPr>
            <p:nvPr/>
          </p:nvSpPr>
          <p:spPr bwMode="auto">
            <a:xfrm>
              <a:off x="6380163" y="30178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0" name="Line 62321"/>
            <p:cNvSpPr>
              <a:spLocks noChangeShapeType="1"/>
            </p:cNvSpPr>
            <p:nvPr/>
          </p:nvSpPr>
          <p:spPr bwMode="auto">
            <a:xfrm>
              <a:off x="6383338" y="302895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1" name="Line 62322"/>
            <p:cNvSpPr>
              <a:spLocks noChangeShapeType="1"/>
            </p:cNvSpPr>
            <p:nvPr/>
          </p:nvSpPr>
          <p:spPr bwMode="auto">
            <a:xfrm flipH="1">
              <a:off x="6380163" y="3040063"/>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2" name="Line 62323"/>
            <p:cNvSpPr>
              <a:spLocks noChangeShapeType="1"/>
            </p:cNvSpPr>
            <p:nvPr/>
          </p:nvSpPr>
          <p:spPr bwMode="auto">
            <a:xfrm flipH="1">
              <a:off x="6367463" y="3054351"/>
              <a:ext cx="12700"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3" name="Line 62324"/>
            <p:cNvSpPr>
              <a:spLocks noChangeShapeType="1"/>
            </p:cNvSpPr>
            <p:nvPr/>
          </p:nvSpPr>
          <p:spPr bwMode="auto">
            <a:xfrm>
              <a:off x="6367463" y="3057526"/>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4" name="Line 62325"/>
            <p:cNvSpPr>
              <a:spLocks noChangeShapeType="1"/>
            </p:cNvSpPr>
            <p:nvPr/>
          </p:nvSpPr>
          <p:spPr bwMode="auto">
            <a:xfrm flipH="1">
              <a:off x="6361113" y="306863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5" name="Line 62326"/>
            <p:cNvSpPr>
              <a:spLocks noChangeShapeType="1"/>
            </p:cNvSpPr>
            <p:nvPr/>
          </p:nvSpPr>
          <p:spPr bwMode="auto">
            <a:xfrm flipH="1">
              <a:off x="6353176" y="3071813"/>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6" name="Line 62327"/>
            <p:cNvSpPr>
              <a:spLocks noChangeShapeType="1"/>
            </p:cNvSpPr>
            <p:nvPr/>
          </p:nvSpPr>
          <p:spPr bwMode="auto">
            <a:xfrm>
              <a:off x="6353176" y="3087688"/>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7" name="Line 62328"/>
            <p:cNvSpPr>
              <a:spLocks noChangeShapeType="1"/>
            </p:cNvSpPr>
            <p:nvPr/>
          </p:nvSpPr>
          <p:spPr bwMode="auto">
            <a:xfrm>
              <a:off x="6367463" y="30940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8" name="Line 62329"/>
            <p:cNvSpPr>
              <a:spLocks noChangeShapeType="1"/>
            </p:cNvSpPr>
            <p:nvPr/>
          </p:nvSpPr>
          <p:spPr bwMode="auto">
            <a:xfrm flipH="1">
              <a:off x="6362701" y="3105151"/>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9" name="Line 62330"/>
            <p:cNvSpPr>
              <a:spLocks noChangeShapeType="1"/>
            </p:cNvSpPr>
            <p:nvPr/>
          </p:nvSpPr>
          <p:spPr bwMode="auto">
            <a:xfrm flipH="1">
              <a:off x="6343651" y="3121026"/>
              <a:ext cx="19050"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0" name="Line 62331"/>
            <p:cNvSpPr>
              <a:spLocks noChangeShapeType="1"/>
            </p:cNvSpPr>
            <p:nvPr/>
          </p:nvSpPr>
          <p:spPr bwMode="auto">
            <a:xfrm>
              <a:off x="6343651" y="313690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1" name="Line 62332"/>
            <p:cNvSpPr>
              <a:spLocks noChangeShapeType="1"/>
            </p:cNvSpPr>
            <p:nvPr/>
          </p:nvSpPr>
          <p:spPr bwMode="auto">
            <a:xfrm flipH="1">
              <a:off x="6337301" y="314801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2" name="Line 62333"/>
            <p:cNvSpPr>
              <a:spLocks noChangeShapeType="1"/>
            </p:cNvSpPr>
            <p:nvPr/>
          </p:nvSpPr>
          <p:spPr bwMode="auto">
            <a:xfrm flipH="1">
              <a:off x="6329363" y="3151188"/>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3" name="Line 62334"/>
            <p:cNvSpPr>
              <a:spLocks noChangeShapeType="1"/>
            </p:cNvSpPr>
            <p:nvPr/>
          </p:nvSpPr>
          <p:spPr bwMode="auto">
            <a:xfrm flipH="1" flipV="1">
              <a:off x="6315076" y="3159126"/>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4" name="Line 62335"/>
            <p:cNvSpPr>
              <a:spLocks noChangeShapeType="1"/>
            </p:cNvSpPr>
            <p:nvPr/>
          </p:nvSpPr>
          <p:spPr bwMode="auto">
            <a:xfrm flipH="1">
              <a:off x="6303963" y="315912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5" name="Line 62336"/>
            <p:cNvSpPr>
              <a:spLocks noChangeShapeType="1"/>
            </p:cNvSpPr>
            <p:nvPr/>
          </p:nvSpPr>
          <p:spPr bwMode="auto">
            <a:xfrm flipH="1">
              <a:off x="6281738" y="3162301"/>
              <a:ext cx="2222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6" name="Line 62337"/>
            <p:cNvSpPr>
              <a:spLocks noChangeShapeType="1"/>
            </p:cNvSpPr>
            <p:nvPr/>
          </p:nvSpPr>
          <p:spPr bwMode="auto">
            <a:xfrm>
              <a:off x="6281738" y="3168651"/>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7" name="Line 62338"/>
            <p:cNvSpPr>
              <a:spLocks noChangeShapeType="1"/>
            </p:cNvSpPr>
            <p:nvPr/>
          </p:nvSpPr>
          <p:spPr bwMode="auto">
            <a:xfrm flipV="1">
              <a:off x="6286501" y="3176588"/>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8" name="Line 62339"/>
            <p:cNvSpPr>
              <a:spLocks noChangeShapeType="1"/>
            </p:cNvSpPr>
            <p:nvPr/>
          </p:nvSpPr>
          <p:spPr bwMode="auto">
            <a:xfrm>
              <a:off x="6296026" y="3176588"/>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9" name="Line 62340"/>
            <p:cNvSpPr>
              <a:spLocks noChangeShapeType="1"/>
            </p:cNvSpPr>
            <p:nvPr/>
          </p:nvSpPr>
          <p:spPr bwMode="auto">
            <a:xfrm flipV="1">
              <a:off x="6310313" y="3179763"/>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0" name="Line 62341"/>
            <p:cNvSpPr>
              <a:spLocks noChangeShapeType="1"/>
            </p:cNvSpPr>
            <p:nvPr/>
          </p:nvSpPr>
          <p:spPr bwMode="auto">
            <a:xfrm flipH="1">
              <a:off x="6313488" y="3179763"/>
              <a:ext cx="7938"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1" name="Line 62342"/>
            <p:cNvSpPr>
              <a:spLocks noChangeShapeType="1"/>
            </p:cNvSpPr>
            <p:nvPr/>
          </p:nvSpPr>
          <p:spPr bwMode="auto">
            <a:xfrm flipH="1">
              <a:off x="6292851" y="3195638"/>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2" name="Line 62343"/>
            <p:cNvSpPr>
              <a:spLocks noChangeShapeType="1"/>
            </p:cNvSpPr>
            <p:nvPr/>
          </p:nvSpPr>
          <p:spPr bwMode="auto">
            <a:xfrm>
              <a:off x="6292851" y="320198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3" name="Line 62344"/>
            <p:cNvSpPr>
              <a:spLocks noChangeShapeType="1"/>
            </p:cNvSpPr>
            <p:nvPr/>
          </p:nvSpPr>
          <p:spPr bwMode="auto">
            <a:xfrm flipH="1">
              <a:off x="6284913" y="32131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4" name="Line 62345"/>
            <p:cNvSpPr>
              <a:spLocks noChangeShapeType="1"/>
            </p:cNvSpPr>
            <p:nvPr/>
          </p:nvSpPr>
          <p:spPr bwMode="auto">
            <a:xfrm flipH="1">
              <a:off x="6273801" y="321627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5" name="Line 62346"/>
            <p:cNvSpPr>
              <a:spLocks noChangeShapeType="1"/>
            </p:cNvSpPr>
            <p:nvPr/>
          </p:nvSpPr>
          <p:spPr bwMode="auto">
            <a:xfrm flipH="1" flipV="1">
              <a:off x="6257926" y="3213101"/>
              <a:ext cx="15875"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6" name="Line 62347"/>
            <p:cNvSpPr>
              <a:spLocks noChangeShapeType="1"/>
            </p:cNvSpPr>
            <p:nvPr/>
          </p:nvSpPr>
          <p:spPr bwMode="auto">
            <a:xfrm flipH="1">
              <a:off x="6246813" y="32131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7" name="Line 62348"/>
            <p:cNvSpPr>
              <a:spLocks noChangeShapeType="1"/>
            </p:cNvSpPr>
            <p:nvPr/>
          </p:nvSpPr>
          <p:spPr bwMode="auto">
            <a:xfrm>
              <a:off x="6246813" y="3216276"/>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8" name="Line 62349"/>
            <p:cNvSpPr>
              <a:spLocks noChangeShapeType="1"/>
            </p:cNvSpPr>
            <p:nvPr/>
          </p:nvSpPr>
          <p:spPr bwMode="auto">
            <a:xfrm flipV="1">
              <a:off x="6249988" y="3222626"/>
              <a:ext cx="11113" cy="476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9" name="Line 62350"/>
            <p:cNvSpPr>
              <a:spLocks noChangeShapeType="1"/>
            </p:cNvSpPr>
            <p:nvPr/>
          </p:nvSpPr>
          <p:spPr bwMode="auto">
            <a:xfrm>
              <a:off x="6261101" y="3222626"/>
              <a:ext cx="1587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0" name="Line 62351"/>
            <p:cNvSpPr>
              <a:spLocks noChangeShapeType="1"/>
            </p:cNvSpPr>
            <p:nvPr/>
          </p:nvSpPr>
          <p:spPr bwMode="auto">
            <a:xfrm flipV="1">
              <a:off x="6276976" y="3227388"/>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1" name="Line 62352"/>
            <p:cNvSpPr>
              <a:spLocks noChangeShapeType="1"/>
            </p:cNvSpPr>
            <p:nvPr/>
          </p:nvSpPr>
          <p:spPr bwMode="auto">
            <a:xfrm flipV="1">
              <a:off x="6288088" y="3221038"/>
              <a:ext cx="2063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2" name="Line 62353"/>
            <p:cNvSpPr>
              <a:spLocks noChangeShapeType="1"/>
            </p:cNvSpPr>
            <p:nvPr/>
          </p:nvSpPr>
          <p:spPr bwMode="auto">
            <a:xfrm flipV="1">
              <a:off x="6308726" y="321786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3" name="Line 62354"/>
            <p:cNvSpPr>
              <a:spLocks noChangeShapeType="1"/>
            </p:cNvSpPr>
            <p:nvPr/>
          </p:nvSpPr>
          <p:spPr bwMode="auto">
            <a:xfrm>
              <a:off x="6319838" y="3217863"/>
              <a:ext cx="14288" cy="63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4" name="Line 62355"/>
            <p:cNvSpPr>
              <a:spLocks noChangeShapeType="1"/>
            </p:cNvSpPr>
            <p:nvPr/>
          </p:nvSpPr>
          <p:spPr bwMode="auto">
            <a:xfrm>
              <a:off x="6334126" y="3224213"/>
              <a:ext cx="15875"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5" name="Line 62356"/>
            <p:cNvSpPr>
              <a:spLocks noChangeShapeType="1"/>
            </p:cNvSpPr>
            <p:nvPr/>
          </p:nvSpPr>
          <p:spPr bwMode="auto">
            <a:xfrm>
              <a:off x="6350001" y="3232151"/>
              <a:ext cx="19050" cy="1905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6" name="Line 62357"/>
            <p:cNvSpPr>
              <a:spLocks noChangeShapeType="1"/>
            </p:cNvSpPr>
            <p:nvPr/>
          </p:nvSpPr>
          <p:spPr bwMode="auto">
            <a:xfrm flipH="1">
              <a:off x="6362701" y="3251201"/>
              <a:ext cx="6350" cy="2540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7" name="Line 62358"/>
            <p:cNvSpPr>
              <a:spLocks noChangeShapeType="1"/>
            </p:cNvSpPr>
            <p:nvPr/>
          </p:nvSpPr>
          <p:spPr bwMode="auto">
            <a:xfrm flipH="1">
              <a:off x="6351588" y="3276601"/>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8" name="Line 62359"/>
            <p:cNvSpPr>
              <a:spLocks noChangeShapeType="1"/>
            </p:cNvSpPr>
            <p:nvPr/>
          </p:nvSpPr>
          <p:spPr bwMode="auto">
            <a:xfrm>
              <a:off x="6351588" y="3279776"/>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9" name="Line 62360"/>
            <p:cNvSpPr>
              <a:spLocks noChangeShapeType="1"/>
            </p:cNvSpPr>
            <p:nvPr/>
          </p:nvSpPr>
          <p:spPr bwMode="auto">
            <a:xfrm flipH="1">
              <a:off x="6357938" y="3287713"/>
              <a:ext cx="7938"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0" name="Line 62361"/>
            <p:cNvSpPr>
              <a:spLocks noChangeShapeType="1"/>
            </p:cNvSpPr>
            <p:nvPr/>
          </p:nvSpPr>
          <p:spPr bwMode="auto">
            <a:xfrm flipH="1" flipV="1">
              <a:off x="6343651" y="3294063"/>
              <a:ext cx="14288" cy="793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1" name="Line 62362"/>
            <p:cNvSpPr>
              <a:spLocks noChangeShapeType="1"/>
            </p:cNvSpPr>
            <p:nvPr/>
          </p:nvSpPr>
          <p:spPr bwMode="auto">
            <a:xfrm flipH="1">
              <a:off x="6332538" y="3294063"/>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2" name="Line 62363"/>
            <p:cNvSpPr>
              <a:spLocks noChangeShapeType="1"/>
            </p:cNvSpPr>
            <p:nvPr/>
          </p:nvSpPr>
          <p:spPr bwMode="auto">
            <a:xfrm>
              <a:off x="6332538" y="32972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3" name="Line 62364"/>
            <p:cNvSpPr>
              <a:spLocks noChangeShapeType="1"/>
            </p:cNvSpPr>
            <p:nvPr/>
          </p:nvSpPr>
          <p:spPr bwMode="auto">
            <a:xfrm flipH="1">
              <a:off x="6326188" y="3308351"/>
              <a:ext cx="9525"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4" name="Line 62365"/>
            <p:cNvSpPr>
              <a:spLocks noChangeShapeType="1"/>
            </p:cNvSpPr>
            <p:nvPr/>
          </p:nvSpPr>
          <p:spPr bwMode="auto">
            <a:xfrm>
              <a:off x="6326188" y="3311526"/>
              <a:ext cx="4763"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5" name="Line 62366"/>
            <p:cNvSpPr>
              <a:spLocks noChangeShapeType="1"/>
            </p:cNvSpPr>
            <p:nvPr/>
          </p:nvSpPr>
          <p:spPr bwMode="auto">
            <a:xfrm flipH="1">
              <a:off x="6318251" y="3322638"/>
              <a:ext cx="12700"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6" name="Line 62367"/>
            <p:cNvSpPr>
              <a:spLocks noChangeShapeType="1"/>
            </p:cNvSpPr>
            <p:nvPr/>
          </p:nvSpPr>
          <p:spPr bwMode="auto">
            <a:xfrm flipH="1">
              <a:off x="6311901" y="3325813"/>
              <a:ext cx="6350" cy="1428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7" name="Line 62368"/>
            <p:cNvSpPr>
              <a:spLocks noChangeShapeType="1"/>
            </p:cNvSpPr>
            <p:nvPr/>
          </p:nvSpPr>
          <p:spPr bwMode="auto">
            <a:xfrm flipH="1">
              <a:off x="6302376" y="3340101"/>
              <a:ext cx="9525" cy="158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8" name="Line 62369"/>
            <p:cNvSpPr>
              <a:spLocks noChangeShapeType="1"/>
            </p:cNvSpPr>
            <p:nvPr/>
          </p:nvSpPr>
          <p:spPr bwMode="auto">
            <a:xfrm flipH="1">
              <a:off x="6291263" y="3355976"/>
              <a:ext cx="11113" cy="317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9" name="Line 62370"/>
            <p:cNvSpPr>
              <a:spLocks noChangeShapeType="1"/>
            </p:cNvSpPr>
            <p:nvPr/>
          </p:nvSpPr>
          <p:spPr bwMode="auto">
            <a:xfrm flipH="1" flipV="1">
              <a:off x="6288088" y="3348038"/>
              <a:ext cx="3175" cy="1111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5854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10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0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1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82" y="365125"/>
            <a:ext cx="10705618" cy="1325563"/>
          </a:xfrm>
        </p:spPr>
        <p:txBody>
          <a:bodyPr/>
          <a:lstStyle/>
          <a:p>
            <a:r>
              <a:rPr lang="en-GB" dirty="0"/>
              <a:t>Office locations</a:t>
            </a:r>
          </a:p>
        </p:txBody>
      </p:sp>
      <p:grpSp>
        <p:nvGrpSpPr>
          <p:cNvPr id="3" name="Group 2"/>
          <p:cNvGrpSpPr/>
          <p:nvPr/>
        </p:nvGrpSpPr>
        <p:grpSpPr>
          <a:xfrm>
            <a:off x="6376733" y="423000"/>
            <a:ext cx="5480929" cy="5977802"/>
            <a:chOff x="6261990" y="1869140"/>
            <a:chExt cx="3333348" cy="3635532"/>
          </a:xfrm>
        </p:grpSpPr>
        <p:sp>
          <p:nvSpPr>
            <p:cNvPr id="1253" name="Line 61242"/>
            <p:cNvSpPr>
              <a:spLocks noChangeShapeType="1"/>
            </p:cNvSpPr>
            <p:nvPr/>
          </p:nvSpPr>
          <p:spPr bwMode="auto">
            <a:xfrm flipH="1" flipV="1">
              <a:off x="7540379" y="3374130"/>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508" name="Group 1507"/>
            <p:cNvGrpSpPr/>
            <p:nvPr/>
          </p:nvGrpSpPr>
          <p:grpSpPr>
            <a:xfrm>
              <a:off x="6261990" y="3212296"/>
              <a:ext cx="1262196" cy="1655958"/>
              <a:chOff x="6261990" y="3212296"/>
              <a:chExt cx="1262196" cy="1655958"/>
            </a:xfrm>
          </p:grpSpPr>
          <p:sp>
            <p:nvSpPr>
              <p:cNvPr id="1295" name="Freeform 60884"/>
              <p:cNvSpPr>
                <a:spLocks noEditPoints="1"/>
              </p:cNvSpPr>
              <p:nvPr/>
            </p:nvSpPr>
            <p:spPr bwMode="auto">
              <a:xfrm>
                <a:off x="6261990" y="3212296"/>
                <a:ext cx="1262196" cy="1655958"/>
              </a:xfrm>
              <a:custGeom>
                <a:avLst/>
                <a:gdLst>
                  <a:gd name="T0" fmla="*/ 134 w 1171"/>
                  <a:gd name="T1" fmla="*/ 1531 h 1534"/>
                  <a:gd name="T2" fmla="*/ 967 w 1171"/>
                  <a:gd name="T3" fmla="*/ 26 h 1534"/>
                  <a:gd name="T4" fmla="*/ 950 w 1171"/>
                  <a:gd name="T5" fmla="*/ 106 h 1534"/>
                  <a:gd name="T6" fmla="*/ 927 w 1171"/>
                  <a:gd name="T7" fmla="*/ 148 h 1534"/>
                  <a:gd name="T8" fmla="*/ 809 w 1171"/>
                  <a:gd name="T9" fmla="*/ 265 h 1534"/>
                  <a:gd name="T10" fmla="*/ 748 w 1171"/>
                  <a:gd name="T11" fmla="*/ 319 h 1534"/>
                  <a:gd name="T12" fmla="*/ 700 w 1171"/>
                  <a:gd name="T13" fmla="*/ 410 h 1534"/>
                  <a:gd name="T14" fmla="*/ 840 w 1171"/>
                  <a:gd name="T15" fmla="*/ 480 h 1534"/>
                  <a:gd name="T16" fmla="*/ 943 w 1171"/>
                  <a:gd name="T17" fmla="*/ 449 h 1534"/>
                  <a:gd name="T18" fmla="*/ 1069 w 1171"/>
                  <a:gd name="T19" fmla="*/ 487 h 1534"/>
                  <a:gd name="T20" fmla="*/ 1148 w 1171"/>
                  <a:gd name="T21" fmla="*/ 612 h 1534"/>
                  <a:gd name="T22" fmla="*/ 1148 w 1171"/>
                  <a:gd name="T23" fmla="*/ 612 h 1534"/>
                  <a:gd name="T24" fmla="*/ 1154 w 1171"/>
                  <a:gd name="T25" fmla="*/ 764 h 1534"/>
                  <a:gd name="T26" fmla="*/ 1153 w 1171"/>
                  <a:gd name="T27" fmla="*/ 877 h 1534"/>
                  <a:gd name="T28" fmla="*/ 1151 w 1171"/>
                  <a:gd name="T29" fmla="*/ 993 h 1534"/>
                  <a:gd name="T30" fmla="*/ 1136 w 1171"/>
                  <a:gd name="T31" fmla="*/ 1072 h 1534"/>
                  <a:gd name="T32" fmla="*/ 1087 w 1171"/>
                  <a:gd name="T33" fmla="*/ 1163 h 1534"/>
                  <a:gd name="T34" fmla="*/ 957 w 1171"/>
                  <a:gd name="T35" fmla="*/ 1241 h 1534"/>
                  <a:gd name="T36" fmla="*/ 750 w 1171"/>
                  <a:gd name="T37" fmla="*/ 1305 h 1534"/>
                  <a:gd name="T38" fmla="*/ 655 w 1171"/>
                  <a:gd name="T39" fmla="*/ 1371 h 1534"/>
                  <a:gd name="T40" fmla="*/ 584 w 1171"/>
                  <a:gd name="T41" fmla="*/ 1392 h 1534"/>
                  <a:gd name="T42" fmla="*/ 481 w 1171"/>
                  <a:gd name="T43" fmla="*/ 1424 h 1534"/>
                  <a:gd name="T44" fmla="*/ 340 w 1171"/>
                  <a:gd name="T45" fmla="*/ 1467 h 1534"/>
                  <a:gd name="T46" fmla="*/ 239 w 1171"/>
                  <a:gd name="T47" fmla="*/ 1498 h 1534"/>
                  <a:gd name="T48" fmla="*/ 184 w 1171"/>
                  <a:gd name="T49" fmla="*/ 1442 h 1534"/>
                  <a:gd name="T50" fmla="*/ 102 w 1171"/>
                  <a:gd name="T51" fmla="*/ 1428 h 1534"/>
                  <a:gd name="T52" fmla="*/ 54 w 1171"/>
                  <a:gd name="T53" fmla="*/ 1405 h 1534"/>
                  <a:gd name="T54" fmla="*/ 59 w 1171"/>
                  <a:gd name="T55" fmla="*/ 1290 h 1534"/>
                  <a:gd name="T56" fmla="*/ 165 w 1171"/>
                  <a:gd name="T57" fmla="*/ 1258 h 1534"/>
                  <a:gd name="T58" fmla="*/ 11 w 1171"/>
                  <a:gd name="T59" fmla="*/ 1266 h 1534"/>
                  <a:gd name="T60" fmla="*/ 61 w 1171"/>
                  <a:gd name="T61" fmla="*/ 1177 h 1534"/>
                  <a:gd name="T62" fmla="*/ 223 w 1171"/>
                  <a:gd name="T63" fmla="*/ 1085 h 1534"/>
                  <a:gd name="T64" fmla="*/ 375 w 1171"/>
                  <a:gd name="T65" fmla="*/ 1080 h 1534"/>
                  <a:gd name="T66" fmla="*/ 331 w 1171"/>
                  <a:gd name="T67" fmla="*/ 1052 h 1534"/>
                  <a:gd name="T68" fmla="*/ 190 w 1171"/>
                  <a:gd name="T69" fmla="*/ 1096 h 1534"/>
                  <a:gd name="T70" fmla="*/ 261 w 1171"/>
                  <a:gd name="T71" fmla="*/ 961 h 1534"/>
                  <a:gd name="T72" fmla="*/ 413 w 1171"/>
                  <a:gd name="T73" fmla="*/ 838 h 1534"/>
                  <a:gd name="T74" fmla="*/ 299 w 1171"/>
                  <a:gd name="T75" fmla="*/ 837 h 1534"/>
                  <a:gd name="T76" fmla="*/ 218 w 1171"/>
                  <a:gd name="T77" fmla="*/ 823 h 1534"/>
                  <a:gd name="T78" fmla="*/ 175 w 1171"/>
                  <a:gd name="T79" fmla="*/ 686 h 1534"/>
                  <a:gd name="T80" fmla="*/ 259 w 1171"/>
                  <a:gd name="T81" fmla="*/ 583 h 1534"/>
                  <a:gd name="T82" fmla="*/ 192 w 1171"/>
                  <a:gd name="T83" fmla="*/ 491 h 1534"/>
                  <a:gd name="T84" fmla="*/ 311 w 1171"/>
                  <a:gd name="T85" fmla="*/ 376 h 1534"/>
                  <a:gd name="T86" fmla="*/ 414 w 1171"/>
                  <a:gd name="T87" fmla="*/ 460 h 1534"/>
                  <a:gd name="T88" fmla="*/ 599 w 1171"/>
                  <a:gd name="T89" fmla="*/ 442 h 1534"/>
                  <a:gd name="T90" fmla="*/ 647 w 1171"/>
                  <a:gd name="T91" fmla="*/ 350 h 1534"/>
                  <a:gd name="T92" fmla="*/ 556 w 1171"/>
                  <a:gd name="T93" fmla="*/ 301 h 1534"/>
                  <a:gd name="T94" fmla="*/ 625 w 1171"/>
                  <a:gd name="T95" fmla="*/ 168 h 1534"/>
                  <a:gd name="T96" fmla="*/ 744 w 1171"/>
                  <a:gd name="T97" fmla="*/ 54 h 1534"/>
                  <a:gd name="T98" fmla="*/ 897 w 1171"/>
                  <a:gd name="T99" fmla="*/ 4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1" h="1534">
                    <a:moveTo>
                      <a:pt x="229" y="1465"/>
                    </a:moveTo>
                    <a:lnTo>
                      <a:pt x="167" y="1521"/>
                    </a:lnTo>
                    <a:lnTo>
                      <a:pt x="134" y="1531"/>
                    </a:lnTo>
                    <a:lnTo>
                      <a:pt x="229" y="1465"/>
                    </a:lnTo>
                    <a:close/>
                    <a:moveTo>
                      <a:pt x="917" y="0"/>
                    </a:moveTo>
                    <a:lnTo>
                      <a:pt x="967" y="26"/>
                    </a:lnTo>
                    <a:lnTo>
                      <a:pt x="1010" y="49"/>
                    </a:lnTo>
                    <a:lnTo>
                      <a:pt x="988" y="94"/>
                    </a:lnTo>
                    <a:lnTo>
                      <a:pt x="950" y="106"/>
                    </a:lnTo>
                    <a:lnTo>
                      <a:pt x="918" y="116"/>
                    </a:lnTo>
                    <a:lnTo>
                      <a:pt x="960" y="138"/>
                    </a:lnTo>
                    <a:lnTo>
                      <a:pt x="927" y="148"/>
                    </a:lnTo>
                    <a:lnTo>
                      <a:pt x="856" y="170"/>
                    </a:lnTo>
                    <a:lnTo>
                      <a:pt x="835" y="215"/>
                    </a:lnTo>
                    <a:lnTo>
                      <a:pt x="809" y="265"/>
                    </a:lnTo>
                    <a:lnTo>
                      <a:pt x="819" y="297"/>
                    </a:lnTo>
                    <a:lnTo>
                      <a:pt x="798" y="343"/>
                    </a:lnTo>
                    <a:lnTo>
                      <a:pt x="748" y="319"/>
                    </a:lnTo>
                    <a:lnTo>
                      <a:pt x="716" y="329"/>
                    </a:lnTo>
                    <a:lnTo>
                      <a:pt x="727" y="364"/>
                    </a:lnTo>
                    <a:lnTo>
                      <a:pt x="700" y="410"/>
                    </a:lnTo>
                    <a:lnTo>
                      <a:pt x="748" y="432"/>
                    </a:lnTo>
                    <a:lnTo>
                      <a:pt x="791" y="458"/>
                    </a:lnTo>
                    <a:lnTo>
                      <a:pt x="840" y="480"/>
                    </a:lnTo>
                    <a:lnTo>
                      <a:pt x="883" y="506"/>
                    </a:lnTo>
                    <a:lnTo>
                      <a:pt x="911" y="459"/>
                    </a:lnTo>
                    <a:lnTo>
                      <a:pt x="943" y="449"/>
                    </a:lnTo>
                    <a:lnTo>
                      <a:pt x="979" y="438"/>
                    </a:lnTo>
                    <a:lnTo>
                      <a:pt x="1057" y="452"/>
                    </a:lnTo>
                    <a:lnTo>
                      <a:pt x="1069" y="487"/>
                    </a:lnTo>
                    <a:lnTo>
                      <a:pt x="1117" y="511"/>
                    </a:lnTo>
                    <a:lnTo>
                      <a:pt x="1171" y="569"/>
                    </a:lnTo>
                    <a:lnTo>
                      <a:pt x="1148" y="612"/>
                    </a:lnTo>
                    <a:lnTo>
                      <a:pt x="1138" y="579"/>
                    </a:lnTo>
                    <a:lnTo>
                      <a:pt x="1101" y="590"/>
                    </a:lnTo>
                    <a:lnTo>
                      <a:pt x="1148" y="612"/>
                    </a:lnTo>
                    <a:lnTo>
                      <a:pt x="1122" y="660"/>
                    </a:lnTo>
                    <a:lnTo>
                      <a:pt x="1133" y="693"/>
                    </a:lnTo>
                    <a:lnTo>
                      <a:pt x="1154" y="764"/>
                    </a:lnTo>
                    <a:lnTo>
                      <a:pt x="1132" y="806"/>
                    </a:lnTo>
                    <a:lnTo>
                      <a:pt x="1143" y="844"/>
                    </a:lnTo>
                    <a:lnTo>
                      <a:pt x="1153" y="877"/>
                    </a:lnTo>
                    <a:lnTo>
                      <a:pt x="1128" y="923"/>
                    </a:lnTo>
                    <a:lnTo>
                      <a:pt x="1140" y="958"/>
                    </a:lnTo>
                    <a:lnTo>
                      <a:pt x="1151" y="993"/>
                    </a:lnTo>
                    <a:lnTo>
                      <a:pt x="1161" y="1028"/>
                    </a:lnTo>
                    <a:lnTo>
                      <a:pt x="1125" y="1039"/>
                    </a:lnTo>
                    <a:lnTo>
                      <a:pt x="1136" y="1072"/>
                    </a:lnTo>
                    <a:lnTo>
                      <a:pt x="1114" y="1116"/>
                    </a:lnTo>
                    <a:lnTo>
                      <a:pt x="1076" y="1128"/>
                    </a:lnTo>
                    <a:lnTo>
                      <a:pt x="1087" y="1163"/>
                    </a:lnTo>
                    <a:lnTo>
                      <a:pt x="1066" y="1209"/>
                    </a:lnTo>
                    <a:lnTo>
                      <a:pt x="1005" y="1263"/>
                    </a:lnTo>
                    <a:lnTo>
                      <a:pt x="957" y="1241"/>
                    </a:lnTo>
                    <a:lnTo>
                      <a:pt x="891" y="1262"/>
                    </a:lnTo>
                    <a:lnTo>
                      <a:pt x="821" y="1284"/>
                    </a:lnTo>
                    <a:lnTo>
                      <a:pt x="750" y="1305"/>
                    </a:lnTo>
                    <a:lnTo>
                      <a:pt x="715" y="1316"/>
                    </a:lnTo>
                    <a:lnTo>
                      <a:pt x="693" y="1360"/>
                    </a:lnTo>
                    <a:lnTo>
                      <a:pt x="655" y="1371"/>
                    </a:lnTo>
                    <a:lnTo>
                      <a:pt x="645" y="1338"/>
                    </a:lnTo>
                    <a:lnTo>
                      <a:pt x="623" y="1381"/>
                    </a:lnTo>
                    <a:lnTo>
                      <a:pt x="584" y="1392"/>
                    </a:lnTo>
                    <a:lnTo>
                      <a:pt x="596" y="1427"/>
                    </a:lnTo>
                    <a:lnTo>
                      <a:pt x="528" y="1449"/>
                    </a:lnTo>
                    <a:lnTo>
                      <a:pt x="481" y="1424"/>
                    </a:lnTo>
                    <a:lnTo>
                      <a:pt x="460" y="1469"/>
                    </a:lnTo>
                    <a:lnTo>
                      <a:pt x="390" y="1491"/>
                    </a:lnTo>
                    <a:lnTo>
                      <a:pt x="340" y="1467"/>
                    </a:lnTo>
                    <a:lnTo>
                      <a:pt x="308" y="1478"/>
                    </a:lnTo>
                    <a:lnTo>
                      <a:pt x="251" y="1534"/>
                    </a:lnTo>
                    <a:lnTo>
                      <a:pt x="239" y="1498"/>
                    </a:lnTo>
                    <a:lnTo>
                      <a:pt x="229" y="1465"/>
                    </a:lnTo>
                    <a:lnTo>
                      <a:pt x="124" y="1498"/>
                    </a:lnTo>
                    <a:lnTo>
                      <a:pt x="184" y="1442"/>
                    </a:lnTo>
                    <a:lnTo>
                      <a:pt x="145" y="1453"/>
                    </a:lnTo>
                    <a:lnTo>
                      <a:pt x="112" y="1463"/>
                    </a:lnTo>
                    <a:lnTo>
                      <a:pt x="102" y="1428"/>
                    </a:lnTo>
                    <a:lnTo>
                      <a:pt x="124" y="1382"/>
                    </a:lnTo>
                    <a:lnTo>
                      <a:pt x="81" y="1361"/>
                    </a:lnTo>
                    <a:lnTo>
                      <a:pt x="54" y="1405"/>
                    </a:lnTo>
                    <a:lnTo>
                      <a:pt x="10" y="1382"/>
                    </a:lnTo>
                    <a:lnTo>
                      <a:pt x="33" y="1337"/>
                    </a:lnTo>
                    <a:lnTo>
                      <a:pt x="59" y="1290"/>
                    </a:lnTo>
                    <a:lnTo>
                      <a:pt x="93" y="1279"/>
                    </a:lnTo>
                    <a:lnTo>
                      <a:pt x="130" y="1268"/>
                    </a:lnTo>
                    <a:lnTo>
                      <a:pt x="165" y="1258"/>
                    </a:lnTo>
                    <a:lnTo>
                      <a:pt x="119" y="1233"/>
                    </a:lnTo>
                    <a:lnTo>
                      <a:pt x="49" y="1255"/>
                    </a:lnTo>
                    <a:lnTo>
                      <a:pt x="11" y="1266"/>
                    </a:lnTo>
                    <a:lnTo>
                      <a:pt x="0" y="1231"/>
                    </a:lnTo>
                    <a:lnTo>
                      <a:pt x="27" y="1187"/>
                    </a:lnTo>
                    <a:lnTo>
                      <a:pt x="61" y="1177"/>
                    </a:lnTo>
                    <a:lnTo>
                      <a:pt x="164" y="1145"/>
                    </a:lnTo>
                    <a:lnTo>
                      <a:pt x="152" y="1107"/>
                    </a:lnTo>
                    <a:lnTo>
                      <a:pt x="223" y="1085"/>
                    </a:lnTo>
                    <a:lnTo>
                      <a:pt x="260" y="1074"/>
                    </a:lnTo>
                    <a:lnTo>
                      <a:pt x="304" y="1102"/>
                    </a:lnTo>
                    <a:lnTo>
                      <a:pt x="375" y="1080"/>
                    </a:lnTo>
                    <a:lnTo>
                      <a:pt x="410" y="1069"/>
                    </a:lnTo>
                    <a:lnTo>
                      <a:pt x="363" y="1042"/>
                    </a:lnTo>
                    <a:lnTo>
                      <a:pt x="331" y="1052"/>
                    </a:lnTo>
                    <a:lnTo>
                      <a:pt x="293" y="1064"/>
                    </a:lnTo>
                    <a:lnTo>
                      <a:pt x="250" y="1041"/>
                    </a:lnTo>
                    <a:lnTo>
                      <a:pt x="190" y="1096"/>
                    </a:lnTo>
                    <a:lnTo>
                      <a:pt x="141" y="1075"/>
                    </a:lnTo>
                    <a:lnTo>
                      <a:pt x="212" y="1053"/>
                    </a:lnTo>
                    <a:lnTo>
                      <a:pt x="261" y="961"/>
                    </a:lnTo>
                    <a:lnTo>
                      <a:pt x="357" y="896"/>
                    </a:lnTo>
                    <a:lnTo>
                      <a:pt x="392" y="885"/>
                    </a:lnTo>
                    <a:lnTo>
                      <a:pt x="413" y="838"/>
                    </a:lnTo>
                    <a:lnTo>
                      <a:pt x="403" y="805"/>
                    </a:lnTo>
                    <a:lnTo>
                      <a:pt x="370" y="815"/>
                    </a:lnTo>
                    <a:lnTo>
                      <a:pt x="299" y="837"/>
                    </a:lnTo>
                    <a:lnTo>
                      <a:pt x="277" y="880"/>
                    </a:lnTo>
                    <a:lnTo>
                      <a:pt x="256" y="811"/>
                    </a:lnTo>
                    <a:lnTo>
                      <a:pt x="218" y="823"/>
                    </a:lnTo>
                    <a:lnTo>
                      <a:pt x="208" y="790"/>
                    </a:lnTo>
                    <a:lnTo>
                      <a:pt x="154" y="730"/>
                    </a:lnTo>
                    <a:lnTo>
                      <a:pt x="175" y="686"/>
                    </a:lnTo>
                    <a:lnTo>
                      <a:pt x="213" y="673"/>
                    </a:lnTo>
                    <a:lnTo>
                      <a:pt x="235" y="628"/>
                    </a:lnTo>
                    <a:lnTo>
                      <a:pt x="259" y="583"/>
                    </a:lnTo>
                    <a:lnTo>
                      <a:pt x="250" y="549"/>
                    </a:lnTo>
                    <a:lnTo>
                      <a:pt x="238" y="514"/>
                    </a:lnTo>
                    <a:lnTo>
                      <a:pt x="192" y="491"/>
                    </a:lnTo>
                    <a:lnTo>
                      <a:pt x="227" y="479"/>
                    </a:lnTo>
                    <a:lnTo>
                      <a:pt x="241" y="398"/>
                    </a:lnTo>
                    <a:lnTo>
                      <a:pt x="311" y="376"/>
                    </a:lnTo>
                    <a:lnTo>
                      <a:pt x="356" y="404"/>
                    </a:lnTo>
                    <a:lnTo>
                      <a:pt x="404" y="425"/>
                    </a:lnTo>
                    <a:lnTo>
                      <a:pt x="414" y="460"/>
                    </a:lnTo>
                    <a:lnTo>
                      <a:pt x="494" y="474"/>
                    </a:lnTo>
                    <a:lnTo>
                      <a:pt x="537" y="497"/>
                    </a:lnTo>
                    <a:lnTo>
                      <a:pt x="599" y="442"/>
                    </a:lnTo>
                    <a:lnTo>
                      <a:pt x="589" y="406"/>
                    </a:lnTo>
                    <a:lnTo>
                      <a:pt x="577" y="371"/>
                    </a:lnTo>
                    <a:lnTo>
                      <a:pt x="647" y="350"/>
                    </a:lnTo>
                    <a:lnTo>
                      <a:pt x="668" y="308"/>
                    </a:lnTo>
                    <a:lnTo>
                      <a:pt x="638" y="318"/>
                    </a:lnTo>
                    <a:lnTo>
                      <a:pt x="556" y="301"/>
                    </a:lnTo>
                    <a:lnTo>
                      <a:pt x="509" y="277"/>
                    </a:lnTo>
                    <a:lnTo>
                      <a:pt x="605" y="212"/>
                    </a:lnTo>
                    <a:lnTo>
                      <a:pt x="625" y="168"/>
                    </a:lnTo>
                    <a:lnTo>
                      <a:pt x="652" y="123"/>
                    </a:lnTo>
                    <a:lnTo>
                      <a:pt x="722" y="101"/>
                    </a:lnTo>
                    <a:lnTo>
                      <a:pt x="744" y="54"/>
                    </a:lnTo>
                    <a:lnTo>
                      <a:pt x="825" y="69"/>
                    </a:lnTo>
                    <a:lnTo>
                      <a:pt x="862" y="59"/>
                    </a:lnTo>
                    <a:lnTo>
                      <a:pt x="897" y="48"/>
                    </a:lnTo>
                    <a:lnTo>
                      <a:pt x="930" y="37"/>
                    </a:lnTo>
                    <a:lnTo>
                      <a:pt x="917"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6" name="Line 60885"/>
              <p:cNvSpPr>
                <a:spLocks noChangeShapeType="1"/>
              </p:cNvSpPr>
              <p:nvPr/>
            </p:nvSpPr>
            <p:spPr bwMode="auto">
              <a:xfrm flipH="1">
                <a:off x="7502610" y="382721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7" name="Line 60886"/>
              <p:cNvSpPr>
                <a:spLocks noChangeShapeType="1"/>
              </p:cNvSpPr>
              <p:nvPr/>
            </p:nvSpPr>
            <p:spPr bwMode="auto">
              <a:xfrm flipH="1" flipV="1">
                <a:off x="7491822" y="38380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8" name="Line 60887"/>
              <p:cNvSpPr>
                <a:spLocks noChangeShapeType="1"/>
              </p:cNvSpPr>
              <p:nvPr/>
            </p:nvSpPr>
            <p:spPr bwMode="auto">
              <a:xfrm flipH="1">
                <a:off x="7448670" y="383800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9" name="Line 60888"/>
              <p:cNvSpPr>
                <a:spLocks noChangeShapeType="1"/>
              </p:cNvSpPr>
              <p:nvPr/>
            </p:nvSpPr>
            <p:spPr bwMode="auto">
              <a:xfrm>
                <a:off x="7448670" y="384878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0" name="Line 60889"/>
              <p:cNvSpPr>
                <a:spLocks noChangeShapeType="1"/>
              </p:cNvSpPr>
              <p:nvPr/>
            </p:nvSpPr>
            <p:spPr bwMode="auto">
              <a:xfrm flipH="1">
                <a:off x="7470246" y="3875758"/>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1" name="Line 60890"/>
              <p:cNvSpPr>
                <a:spLocks noChangeShapeType="1"/>
              </p:cNvSpPr>
              <p:nvPr/>
            </p:nvSpPr>
            <p:spPr bwMode="auto">
              <a:xfrm>
                <a:off x="7470246" y="392430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2" name="Line 60891"/>
              <p:cNvSpPr>
                <a:spLocks noChangeShapeType="1"/>
              </p:cNvSpPr>
              <p:nvPr/>
            </p:nvSpPr>
            <p:spPr bwMode="auto">
              <a:xfrm>
                <a:off x="7486428" y="3962062"/>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3" name="Line 60892"/>
              <p:cNvSpPr>
                <a:spLocks noChangeShapeType="1"/>
              </p:cNvSpPr>
              <p:nvPr/>
            </p:nvSpPr>
            <p:spPr bwMode="auto">
              <a:xfrm flipH="1">
                <a:off x="7481034" y="403757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4" name="Line 60893"/>
              <p:cNvSpPr>
                <a:spLocks noChangeShapeType="1"/>
              </p:cNvSpPr>
              <p:nvPr/>
            </p:nvSpPr>
            <p:spPr bwMode="auto">
              <a:xfrm>
                <a:off x="7481034" y="4080730"/>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5" name="Line 60894"/>
              <p:cNvSpPr>
                <a:spLocks noChangeShapeType="1"/>
              </p:cNvSpPr>
              <p:nvPr/>
            </p:nvSpPr>
            <p:spPr bwMode="auto">
              <a:xfrm>
                <a:off x="7497216" y="412388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6" name="Line 60895"/>
              <p:cNvSpPr>
                <a:spLocks noChangeShapeType="1"/>
              </p:cNvSpPr>
              <p:nvPr/>
            </p:nvSpPr>
            <p:spPr bwMode="auto">
              <a:xfrm flipH="1">
                <a:off x="7481034" y="416164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7" name="Line 60896"/>
              <p:cNvSpPr>
                <a:spLocks noChangeShapeType="1"/>
              </p:cNvSpPr>
              <p:nvPr/>
            </p:nvSpPr>
            <p:spPr bwMode="auto">
              <a:xfrm>
                <a:off x="7481034" y="421018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8" name="Line 60897"/>
              <p:cNvSpPr>
                <a:spLocks noChangeShapeType="1"/>
              </p:cNvSpPr>
              <p:nvPr/>
            </p:nvSpPr>
            <p:spPr bwMode="auto">
              <a:xfrm>
                <a:off x="7491822" y="42479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9" name="Line 60898"/>
              <p:cNvSpPr>
                <a:spLocks noChangeShapeType="1"/>
              </p:cNvSpPr>
              <p:nvPr/>
            </p:nvSpPr>
            <p:spPr bwMode="auto">
              <a:xfrm>
                <a:off x="7502610" y="42857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0" name="Line 60899"/>
              <p:cNvSpPr>
                <a:spLocks noChangeShapeType="1"/>
              </p:cNvSpPr>
              <p:nvPr/>
            </p:nvSpPr>
            <p:spPr bwMode="auto">
              <a:xfrm flipH="1">
                <a:off x="7475640" y="43234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1" name="Line 60900"/>
              <p:cNvSpPr>
                <a:spLocks noChangeShapeType="1"/>
              </p:cNvSpPr>
              <p:nvPr/>
            </p:nvSpPr>
            <p:spPr bwMode="auto">
              <a:xfrm>
                <a:off x="7475640" y="43342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2" name="Line 60901"/>
              <p:cNvSpPr>
                <a:spLocks noChangeShapeType="1"/>
              </p:cNvSpPr>
              <p:nvPr/>
            </p:nvSpPr>
            <p:spPr bwMode="auto">
              <a:xfrm flipH="1">
                <a:off x="7464852" y="4372006"/>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3" name="Line 60902"/>
              <p:cNvSpPr>
                <a:spLocks noChangeShapeType="1"/>
              </p:cNvSpPr>
              <p:nvPr/>
            </p:nvSpPr>
            <p:spPr bwMode="auto">
              <a:xfrm flipH="1">
                <a:off x="7421700" y="4415158"/>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4" name="Line 60903"/>
              <p:cNvSpPr>
                <a:spLocks noChangeShapeType="1"/>
              </p:cNvSpPr>
              <p:nvPr/>
            </p:nvSpPr>
            <p:spPr bwMode="auto">
              <a:xfrm>
                <a:off x="7421700" y="443134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5" name="Line 60904"/>
              <p:cNvSpPr>
                <a:spLocks noChangeShapeType="1"/>
              </p:cNvSpPr>
              <p:nvPr/>
            </p:nvSpPr>
            <p:spPr bwMode="auto">
              <a:xfrm flipH="1">
                <a:off x="7410912" y="446909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6" name="Line 60905"/>
              <p:cNvSpPr>
                <a:spLocks noChangeShapeType="1"/>
              </p:cNvSpPr>
              <p:nvPr/>
            </p:nvSpPr>
            <p:spPr bwMode="auto">
              <a:xfrm flipH="1">
                <a:off x="7346184" y="4517644"/>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7" name="Line 60906"/>
              <p:cNvSpPr>
                <a:spLocks noChangeShapeType="1"/>
              </p:cNvSpPr>
              <p:nvPr/>
            </p:nvSpPr>
            <p:spPr bwMode="auto">
              <a:xfrm flipH="1" flipV="1">
                <a:off x="7292244" y="455000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8" name="Line 60907"/>
              <p:cNvSpPr>
                <a:spLocks noChangeShapeType="1"/>
              </p:cNvSpPr>
              <p:nvPr/>
            </p:nvSpPr>
            <p:spPr bwMode="auto">
              <a:xfrm flipH="1">
                <a:off x="7222122" y="4550008"/>
                <a:ext cx="7012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9" name="Line 60908"/>
              <p:cNvSpPr>
                <a:spLocks noChangeShapeType="1"/>
              </p:cNvSpPr>
              <p:nvPr/>
            </p:nvSpPr>
            <p:spPr bwMode="auto">
              <a:xfrm flipH="1">
                <a:off x="7146606" y="4576978"/>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0" name="Line 60909"/>
              <p:cNvSpPr>
                <a:spLocks noChangeShapeType="1"/>
              </p:cNvSpPr>
              <p:nvPr/>
            </p:nvSpPr>
            <p:spPr bwMode="auto">
              <a:xfrm flipH="1">
                <a:off x="7071090" y="459855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1" name="Line 60910"/>
              <p:cNvSpPr>
                <a:spLocks noChangeShapeType="1"/>
              </p:cNvSpPr>
              <p:nvPr/>
            </p:nvSpPr>
            <p:spPr bwMode="auto">
              <a:xfrm flipH="1">
                <a:off x="7033332" y="46201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2" name="Line 60911"/>
              <p:cNvSpPr>
                <a:spLocks noChangeShapeType="1"/>
              </p:cNvSpPr>
              <p:nvPr/>
            </p:nvSpPr>
            <p:spPr bwMode="auto">
              <a:xfrm flipH="1">
                <a:off x="7011756" y="463091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3" name="Line 60912"/>
              <p:cNvSpPr>
                <a:spLocks noChangeShapeType="1"/>
              </p:cNvSpPr>
              <p:nvPr/>
            </p:nvSpPr>
            <p:spPr bwMode="auto">
              <a:xfrm flipH="1">
                <a:off x="6968604" y="467946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4" name="Line 60913"/>
              <p:cNvSpPr>
                <a:spLocks noChangeShapeType="1"/>
              </p:cNvSpPr>
              <p:nvPr/>
            </p:nvSpPr>
            <p:spPr bwMode="auto">
              <a:xfrm flipH="1" flipV="1">
                <a:off x="6957816" y="465788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5" name="Line 60914"/>
              <p:cNvSpPr>
                <a:spLocks noChangeShapeType="1"/>
              </p:cNvSpPr>
              <p:nvPr/>
            </p:nvSpPr>
            <p:spPr bwMode="auto">
              <a:xfrm flipH="1">
                <a:off x="6936240" y="4657888"/>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6" name="Line 60915"/>
              <p:cNvSpPr>
                <a:spLocks noChangeShapeType="1"/>
              </p:cNvSpPr>
              <p:nvPr/>
            </p:nvSpPr>
            <p:spPr bwMode="auto">
              <a:xfrm flipH="1">
                <a:off x="6893088" y="470104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7" name="Line 60916"/>
              <p:cNvSpPr>
                <a:spLocks noChangeShapeType="1"/>
              </p:cNvSpPr>
              <p:nvPr/>
            </p:nvSpPr>
            <p:spPr bwMode="auto">
              <a:xfrm>
                <a:off x="6893088" y="47172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8" name="Line 60917"/>
              <p:cNvSpPr>
                <a:spLocks noChangeShapeType="1"/>
              </p:cNvSpPr>
              <p:nvPr/>
            </p:nvSpPr>
            <p:spPr bwMode="auto">
              <a:xfrm flipH="1">
                <a:off x="6833754" y="475498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9" name="Line 60918"/>
              <p:cNvSpPr>
                <a:spLocks noChangeShapeType="1"/>
              </p:cNvSpPr>
              <p:nvPr/>
            </p:nvSpPr>
            <p:spPr bwMode="auto">
              <a:xfrm flipH="1" flipV="1">
                <a:off x="6779814" y="474958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0" name="Line 60919"/>
              <p:cNvSpPr>
                <a:spLocks noChangeShapeType="1"/>
              </p:cNvSpPr>
              <p:nvPr/>
            </p:nvSpPr>
            <p:spPr bwMode="auto">
              <a:xfrm flipH="1">
                <a:off x="6758238" y="474958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1" name="Line 60920"/>
              <p:cNvSpPr>
                <a:spLocks noChangeShapeType="1"/>
              </p:cNvSpPr>
              <p:nvPr/>
            </p:nvSpPr>
            <p:spPr bwMode="auto">
              <a:xfrm flipH="1">
                <a:off x="6682722" y="479813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2" name="Line 60921"/>
              <p:cNvSpPr>
                <a:spLocks noChangeShapeType="1"/>
              </p:cNvSpPr>
              <p:nvPr/>
            </p:nvSpPr>
            <p:spPr bwMode="auto">
              <a:xfrm flipH="1" flipV="1">
                <a:off x="6628782" y="4798132"/>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3" name="Line 60922"/>
              <p:cNvSpPr>
                <a:spLocks noChangeShapeType="1"/>
              </p:cNvSpPr>
              <p:nvPr/>
            </p:nvSpPr>
            <p:spPr bwMode="auto">
              <a:xfrm flipH="1">
                <a:off x="6596418" y="479813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4" name="Line 60923"/>
              <p:cNvSpPr>
                <a:spLocks noChangeShapeType="1"/>
              </p:cNvSpPr>
              <p:nvPr/>
            </p:nvSpPr>
            <p:spPr bwMode="auto">
              <a:xfrm flipH="1">
                <a:off x="6531690" y="4808920"/>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5" name="Line 60924"/>
              <p:cNvSpPr>
                <a:spLocks noChangeShapeType="1"/>
              </p:cNvSpPr>
              <p:nvPr/>
            </p:nvSpPr>
            <p:spPr bwMode="auto">
              <a:xfrm flipH="1" flipV="1">
                <a:off x="6520902" y="4830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6" name="Line 60925"/>
              <p:cNvSpPr>
                <a:spLocks noChangeShapeType="1"/>
              </p:cNvSpPr>
              <p:nvPr/>
            </p:nvSpPr>
            <p:spPr bwMode="auto">
              <a:xfrm flipH="1" flipV="1">
                <a:off x="6510114" y="47927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7" name="Line 60926"/>
              <p:cNvSpPr>
                <a:spLocks noChangeShapeType="1"/>
              </p:cNvSpPr>
              <p:nvPr/>
            </p:nvSpPr>
            <p:spPr bwMode="auto">
              <a:xfrm flipH="1">
                <a:off x="6407628" y="4792738"/>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8" name="Line 60927"/>
              <p:cNvSpPr>
                <a:spLocks noChangeShapeType="1"/>
              </p:cNvSpPr>
              <p:nvPr/>
            </p:nvSpPr>
            <p:spPr bwMode="auto">
              <a:xfrm flipV="1">
                <a:off x="6407628" y="485207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9" name="Line 60928"/>
              <p:cNvSpPr>
                <a:spLocks noChangeShapeType="1"/>
              </p:cNvSpPr>
              <p:nvPr/>
            </p:nvSpPr>
            <p:spPr bwMode="auto">
              <a:xfrm flipV="1">
                <a:off x="6439992" y="4792738"/>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0" name="Line 60929"/>
              <p:cNvSpPr>
                <a:spLocks noChangeShapeType="1"/>
              </p:cNvSpPr>
              <p:nvPr/>
            </p:nvSpPr>
            <p:spPr bwMode="auto">
              <a:xfrm flipH="1">
                <a:off x="6396840" y="4792738"/>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1" name="Line 60930"/>
              <p:cNvSpPr>
                <a:spLocks noChangeShapeType="1"/>
              </p:cNvSpPr>
              <p:nvPr/>
            </p:nvSpPr>
            <p:spPr bwMode="auto">
              <a:xfrm flipV="1">
                <a:off x="6396840" y="4771162"/>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2" name="Line 60931"/>
              <p:cNvSpPr>
                <a:spLocks noChangeShapeType="1"/>
              </p:cNvSpPr>
              <p:nvPr/>
            </p:nvSpPr>
            <p:spPr bwMode="auto">
              <a:xfrm flipH="1">
                <a:off x="6418416" y="4771162"/>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3" name="Line 60932"/>
              <p:cNvSpPr>
                <a:spLocks noChangeShapeType="1"/>
              </p:cNvSpPr>
              <p:nvPr/>
            </p:nvSpPr>
            <p:spPr bwMode="auto">
              <a:xfrm flipH="1">
                <a:off x="6380658" y="47819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4" name="Line 60933"/>
              <p:cNvSpPr>
                <a:spLocks noChangeShapeType="1"/>
              </p:cNvSpPr>
              <p:nvPr/>
            </p:nvSpPr>
            <p:spPr bwMode="auto">
              <a:xfrm flipH="1" flipV="1">
                <a:off x="6369870" y="475498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5" name="Line 60934"/>
              <p:cNvSpPr>
                <a:spLocks noChangeShapeType="1"/>
              </p:cNvSpPr>
              <p:nvPr/>
            </p:nvSpPr>
            <p:spPr bwMode="auto">
              <a:xfrm flipV="1">
                <a:off x="6369870" y="470643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6" name="Line 60935"/>
              <p:cNvSpPr>
                <a:spLocks noChangeShapeType="1"/>
              </p:cNvSpPr>
              <p:nvPr/>
            </p:nvSpPr>
            <p:spPr bwMode="auto">
              <a:xfrm flipV="1">
                <a:off x="6396840" y="469025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7" name="Line 60936"/>
              <p:cNvSpPr>
                <a:spLocks noChangeShapeType="1"/>
              </p:cNvSpPr>
              <p:nvPr/>
            </p:nvSpPr>
            <p:spPr bwMode="auto">
              <a:xfrm flipV="1">
                <a:off x="6434598" y="46794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8" name="Line 60937"/>
              <p:cNvSpPr>
                <a:spLocks noChangeShapeType="1"/>
              </p:cNvSpPr>
              <p:nvPr/>
            </p:nvSpPr>
            <p:spPr bwMode="auto">
              <a:xfrm flipH="1">
                <a:off x="6434598" y="46794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9" name="Line 60938"/>
              <p:cNvSpPr>
                <a:spLocks noChangeShapeType="1"/>
              </p:cNvSpPr>
              <p:nvPr/>
            </p:nvSpPr>
            <p:spPr bwMode="auto">
              <a:xfrm flipH="1">
                <a:off x="6396840" y="469025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0" name="Line 60939"/>
              <p:cNvSpPr>
                <a:spLocks noChangeShapeType="1"/>
              </p:cNvSpPr>
              <p:nvPr/>
            </p:nvSpPr>
            <p:spPr bwMode="auto">
              <a:xfrm flipH="1" flipV="1">
                <a:off x="6348294" y="4679464"/>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1" name="Line 60940"/>
              <p:cNvSpPr>
                <a:spLocks noChangeShapeType="1"/>
              </p:cNvSpPr>
              <p:nvPr/>
            </p:nvSpPr>
            <p:spPr bwMode="auto">
              <a:xfrm flipH="1">
                <a:off x="6321324" y="467946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2" name="Line 60941"/>
              <p:cNvSpPr>
                <a:spLocks noChangeShapeType="1"/>
              </p:cNvSpPr>
              <p:nvPr/>
            </p:nvSpPr>
            <p:spPr bwMode="auto">
              <a:xfrm flipH="1" flipV="1">
                <a:off x="6272778" y="470643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3" name="Line 60942"/>
              <p:cNvSpPr>
                <a:spLocks noChangeShapeType="1"/>
              </p:cNvSpPr>
              <p:nvPr/>
            </p:nvSpPr>
            <p:spPr bwMode="auto">
              <a:xfrm flipV="1">
                <a:off x="6272778" y="465788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4" name="Line 60943"/>
              <p:cNvSpPr>
                <a:spLocks noChangeShapeType="1"/>
              </p:cNvSpPr>
              <p:nvPr/>
            </p:nvSpPr>
            <p:spPr bwMode="auto">
              <a:xfrm flipV="1">
                <a:off x="6299748" y="460394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5" name="Line 60944"/>
              <p:cNvSpPr>
                <a:spLocks noChangeShapeType="1"/>
              </p:cNvSpPr>
              <p:nvPr/>
            </p:nvSpPr>
            <p:spPr bwMode="auto">
              <a:xfrm flipV="1">
                <a:off x="6326718" y="45931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6" name="Line 60945"/>
              <p:cNvSpPr>
                <a:spLocks noChangeShapeType="1"/>
              </p:cNvSpPr>
              <p:nvPr/>
            </p:nvSpPr>
            <p:spPr bwMode="auto">
              <a:xfrm flipV="1">
                <a:off x="6364476" y="458237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7" name="Line 60946"/>
              <p:cNvSpPr>
                <a:spLocks noChangeShapeType="1"/>
              </p:cNvSpPr>
              <p:nvPr/>
            </p:nvSpPr>
            <p:spPr bwMode="auto">
              <a:xfrm flipV="1">
                <a:off x="6402234" y="457158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8" name="Line 60947"/>
              <p:cNvSpPr>
                <a:spLocks noChangeShapeType="1"/>
              </p:cNvSpPr>
              <p:nvPr/>
            </p:nvSpPr>
            <p:spPr bwMode="auto">
              <a:xfrm flipH="1" flipV="1">
                <a:off x="6391446" y="4544614"/>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9" name="Line 60948"/>
              <p:cNvSpPr>
                <a:spLocks noChangeShapeType="1"/>
              </p:cNvSpPr>
              <p:nvPr/>
            </p:nvSpPr>
            <p:spPr bwMode="auto">
              <a:xfrm flipH="1">
                <a:off x="6315930" y="454461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 name="Line 60949"/>
              <p:cNvSpPr>
                <a:spLocks noChangeShapeType="1"/>
              </p:cNvSpPr>
              <p:nvPr/>
            </p:nvSpPr>
            <p:spPr bwMode="auto">
              <a:xfrm flipH="1">
                <a:off x="6272778" y="456619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 name="Line 60950"/>
              <p:cNvSpPr>
                <a:spLocks noChangeShapeType="1"/>
              </p:cNvSpPr>
              <p:nvPr/>
            </p:nvSpPr>
            <p:spPr bwMode="auto">
              <a:xfrm flipH="1" flipV="1">
                <a:off x="6261990" y="453922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 name="Line 60951"/>
              <p:cNvSpPr>
                <a:spLocks noChangeShapeType="1"/>
              </p:cNvSpPr>
              <p:nvPr/>
            </p:nvSpPr>
            <p:spPr bwMode="auto">
              <a:xfrm flipV="1">
                <a:off x="6261990" y="449606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 name="Line 60952"/>
              <p:cNvSpPr>
                <a:spLocks noChangeShapeType="1"/>
              </p:cNvSpPr>
              <p:nvPr/>
            </p:nvSpPr>
            <p:spPr bwMode="auto">
              <a:xfrm flipV="1">
                <a:off x="6288960" y="448528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 name="Line 60953"/>
              <p:cNvSpPr>
                <a:spLocks noChangeShapeType="1"/>
              </p:cNvSpPr>
              <p:nvPr/>
            </p:nvSpPr>
            <p:spPr bwMode="auto">
              <a:xfrm flipV="1">
                <a:off x="6326718" y="4447522"/>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 name="Line 60954"/>
              <p:cNvSpPr>
                <a:spLocks noChangeShapeType="1"/>
              </p:cNvSpPr>
              <p:nvPr/>
            </p:nvSpPr>
            <p:spPr bwMode="auto">
              <a:xfrm flipH="1" flipV="1">
                <a:off x="6423810" y="440976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 name="Line 60955"/>
              <p:cNvSpPr>
                <a:spLocks noChangeShapeType="1"/>
              </p:cNvSpPr>
              <p:nvPr/>
            </p:nvSpPr>
            <p:spPr bwMode="auto">
              <a:xfrm flipV="1">
                <a:off x="6423810" y="4382794"/>
                <a:ext cx="8091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 name="Line 60956"/>
              <p:cNvSpPr>
                <a:spLocks noChangeShapeType="1"/>
              </p:cNvSpPr>
              <p:nvPr/>
            </p:nvSpPr>
            <p:spPr bwMode="auto">
              <a:xfrm flipV="1">
                <a:off x="6504720" y="43720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 name="Line 60957"/>
              <p:cNvSpPr>
                <a:spLocks noChangeShapeType="1"/>
              </p:cNvSpPr>
              <p:nvPr/>
            </p:nvSpPr>
            <p:spPr bwMode="auto">
              <a:xfrm>
                <a:off x="6542478" y="4372006"/>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 name="Line 60958"/>
              <p:cNvSpPr>
                <a:spLocks noChangeShapeType="1"/>
              </p:cNvSpPr>
              <p:nvPr/>
            </p:nvSpPr>
            <p:spPr bwMode="auto">
              <a:xfrm flipV="1">
                <a:off x="6591024" y="4377400"/>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 name="Line 60959"/>
              <p:cNvSpPr>
                <a:spLocks noChangeShapeType="1"/>
              </p:cNvSpPr>
              <p:nvPr/>
            </p:nvSpPr>
            <p:spPr bwMode="auto">
              <a:xfrm flipV="1">
                <a:off x="6666540" y="436661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 name="Line 60960"/>
              <p:cNvSpPr>
                <a:spLocks noChangeShapeType="1"/>
              </p:cNvSpPr>
              <p:nvPr/>
            </p:nvSpPr>
            <p:spPr bwMode="auto">
              <a:xfrm flipH="1" flipV="1">
                <a:off x="6655752" y="433964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 name="Line 60961"/>
              <p:cNvSpPr>
                <a:spLocks noChangeShapeType="1"/>
              </p:cNvSpPr>
              <p:nvPr/>
            </p:nvSpPr>
            <p:spPr bwMode="auto">
              <a:xfrm flipH="1">
                <a:off x="6617994" y="433964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 name="Line 60962"/>
              <p:cNvSpPr>
                <a:spLocks noChangeShapeType="1"/>
              </p:cNvSpPr>
              <p:nvPr/>
            </p:nvSpPr>
            <p:spPr bwMode="auto">
              <a:xfrm flipH="1">
                <a:off x="6580236" y="43504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 name="Line 60963"/>
              <p:cNvSpPr>
                <a:spLocks noChangeShapeType="1"/>
              </p:cNvSpPr>
              <p:nvPr/>
            </p:nvSpPr>
            <p:spPr bwMode="auto">
              <a:xfrm flipH="1" flipV="1">
                <a:off x="6531690" y="433424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 name="Line 60964"/>
              <p:cNvSpPr>
                <a:spLocks noChangeShapeType="1"/>
              </p:cNvSpPr>
              <p:nvPr/>
            </p:nvSpPr>
            <p:spPr bwMode="auto">
              <a:xfrm flipH="1">
                <a:off x="6466962" y="4334248"/>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 name="Line 60965"/>
              <p:cNvSpPr>
                <a:spLocks noChangeShapeType="1"/>
              </p:cNvSpPr>
              <p:nvPr/>
            </p:nvSpPr>
            <p:spPr bwMode="auto">
              <a:xfrm flipH="1" flipV="1">
                <a:off x="6413022" y="4372006"/>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 name="Line 60966"/>
              <p:cNvSpPr>
                <a:spLocks noChangeShapeType="1"/>
              </p:cNvSpPr>
              <p:nvPr/>
            </p:nvSpPr>
            <p:spPr bwMode="auto">
              <a:xfrm flipV="1">
                <a:off x="6413022" y="435043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 name="Line 60967"/>
              <p:cNvSpPr>
                <a:spLocks noChangeShapeType="1"/>
              </p:cNvSpPr>
              <p:nvPr/>
            </p:nvSpPr>
            <p:spPr bwMode="auto">
              <a:xfrm flipV="1">
                <a:off x="6488538" y="4247944"/>
                <a:ext cx="53940" cy="10248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 name="Line 60968"/>
              <p:cNvSpPr>
                <a:spLocks noChangeShapeType="1"/>
              </p:cNvSpPr>
              <p:nvPr/>
            </p:nvSpPr>
            <p:spPr bwMode="auto">
              <a:xfrm flipV="1">
                <a:off x="6542478" y="4177822"/>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 name="Line 60969"/>
              <p:cNvSpPr>
                <a:spLocks noChangeShapeType="1"/>
              </p:cNvSpPr>
              <p:nvPr/>
            </p:nvSpPr>
            <p:spPr bwMode="auto">
              <a:xfrm flipV="1">
                <a:off x="6644964" y="416703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 name="Line 60970"/>
              <p:cNvSpPr>
                <a:spLocks noChangeShapeType="1"/>
              </p:cNvSpPr>
              <p:nvPr/>
            </p:nvSpPr>
            <p:spPr bwMode="auto">
              <a:xfrm flipV="1">
                <a:off x="6682722" y="411848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 name="Line 60971"/>
              <p:cNvSpPr>
                <a:spLocks noChangeShapeType="1"/>
              </p:cNvSpPr>
              <p:nvPr/>
            </p:nvSpPr>
            <p:spPr bwMode="auto">
              <a:xfrm flipH="1" flipV="1">
                <a:off x="6698904" y="408073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 name="Line 60972"/>
              <p:cNvSpPr>
                <a:spLocks noChangeShapeType="1"/>
              </p:cNvSpPr>
              <p:nvPr/>
            </p:nvSpPr>
            <p:spPr bwMode="auto">
              <a:xfrm flipH="1">
                <a:off x="6661146" y="40807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 name="Line 60973"/>
              <p:cNvSpPr>
                <a:spLocks noChangeShapeType="1"/>
              </p:cNvSpPr>
              <p:nvPr/>
            </p:nvSpPr>
            <p:spPr bwMode="auto">
              <a:xfrm flipH="1">
                <a:off x="6585630" y="4091518"/>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 name="Line 60974"/>
              <p:cNvSpPr>
                <a:spLocks noChangeShapeType="1"/>
              </p:cNvSpPr>
              <p:nvPr/>
            </p:nvSpPr>
            <p:spPr bwMode="auto">
              <a:xfrm flipH="1">
                <a:off x="6558660" y="411848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 name="Line 60975"/>
              <p:cNvSpPr>
                <a:spLocks noChangeShapeType="1"/>
              </p:cNvSpPr>
              <p:nvPr/>
            </p:nvSpPr>
            <p:spPr bwMode="auto">
              <a:xfrm flipH="1" flipV="1">
                <a:off x="6537084" y="4086124"/>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 name="Line 60976"/>
              <p:cNvSpPr>
                <a:spLocks noChangeShapeType="1"/>
              </p:cNvSpPr>
              <p:nvPr/>
            </p:nvSpPr>
            <p:spPr bwMode="auto">
              <a:xfrm flipH="1">
                <a:off x="6499326" y="4086124"/>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 name="Line 60977"/>
              <p:cNvSpPr>
                <a:spLocks noChangeShapeType="1"/>
              </p:cNvSpPr>
              <p:nvPr/>
            </p:nvSpPr>
            <p:spPr bwMode="auto">
              <a:xfrm flipH="1" flipV="1">
                <a:off x="6488538" y="40645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 name="Line 60978"/>
              <p:cNvSpPr>
                <a:spLocks noChangeShapeType="1"/>
              </p:cNvSpPr>
              <p:nvPr/>
            </p:nvSpPr>
            <p:spPr bwMode="auto">
              <a:xfrm flipH="1" flipV="1">
                <a:off x="6429204" y="3999820"/>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 name="Line 60979"/>
              <p:cNvSpPr>
                <a:spLocks noChangeShapeType="1"/>
              </p:cNvSpPr>
              <p:nvPr/>
            </p:nvSpPr>
            <p:spPr bwMode="auto">
              <a:xfrm flipV="1">
                <a:off x="6429204" y="395127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 name="Line 60980"/>
              <p:cNvSpPr>
                <a:spLocks noChangeShapeType="1"/>
              </p:cNvSpPr>
              <p:nvPr/>
            </p:nvSpPr>
            <p:spPr bwMode="auto">
              <a:xfrm flipV="1">
                <a:off x="6450780" y="394048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 name="Line 60981"/>
              <p:cNvSpPr>
                <a:spLocks noChangeShapeType="1"/>
              </p:cNvSpPr>
              <p:nvPr/>
            </p:nvSpPr>
            <p:spPr bwMode="auto">
              <a:xfrm flipV="1">
                <a:off x="6493932" y="389194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 name="Line 60982"/>
              <p:cNvSpPr>
                <a:spLocks noChangeShapeType="1"/>
              </p:cNvSpPr>
              <p:nvPr/>
            </p:nvSpPr>
            <p:spPr bwMode="auto">
              <a:xfrm flipV="1">
                <a:off x="6515508" y="384339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 name="Line 60983"/>
              <p:cNvSpPr>
                <a:spLocks noChangeShapeType="1"/>
              </p:cNvSpPr>
              <p:nvPr/>
            </p:nvSpPr>
            <p:spPr bwMode="auto">
              <a:xfrm flipV="1">
                <a:off x="6542478" y="38326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 name="Line 60984"/>
              <p:cNvSpPr>
                <a:spLocks noChangeShapeType="1"/>
              </p:cNvSpPr>
              <p:nvPr/>
            </p:nvSpPr>
            <p:spPr bwMode="auto">
              <a:xfrm flipH="1">
                <a:off x="6542478" y="38326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 name="Line 60985"/>
              <p:cNvSpPr>
                <a:spLocks noChangeShapeType="1"/>
              </p:cNvSpPr>
              <p:nvPr/>
            </p:nvSpPr>
            <p:spPr bwMode="auto">
              <a:xfrm flipH="1" flipV="1">
                <a:off x="6531690" y="380563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 name="Line 60986"/>
              <p:cNvSpPr>
                <a:spLocks noChangeShapeType="1"/>
              </p:cNvSpPr>
              <p:nvPr/>
            </p:nvSpPr>
            <p:spPr bwMode="auto">
              <a:xfrm flipH="1" flipV="1">
                <a:off x="6520902" y="37678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 name="Line 60987"/>
              <p:cNvSpPr>
                <a:spLocks noChangeShapeType="1"/>
              </p:cNvSpPr>
              <p:nvPr/>
            </p:nvSpPr>
            <p:spPr bwMode="auto">
              <a:xfrm flipH="1" flipV="1">
                <a:off x="6466962" y="374090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 name="Line 60988"/>
              <p:cNvSpPr>
                <a:spLocks noChangeShapeType="1"/>
              </p:cNvSpPr>
              <p:nvPr/>
            </p:nvSpPr>
            <p:spPr bwMode="auto">
              <a:xfrm flipV="1">
                <a:off x="6466962" y="37301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 name="Line 60989"/>
              <p:cNvSpPr>
                <a:spLocks noChangeShapeType="1"/>
              </p:cNvSpPr>
              <p:nvPr/>
            </p:nvSpPr>
            <p:spPr bwMode="auto">
              <a:xfrm flipV="1">
                <a:off x="6504720" y="3643816"/>
                <a:ext cx="16182" cy="8630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 name="Line 60990"/>
              <p:cNvSpPr>
                <a:spLocks noChangeShapeType="1"/>
              </p:cNvSpPr>
              <p:nvPr/>
            </p:nvSpPr>
            <p:spPr bwMode="auto">
              <a:xfrm flipV="1">
                <a:off x="6520902" y="3616846"/>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 name="Line 60991"/>
              <p:cNvSpPr>
                <a:spLocks noChangeShapeType="1"/>
              </p:cNvSpPr>
              <p:nvPr/>
            </p:nvSpPr>
            <p:spPr bwMode="auto">
              <a:xfrm>
                <a:off x="6596418" y="3616846"/>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 name="Line 60992"/>
              <p:cNvSpPr>
                <a:spLocks noChangeShapeType="1"/>
              </p:cNvSpPr>
              <p:nvPr/>
            </p:nvSpPr>
            <p:spPr bwMode="auto">
              <a:xfrm>
                <a:off x="6644964" y="3649210"/>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 name="Line 60993"/>
              <p:cNvSpPr>
                <a:spLocks noChangeShapeType="1"/>
              </p:cNvSpPr>
              <p:nvPr/>
            </p:nvSpPr>
            <p:spPr bwMode="auto">
              <a:xfrm>
                <a:off x="6698904" y="367078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 name="Line 60994"/>
              <p:cNvSpPr>
                <a:spLocks noChangeShapeType="1"/>
              </p:cNvSpPr>
              <p:nvPr/>
            </p:nvSpPr>
            <p:spPr bwMode="auto">
              <a:xfrm>
                <a:off x="6709692" y="3708544"/>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 name="Line 60995"/>
              <p:cNvSpPr>
                <a:spLocks noChangeShapeType="1"/>
              </p:cNvSpPr>
              <p:nvPr/>
            </p:nvSpPr>
            <p:spPr bwMode="auto">
              <a:xfrm>
                <a:off x="6795996" y="3724726"/>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 name="Line 60996"/>
              <p:cNvSpPr>
                <a:spLocks noChangeShapeType="1"/>
              </p:cNvSpPr>
              <p:nvPr/>
            </p:nvSpPr>
            <p:spPr bwMode="auto">
              <a:xfrm flipV="1">
                <a:off x="6839148" y="3692362"/>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 name="Line 60997"/>
              <p:cNvSpPr>
                <a:spLocks noChangeShapeType="1"/>
              </p:cNvSpPr>
              <p:nvPr/>
            </p:nvSpPr>
            <p:spPr bwMode="auto">
              <a:xfrm flipH="1" flipV="1">
                <a:off x="6898482" y="3649210"/>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 name="Line 60998"/>
              <p:cNvSpPr>
                <a:spLocks noChangeShapeType="1"/>
              </p:cNvSpPr>
              <p:nvPr/>
            </p:nvSpPr>
            <p:spPr bwMode="auto">
              <a:xfrm flipH="1" flipV="1">
                <a:off x="6882300" y="3611452"/>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 name="Line 60999"/>
              <p:cNvSpPr>
                <a:spLocks noChangeShapeType="1"/>
              </p:cNvSpPr>
              <p:nvPr/>
            </p:nvSpPr>
            <p:spPr bwMode="auto">
              <a:xfrm flipV="1">
                <a:off x="6882300" y="358987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 name="Line 61000"/>
              <p:cNvSpPr>
                <a:spLocks noChangeShapeType="1"/>
              </p:cNvSpPr>
              <p:nvPr/>
            </p:nvSpPr>
            <p:spPr bwMode="auto">
              <a:xfrm flipV="1">
                <a:off x="6957816" y="3546724"/>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 name="Line 61001"/>
              <p:cNvSpPr>
                <a:spLocks noChangeShapeType="1"/>
              </p:cNvSpPr>
              <p:nvPr/>
            </p:nvSpPr>
            <p:spPr bwMode="auto">
              <a:xfrm flipH="1">
                <a:off x="6952422" y="354672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 name="Line 61002"/>
              <p:cNvSpPr>
                <a:spLocks noChangeShapeType="1"/>
              </p:cNvSpPr>
              <p:nvPr/>
            </p:nvSpPr>
            <p:spPr bwMode="auto">
              <a:xfrm flipH="1" flipV="1">
                <a:off x="6860724" y="3535936"/>
                <a:ext cx="91698"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 name="Line 61003"/>
              <p:cNvSpPr>
                <a:spLocks noChangeShapeType="1"/>
              </p:cNvSpPr>
              <p:nvPr/>
            </p:nvSpPr>
            <p:spPr bwMode="auto">
              <a:xfrm flipH="1" flipV="1">
                <a:off x="6812178" y="3514360"/>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 name="Line 61004"/>
              <p:cNvSpPr>
                <a:spLocks noChangeShapeType="1"/>
              </p:cNvSpPr>
              <p:nvPr/>
            </p:nvSpPr>
            <p:spPr bwMode="auto">
              <a:xfrm flipV="1">
                <a:off x="6812178" y="3444238"/>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 name="Line 61005"/>
              <p:cNvSpPr>
                <a:spLocks noChangeShapeType="1"/>
              </p:cNvSpPr>
              <p:nvPr/>
            </p:nvSpPr>
            <p:spPr bwMode="auto">
              <a:xfrm flipV="1">
                <a:off x="6914664" y="339569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 name="Line 61006"/>
              <p:cNvSpPr>
                <a:spLocks noChangeShapeType="1"/>
              </p:cNvSpPr>
              <p:nvPr/>
            </p:nvSpPr>
            <p:spPr bwMode="auto">
              <a:xfrm flipV="1">
                <a:off x="6936240" y="33795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 name="Line 61007"/>
              <p:cNvSpPr>
                <a:spLocks noChangeShapeType="1"/>
              </p:cNvSpPr>
              <p:nvPr/>
            </p:nvSpPr>
            <p:spPr bwMode="auto">
              <a:xfrm flipH="1">
                <a:off x="6936240" y="33795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 name="Line 61008"/>
              <p:cNvSpPr>
                <a:spLocks noChangeShapeType="1"/>
              </p:cNvSpPr>
              <p:nvPr/>
            </p:nvSpPr>
            <p:spPr bwMode="auto">
              <a:xfrm flipV="1">
                <a:off x="6936240" y="334714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 name="Line 61009"/>
              <p:cNvSpPr>
                <a:spLocks noChangeShapeType="1"/>
              </p:cNvSpPr>
              <p:nvPr/>
            </p:nvSpPr>
            <p:spPr bwMode="auto">
              <a:xfrm flipV="1">
                <a:off x="6963210" y="3320176"/>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 name="Line 61010"/>
              <p:cNvSpPr>
                <a:spLocks noChangeShapeType="1"/>
              </p:cNvSpPr>
              <p:nvPr/>
            </p:nvSpPr>
            <p:spPr bwMode="auto">
              <a:xfrm flipV="1">
                <a:off x="7038726" y="327163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 name="Line 61011"/>
              <p:cNvSpPr>
                <a:spLocks noChangeShapeType="1"/>
              </p:cNvSpPr>
              <p:nvPr/>
            </p:nvSpPr>
            <p:spPr bwMode="auto">
              <a:xfrm>
                <a:off x="7065696" y="3271630"/>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 name="Line 61012"/>
              <p:cNvSpPr>
                <a:spLocks noChangeShapeType="1"/>
              </p:cNvSpPr>
              <p:nvPr/>
            </p:nvSpPr>
            <p:spPr bwMode="auto">
              <a:xfrm flipV="1">
                <a:off x="7152000" y="327702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 name="Line 61013"/>
              <p:cNvSpPr>
                <a:spLocks noChangeShapeType="1"/>
              </p:cNvSpPr>
              <p:nvPr/>
            </p:nvSpPr>
            <p:spPr bwMode="auto">
              <a:xfrm flipV="1">
                <a:off x="7189758" y="326623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 name="Line 61014"/>
              <p:cNvSpPr>
                <a:spLocks noChangeShapeType="1"/>
              </p:cNvSpPr>
              <p:nvPr/>
            </p:nvSpPr>
            <p:spPr bwMode="auto">
              <a:xfrm flipV="1">
                <a:off x="7227516" y="325544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 name="Line 61015"/>
              <p:cNvSpPr>
                <a:spLocks noChangeShapeType="1"/>
              </p:cNvSpPr>
              <p:nvPr/>
            </p:nvSpPr>
            <p:spPr bwMode="auto">
              <a:xfrm flipH="1" flipV="1">
                <a:off x="7249092" y="3212296"/>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 name="Line 61016"/>
              <p:cNvSpPr>
                <a:spLocks noChangeShapeType="1"/>
              </p:cNvSpPr>
              <p:nvPr/>
            </p:nvSpPr>
            <p:spPr bwMode="auto">
              <a:xfrm>
                <a:off x="7249092" y="321229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 name="Line 61017"/>
              <p:cNvSpPr>
                <a:spLocks noChangeShapeType="1"/>
              </p:cNvSpPr>
              <p:nvPr/>
            </p:nvSpPr>
            <p:spPr bwMode="auto">
              <a:xfrm>
                <a:off x="7303032" y="323926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 name="Line 61018"/>
              <p:cNvSpPr>
                <a:spLocks noChangeShapeType="1"/>
              </p:cNvSpPr>
              <p:nvPr/>
            </p:nvSpPr>
            <p:spPr bwMode="auto">
              <a:xfrm flipH="1">
                <a:off x="7330002" y="326623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 name="Line 61019"/>
              <p:cNvSpPr>
                <a:spLocks noChangeShapeType="1"/>
              </p:cNvSpPr>
              <p:nvPr/>
            </p:nvSpPr>
            <p:spPr bwMode="auto">
              <a:xfrm flipH="1">
                <a:off x="7286850" y="3314782"/>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 name="Line 61020"/>
              <p:cNvSpPr>
                <a:spLocks noChangeShapeType="1"/>
              </p:cNvSpPr>
              <p:nvPr/>
            </p:nvSpPr>
            <p:spPr bwMode="auto">
              <a:xfrm flipH="1">
                <a:off x="7254486" y="332557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 name="Line 61021"/>
              <p:cNvSpPr>
                <a:spLocks noChangeShapeType="1"/>
              </p:cNvSpPr>
              <p:nvPr/>
            </p:nvSpPr>
            <p:spPr bwMode="auto">
              <a:xfrm>
                <a:off x="7254486" y="3336358"/>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 name="Line 61022"/>
              <p:cNvSpPr>
                <a:spLocks noChangeShapeType="1"/>
              </p:cNvSpPr>
              <p:nvPr/>
            </p:nvSpPr>
            <p:spPr bwMode="auto">
              <a:xfrm flipH="1">
                <a:off x="7259880" y="336332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 name="Line 61023"/>
              <p:cNvSpPr>
                <a:spLocks noChangeShapeType="1"/>
              </p:cNvSpPr>
              <p:nvPr/>
            </p:nvSpPr>
            <p:spPr bwMode="auto">
              <a:xfrm flipH="1">
                <a:off x="7184364" y="337411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 name="Line 61024"/>
              <p:cNvSpPr>
                <a:spLocks noChangeShapeType="1"/>
              </p:cNvSpPr>
              <p:nvPr/>
            </p:nvSpPr>
            <p:spPr bwMode="auto">
              <a:xfrm flipH="1">
                <a:off x="7162788" y="339569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 name="Line 61025"/>
              <p:cNvSpPr>
                <a:spLocks noChangeShapeType="1"/>
              </p:cNvSpPr>
              <p:nvPr/>
            </p:nvSpPr>
            <p:spPr bwMode="auto">
              <a:xfrm flipH="1">
                <a:off x="7135818" y="344423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 name="Line 61026"/>
              <p:cNvSpPr>
                <a:spLocks noChangeShapeType="1"/>
              </p:cNvSpPr>
              <p:nvPr/>
            </p:nvSpPr>
            <p:spPr bwMode="auto">
              <a:xfrm>
                <a:off x="7135818" y="34981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 name="Line 61027"/>
              <p:cNvSpPr>
                <a:spLocks noChangeShapeType="1"/>
              </p:cNvSpPr>
              <p:nvPr/>
            </p:nvSpPr>
            <p:spPr bwMode="auto">
              <a:xfrm flipH="1">
                <a:off x="7125030" y="353593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 name="Line 61028"/>
              <p:cNvSpPr>
                <a:spLocks noChangeShapeType="1"/>
              </p:cNvSpPr>
              <p:nvPr/>
            </p:nvSpPr>
            <p:spPr bwMode="auto">
              <a:xfrm flipH="1" flipV="1">
                <a:off x="7071090" y="3557512"/>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 name="Line 61029"/>
              <p:cNvSpPr>
                <a:spLocks noChangeShapeType="1"/>
              </p:cNvSpPr>
              <p:nvPr/>
            </p:nvSpPr>
            <p:spPr bwMode="auto">
              <a:xfrm flipH="1">
                <a:off x="7033332" y="355751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 name="Line 61030"/>
              <p:cNvSpPr>
                <a:spLocks noChangeShapeType="1"/>
              </p:cNvSpPr>
              <p:nvPr/>
            </p:nvSpPr>
            <p:spPr bwMode="auto">
              <a:xfrm>
                <a:off x="7033332" y="35683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 name="Line 61031"/>
              <p:cNvSpPr>
                <a:spLocks noChangeShapeType="1"/>
              </p:cNvSpPr>
              <p:nvPr/>
            </p:nvSpPr>
            <p:spPr bwMode="auto">
              <a:xfrm flipH="1">
                <a:off x="7017150" y="360605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 name="Line 61032"/>
              <p:cNvSpPr>
                <a:spLocks noChangeShapeType="1"/>
              </p:cNvSpPr>
              <p:nvPr/>
            </p:nvSpPr>
            <p:spPr bwMode="auto">
              <a:xfrm>
                <a:off x="7017150" y="3654604"/>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 name="Line 61033"/>
              <p:cNvSpPr>
                <a:spLocks noChangeShapeType="1"/>
              </p:cNvSpPr>
              <p:nvPr/>
            </p:nvSpPr>
            <p:spPr bwMode="auto">
              <a:xfrm>
                <a:off x="7071090" y="3681574"/>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 name="Line 61034"/>
              <p:cNvSpPr>
                <a:spLocks noChangeShapeType="1"/>
              </p:cNvSpPr>
              <p:nvPr/>
            </p:nvSpPr>
            <p:spPr bwMode="auto">
              <a:xfrm>
                <a:off x="7114242" y="3708544"/>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 name="Line 61035"/>
              <p:cNvSpPr>
                <a:spLocks noChangeShapeType="1"/>
              </p:cNvSpPr>
              <p:nvPr/>
            </p:nvSpPr>
            <p:spPr bwMode="auto">
              <a:xfrm>
                <a:off x="7168182" y="3730120"/>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 name="Line 61036"/>
              <p:cNvSpPr>
                <a:spLocks noChangeShapeType="1"/>
              </p:cNvSpPr>
              <p:nvPr/>
            </p:nvSpPr>
            <p:spPr bwMode="auto">
              <a:xfrm flipV="1">
                <a:off x="7216728" y="370854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 name="Line 61037"/>
              <p:cNvSpPr>
                <a:spLocks noChangeShapeType="1"/>
              </p:cNvSpPr>
              <p:nvPr/>
            </p:nvSpPr>
            <p:spPr bwMode="auto">
              <a:xfrm flipV="1">
                <a:off x="7243698" y="36977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 name="Line 61038"/>
              <p:cNvSpPr>
                <a:spLocks noChangeShapeType="1"/>
              </p:cNvSpPr>
              <p:nvPr/>
            </p:nvSpPr>
            <p:spPr bwMode="auto">
              <a:xfrm flipV="1">
                <a:off x="7281456" y="368696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 name="Line 61039"/>
              <p:cNvSpPr>
                <a:spLocks noChangeShapeType="1"/>
              </p:cNvSpPr>
              <p:nvPr/>
            </p:nvSpPr>
            <p:spPr bwMode="auto">
              <a:xfrm>
                <a:off x="7319214" y="3686968"/>
                <a:ext cx="80910"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 name="Line 61040"/>
              <p:cNvSpPr>
                <a:spLocks noChangeShapeType="1"/>
              </p:cNvSpPr>
              <p:nvPr/>
            </p:nvSpPr>
            <p:spPr bwMode="auto">
              <a:xfrm>
                <a:off x="7400124" y="3703150"/>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 name="Line 61041"/>
              <p:cNvSpPr>
                <a:spLocks noChangeShapeType="1"/>
              </p:cNvSpPr>
              <p:nvPr/>
            </p:nvSpPr>
            <p:spPr bwMode="auto">
              <a:xfrm>
                <a:off x="7416306" y="3740908"/>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 name="Line 61042"/>
              <p:cNvSpPr>
                <a:spLocks noChangeShapeType="1"/>
              </p:cNvSpPr>
              <p:nvPr/>
            </p:nvSpPr>
            <p:spPr bwMode="auto">
              <a:xfrm>
                <a:off x="7464852" y="3762484"/>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 name="Line 61043"/>
              <p:cNvSpPr>
                <a:spLocks noChangeShapeType="1"/>
              </p:cNvSpPr>
              <p:nvPr/>
            </p:nvSpPr>
            <p:spPr bwMode="auto">
              <a:xfrm flipH="1">
                <a:off x="7502610" y="382721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 name="Line 61044"/>
              <p:cNvSpPr>
                <a:spLocks noChangeShapeType="1"/>
              </p:cNvSpPr>
              <p:nvPr/>
            </p:nvSpPr>
            <p:spPr bwMode="auto">
              <a:xfrm flipH="1" flipV="1">
                <a:off x="7491822" y="38380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 name="Line 61045"/>
              <p:cNvSpPr>
                <a:spLocks noChangeShapeType="1"/>
              </p:cNvSpPr>
              <p:nvPr/>
            </p:nvSpPr>
            <p:spPr bwMode="auto">
              <a:xfrm flipH="1">
                <a:off x="7448670" y="383800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 name="Line 61046"/>
              <p:cNvSpPr>
                <a:spLocks noChangeShapeType="1"/>
              </p:cNvSpPr>
              <p:nvPr/>
            </p:nvSpPr>
            <p:spPr bwMode="auto">
              <a:xfrm>
                <a:off x="7448670" y="384878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 name="Line 61047"/>
              <p:cNvSpPr>
                <a:spLocks noChangeShapeType="1"/>
              </p:cNvSpPr>
              <p:nvPr/>
            </p:nvSpPr>
            <p:spPr bwMode="auto">
              <a:xfrm flipH="1">
                <a:off x="7470246" y="3875758"/>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 name="Line 61048"/>
              <p:cNvSpPr>
                <a:spLocks noChangeShapeType="1"/>
              </p:cNvSpPr>
              <p:nvPr/>
            </p:nvSpPr>
            <p:spPr bwMode="auto">
              <a:xfrm>
                <a:off x="7470246" y="392430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 name="Line 61049"/>
              <p:cNvSpPr>
                <a:spLocks noChangeShapeType="1"/>
              </p:cNvSpPr>
              <p:nvPr/>
            </p:nvSpPr>
            <p:spPr bwMode="auto">
              <a:xfrm>
                <a:off x="7486428" y="3962062"/>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 name="Line 61050"/>
              <p:cNvSpPr>
                <a:spLocks noChangeShapeType="1"/>
              </p:cNvSpPr>
              <p:nvPr/>
            </p:nvSpPr>
            <p:spPr bwMode="auto">
              <a:xfrm flipH="1">
                <a:off x="7481034" y="403757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 name="Line 61051"/>
              <p:cNvSpPr>
                <a:spLocks noChangeShapeType="1"/>
              </p:cNvSpPr>
              <p:nvPr/>
            </p:nvSpPr>
            <p:spPr bwMode="auto">
              <a:xfrm>
                <a:off x="7481034" y="4080730"/>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 name="Line 61052"/>
              <p:cNvSpPr>
                <a:spLocks noChangeShapeType="1"/>
              </p:cNvSpPr>
              <p:nvPr/>
            </p:nvSpPr>
            <p:spPr bwMode="auto">
              <a:xfrm>
                <a:off x="7497216" y="412388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 name="Line 61053"/>
              <p:cNvSpPr>
                <a:spLocks noChangeShapeType="1"/>
              </p:cNvSpPr>
              <p:nvPr/>
            </p:nvSpPr>
            <p:spPr bwMode="auto">
              <a:xfrm flipH="1">
                <a:off x="7481034" y="416164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 name="Line 61054"/>
              <p:cNvSpPr>
                <a:spLocks noChangeShapeType="1"/>
              </p:cNvSpPr>
              <p:nvPr/>
            </p:nvSpPr>
            <p:spPr bwMode="auto">
              <a:xfrm>
                <a:off x="7481034" y="421018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 name="Line 61055"/>
              <p:cNvSpPr>
                <a:spLocks noChangeShapeType="1"/>
              </p:cNvSpPr>
              <p:nvPr/>
            </p:nvSpPr>
            <p:spPr bwMode="auto">
              <a:xfrm>
                <a:off x="7491822" y="42479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 name="Line 61056"/>
              <p:cNvSpPr>
                <a:spLocks noChangeShapeType="1"/>
              </p:cNvSpPr>
              <p:nvPr/>
            </p:nvSpPr>
            <p:spPr bwMode="auto">
              <a:xfrm>
                <a:off x="7502610" y="42857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 name="Line 61057"/>
              <p:cNvSpPr>
                <a:spLocks noChangeShapeType="1"/>
              </p:cNvSpPr>
              <p:nvPr/>
            </p:nvSpPr>
            <p:spPr bwMode="auto">
              <a:xfrm flipH="1">
                <a:off x="7475640" y="43234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 name="Line 61058"/>
              <p:cNvSpPr>
                <a:spLocks noChangeShapeType="1"/>
              </p:cNvSpPr>
              <p:nvPr/>
            </p:nvSpPr>
            <p:spPr bwMode="auto">
              <a:xfrm>
                <a:off x="7475640" y="43342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 name="Line 61059"/>
              <p:cNvSpPr>
                <a:spLocks noChangeShapeType="1"/>
              </p:cNvSpPr>
              <p:nvPr/>
            </p:nvSpPr>
            <p:spPr bwMode="auto">
              <a:xfrm flipH="1">
                <a:off x="7464852" y="4372006"/>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 name="Line 61060"/>
              <p:cNvSpPr>
                <a:spLocks noChangeShapeType="1"/>
              </p:cNvSpPr>
              <p:nvPr/>
            </p:nvSpPr>
            <p:spPr bwMode="auto">
              <a:xfrm flipH="1">
                <a:off x="7421700" y="4415158"/>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 name="Line 61061"/>
              <p:cNvSpPr>
                <a:spLocks noChangeShapeType="1"/>
              </p:cNvSpPr>
              <p:nvPr/>
            </p:nvSpPr>
            <p:spPr bwMode="auto">
              <a:xfrm>
                <a:off x="7421700" y="443134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 name="Line 61062"/>
              <p:cNvSpPr>
                <a:spLocks noChangeShapeType="1"/>
              </p:cNvSpPr>
              <p:nvPr/>
            </p:nvSpPr>
            <p:spPr bwMode="auto">
              <a:xfrm flipH="1">
                <a:off x="7410912" y="446909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 name="Line 61063"/>
              <p:cNvSpPr>
                <a:spLocks noChangeShapeType="1"/>
              </p:cNvSpPr>
              <p:nvPr/>
            </p:nvSpPr>
            <p:spPr bwMode="auto">
              <a:xfrm flipH="1">
                <a:off x="7346184" y="4517644"/>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 name="Line 61064"/>
              <p:cNvSpPr>
                <a:spLocks noChangeShapeType="1"/>
              </p:cNvSpPr>
              <p:nvPr/>
            </p:nvSpPr>
            <p:spPr bwMode="auto">
              <a:xfrm flipH="1" flipV="1">
                <a:off x="7292244" y="455000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 name="Line 61065"/>
              <p:cNvSpPr>
                <a:spLocks noChangeShapeType="1"/>
              </p:cNvSpPr>
              <p:nvPr/>
            </p:nvSpPr>
            <p:spPr bwMode="auto">
              <a:xfrm flipH="1">
                <a:off x="7222122" y="4550008"/>
                <a:ext cx="7012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 name="Line 61066"/>
              <p:cNvSpPr>
                <a:spLocks noChangeShapeType="1"/>
              </p:cNvSpPr>
              <p:nvPr/>
            </p:nvSpPr>
            <p:spPr bwMode="auto">
              <a:xfrm flipH="1">
                <a:off x="7146606" y="4576978"/>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 name="Line 61067"/>
              <p:cNvSpPr>
                <a:spLocks noChangeShapeType="1"/>
              </p:cNvSpPr>
              <p:nvPr/>
            </p:nvSpPr>
            <p:spPr bwMode="auto">
              <a:xfrm flipH="1">
                <a:off x="7071090" y="459855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 name="Line 61068"/>
              <p:cNvSpPr>
                <a:spLocks noChangeShapeType="1"/>
              </p:cNvSpPr>
              <p:nvPr/>
            </p:nvSpPr>
            <p:spPr bwMode="auto">
              <a:xfrm flipH="1">
                <a:off x="7033332" y="46201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 name="Line 61069"/>
              <p:cNvSpPr>
                <a:spLocks noChangeShapeType="1"/>
              </p:cNvSpPr>
              <p:nvPr/>
            </p:nvSpPr>
            <p:spPr bwMode="auto">
              <a:xfrm flipH="1">
                <a:off x="7011756" y="463091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 name="Line 61070"/>
              <p:cNvSpPr>
                <a:spLocks noChangeShapeType="1"/>
              </p:cNvSpPr>
              <p:nvPr/>
            </p:nvSpPr>
            <p:spPr bwMode="auto">
              <a:xfrm flipH="1">
                <a:off x="6968604" y="467946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 name="Line 61071"/>
              <p:cNvSpPr>
                <a:spLocks noChangeShapeType="1"/>
              </p:cNvSpPr>
              <p:nvPr/>
            </p:nvSpPr>
            <p:spPr bwMode="auto">
              <a:xfrm flipH="1" flipV="1">
                <a:off x="6957816" y="465788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 name="Line 61072"/>
              <p:cNvSpPr>
                <a:spLocks noChangeShapeType="1"/>
              </p:cNvSpPr>
              <p:nvPr/>
            </p:nvSpPr>
            <p:spPr bwMode="auto">
              <a:xfrm flipH="1">
                <a:off x="6936240" y="4657888"/>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 name="Line 61073"/>
              <p:cNvSpPr>
                <a:spLocks noChangeShapeType="1"/>
              </p:cNvSpPr>
              <p:nvPr/>
            </p:nvSpPr>
            <p:spPr bwMode="auto">
              <a:xfrm flipH="1">
                <a:off x="6893088" y="470104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 name="Line 61074"/>
              <p:cNvSpPr>
                <a:spLocks noChangeShapeType="1"/>
              </p:cNvSpPr>
              <p:nvPr/>
            </p:nvSpPr>
            <p:spPr bwMode="auto">
              <a:xfrm>
                <a:off x="6893088" y="47172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 name="Line 61075"/>
              <p:cNvSpPr>
                <a:spLocks noChangeShapeType="1"/>
              </p:cNvSpPr>
              <p:nvPr/>
            </p:nvSpPr>
            <p:spPr bwMode="auto">
              <a:xfrm flipH="1">
                <a:off x="6833754" y="475498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 name="Line 61076"/>
              <p:cNvSpPr>
                <a:spLocks noChangeShapeType="1"/>
              </p:cNvSpPr>
              <p:nvPr/>
            </p:nvSpPr>
            <p:spPr bwMode="auto">
              <a:xfrm flipH="1" flipV="1">
                <a:off x="6779814" y="474958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 name="Line 61077"/>
              <p:cNvSpPr>
                <a:spLocks noChangeShapeType="1"/>
              </p:cNvSpPr>
              <p:nvPr/>
            </p:nvSpPr>
            <p:spPr bwMode="auto">
              <a:xfrm flipH="1">
                <a:off x="6758238" y="474958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 name="Line 61078"/>
              <p:cNvSpPr>
                <a:spLocks noChangeShapeType="1"/>
              </p:cNvSpPr>
              <p:nvPr/>
            </p:nvSpPr>
            <p:spPr bwMode="auto">
              <a:xfrm flipH="1">
                <a:off x="6682722" y="479813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 name="Line 61079"/>
              <p:cNvSpPr>
                <a:spLocks noChangeShapeType="1"/>
              </p:cNvSpPr>
              <p:nvPr/>
            </p:nvSpPr>
            <p:spPr bwMode="auto">
              <a:xfrm flipH="1" flipV="1">
                <a:off x="6628782" y="4798132"/>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 name="Line 61080"/>
              <p:cNvSpPr>
                <a:spLocks noChangeShapeType="1"/>
              </p:cNvSpPr>
              <p:nvPr/>
            </p:nvSpPr>
            <p:spPr bwMode="auto">
              <a:xfrm flipH="1">
                <a:off x="6596418" y="479813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 name="Line 61081"/>
              <p:cNvSpPr>
                <a:spLocks noChangeShapeType="1"/>
              </p:cNvSpPr>
              <p:nvPr/>
            </p:nvSpPr>
            <p:spPr bwMode="auto">
              <a:xfrm flipH="1">
                <a:off x="6531690" y="4808920"/>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 name="Line 61082"/>
              <p:cNvSpPr>
                <a:spLocks noChangeShapeType="1"/>
              </p:cNvSpPr>
              <p:nvPr/>
            </p:nvSpPr>
            <p:spPr bwMode="auto">
              <a:xfrm flipH="1" flipV="1">
                <a:off x="6520902" y="4830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16" name="Group 1515"/>
            <p:cNvGrpSpPr/>
            <p:nvPr/>
          </p:nvGrpSpPr>
          <p:grpSpPr>
            <a:xfrm>
              <a:off x="6262001" y="3212310"/>
              <a:ext cx="1094982" cy="1650564"/>
              <a:chOff x="6262001" y="3212310"/>
              <a:chExt cx="1094982" cy="1650564"/>
            </a:xfrm>
          </p:grpSpPr>
          <p:sp>
            <p:nvSpPr>
              <p:cNvPr id="1095" name="Line 61084"/>
              <p:cNvSpPr>
                <a:spLocks noChangeShapeType="1"/>
              </p:cNvSpPr>
              <p:nvPr/>
            </p:nvSpPr>
            <p:spPr bwMode="auto">
              <a:xfrm flipH="1" flipV="1">
                <a:off x="6510125" y="479275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6" name="Line 61085"/>
              <p:cNvSpPr>
                <a:spLocks noChangeShapeType="1"/>
              </p:cNvSpPr>
              <p:nvPr/>
            </p:nvSpPr>
            <p:spPr bwMode="auto">
              <a:xfrm flipH="1">
                <a:off x="6407639" y="4792752"/>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7" name="Line 61086"/>
              <p:cNvSpPr>
                <a:spLocks noChangeShapeType="1"/>
              </p:cNvSpPr>
              <p:nvPr/>
            </p:nvSpPr>
            <p:spPr bwMode="auto">
              <a:xfrm flipV="1">
                <a:off x="6407639" y="4852086"/>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8" name="Line 61087"/>
              <p:cNvSpPr>
                <a:spLocks noChangeShapeType="1"/>
              </p:cNvSpPr>
              <p:nvPr/>
            </p:nvSpPr>
            <p:spPr bwMode="auto">
              <a:xfrm flipV="1">
                <a:off x="6440003" y="4792752"/>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9" name="Line 61088"/>
              <p:cNvSpPr>
                <a:spLocks noChangeShapeType="1"/>
              </p:cNvSpPr>
              <p:nvPr/>
            </p:nvSpPr>
            <p:spPr bwMode="auto">
              <a:xfrm flipH="1">
                <a:off x="6396851" y="4792752"/>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0" name="Line 61089"/>
              <p:cNvSpPr>
                <a:spLocks noChangeShapeType="1"/>
              </p:cNvSpPr>
              <p:nvPr/>
            </p:nvSpPr>
            <p:spPr bwMode="auto">
              <a:xfrm flipV="1">
                <a:off x="6396851" y="4771176"/>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1" name="Line 61090"/>
              <p:cNvSpPr>
                <a:spLocks noChangeShapeType="1"/>
              </p:cNvSpPr>
              <p:nvPr/>
            </p:nvSpPr>
            <p:spPr bwMode="auto">
              <a:xfrm flipH="1">
                <a:off x="6418427" y="477117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2" name="Line 61091"/>
              <p:cNvSpPr>
                <a:spLocks noChangeShapeType="1"/>
              </p:cNvSpPr>
              <p:nvPr/>
            </p:nvSpPr>
            <p:spPr bwMode="auto">
              <a:xfrm flipH="1">
                <a:off x="6380669" y="47819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3" name="Line 61092"/>
              <p:cNvSpPr>
                <a:spLocks noChangeShapeType="1"/>
              </p:cNvSpPr>
              <p:nvPr/>
            </p:nvSpPr>
            <p:spPr bwMode="auto">
              <a:xfrm flipH="1" flipV="1">
                <a:off x="6369881" y="475499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4" name="Line 61093"/>
              <p:cNvSpPr>
                <a:spLocks noChangeShapeType="1"/>
              </p:cNvSpPr>
              <p:nvPr/>
            </p:nvSpPr>
            <p:spPr bwMode="auto">
              <a:xfrm flipV="1">
                <a:off x="6369881" y="470644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5" name="Line 61094"/>
              <p:cNvSpPr>
                <a:spLocks noChangeShapeType="1"/>
              </p:cNvSpPr>
              <p:nvPr/>
            </p:nvSpPr>
            <p:spPr bwMode="auto">
              <a:xfrm flipV="1">
                <a:off x="6396851" y="469026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6" name="Line 61095"/>
              <p:cNvSpPr>
                <a:spLocks noChangeShapeType="1"/>
              </p:cNvSpPr>
              <p:nvPr/>
            </p:nvSpPr>
            <p:spPr bwMode="auto">
              <a:xfrm flipV="1">
                <a:off x="6434609" y="467947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7" name="Line 61096"/>
              <p:cNvSpPr>
                <a:spLocks noChangeShapeType="1"/>
              </p:cNvSpPr>
              <p:nvPr/>
            </p:nvSpPr>
            <p:spPr bwMode="auto">
              <a:xfrm flipH="1">
                <a:off x="6434609" y="467947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8" name="Line 61097"/>
              <p:cNvSpPr>
                <a:spLocks noChangeShapeType="1"/>
              </p:cNvSpPr>
              <p:nvPr/>
            </p:nvSpPr>
            <p:spPr bwMode="auto">
              <a:xfrm flipH="1">
                <a:off x="6396851" y="469026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9" name="Line 61098"/>
              <p:cNvSpPr>
                <a:spLocks noChangeShapeType="1"/>
              </p:cNvSpPr>
              <p:nvPr/>
            </p:nvSpPr>
            <p:spPr bwMode="auto">
              <a:xfrm flipH="1" flipV="1">
                <a:off x="6348305" y="467947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0" name="Line 61099"/>
              <p:cNvSpPr>
                <a:spLocks noChangeShapeType="1"/>
              </p:cNvSpPr>
              <p:nvPr/>
            </p:nvSpPr>
            <p:spPr bwMode="auto">
              <a:xfrm flipH="1">
                <a:off x="6321335" y="467947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1" name="Line 61100"/>
              <p:cNvSpPr>
                <a:spLocks noChangeShapeType="1"/>
              </p:cNvSpPr>
              <p:nvPr/>
            </p:nvSpPr>
            <p:spPr bwMode="auto">
              <a:xfrm flipH="1" flipV="1">
                <a:off x="6272789" y="4706448"/>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2" name="Line 61101"/>
              <p:cNvSpPr>
                <a:spLocks noChangeShapeType="1"/>
              </p:cNvSpPr>
              <p:nvPr/>
            </p:nvSpPr>
            <p:spPr bwMode="auto">
              <a:xfrm flipV="1">
                <a:off x="6272789" y="46579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3" name="Line 61102"/>
              <p:cNvSpPr>
                <a:spLocks noChangeShapeType="1"/>
              </p:cNvSpPr>
              <p:nvPr/>
            </p:nvSpPr>
            <p:spPr bwMode="auto">
              <a:xfrm flipV="1">
                <a:off x="6299759" y="4603962"/>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4" name="Line 61103"/>
              <p:cNvSpPr>
                <a:spLocks noChangeShapeType="1"/>
              </p:cNvSpPr>
              <p:nvPr/>
            </p:nvSpPr>
            <p:spPr bwMode="auto">
              <a:xfrm flipV="1">
                <a:off x="6326729" y="459317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5" name="Line 61104"/>
              <p:cNvSpPr>
                <a:spLocks noChangeShapeType="1"/>
              </p:cNvSpPr>
              <p:nvPr/>
            </p:nvSpPr>
            <p:spPr bwMode="auto">
              <a:xfrm flipV="1">
                <a:off x="6364487" y="458238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6" name="Line 61105"/>
              <p:cNvSpPr>
                <a:spLocks noChangeShapeType="1"/>
              </p:cNvSpPr>
              <p:nvPr/>
            </p:nvSpPr>
            <p:spPr bwMode="auto">
              <a:xfrm flipV="1">
                <a:off x="6402245" y="457159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7" name="Line 61106"/>
              <p:cNvSpPr>
                <a:spLocks noChangeShapeType="1"/>
              </p:cNvSpPr>
              <p:nvPr/>
            </p:nvSpPr>
            <p:spPr bwMode="auto">
              <a:xfrm flipH="1" flipV="1">
                <a:off x="6391457" y="454462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8" name="Line 61107"/>
              <p:cNvSpPr>
                <a:spLocks noChangeShapeType="1"/>
              </p:cNvSpPr>
              <p:nvPr/>
            </p:nvSpPr>
            <p:spPr bwMode="auto">
              <a:xfrm flipH="1">
                <a:off x="6315941" y="4544628"/>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9" name="Line 61108"/>
              <p:cNvSpPr>
                <a:spLocks noChangeShapeType="1"/>
              </p:cNvSpPr>
              <p:nvPr/>
            </p:nvSpPr>
            <p:spPr bwMode="auto">
              <a:xfrm flipH="1">
                <a:off x="6272789" y="456620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0" name="Line 61109"/>
              <p:cNvSpPr>
                <a:spLocks noChangeShapeType="1"/>
              </p:cNvSpPr>
              <p:nvPr/>
            </p:nvSpPr>
            <p:spPr bwMode="auto">
              <a:xfrm flipH="1" flipV="1">
                <a:off x="6262001" y="453923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1" name="Line 61110"/>
              <p:cNvSpPr>
                <a:spLocks noChangeShapeType="1"/>
              </p:cNvSpPr>
              <p:nvPr/>
            </p:nvSpPr>
            <p:spPr bwMode="auto">
              <a:xfrm flipV="1">
                <a:off x="6262001" y="4496082"/>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2" name="Line 61111"/>
              <p:cNvSpPr>
                <a:spLocks noChangeShapeType="1"/>
              </p:cNvSpPr>
              <p:nvPr/>
            </p:nvSpPr>
            <p:spPr bwMode="auto">
              <a:xfrm flipV="1">
                <a:off x="6288971" y="448529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3" name="Line 61112"/>
              <p:cNvSpPr>
                <a:spLocks noChangeShapeType="1"/>
              </p:cNvSpPr>
              <p:nvPr/>
            </p:nvSpPr>
            <p:spPr bwMode="auto">
              <a:xfrm flipV="1">
                <a:off x="6326729" y="4447536"/>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4" name="Line 61113"/>
              <p:cNvSpPr>
                <a:spLocks noChangeShapeType="1"/>
              </p:cNvSpPr>
              <p:nvPr/>
            </p:nvSpPr>
            <p:spPr bwMode="auto">
              <a:xfrm flipH="1" flipV="1">
                <a:off x="6423821" y="4409778"/>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5" name="Line 61114"/>
              <p:cNvSpPr>
                <a:spLocks noChangeShapeType="1"/>
              </p:cNvSpPr>
              <p:nvPr/>
            </p:nvSpPr>
            <p:spPr bwMode="auto">
              <a:xfrm flipV="1">
                <a:off x="6423821" y="4382808"/>
                <a:ext cx="8091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6" name="Line 61115"/>
              <p:cNvSpPr>
                <a:spLocks noChangeShapeType="1"/>
              </p:cNvSpPr>
              <p:nvPr/>
            </p:nvSpPr>
            <p:spPr bwMode="auto">
              <a:xfrm flipV="1">
                <a:off x="6504731" y="43720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7" name="Line 61116"/>
              <p:cNvSpPr>
                <a:spLocks noChangeShapeType="1"/>
              </p:cNvSpPr>
              <p:nvPr/>
            </p:nvSpPr>
            <p:spPr bwMode="auto">
              <a:xfrm>
                <a:off x="6542489" y="4372020"/>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8" name="Line 61117"/>
              <p:cNvSpPr>
                <a:spLocks noChangeShapeType="1"/>
              </p:cNvSpPr>
              <p:nvPr/>
            </p:nvSpPr>
            <p:spPr bwMode="auto">
              <a:xfrm flipV="1">
                <a:off x="6591035" y="4377414"/>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9" name="Line 61118"/>
              <p:cNvSpPr>
                <a:spLocks noChangeShapeType="1"/>
              </p:cNvSpPr>
              <p:nvPr/>
            </p:nvSpPr>
            <p:spPr bwMode="auto">
              <a:xfrm flipV="1">
                <a:off x="6666551" y="436662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0" name="Line 61119"/>
              <p:cNvSpPr>
                <a:spLocks noChangeShapeType="1"/>
              </p:cNvSpPr>
              <p:nvPr/>
            </p:nvSpPr>
            <p:spPr bwMode="auto">
              <a:xfrm flipH="1" flipV="1">
                <a:off x="6655763" y="433965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1" name="Line 61120"/>
              <p:cNvSpPr>
                <a:spLocks noChangeShapeType="1"/>
              </p:cNvSpPr>
              <p:nvPr/>
            </p:nvSpPr>
            <p:spPr bwMode="auto">
              <a:xfrm flipH="1">
                <a:off x="6618005" y="43396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2" name="Line 61121"/>
              <p:cNvSpPr>
                <a:spLocks noChangeShapeType="1"/>
              </p:cNvSpPr>
              <p:nvPr/>
            </p:nvSpPr>
            <p:spPr bwMode="auto">
              <a:xfrm flipH="1">
                <a:off x="6580247" y="435044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3" name="Line 61122"/>
              <p:cNvSpPr>
                <a:spLocks noChangeShapeType="1"/>
              </p:cNvSpPr>
              <p:nvPr/>
            </p:nvSpPr>
            <p:spPr bwMode="auto">
              <a:xfrm flipH="1" flipV="1">
                <a:off x="6531701" y="433426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4" name="Line 61123"/>
              <p:cNvSpPr>
                <a:spLocks noChangeShapeType="1"/>
              </p:cNvSpPr>
              <p:nvPr/>
            </p:nvSpPr>
            <p:spPr bwMode="auto">
              <a:xfrm flipH="1">
                <a:off x="6466973" y="4334262"/>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5" name="Line 61124"/>
              <p:cNvSpPr>
                <a:spLocks noChangeShapeType="1"/>
              </p:cNvSpPr>
              <p:nvPr/>
            </p:nvSpPr>
            <p:spPr bwMode="auto">
              <a:xfrm flipH="1" flipV="1">
                <a:off x="6413033" y="4372020"/>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6" name="Line 61125"/>
              <p:cNvSpPr>
                <a:spLocks noChangeShapeType="1"/>
              </p:cNvSpPr>
              <p:nvPr/>
            </p:nvSpPr>
            <p:spPr bwMode="auto">
              <a:xfrm flipV="1">
                <a:off x="6413033" y="435044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7" name="Line 61126"/>
              <p:cNvSpPr>
                <a:spLocks noChangeShapeType="1"/>
              </p:cNvSpPr>
              <p:nvPr/>
            </p:nvSpPr>
            <p:spPr bwMode="auto">
              <a:xfrm flipV="1">
                <a:off x="6488549" y="4247958"/>
                <a:ext cx="53940" cy="10248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8" name="Line 61127"/>
              <p:cNvSpPr>
                <a:spLocks noChangeShapeType="1"/>
              </p:cNvSpPr>
              <p:nvPr/>
            </p:nvSpPr>
            <p:spPr bwMode="auto">
              <a:xfrm flipV="1">
                <a:off x="6542489" y="4177836"/>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9" name="Line 61128"/>
              <p:cNvSpPr>
                <a:spLocks noChangeShapeType="1"/>
              </p:cNvSpPr>
              <p:nvPr/>
            </p:nvSpPr>
            <p:spPr bwMode="auto">
              <a:xfrm flipV="1">
                <a:off x="6644975" y="416704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0" name="Line 61129"/>
              <p:cNvSpPr>
                <a:spLocks noChangeShapeType="1"/>
              </p:cNvSpPr>
              <p:nvPr/>
            </p:nvSpPr>
            <p:spPr bwMode="auto">
              <a:xfrm flipV="1">
                <a:off x="6682733" y="41185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1" name="Line 61130"/>
              <p:cNvSpPr>
                <a:spLocks noChangeShapeType="1"/>
              </p:cNvSpPr>
              <p:nvPr/>
            </p:nvSpPr>
            <p:spPr bwMode="auto">
              <a:xfrm flipH="1" flipV="1">
                <a:off x="6698915" y="40807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2" name="Line 61131"/>
              <p:cNvSpPr>
                <a:spLocks noChangeShapeType="1"/>
              </p:cNvSpPr>
              <p:nvPr/>
            </p:nvSpPr>
            <p:spPr bwMode="auto">
              <a:xfrm flipH="1">
                <a:off x="6661157" y="408074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3" name="Line 61132"/>
              <p:cNvSpPr>
                <a:spLocks noChangeShapeType="1"/>
              </p:cNvSpPr>
              <p:nvPr/>
            </p:nvSpPr>
            <p:spPr bwMode="auto">
              <a:xfrm flipH="1">
                <a:off x="6585641" y="4091532"/>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4" name="Line 61133"/>
              <p:cNvSpPr>
                <a:spLocks noChangeShapeType="1"/>
              </p:cNvSpPr>
              <p:nvPr/>
            </p:nvSpPr>
            <p:spPr bwMode="auto">
              <a:xfrm flipH="1">
                <a:off x="6558671" y="4118502"/>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5" name="Line 61134"/>
              <p:cNvSpPr>
                <a:spLocks noChangeShapeType="1"/>
              </p:cNvSpPr>
              <p:nvPr/>
            </p:nvSpPr>
            <p:spPr bwMode="auto">
              <a:xfrm flipH="1" flipV="1">
                <a:off x="6537095" y="4086138"/>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6" name="Line 61135"/>
              <p:cNvSpPr>
                <a:spLocks noChangeShapeType="1"/>
              </p:cNvSpPr>
              <p:nvPr/>
            </p:nvSpPr>
            <p:spPr bwMode="auto">
              <a:xfrm flipH="1">
                <a:off x="6499337" y="408613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7" name="Line 61136"/>
              <p:cNvSpPr>
                <a:spLocks noChangeShapeType="1"/>
              </p:cNvSpPr>
              <p:nvPr/>
            </p:nvSpPr>
            <p:spPr bwMode="auto">
              <a:xfrm flipH="1" flipV="1">
                <a:off x="6488549" y="406456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8" name="Line 61137"/>
              <p:cNvSpPr>
                <a:spLocks noChangeShapeType="1"/>
              </p:cNvSpPr>
              <p:nvPr/>
            </p:nvSpPr>
            <p:spPr bwMode="auto">
              <a:xfrm flipH="1" flipV="1">
                <a:off x="6429215" y="3999834"/>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9" name="Line 61138"/>
              <p:cNvSpPr>
                <a:spLocks noChangeShapeType="1"/>
              </p:cNvSpPr>
              <p:nvPr/>
            </p:nvSpPr>
            <p:spPr bwMode="auto">
              <a:xfrm flipV="1">
                <a:off x="6429215" y="395128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0" name="Line 61139"/>
              <p:cNvSpPr>
                <a:spLocks noChangeShapeType="1"/>
              </p:cNvSpPr>
              <p:nvPr/>
            </p:nvSpPr>
            <p:spPr bwMode="auto">
              <a:xfrm flipV="1">
                <a:off x="6450791" y="394050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1" name="Line 61140"/>
              <p:cNvSpPr>
                <a:spLocks noChangeShapeType="1"/>
              </p:cNvSpPr>
              <p:nvPr/>
            </p:nvSpPr>
            <p:spPr bwMode="auto">
              <a:xfrm flipV="1">
                <a:off x="6493943" y="389195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2" name="Line 61141"/>
              <p:cNvSpPr>
                <a:spLocks noChangeShapeType="1"/>
              </p:cNvSpPr>
              <p:nvPr/>
            </p:nvSpPr>
            <p:spPr bwMode="auto">
              <a:xfrm flipV="1">
                <a:off x="6515519" y="384340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3" name="Line 61142"/>
              <p:cNvSpPr>
                <a:spLocks noChangeShapeType="1"/>
              </p:cNvSpPr>
              <p:nvPr/>
            </p:nvSpPr>
            <p:spPr bwMode="auto">
              <a:xfrm flipV="1">
                <a:off x="6542489" y="38326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4" name="Line 61143"/>
              <p:cNvSpPr>
                <a:spLocks noChangeShapeType="1"/>
              </p:cNvSpPr>
              <p:nvPr/>
            </p:nvSpPr>
            <p:spPr bwMode="auto">
              <a:xfrm flipH="1">
                <a:off x="6542489" y="38326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5" name="Line 61144"/>
              <p:cNvSpPr>
                <a:spLocks noChangeShapeType="1"/>
              </p:cNvSpPr>
              <p:nvPr/>
            </p:nvSpPr>
            <p:spPr bwMode="auto">
              <a:xfrm flipH="1" flipV="1">
                <a:off x="6531701" y="380565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6" name="Line 61145"/>
              <p:cNvSpPr>
                <a:spLocks noChangeShapeType="1"/>
              </p:cNvSpPr>
              <p:nvPr/>
            </p:nvSpPr>
            <p:spPr bwMode="auto">
              <a:xfrm flipH="1" flipV="1">
                <a:off x="6520913" y="376789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7" name="Line 61146"/>
              <p:cNvSpPr>
                <a:spLocks noChangeShapeType="1"/>
              </p:cNvSpPr>
              <p:nvPr/>
            </p:nvSpPr>
            <p:spPr bwMode="auto">
              <a:xfrm flipH="1" flipV="1">
                <a:off x="6466973" y="3740922"/>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8" name="Line 61147"/>
              <p:cNvSpPr>
                <a:spLocks noChangeShapeType="1"/>
              </p:cNvSpPr>
              <p:nvPr/>
            </p:nvSpPr>
            <p:spPr bwMode="auto">
              <a:xfrm flipV="1">
                <a:off x="6466973" y="373013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9" name="Line 61148"/>
              <p:cNvSpPr>
                <a:spLocks noChangeShapeType="1"/>
              </p:cNvSpPr>
              <p:nvPr/>
            </p:nvSpPr>
            <p:spPr bwMode="auto">
              <a:xfrm flipV="1">
                <a:off x="6504731" y="3643830"/>
                <a:ext cx="16182" cy="8630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0" name="Line 61149"/>
              <p:cNvSpPr>
                <a:spLocks noChangeShapeType="1"/>
              </p:cNvSpPr>
              <p:nvPr/>
            </p:nvSpPr>
            <p:spPr bwMode="auto">
              <a:xfrm flipV="1">
                <a:off x="6520913" y="3616860"/>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1" name="Line 61150"/>
              <p:cNvSpPr>
                <a:spLocks noChangeShapeType="1"/>
              </p:cNvSpPr>
              <p:nvPr/>
            </p:nvSpPr>
            <p:spPr bwMode="auto">
              <a:xfrm>
                <a:off x="6596429" y="3616860"/>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2" name="Line 61151"/>
              <p:cNvSpPr>
                <a:spLocks noChangeShapeType="1"/>
              </p:cNvSpPr>
              <p:nvPr/>
            </p:nvSpPr>
            <p:spPr bwMode="auto">
              <a:xfrm>
                <a:off x="6644975" y="3649224"/>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3" name="Line 61152"/>
              <p:cNvSpPr>
                <a:spLocks noChangeShapeType="1"/>
              </p:cNvSpPr>
              <p:nvPr/>
            </p:nvSpPr>
            <p:spPr bwMode="auto">
              <a:xfrm>
                <a:off x="6698915" y="36708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4" name="Line 61153"/>
              <p:cNvSpPr>
                <a:spLocks noChangeShapeType="1"/>
              </p:cNvSpPr>
              <p:nvPr/>
            </p:nvSpPr>
            <p:spPr bwMode="auto">
              <a:xfrm>
                <a:off x="6709703" y="3708558"/>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5" name="Line 61154"/>
              <p:cNvSpPr>
                <a:spLocks noChangeShapeType="1"/>
              </p:cNvSpPr>
              <p:nvPr/>
            </p:nvSpPr>
            <p:spPr bwMode="auto">
              <a:xfrm>
                <a:off x="6796007" y="3724740"/>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6" name="Line 61155"/>
              <p:cNvSpPr>
                <a:spLocks noChangeShapeType="1"/>
              </p:cNvSpPr>
              <p:nvPr/>
            </p:nvSpPr>
            <p:spPr bwMode="auto">
              <a:xfrm flipV="1">
                <a:off x="6839159" y="3692376"/>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7" name="Line 61156"/>
              <p:cNvSpPr>
                <a:spLocks noChangeShapeType="1"/>
              </p:cNvSpPr>
              <p:nvPr/>
            </p:nvSpPr>
            <p:spPr bwMode="auto">
              <a:xfrm flipH="1" flipV="1">
                <a:off x="6898493" y="3649224"/>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8" name="Line 61157"/>
              <p:cNvSpPr>
                <a:spLocks noChangeShapeType="1"/>
              </p:cNvSpPr>
              <p:nvPr/>
            </p:nvSpPr>
            <p:spPr bwMode="auto">
              <a:xfrm flipH="1" flipV="1">
                <a:off x="6882311" y="3611466"/>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9" name="Line 61158"/>
              <p:cNvSpPr>
                <a:spLocks noChangeShapeType="1"/>
              </p:cNvSpPr>
              <p:nvPr/>
            </p:nvSpPr>
            <p:spPr bwMode="auto">
              <a:xfrm flipV="1">
                <a:off x="6882311" y="358989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0" name="Line 61159"/>
              <p:cNvSpPr>
                <a:spLocks noChangeShapeType="1"/>
              </p:cNvSpPr>
              <p:nvPr/>
            </p:nvSpPr>
            <p:spPr bwMode="auto">
              <a:xfrm flipV="1">
                <a:off x="6957827" y="354673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1" name="Line 61160"/>
              <p:cNvSpPr>
                <a:spLocks noChangeShapeType="1"/>
              </p:cNvSpPr>
              <p:nvPr/>
            </p:nvSpPr>
            <p:spPr bwMode="auto">
              <a:xfrm flipH="1">
                <a:off x="6952433" y="354673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2" name="Line 61161"/>
              <p:cNvSpPr>
                <a:spLocks noChangeShapeType="1"/>
              </p:cNvSpPr>
              <p:nvPr/>
            </p:nvSpPr>
            <p:spPr bwMode="auto">
              <a:xfrm flipH="1" flipV="1">
                <a:off x="6860735" y="3535950"/>
                <a:ext cx="91698"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3" name="Line 61162"/>
              <p:cNvSpPr>
                <a:spLocks noChangeShapeType="1"/>
              </p:cNvSpPr>
              <p:nvPr/>
            </p:nvSpPr>
            <p:spPr bwMode="auto">
              <a:xfrm flipH="1" flipV="1">
                <a:off x="6812189" y="351437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4" name="Line 61163"/>
              <p:cNvSpPr>
                <a:spLocks noChangeShapeType="1"/>
              </p:cNvSpPr>
              <p:nvPr/>
            </p:nvSpPr>
            <p:spPr bwMode="auto">
              <a:xfrm flipV="1">
                <a:off x="6812189" y="3444252"/>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5" name="Line 61164"/>
              <p:cNvSpPr>
                <a:spLocks noChangeShapeType="1"/>
              </p:cNvSpPr>
              <p:nvPr/>
            </p:nvSpPr>
            <p:spPr bwMode="auto">
              <a:xfrm flipV="1">
                <a:off x="6914675" y="339570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6" name="Line 61165"/>
              <p:cNvSpPr>
                <a:spLocks noChangeShapeType="1"/>
              </p:cNvSpPr>
              <p:nvPr/>
            </p:nvSpPr>
            <p:spPr bwMode="auto">
              <a:xfrm flipV="1">
                <a:off x="6936251" y="3379524"/>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7" name="Line 61166"/>
              <p:cNvSpPr>
                <a:spLocks noChangeShapeType="1"/>
              </p:cNvSpPr>
              <p:nvPr/>
            </p:nvSpPr>
            <p:spPr bwMode="auto">
              <a:xfrm flipH="1">
                <a:off x="6936251" y="3379524"/>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8" name="Line 61167"/>
              <p:cNvSpPr>
                <a:spLocks noChangeShapeType="1"/>
              </p:cNvSpPr>
              <p:nvPr/>
            </p:nvSpPr>
            <p:spPr bwMode="auto">
              <a:xfrm flipV="1">
                <a:off x="6936251" y="334716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9" name="Line 61168"/>
              <p:cNvSpPr>
                <a:spLocks noChangeShapeType="1"/>
              </p:cNvSpPr>
              <p:nvPr/>
            </p:nvSpPr>
            <p:spPr bwMode="auto">
              <a:xfrm flipV="1">
                <a:off x="6963221" y="3320190"/>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0" name="Line 61169"/>
              <p:cNvSpPr>
                <a:spLocks noChangeShapeType="1"/>
              </p:cNvSpPr>
              <p:nvPr/>
            </p:nvSpPr>
            <p:spPr bwMode="auto">
              <a:xfrm flipV="1">
                <a:off x="7038737" y="327164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1" name="Line 61170"/>
              <p:cNvSpPr>
                <a:spLocks noChangeShapeType="1"/>
              </p:cNvSpPr>
              <p:nvPr/>
            </p:nvSpPr>
            <p:spPr bwMode="auto">
              <a:xfrm>
                <a:off x="7065707" y="3271644"/>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2" name="Line 61171"/>
              <p:cNvSpPr>
                <a:spLocks noChangeShapeType="1"/>
              </p:cNvSpPr>
              <p:nvPr/>
            </p:nvSpPr>
            <p:spPr bwMode="auto">
              <a:xfrm flipV="1">
                <a:off x="7152011" y="327703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3" name="Line 61172"/>
              <p:cNvSpPr>
                <a:spLocks noChangeShapeType="1"/>
              </p:cNvSpPr>
              <p:nvPr/>
            </p:nvSpPr>
            <p:spPr bwMode="auto">
              <a:xfrm flipV="1">
                <a:off x="7189769" y="32662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4" name="Line 61173"/>
              <p:cNvSpPr>
                <a:spLocks noChangeShapeType="1"/>
              </p:cNvSpPr>
              <p:nvPr/>
            </p:nvSpPr>
            <p:spPr bwMode="auto">
              <a:xfrm flipV="1">
                <a:off x="7227527" y="325546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5" name="Line 61174"/>
              <p:cNvSpPr>
                <a:spLocks noChangeShapeType="1"/>
              </p:cNvSpPr>
              <p:nvPr/>
            </p:nvSpPr>
            <p:spPr bwMode="auto">
              <a:xfrm flipH="1" flipV="1">
                <a:off x="7249103" y="3212310"/>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6" name="Line 61175"/>
              <p:cNvSpPr>
                <a:spLocks noChangeShapeType="1"/>
              </p:cNvSpPr>
              <p:nvPr/>
            </p:nvSpPr>
            <p:spPr bwMode="auto">
              <a:xfrm>
                <a:off x="7249103" y="3212310"/>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7" name="Line 61176"/>
              <p:cNvSpPr>
                <a:spLocks noChangeShapeType="1"/>
              </p:cNvSpPr>
              <p:nvPr/>
            </p:nvSpPr>
            <p:spPr bwMode="auto">
              <a:xfrm>
                <a:off x="7303043" y="3239280"/>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8" name="Line 61177"/>
              <p:cNvSpPr>
                <a:spLocks noChangeShapeType="1"/>
              </p:cNvSpPr>
              <p:nvPr/>
            </p:nvSpPr>
            <p:spPr bwMode="auto">
              <a:xfrm flipH="1">
                <a:off x="7330013" y="326625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9" name="Line 61178"/>
              <p:cNvSpPr>
                <a:spLocks noChangeShapeType="1"/>
              </p:cNvSpPr>
              <p:nvPr/>
            </p:nvSpPr>
            <p:spPr bwMode="auto">
              <a:xfrm flipH="1">
                <a:off x="7286861" y="331479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0" name="Line 61179"/>
              <p:cNvSpPr>
                <a:spLocks noChangeShapeType="1"/>
              </p:cNvSpPr>
              <p:nvPr/>
            </p:nvSpPr>
            <p:spPr bwMode="auto">
              <a:xfrm flipH="1">
                <a:off x="7254497" y="332558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1" name="Line 61180"/>
              <p:cNvSpPr>
                <a:spLocks noChangeShapeType="1"/>
              </p:cNvSpPr>
              <p:nvPr/>
            </p:nvSpPr>
            <p:spPr bwMode="auto">
              <a:xfrm>
                <a:off x="7254497" y="3336372"/>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1" name="Line 61250"/>
              <p:cNvSpPr>
                <a:spLocks noChangeShapeType="1"/>
              </p:cNvSpPr>
              <p:nvPr/>
            </p:nvSpPr>
            <p:spPr bwMode="auto">
              <a:xfrm flipH="1">
                <a:off x="7330013" y="33094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2" name="Line 61181"/>
              <p:cNvSpPr>
                <a:spLocks noChangeShapeType="1"/>
              </p:cNvSpPr>
              <p:nvPr/>
            </p:nvSpPr>
            <p:spPr bwMode="auto">
              <a:xfrm flipH="1">
                <a:off x="7259891" y="336334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3" name="Line 61182"/>
              <p:cNvSpPr>
                <a:spLocks noChangeShapeType="1"/>
              </p:cNvSpPr>
              <p:nvPr/>
            </p:nvSpPr>
            <p:spPr bwMode="auto">
              <a:xfrm flipH="1">
                <a:off x="7184375" y="337413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4" name="Line 61203"/>
              <p:cNvSpPr>
                <a:spLocks noChangeShapeType="1"/>
              </p:cNvSpPr>
              <p:nvPr/>
            </p:nvSpPr>
            <p:spPr bwMode="auto">
              <a:xfrm flipH="1">
                <a:off x="7254497" y="336873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3" name="Line 61252"/>
              <p:cNvSpPr>
                <a:spLocks noChangeShapeType="1"/>
              </p:cNvSpPr>
              <p:nvPr/>
            </p:nvSpPr>
            <p:spPr bwMode="auto">
              <a:xfrm flipH="1">
                <a:off x="7254497" y="336873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19" name="Group 1518"/>
            <p:cNvGrpSpPr/>
            <p:nvPr/>
          </p:nvGrpSpPr>
          <p:grpSpPr>
            <a:xfrm>
              <a:off x="7011767" y="3298541"/>
              <a:ext cx="695826" cy="534079"/>
              <a:chOff x="7011767" y="3298541"/>
              <a:chExt cx="695826" cy="534079"/>
            </a:xfrm>
          </p:grpSpPr>
          <p:sp>
            <p:nvSpPr>
              <p:cNvPr id="1194" name="Line 61183"/>
              <p:cNvSpPr>
                <a:spLocks noChangeShapeType="1"/>
              </p:cNvSpPr>
              <p:nvPr/>
            </p:nvSpPr>
            <p:spPr bwMode="auto">
              <a:xfrm flipH="1">
                <a:off x="7162799" y="339570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5" name="Line 61184"/>
              <p:cNvSpPr>
                <a:spLocks noChangeShapeType="1"/>
              </p:cNvSpPr>
              <p:nvPr/>
            </p:nvSpPr>
            <p:spPr bwMode="auto">
              <a:xfrm flipH="1">
                <a:off x="7135829" y="3444252"/>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6" name="Line 61185"/>
              <p:cNvSpPr>
                <a:spLocks noChangeShapeType="1"/>
              </p:cNvSpPr>
              <p:nvPr/>
            </p:nvSpPr>
            <p:spPr bwMode="auto">
              <a:xfrm>
                <a:off x="7135829" y="349819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7" name="Line 61186"/>
              <p:cNvSpPr>
                <a:spLocks noChangeShapeType="1"/>
              </p:cNvSpPr>
              <p:nvPr/>
            </p:nvSpPr>
            <p:spPr bwMode="auto">
              <a:xfrm flipH="1">
                <a:off x="7125041" y="353595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8" name="Line 61187"/>
              <p:cNvSpPr>
                <a:spLocks noChangeShapeType="1"/>
              </p:cNvSpPr>
              <p:nvPr/>
            </p:nvSpPr>
            <p:spPr bwMode="auto">
              <a:xfrm flipH="1" flipV="1">
                <a:off x="7071101" y="355752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9" name="Line 61188"/>
              <p:cNvSpPr>
                <a:spLocks noChangeShapeType="1"/>
              </p:cNvSpPr>
              <p:nvPr/>
            </p:nvSpPr>
            <p:spPr bwMode="auto">
              <a:xfrm flipH="1">
                <a:off x="7033343" y="355752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0" name="Line 61189"/>
              <p:cNvSpPr>
                <a:spLocks noChangeShapeType="1"/>
              </p:cNvSpPr>
              <p:nvPr/>
            </p:nvSpPr>
            <p:spPr bwMode="auto">
              <a:xfrm>
                <a:off x="7033343" y="356831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1" name="Line 61190"/>
              <p:cNvSpPr>
                <a:spLocks noChangeShapeType="1"/>
              </p:cNvSpPr>
              <p:nvPr/>
            </p:nvSpPr>
            <p:spPr bwMode="auto">
              <a:xfrm flipH="1">
                <a:off x="7017161" y="360607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2" name="Line 61191"/>
              <p:cNvSpPr>
                <a:spLocks noChangeShapeType="1"/>
              </p:cNvSpPr>
              <p:nvPr/>
            </p:nvSpPr>
            <p:spPr bwMode="auto">
              <a:xfrm>
                <a:off x="7017161" y="365461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3" name="Line 61192"/>
              <p:cNvSpPr>
                <a:spLocks noChangeShapeType="1"/>
              </p:cNvSpPr>
              <p:nvPr/>
            </p:nvSpPr>
            <p:spPr bwMode="auto">
              <a:xfrm>
                <a:off x="7071101" y="3681588"/>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4" name="Line 61193"/>
              <p:cNvSpPr>
                <a:spLocks noChangeShapeType="1"/>
              </p:cNvSpPr>
              <p:nvPr/>
            </p:nvSpPr>
            <p:spPr bwMode="auto">
              <a:xfrm>
                <a:off x="7114253" y="370855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5" name="Line 61194"/>
              <p:cNvSpPr>
                <a:spLocks noChangeShapeType="1"/>
              </p:cNvSpPr>
              <p:nvPr/>
            </p:nvSpPr>
            <p:spPr bwMode="auto">
              <a:xfrm>
                <a:off x="7168193" y="3730134"/>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6" name="Line 61195"/>
              <p:cNvSpPr>
                <a:spLocks noChangeShapeType="1"/>
              </p:cNvSpPr>
              <p:nvPr/>
            </p:nvSpPr>
            <p:spPr bwMode="auto">
              <a:xfrm flipV="1">
                <a:off x="7216739" y="370855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7" name="Line 61196"/>
              <p:cNvSpPr>
                <a:spLocks noChangeShapeType="1"/>
              </p:cNvSpPr>
              <p:nvPr/>
            </p:nvSpPr>
            <p:spPr bwMode="auto">
              <a:xfrm flipV="1">
                <a:off x="7243709" y="369777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8" name="Line 61197"/>
              <p:cNvSpPr>
                <a:spLocks noChangeShapeType="1"/>
              </p:cNvSpPr>
              <p:nvPr/>
            </p:nvSpPr>
            <p:spPr bwMode="auto">
              <a:xfrm flipV="1">
                <a:off x="7281467" y="36869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9" name="Line 61198"/>
              <p:cNvSpPr>
                <a:spLocks noChangeShapeType="1"/>
              </p:cNvSpPr>
              <p:nvPr/>
            </p:nvSpPr>
            <p:spPr bwMode="auto">
              <a:xfrm>
                <a:off x="7319225" y="3686982"/>
                <a:ext cx="80910"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0" name="Line 61199"/>
              <p:cNvSpPr>
                <a:spLocks noChangeShapeType="1"/>
              </p:cNvSpPr>
              <p:nvPr/>
            </p:nvSpPr>
            <p:spPr bwMode="auto">
              <a:xfrm>
                <a:off x="7400135" y="370316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1" name="Line 61200"/>
              <p:cNvSpPr>
                <a:spLocks noChangeShapeType="1"/>
              </p:cNvSpPr>
              <p:nvPr/>
            </p:nvSpPr>
            <p:spPr bwMode="auto">
              <a:xfrm>
                <a:off x="7416317" y="374092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2" name="Line 61201"/>
              <p:cNvSpPr>
                <a:spLocks noChangeShapeType="1"/>
              </p:cNvSpPr>
              <p:nvPr/>
            </p:nvSpPr>
            <p:spPr bwMode="auto">
              <a:xfrm>
                <a:off x="7464863" y="3762498"/>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3" name="Freeform 61202"/>
              <p:cNvSpPr>
                <a:spLocks/>
              </p:cNvSpPr>
              <p:nvPr/>
            </p:nvSpPr>
            <p:spPr bwMode="auto">
              <a:xfrm>
                <a:off x="7011767" y="3298614"/>
                <a:ext cx="695826" cy="534006"/>
              </a:xfrm>
              <a:custGeom>
                <a:avLst/>
                <a:gdLst>
                  <a:gd name="T0" fmla="*/ 356 w 648"/>
                  <a:gd name="T1" fmla="*/ 0 h 496"/>
                  <a:gd name="T2" fmla="*/ 366 w 648"/>
                  <a:gd name="T3" fmla="*/ 32 h 496"/>
                  <a:gd name="T4" fmla="*/ 398 w 648"/>
                  <a:gd name="T5" fmla="*/ 22 h 496"/>
                  <a:gd name="T6" fmla="*/ 436 w 648"/>
                  <a:gd name="T7" fmla="*/ 11 h 496"/>
                  <a:gd name="T8" fmla="*/ 469 w 648"/>
                  <a:gd name="T9" fmla="*/ 1 h 496"/>
                  <a:gd name="T10" fmla="*/ 480 w 648"/>
                  <a:gd name="T11" fmla="*/ 35 h 496"/>
                  <a:gd name="T12" fmla="*/ 491 w 648"/>
                  <a:gd name="T13" fmla="*/ 71 h 496"/>
                  <a:gd name="T14" fmla="*/ 550 w 648"/>
                  <a:gd name="T15" fmla="*/ 127 h 496"/>
                  <a:gd name="T16" fmla="*/ 561 w 648"/>
                  <a:gd name="T17" fmla="*/ 165 h 496"/>
                  <a:gd name="T18" fmla="*/ 571 w 648"/>
                  <a:gd name="T19" fmla="*/ 197 h 496"/>
                  <a:gd name="T20" fmla="*/ 533 w 648"/>
                  <a:gd name="T21" fmla="*/ 209 h 496"/>
                  <a:gd name="T22" fmla="*/ 512 w 648"/>
                  <a:gd name="T23" fmla="*/ 254 h 496"/>
                  <a:gd name="T24" fmla="*/ 555 w 648"/>
                  <a:gd name="T25" fmla="*/ 279 h 496"/>
                  <a:gd name="T26" fmla="*/ 582 w 648"/>
                  <a:gd name="T27" fmla="*/ 233 h 496"/>
                  <a:gd name="T28" fmla="*/ 626 w 648"/>
                  <a:gd name="T29" fmla="*/ 257 h 496"/>
                  <a:gd name="T30" fmla="*/ 636 w 648"/>
                  <a:gd name="T31" fmla="*/ 292 h 496"/>
                  <a:gd name="T32" fmla="*/ 648 w 648"/>
                  <a:gd name="T33" fmla="*/ 327 h 496"/>
                  <a:gd name="T34" fmla="*/ 615 w 648"/>
                  <a:gd name="T35" fmla="*/ 338 h 496"/>
                  <a:gd name="T36" fmla="*/ 603 w 648"/>
                  <a:gd name="T37" fmla="*/ 303 h 496"/>
                  <a:gd name="T38" fmla="*/ 593 w 648"/>
                  <a:gd name="T39" fmla="*/ 268 h 496"/>
                  <a:gd name="T40" fmla="*/ 566 w 648"/>
                  <a:gd name="T41" fmla="*/ 314 h 496"/>
                  <a:gd name="T42" fmla="*/ 587 w 648"/>
                  <a:gd name="T43" fmla="*/ 383 h 496"/>
                  <a:gd name="T44" fmla="*/ 555 w 648"/>
                  <a:gd name="T45" fmla="*/ 392 h 496"/>
                  <a:gd name="T46" fmla="*/ 517 w 648"/>
                  <a:gd name="T47" fmla="*/ 404 h 496"/>
                  <a:gd name="T48" fmla="*/ 495 w 648"/>
                  <a:gd name="T49" fmla="*/ 449 h 496"/>
                  <a:gd name="T50" fmla="*/ 470 w 648"/>
                  <a:gd name="T51" fmla="*/ 496 h 496"/>
                  <a:gd name="T52" fmla="*/ 413 w 648"/>
                  <a:gd name="T53" fmla="*/ 436 h 496"/>
                  <a:gd name="T54" fmla="*/ 367 w 648"/>
                  <a:gd name="T55" fmla="*/ 414 h 496"/>
                  <a:gd name="T56" fmla="*/ 357 w 648"/>
                  <a:gd name="T57" fmla="*/ 379 h 496"/>
                  <a:gd name="T58" fmla="*/ 278 w 648"/>
                  <a:gd name="T59" fmla="*/ 364 h 496"/>
                  <a:gd name="T60" fmla="*/ 241 w 648"/>
                  <a:gd name="T61" fmla="*/ 376 h 496"/>
                  <a:gd name="T62" fmla="*/ 210 w 648"/>
                  <a:gd name="T63" fmla="*/ 386 h 496"/>
                  <a:gd name="T64" fmla="*/ 183 w 648"/>
                  <a:gd name="T65" fmla="*/ 432 h 496"/>
                  <a:gd name="T66" fmla="*/ 138 w 648"/>
                  <a:gd name="T67" fmla="*/ 407 h 496"/>
                  <a:gd name="T68" fmla="*/ 91 w 648"/>
                  <a:gd name="T69" fmla="*/ 384 h 496"/>
                  <a:gd name="T70" fmla="*/ 45 w 648"/>
                  <a:gd name="T71" fmla="*/ 359 h 496"/>
                  <a:gd name="T72" fmla="*/ 0 w 648"/>
                  <a:gd name="T73" fmla="*/ 338 h 496"/>
                  <a:gd name="T74" fmla="*/ 23 w 648"/>
                  <a:gd name="T75" fmla="*/ 289 h 496"/>
                  <a:gd name="T76" fmla="*/ 13 w 648"/>
                  <a:gd name="T77" fmla="*/ 256 h 496"/>
                  <a:gd name="T78" fmla="*/ 49 w 648"/>
                  <a:gd name="T79" fmla="*/ 245 h 496"/>
                  <a:gd name="T80" fmla="*/ 94 w 648"/>
                  <a:gd name="T81" fmla="*/ 268 h 496"/>
                  <a:gd name="T82" fmla="*/ 119 w 648"/>
                  <a:gd name="T83" fmla="*/ 223 h 496"/>
                  <a:gd name="T84" fmla="*/ 108 w 648"/>
                  <a:gd name="T85" fmla="*/ 189 h 496"/>
                  <a:gd name="T86" fmla="*/ 135 w 648"/>
                  <a:gd name="T87" fmla="*/ 142 h 496"/>
                  <a:gd name="T88" fmla="*/ 154 w 648"/>
                  <a:gd name="T89" fmla="*/ 98 h 496"/>
                  <a:gd name="T90" fmla="*/ 225 w 648"/>
                  <a:gd name="T91" fmla="*/ 76 h 496"/>
                  <a:gd name="T92" fmla="*/ 260 w 648"/>
                  <a:gd name="T93" fmla="*/ 65 h 496"/>
                  <a:gd name="T94" fmla="*/ 295 w 648"/>
                  <a:gd name="T95" fmla="*/ 54 h 496"/>
                  <a:gd name="T96" fmla="*/ 320 w 648"/>
                  <a:gd name="T97" fmla="*/ 11 h 496"/>
                  <a:gd name="T98" fmla="*/ 356 w 648"/>
                  <a:gd name="T9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8" h="496">
                    <a:moveTo>
                      <a:pt x="356" y="0"/>
                    </a:moveTo>
                    <a:lnTo>
                      <a:pt x="366" y="32"/>
                    </a:lnTo>
                    <a:lnTo>
                      <a:pt x="398" y="22"/>
                    </a:lnTo>
                    <a:lnTo>
                      <a:pt x="436" y="11"/>
                    </a:lnTo>
                    <a:lnTo>
                      <a:pt x="469" y="1"/>
                    </a:lnTo>
                    <a:lnTo>
                      <a:pt x="480" y="35"/>
                    </a:lnTo>
                    <a:lnTo>
                      <a:pt x="491" y="71"/>
                    </a:lnTo>
                    <a:lnTo>
                      <a:pt x="550" y="127"/>
                    </a:lnTo>
                    <a:lnTo>
                      <a:pt x="561" y="165"/>
                    </a:lnTo>
                    <a:lnTo>
                      <a:pt x="571" y="197"/>
                    </a:lnTo>
                    <a:lnTo>
                      <a:pt x="533" y="209"/>
                    </a:lnTo>
                    <a:lnTo>
                      <a:pt x="512" y="254"/>
                    </a:lnTo>
                    <a:lnTo>
                      <a:pt x="555" y="279"/>
                    </a:lnTo>
                    <a:lnTo>
                      <a:pt x="582" y="233"/>
                    </a:lnTo>
                    <a:lnTo>
                      <a:pt x="626" y="257"/>
                    </a:lnTo>
                    <a:lnTo>
                      <a:pt x="636" y="292"/>
                    </a:lnTo>
                    <a:lnTo>
                      <a:pt x="648" y="327"/>
                    </a:lnTo>
                    <a:lnTo>
                      <a:pt x="615" y="338"/>
                    </a:lnTo>
                    <a:lnTo>
                      <a:pt x="603" y="303"/>
                    </a:lnTo>
                    <a:lnTo>
                      <a:pt x="593" y="268"/>
                    </a:lnTo>
                    <a:lnTo>
                      <a:pt x="566" y="314"/>
                    </a:lnTo>
                    <a:lnTo>
                      <a:pt x="587" y="383"/>
                    </a:lnTo>
                    <a:lnTo>
                      <a:pt x="555" y="392"/>
                    </a:lnTo>
                    <a:lnTo>
                      <a:pt x="517" y="404"/>
                    </a:lnTo>
                    <a:lnTo>
                      <a:pt x="495" y="449"/>
                    </a:lnTo>
                    <a:lnTo>
                      <a:pt x="470" y="496"/>
                    </a:lnTo>
                    <a:lnTo>
                      <a:pt x="413" y="436"/>
                    </a:lnTo>
                    <a:lnTo>
                      <a:pt x="367" y="414"/>
                    </a:lnTo>
                    <a:lnTo>
                      <a:pt x="357" y="379"/>
                    </a:lnTo>
                    <a:lnTo>
                      <a:pt x="278" y="364"/>
                    </a:lnTo>
                    <a:lnTo>
                      <a:pt x="241" y="376"/>
                    </a:lnTo>
                    <a:lnTo>
                      <a:pt x="210" y="386"/>
                    </a:lnTo>
                    <a:lnTo>
                      <a:pt x="183" y="432"/>
                    </a:lnTo>
                    <a:lnTo>
                      <a:pt x="138" y="407"/>
                    </a:lnTo>
                    <a:lnTo>
                      <a:pt x="91" y="384"/>
                    </a:lnTo>
                    <a:lnTo>
                      <a:pt x="45" y="359"/>
                    </a:lnTo>
                    <a:lnTo>
                      <a:pt x="0" y="338"/>
                    </a:lnTo>
                    <a:lnTo>
                      <a:pt x="23" y="289"/>
                    </a:lnTo>
                    <a:lnTo>
                      <a:pt x="13" y="256"/>
                    </a:lnTo>
                    <a:lnTo>
                      <a:pt x="49" y="245"/>
                    </a:lnTo>
                    <a:lnTo>
                      <a:pt x="94" y="268"/>
                    </a:lnTo>
                    <a:lnTo>
                      <a:pt x="119" y="223"/>
                    </a:lnTo>
                    <a:lnTo>
                      <a:pt x="108" y="189"/>
                    </a:lnTo>
                    <a:lnTo>
                      <a:pt x="135" y="142"/>
                    </a:lnTo>
                    <a:lnTo>
                      <a:pt x="154" y="98"/>
                    </a:lnTo>
                    <a:lnTo>
                      <a:pt x="225" y="76"/>
                    </a:lnTo>
                    <a:lnTo>
                      <a:pt x="260" y="65"/>
                    </a:lnTo>
                    <a:lnTo>
                      <a:pt x="295" y="54"/>
                    </a:lnTo>
                    <a:lnTo>
                      <a:pt x="320" y="11"/>
                    </a:lnTo>
                    <a:lnTo>
                      <a:pt x="356"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5" name="Line 61204"/>
              <p:cNvSpPr>
                <a:spLocks noChangeShapeType="1"/>
              </p:cNvSpPr>
              <p:nvPr/>
            </p:nvSpPr>
            <p:spPr bwMode="auto">
              <a:xfrm flipH="1">
                <a:off x="7178981" y="337952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6" name="Line 61205"/>
              <p:cNvSpPr>
                <a:spLocks noChangeShapeType="1"/>
              </p:cNvSpPr>
              <p:nvPr/>
            </p:nvSpPr>
            <p:spPr bwMode="auto">
              <a:xfrm flipH="1">
                <a:off x="7157405" y="340110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7" name="Line 61206"/>
              <p:cNvSpPr>
                <a:spLocks noChangeShapeType="1"/>
              </p:cNvSpPr>
              <p:nvPr/>
            </p:nvSpPr>
            <p:spPr bwMode="auto">
              <a:xfrm flipH="1">
                <a:off x="7125041" y="3449646"/>
                <a:ext cx="32364"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8" name="Line 61207"/>
              <p:cNvSpPr>
                <a:spLocks noChangeShapeType="1"/>
              </p:cNvSpPr>
              <p:nvPr/>
            </p:nvSpPr>
            <p:spPr bwMode="auto">
              <a:xfrm>
                <a:off x="7125041" y="3503586"/>
                <a:ext cx="16182"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9" name="Line 61208"/>
              <p:cNvSpPr>
                <a:spLocks noChangeShapeType="1"/>
              </p:cNvSpPr>
              <p:nvPr/>
            </p:nvSpPr>
            <p:spPr bwMode="auto">
              <a:xfrm flipH="1">
                <a:off x="7114253" y="353595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0" name="Line 61209"/>
              <p:cNvSpPr>
                <a:spLocks noChangeShapeType="1"/>
              </p:cNvSpPr>
              <p:nvPr/>
            </p:nvSpPr>
            <p:spPr bwMode="auto">
              <a:xfrm flipH="1" flipV="1">
                <a:off x="7065707" y="3562920"/>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1" name="Line 61210"/>
              <p:cNvSpPr>
                <a:spLocks noChangeShapeType="1"/>
              </p:cNvSpPr>
              <p:nvPr/>
            </p:nvSpPr>
            <p:spPr bwMode="auto">
              <a:xfrm flipH="1">
                <a:off x="7022555" y="356292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2" name="Line 61211"/>
              <p:cNvSpPr>
                <a:spLocks noChangeShapeType="1"/>
              </p:cNvSpPr>
              <p:nvPr/>
            </p:nvSpPr>
            <p:spPr bwMode="auto">
              <a:xfrm>
                <a:off x="7022555"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3" name="Line 61212"/>
              <p:cNvSpPr>
                <a:spLocks noChangeShapeType="1"/>
              </p:cNvSpPr>
              <p:nvPr/>
            </p:nvSpPr>
            <p:spPr bwMode="auto">
              <a:xfrm flipH="1">
                <a:off x="7011767" y="361146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4" name="Line 61213"/>
              <p:cNvSpPr>
                <a:spLocks noChangeShapeType="1"/>
              </p:cNvSpPr>
              <p:nvPr/>
            </p:nvSpPr>
            <p:spPr bwMode="auto">
              <a:xfrm>
                <a:off x="7011767" y="366001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5" name="Line 61214"/>
              <p:cNvSpPr>
                <a:spLocks noChangeShapeType="1"/>
              </p:cNvSpPr>
              <p:nvPr/>
            </p:nvSpPr>
            <p:spPr bwMode="auto">
              <a:xfrm>
                <a:off x="7060313" y="368698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6" name="Line 61215"/>
              <p:cNvSpPr>
                <a:spLocks noChangeShapeType="1"/>
              </p:cNvSpPr>
              <p:nvPr/>
            </p:nvSpPr>
            <p:spPr bwMode="auto">
              <a:xfrm>
                <a:off x="7108859" y="371395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7" name="Line 61216"/>
              <p:cNvSpPr>
                <a:spLocks noChangeShapeType="1"/>
              </p:cNvSpPr>
              <p:nvPr/>
            </p:nvSpPr>
            <p:spPr bwMode="auto">
              <a:xfrm>
                <a:off x="7157405" y="373552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8" name="Line 61217"/>
              <p:cNvSpPr>
                <a:spLocks noChangeShapeType="1"/>
              </p:cNvSpPr>
              <p:nvPr/>
            </p:nvSpPr>
            <p:spPr bwMode="auto">
              <a:xfrm flipV="1">
                <a:off x="7205951" y="3713952"/>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9" name="Line 61218"/>
              <p:cNvSpPr>
                <a:spLocks noChangeShapeType="1"/>
              </p:cNvSpPr>
              <p:nvPr/>
            </p:nvSpPr>
            <p:spPr bwMode="auto">
              <a:xfrm flipV="1">
                <a:off x="7238315" y="370316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0" name="Line 61219"/>
              <p:cNvSpPr>
                <a:spLocks noChangeShapeType="1"/>
              </p:cNvSpPr>
              <p:nvPr/>
            </p:nvSpPr>
            <p:spPr bwMode="auto">
              <a:xfrm flipV="1">
                <a:off x="7270679" y="369237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1" name="Line 61220"/>
              <p:cNvSpPr>
                <a:spLocks noChangeShapeType="1"/>
              </p:cNvSpPr>
              <p:nvPr/>
            </p:nvSpPr>
            <p:spPr bwMode="auto">
              <a:xfrm>
                <a:off x="7308437" y="3692376"/>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2" name="Line 61221"/>
              <p:cNvSpPr>
                <a:spLocks noChangeShapeType="1"/>
              </p:cNvSpPr>
              <p:nvPr/>
            </p:nvSpPr>
            <p:spPr bwMode="auto">
              <a:xfrm>
                <a:off x="7394741" y="370855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3" name="Line 61222"/>
              <p:cNvSpPr>
                <a:spLocks noChangeShapeType="1"/>
              </p:cNvSpPr>
              <p:nvPr/>
            </p:nvSpPr>
            <p:spPr bwMode="auto">
              <a:xfrm>
                <a:off x="7405529" y="3746316"/>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4" name="Line 61223"/>
              <p:cNvSpPr>
                <a:spLocks noChangeShapeType="1"/>
              </p:cNvSpPr>
              <p:nvPr/>
            </p:nvSpPr>
            <p:spPr bwMode="auto">
              <a:xfrm>
                <a:off x="7454075" y="3767892"/>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5" name="Line 61224"/>
              <p:cNvSpPr>
                <a:spLocks noChangeShapeType="1"/>
              </p:cNvSpPr>
              <p:nvPr/>
            </p:nvSpPr>
            <p:spPr bwMode="auto">
              <a:xfrm flipV="1">
                <a:off x="7518803" y="378407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6" name="Line 61225"/>
              <p:cNvSpPr>
                <a:spLocks noChangeShapeType="1"/>
              </p:cNvSpPr>
              <p:nvPr/>
            </p:nvSpPr>
            <p:spPr bwMode="auto">
              <a:xfrm flipV="1">
                <a:off x="7545773" y="373552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7" name="Line 61226"/>
              <p:cNvSpPr>
                <a:spLocks noChangeShapeType="1"/>
              </p:cNvSpPr>
              <p:nvPr/>
            </p:nvSpPr>
            <p:spPr bwMode="auto">
              <a:xfrm flipV="1">
                <a:off x="7567349" y="3719346"/>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8" name="Line 61227"/>
              <p:cNvSpPr>
                <a:spLocks noChangeShapeType="1"/>
              </p:cNvSpPr>
              <p:nvPr/>
            </p:nvSpPr>
            <p:spPr bwMode="auto">
              <a:xfrm flipV="1">
                <a:off x="7610501" y="370855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9" name="Line 61228"/>
              <p:cNvSpPr>
                <a:spLocks noChangeShapeType="1"/>
              </p:cNvSpPr>
              <p:nvPr/>
            </p:nvSpPr>
            <p:spPr bwMode="auto">
              <a:xfrm flipH="1" flipV="1">
                <a:off x="7621289" y="3638436"/>
                <a:ext cx="2157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0" name="Line 61229"/>
              <p:cNvSpPr>
                <a:spLocks noChangeShapeType="1"/>
              </p:cNvSpPr>
              <p:nvPr/>
            </p:nvSpPr>
            <p:spPr bwMode="auto">
              <a:xfrm flipV="1">
                <a:off x="7621289" y="358449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1" name="Line 61230"/>
              <p:cNvSpPr>
                <a:spLocks noChangeShapeType="1"/>
              </p:cNvSpPr>
              <p:nvPr/>
            </p:nvSpPr>
            <p:spPr bwMode="auto">
              <a:xfrm>
                <a:off x="7648259" y="3584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2" name="Line 61231"/>
              <p:cNvSpPr>
                <a:spLocks noChangeShapeType="1"/>
              </p:cNvSpPr>
              <p:nvPr/>
            </p:nvSpPr>
            <p:spPr bwMode="auto">
              <a:xfrm>
                <a:off x="7659047" y="362225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3" name="Line 61232"/>
              <p:cNvSpPr>
                <a:spLocks noChangeShapeType="1"/>
              </p:cNvSpPr>
              <p:nvPr/>
            </p:nvSpPr>
            <p:spPr bwMode="auto">
              <a:xfrm flipV="1">
                <a:off x="7675229" y="364922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4" name="Line 61233"/>
              <p:cNvSpPr>
                <a:spLocks noChangeShapeType="1"/>
              </p:cNvSpPr>
              <p:nvPr/>
            </p:nvSpPr>
            <p:spPr bwMode="auto">
              <a:xfrm flipH="1" flipV="1">
                <a:off x="7696805" y="361146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5" name="Line 61234"/>
              <p:cNvSpPr>
                <a:spLocks noChangeShapeType="1"/>
              </p:cNvSpPr>
              <p:nvPr/>
            </p:nvSpPr>
            <p:spPr bwMode="auto">
              <a:xfrm flipH="1" flipV="1">
                <a:off x="7686017"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6" name="Line 61235"/>
              <p:cNvSpPr>
                <a:spLocks noChangeShapeType="1"/>
              </p:cNvSpPr>
              <p:nvPr/>
            </p:nvSpPr>
            <p:spPr bwMode="auto">
              <a:xfrm flipH="1" flipV="1">
                <a:off x="7637471" y="354673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7" name="Line 61236"/>
              <p:cNvSpPr>
                <a:spLocks noChangeShapeType="1"/>
              </p:cNvSpPr>
              <p:nvPr/>
            </p:nvSpPr>
            <p:spPr bwMode="auto">
              <a:xfrm flipH="1">
                <a:off x="7610501" y="354673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8" name="Line 61237"/>
              <p:cNvSpPr>
                <a:spLocks noChangeShapeType="1"/>
              </p:cNvSpPr>
              <p:nvPr/>
            </p:nvSpPr>
            <p:spPr bwMode="auto">
              <a:xfrm flipH="1" flipV="1">
                <a:off x="7561955" y="357370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9" name="Line 61238"/>
              <p:cNvSpPr>
                <a:spLocks noChangeShapeType="1"/>
              </p:cNvSpPr>
              <p:nvPr/>
            </p:nvSpPr>
            <p:spPr bwMode="auto">
              <a:xfrm flipV="1">
                <a:off x="7561955" y="352516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0" name="Line 61239"/>
              <p:cNvSpPr>
                <a:spLocks noChangeShapeType="1"/>
              </p:cNvSpPr>
              <p:nvPr/>
            </p:nvSpPr>
            <p:spPr bwMode="auto">
              <a:xfrm flipV="1">
                <a:off x="7583531" y="350898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1" name="Line 61240"/>
              <p:cNvSpPr>
                <a:spLocks noChangeShapeType="1"/>
              </p:cNvSpPr>
              <p:nvPr/>
            </p:nvSpPr>
            <p:spPr bwMode="auto">
              <a:xfrm flipH="1" flipV="1">
                <a:off x="7615895" y="3476616"/>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2" name="Line 61241"/>
              <p:cNvSpPr>
                <a:spLocks noChangeShapeType="1"/>
              </p:cNvSpPr>
              <p:nvPr/>
            </p:nvSpPr>
            <p:spPr bwMode="auto">
              <a:xfrm flipH="1" flipV="1">
                <a:off x="7605107" y="3433464"/>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4" name="Line 61243"/>
              <p:cNvSpPr>
                <a:spLocks noChangeShapeType="1"/>
              </p:cNvSpPr>
              <p:nvPr/>
            </p:nvSpPr>
            <p:spPr bwMode="auto">
              <a:xfrm flipH="1" flipV="1">
                <a:off x="7529591" y="333637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5" name="Line 61244"/>
              <p:cNvSpPr>
                <a:spLocks noChangeShapeType="1"/>
              </p:cNvSpPr>
              <p:nvPr/>
            </p:nvSpPr>
            <p:spPr bwMode="auto">
              <a:xfrm flipH="1" flipV="1">
                <a:off x="7518803" y="329861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6" name="Line 61245"/>
              <p:cNvSpPr>
                <a:spLocks noChangeShapeType="1"/>
              </p:cNvSpPr>
              <p:nvPr/>
            </p:nvSpPr>
            <p:spPr bwMode="auto">
              <a:xfrm flipH="1">
                <a:off x="7481045" y="329861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7" name="Line 61246"/>
              <p:cNvSpPr>
                <a:spLocks noChangeShapeType="1"/>
              </p:cNvSpPr>
              <p:nvPr/>
            </p:nvSpPr>
            <p:spPr bwMode="auto">
              <a:xfrm flipH="1">
                <a:off x="7437893" y="3309402"/>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8" name="Line 61247"/>
              <p:cNvSpPr>
                <a:spLocks noChangeShapeType="1"/>
              </p:cNvSpPr>
              <p:nvPr/>
            </p:nvSpPr>
            <p:spPr bwMode="auto">
              <a:xfrm flipH="1">
                <a:off x="7405529" y="332019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9" name="Line 61248"/>
              <p:cNvSpPr>
                <a:spLocks noChangeShapeType="1"/>
              </p:cNvSpPr>
              <p:nvPr/>
            </p:nvSpPr>
            <p:spPr bwMode="auto">
              <a:xfrm flipH="1" flipV="1">
                <a:off x="7394741" y="329861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0" name="Line 61249"/>
              <p:cNvSpPr>
                <a:spLocks noChangeShapeType="1"/>
              </p:cNvSpPr>
              <p:nvPr/>
            </p:nvSpPr>
            <p:spPr bwMode="auto">
              <a:xfrm flipH="1">
                <a:off x="7356983" y="329861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2" name="Line 61251"/>
              <p:cNvSpPr>
                <a:spLocks noChangeShapeType="1"/>
              </p:cNvSpPr>
              <p:nvPr/>
            </p:nvSpPr>
            <p:spPr bwMode="auto">
              <a:xfrm flipH="1">
                <a:off x="7292255" y="335794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4" name="Line 61253"/>
              <p:cNvSpPr>
                <a:spLocks noChangeShapeType="1"/>
              </p:cNvSpPr>
              <p:nvPr/>
            </p:nvSpPr>
            <p:spPr bwMode="auto">
              <a:xfrm flipH="1">
                <a:off x="7178981" y="337952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5" name="Line 61254"/>
              <p:cNvSpPr>
                <a:spLocks noChangeShapeType="1"/>
              </p:cNvSpPr>
              <p:nvPr/>
            </p:nvSpPr>
            <p:spPr bwMode="auto">
              <a:xfrm flipH="1">
                <a:off x="7157405" y="340110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6" name="Line 61255"/>
              <p:cNvSpPr>
                <a:spLocks noChangeShapeType="1"/>
              </p:cNvSpPr>
              <p:nvPr/>
            </p:nvSpPr>
            <p:spPr bwMode="auto">
              <a:xfrm flipH="1">
                <a:off x="7125041" y="3449646"/>
                <a:ext cx="32364"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7" name="Line 61256"/>
              <p:cNvSpPr>
                <a:spLocks noChangeShapeType="1"/>
              </p:cNvSpPr>
              <p:nvPr/>
            </p:nvSpPr>
            <p:spPr bwMode="auto">
              <a:xfrm>
                <a:off x="7125041" y="3503586"/>
                <a:ext cx="16182"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8" name="Line 61257"/>
              <p:cNvSpPr>
                <a:spLocks noChangeShapeType="1"/>
              </p:cNvSpPr>
              <p:nvPr/>
            </p:nvSpPr>
            <p:spPr bwMode="auto">
              <a:xfrm flipH="1">
                <a:off x="7114253" y="353595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9" name="Line 61258"/>
              <p:cNvSpPr>
                <a:spLocks noChangeShapeType="1"/>
              </p:cNvSpPr>
              <p:nvPr/>
            </p:nvSpPr>
            <p:spPr bwMode="auto">
              <a:xfrm flipH="1" flipV="1">
                <a:off x="7065707" y="3562920"/>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0" name="Line 61259"/>
              <p:cNvSpPr>
                <a:spLocks noChangeShapeType="1"/>
              </p:cNvSpPr>
              <p:nvPr/>
            </p:nvSpPr>
            <p:spPr bwMode="auto">
              <a:xfrm flipH="1">
                <a:off x="7022555" y="356292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1" name="Line 61260"/>
              <p:cNvSpPr>
                <a:spLocks noChangeShapeType="1"/>
              </p:cNvSpPr>
              <p:nvPr/>
            </p:nvSpPr>
            <p:spPr bwMode="auto">
              <a:xfrm>
                <a:off x="7022555"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2" name="Line 61261"/>
              <p:cNvSpPr>
                <a:spLocks noChangeShapeType="1"/>
              </p:cNvSpPr>
              <p:nvPr/>
            </p:nvSpPr>
            <p:spPr bwMode="auto">
              <a:xfrm flipH="1">
                <a:off x="7011767" y="361146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3" name="Line 61262"/>
              <p:cNvSpPr>
                <a:spLocks noChangeShapeType="1"/>
              </p:cNvSpPr>
              <p:nvPr/>
            </p:nvSpPr>
            <p:spPr bwMode="auto">
              <a:xfrm>
                <a:off x="7011767" y="366001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4" name="Line 61263"/>
              <p:cNvSpPr>
                <a:spLocks noChangeShapeType="1"/>
              </p:cNvSpPr>
              <p:nvPr/>
            </p:nvSpPr>
            <p:spPr bwMode="auto">
              <a:xfrm>
                <a:off x="7060313" y="368698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5" name="Line 61264"/>
              <p:cNvSpPr>
                <a:spLocks noChangeShapeType="1"/>
              </p:cNvSpPr>
              <p:nvPr/>
            </p:nvSpPr>
            <p:spPr bwMode="auto">
              <a:xfrm>
                <a:off x="7108859" y="371395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6" name="Line 61265"/>
              <p:cNvSpPr>
                <a:spLocks noChangeShapeType="1"/>
              </p:cNvSpPr>
              <p:nvPr/>
            </p:nvSpPr>
            <p:spPr bwMode="auto">
              <a:xfrm>
                <a:off x="7157405" y="373552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7" name="Line 61266"/>
              <p:cNvSpPr>
                <a:spLocks noChangeShapeType="1"/>
              </p:cNvSpPr>
              <p:nvPr/>
            </p:nvSpPr>
            <p:spPr bwMode="auto">
              <a:xfrm flipV="1">
                <a:off x="7205951" y="3713952"/>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8" name="Line 61267"/>
              <p:cNvSpPr>
                <a:spLocks noChangeShapeType="1"/>
              </p:cNvSpPr>
              <p:nvPr/>
            </p:nvSpPr>
            <p:spPr bwMode="auto">
              <a:xfrm flipV="1">
                <a:off x="7238315" y="370316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9" name="Line 61268"/>
              <p:cNvSpPr>
                <a:spLocks noChangeShapeType="1"/>
              </p:cNvSpPr>
              <p:nvPr/>
            </p:nvSpPr>
            <p:spPr bwMode="auto">
              <a:xfrm flipV="1">
                <a:off x="7270679" y="369237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0" name="Line 61269"/>
              <p:cNvSpPr>
                <a:spLocks noChangeShapeType="1"/>
              </p:cNvSpPr>
              <p:nvPr/>
            </p:nvSpPr>
            <p:spPr bwMode="auto">
              <a:xfrm>
                <a:off x="7308437" y="3692376"/>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1" name="Line 61270"/>
              <p:cNvSpPr>
                <a:spLocks noChangeShapeType="1"/>
              </p:cNvSpPr>
              <p:nvPr/>
            </p:nvSpPr>
            <p:spPr bwMode="auto">
              <a:xfrm>
                <a:off x="7394741" y="370855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2" name="Line 61271"/>
              <p:cNvSpPr>
                <a:spLocks noChangeShapeType="1"/>
              </p:cNvSpPr>
              <p:nvPr/>
            </p:nvSpPr>
            <p:spPr bwMode="auto">
              <a:xfrm>
                <a:off x="7405529" y="3746316"/>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3" name="Line 61272"/>
              <p:cNvSpPr>
                <a:spLocks noChangeShapeType="1"/>
              </p:cNvSpPr>
              <p:nvPr/>
            </p:nvSpPr>
            <p:spPr bwMode="auto">
              <a:xfrm>
                <a:off x="7454075" y="3767892"/>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4" name="Line 61273"/>
              <p:cNvSpPr>
                <a:spLocks noChangeShapeType="1"/>
              </p:cNvSpPr>
              <p:nvPr/>
            </p:nvSpPr>
            <p:spPr bwMode="auto">
              <a:xfrm flipV="1">
                <a:off x="7518803" y="378407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5" name="Line 61274"/>
              <p:cNvSpPr>
                <a:spLocks noChangeShapeType="1"/>
              </p:cNvSpPr>
              <p:nvPr/>
            </p:nvSpPr>
            <p:spPr bwMode="auto">
              <a:xfrm flipV="1">
                <a:off x="7545773" y="373552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6" name="Line 61275"/>
              <p:cNvSpPr>
                <a:spLocks noChangeShapeType="1"/>
              </p:cNvSpPr>
              <p:nvPr/>
            </p:nvSpPr>
            <p:spPr bwMode="auto">
              <a:xfrm flipV="1">
                <a:off x="7567349" y="3719346"/>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7" name="Line 61276"/>
              <p:cNvSpPr>
                <a:spLocks noChangeShapeType="1"/>
              </p:cNvSpPr>
              <p:nvPr/>
            </p:nvSpPr>
            <p:spPr bwMode="auto">
              <a:xfrm flipV="1">
                <a:off x="7610501" y="370855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8" name="Line 61277"/>
              <p:cNvSpPr>
                <a:spLocks noChangeShapeType="1"/>
              </p:cNvSpPr>
              <p:nvPr/>
            </p:nvSpPr>
            <p:spPr bwMode="auto">
              <a:xfrm flipH="1" flipV="1">
                <a:off x="7621289" y="3638436"/>
                <a:ext cx="2157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9" name="Line 61278"/>
              <p:cNvSpPr>
                <a:spLocks noChangeShapeType="1"/>
              </p:cNvSpPr>
              <p:nvPr/>
            </p:nvSpPr>
            <p:spPr bwMode="auto">
              <a:xfrm flipV="1">
                <a:off x="7621289" y="358449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0" name="Line 61279"/>
              <p:cNvSpPr>
                <a:spLocks noChangeShapeType="1"/>
              </p:cNvSpPr>
              <p:nvPr/>
            </p:nvSpPr>
            <p:spPr bwMode="auto">
              <a:xfrm>
                <a:off x="7648259" y="3584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1" name="Line 61280"/>
              <p:cNvSpPr>
                <a:spLocks noChangeShapeType="1"/>
              </p:cNvSpPr>
              <p:nvPr/>
            </p:nvSpPr>
            <p:spPr bwMode="auto">
              <a:xfrm>
                <a:off x="7659047" y="362225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2" name="Line 61281"/>
              <p:cNvSpPr>
                <a:spLocks noChangeShapeType="1"/>
              </p:cNvSpPr>
              <p:nvPr/>
            </p:nvSpPr>
            <p:spPr bwMode="auto">
              <a:xfrm flipV="1">
                <a:off x="7675229" y="364922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3" name="Line 61282"/>
              <p:cNvSpPr>
                <a:spLocks noChangeShapeType="1"/>
              </p:cNvSpPr>
              <p:nvPr/>
            </p:nvSpPr>
            <p:spPr bwMode="auto">
              <a:xfrm flipH="1" flipV="1">
                <a:off x="7696805" y="361146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4" name="Line 61283"/>
              <p:cNvSpPr>
                <a:spLocks noChangeShapeType="1"/>
              </p:cNvSpPr>
              <p:nvPr/>
            </p:nvSpPr>
            <p:spPr bwMode="auto">
              <a:xfrm flipH="1" flipV="1">
                <a:off x="7686017"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510" name="Group 1509"/>
              <p:cNvGrpSpPr/>
              <p:nvPr/>
            </p:nvGrpSpPr>
            <p:grpSpPr>
              <a:xfrm>
                <a:off x="7292114" y="3298541"/>
                <a:ext cx="393760" cy="302062"/>
                <a:chOff x="7292114" y="3298541"/>
                <a:chExt cx="393760" cy="302062"/>
              </a:xfrm>
            </p:grpSpPr>
            <p:sp>
              <p:nvSpPr>
                <p:cNvPr id="895" name="Line 61285"/>
                <p:cNvSpPr>
                  <a:spLocks noChangeShapeType="1"/>
                </p:cNvSpPr>
                <p:nvPr/>
              </p:nvSpPr>
              <p:spPr bwMode="auto">
                <a:xfrm flipH="1" flipV="1">
                  <a:off x="7637328" y="354666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6" name="Line 61286"/>
                <p:cNvSpPr>
                  <a:spLocks noChangeShapeType="1"/>
                </p:cNvSpPr>
                <p:nvPr/>
              </p:nvSpPr>
              <p:spPr bwMode="auto">
                <a:xfrm flipH="1">
                  <a:off x="7610358" y="3546663"/>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7" name="Line 61287"/>
                <p:cNvSpPr>
                  <a:spLocks noChangeShapeType="1"/>
                </p:cNvSpPr>
                <p:nvPr/>
              </p:nvSpPr>
              <p:spPr bwMode="auto">
                <a:xfrm flipH="1" flipV="1">
                  <a:off x="7561812" y="357363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8" name="Line 61288"/>
                <p:cNvSpPr>
                  <a:spLocks noChangeShapeType="1"/>
                </p:cNvSpPr>
                <p:nvPr/>
              </p:nvSpPr>
              <p:spPr bwMode="auto">
                <a:xfrm flipV="1">
                  <a:off x="7561812" y="3525087"/>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9" name="Line 61289"/>
                <p:cNvSpPr>
                  <a:spLocks noChangeShapeType="1"/>
                </p:cNvSpPr>
                <p:nvPr/>
              </p:nvSpPr>
              <p:spPr bwMode="auto">
                <a:xfrm flipV="1">
                  <a:off x="7583388" y="3508905"/>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0" name="Line 61290"/>
                <p:cNvSpPr>
                  <a:spLocks noChangeShapeType="1"/>
                </p:cNvSpPr>
                <p:nvPr/>
              </p:nvSpPr>
              <p:spPr bwMode="auto">
                <a:xfrm flipH="1" flipV="1">
                  <a:off x="7615752" y="3476542"/>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1" name="Line 61291"/>
                <p:cNvSpPr>
                  <a:spLocks noChangeShapeType="1"/>
                </p:cNvSpPr>
                <p:nvPr/>
              </p:nvSpPr>
              <p:spPr bwMode="auto">
                <a:xfrm flipH="1" flipV="1">
                  <a:off x="7604964" y="3433390"/>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2" name="Line 61292"/>
                <p:cNvSpPr>
                  <a:spLocks noChangeShapeType="1"/>
                </p:cNvSpPr>
                <p:nvPr/>
              </p:nvSpPr>
              <p:spPr bwMode="auto">
                <a:xfrm flipH="1" flipV="1">
                  <a:off x="7540236" y="3374056"/>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3" name="Line 61293"/>
                <p:cNvSpPr>
                  <a:spLocks noChangeShapeType="1"/>
                </p:cNvSpPr>
                <p:nvPr/>
              </p:nvSpPr>
              <p:spPr bwMode="auto">
                <a:xfrm flipH="1" flipV="1">
                  <a:off x="7529449" y="333629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4" name="Line 61294"/>
                <p:cNvSpPr>
                  <a:spLocks noChangeShapeType="1"/>
                </p:cNvSpPr>
                <p:nvPr/>
              </p:nvSpPr>
              <p:spPr bwMode="auto">
                <a:xfrm flipH="1" flipV="1">
                  <a:off x="7518661" y="329854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5" name="Line 61295"/>
                <p:cNvSpPr>
                  <a:spLocks noChangeShapeType="1"/>
                </p:cNvSpPr>
                <p:nvPr/>
              </p:nvSpPr>
              <p:spPr bwMode="auto">
                <a:xfrm flipH="1">
                  <a:off x="7480903" y="329854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6" name="Line 61296"/>
                <p:cNvSpPr>
                  <a:spLocks noChangeShapeType="1"/>
                </p:cNvSpPr>
                <p:nvPr/>
              </p:nvSpPr>
              <p:spPr bwMode="auto">
                <a:xfrm flipH="1">
                  <a:off x="7437751" y="3309329"/>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7" name="Line 61297"/>
                <p:cNvSpPr>
                  <a:spLocks noChangeShapeType="1"/>
                </p:cNvSpPr>
                <p:nvPr/>
              </p:nvSpPr>
              <p:spPr bwMode="auto">
                <a:xfrm flipH="1">
                  <a:off x="7405387" y="3320117"/>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8" name="Line 61298"/>
                <p:cNvSpPr>
                  <a:spLocks noChangeShapeType="1"/>
                </p:cNvSpPr>
                <p:nvPr/>
              </p:nvSpPr>
              <p:spPr bwMode="auto">
                <a:xfrm flipH="1" flipV="1">
                  <a:off x="7394599" y="3298541"/>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9" name="Line 61299"/>
                <p:cNvSpPr>
                  <a:spLocks noChangeShapeType="1"/>
                </p:cNvSpPr>
                <p:nvPr/>
              </p:nvSpPr>
              <p:spPr bwMode="auto">
                <a:xfrm flipH="1">
                  <a:off x="7356842" y="329854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0" name="Line 61300"/>
                <p:cNvSpPr>
                  <a:spLocks noChangeShapeType="1"/>
                </p:cNvSpPr>
                <p:nvPr/>
              </p:nvSpPr>
              <p:spPr bwMode="auto">
                <a:xfrm flipH="1">
                  <a:off x="7329872" y="330932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1" name="Line 61301"/>
                <p:cNvSpPr>
                  <a:spLocks noChangeShapeType="1"/>
                </p:cNvSpPr>
                <p:nvPr/>
              </p:nvSpPr>
              <p:spPr bwMode="auto">
                <a:xfrm flipH="1">
                  <a:off x="7292114" y="335787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07" name="Group 1506"/>
            <p:cNvGrpSpPr/>
            <p:nvPr/>
          </p:nvGrpSpPr>
          <p:grpSpPr>
            <a:xfrm>
              <a:off x="7524055" y="3061204"/>
              <a:ext cx="2071283" cy="2443468"/>
              <a:chOff x="7524055" y="3061204"/>
              <a:chExt cx="2071283" cy="2443468"/>
            </a:xfrm>
          </p:grpSpPr>
          <p:grpSp>
            <p:nvGrpSpPr>
              <p:cNvPr id="1498" name="Group 1497"/>
              <p:cNvGrpSpPr/>
              <p:nvPr/>
            </p:nvGrpSpPr>
            <p:grpSpPr>
              <a:xfrm>
                <a:off x="7524055" y="3061206"/>
                <a:ext cx="2071283" cy="2443466"/>
                <a:chOff x="7524055" y="3061206"/>
                <a:chExt cx="2071283" cy="2443466"/>
              </a:xfrm>
            </p:grpSpPr>
            <p:sp>
              <p:nvSpPr>
                <p:cNvPr id="927" name="Freeform 61317"/>
                <p:cNvSpPr>
                  <a:spLocks/>
                </p:cNvSpPr>
                <p:nvPr/>
              </p:nvSpPr>
              <p:spPr bwMode="auto">
                <a:xfrm>
                  <a:off x="8683758" y="5202610"/>
                  <a:ext cx="129455" cy="64728"/>
                </a:xfrm>
                <a:custGeom>
                  <a:avLst/>
                  <a:gdLst>
                    <a:gd name="T0" fmla="*/ 106 w 117"/>
                    <a:gd name="T1" fmla="*/ 0 h 57"/>
                    <a:gd name="T2" fmla="*/ 117 w 117"/>
                    <a:gd name="T3" fmla="*/ 35 h 57"/>
                    <a:gd name="T4" fmla="*/ 82 w 117"/>
                    <a:gd name="T5" fmla="*/ 47 h 57"/>
                    <a:gd name="T6" fmla="*/ 47 w 117"/>
                    <a:gd name="T7" fmla="*/ 57 h 57"/>
                    <a:gd name="T8" fmla="*/ 0 w 117"/>
                    <a:gd name="T9" fmla="*/ 33 h 57"/>
                    <a:gd name="T10" fmla="*/ 70 w 117"/>
                    <a:gd name="T11" fmla="*/ 12 h 57"/>
                    <a:gd name="T12" fmla="*/ 106 w 11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17" h="57">
                      <a:moveTo>
                        <a:pt x="106" y="0"/>
                      </a:moveTo>
                      <a:lnTo>
                        <a:pt x="117" y="35"/>
                      </a:lnTo>
                      <a:lnTo>
                        <a:pt x="82" y="47"/>
                      </a:lnTo>
                      <a:lnTo>
                        <a:pt x="47" y="57"/>
                      </a:lnTo>
                      <a:lnTo>
                        <a:pt x="0" y="33"/>
                      </a:lnTo>
                      <a:lnTo>
                        <a:pt x="70" y="12"/>
                      </a:lnTo>
                      <a:lnTo>
                        <a:pt x="106"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8" name="Line 61318"/>
                <p:cNvSpPr>
                  <a:spLocks noChangeShapeType="1"/>
                </p:cNvSpPr>
                <p:nvPr/>
              </p:nvSpPr>
              <p:spPr bwMode="auto">
                <a:xfrm flipV="1">
                  <a:off x="8683758" y="521879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9" name="Line 61319"/>
                <p:cNvSpPr>
                  <a:spLocks noChangeShapeType="1"/>
                </p:cNvSpPr>
                <p:nvPr/>
              </p:nvSpPr>
              <p:spPr bwMode="auto">
                <a:xfrm flipV="1">
                  <a:off x="8759273" y="52026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0" name="Line 61320"/>
                <p:cNvSpPr>
                  <a:spLocks noChangeShapeType="1"/>
                </p:cNvSpPr>
                <p:nvPr/>
              </p:nvSpPr>
              <p:spPr bwMode="auto">
                <a:xfrm>
                  <a:off x="8802425" y="520261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1" name="Line 61321"/>
                <p:cNvSpPr>
                  <a:spLocks noChangeShapeType="1"/>
                </p:cNvSpPr>
                <p:nvPr/>
              </p:nvSpPr>
              <p:spPr bwMode="auto">
                <a:xfrm flipH="1">
                  <a:off x="8775455" y="524036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2" name="Line 61322"/>
                <p:cNvSpPr>
                  <a:spLocks noChangeShapeType="1"/>
                </p:cNvSpPr>
                <p:nvPr/>
              </p:nvSpPr>
              <p:spPr bwMode="auto">
                <a:xfrm flipH="1">
                  <a:off x="8737697" y="52565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3" name="Line 61323"/>
                <p:cNvSpPr>
                  <a:spLocks noChangeShapeType="1"/>
                </p:cNvSpPr>
                <p:nvPr/>
              </p:nvSpPr>
              <p:spPr bwMode="auto">
                <a:xfrm flipH="1" flipV="1">
                  <a:off x="8683758" y="524036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4" name="Line 61324"/>
                <p:cNvSpPr>
                  <a:spLocks noChangeShapeType="1"/>
                </p:cNvSpPr>
                <p:nvPr/>
              </p:nvSpPr>
              <p:spPr bwMode="auto">
                <a:xfrm flipV="1">
                  <a:off x="8683758" y="521879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5" name="Line 61325"/>
                <p:cNvSpPr>
                  <a:spLocks noChangeShapeType="1"/>
                </p:cNvSpPr>
                <p:nvPr/>
              </p:nvSpPr>
              <p:spPr bwMode="auto">
                <a:xfrm flipV="1">
                  <a:off x="8759273" y="52026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6" name="Line 61326"/>
                <p:cNvSpPr>
                  <a:spLocks noChangeShapeType="1"/>
                </p:cNvSpPr>
                <p:nvPr/>
              </p:nvSpPr>
              <p:spPr bwMode="auto">
                <a:xfrm>
                  <a:off x="8802425" y="520261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7" name="Line 61327"/>
                <p:cNvSpPr>
                  <a:spLocks noChangeShapeType="1"/>
                </p:cNvSpPr>
                <p:nvPr/>
              </p:nvSpPr>
              <p:spPr bwMode="auto">
                <a:xfrm flipH="1">
                  <a:off x="8775455" y="524036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8" name="Line 61328"/>
                <p:cNvSpPr>
                  <a:spLocks noChangeShapeType="1"/>
                </p:cNvSpPr>
                <p:nvPr/>
              </p:nvSpPr>
              <p:spPr bwMode="auto">
                <a:xfrm flipH="1">
                  <a:off x="8737697" y="52565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9" name="Line 61329"/>
                <p:cNvSpPr>
                  <a:spLocks noChangeShapeType="1"/>
                </p:cNvSpPr>
                <p:nvPr/>
              </p:nvSpPr>
              <p:spPr bwMode="auto">
                <a:xfrm flipH="1" flipV="1">
                  <a:off x="8683758" y="524036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5" name="Freeform 61395"/>
                <p:cNvSpPr>
                  <a:spLocks noEditPoints="1"/>
                </p:cNvSpPr>
                <p:nvPr/>
              </p:nvSpPr>
              <p:spPr bwMode="auto">
                <a:xfrm>
                  <a:off x="7524055" y="3061206"/>
                  <a:ext cx="2071283" cy="2443466"/>
                </a:xfrm>
                <a:custGeom>
                  <a:avLst/>
                  <a:gdLst>
                    <a:gd name="T0" fmla="*/ 69 w 1918"/>
                    <a:gd name="T1" fmla="*/ 2192 h 2262"/>
                    <a:gd name="T2" fmla="*/ 742 w 1918"/>
                    <a:gd name="T3" fmla="*/ 656 h 2262"/>
                    <a:gd name="T4" fmla="*/ 1122 w 1918"/>
                    <a:gd name="T5" fmla="*/ 162 h 2262"/>
                    <a:gd name="T6" fmla="*/ 1200 w 1918"/>
                    <a:gd name="T7" fmla="*/ 289 h 2262"/>
                    <a:gd name="T8" fmla="*/ 1219 w 1918"/>
                    <a:gd name="T9" fmla="*/ 473 h 2262"/>
                    <a:gd name="T10" fmla="*/ 1342 w 1918"/>
                    <a:gd name="T11" fmla="*/ 509 h 2262"/>
                    <a:gd name="T12" fmla="*/ 1421 w 1918"/>
                    <a:gd name="T13" fmla="*/ 639 h 2262"/>
                    <a:gd name="T14" fmla="*/ 1360 w 1918"/>
                    <a:gd name="T15" fmla="*/ 807 h 2262"/>
                    <a:gd name="T16" fmla="*/ 1496 w 1918"/>
                    <a:gd name="T17" fmla="*/ 881 h 2262"/>
                    <a:gd name="T18" fmla="*/ 1576 w 1918"/>
                    <a:gd name="T19" fmla="*/ 1007 h 2262"/>
                    <a:gd name="T20" fmla="*/ 1501 w 1918"/>
                    <a:gd name="T21" fmla="*/ 1145 h 2262"/>
                    <a:gd name="T22" fmla="*/ 1619 w 1918"/>
                    <a:gd name="T23" fmla="*/ 1145 h 2262"/>
                    <a:gd name="T24" fmla="*/ 1837 w 1918"/>
                    <a:gd name="T25" fmla="*/ 1116 h 2262"/>
                    <a:gd name="T26" fmla="*/ 1901 w 1918"/>
                    <a:gd name="T27" fmla="*/ 1325 h 2262"/>
                    <a:gd name="T28" fmla="*/ 1830 w 1918"/>
                    <a:gd name="T29" fmla="*/ 1460 h 2262"/>
                    <a:gd name="T30" fmla="*/ 1738 w 1918"/>
                    <a:gd name="T31" fmla="*/ 1529 h 2262"/>
                    <a:gd name="T32" fmla="*/ 1721 w 1918"/>
                    <a:gd name="T33" fmla="*/ 1608 h 2262"/>
                    <a:gd name="T34" fmla="*/ 1582 w 1918"/>
                    <a:gd name="T35" fmla="*/ 1651 h 2262"/>
                    <a:gd name="T36" fmla="*/ 1718 w 1918"/>
                    <a:gd name="T37" fmla="*/ 1723 h 2262"/>
                    <a:gd name="T38" fmla="*/ 1870 w 1918"/>
                    <a:gd name="T39" fmla="*/ 1714 h 2262"/>
                    <a:gd name="T40" fmla="*/ 1761 w 1918"/>
                    <a:gd name="T41" fmla="*/ 1860 h 2262"/>
                    <a:gd name="T42" fmla="*/ 1598 w 1918"/>
                    <a:gd name="T43" fmla="*/ 1949 h 2262"/>
                    <a:gd name="T44" fmla="*/ 1437 w 1918"/>
                    <a:gd name="T45" fmla="*/ 1921 h 2262"/>
                    <a:gd name="T46" fmla="*/ 1287 w 1918"/>
                    <a:gd name="T47" fmla="*/ 1932 h 2262"/>
                    <a:gd name="T48" fmla="*/ 1127 w 1918"/>
                    <a:gd name="T49" fmla="*/ 1904 h 2262"/>
                    <a:gd name="T50" fmla="*/ 996 w 1918"/>
                    <a:gd name="T51" fmla="*/ 1983 h 2262"/>
                    <a:gd name="T52" fmla="*/ 858 w 1918"/>
                    <a:gd name="T53" fmla="*/ 2026 h 2262"/>
                    <a:gd name="T54" fmla="*/ 697 w 1918"/>
                    <a:gd name="T55" fmla="*/ 1998 h 2262"/>
                    <a:gd name="T56" fmla="*/ 556 w 1918"/>
                    <a:gd name="T57" fmla="*/ 2041 h 2262"/>
                    <a:gd name="T58" fmla="*/ 486 w 1918"/>
                    <a:gd name="T59" fmla="*/ 2179 h 2262"/>
                    <a:gd name="T60" fmla="*/ 277 w 1918"/>
                    <a:gd name="T61" fmla="*/ 2127 h 2262"/>
                    <a:gd name="T62" fmla="*/ 150 w 1918"/>
                    <a:gd name="T63" fmla="*/ 2205 h 2262"/>
                    <a:gd name="T64" fmla="*/ 69 w 1918"/>
                    <a:gd name="T65" fmla="*/ 2192 h 2262"/>
                    <a:gd name="T66" fmla="*/ 245 w 1918"/>
                    <a:gd name="T67" fmla="*/ 2022 h 2262"/>
                    <a:gd name="T68" fmla="*/ 353 w 1918"/>
                    <a:gd name="T69" fmla="*/ 1876 h 2262"/>
                    <a:gd name="T70" fmla="*/ 414 w 1918"/>
                    <a:gd name="T71" fmla="*/ 1821 h 2262"/>
                    <a:gd name="T72" fmla="*/ 527 w 1918"/>
                    <a:gd name="T73" fmla="*/ 1822 h 2262"/>
                    <a:gd name="T74" fmla="*/ 712 w 1918"/>
                    <a:gd name="T75" fmla="*/ 1804 h 2262"/>
                    <a:gd name="T76" fmla="*/ 797 w 1918"/>
                    <a:gd name="T77" fmla="*/ 1703 h 2262"/>
                    <a:gd name="T78" fmla="*/ 846 w 1918"/>
                    <a:gd name="T79" fmla="*/ 1612 h 2262"/>
                    <a:gd name="T80" fmla="*/ 779 w 1918"/>
                    <a:gd name="T81" fmla="*/ 1519 h 2262"/>
                    <a:gd name="T82" fmla="*/ 746 w 1918"/>
                    <a:gd name="T83" fmla="*/ 1414 h 2262"/>
                    <a:gd name="T84" fmla="*/ 760 w 1918"/>
                    <a:gd name="T85" fmla="*/ 1222 h 2262"/>
                    <a:gd name="T86" fmla="*/ 753 w 1918"/>
                    <a:gd name="T87" fmla="*/ 1071 h 2262"/>
                    <a:gd name="T88" fmla="*/ 813 w 1918"/>
                    <a:gd name="T89" fmla="*/ 1016 h 2262"/>
                    <a:gd name="T90" fmla="*/ 780 w 1918"/>
                    <a:gd name="T91" fmla="*/ 911 h 2262"/>
                    <a:gd name="T92" fmla="*/ 794 w 1918"/>
                    <a:gd name="T93" fmla="*/ 832 h 2262"/>
                    <a:gd name="T94" fmla="*/ 797 w 1918"/>
                    <a:gd name="T95" fmla="*/ 716 h 2262"/>
                    <a:gd name="T96" fmla="*/ 742 w 1918"/>
                    <a:gd name="T97" fmla="*/ 656 h 2262"/>
                    <a:gd name="T98" fmla="*/ 674 w 1918"/>
                    <a:gd name="T99" fmla="*/ 567 h 2262"/>
                    <a:gd name="T100" fmla="*/ 691 w 1918"/>
                    <a:gd name="T101" fmla="*/ 372 h 2262"/>
                    <a:gd name="T102" fmla="*/ 782 w 1918"/>
                    <a:gd name="T103" fmla="*/ 303 h 2262"/>
                    <a:gd name="T104" fmla="*/ 878 w 1918"/>
                    <a:gd name="T105" fmla="*/ 238 h 2262"/>
                    <a:gd name="T106" fmla="*/ 924 w 1918"/>
                    <a:gd name="T107" fmla="*/ 147 h 2262"/>
                    <a:gd name="T108" fmla="*/ 985 w 1918"/>
                    <a:gd name="T109" fmla="*/ 9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2262">
                      <a:moveTo>
                        <a:pt x="69" y="2192"/>
                      </a:moveTo>
                      <a:lnTo>
                        <a:pt x="0" y="2213"/>
                      </a:lnTo>
                      <a:lnTo>
                        <a:pt x="36" y="2202"/>
                      </a:lnTo>
                      <a:lnTo>
                        <a:pt x="69" y="2192"/>
                      </a:lnTo>
                      <a:close/>
                      <a:moveTo>
                        <a:pt x="742" y="656"/>
                      </a:moveTo>
                      <a:lnTo>
                        <a:pt x="716" y="702"/>
                      </a:lnTo>
                      <a:lnTo>
                        <a:pt x="741" y="656"/>
                      </a:lnTo>
                      <a:lnTo>
                        <a:pt x="742" y="656"/>
                      </a:lnTo>
                      <a:close/>
                      <a:moveTo>
                        <a:pt x="1033" y="0"/>
                      </a:moveTo>
                      <a:lnTo>
                        <a:pt x="1090" y="59"/>
                      </a:lnTo>
                      <a:lnTo>
                        <a:pt x="1135" y="81"/>
                      </a:lnTo>
                      <a:lnTo>
                        <a:pt x="1122" y="162"/>
                      </a:lnTo>
                      <a:lnTo>
                        <a:pt x="1132" y="195"/>
                      </a:lnTo>
                      <a:lnTo>
                        <a:pt x="1143" y="233"/>
                      </a:lnTo>
                      <a:lnTo>
                        <a:pt x="1189" y="255"/>
                      </a:lnTo>
                      <a:lnTo>
                        <a:pt x="1200" y="289"/>
                      </a:lnTo>
                      <a:lnTo>
                        <a:pt x="1175" y="334"/>
                      </a:lnTo>
                      <a:lnTo>
                        <a:pt x="1186" y="369"/>
                      </a:lnTo>
                      <a:lnTo>
                        <a:pt x="1207" y="438"/>
                      </a:lnTo>
                      <a:lnTo>
                        <a:pt x="1219" y="473"/>
                      </a:lnTo>
                      <a:lnTo>
                        <a:pt x="1254" y="463"/>
                      </a:lnTo>
                      <a:lnTo>
                        <a:pt x="1296" y="486"/>
                      </a:lnTo>
                      <a:lnTo>
                        <a:pt x="1332" y="474"/>
                      </a:lnTo>
                      <a:lnTo>
                        <a:pt x="1342" y="509"/>
                      </a:lnTo>
                      <a:lnTo>
                        <a:pt x="1389" y="534"/>
                      </a:lnTo>
                      <a:lnTo>
                        <a:pt x="1399" y="569"/>
                      </a:lnTo>
                      <a:lnTo>
                        <a:pt x="1410" y="604"/>
                      </a:lnTo>
                      <a:lnTo>
                        <a:pt x="1421" y="639"/>
                      </a:lnTo>
                      <a:lnTo>
                        <a:pt x="1475" y="812"/>
                      </a:lnTo>
                      <a:lnTo>
                        <a:pt x="1428" y="787"/>
                      </a:lnTo>
                      <a:lnTo>
                        <a:pt x="1393" y="797"/>
                      </a:lnTo>
                      <a:lnTo>
                        <a:pt x="1360" y="807"/>
                      </a:lnTo>
                      <a:lnTo>
                        <a:pt x="1372" y="844"/>
                      </a:lnTo>
                      <a:lnTo>
                        <a:pt x="1404" y="834"/>
                      </a:lnTo>
                      <a:lnTo>
                        <a:pt x="1484" y="845"/>
                      </a:lnTo>
                      <a:lnTo>
                        <a:pt x="1496" y="881"/>
                      </a:lnTo>
                      <a:lnTo>
                        <a:pt x="1544" y="904"/>
                      </a:lnTo>
                      <a:lnTo>
                        <a:pt x="1555" y="937"/>
                      </a:lnTo>
                      <a:lnTo>
                        <a:pt x="1566" y="975"/>
                      </a:lnTo>
                      <a:lnTo>
                        <a:pt x="1576" y="1007"/>
                      </a:lnTo>
                      <a:lnTo>
                        <a:pt x="1549" y="1054"/>
                      </a:lnTo>
                      <a:lnTo>
                        <a:pt x="1525" y="1100"/>
                      </a:lnTo>
                      <a:lnTo>
                        <a:pt x="1490" y="1110"/>
                      </a:lnTo>
                      <a:lnTo>
                        <a:pt x="1501" y="1145"/>
                      </a:lnTo>
                      <a:lnTo>
                        <a:pt x="1511" y="1178"/>
                      </a:lnTo>
                      <a:lnTo>
                        <a:pt x="1557" y="1203"/>
                      </a:lnTo>
                      <a:lnTo>
                        <a:pt x="1581" y="1156"/>
                      </a:lnTo>
                      <a:lnTo>
                        <a:pt x="1619" y="1145"/>
                      </a:lnTo>
                      <a:lnTo>
                        <a:pt x="1642" y="1102"/>
                      </a:lnTo>
                      <a:lnTo>
                        <a:pt x="1687" y="1125"/>
                      </a:lnTo>
                      <a:lnTo>
                        <a:pt x="1755" y="1103"/>
                      </a:lnTo>
                      <a:lnTo>
                        <a:pt x="1837" y="1116"/>
                      </a:lnTo>
                      <a:lnTo>
                        <a:pt x="1885" y="1140"/>
                      </a:lnTo>
                      <a:lnTo>
                        <a:pt x="1907" y="1211"/>
                      </a:lnTo>
                      <a:lnTo>
                        <a:pt x="1918" y="1246"/>
                      </a:lnTo>
                      <a:lnTo>
                        <a:pt x="1901" y="1325"/>
                      </a:lnTo>
                      <a:lnTo>
                        <a:pt x="1912" y="1361"/>
                      </a:lnTo>
                      <a:lnTo>
                        <a:pt x="1886" y="1404"/>
                      </a:lnTo>
                      <a:lnTo>
                        <a:pt x="1863" y="1449"/>
                      </a:lnTo>
                      <a:lnTo>
                        <a:pt x="1830" y="1460"/>
                      </a:lnTo>
                      <a:lnTo>
                        <a:pt x="1795" y="1471"/>
                      </a:lnTo>
                      <a:lnTo>
                        <a:pt x="1806" y="1508"/>
                      </a:lnTo>
                      <a:lnTo>
                        <a:pt x="1771" y="1519"/>
                      </a:lnTo>
                      <a:lnTo>
                        <a:pt x="1738" y="1529"/>
                      </a:lnTo>
                      <a:lnTo>
                        <a:pt x="1700" y="1541"/>
                      </a:lnTo>
                      <a:lnTo>
                        <a:pt x="1674" y="1582"/>
                      </a:lnTo>
                      <a:lnTo>
                        <a:pt x="1709" y="1572"/>
                      </a:lnTo>
                      <a:lnTo>
                        <a:pt x="1721" y="1608"/>
                      </a:lnTo>
                      <a:lnTo>
                        <a:pt x="1696" y="1653"/>
                      </a:lnTo>
                      <a:lnTo>
                        <a:pt x="1650" y="1630"/>
                      </a:lnTo>
                      <a:lnTo>
                        <a:pt x="1618" y="1640"/>
                      </a:lnTo>
                      <a:lnTo>
                        <a:pt x="1582" y="1651"/>
                      </a:lnTo>
                      <a:lnTo>
                        <a:pt x="1593" y="1685"/>
                      </a:lnTo>
                      <a:lnTo>
                        <a:pt x="1639" y="1708"/>
                      </a:lnTo>
                      <a:lnTo>
                        <a:pt x="1682" y="1734"/>
                      </a:lnTo>
                      <a:lnTo>
                        <a:pt x="1718" y="1723"/>
                      </a:lnTo>
                      <a:lnTo>
                        <a:pt x="1764" y="1747"/>
                      </a:lnTo>
                      <a:lnTo>
                        <a:pt x="1790" y="1700"/>
                      </a:lnTo>
                      <a:lnTo>
                        <a:pt x="1823" y="1690"/>
                      </a:lnTo>
                      <a:lnTo>
                        <a:pt x="1870" y="1714"/>
                      </a:lnTo>
                      <a:lnTo>
                        <a:pt x="1846" y="1761"/>
                      </a:lnTo>
                      <a:lnTo>
                        <a:pt x="1822" y="1803"/>
                      </a:lnTo>
                      <a:lnTo>
                        <a:pt x="1785" y="1814"/>
                      </a:lnTo>
                      <a:lnTo>
                        <a:pt x="1761" y="1860"/>
                      </a:lnTo>
                      <a:lnTo>
                        <a:pt x="1736" y="1906"/>
                      </a:lnTo>
                      <a:lnTo>
                        <a:pt x="1693" y="1882"/>
                      </a:lnTo>
                      <a:lnTo>
                        <a:pt x="1658" y="1892"/>
                      </a:lnTo>
                      <a:lnTo>
                        <a:pt x="1598" y="1949"/>
                      </a:lnTo>
                      <a:lnTo>
                        <a:pt x="1551" y="1925"/>
                      </a:lnTo>
                      <a:lnTo>
                        <a:pt x="1516" y="1935"/>
                      </a:lnTo>
                      <a:lnTo>
                        <a:pt x="1470" y="1912"/>
                      </a:lnTo>
                      <a:lnTo>
                        <a:pt x="1437" y="1921"/>
                      </a:lnTo>
                      <a:lnTo>
                        <a:pt x="1402" y="1932"/>
                      </a:lnTo>
                      <a:lnTo>
                        <a:pt x="1367" y="1943"/>
                      </a:lnTo>
                      <a:lnTo>
                        <a:pt x="1297" y="1965"/>
                      </a:lnTo>
                      <a:lnTo>
                        <a:pt x="1287" y="1932"/>
                      </a:lnTo>
                      <a:lnTo>
                        <a:pt x="1252" y="1943"/>
                      </a:lnTo>
                      <a:lnTo>
                        <a:pt x="1217" y="1954"/>
                      </a:lnTo>
                      <a:lnTo>
                        <a:pt x="1172" y="1929"/>
                      </a:lnTo>
                      <a:lnTo>
                        <a:pt x="1127" y="1904"/>
                      </a:lnTo>
                      <a:lnTo>
                        <a:pt x="1102" y="1951"/>
                      </a:lnTo>
                      <a:lnTo>
                        <a:pt x="1112" y="1986"/>
                      </a:lnTo>
                      <a:lnTo>
                        <a:pt x="1042" y="2007"/>
                      </a:lnTo>
                      <a:lnTo>
                        <a:pt x="996" y="1983"/>
                      </a:lnTo>
                      <a:lnTo>
                        <a:pt x="928" y="2004"/>
                      </a:lnTo>
                      <a:lnTo>
                        <a:pt x="904" y="2050"/>
                      </a:lnTo>
                      <a:lnTo>
                        <a:pt x="868" y="2060"/>
                      </a:lnTo>
                      <a:lnTo>
                        <a:pt x="858" y="2026"/>
                      </a:lnTo>
                      <a:lnTo>
                        <a:pt x="812" y="2001"/>
                      </a:lnTo>
                      <a:lnTo>
                        <a:pt x="765" y="1977"/>
                      </a:lnTo>
                      <a:lnTo>
                        <a:pt x="730" y="1988"/>
                      </a:lnTo>
                      <a:lnTo>
                        <a:pt x="697" y="1998"/>
                      </a:lnTo>
                      <a:lnTo>
                        <a:pt x="662" y="2009"/>
                      </a:lnTo>
                      <a:lnTo>
                        <a:pt x="627" y="2019"/>
                      </a:lnTo>
                      <a:lnTo>
                        <a:pt x="581" y="1996"/>
                      </a:lnTo>
                      <a:lnTo>
                        <a:pt x="556" y="2041"/>
                      </a:lnTo>
                      <a:lnTo>
                        <a:pt x="567" y="2077"/>
                      </a:lnTo>
                      <a:lnTo>
                        <a:pt x="579" y="2112"/>
                      </a:lnTo>
                      <a:lnTo>
                        <a:pt x="554" y="2157"/>
                      </a:lnTo>
                      <a:lnTo>
                        <a:pt x="486" y="2179"/>
                      </a:lnTo>
                      <a:lnTo>
                        <a:pt x="440" y="2154"/>
                      </a:lnTo>
                      <a:lnTo>
                        <a:pt x="428" y="2119"/>
                      </a:lnTo>
                      <a:lnTo>
                        <a:pt x="358" y="2141"/>
                      </a:lnTo>
                      <a:lnTo>
                        <a:pt x="277" y="2127"/>
                      </a:lnTo>
                      <a:lnTo>
                        <a:pt x="220" y="2184"/>
                      </a:lnTo>
                      <a:lnTo>
                        <a:pt x="195" y="2229"/>
                      </a:lnTo>
                      <a:lnTo>
                        <a:pt x="185" y="2194"/>
                      </a:lnTo>
                      <a:lnTo>
                        <a:pt x="150" y="2205"/>
                      </a:lnTo>
                      <a:lnTo>
                        <a:pt x="160" y="2240"/>
                      </a:lnTo>
                      <a:lnTo>
                        <a:pt x="125" y="2251"/>
                      </a:lnTo>
                      <a:lnTo>
                        <a:pt x="90" y="2262"/>
                      </a:lnTo>
                      <a:lnTo>
                        <a:pt x="69" y="2192"/>
                      </a:lnTo>
                      <a:lnTo>
                        <a:pt x="127" y="2134"/>
                      </a:lnTo>
                      <a:lnTo>
                        <a:pt x="163" y="2124"/>
                      </a:lnTo>
                      <a:lnTo>
                        <a:pt x="153" y="2091"/>
                      </a:lnTo>
                      <a:lnTo>
                        <a:pt x="245" y="2022"/>
                      </a:lnTo>
                      <a:lnTo>
                        <a:pt x="315" y="2001"/>
                      </a:lnTo>
                      <a:lnTo>
                        <a:pt x="329" y="1922"/>
                      </a:lnTo>
                      <a:lnTo>
                        <a:pt x="318" y="1886"/>
                      </a:lnTo>
                      <a:lnTo>
                        <a:pt x="353" y="1876"/>
                      </a:lnTo>
                      <a:lnTo>
                        <a:pt x="399" y="1899"/>
                      </a:lnTo>
                      <a:lnTo>
                        <a:pt x="424" y="1854"/>
                      </a:lnTo>
                      <a:lnTo>
                        <a:pt x="379" y="1832"/>
                      </a:lnTo>
                      <a:lnTo>
                        <a:pt x="414" y="1821"/>
                      </a:lnTo>
                      <a:lnTo>
                        <a:pt x="447" y="1811"/>
                      </a:lnTo>
                      <a:lnTo>
                        <a:pt x="482" y="1801"/>
                      </a:lnTo>
                      <a:lnTo>
                        <a:pt x="492" y="1832"/>
                      </a:lnTo>
                      <a:lnTo>
                        <a:pt x="527" y="1822"/>
                      </a:lnTo>
                      <a:lnTo>
                        <a:pt x="574" y="1847"/>
                      </a:lnTo>
                      <a:lnTo>
                        <a:pt x="609" y="1836"/>
                      </a:lnTo>
                      <a:lnTo>
                        <a:pt x="644" y="1824"/>
                      </a:lnTo>
                      <a:lnTo>
                        <a:pt x="712" y="1804"/>
                      </a:lnTo>
                      <a:lnTo>
                        <a:pt x="748" y="1792"/>
                      </a:lnTo>
                      <a:lnTo>
                        <a:pt x="736" y="1757"/>
                      </a:lnTo>
                      <a:lnTo>
                        <a:pt x="761" y="1714"/>
                      </a:lnTo>
                      <a:lnTo>
                        <a:pt x="797" y="1703"/>
                      </a:lnTo>
                      <a:lnTo>
                        <a:pt x="832" y="1693"/>
                      </a:lnTo>
                      <a:lnTo>
                        <a:pt x="856" y="1647"/>
                      </a:lnTo>
                      <a:lnTo>
                        <a:pt x="878" y="1601"/>
                      </a:lnTo>
                      <a:lnTo>
                        <a:pt x="846" y="1612"/>
                      </a:lnTo>
                      <a:lnTo>
                        <a:pt x="775" y="1633"/>
                      </a:lnTo>
                      <a:lnTo>
                        <a:pt x="765" y="1600"/>
                      </a:lnTo>
                      <a:lnTo>
                        <a:pt x="800" y="1589"/>
                      </a:lnTo>
                      <a:lnTo>
                        <a:pt x="779" y="1519"/>
                      </a:lnTo>
                      <a:lnTo>
                        <a:pt x="743" y="1530"/>
                      </a:lnTo>
                      <a:lnTo>
                        <a:pt x="732" y="1494"/>
                      </a:lnTo>
                      <a:lnTo>
                        <a:pt x="721" y="1460"/>
                      </a:lnTo>
                      <a:lnTo>
                        <a:pt x="746" y="1414"/>
                      </a:lnTo>
                      <a:lnTo>
                        <a:pt x="760" y="1335"/>
                      </a:lnTo>
                      <a:lnTo>
                        <a:pt x="782" y="1290"/>
                      </a:lnTo>
                      <a:lnTo>
                        <a:pt x="770" y="1255"/>
                      </a:lnTo>
                      <a:lnTo>
                        <a:pt x="760" y="1222"/>
                      </a:lnTo>
                      <a:lnTo>
                        <a:pt x="784" y="1174"/>
                      </a:lnTo>
                      <a:lnTo>
                        <a:pt x="810" y="1131"/>
                      </a:lnTo>
                      <a:lnTo>
                        <a:pt x="798" y="1095"/>
                      </a:lnTo>
                      <a:lnTo>
                        <a:pt x="753" y="1071"/>
                      </a:lnTo>
                      <a:lnTo>
                        <a:pt x="743" y="1038"/>
                      </a:lnTo>
                      <a:lnTo>
                        <a:pt x="766" y="990"/>
                      </a:lnTo>
                      <a:lnTo>
                        <a:pt x="778" y="1027"/>
                      </a:lnTo>
                      <a:lnTo>
                        <a:pt x="813" y="1016"/>
                      </a:lnTo>
                      <a:lnTo>
                        <a:pt x="836" y="969"/>
                      </a:lnTo>
                      <a:lnTo>
                        <a:pt x="801" y="979"/>
                      </a:lnTo>
                      <a:lnTo>
                        <a:pt x="791" y="946"/>
                      </a:lnTo>
                      <a:lnTo>
                        <a:pt x="780" y="911"/>
                      </a:lnTo>
                      <a:lnTo>
                        <a:pt x="745" y="922"/>
                      </a:lnTo>
                      <a:lnTo>
                        <a:pt x="734" y="889"/>
                      </a:lnTo>
                      <a:lnTo>
                        <a:pt x="759" y="843"/>
                      </a:lnTo>
                      <a:lnTo>
                        <a:pt x="794" y="832"/>
                      </a:lnTo>
                      <a:lnTo>
                        <a:pt x="784" y="797"/>
                      </a:lnTo>
                      <a:lnTo>
                        <a:pt x="772" y="762"/>
                      </a:lnTo>
                      <a:lnTo>
                        <a:pt x="809" y="751"/>
                      </a:lnTo>
                      <a:lnTo>
                        <a:pt x="797" y="716"/>
                      </a:lnTo>
                      <a:lnTo>
                        <a:pt x="865" y="695"/>
                      </a:lnTo>
                      <a:lnTo>
                        <a:pt x="854" y="659"/>
                      </a:lnTo>
                      <a:lnTo>
                        <a:pt x="776" y="646"/>
                      </a:lnTo>
                      <a:lnTo>
                        <a:pt x="742" y="656"/>
                      </a:lnTo>
                      <a:lnTo>
                        <a:pt x="765" y="613"/>
                      </a:lnTo>
                      <a:lnTo>
                        <a:pt x="730" y="623"/>
                      </a:lnTo>
                      <a:lnTo>
                        <a:pt x="684" y="600"/>
                      </a:lnTo>
                      <a:lnTo>
                        <a:pt x="674" y="567"/>
                      </a:lnTo>
                      <a:lnTo>
                        <a:pt x="651" y="495"/>
                      </a:lnTo>
                      <a:lnTo>
                        <a:pt x="641" y="461"/>
                      </a:lnTo>
                      <a:lnTo>
                        <a:pt x="665" y="416"/>
                      </a:lnTo>
                      <a:lnTo>
                        <a:pt x="691" y="372"/>
                      </a:lnTo>
                      <a:lnTo>
                        <a:pt x="733" y="394"/>
                      </a:lnTo>
                      <a:lnTo>
                        <a:pt x="723" y="362"/>
                      </a:lnTo>
                      <a:lnTo>
                        <a:pt x="759" y="351"/>
                      </a:lnTo>
                      <a:lnTo>
                        <a:pt x="782" y="303"/>
                      </a:lnTo>
                      <a:lnTo>
                        <a:pt x="794" y="340"/>
                      </a:lnTo>
                      <a:lnTo>
                        <a:pt x="829" y="330"/>
                      </a:lnTo>
                      <a:lnTo>
                        <a:pt x="853" y="281"/>
                      </a:lnTo>
                      <a:lnTo>
                        <a:pt x="878" y="238"/>
                      </a:lnTo>
                      <a:lnTo>
                        <a:pt x="913" y="227"/>
                      </a:lnTo>
                      <a:lnTo>
                        <a:pt x="902" y="192"/>
                      </a:lnTo>
                      <a:lnTo>
                        <a:pt x="935" y="182"/>
                      </a:lnTo>
                      <a:lnTo>
                        <a:pt x="924" y="147"/>
                      </a:lnTo>
                      <a:lnTo>
                        <a:pt x="960" y="135"/>
                      </a:lnTo>
                      <a:lnTo>
                        <a:pt x="1005" y="160"/>
                      </a:lnTo>
                      <a:lnTo>
                        <a:pt x="1030" y="114"/>
                      </a:lnTo>
                      <a:lnTo>
                        <a:pt x="985" y="91"/>
                      </a:lnTo>
                      <a:lnTo>
                        <a:pt x="1020" y="81"/>
                      </a:lnTo>
                      <a:lnTo>
                        <a:pt x="1033"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6" name="Line 61396"/>
                <p:cNvSpPr>
                  <a:spLocks noChangeShapeType="1"/>
                </p:cNvSpPr>
                <p:nvPr/>
              </p:nvSpPr>
              <p:spPr bwMode="auto">
                <a:xfrm flipV="1">
                  <a:off x="7599570" y="5364429"/>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7" name="Line 61397"/>
                <p:cNvSpPr>
                  <a:spLocks noChangeShapeType="1"/>
                </p:cNvSpPr>
                <p:nvPr/>
              </p:nvSpPr>
              <p:spPr bwMode="auto">
                <a:xfrm flipV="1">
                  <a:off x="7664298" y="535364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8" name="Line 61398"/>
                <p:cNvSpPr>
                  <a:spLocks noChangeShapeType="1"/>
                </p:cNvSpPr>
                <p:nvPr/>
              </p:nvSpPr>
              <p:spPr bwMode="auto">
                <a:xfrm flipH="1" flipV="1">
                  <a:off x="7691268" y="5321277"/>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9" name="Line 61399"/>
                <p:cNvSpPr>
                  <a:spLocks noChangeShapeType="1"/>
                </p:cNvSpPr>
                <p:nvPr/>
              </p:nvSpPr>
              <p:spPr bwMode="auto">
                <a:xfrm flipV="1">
                  <a:off x="7691268" y="5245762"/>
                  <a:ext cx="97091" cy="7551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0" name="Line 61400"/>
                <p:cNvSpPr>
                  <a:spLocks noChangeShapeType="1"/>
                </p:cNvSpPr>
                <p:nvPr/>
              </p:nvSpPr>
              <p:spPr bwMode="auto">
                <a:xfrm flipV="1">
                  <a:off x="7788359" y="522418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1" name="Line 61401"/>
                <p:cNvSpPr>
                  <a:spLocks noChangeShapeType="1"/>
                </p:cNvSpPr>
                <p:nvPr/>
              </p:nvSpPr>
              <p:spPr bwMode="auto">
                <a:xfrm flipV="1">
                  <a:off x="7863875" y="5137882"/>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2" name="Line 61402"/>
                <p:cNvSpPr>
                  <a:spLocks noChangeShapeType="1"/>
                </p:cNvSpPr>
                <p:nvPr/>
              </p:nvSpPr>
              <p:spPr bwMode="auto">
                <a:xfrm flipH="1" flipV="1">
                  <a:off x="7869268" y="510012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3" name="Line 61403"/>
                <p:cNvSpPr>
                  <a:spLocks noChangeShapeType="1"/>
                </p:cNvSpPr>
                <p:nvPr/>
              </p:nvSpPr>
              <p:spPr bwMode="auto">
                <a:xfrm flipV="1">
                  <a:off x="7869268" y="508933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4" name="Line 61404"/>
                <p:cNvSpPr>
                  <a:spLocks noChangeShapeType="1"/>
                </p:cNvSpPr>
                <p:nvPr/>
              </p:nvSpPr>
              <p:spPr bwMode="auto">
                <a:xfrm>
                  <a:off x="7907026" y="5089337"/>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5" name="Line 61405"/>
                <p:cNvSpPr>
                  <a:spLocks noChangeShapeType="1"/>
                </p:cNvSpPr>
                <p:nvPr/>
              </p:nvSpPr>
              <p:spPr bwMode="auto">
                <a:xfrm flipV="1">
                  <a:off x="7955572" y="506236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6" name="Line 61406"/>
                <p:cNvSpPr>
                  <a:spLocks noChangeShapeType="1"/>
                </p:cNvSpPr>
                <p:nvPr/>
              </p:nvSpPr>
              <p:spPr bwMode="auto">
                <a:xfrm flipH="1" flipV="1">
                  <a:off x="7933996" y="5040791"/>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7" name="Line 61407"/>
                <p:cNvSpPr>
                  <a:spLocks noChangeShapeType="1"/>
                </p:cNvSpPr>
                <p:nvPr/>
              </p:nvSpPr>
              <p:spPr bwMode="auto">
                <a:xfrm flipV="1">
                  <a:off x="7933996" y="503000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8" name="Line 61408"/>
                <p:cNvSpPr>
                  <a:spLocks noChangeShapeType="1"/>
                </p:cNvSpPr>
                <p:nvPr/>
              </p:nvSpPr>
              <p:spPr bwMode="auto">
                <a:xfrm flipV="1">
                  <a:off x="7971754" y="501921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9" name="Line 61409"/>
                <p:cNvSpPr>
                  <a:spLocks noChangeShapeType="1"/>
                </p:cNvSpPr>
                <p:nvPr/>
              </p:nvSpPr>
              <p:spPr bwMode="auto">
                <a:xfrm flipV="1">
                  <a:off x="8009512" y="500842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0" name="Line 61410"/>
                <p:cNvSpPr>
                  <a:spLocks noChangeShapeType="1"/>
                </p:cNvSpPr>
                <p:nvPr/>
              </p:nvSpPr>
              <p:spPr bwMode="auto">
                <a:xfrm>
                  <a:off x="8047269" y="5008427"/>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1" name="Line 61411"/>
                <p:cNvSpPr>
                  <a:spLocks noChangeShapeType="1"/>
                </p:cNvSpPr>
                <p:nvPr/>
              </p:nvSpPr>
              <p:spPr bwMode="auto">
                <a:xfrm flipV="1">
                  <a:off x="8058057" y="503000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2" name="Line 61412"/>
                <p:cNvSpPr>
                  <a:spLocks noChangeShapeType="1"/>
                </p:cNvSpPr>
                <p:nvPr/>
              </p:nvSpPr>
              <p:spPr bwMode="auto">
                <a:xfrm>
                  <a:off x="8095815" y="503000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3" name="Line 61413"/>
                <p:cNvSpPr>
                  <a:spLocks noChangeShapeType="1"/>
                </p:cNvSpPr>
                <p:nvPr/>
              </p:nvSpPr>
              <p:spPr bwMode="auto">
                <a:xfrm flipV="1">
                  <a:off x="8144361" y="504618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4" name="Line 61414"/>
                <p:cNvSpPr>
                  <a:spLocks noChangeShapeType="1"/>
                </p:cNvSpPr>
                <p:nvPr/>
              </p:nvSpPr>
              <p:spPr bwMode="auto">
                <a:xfrm flipV="1">
                  <a:off x="8182119" y="5030003"/>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5" name="Line 61415"/>
                <p:cNvSpPr>
                  <a:spLocks noChangeShapeType="1"/>
                </p:cNvSpPr>
                <p:nvPr/>
              </p:nvSpPr>
              <p:spPr bwMode="auto">
                <a:xfrm flipV="1">
                  <a:off x="8219876" y="5008427"/>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6" name="Line 61416"/>
                <p:cNvSpPr>
                  <a:spLocks noChangeShapeType="1"/>
                </p:cNvSpPr>
                <p:nvPr/>
              </p:nvSpPr>
              <p:spPr bwMode="auto">
                <a:xfrm flipV="1">
                  <a:off x="8295392" y="499763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7" name="Line 61417"/>
                <p:cNvSpPr>
                  <a:spLocks noChangeShapeType="1"/>
                </p:cNvSpPr>
                <p:nvPr/>
              </p:nvSpPr>
              <p:spPr bwMode="auto">
                <a:xfrm flipH="1" flipV="1">
                  <a:off x="8316968" y="4959882"/>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8" name="Line 61418"/>
                <p:cNvSpPr>
                  <a:spLocks noChangeShapeType="1"/>
                </p:cNvSpPr>
                <p:nvPr/>
              </p:nvSpPr>
              <p:spPr bwMode="auto">
                <a:xfrm flipV="1">
                  <a:off x="8316968" y="491133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9" name="Line 61419"/>
                <p:cNvSpPr>
                  <a:spLocks noChangeShapeType="1"/>
                </p:cNvSpPr>
                <p:nvPr/>
              </p:nvSpPr>
              <p:spPr bwMode="auto">
                <a:xfrm flipV="1">
                  <a:off x="8343938" y="4900548"/>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0" name="Line 61420"/>
                <p:cNvSpPr>
                  <a:spLocks noChangeShapeType="1"/>
                </p:cNvSpPr>
                <p:nvPr/>
              </p:nvSpPr>
              <p:spPr bwMode="auto">
                <a:xfrm flipV="1">
                  <a:off x="8387089" y="48897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1" name="Line 61421"/>
                <p:cNvSpPr>
                  <a:spLocks noChangeShapeType="1"/>
                </p:cNvSpPr>
                <p:nvPr/>
              </p:nvSpPr>
              <p:spPr bwMode="auto">
                <a:xfrm flipV="1">
                  <a:off x="8424847" y="484121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2" name="Line 61422"/>
                <p:cNvSpPr>
                  <a:spLocks noChangeShapeType="1"/>
                </p:cNvSpPr>
                <p:nvPr/>
              </p:nvSpPr>
              <p:spPr bwMode="auto">
                <a:xfrm flipV="1">
                  <a:off x="8446423" y="479266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3" name="Line 61423"/>
                <p:cNvSpPr>
                  <a:spLocks noChangeShapeType="1"/>
                </p:cNvSpPr>
                <p:nvPr/>
              </p:nvSpPr>
              <p:spPr bwMode="auto">
                <a:xfrm flipH="1">
                  <a:off x="8435635" y="479266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4" name="Line 61424"/>
                <p:cNvSpPr>
                  <a:spLocks noChangeShapeType="1"/>
                </p:cNvSpPr>
                <p:nvPr/>
              </p:nvSpPr>
              <p:spPr bwMode="auto">
                <a:xfrm flipH="1">
                  <a:off x="8360120" y="4803457"/>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5" name="Line 61425"/>
                <p:cNvSpPr>
                  <a:spLocks noChangeShapeType="1"/>
                </p:cNvSpPr>
                <p:nvPr/>
              </p:nvSpPr>
              <p:spPr bwMode="auto">
                <a:xfrm flipH="1" flipV="1">
                  <a:off x="8349332" y="478727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6" name="Line 61426"/>
                <p:cNvSpPr>
                  <a:spLocks noChangeShapeType="1"/>
                </p:cNvSpPr>
                <p:nvPr/>
              </p:nvSpPr>
              <p:spPr bwMode="auto">
                <a:xfrm flipV="1">
                  <a:off x="8349332" y="477648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7" name="Line 61427"/>
                <p:cNvSpPr>
                  <a:spLocks noChangeShapeType="1"/>
                </p:cNvSpPr>
                <p:nvPr/>
              </p:nvSpPr>
              <p:spPr bwMode="auto">
                <a:xfrm flipH="1" flipV="1">
                  <a:off x="8365513" y="4700971"/>
                  <a:ext cx="21576" cy="7551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8" name="Line 61428"/>
                <p:cNvSpPr>
                  <a:spLocks noChangeShapeType="1"/>
                </p:cNvSpPr>
                <p:nvPr/>
              </p:nvSpPr>
              <p:spPr bwMode="auto">
                <a:xfrm flipH="1">
                  <a:off x="8327756" y="470097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9" name="Line 61429"/>
                <p:cNvSpPr>
                  <a:spLocks noChangeShapeType="1"/>
                </p:cNvSpPr>
                <p:nvPr/>
              </p:nvSpPr>
              <p:spPr bwMode="auto">
                <a:xfrm flipH="1" flipV="1">
                  <a:off x="8316968" y="46740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0" name="Line 61430"/>
                <p:cNvSpPr>
                  <a:spLocks noChangeShapeType="1"/>
                </p:cNvSpPr>
                <p:nvPr/>
              </p:nvSpPr>
              <p:spPr bwMode="auto">
                <a:xfrm flipH="1" flipV="1">
                  <a:off x="8300786" y="463624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1" name="Line 61431"/>
                <p:cNvSpPr>
                  <a:spLocks noChangeShapeType="1"/>
                </p:cNvSpPr>
                <p:nvPr/>
              </p:nvSpPr>
              <p:spPr bwMode="auto">
                <a:xfrm flipV="1">
                  <a:off x="8300786" y="458769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2" name="Line 61432"/>
                <p:cNvSpPr>
                  <a:spLocks noChangeShapeType="1"/>
                </p:cNvSpPr>
                <p:nvPr/>
              </p:nvSpPr>
              <p:spPr bwMode="auto">
                <a:xfrm flipV="1">
                  <a:off x="8327756" y="4501395"/>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3" name="Line 61433"/>
                <p:cNvSpPr>
                  <a:spLocks noChangeShapeType="1"/>
                </p:cNvSpPr>
                <p:nvPr/>
              </p:nvSpPr>
              <p:spPr bwMode="auto">
                <a:xfrm flipH="1">
                  <a:off x="8306180" y="4501395"/>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4" name="Line 61434"/>
                <p:cNvSpPr>
                  <a:spLocks noChangeShapeType="1"/>
                </p:cNvSpPr>
                <p:nvPr/>
              </p:nvSpPr>
              <p:spPr bwMode="auto">
                <a:xfrm flipV="1">
                  <a:off x="8306180" y="4501395"/>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5" name="Line 61435"/>
                <p:cNvSpPr>
                  <a:spLocks noChangeShapeType="1"/>
                </p:cNvSpPr>
                <p:nvPr/>
              </p:nvSpPr>
              <p:spPr bwMode="auto">
                <a:xfrm flipV="1">
                  <a:off x="8343938" y="445284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6" name="Line 61436"/>
                <p:cNvSpPr>
                  <a:spLocks noChangeShapeType="1"/>
                </p:cNvSpPr>
                <p:nvPr/>
              </p:nvSpPr>
              <p:spPr bwMode="auto">
                <a:xfrm flipH="1" flipV="1">
                  <a:off x="8354726" y="4415091"/>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7" name="Line 61437"/>
                <p:cNvSpPr>
                  <a:spLocks noChangeShapeType="1"/>
                </p:cNvSpPr>
                <p:nvPr/>
              </p:nvSpPr>
              <p:spPr bwMode="auto">
                <a:xfrm flipH="1" flipV="1">
                  <a:off x="8343938" y="438272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8" name="Line 61438"/>
                <p:cNvSpPr>
                  <a:spLocks noChangeShapeType="1"/>
                </p:cNvSpPr>
                <p:nvPr/>
              </p:nvSpPr>
              <p:spPr bwMode="auto">
                <a:xfrm flipV="1">
                  <a:off x="8343938" y="432878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9" name="Line 61439"/>
                <p:cNvSpPr>
                  <a:spLocks noChangeShapeType="1"/>
                </p:cNvSpPr>
                <p:nvPr/>
              </p:nvSpPr>
              <p:spPr bwMode="auto">
                <a:xfrm flipV="1">
                  <a:off x="8370907" y="4285636"/>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0" name="Line 61440"/>
                <p:cNvSpPr>
                  <a:spLocks noChangeShapeType="1"/>
                </p:cNvSpPr>
                <p:nvPr/>
              </p:nvSpPr>
              <p:spPr bwMode="auto">
                <a:xfrm flipH="1" flipV="1">
                  <a:off x="8387089" y="4242484"/>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1" name="Line 61441"/>
                <p:cNvSpPr>
                  <a:spLocks noChangeShapeType="1"/>
                </p:cNvSpPr>
                <p:nvPr/>
              </p:nvSpPr>
              <p:spPr bwMode="auto">
                <a:xfrm flipH="1" flipV="1">
                  <a:off x="8338544" y="4220909"/>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2" name="Line 61442"/>
                <p:cNvSpPr>
                  <a:spLocks noChangeShapeType="1"/>
                </p:cNvSpPr>
                <p:nvPr/>
              </p:nvSpPr>
              <p:spPr bwMode="auto">
                <a:xfrm flipH="1" flipV="1">
                  <a:off x="8327756" y="418315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3" name="Line 61443"/>
                <p:cNvSpPr>
                  <a:spLocks noChangeShapeType="1"/>
                </p:cNvSpPr>
                <p:nvPr/>
              </p:nvSpPr>
              <p:spPr bwMode="auto">
                <a:xfrm flipV="1">
                  <a:off x="8327756" y="4129211"/>
                  <a:ext cx="21576"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4" name="Line 61444"/>
                <p:cNvSpPr>
                  <a:spLocks noChangeShapeType="1"/>
                </p:cNvSpPr>
                <p:nvPr/>
              </p:nvSpPr>
              <p:spPr bwMode="auto">
                <a:xfrm>
                  <a:off x="8349332" y="4129211"/>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5" name="Line 61445"/>
                <p:cNvSpPr>
                  <a:spLocks noChangeShapeType="1"/>
                </p:cNvSpPr>
                <p:nvPr/>
              </p:nvSpPr>
              <p:spPr bwMode="auto">
                <a:xfrm flipV="1">
                  <a:off x="8365513" y="416157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6" name="Line 61446"/>
                <p:cNvSpPr>
                  <a:spLocks noChangeShapeType="1"/>
                </p:cNvSpPr>
                <p:nvPr/>
              </p:nvSpPr>
              <p:spPr bwMode="auto">
                <a:xfrm flipV="1">
                  <a:off x="8403271" y="4107635"/>
                  <a:ext cx="21576"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7" name="Line 61447"/>
                <p:cNvSpPr>
                  <a:spLocks noChangeShapeType="1"/>
                </p:cNvSpPr>
                <p:nvPr/>
              </p:nvSpPr>
              <p:spPr bwMode="auto">
                <a:xfrm flipH="1">
                  <a:off x="8387089" y="410763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8" name="Line 61448"/>
                <p:cNvSpPr>
                  <a:spLocks noChangeShapeType="1"/>
                </p:cNvSpPr>
                <p:nvPr/>
              </p:nvSpPr>
              <p:spPr bwMode="auto">
                <a:xfrm flipH="1" flipV="1">
                  <a:off x="8376301" y="4086060"/>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9" name="Line 61449"/>
                <p:cNvSpPr>
                  <a:spLocks noChangeShapeType="1"/>
                </p:cNvSpPr>
                <p:nvPr/>
              </p:nvSpPr>
              <p:spPr bwMode="auto">
                <a:xfrm flipH="1" flipV="1">
                  <a:off x="8365513" y="40483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0" name="Line 61450"/>
                <p:cNvSpPr>
                  <a:spLocks noChangeShapeType="1"/>
                </p:cNvSpPr>
                <p:nvPr/>
              </p:nvSpPr>
              <p:spPr bwMode="auto">
                <a:xfrm flipH="1">
                  <a:off x="8327756" y="404830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1" name="Line 61451"/>
                <p:cNvSpPr>
                  <a:spLocks noChangeShapeType="1"/>
                </p:cNvSpPr>
                <p:nvPr/>
              </p:nvSpPr>
              <p:spPr bwMode="auto">
                <a:xfrm flipH="1" flipV="1">
                  <a:off x="8316968" y="40213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2" name="Line 61452"/>
                <p:cNvSpPr>
                  <a:spLocks noChangeShapeType="1"/>
                </p:cNvSpPr>
                <p:nvPr/>
              </p:nvSpPr>
              <p:spPr bwMode="auto">
                <a:xfrm flipV="1">
                  <a:off x="8316968" y="397278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3" name="Line 61453"/>
                <p:cNvSpPr>
                  <a:spLocks noChangeShapeType="1"/>
                </p:cNvSpPr>
                <p:nvPr/>
              </p:nvSpPr>
              <p:spPr bwMode="auto">
                <a:xfrm flipV="1">
                  <a:off x="8343938" y="396199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4" name="Line 61454"/>
                <p:cNvSpPr>
                  <a:spLocks noChangeShapeType="1"/>
                </p:cNvSpPr>
                <p:nvPr/>
              </p:nvSpPr>
              <p:spPr bwMode="auto">
                <a:xfrm flipH="1" flipV="1">
                  <a:off x="8370907" y="392424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5" name="Line 61455"/>
                <p:cNvSpPr>
                  <a:spLocks noChangeShapeType="1"/>
                </p:cNvSpPr>
                <p:nvPr/>
              </p:nvSpPr>
              <p:spPr bwMode="auto">
                <a:xfrm flipH="1" flipV="1">
                  <a:off x="8360120" y="388648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6" name="Line 61456"/>
                <p:cNvSpPr>
                  <a:spLocks noChangeShapeType="1"/>
                </p:cNvSpPr>
                <p:nvPr/>
              </p:nvSpPr>
              <p:spPr bwMode="auto">
                <a:xfrm flipV="1">
                  <a:off x="8360120" y="387569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7" name="Line 61457"/>
                <p:cNvSpPr>
                  <a:spLocks noChangeShapeType="1"/>
                </p:cNvSpPr>
                <p:nvPr/>
              </p:nvSpPr>
              <p:spPr bwMode="auto">
                <a:xfrm flipH="1" flipV="1">
                  <a:off x="8387089" y="383793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8" name="Line 61458"/>
                <p:cNvSpPr>
                  <a:spLocks noChangeShapeType="1"/>
                </p:cNvSpPr>
                <p:nvPr/>
              </p:nvSpPr>
              <p:spPr bwMode="auto">
                <a:xfrm flipV="1">
                  <a:off x="8387089" y="3810967"/>
                  <a:ext cx="7012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9" name="Line 61459"/>
                <p:cNvSpPr>
                  <a:spLocks noChangeShapeType="1"/>
                </p:cNvSpPr>
                <p:nvPr/>
              </p:nvSpPr>
              <p:spPr bwMode="auto">
                <a:xfrm flipH="1" flipV="1">
                  <a:off x="8446423" y="377321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0" name="Line 61460"/>
                <p:cNvSpPr>
                  <a:spLocks noChangeShapeType="1"/>
                </p:cNvSpPr>
                <p:nvPr/>
              </p:nvSpPr>
              <p:spPr bwMode="auto">
                <a:xfrm flipH="1" flipV="1">
                  <a:off x="8360120" y="3762422"/>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1" name="Line 61461"/>
                <p:cNvSpPr>
                  <a:spLocks noChangeShapeType="1"/>
                </p:cNvSpPr>
                <p:nvPr/>
              </p:nvSpPr>
              <p:spPr bwMode="auto">
                <a:xfrm flipH="1">
                  <a:off x="8322362" y="376242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2" name="Line 61462"/>
                <p:cNvSpPr>
                  <a:spLocks noChangeShapeType="1"/>
                </p:cNvSpPr>
                <p:nvPr/>
              </p:nvSpPr>
              <p:spPr bwMode="auto">
                <a:xfrm flipH="1">
                  <a:off x="8295392" y="377321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3" name="Line 61463"/>
                <p:cNvSpPr>
                  <a:spLocks noChangeShapeType="1"/>
                </p:cNvSpPr>
                <p:nvPr/>
              </p:nvSpPr>
              <p:spPr bwMode="auto">
                <a:xfrm flipV="1">
                  <a:off x="8295392" y="3724664"/>
                  <a:ext cx="53940" cy="97091"/>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4" name="Line 61464"/>
                <p:cNvSpPr>
                  <a:spLocks noChangeShapeType="1"/>
                </p:cNvSpPr>
                <p:nvPr/>
              </p:nvSpPr>
              <p:spPr bwMode="auto">
                <a:xfrm flipH="1">
                  <a:off x="8311574" y="37246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5" name="Line 61465"/>
                <p:cNvSpPr>
                  <a:spLocks noChangeShapeType="1"/>
                </p:cNvSpPr>
                <p:nvPr/>
              </p:nvSpPr>
              <p:spPr bwMode="auto">
                <a:xfrm flipH="1" flipV="1">
                  <a:off x="8263028" y="370848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6" name="Line 61466"/>
                <p:cNvSpPr>
                  <a:spLocks noChangeShapeType="1"/>
                </p:cNvSpPr>
                <p:nvPr/>
              </p:nvSpPr>
              <p:spPr bwMode="auto">
                <a:xfrm flipH="1" flipV="1">
                  <a:off x="8252240" y="367611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7" name="Line 61467"/>
                <p:cNvSpPr>
                  <a:spLocks noChangeShapeType="1"/>
                </p:cNvSpPr>
                <p:nvPr/>
              </p:nvSpPr>
              <p:spPr bwMode="auto">
                <a:xfrm flipH="1" flipV="1">
                  <a:off x="8225270" y="3595209"/>
                  <a:ext cx="26970" cy="8090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8" name="Line 61468"/>
                <p:cNvSpPr>
                  <a:spLocks noChangeShapeType="1"/>
                </p:cNvSpPr>
                <p:nvPr/>
              </p:nvSpPr>
              <p:spPr bwMode="auto">
                <a:xfrm flipH="1" flipV="1">
                  <a:off x="8214482" y="356284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9" name="Line 61469"/>
                <p:cNvSpPr>
                  <a:spLocks noChangeShapeType="1"/>
                </p:cNvSpPr>
                <p:nvPr/>
              </p:nvSpPr>
              <p:spPr bwMode="auto">
                <a:xfrm flipV="1">
                  <a:off x="8214482" y="351429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0" name="Line 61470"/>
                <p:cNvSpPr>
                  <a:spLocks noChangeShapeType="1"/>
                </p:cNvSpPr>
                <p:nvPr/>
              </p:nvSpPr>
              <p:spPr bwMode="auto">
                <a:xfrm flipV="1">
                  <a:off x="8241452" y="346575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1" name="Line 61471"/>
                <p:cNvSpPr>
                  <a:spLocks noChangeShapeType="1"/>
                </p:cNvSpPr>
                <p:nvPr/>
              </p:nvSpPr>
              <p:spPr bwMode="auto">
                <a:xfrm>
                  <a:off x="8268422" y="346575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2" name="Line 61472"/>
                <p:cNvSpPr>
                  <a:spLocks noChangeShapeType="1"/>
                </p:cNvSpPr>
                <p:nvPr/>
              </p:nvSpPr>
              <p:spPr bwMode="auto">
                <a:xfrm flipH="1" flipV="1">
                  <a:off x="8306180" y="3454966"/>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3" name="Line 61473"/>
                <p:cNvSpPr>
                  <a:spLocks noChangeShapeType="1"/>
                </p:cNvSpPr>
                <p:nvPr/>
              </p:nvSpPr>
              <p:spPr bwMode="auto">
                <a:xfrm flipV="1">
                  <a:off x="8306180" y="344417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4" name="Line 61474"/>
                <p:cNvSpPr>
                  <a:spLocks noChangeShapeType="1"/>
                </p:cNvSpPr>
                <p:nvPr/>
              </p:nvSpPr>
              <p:spPr bwMode="auto">
                <a:xfrm flipV="1">
                  <a:off x="8343938" y="339023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5" name="Line 61475"/>
                <p:cNvSpPr>
                  <a:spLocks noChangeShapeType="1"/>
                </p:cNvSpPr>
                <p:nvPr/>
              </p:nvSpPr>
              <p:spPr bwMode="auto">
                <a:xfrm>
                  <a:off x="8370907" y="33902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6" name="Line 61476"/>
                <p:cNvSpPr>
                  <a:spLocks noChangeShapeType="1"/>
                </p:cNvSpPr>
                <p:nvPr/>
              </p:nvSpPr>
              <p:spPr bwMode="auto">
                <a:xfrm flipV="1">
                  <a:off x="8381695" y="34172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7" name="Line 61477"/>
                <p:cNvSpPr>
                  <a:spLocks noChangeShapeType="1"/>
                </p:cNvSpPr>
                <p:nvPr/>
              </p:nvSpPr>
              <p:spPr bwMode="auto">
                <a:xfrm flipV="1">
                  <a:off x="8419453" y="336866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8" name="Line 61478"/>
                <p:cNvSpPr>
                  <a:spLocks noChangeShapeType="1"/>
                </p:cNvSpPr>
                <p:nvPr/>
              </p:nvSpPr>
              <p:spPr bwMode="auto">
                <a:xfrm flipV="1">
                  <a:off x="8446423" y="332011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9" name="Line 61479"/>
                <p:cNvSpPr>
                  <a:spLocks noChangeShapeType="1"/>
                </p:cNvSpPr>
                <p:nvPr/>
              </p:nvSpPr>
              <p:spPr bwMode="auto">
                <a:xfrm flipV="1">
                  <a:off x="8473393" y="330932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0" name="Line 61480"/>
                <p:cNvSpPr>
                  <a:spLocks noChangeShapeType="1"/>
                </p:cNvSpPr>
                <p:nvPr/>
              </p:nvSpPr>
              <p:spPr bwMode="auto">
                <a:xfrm flipH="1" flipV="1">
                  <a:off x="8500363" y="327157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1" name="Line 61481"/>
                <p:cNvSpPr>
                  <a:spLocks noChangeShapeType="1"/>
                </p:cNvSpPr>
                <p:nvPr/>
              </p:nvSpPr>
              <p:spPr bwMode="auto">
                <a:xfrm flipV="1">
                  <a:off x="8500363" y="3260783"/>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2" name="Line 61482"/>
                <p:cNvSpPr>
                  <a:spLocks noChangeShapeType="1"/>
                </p:cNvSpPr>
                <p:nvPr/>
              </p:nvSpPr>
              <p:spPr bwMode="auto">
                <a:xfrm flipH="1" flipV="1">
                  <a:off x="8521939" y="322302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3" name="Line 61483"/>
                <p:cNvSpPr>
                  <a:spLocks noChangeShapeType="1"/>
                </p:cNvSpPr>
                <p:nvPr/>
              </p:nvSpPr>
              <p:spPr bwMode="auto">
                <a:xfrm flipV="1">
                  <a:off x="8521939" y="3206843"/>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4" name="Line 61484"/>
                <p:cNvSpPr>
                  <a:spLocks noChangeShapeType="1"/>
                </p:cNvSpPr>
                <p:nvPr/>
              </p:nvSpPr>
              <p:spPr bwMode="auto">
                <a:xfrm>
                  <a:off x="8559696" y="320684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0" name="Group 61686"/>
              <p:cNvGrpSpPr>
                <a:grpSpLocks/>
              </p:cNvGrpSpPr>
              <p:nvPr/>
            </p:nvGrpSpPr>
            <p:grpSpPr bwMode="auto">
              <a:xfrm>
                <a:off x="7524056" y="3061204"/>
                <a:ext cx="2071282" cy="2443468"/>
                <a:chOff x="3804" y="2045"/>
                <a:chExt cx="384" cy="453"/>
              </a:xfrm>
              <a:solidFill>
                <a:schemeClr val="accent1">
                  <a:lumMod val="50000"/>
                </a:schemeClr>
              </a:solidFill>
            </p:grpSpPr>
            <p:sp>
              <p:nvSpPr>
                <p:cNvPr id="695" name="Line 61486"/>
                <p:cNvSpPr>
                  <a:spLocks noChangeShapeType="1"/>
                </p:cNvSpPr>
                <p:nvPr/>
              </p:nvSpPr>
              <p:spPr bwMode="auto">
                <a:xfrm flipV="1">
                  <a:off x="4005" y="20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6" name="Line 61487"/>
                <p:cNvSpPr>
                  <a:spLocks noChangeShapeType="1"/>
                </p:cNvSpPr>
                <p:nvPr/>
              </p:nvSpPr>
              <p:spPr bwMode="auto">
                <a:xfrm flipH="1" flipV="1">
                  <a:off x="4001" y="206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7" name="Line 61488"/>
                <p:cNvSpPr>
                  <a:spLocks noChangeShapeType="1"/>
                </p:cNvSpPr>
                <p:nvPr/>
              </p:nvSpPr>
              <p:spPr bwMode="auto">
                <a:xfrm flipV="1">
                  <a:off x="4001"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8" name="Line 61489"/>
                <p:cNvSpPr>
                  <a:spLocks noChangeShapeType="1"/>
                </p:cNvSpPr>
                <p:nvPr/>
              </p:nvSpPr>
              <p:spPr bwMode="auto">
                <a:xfrm flipV="1">
                  <a:off x="4008" y="2045"/>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9" name="Line 61490"/>
                <p:cNvSpPr>
                  <a:spLocks noChangeShapeType="1"/>
                </p:cNvSpPr>
                <p:nvPr/>
              </p:nvSpPr>
              <p:spPr bwMode="auto">
                <a:xfrm>
                  <a:off x="4011" y="20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0" name="Line 61491"/>
                <p:cNvSpPr>
                  <a:spLocks noChangeShapeType="1"/>
                </p:cNvSpPr>
                <p:nvPr/>
              </p:nvSpPr>
              <p:spPr bwMode="auto">
                <a:xfrm>
                  <a:off x="4022"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1" name="Line 61492"/>
                <p:cNvSpPr>
                  <a:spLocks noChangeShapeType="1"/>
                </p:cNvSpPr>
                <p:nvPr/>
              </p:nvSpPr>
              <p:spPr bwMode="auto">
                <a:xfrm flipH="1">
                  <a:off x="4029" y="206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2" name="Line 61493"/>
                <p:cNvSpPr>
                  <a:spLocks noChangeShapeType="1"/>
                </p:cNvSpPr>
                <p:nvPr/>
              </p:nvSpPr>
              <p:spPr bwMode="auto">
                <a:xfrm>
                  <a:off x="4029" y="20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3" name="Line 61494"/>
                <p:cNvSpPr>
                  <a:spLocks noChangeShapeType="1"/>
                </p:cNvSpPr>
                <p:nvPr/>
              </p:nvSpPr>
              <p:spPr bwMode="auto">
                <a:xfrm>
                  <a:off x="4031" y="20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4" name="Line 61495"/>
                <p:cNvSpPr>
                  <a:spLocks noChangeShapeType="1"/>
                </p:cNvSpPr>
                <p:nvPr/>
              </p:nvSpPr>
              <p:spPr bwMode="auto">
                <a:xfrm>
                  <a:off x="4033" y="20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5" name="Line 61496"/>
                <p:cNvSpPr>
                  <a:spLocks noChangeShapeType="1"/>
                </p:cNvSpPr>
                <p:nvPr/>
              </p:nvSpPr>
              <p:spPr bwMode="auto">
                <a:xfrm>
                  <a:off x="4042"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6" name="Line 61497"/>
                <p:cNvSpPr>
                  <a:spLocks noChangeShapeType="1"/>
                </p:cNvSpPr>
                <p:nvPr/>
              </p:nvSpPr>
              <p:spPr bwMode="auto">
                <a:xfrm flipH="1">
                  <a:off x="4039" y="21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7" name="Line 61498"/>
                <p:cNvSpPr>
                  <a:spLocks noChangeShapeType="1"/>
                </p:cNvSpPr>
                <p:nvPr/>
              </p:nvSpPr>
              <p:spPr bwMode="auto">
                <a:xfrm>
                  <a:off x="4039" y="2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8" name="Line 61499"/>
                <p:cNvSpPr>
                  <a:spLocks noChangeShapeType="1"/>
                </p:cNvSpPr>
                <p:nvPr/>
              </p:nvSpPr>
              <p:spPr bwMode="auto">
                <a:xfrm>
                  <a:off x="4041" y="211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9" name="Line 61500"/>
                <p:cNvSpPr>
                  <a:spLocks noChangeShapeType="1"/>
                </p:cNvSpPr>
                <p:nvPr/>
              </p:nvSpPr>
              <p:spPr bwMode="auto">
                <a:xfrm>
                  <a:off x="4046" y="21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0" name="Line 61501"/>
                <p:cNvSpPr>
                  <a:spLocks noChangeShapeType="1"/>
                </p:cNvSpPr>
                <p:nvPr/>
              </p:nvSpPr>
              <p:spPr bwMode="auto">
                <a:xfrm flipV="1">
                  <a:off x="4048" y="21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1" name="Line 61502"/>
                <p:cNvSpPr>
                  <a:spLocks noChangeShapeType="1"/>
                </p:cNvSpPr>
                <p:nvPr/>
              </p:nvSpPr>
              <p:spPr bwMode="auto">
                <a:xfrm>
                  <a:off x="4055" y="213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2" name="Line 61503"/>
                <p:cNvSpPr>
                  <a:spLocks noChangeShapeType="1"/>
                </p:cNvSpPr>
                <p:nvPr/>
              </p:nvSpPr>
              <p:spPr bwMode="auto">
                <a:xfrm flipV="1">
                  <a:off x="4063" y="21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3" name="Line 61504"/>
                <p:cNvSpPr>
                  <a:spLocks noChangeShapeType="1"/>
                </p:cNvSpPr>
                <p:nvPr/>
              </p:nvSpPr>
              <p:spPr bwMode="auto">
                <a:xfrm>
                  <a:off x="407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4" name="Line 61505"/>
                <p:cNvSpPr>
                  <a:spLocks noChangeShapeType="1"/>
                </p:cNvSpPr>
                <p:nvPr/>
              </p:nvSpPr>
              <p:spPr bwMode="auto">
                <a:xfrm>
                  <a:off x="4073" y="21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5" name="Line 61506"/>
                <p:cNvSpPr>
                  <a:spLocks noChangeShapeType="1"/>
                </p:cNvSpPr>
                <p:nvPr/>
              </p:nvSpPr>
              <p:spPr bwMode="auto">
                <a:xfrm>
                  <a:off x="4082" y="21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6" name="Line 61507"/>
                <p:cNvSpPr>
                  <a:spLocks noChangeShapeType="1"/>
                </p:cNvSpPr>
                <p:nvPr/>
              </p:nvSpPr>
              <p:spPr bwMode="auto">
                <a:xfrm>
                  <a:off x="4084" y="21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7" name="Line 61508"/>
                <p:cNvSpPr>
                  <a:spLocks noChangeShapeType="1"/>
                </p:cNvSpPr>
                <p:nvPr/>
              </p:nvSpPr>
              <p:spPr bwMode="auto">
                <a:xfrm>
                  <a:off x="4086" y="21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8" name="Line 61509"/>
                <p:cNvSpPr>
                  <a:spLocks noChangeShapeType="1"/>
                </p:cNvSpPr>
                <p:nvPr/>
              </p:nvSpPr>
              <p:spPr bwMode="auto">
                <a:xfrm>
                  <a:off x="4088" y="2173"/>
                  <a:ext cx="11" cy="3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9" name="Line 61510"/>
                <p:cNvSpPr>
                  <a:spLocks noChangeShapeType="1"/>
                </p:cNvSpPr>
                <p:nvPr/>
              </p:nvSpPr>
              <p:spPr bwMode="auto">
                <a:xfrm flipH="1" flipV="1">
                  <a:off x="4090" y="2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0" name="Line 61511"/>
                <p:cNvSpPr>
                  <a:spLocks noChangeShapeType="1"/>
                </p:cNvSpPr>
                <p:nvPr/>
              </p:nvSpPr>
              <p:spPr bwMode="auto">
                <a:xfrm flipH="1">
                  <a:off x="4083" y="22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1" name="Line 61512"/>
                <p:cNvSpPr>
                  <a:spLocks noChangeShapeType="1"/>
                </p:cNvSpPr>
                <p:nvPr/>
              </p:nvSpPr>
              <p:spPr bwMode="auto">
                <a:xfrm flipH="1">
                  <a:off x="4076" y="2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2" name="Line 61513"/>
                <p:cNvSpPr>
                  <a:spLocks noChangeShapeType="1"/>
                </p:cNvSpPr>
                <p:nvPr/>
              </p:nvSpPr>
              <p:spPr bwMode="auto">
                <a:xfrm>
                  <a:off x="4076" y="22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3" name="Line 61514"/>
                <p:cNvSpPr>
                  <a:spLocks noChangeShapeType="1"/>
                </p:cNvSpPr>
                <p:nvPr/>
              </p:nvSpPr>
              <p:spPr bwMode="auto">
                <a:xfrm flipV="1">
                  <a:off x="4079" y="22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4" name="Line 61515"/>
                <p:cNvSpPr>
                  <a:spLocks noChangeShapeType="1"/>
                </p:cNvSpPr>
                <p:nvPr/>
              </p:nvSpPr>
              <p:spPr bwMode="auto">
                <a:xfrm>
                  <a:off x="4085" y="22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5" name="Line 61516"/>
                <p:cNvSpPr>
                  <a:spLocks noChangeShapeType="1"/>
                </p:cNvSpPr>
                <p:nvPr/>
              </p:nvSpPr>
              <p:spPr bwMode="auto">
                <a:xfrm>
                  <a:off x="4101" y="22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6" name="Line 61517"/>
                <p:cNvSpPr>
                  <a:spLocks noChangeShapeType="1"/>
                </p:cNvSpPr>
                <p:nvPr/>
              </p:nvSpPr>
              <p:spPr bwMode="auto">
                <a:xfrm>
                  <a:off x="4103" y="222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7" name="Line 61518"/>
                <p:cNvSpPr>
                  <a:spLocks noChangeShapeType="1"/>
                </p:cNvSpPr>
                <p:nvPr/>
              </p:nvSpPr>
              <p:spPr bwMode="auto">
                <a:xfrm>
                  <a:off x="4113" y="22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8" name="Line 61519"/>
                <p:cNvSpPr>
                  <a:spLocks noChangeShapeType="1"/>
                </p:cNvSpPr>
                <p:nvPr/>
              </p:nvSpPr>
              <p:spPr bwMode="auto">
                <a:xfrm>
                  <a:off x="4115" y="22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9" name="Line 61520"/>
                <p:cNvSpPr>
                  <a:spLocks noChangeShapeType="1"/>
                </p:cNvSpPr>
                <p:nvPr/>
              </p:nvSpPr>
              <p:spPr bwMode="auto">
                <a:xfrm>
                  <a:off x="4117" y="2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0" name="Line 61521"/>
                <p:cNvSpPr>
                  <a:spLocks noChangeShapeType="1"/>
                </p:cNvSpPr>
                <p:nvPr/>
              </p:nvSpPr>
              <p:spPr bwMode="auto">
                <a:xfrm flipH="1">
                  <a:off x="4114" y="224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1" name="Line 61522"/>
                <p:cNvSpPr>
                  <a:spLocks noChangeShapeType="1"/>
                </p:cNvSpPr>
                <p:nvPr/>
              </p:nvSpPr>
              <p:spPr bwMode="auto">
                <a:xfrm flipH="1">
                  <a:off x="4109" y="22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2" name="Line 61523"/>
                <p:cNvSpPr>
                  <a:spLocks noChangeShapeType="1"/>
                </p:cNvSpPr>
                <p:nvPr/>
              </p:nvSpPr>
              <p:spPr bwMode="auto">
                <a:xfrm flipH="1">
                  <a:off x="4102" y="22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3" name="Line 61524"/>
                <p:cNvSpPr>
                  <a:spLocks noChangeShapeType="1"/>
                </p:cNvSpPr>
                <p:nvPr/>
              </p:nvSpPr>
              <p:spPr bwMode="auto">
                <a:xfrm>
                  <a:off x="4102" y="22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4" name="Line 61525"/>
                <p:cNvSpPr>
                  <a:spLocks noChangeShapeType="1"/>
                </p:cNvSpPr>
                <p:nvPr/>
              </p:nvSpPr>
              <p:spPr bwMode="auto">
                <a:xfrm>
                  <a:off x="4104" y="2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5" name="Line 61526"/>
                <p:cNvSpPr>
                  <a:spLocks noChangeShapeType="1"/>
                </p:cNvSpPr>
                <p:nvPr/>
              </p:nvSpPr>
              <p:spPr bwMode="auto">
                <a:xfrm>
                  <a:off x="4106" y="22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6" name="Line 61527"/>
                <p:cNvSpPr>
                  <a:spLocks noChangeShapeType="1"/>
                </p:cNvSpPr>
                <p:nvPr/>
              </p:nvSpPr>
              <p:spPr bwMode="auto">
                <a:xfrm flipV="1">
                  <a:off x="4116" y="227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7" name="Line 61528"/>
                <p:cNvSpPr>
                  <a:spLocks noChangeShapeType="1"/>
                </p:cNvSpPr>
                <p:nvPr/>
              </p:nvSpPr>
              <p:spPr bwMode="auto">
                <a:xfrm flipV="1">
                  <a:off x="4120" y="22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8" name="Line 61529"/>
                <p:cNvSpPr>
                  <a:spLocks noChangeShapeType="1"/>
                </p:cNvSpPr>
                <p:nvPr/>
              </p:nvSpPr>
              <p:spPr bwMode="auto">
                <a:xfrm flipV="1">
                  <a:off x="4128" y="226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9" name="Line 61530"/>
                <p:cNvSpPr>
                  <a:spLocks noChangeShapeType="1"/>
                </p:cNvSpPr>
                <p:nvPr/>
              </p:nvSpPr>
              <p:spPr bwMode="auto">
                <a:xfrm>
                  <a:off x="4133" y="22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0" name="Line 61531"/>
                <p:cNvSpPr>
                  <a:spLocks noChangeShapeType="1"/>
                </p:cNvSpPr>
                <p:nvPr/>
              </p:nvSpPr>
              <p:spPr bwMode="auto">
                <a:xfrm flipV="1">
                  <a:off x="4142" y="226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1" name="Line 61532"/>
                <p:cNvSpPr>
                  <a:spLocks noChangeShapeType="1"/>
                </p:cNvSpPr>
                <p:nvPr/>
              </p:nvSpPr>
              <p:spPr bwMode="auto">
                <a:xfrm>
                  <a:off x="4155" y="226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2" name="Line 61533"/>
                <p:cNvSpPr>
                  <a:spLocks noChangeShapeType="1"/>
                </p:cNvSpPr>
                <p:nvPr/>
              </p:nvSpPr>
              <p:spPr bwMode="auto">
                <a:xfrm>
                  <a:off x="4172" y="22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3" name="Line 61534"/>
                <p:cNvSpPr>
                  <a:spLocks noChangeShapeType="1"/>
                </p:cNvSpPr>
                <p:nvPr/>
              </p:nvSpPr>
              <p:spPr bwMode="auto">
                <a:xfrm>
                  <a:off x="4181" y="2273"/>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4" name="Line 61535"/>
                <p:cNvSpPr>
                  <a:spLocks noChangeShapeType="1"/>
                </p:cNvSpPr>
                <p:nvPr/>
              </p:nvSpPr>
              <p:spPr bwMode="auto">
                <a:xfrm>
                  <a:off x="4186" y="22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5" name="Line 61536"/>
                <p:cNvSpPr>
                  <a:spLocks noChangeShapeType="1"/>
                </p:cNvSpPr>
                <p:nvPr/>
              </p:nvSpPr>
              <p:spPr bwMode="auto">
                <a:xfrm flipH="1">
                  <a:off x="4184" y="22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6" name="Line 61537"/>
                <p:cNvSpPr>
                  <a:spLocks noChangeShapeType="1"/>
                </p:cNvSpPr>
                <p:nvPr/>
              </p:nvSpPr>
              <p:spPr bwMode="auto">
                <a:xfrm>
                  <a:off x="4184" y="231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7" name="Line 61538"/>
                <p:cNvSpPr>
                  <a:spLocks noChangeShapeType="1"/>
                </p:cNvSpPr>
                <p:nvPr/>
              </p:nvSpPr>
              <p:spPr bwMode="auto">
                <a:xfrm flipH="1">
                  <a:off x="4181" y="23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8" name="Line 61539"/>
                <p:cNvSpPr>
                  <a:spLocks noChangeShapeType="1"/>
                </p:cNvSpPr>
                <p:nvPr/>
              </p:nvSpPr>
              <p:spPr bwMode="auto">
                <a:xfrm flipH="1">
                  <a:off x="4177" y="232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9" name="Line 61540"/>
                <p:cNvSpPr>
                  <a:spLocks noChangeShapeType="1"/>
                </p:cNvSpPr>
                <p:nvPr/>
              </p:nvSpPr>
              <p:spPr bwMode="auto">
                <a:xfrm flipH="1">
                  <a:off x="4170" y="23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0" name="Line 61541"/>
                <p:cNvSpPr>
                  <a:spLocks noChangeShapeType="1"/>
                </p:cNvSpPr>
                <p:nvPr/>
              </p:nvSpPr>
              <p:spPr bwMode="auto">
                <a:xfrm flipH="1">
                  <a:off x="4163" y="233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1" name="Line 61542"/>
                <p:cNvSpPr>
                  <a:spLocks noChangeShapeType="1"/>
                </p:cNvSpPr>
                <p:nvPr/>
              </p:nvSpPr>
              <p:spPr bwMode="auto">
                <a:xfrm>
                  <a:off x="4163" y="23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2" name="Line 61543"/>
                <p:cNvSpPr>
                  <a:spLocks noChangeShapeType="1"/>
                </p:cNvSpPr>
                <p:nvPr/>
              </p:nvSpPr>
              <p:spPr bwMode="auto">
                <a:xfrm flipH="1">
                  <a:off x="4158" y="23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3" name="Line 61544"/>
                <p:cNvSpPr>
                  <a:spLocks noChangeShapeType="1"/>
                </p:cNvSpPr>
                <p:nvPr/>
              </p:nvSpPr>
              <p:spPr bwMode="auto">
                <a:xfrm flipH="1">
                  <a:off x="4152" y="23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4" name="Line 61545"/>
                <p:cNvSpPr>
                  <a:spLocks noChangeShapeType="1"/>
                </p:cNvSpPr>
                <p:nvPr/>
              </p:nvSpPr>
              <p:spPr bwMode="auto">
                <a:xfrm flipH="1">
                  <a:off x="4144" y="23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5" name="Line 61546"/>
                <p:cNvSpPr>
                  <a:spLocks noChangeShapeType="1"/>
                </p:cNvSpPr>
                <p:nvPr/>
              </p:nvSpPr>
              <p:spPr bwMode="auto">
                <a:xfrm flipH="1">
                  <a:off x="4139" y="235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6" name="Line 61547"/>
                <p:cNvSpPr>
                  <a:spLocks noChangeShapeType="1"/>
                </p:cNvSpPr>
                <p:nvPr/>
              </p:nvSpPr>
              <p:spPr bwMode="auto">
                <a:xfrm flipV="1">
                  <a:off x="4139" y="23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7" name="Line 61548"/>
                <p:cNvSpPr>
                  <a:spLocks noChangeShapeType="1"/>
                </p:cNvSpPr>
                <p:nvPr/>
              </p:nvSpPr>
              <p:spPr bwMode="auto">
                <a:xfrm>
                  <a:off x="4146"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8" name="Line 61549"/>
                <p:cNvSpPr>
                  <a:spLocks noChangeShapeType="1"/>
                </p:cNvSpPr>
                <p:nvPr/>
              </p:nvSpPr>
              <p:spPr bwMode="auto">
                <a:xfrm flipH="1">
                  <a:off x="4143" y="2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9" name="Line 61550"/>
                <p:cNvSpPr>
                  <a:spLocks noChangeShapeType="1"/>
                </p:cNvSpPr>
                <p:nvPr/>
              </p:nvSpPr>
              <p:spPr bwMode="auto">
                <a:xfrm flipH="1" flipV="1">
                  <a:off x="4134" y="23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0" name="Line 61551"/>
                <p:cNvSpPr>
                  <a:spLocks noChangeShapeType="1"/>
                </p:cNvSpPr>
                <p:nvPr/>
              </p:nvSpPr>
              <p:spPr bwMode="auto">
                <a:xfrm flipH="1">
                  <a:off x="4128" y="237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1" name="Line 61552"/>
                <p:cNvSpPr>
                  <a:spLocks noChangeShapeType="1"/>
                </p:cNvSpPr>
                <p:nvPr/>
              </p:nvSpPr>
              <p:spPr bwMode="auto">
                <a:xfrm flipH="1">
                  <a:off x="4121" y="23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2" name="Line 61553"/>
                <p:cNvSpPr>
                  <a:spLocks noChangeShapeType="1"/>
                </p:cNvSpPr>
                <p:nvPr/>
              </p:nvSpPr>
              <p:spPr bwMode="auto">
                <a:xfrm>
                  <a:off x="4121" y="23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3" name="Line 61554"/>
                <p:cNvSpPr>
                  <a:spLocks noChangeShapeType="1"/>
                </p:cNvSpPr>
                <p:nvPr/>
              </p:nvSpPr>
              <p:spPr bwMode="auto">
                <a:xfrm>
                  <a:off x="4123" y="23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4" name="Line 61555"/>
                <p:cNvSpPr>
                  <a:spLocks noChangeShapeType="1"/>
                </p:cNvSpPr>
                <p:nvPr/>
              </p:nvSpPr>
              <p:spPr bwMode="auto">
                <a:xfrm>
                  <a:off x="4132" y="23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5" name="Line 61556"/>
                <p:cNvSpPr>
                  <a:spLocks noChangeShapeType="1"/>
                </p:cNvSpPr>
                <p:nvPr/>
              </p:nvSpPr>
              <p:spPr bwMode="auto">
                <a:xfrm flipV="1">
                  <a:off x="4141"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6" name="Line 61557"/>
                <p:cNvSpPr>
                  <a:spLocks noChangeShapeType="1"/>
                </p:cNvSpPr>
                <p:nvPr/>
              </p:nvSpPr>
              <p:spPr bwMode="auto">
                <a:xfrm>
                  <a:off x="4148" y="2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7" name="Line 61558"/>
                <p:cNvSpPr>
                  <a:spLocks noChangeShapeType="1"/>
                </p:cNvSpPr>
                <p:nvPr/>
              </p:nvSpPr>
              <p:spPr bwMode="auto">
                <a:xfrm flipV="1">
                  <a:off x="4157" y="23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8" name="Line 61559"/>
                <p:cNvSpPr>
                  <a:spLocks noChangeShapeType="1"/>
                </p:cNvSpPr>
                <p:nvPr/>
              </p:nvSpPr>
              <p:spPr bwMode="auto">
                <a:xfrm flipV="1">
                  <a:off x="4162" y="23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9" name="Line 61560"/>
                <p:cNvSpPr>
                  <a:spLocks noChangeShapeType="1"/>
                </p:cNvSpPr>
                <p:nvPr/>
              </p:nvSpPr>
              <p:spPr bwMode="auto">
                <a:xfrm>
                  <a:off x="4169" y="238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0" name="Line 61561"/>
                <p:cNvSpPr>
                  <a:spLocks noChangeShapeType="1"/>
                </p:cNvSpPr>
                <p:nvPr/>
              </p:nvSpPr>
              <p:spPr bwMode="auto">
                <a:xfrm flipH="1">
                  <a:off x="4173" y="23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1" name="Line 61562"/>
                <p:cNvSpPr>
                  <a:spLocks noChangeShapeType="1"/>
                </p:cNvSpPr>
                <p:nvPr/>
              </p:nvSpPr>
              <p:spPr bwMode="auto">
                <a:xfrm flipH="1">
                  <a:off x="4169" y="23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2" name="Line 61563"/>
                <p:cNvSpPr>
                  <a:spLocks noChangeShapeType="1"/>
                </p:cNvSpPr>
                <p:nvPr/>
              </p:nvSpPr>
              <p:spPr bwMode="auto">
                <a:xfrm flipH="1">
                  <a:off x="4161" y="24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3" name="Line 61564"/>
                <p:cNvSpPr>
                  <a:spLocks noChangeShapeType="1"/>
                </p:cNvSpPr>
                <p:nvPr/>
              </p:nvSpPr>
              <p:spPr bwMode="auto">
                <a:xfrm flipH="1">
                  <a:off x="4156" y="24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4" name="Line 61565"/>
                <p:cNvSpPr>
                  <a:spLocks noChangeShapeType="1"/>
                </p:cNvSpPr>
                <p:nvPr/>
              </p:nvSpPr>
              <p:spPr bwMode="auto">
                <a:xfrm flipH="1">
                  <a:off x="4151" y="24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5" name="Line 61566"/>
                <p:cNvSpPr>
                  <a:spLocks noChangeShapeType="1"/>
                </p:cNvSpPr>
                <p:nvPr/>
              </p:nvSpPr>
              <p:spPr bwMode="auto">
                <a:xfrm flipH="1" flipV="1">
                  <a:off x="4143" y="24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6" name="Line 61567"/>
                <p:cNvSpPr>
                  <a:spLocks noChangeShapeType="1"/>
                </p:cNvSpPr>
                <p:nvPr/>
              </p:nvSpPr>
              <p:spPr bwMode="auto">
                <a:xfrm flipH="1">
                  <a:off x="4136"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7" name="Line 61568"/>
                <p:cNvSpPr>
                  <a:spLocks noChangeShapeType="1"/>
                </p:cNvSpPr>
                <p:nvPr/>
              </p:nvSpPr>
              <p:spPr bwMode="auto">
                <a:xfrm flipH="1">
                  <a:off x="4124" y="24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8" name="Line 61569"/>
                <p:cNvSpPr>
                  <a:spLocks noChangeShapeType="1"/>
                </p:cNvSpPr>
                <p:nvPr/>
              </p:nvSpPr>
              <p:spPr bwMode="auto">
                <a:xfrm flipH="1" flipV="1">
                  <a:off x="4114" y="24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9" name="Line 61570"/>
                <p:cNvSpPr>
                  <a:spLocks noChangeShapeType="1"/>
                </p:cNvSpPr>
                <p:nvPr/>
              </p:nvSpPr>
              <p:spPr bwMode="auto">
                <a:xfrm flipH="1">
                  <a:off x="4107"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0" name="Line 61571"/>
                <p:cNvSpPr>
                  <a:spLocks noChangeShapeType="1"/>
                </p:cNvSpPr>
                <p:nvPr/>
              </p:nvSpPr>
              <p:spPr bwMode="auto">
                <a:xfrm flipH="1" flipV="1">
                  <a:off x="4098"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1" name="Line 61572"/>
                <p:cNvSpPr>
                  <a:spLocks noChangeShapeType="1"/>
                </p:cNvSpPr>
                <p:nvPr/>
              </p:nvSpPr>
              <p:spPr bwMode="auto">
                <a:xfrm flipH="1">
                  <a:off x="4092" y="24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2" name="Line 61573"/>
                <p:cNvSpPr>
                  <a:spLocks noChangeShapeType="1"/>
                </p:cNvSpPr>
                <p:nvPr/>
              </p:nvSpPr>
              <p:spPr bwMode="auto">
                <a:xfrm flipH="1">
                  <a:off x="4085"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3" name="Line 61574"/>
                <p:cNvSpPr>
                  <a:spLocks noChangeShapeType="1"/>
                </p:cNvSpPr>
                <p:nvPr/>
              </p:nvSpPr>
              <p:spPr bwMode="auto">
                <a:xfrm flipH="1">
                  <a:off x="4078"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4" name="Line 61575"/>
                <p:cNvSpPr>
                  <a:spLocks noChangeShapeType="1"/>
                </p:cNvSpPr>
                <p:nvPr/>
              </p:nvSpPr>
              <p:spPr bwMode="auto">
                <a:xfrm flipH="1">
                  <a:off x="4064" y="243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5" name="Line 61576"/>
                <p:cNvSpPr>
                  <a:spLocks noChangeShapeType="1"/>
                </p:cNvSpPr>
                <p:nvPr/>
              </p:nvSpPr>
              <p:spPr bwMode="auto">
                <a:xfrm flipH="1" flipV="1">
                  <a:off x="4062" y="243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6" name="Line 61577"/>
                <p:cNvSpPr>
                  <a:spLocks noChangeShapeType="1"/>
                </p:cNvSpPr>
                <p:nvPr/>
              </p:nvSpPr>
              <p:spPr bwMode="auto">
                <a:xfrm flipH="1">
                  <a:off x="4055"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7" name="Line 61578"/>
                <p:cNvSpPr>
                  <a:spLocks noChangeShapeType="1"/>
                </p:cNvSpPr>
                <p:nvPr/>
              </p:nvSpPr>
              <p:spPr bwMode="auto">
                <a:xfrm flipH="1">
                  <a:off x="4048" y="2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8" name="Line 61579"/>
                <p:cNvSpPr>
                  <a:spLocks noChangeShapeType="1"/>
                </p:cNvSpPr>
                <p:nvPr/>
              </p:nvSpPr>
              <p:spPr bwMode="auto">
                <a:xfrm flipH="1" flipV="1">
                  <a:off x="4039" y="24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9" name="Line 61580"/>
                <p:cNvSpPr>
                  <a:spLocks noChangeShapeType="1"/>
                </p:cNvSpPr>
                <p:nvPr/>
              </p:nvSpPr>
              <p:spPr bwMode="auto">
                <a:xfrm flipH="1" flipV="1">
                  <a:off x="4030" y="24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0" name="Line 61581"/>
                <p:cNvSpPr>
                  <a:spLocks noChangeShapeType="1"/>
                </p:cNvSpPr>
                <p:nvPr/>
              </p:nvSpPr>
              <p:spPr bwMode="auto">
                <a:xfrm flipH="1">
                  <a:off x="4025" y="242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1" name="Line 61582"/>
                <p:cNvSpPr>
                  <a:spLocks noChangeShapeType="1"/>
                </p:cNvSpPr>
                <p:nvPr/>
              </p:nvSpPr>
              <p:spPr bwMode="auto">
                <a:xfrm>
                  <a:off x="4025" y="24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2" name="Line 61583"/>
                <p:cNvSpPr>
                  <a:spLocks noChangeShapeType="1"/>
                </p:cNvSpPr>
                <p:nvPr/>
              </p:nvSpPr>
              <p:spPr bwMode="auto">
                <a:xfrm flipH="1">
                  <a:off x="4013" y="24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3" name="Line 61584"/>
                <p:cNvSpPr>
                  <a:spLocks noChangeShapeType="1"/>
                </p:cNvSpPr>
                <p:nvPr/>
              </p:nvSpPr>
              <p:spPr bwMode="auto">
                <a:xfrm flipH="1" flipV="1">
                  <a:off x="4003" y="24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4" name="Line 61585"/>
                <p:cNvSpPr>
                  <a:spLocks noChangeShapeType="1"/>
                </p:cNvSpPr>
                <p:nvPr/>
              </p:nvSpPr>
              <p:spPr bwMode="auto">
                <a:xfrm flipH="1">
                  <a:off x="3990" y="24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5" name="Line 61586"/>
                <p:cNvSpPr>
                  <a:spLocks noChangeShapeType="1"/>
                </p:cNvSpPr>
                <p:nvPr/>
              </p:nvSpPr>
              <p:spPr bwMode="auto">
                <a:xfrm flipH="1">
                  <a:off x="3985" y="24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6" name="Line 61587"/>
                <p:cNvSpPr>
                  <a:spLocks noChangeShapeType="1"/>
                </p:cNvSpPr>
                <p:nvPr/>
              </p:nvSpPr>
              <p:spPr bwMode="auto">
                <a:xfrm flipH="1">
                  <a:off x="3978" y="24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7" name="Line 61588"/>
                <p:cNvSpPr>
                  <a:spLocks noChangeShapeType="1"/>
                </p:cNvSpPr>
                <p:nvPr/>
              </p:nvSpPr>
              <p:spPr bwMode="auto">
                <a:xfrm flipH="1" flipV="1">
                  <a:off x="3976" y="24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8" name="Line 61589"/>
                <p:cNvSpPr>
                  <a:spLocks noChangeShapeType="1"/>
                </p:cNvSpPr>
                <p:nvPr/>
              </p:nvSpPr>
              <p:spPr bwMode="auto">
                <a:xfrm flipH="1" flipV="1">
                  <a:off x="3967" y="24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9" name="Line 61590"/>
                <p:cNvSpPr>
                  <a:spLocks noChangeShapeType="1"/>
                </p:cNvSpPr>
                <p:nvPr/>
              </p:nvSpPr>
              <p:spPr bwMode="auto">
                <a:xfrm flipH="1" flipV="1">
                  <a:off x="3957" y="24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0" name="Line 61591"/>
                <p:cNvSpPr>
                  <a:spLocks noChangeShapeType="1"/>
                </p:cNvSpPr>
                <p:nvPr/>
              </p:nvSpPr>
              <p:spPr bwMode="auto">
                <a:xfrm flipH="1">
                  <a:off x="3950" y="24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1" name="Line 61592"/>
                <p:cNvSpPr>
                  <a:spLocks noChangeShapeType="1"/>
                </p:cNvSpPr>
                <p:nvPr/>
              </p:nvSpPr>
              <p:spPr bwMode="auto">
                <a:xfrm flipH="1">
                  <a:off x="3944" y="24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2" name="Line 61593"/>
                <p:cNvSpPr>
                  <a:spLocks noChangeShapeType="1"/>
                </p:cNvSpPr>
                <p:nvPr/>
              </p:nvSpPr>
              <p:spPr bwMode="auto">
                <a:xfrm flipH="1">
                  <a:off x="3937" y="24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3" name="Line 61594"/>
                <p:cNvSpPr>
                  <a:spLocks noChangeShapeType="1"/>
                </p:cNvSpPr>
                <p:nvPr/>
              </p:nvSpPr>
              <p:spPr bwMode="auto">
                <a:xfrm flipH="1">
                  <a:off x="3930"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4" name="Line 61595"/>
                <p:cNvSpPr>
                  <a:spLocks noChangeShapeType="1"/>
                </p:cNvSpPr>
                <p:nvPr/>
              </p:nvSpPr>
              <p:spPr bwMode="auto">
                <a:xfrm flipH="1" flipV="1">
                  <a:off x="3920" y="244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5" name="Line 61596"/>
                <p:cNvSpPr>
                  <a:spLocks noChangeShapeType="1"/>
                </p:cNvSpPr>
                <p:nvPr/>
              </p:nvSpPr>
              <p:spPr bwMode="auto">
                <a:xfrm flipH="1">
                  <a:off x="3915" y="24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6" name="Line 61597"/>
                <p:cNvSpPr>
                  <a:spLocks noChangeShapeType="1"/>
                </p:cNvSpPr>
                <p:nvPr/>
              </p:nvSpPr>
              <p:spPr bwMode="auto">
                <a:xfrm>
                  <a:off x="3915" y="245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7" name="Line 61598"/>
                <p:cNvSpPr>
                  <a:spLocks noChangeShapeType="1"/>
                </p:cNvSpPr>
                <p:nvPr/>
              </p:nvSpPr>
              <p:spPr bwMode="auto">
                <a:xfrm>
                  <a:off x="3918" y="24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8" name="Line 61599"/>
                <p:cNvSpPr>
                  <a:spLocks noChangeShapeType="1"/>
                </p:cNvSpPr>
                <p:nvPr/>
              </p:nvSpPr>
              <p:spPr bwMode="auto">
                <a:xfrm flipH="1">
                  <a:off x="3915" y="24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9" name="Line 61600"/>
                <p:cNvSpPr>
                  <a:spLocks noChangeShapeType="1"/>
                </p:cNvSpPr>
                <p:nvPr/>
              </p:nvSpPr>
              <p:spPr bwMode="auto">
                <a:xfrm flipH="1">
                  <a:off x="3901" y="247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0" name="Line 61601"/>
                <p:cNvSpPr>
                  <a:spLocks noChangeShapeType="1"/>
                </p:cNvSpPr>
                <p:nvPr/>
              </p:nvSpPr>
              <p:spPr bwMode="auto">
                <a:xfrm flipH="1" flipV="1">
                  <a:off x="389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1" name="Line 61602"/>
                <p:cNvSpPr>
                  <a:spLocks noChangeShapeType="1"/>
                </p:cNvSpPr>
                <p:nvPr/>
              </p:nvSpPr>
              <p:spPr bwMode="auto">
                <a:xfrm flipH="1" flipV="1">
                  <a:off x="3890" y="24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2" name="Line 61603"/>
                <p:cNvSpPr>
                  <a:spLocks noChangeShapeType="1"/>
                </p:cNvSpPr>
                <p:nvPr/>
              </p:nvSpPr>
              <p:spPr bwMode="auto">
                <a:xfrm flipH="1">
                  <a:off x="3876" y="246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3" name="Line 61604"/>
                <p:cNvSpPr>
                  <a:spLocks noChangeShapeType="1"/>
                </p:cNvSpPr>
                <p:nvPr/>
              </p:nvSpPr>
              <p:spPr bwMode="auto">
                <a:xfrm flipH="1" flipV="1">
                  <a:off x="3860" y="247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4" name="Line 61605"/>
                <p:cNvSpPr>
                  <a:spLocks noChangeShapeType="1"/>
                </p:cNvSpPr>
                <p:nvPr/>
              </p:nvSpPr>
              <p:spPr bwMode="auto">
                <a:xfrm flipH="1">
                  <a:off x="3848" y="247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5" name="Line 61606"/>
                <p:cNvSpPr>
                  <a:spLocks noChangeShapeType="1"/>
                </p:cNvSpPr>
                <p:nvPr/>
              </p:nvSpPr>
              <p:spPr bwMode="auto">
                <a:xfrm flipH="1">
                  <a:off x="3843" y="24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6" name="Line 61607"/>
                <p:cNvSpPr>
                  <a:spLocks noChangeShapeType="1"/>
                </p:cNvSpPr>
                <p:nvPr/>
              </p:nvSpPr>
              <p:spPr bwMode="auto">
                <a:xfrm flipH="1" flipV="1">
                  <a:off x="3841" y="24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7" name="Line 61608"/>
                <p:cNvSpPr>
                  <a:spLocks noChangeShapeType="1"/>
                </p:cNvSpPr>
                <p:nvPr/>
              </p:nvSpPr>
              <p:spPr bwMode="auto">
                <a:xfrm flipH="1">
                  <a:off x="3834"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8" name="Line 61609"/>
                <p:cNvSpPr>
                  <a:spLocks noChangeShapeType="1"/>
                </p:cNvSpPr>
                <p:nvPr/>
              </p:nvSpPr>
              <p:spPr bwMode="auto">
                <a:xfrm>
                  <a:off x="3834"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9" name="Line 61610"/>
                <p:cNvSpPr>
                  <a:spLocks noChangeShapeType="1"/>
                </p:cNvSpPr>
                <p:nvPr/>
              </p:nvSpPr>
              <p:spPr bwMode="auto">
                <a:xfrm flipH="1">
                  <a:off x="3829" y="24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0" name="Line 61611"/>
                <p:cNvSpPr>
                  <a:spLocks noChangeShapeType="1"/>
                </p:cNvSpPr>
                <p:nvPr/>
              </p:nvSpPr>
              <p:spPr bwMode="auto">
                <a:xfrm flipH="1">
                  <a:off x="3822"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1" name="Line 61612"/>
                <p:cNvSpPr>
                  <a:spLocks noChangeShapeType="1"/>
                </p:cNvSpPr>
                <p:nvPr/>
              </p:nvSpPr>
              <p:spPr bwMode="auto">
                <a:xfrm flipH="1" flipV="1">
                  <a:off x="3818" y="248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2" name="Line 61613"/>
                <p:cNvSpPr>
                  <a:spLocks noChangeShapeType="1"/>
                </p:cNvSpPr>
                <p:nvPr/>
              </p:nvSpPr>
              <p:spPr bwMode="auto">
                <a:xfrm flipH="1">
                  <a:off x="3811"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3" name="Line 61614"/>
                <p:cNvSpPr>
                  <a:spLocks noChangeShapeType="1"/>
                </p:cNvSpPr>
                <p:nvPr/>
              </p:nvSpPr>
              <p:spPr bwMode="auto">
                <a:xfrm flipH="1">
                  <a:off x="3804" y="24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4" name="Line 61615"/>
                <p:cNvSpPr>
                  <a:spLocks noChangeShapeType="1"/>
                </p:cNvSpPr>
                <p:nvPr/>
              </p:nvSpPr>
              <p:spPr bwMode="auto">
                <a:xfrm flipV="1">
                  <a:off x="3804" y="24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5" name="Line 61616"/>
                <p:cNvSpPr>
                  <a:spLocks noChangeShapeType="1"/>
                </p:cNvSpPr>
                <p:nvPr/>
              </p:nvSpPr>
              <p:spPr bwMode="auto">
                <a:xfrm flipV="1">
                  <a:off x="3818" y="247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6" name="Line 61617"/>
                <p:cNvSpPr>
                  <a:spLocks noChangeShapeType="1"/>
                </p:cNvSpPr>
                <p:nvPr/>
              </p:nvSpPr>
              <p:spPr bwMode="auto">
                <a:xfrm flipV="1">
                  <a:off x="3830"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7" name="Line 61618"/>
                <p:cNvSpPr>
                  <a:spLocks noChangeShapeType="1"/>
                </p:cNvSpPr>
                <p:nvPr/>
              </p:nvSpPr>
              <p:spPr bwMode="auto">
                <a:xfrm flipH="1" flipV="1">
                  <a:off x="3835" y="246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8" name="Line 61619"/>
                <p:cNvSpPr>
                  <a:spLocks noChangeShapeType="1"/>
                </p:cNvSpPr>
                <p:nvPr/>
              </p:nvSpPr>
              <p:spPr bwMode="auto">
                <a:xfrm flipV="1">
                  <a:off x="3835" y="2450"/>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9" name="Line 61620"/>
                <p:cNvSpPr>
                  <a:spLocks noChangeShapeType="1"/>
                </p:cNvSpPr>
                <p:nvPr/>
              </p:nvSpPr>
              <p:spPr bwMode="auto">
                <a:xfrm flipV="1">
                  <a:off x="3853" y="24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0" name="Line 61621"/>
                <p:cNvSpPr>
                  <a:spLocks noChangeShapeType="1"/>
                </p:cNvSpPr>
                <p:nvPr/>
              </p:nvSpPr>
              <p:spPr bwMode="auto">
                <a:xfrm flipV="1">
                  <a:off x="3867" y="243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1" name="Line 61622"/>
                <p:cNvSpPr>
                  <a:spLocks noChangeShapeType="1"/>
                </p:cNvSpPr>
                <p:nvPr/>
              </p:nvSpPr>
              <p:spPr bwMode="auto">
                <a:xfrm flipH="1" flipV="1">
                  <a:off x="3868" y="24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2" name="Line 61623"/>
                <p:cNvSpPr>
                  <a:spLocks noChangeShapeType="1"/>
                </p:cNvSpPr>
                <p:nvPr/>
              </p:nvSpPr>
              <p:spPr bwMode="auto">
                <a:xfrm flipV="1">
                  <a:off x="3868" y="24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3" name="Line 61624"/>
                <p:cNvSpPr>
                  <a:spLocks noChangeShapeType="1"/>
                </p:cNvSpPr>
                <p:nvPr/>
              </p:nvSpPr>
              <p:spPr bwMode="auto">
                <a:xfrm>
                  <a:off x="3875" y="24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4" name="Line 61625"/>
                <p:cNvSpPr>
                  <a:spLocks noChangeShapeType="1"/>
                </p:cNvSpPr>
                <p:nvPr/>
              </p:nvSpPr>
              <p:spPr bwMode="auto">
                <a:xfrm flipV="1">
                  <a:off x="3884" y="24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5" name="Line 61626"/>
                <p:cNvSpPr>
                  <a:spLocks noChangeShapeType="1"/>
                </p:cNvSpPr>
                <p:nvPr/>
              </p:nvSpPr>
              <p:spPr bwMode="auto">
                <a:xfrm flipH="1" flipV="1">
                  <a:off x="3880" y="24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6" name="Line 61627"/>
                <p:cNvSpPr>
                  <a:spLocks noChangeShapeType="1"/>
                </p:cNvSpPr>
                <p:nvPr/>
              </p:nvSpPr>
              <p:spPr bwMode="auto">
                <a:xfrm flipV="1">
                  <a:off x="3880"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7" name="Line 61628"/>
                <p:cNvSpPr>
                  <a:spLocks noChangeShapeType="1"/>
                </p:cNvSpPr>
                <p:nvPr/>
              </p:nvSpPr>
              <p:spPr bwMode="auto">
                <a:xfrm flipV="1">
                  <a:off x="3887"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8" name="Line 61629"/>
                <p:cNvSpPr>
                  <a:spLocks noChangeShapeType="1"/>
                </p:cNvSpPr>
                <p:nvPr/>
              </p:nvSpPr>
              <p:spPr bwMode="auto">
                <a:xfrm flipV="1">
                  <a:off x="3894" y="24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9" name="Line 61630"/>
                <p:cNvSpPr>
                  <a:spLocks noChangeShapeType="1"/>
                </p:cNvSpPr>
                <p:nvPr/>
              </p:nvSpPr>
              <p:spPr bwMode="auto">
                <a:xfrm>
                  <a:off x="3901" y="24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0" name="Line 61631"/>
                <p:cNvSpPr>
                  <a:spLocks noChangeShapeType="1"/>
                </p:cNvSpPr>
                <p:nvPr/>
              </p:nvSpPr>
              <p:spPr bwMode="auto">
                <a:xfrm flipV="1">
                  <a:off x="3903"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1" name="Line 61632"/>
                <p:cNvSpPr>
                  <a:spLocks noChangeShapeType="1"/>
                </p:cNvSpPr>
                <p:nvPr/>
              </p:nvSpPr>
              <p:spPr bwMode="auto">
                <a:xfrm>
                  <a:off x="3910" y="241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2" name="Line 61633"/>
                <p:cNvSpPr>
                  <a:spLocks noChangeShapeType="1"/>
                </p:cNvSpPr>
                <p:nvPr/>
              </p:nvSpPr>
              <p:spPr bwMode="auto">
                <a:xfrm flipV="1">
                  <a:off x="3919" y="24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3" name="Line 61634"/>
                <p:cNvSpPr>
                  <a:spLocks noChangeShapeType="1"/>
                </p:cNvSpPr>
                <p:nvPr/>
              </p:nvSpPr>
              <p:spPr bwMode="auto">
                <a:xfrm flipV="1">
                  <a:off x="3926" y="24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4" name="Line 61635"/>
                <p:cNvSpPr>
                  <a:spLocks noChangeShapeType="1"/>
                </p:cNvSpPr>
                <p:nvPr/>
              </p:nvSpPr>
              <p:spPr bwMode="auto">
                <a:xfrm flipV="1">
                  <a:off x="3933" y="24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5" name="Line 61636"/>
                <p:cNvSpPr>
                  <a:spLocks noChangeShapeType="1"/>
                </p:cNvSpPr>
                <p:nvPr/>
              </p:nvSpPr>
              <p:spPr bwMode="auto">
                <a:xfrm flipV="1">
                  <a:off x="3947" y="24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6" name="Line 61637"/>
                <p:cNvSpPr>
                  <a:spLocks noChangeShapeType="1"/>
                </p:cNvSpPr>
                <p:nvPr/>
              </p:nvSpPr>
              <p:spPr bwMode="auto">
                <a:xfrm flipH="1" flipV="1">
                  <a:off x="3951"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7" name="Line 61638"/>
                <p:cNvSpPr>
                  <a:spLocks noChangeShapeType="1"/>
                </p:cNvSpPr>
                <p:nvPr/>
              </p:nvSpPr>
              <p:spPr bwMode="auto">
                <a:xfrm flipV="1">
                  <a:off x="3951" y="23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8" name="Line 61639"/>
                <p:cNvSpPr>
                  <a:spLocks noChangeShapeType="1"/>
                </p:cNvSpPr>
                <p:nvPr/>
              </p:nvSpPr>
              <p:spPr bwMode="auto">
                <a:xfrm flipV="1">
                  <a:off x="3956" y="23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9" name="Line 61640"/>
                <p:cNvSpPr>
                  <a:spLocks noChangeShapeType="1"/>
                </p:cNvSpPr>
                <p:nvPr/>
              </p:nvSpPr>
              <p:spPr bwMode="auto">
                <a:xfrm flipV="1">
                  <a:off x="3964" y="23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0" name="Line 61641"/>
                <p:cNvSpPr>
                  <a:spLocks noChangeShapeType="1"/>
                </p:cNvSpPr>
                <p:nvPr/>
              </p:nvSpPr>
              <p:spPr bwMode="auto">
                <a:xfrm flipV="1">
                  <a:off x="3971" y="23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1" name="Line 61642"/>
                <p:cNvSpPr>
                  <a:spLocks noChangeShapeType="1"/>
                </p:cNvSpPr>
                <p:nvPr/>
              </p:nvSpPr>
              <p:spPr bwMode="auto">
                <a:xfrm flipV="1">
                  <a:off x="3975" y="23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2" name="Line 61643"/>
                <p:cNvSpPr>
                  <a:spLocks noChangeShapeType="1"/>
                </p:cNvSpPr>
                <p:nvPr/>
              </p:nvSpPr>
              <p:spPr bwMode="auto">
                <a:xfrm flipH="1">
                  <a:off x="3973" y="23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3" name="Line 61644"/>
                <p:cNvSpPr>
                  <a:spLocks noChangeShapeType="1"/>
                </p:cNvSpPr>
                <p:nvPr/>
              </p:nvSpPr>
              <p:spPr bwMode="auto">
                <a:xfrm flipH="1">
                  <a:off x="3959" y="236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4" name="Line 61645"/>
                <p:cNvSpPr>
                  <a:spLocks noChangeShapeType="1"/>
                </p:cNvSpPr>
                <p:nvPr/>
              </p:nvSpPr>
              <p:spPr bwMode="auto">
                <a:xfrm flipH="1" flipV="1">
                  <a:off x="3957" y="23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5" name="Line 61646"/>
                <p:cNvSpPr>
                  <a:spLocks noChangeShapeType="1"/>
                </p:cNvSpPr>
                <p:nvPr/>
              </p:nvSpPr>
              <p:spPr bwMode="auto">
                <a:xfrm flipV="1">
                  <a:off x="3957" y="23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6" name="Line 61647"/>
                <p:cNvSpPr>
                  <a:spLocks noChangeShapeType="1"/>
                </p:cNvSpPr>
                <p:nvPr/>
              </p:nvSpPr>
              <p:spPr bwMode="auto">
                <a:xfrm flipH="1" flipV="1">
                  <a:off x="3960" y="234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7" name="Line 61648"/>
                <p:cNvSpPr>
                  <a:spLocks noChangeShapeType="1"/>
                </p:cNvSpPr>
                <p:nvPr/>
              </p:nvSpPr>
              <p:spPr bwMode="auto">
                <a:xfrm flipH="1">
                  <a:off x="3953" y="23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8" name="Line 61649"/>
                <p:cNvSpPr>
                  <a:spLocks noChangeShapeType="1"/>
                </p:cNvSpPr>
                <p:nvPr/>
              </p:nvSpPr>
              <p:spPr bwMode="auto">
                <a:xfrm flipH="1" flipV="1">
                  <a:off x="3951" y="23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9" name="Line 61650"/>
                <p:cNvSpPr>
                  <a:spLocks noChangeShapeType="1"/>
                </p:cNvSpPr>
                <p:nvPr/>
              </p:nvSpPr>
              <p:spPr bwMode="auto">
                <a:xfrm flipH="1" flipV="1">
                  <a:off x="3948" y="23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0" name="Line 61651"/>
                <p:cNvSpPr>
                  <a:spLocks noChangeShapeType="1"/>
                </p:cNvSpPr>
                <p:nvPr/>
              </p:nvSpPr>
              <p:spPr bwMode="auto">
                <a:xfrm flipV="1">
                  <a:off x="3948" y="23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1" name="Line 61652"/>
                <p:cNvSpPr>
                  <a:spLocks noChangeShapeType="1"/>
                </p:cNvSpPr>
                <p:nvPr/>
              </p:nvSpPr>
              <p:spPr bwMode="auto">
                <a:xfrm flipV="1">
                  <a:off x="3953" y="23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2" name="Line 61653"/>
                <p:cNvSpPr>
                  <a:spLocks noChangeShapeType="1"/>
                </p:cNvSpPr>
                <p:nvPr/>
              </p:nvSpPr>
              <p:spPr bwMode="auto">
                <a:xfrm flipH="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3" name="Line 61654"/>
                <p:cNvSpPr>
                  <a:spLocks noChangeShapeType="1"/>
                </p:cNvSpPr>
                <p:nvPr/>
              </p:nvSpPr>
              <p:spPr bwMode="auto">
                <a:xfrm flipV="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4" name="Line 61655"/>
                <p:cNvSpPr>
                  <a:spLocks noChangeShapeType="1"/>
                </p:cNvSpPr>
                <p:nvPr/>
              </p:nvSpPr>
              <p:spPr bwMode="auto">
                <a:xfrm flipV="1">
                  <a:off x="3956" y="2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5" name="Line 61656"/>
                <p:cNvSpPr>
                  <a:spLocks noChangeShapeType="1"/>
                </p:cNvSpPr>
                <p:nvPr/>
              </p:nvSpPr>
              <p:spPr bwMode="auto">
                <a:xfrm flipH="1" flipV="1">
                  <a:off x="3958" y="2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6" name="Line 61657"/>
                <p:cNvSpPr>
                  <a:spLocks noChangeShapeType="1"/>
                </p:cNvSpPr>
                <p:nvPr/>
              </p:nvSpPr>
              <p:spPr bwMode="auto">
                <a:xfrm flipH="1" flipV="1">
                  <a:off x="3956"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7" name="Line 61658"/>
                <p:cNvSpPr>
                  <a:spLocks noChangeShapeType="1"/>
                </p:cNvSpPr>
                <p:nvPr/>
              </p:nvSpPr>
              <p:spPr bwMode="auto">
                <a:xfrm flipV="1">
                  <a:off x="3956"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8" name="Line 61659"/>
                <p:cNvSpPr>
                  <a:spLocks noChangeShapeType="1"/>
                </p:cNvSpPr>
                <p:nvPr/>
              </p:nvSpPr>
              <p:spPr bwMode="auto">
                <a:xfrm flipV="1">
                  <a:off x="3961" y="227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9" name="Line 61660"/>
                <p:cNvSpPr>
                  <a:spLocks noChangeShapeType="1"/>
                </p:cNvSpPr>
                <p:nvPr/>
              </p:nvSpPr>
              <p:spPr bwMode="auto">
                <a:xfrm flipH="1" flipV="1">
                  <a:off x="3964" y="226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0" name="Line 61661"/>
                <p:cNvSpPr>
                  <a:spLocks noChangeShapeType="1"/>
                </p:cNvSpPr>
                <p:nvPr/>
              </p:nvSpPr>
              <p:spPr bwMode="auto">
                <a:xfrm flipH="1" flipV="1">
                  <a:off x="3955" y="22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1" name="Line 61662"/>
                <p:cNvSpPr>
                  <a:spLocks noChangeShapeType="1"/>
                </p:cNvSpPr>
                <p:nvPr/>
              </p:nvSpPr>
              <p:spPr bwMode="auto">
                <a:xfrm flipH="1" flipV="1">
                  <a:off x="3953"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2" name="Line 61663"/>
                <p:cNvSpPr>
                  <a:spLocks noChangeShapeType="1"/>
                </p:cNvSpPr>
                <p:nvPr/>
              </p:nvSpPr>
              <p:spPr bwMode="auto">
                <a:xfrm flipV="1">
                  <a:off x="3953" y="224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3" name="Line 61664"/>
                <p:cNvSpPr>
                  <a:spLocks noChangeShapeType="1"/>
                </p:cNvSpPr>
                <p:nvPr/>
              </p:nvSpPr>
              <p:spPr bwMode="auto">
                <a:xfrm>
                  <a:off x="3957" y="224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4" name="Line 61665"/>
                <p:cNvSpPr>
                  <a:spLocks noChangeShapeType="1"/>
                </p:cNvSpPr>
                <p:nvPr/>
              </p:nvSpPr>
              <p:spPr bwMode="auto">
                <a:xfrm flipV="1">
                  <a:off x="396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5" name="Line 61666"/>
                <p:cNvSpPr>
                  <a:spLocks noChangeShapeType="1"/>
                </p:cNvSpPr>
                <p:nvPr/>
              </p:nvSpPr>
              <p:spPr bwMode="auto">
                <a:xfrm flipV="1">
                  <a:off x="3967" y="22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6" name="Line 61667"/>
                <p:cNvSpPr>
                  <a:spLocks noChangeShapeType="1"/>
                </p:cNvSpPr>
                <p:nvPr/>
              </p:nvSpPr>
              <p:spPr bwMode="auto">
                <a:xfrm flipH="1">
                  <a:off x="3964" y="22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7" name="Line 61668"/>
                <p:cNvSpPr>
                  <a:spLocks noChangeShapeType="1"/>
                </p:cNvSpPr>
                <p:nvPr/>
              </p:nvSpPr>
              <p:spPr bwMode="auto">
                <a:xfrm flipH="1" flipV="1">
                  <a:off x="3962" y="22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8" name="Line 61669"/>
                <p:cNvSpPr>
                  <a:spLocks noChangeShapeType="1"/>
                </p:cNvSpPr>
                <p:nvPr/>
              </p:nvSpPr>
              <p:spPr bwMode="auto">
                <a:xfrm flipH="1" flipV="1">
                  <a:off x="3960" y="22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9" name="Line 61670"/>
                <p:cNvSpPr>
                  <a:spLocks noChangeShapeType="1"/>
                </p:cNvSpPr>
                <p:nvPr/>
              </p:nvSpPr>
              <p:spPr bwMode="auto">
                <a:xfrm flipH="1">
                  <a:off x="3953" y="22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0" name="Line 61671"/>
                <p:cNvSpPr>
                  <a:spLocks noChangeShapeType="1"/>
                </p:cNvSpPr>
                <p:nvPr/>
              </p:nvSpPr>
              <p:spPr bwMode="auto">
                <a:xfrm flipH="1" flipV="1">
                  <a:off x="3951" y="22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1" name="Line 61672"/>
                <p:cNvSpPr>
                  <a:spLocks noChangeShapeType="1"/>
                </p:cNvSpPr>
                <p:nvPr/>
              </p:nvSpPr>
              <p:spPr bwMode="auto">
                <a:xfrm flipV="1">
                  <a:off x="3951" y="22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2" name="Line 61673"/>
                <p:cNvSpPr>
                  <a:spLocks noChangeShapeType="1"/>
                </p:cNvSpPr>
                <p:nvPr/>
              </p:nvSpPr>
              <p:spPr bwMode="auto">
                <a:xfrm flipV="1">
                  <a:off x="3956" y="22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3" name="Line 61674"/>
                <p:cNvSpPr>
                  <a:spLocks noChangeShapeType="1"/>
                </p:cNvSpPr>
                <p:nvPr/>
              </p:nvSpPr>
              <p:spPr bwMode="auto">
                <a:xfrm flipH="1" flipV="1">
                  <a:off x="396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4" name="Line 61675"/>
                <p:cNvSpPr>
                  <a:spLocks noChangeShapeType="1"/>
                </p:cNvSpPr>
                <p:nvPr/>
              </p:nvSpPr>
              <p:spPr bwMode="auto">
                <a:xfrm flipH="1" flipV="1">
                  <a:off x="3959" y="21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5" name="Line 61676"/>
                <p:cNvSpPr>
                  <a:spLocks noChangeShapeType="1"/>
                </p:cNvSpPr>
                <p:nvPr/>
              </p:nvSpPr>
              <p:spPr bwMode="auto">
                <a:xfrm flipV="1">
                  <a:off x="3959" y="21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6" name="Line 61677"/>
                <p:cNvSpPr>
                  <a:spLocks noChangeShapeType="1"/>
                </p:cNvSpPr>
                <p:nvPr/>
              </p:nvSpPr>
              <p:spPr bwMode="auto">
                <a:xfrm flipH="1" flipV="1">
                  <a:off x="3964"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7" name="Line 61678"/>
                <p:cNvSpPr>
                  <a:spLocks noChangeShapeType="1"/>
                </p:cNvSpPr>
                <p:nvPr/>
              </p:nvSpPr>
              <p:spPr bwMode="auto">
                <a:xfrm flipV="1">
                  <a:off x="3964" y="218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8" name="Line 61679"/>
                <p:cNvSpPr>
                  <a:spLocks noChangeShapeType="1"/>
                </p:cNvSpPr>
                <p:nvPr/>
              </p:nvSpPr>
              <p:spPr bwMode="auto">
                <a:xfrm flipH="1" flipV="1">
                  <a:off x="3975" y="21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9" name="Line 61680"/>
                <p:cNvSpPr>
                  <a:spLocks noChangeShapeType="1"/>
                </p:cNvSpPr>
                <p:nvPr/>
              </p:nvSpPr>
              <p:spPr bwMode="auto">
                <a:xfrm flipH="1" flipV="1">
                  <a:off x="3959" y="217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0" name="Line 61681"/>
                <p:cNvSpPr>
                  <a:spLocks noChangeShapeType="1"/>
                </p:cNvSpPr>
                <p:nvPr/>
              </p:nvSpPr>
              <p:spPr bwMode="auto">
                <a:xfrm flipH="1">
                  <a:off x="3952" y="21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1" name="Line 61682"/>
                <p:cNvSpPr>
                  <a:spLocks noChangeShapeType="1"/>
                </p:cNvSpPr>
                <p:nvPr/>
              </p:nvSpPr>
              <p:spPr bwMode="auto">
                <a:xfrm flipH="1">
                  <a:off x="3947" y="21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2" name="Line 61683"/>
                <p:cNvSpPr>
                  <a:spLocks noChangeShapeType="1"/>
                </p:cNvSpPr>
                <p:nvPr/>
              </p:nvSpPr>
              <p:spPr bwMode="auto">
                <a:xfrm flipV="1">
                  <a:off x="3947" y="216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3" name="Line 61684"/>
                <p:cNvSpPr>
                  <a:spLocks noChangeShapeType="1"/>
                </p:cNvSpPr>
                <p:nvPr/>
              </p:nvSpPr>
              <p:spPr bwMode="auto">
                <a:xfrm flipH="1">
                  <a:off x="3950" y="2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4" name="Line 61685"/>
                <p:cNvSpPr>
                  <a:spLocks noChangeShapeType="1"/>
                </p:cNvSpPr>
                <p:nvPr/>
              </p:nvSpPr>
              <p:spPr bwMode="auto">
                <a:xfrm flipH="1" flipV="1">
                  <a:off x="3941" y="21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03" name="Group 1502"/>
              <p:cNvGrpSpPr/>
              <p:nvPr/>
            </p:nvGrpSpPr>
            <p:grpSpPr>
              <a:xfrm>
                <a:off x="7524056" y="3061204"/>
                <a:ext cx="2071282" cy="2443468"/>
                <a:chOff x="7524056" y="3061204"/>
                <a:chExt cx="2071282" cy="2443468"/>
              </a:xfrm>
            </p:grpSpPr>
            <p:sp>
              <p:nvSpPr>
                <p:cNvPr id="495" name="Line 61687"/>
                <p:cNvSpPr>
                  <a:spLocks noChangeShapeType="1"/>
                </p:cNvSpPr>
                <p:nvPr/>
              </p:nvSpPr>
              <p:spPr bwMode="auto">
                <a:xfrm flipH="1" flipV="1">
                  <a:off x="8252241" y="3676116"/>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6" name="Line 61688"/>
                <p:cNvSpPr>
                  <a:spLocks noChangeShapeType="1"/>
                </p:cNvSpPr>
                <p:nvPr/>
              </p:nvSpPr>
              <p:spPr bwMode="auto">
                <a:xfrm flipH="1" flipV="1">
                  <a:off x="8225271" y="3595207"/>
                  <a:ext cx="26970" cy="8091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7" name="Line 61689"/>
                <p:cNvSpPr>
                  <a:spLocks noChangeShapeType="1"/>
                </p:cNvSpPr>
                <p:nvPr/>
              </p:nvSpPr>
              <p:spPr bwMode="auto">
                <a:xfrm flipH="1" flipV="1">
                  <a:off x="8214483" y="3562843"/>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8" name="Line 61690"/>
                <p:cNvSpPr>
                  <a:spLocks noChangeShapeType="1"/>
                </p:cNvSpPr>
                <p:nvPr/>
              </p:nvSpPr>
              <p:spPr bwMode="auto">
                <a:xfrm flipV="1">
                  <a:off x="8214483" y="351429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9" name="Line 61691"/>
                <p:cNvSpPr>
                  <a:spLocks noChangeShapeType="1"/>
                </p:cNvSpPr>
                <p:nvPr/>
              </p:nvSpPr>
              <p:spPr bwMode="auto">
                <a:xfrm flipV="1">
                  <a:off x="8241453" y="346575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0" name="Line 61692"/>
                <p:cNvSpPr>
                  <a:spLocks noChangeShapeType="1"/>
                </p:cNvSpPr>
                <p:nvPr/>
              </p:nvSpPr>
              <p:spPr bwMode="auto">
                <a:xfrm>
                  <a:off x="8268423" y="346575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1" name="Line 61693"/>
                <p:cNvSpPr>
                  <a:spLocks noChangeShapeType="1"/>
                </p:cNvSpPr>
                <p:nvPr/>
              </p:nvSpPr>
              <p:spPr bwMode="auto">
                <a:xfrm flipH="1" flipV="1">
                  <a:off x="8306181" y="345496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2" name="Line 61694"/>
                <p:cNvSpPr>
                  <a:spLocks noChangeShapeType="1"/>
                </p:cNvSpPr>
                <p:nvPr/>
              </p:nvSpPr>
              <p:spPr bwMode="auto">
                <a:xfrm flipV="1">
                  <a:off x="8306181" y="344417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 name="Line 61695"/>
                <p:cNvSpPr>
                  <a:spLocks noChangeShapeType="1"/>
                </p:cNvSpPr>
                <p:nvPr/>
              </p:nvSpPr>
              <p:spPr bwMode="auto">
                <a:xfrm flipV="1">
                  <a:off x="8343938" y="339023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 name="Line 61696"/>
                <p:cNvSpPr>
                  <a:spLocks noChangeShapeType="1"/>
                </p:cNvSpPr>
                <p:nvPr/>
              </p:nvSpPr>
              <p:spPr bwMode="auto">
                <a:xfrm>
                  <a:off x="8370908" y="339023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 name="Line 61697"/>
                <p:cNvSpPr>
                  <a:spLocks noChangeShapeType="1"/>
                </p:cNvSpPr>
                <p:nvPr/>
              </p:nvSpPr>
              <p:spPr bwMode="auto">
                <a:xfrm flipV="1">
                  <a:off x="8381696" y="34172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 name="Line 61698"/>
                <p:cNvSpPr>
                  <a:spLocks noChangeShapeType="1"/>
                </p:cNvSpPr>
                <p:nvPr/>
              </p:nvSpPr>
              <p:spPr bwMode="auto">
                <a:xfrm flipV="1">
                  <a:off x="8419454" y="336866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 name="Line 61699"/>
                <p:cNvSpPr>
                  <a:spLocks noChangeShapeType="1"/>
                </p:cNvSpPr>
                <p:nvPr/>
              </p:nvSpPr>
              <p:spPr bwMode="auto">
                <a:xfrm flipV="1">
                  <a:off x="8446424" y="332011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 name="Line 61700"/>
                <p:cNvSpPr>
                  <a:spLocks noChangeShapeType="1"/>
                </p:cNvSpPr>
                <p:nvPr/>
              </p:nvSpPr>
              <p:spPr bwMode="auto">
                <a:xfrm flipV="1">
                  <a:off x="8473394" y="330932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 name="Line 61701"/>
                <p:cNvSpPr>
                  <a:spLocks noChangeShapeType="1"/>
                </p:cNvSpPr>
                <p:nvPr/>
              </p:nvSpPr>
              <p:spPr bwMode="auto">
                <a:xfrm flipH="1" flipV="1">
                  <a:off x="8500363" y="327156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 name="Line 61702"/>
                <p:cNvSpPr>
                  <a:spLocks noChangeShapeType="1"/>
                </p:cNvSpPr>
                <p:nvPr/>
              </p:nvSpPr>
              <p:spPr bwMode="auto">
                <a:xfrm flipV="1">
                  <a:off x="8500363" y="326078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 name="Line 61703"/>
                <p:cNvSpPr>
                  <a:spLocks noChangeShapeType="1"/>
                </p:cNvSpPr>
                <p:nvPr/>
              </p:nvSpPr>
              <p:spPr bwMode="auto">
                <a:xfrm flipH="1" flipV="1">
                  <a:off x="8521939" y="32230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 name="Line 61704"/>
                <p:cNvSpPr>
                  <a:spLocks noChangeShapeType="1"/>
                </p:cNvSpPr>
                <p:nvPr/>
              </p:nvSpPr>
              <p:spPr bwMode="auto">
                <a:xfrm flipV="1">
                  <a:off x="8521939" y="3206841"/>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 name="Line 61705"/>
                <p:cNvSpPr>
                  <a:spLocks noChangeShapeType="1"/>
                </p:cNvSpPr>
                <p:nvPr/>
              </p:nvSpPr>
              <p:spPr bwMode="auto">
                <a:xfrm>
                  <a:off x="8559697" y="3206841"/>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 name="Line 61706"/>
                <p:cNvSpPr>
                  <a:spLocks noChangeShapeType="1"/>
                </p:cNvSpPr>
                <p:nvPr/>
              </p:nvSpPr>
              <p:spPr bwMode="auto">
                <a:xfrm flipV="1">
                  <a:off x="8608243" y="318526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 name="Line 61707"/>
                <p:cNvSpPr>
                  <a:spLocks noChangeShapeType="1"/>
                </p:cNvSpPr>
                <p:nvPr/>
              </p:nvSpPr>
              <p:spPr bwMode="auto">
                <a:xfrm flipH="1" flipV="1">
                  <a:off x="8586667" y="3163689"/>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 name="Line 61708"/>
                <p:cNvSpPr>
                  <a:spLocks noChangeShapeType="1"/>
                </p:cNvSpPr>
                <p:nvPr/>
              </p:nvSpPr>
              <p:spPr bwMode="auto">
                <a:xfrm flipV="1">
                  <a:off x="8586667" y="315290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 name="Line 61709"/>
                <p:cNvSpPr>
                  <a:spLocks noChangeShapeType="1"/>
                </p:cNvSpPr>
                <p:nvPr/>
              </p:nvSpPr>
              <p:spPr bwMode="auto">
                <a:xfrm flipV="1">
                  <a:off x="8624425" y="3061204"/>
                  <a:ext cx="16182" cy="9169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 name="Line 61710"/>
                <p:cNvSpPr>
                  <a:spLocks noChangeShapeType="1"/>
                </p:cNvSpPr>
                <p:nvPr/>
              </p:nvSpPr>
              <p:spPr bwMode="auto">
                <a:xfrm>
                  <a:off x="8640606" y="3061204"/>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 name="Line 61711"/>
                <p:cNvSpPr>
                  <a:spLocks noChangeShapeType="1"/>
                </p:cNvSpPr>
                <p:nvPr/>
              </p:nvSpPr>
              <p:spPr bwMode="auto">
                <a:xfrm>
                  <a:off x="8699940" y="312593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 name="Line 61712"/>
                <p:cNvSpPr>
                  <a:spLocks noChangeShapeType="1"/>
                </p:cNvSpPr>
                <p:nvPr/>
              </p:nvSpPr>
              <p:spPr bwMode="auto">
                <a:xfrm flipH="1">
                  <a:off x="8737698" y="3152901"/>
                  <a:ext cx="10788" cy="8630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 name="Line 61713"/>
                <p:cNvSpPr>
                  <a:spLocks noChangeShapeType="1"/>
                </p:cNvSpPr>
                <p:nvPr/>
              </p:nvSpPr>
              <p:spPr bwMode="auto">
                <a:xfrm>
                  <a:off x="8737698" y="323920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 name="Line 61714"/>
                <p:cNvSpPr>
                  <a:spLocks noChangeShapeType="1"/>
                </p:cNvSpPr>
                <p:nvPr/>
              </p:nvSpPr>
              <p:spPr bwMode="auto">
                <a:xfrm>
                  <a:off x="8748486" y="3271569"/>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 name="Line 61715"/>
                <p:cNvSpPr>
                  <a:spLocks noChangeShapeType="1"/>
                </p:cNvSpPr>
                <p:nvPr/>
              </p:nvSpPr>
              <p:spPr bwMode="auto">
                <a:xfrm>
                  <a:off x="8759274" y="3314721"/>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 name="Line 61716"/>
                <p:cNvSpPr>
                  <a:spLocks noChangeShapeType="1"/>
                </p:cNvSpPr>
                <p:nvPr/>
              </p:nvSpPr>
              <p:spPr bwMode="auto">
                <a:xfrm>
                  <a:off x="8807819" y="33362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 name="Line 61717"/>
                <p:cNvSpPr>
                  <a:spLocks noChangeShapeType="1"/>
                </p:cNvSpPr>
                <p:nvPr/>
              </p:nvSpPr>
              <p:spPr bwMode="auto">
                <a:xfrm flipH="1">
                  <a:off x="8791637" y="337405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 name="Line 61718"/>
                <p:cNvSpPr>
                  <a:spLocks noChangeShapeType="1"/>
                </p:cNvSpPr>
                <p:nvPr/>
              </p:nvSpPr>
              <p:spPr bwMode="auto">
                <a:xfrm>
                  <a:off x="8791637" y="34226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 name="Line 61719"/>
                <p:cNvSpPr>
                  <a:spLocks noChangeShapeType="1"/>
                </p:cNvSpPr>
                <p:nvPr/>
              </p:nvSpPr>
              <p:spPr bwMode="auto">
                <a:xfrm>
                  <a:off x="8802425" y="3460358"/>
                  <a:ext cx="26970"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 name="Line 61720"/>
                <p:cNvSpPr>
                  <a:spLocks noChangeShapeType="1"/>
                </p:cNvSpPr>
                <p:nvPr/>
              </p:nvSpPr>
              <p:spPr bwMode="auto">
                <a:xfrm>
                  <a:off x="8829395" y="353587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 name="Line 61721"/>
                <p:cNvSpPr>
                  <a:spLocks noChangeShapeType="1"/>
                </p:cNvSpPr>
                <p:nvPr/>
              </p:nvSpPr>
              <p:spPr bwMode="auto">
                <a:xfrm flipV="1">
                  <a:off x="8840183" y="356284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 name="Line 61722"/>
                <p:cNvSpPr>
                  <a:spLocks noChangeShapeType="1"/>
                </p:cNvSpPr>
                <p:nvPr/>
              </p:nvSpPr>
              <p:spPr bwMode="auto">
                <a:xfrm>
                  <a:off x="8877941" y="3562843"/>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 name="Line 61723"/>
                <p:cNvSpPr>
                  <a:spLocks noChangeShapeType="1"/>
                </p:cNvSpPr>
                <p:nvPr/>
              </p:nvSpPr>
              <p:spPr bwMode="auto">
                <a:xfrm flipV="1">
                  <a:off x="8921093" y="3573631"/>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 name="Line 61724"/>
                <p:cNvSpPr>
                  <a:spLocks noChangeShapeType="1"/>
                </p:cNvSpPr>
                <p:nvPr/>
              </p:nvSpPr>
              <p:spPr bwMode="auto">
                <a:xfrm>
                  <a:off x="8964244" y="357363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 name="Line 61725"/>
                <p:cNvSpPr>
                  <a:spLocks noChangeShapeType="1"/>
                </p:cNvSpPr>
                <p:nvPr/>
              </p:nvSpPr>
              <p:spPr bwMode="auto">
                <a:xfrm>
                  <a:off x="8975032" y="3611389"/>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 name="Line 61726"/>
                <p:cNvSpPr>
                  <a:spLocks noChangeShapeType="1"/>
                </p:cNvSpPr>
                <p:nvPr/>
              </p:nvSpPr>
              <p:spPr bwMode="auto">
                <a:xfrm>
                  <a:off x="9023578" y="363835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 name="Line 61727"/>
                <p:cNvSpPr>
                  <a:spLocks noChangeShapeType="1"/>
                </p:cNvSpPr>
                <p:nvPr/>
              </p:nvSpPr>
              <p:spPr bwMode="auto">
                <a:xfrm>
                  <a:off x="9034366" y="367611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 name="Line 61728"/>
                <p:cNvSpPr>
                  <a:spLocks noChangeShapeType="1"/>
                </p:cNvSpPr>
                <p:nvPr/>
              </p:nvSpPr>
              <p:spPr bwMode="auto">
                <a:xfrm>
                  <a:off x="9045154" y="371387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 name="Line 61729"/>
                <p:cNvSpPr>
                  <a:spLocks noChangeShapeType="1"/>
                </p:cNvSpPr>
                <p:nvPr/>
              </p:nvSpPr>
              <p:spPr bwMode="auto">
                <a:xfrm>
                  <a:off x="9055942" y="3751632"/>
                  <a:ext cx="59334" cy="18878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 name="Line 61730"/>
                <p:cNvSpPr>
                  <a:spLocks noChangeShapeType="1"/>
                </p:cNvSpPr>
                <p:nvPr/>
              </p:nvSpPr>
              <p:spPr bwMode="auto">
                <a:xfrm flipH="1" flipV="1">
                  <a:off x="9066730" y="3913451"/>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 name="Line 61731"/>
                <p:cNvSpPr>
                  <a:spLocks noChangeShapeType="1"/>
                </p:cNvSpPr>
                <p:nvPr/>
              </p:nvSpPr>
              <p:spPr bwMode="auto">
                <a:xfrm flipH="1">
                  <a:off x="9028972" y="391345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 name="Line 61732"/>
                <p:cNvSpPr>
                  <a:spLocks noChangeShapeType="1"/>
                </p:cNvSpPr>
                <p:nvPr/>
              </p:nvSpPr>
              <p:spPr bwMode="auto">
                <a:xfrm flipH="1">
                  <a:off x="8991214" y="392423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 name="Line 61733"/>
                <p:cNvSpPr>
                  <a:spLocks noChangeShapeType="1"/>
                </p:cNvSpPr>
                <p:nvPr/>
              </p:nvSpPr>
              <p:spPr bwMode="auto">
                <a:xfrm>
                  <a:off x="8991214" y="3935027"/>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 name="Line 61734"/>
                <p:cNvSpPr>
                  <a:spLocks noChangeShapeType="1"/>
                </p:cNvSpPr>
                <p:nvPr/>
              </p:nvSpPr>
              <p:spPr bwMode="auto">
                <a:xfrm flipV="1">
                  <a:off x="9007396" y="3961997"/>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 name="Line 61735"/>
                <p:cNvSpPr>
                  <a:spLocks noChangeShapeType="1"/>
                </p:cNvSpPr>
                <p:nvPr/>
              </p:nvSpPr>
              <p:spPr bwMode="auto">
                <a:xfrm>
                  <a:off x="9039760" y="3961997"/>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 name="Line 61736"/>
                <p:cNvSpPr>
                  <a:spLocks noChangeShapeType="1"/>
                </p:cNvSpPr>
                <p:nvPr/>
              </p:nvSpPr>
              <p:spPr bwMode="auto">
                <a:xfrm>
                  <a:off x="9126063" y="3972785"/>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 name="Line 61737"/>
                <p:cNvSpPr>
                  <a:spLocks noChangeShapeType="1"/>
                </p:cNvSpPr>
                <p:nvPr/>
              </p:nvSpPr>
              <p:spPr bwMode="auto">
                <a:xfrm>
                  <a:off x="9136851" y="4015937"/>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 name="Line 61738"/>
                <p:cNvSpPr>
                  <a:spLocks noChangeShapeType="1"/>
                </p:cNvSpPr>
                <p:nvPr/>
              </p:nvSpPr>
              <p:spPr bwMode="auto">
                <a:xfrm>
                  <a:off x="9190791" y="403751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 name="Line 61739"/>
                <p:cNvSpPr>
                  <a:spLocks noChangeShapeType="1"/>
                </p:cNvSpPr>
                <p:nvPr/>
              </p:nvSpPr>
              <p:spPr bwMode="auto">
                <a:xfrm>
                  <a:off x="9201579" y="407527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 name="Line 61740"/>
                <p:cNvSpPr>
                  <a:spLocks noChangeShapeType="1"/>
                </p:cNvSpPr>
                <p:nvPr/>
              </p:nvSpPr>
              <p:spPr bwMode="auto">
                <a:xfrm>
                  <a:off x="9212367" y="411302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 name="Line 61741"/>
                <p:cNvSpPr>
                  <a:spLocks noChangeShapeType="1"/>
                </p:cNvSpPr>
                <p:nvPr/>
              </p:nvSpPr>
              <p:spPr bwMode="auto">
                <a:xfrm flipH="1">
                  <a:off x="9196185" y="415078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 name="Line 61742"/>
                <p:cNvSpPr>
                  <a:spLocks noChangeShapeType="1"/>
                </p:cNvSpPr>
                <p:nvPr/>
              </p:nvSpPr>
              <p:spPr bwMode="auto">
                <a:xfrm flipH="1">
                  <a:off x="9169215" y="4199331"/>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 name="Line 61743"/>
                <p:cNvSpPr>
                  <a:spLocks noChangeShapeType="1"/>
                </p:cNvSpPr>
                <p:nvPr/>
              </p:nvSpPr>
              <p:spPr bwMode="auto">
                <a:xfrm flipH="1">
                  <a:off x="9131457" y="424787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 name="Line 61744"/>
                <p:cNvSpPr>
                  <a:spLocks noChangeShapeType="1"/>
                </p:cNvSpPr>
                <p:nvPr/>
              </p:nvSpPr>
              <p:spPr bwMode="auto">
                <a:xfrm>
                  <a:off x="9131457" y="425866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 name="Line 61745"/>
                <p:cNvSpPr>
                  <a:spLocks noChangeShapeType="1"/>
                </p:cNvSpPr>
                <p:nvPr/>
              </p:nvSpPr>
              <p:spPr bwMode="auto">
                <a:xfrm>
                  <a:off x="9142245" y="42964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 name="Line 61746"/>
                <p:cNvSpPr>
                  <a:spLocks noChangeShapeType="1"/>
                </p:cNvSpPr>
                <p:nvPr/>
              </p:nvSpPr>
              <p:spPr bwMode="auto">
                <a:xfrm>
                  <a:off x="9153033" y="4334181"/>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 name="Line 61747"/>
                <p:cNvSpPr>
                  <a:spLocks noChangeShapeType="1"/>
                </p:cNvSpPr>
                <p:nvPr/>
              </p:nvSpPr>
              <p:spPr bwMode="auto">
                <a:xfrm flipV="1">
                  <a:off x="9206973" y="4312605"/>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 name="Line 61748"/>
                <p:cNvSpPr>
                  <a:spLocks noChangeShapeType="1"/>
                </p:cNvSpPr>
                <p:nvPr/>
              </p:nvSpPr>
              <p:spPr bwMode="auto">
                <a:xfrm flipV="1">
                  <a:off x="9228548" y="4296423"/>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 name="Line 61749"/>
                <p:cNvSpPr>
                  <a:spLocks noChangeShapeType="1"/>
                </p:cNvSpPr>
                <p:nvPr/>
              </p:nvSpPr>
              <p:spPr bwMode="auto">
                <a:xfrm flipV="1">
                  <a:off x="9271700" y="425327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 name="Line 61750"/>
                <p:cNvSpPr>
                  <a:spLocks noChangeShapeType="1"/>
                </p:cNvSpPr>
                <p:nvPr/>
              </p:nvSpPr>
              <p:spPr bwMode="auto">
                <a:xfrm>
                  <a:off x="9298670" y="4253271"/>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 name="Line 61751"/>
                <p:cNvSpPr>
                  <a:spLocks noChangeShapeType="1"/>
                </p:cNvSpPr>
                <p:nvPr/>
              </p:nvSpPr>
              <p:spPr bwMode="auto">
                <a:xfrm flipV="1">
                  <a:off x="9347216" y="4253271"/>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 name="Line 61752"/>
                <p:cNvSpPr>
                  <a:spLocks noChangeShapeType="1"/>
                </p:cNvSpPr>
                <p:nvPr/>
              </p:nvSpPr>
              <p:spPr bwMode="auto">
                <a:xfrm>
                  <a:off x="9417337" y="4253271"/>
                  <a:ext cx="91697"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 name="Line 61753"/>
                <p:cNvSpPr>
                  <a:spLocks noChangeShapeType="1"/>
                </p:cNvSpPr>
                <p:nvPr/>
              </p:nvSpPr>
              <p:spPr bwMode="auto">
                <a:xfrm>
                  <a:off x="9509035" y="4269453"/>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 name="Line 61754"/>
                <p:cNvSpPr>
                  <a:spLocks noChangeShapeType="1"/>
                </p:cNvSpPr>
                <p:nvPr/>
              </p:nvSpPr>
              <p:spPr bwMode="auto">
                <a:xfrm>
                  <a:off x="9557580" y="4291029"/>
                  <a:ext cx="26970" cy="8091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 name="Line 61755"/>
                <p:cNvSpPr>
                  <a:spLocks noChangeShapeType="1"/>
                </p:cNvSpPr>
                <p:nvPr/>
              </p:nvSpPr>
              <p:spPr bwMode="auto">
                <a:xfrm>
                  <a:off x="9584550" y="43719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 name="Line 61756"/>
                <p:cNvSpPr>
                  <a:spLocks noChangeShapeType="1"/>
                </p:cNvSpPr>
                <p:nvPr/>
              </p:nvSpPr>
              <p:spPr bwMode="auto">
                <a:xfrm flipH="1">
                  <a:off x="9573762" y="4409696"/>
                  <a:ext cx="21576" cy="8091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 name="Line 61757"/>
                <p:cNvSpPr>
                  <a:spLocks noChangeShapeType="1"/>
                </p:cNvSpPr>
                <p:nvPr/>
              </p:nvSpPr>
              <p:spPr bwMode="auto">
                <a:xfrm>
                  <a:off x="9573762" y="4490606"/>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 name="Line 61758"/>
                <p:cNvSpPr>
                  <a:spLocks noChangeShapeType="1"/>
                </p:cNvSpPr>
                <p:nvPr/>
              </p:nvSpPr>
              <p:spPr bwMode="auto">
                <a:xfrm flipH="1">
                  <a:off x="9557580" y="4533758"/>
                  <a:ext cx="32364"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 name="Line 61759"/>
                <p:cNvSpPr>
                  <a:spLocks noChangeShapeType="1"/>
                </p:cNvSpPr>
                <p:nvPr/>
              </p:nvSpPr>
              <p:spPr bwMode="auto">
                <a:xfrm flipH="1">
                  <a:off x="9536004" y="4576909"/>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 name="Line 61760"/>
                <p:cNvSpPr>
                  <a:spLocks noChangeShapeType="1"/>
                </p:cNvSpPr>
                <p:nvPr/>
              </p:nvSpPr>
              <p:spPr bwMode="auto">
                <a:xfrm flipH="1">
                  <a:off x="9498247" y="462545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 name="Line 61761"/>
                <p:cNvSpPr>
                  <a:spLocks noChangeShapeType="1"/>
                </p:cNvSpPr>
                <p:nvPr/>
              </p:nvSpPr>
              <p:spPr bwMode="auto">
                <a:xfrm flipH="1">
                  <a:off x="9460489" y="4636243"/>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 name="Line 61762"/>
                <p:cNvSpPr>
                  <a:spLocks noChangeShapeType="1"/>
                </p:cNvSpPr>
                <p:nvPr/>
              </p:nvSpPr>
              <p:spPr bwMode="auto">
                <a:xfrm>
                  <a:off x="9460489" y="465242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 name="Line 61763"/>
                <p:cNvSpPr>
                  <a:spLocks noChangeShapeType="1"/>
                </p:cNvSpPr>
                <p:nvPr/>
              </p:nvSpPr>
              <p:spPr bwMode="auto">
                <a:xfrm flipH="1">
                  <a:off x="9433519" y="469018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 name="Line 61764"/>
                <p:cNvSpPr>
                  <a:spLocks noChangeShapeType="1"/>
                </p:cNvSpPr>
                <p:nvPr/>
              </p:nvSpPr>
              <p:spPr bwMode="auto">
                <a:xfrm flipH="1">
                  <a:off x="9401155" y="470097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 name="Line 61765"/>
                <p:cNvSpPr>
                  <a:spLocks noChangeShapeType="1"/>
                </p:cNvSpPr>
                <p:nvPr/>
              </p:nvSpPr>
              <p:spPr bwMode="auto">
                <a:xfrm flipH="1">
                  <a:off x="9358004" y="4711759"/>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 name="Line 61766"/>
                <p:cNvSpPr>
                  <a:spLocks noChangeShapeType="1"/>
                </p:cNvSpPr>
                <p:nvPr/>
              </p:nvSpPr>
              <p:spPr bwMode="auto">
                <a:xfrm flipH="1">
                  <a:off x="9331034" y="4727940"/>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 name="Line 61767"/>
                <p:cNvSpPr>
                  <a:spLocks noChangeShapeType="1"/>
                </p:cNvSpPr>
                <p:nvPr/>
              </p:nvSpPr>
              <p:spPr bwMode="auto">
                <a:xfrm flipV="1">
                  <a:off x="9331034" y="476030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 name="Line 61768"/>
                <p:cNvSpPr>
                  <a:spLocks noChangeShapeType="1"/>
                </p:cNvSpPr>
                <p:nvPr/>
              </p:nvSpPr>
              <p:spPr bwMode="auto">
                <a:xfrm>
                  <a:off x="9368792" y="476030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 name="Line 61769"/>
                <p:cNvSpPr>
                  <a:spLocks noChangeShapeType="1"/>
                </p:cNvSpPr>
                <p:nvPr/>
              </p:nvSpPr>
              <p:spPr bwMode="auto">
                <a:xfrm flipH="1">
                  <a:off x="9352610" y="479806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 name="Line 61770"/>
                <p:cNvSpPr>
                  <a:spLocks noChangeShapeType="1"/>
                </p:cNvSpPr>
                <p:nvPr/>
              </p:nvSpPr>
              <p:spPr bwMode="auto">
                <a:xfrm flipH="1" flipV="1">
                  <a:off x="9304064" y="481963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 name="Line 61771"/>
                <p:cNvSpPr>
                  <a:spLocks noChangeShapeType="1"/>
                </p:cNvSpPr>
                <p:nvPr/>
              </p:nvSpPr>
              <p:spPr bwMode="auto">
                <a:xfrm flipH="1">
                  <a:off x="9271700" y="481963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 name="Line 61772"/>
                <p:cNvSpPr>
                  <a:spLocks noChangeShapeType="1"/>
                </p:cNvSpPr>
                <p:nvPr/>
              </p:nvSpPr>
              <p:spPr bwMode="auto">
                <a:xfrm flipH="1">
                  <a:off x="9233942" y="483042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 name="Line 61773"/>
                <p:cNvSpPr>
                  <a:spLocks noChangeShapeType="1"/>
                </p:cNvSpPr>
                <p:nvPr/>
              </p:nvSpPr>
              <p:spPr bwMode="auto">
                <a:xfrm>
                  <a:off x="9233942" y="484660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 name="Line 61774"/>
                <p:cNvSpPr>
                  <a:spLocks noChangeShapeType="1"/>
                </p:cNvSpPr>
                <p:nvPr/>
              </p:nvSpPr>
              <p:spPr bwMode="auto">
                <a:xfrm>
                  <a:off x="9244730" y="487897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 name="Line 61775"/>
                <p:cNvSpPr>
                  <a:spLocks noChangeShapeType="1"/>
                </p:cNvSpPr>
                <p:nvPr/>
              </p:nvSpPr>
              <p:spPr bwMode="auto">
                <a:xfrm>
                  <a:off x="9293276" y="4905941"/>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 name="Line 61776"/>
                <p:cNvSpPr>
                  <a:spLocks noChangeShapeType="1"/>
                </p:cNvSpPr>
                <p:nvPr/>
              </p:nvSpPr>
              <p:spPr bwMode="auto">
                <a:xfrm flipV="1">
                  <a:off x="9341822" y="49221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 name="Line 61777"/>
                <p:cNvSpPr>
                  <a:spLocks noChangeShapeType="1"/>
                </p:cNvSpPr>
                <p:nvPr/>
              </p:nvSpPr>
              <p:spPr bwMode="auto">
                <a:xfrm>
                  <a:off x="9379579" y="492212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 name="Line 61778"/>
                <p:cNvSpPr>
                  <a:spLocks noChangeShapeType="1"/>
                </p:cNvSpPr>
                <p:nvPr/>
              </p:nvSpPr>
              <p:spPr bwMode="auto">
                <a:xfrm flipV="1">
                  <a:off x="9428125" y="4895153"/>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 name="Line 61779"/>
                <p:cNvSpPr>
                  <a:spLocks noChangeShapeType="1"/>
                </p:cNvSpPr>
                <p:nvPr/>
              </p:nvSpPr>
              <p:spPr bwMode="auto">
                <a:xfrm flipV="1">
                  <a:off x="9455095" y="488436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 name="Line 61780"/>
                <p:cNvSpPr>
                  <a:spLocks noChangeShapeType="1"/>
                </p:cNvSpPr>
                <p:nvPr/>
              </p:nvSpPr>
              <p:spPr bwMode="auto">
                <a:xfrm>
                  <a:off x="9492853" y="488436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 name="Line 61781"/>
                <p:cNvSpPr>
                  <a:spLocks noChangeShapeType="1"/>
                </p:cNvSpPr>
                <p:nvPr/>
              </p:nvSpPr>
              <p:spPr bwMode="auto">
                <a:xfrm flipH="1">
                  <a:off x="9514429" y="491133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 name="Line 61782"/>
                <p:cNvSpPr>
                  <a:spLocks noChangeShapeType="1"/>
                </p:cNvSpPr>
                <p:nvPr/>
              </p:nvSpPr>
              <p:spPr bwMode="auto">
                <a:xfrm flipH="1">
                  <a:off x="9492853" y="4965275"/>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 name="Line 61783"/>
                <p:cNvSpPr>
                  <a:spLocks noChangeShapeType="1"/>
                </p:cNvSpPr>
                <p:nvPr/>
              </p:nvSpPr>
              <p:spPr bwMode="auto">
                <a:xfrm flipH="1">
                  <a:off x="9449701" y="5008427"/>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 name="Line 61784"/>
                <p:cNvSpPr>
                  <a:spLocks noChangeShapeType="1"/>
                </p:cNvSpPr>
                <p:nvPr/>
              </p:nvSpPr>
              <p:spPr bwMode="auto">
                <a:xfrm flipH="1">
                  <a:off x="9422731" y="501921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 name="Line 61785"/>
                <p:cNvSpPr>
                  <a:spLocks noChangeShapeType="1"/>
                </p:cNvSpPr>
                <p:nvPr/>
              </p:nvSpPr>
              <p:spPr bwMode="auto">
                <a:xfrm flipH="1">
                  <a:off x="9395761" y="5067761"/>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 name="Line 61786"/>
                <p:cNvSpPr>
                  <a:spLocks noChangeShapeType="1"/>
                </p:cNvSpPr>
                <p:nvPr/>
              </p:nvSpPr>
              <p:spPr bwMode="auto">
                <a:xfrm flipH="1" flipV="1">
                  <a:off x="9352610" y="5094730"/>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 name="Line 61787"/>
                <p:cNvSpPr>
                  <a:spLocks noChangeShapeType="1"/>
                </p:cNvSpPr>
                <p:nvPr/>
              </p:nvSpPr>
              <p:spPr bwMode="auto">
                <a:xfrm flipH="1">
                  <a:off x="9314852" y="50947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 name="Line 61788"/>
                <p:cNvSpPr>
                  <a:spLocks noChangeShapeType="1"/>
                </p:cNvSpPr>
                <p:nvPr/>
              </p:nvSpPr>
              <p:spPr bwMode="auto">
                <a:xfrm flipH="1">
                  <a:off x="9250124" y="5105518"/>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 name="Line 61789"/>
                <p:cNvSpPr>
                  <a:spLocks noChangeShapeType="1"/>
                </p:cNvSpPr>
                <p:nvPr/>
              </p:nvSpPr>
              <p:spPr bwMode="auto">
                <a:xfrm flipH="1" flipV="1">
                  <a:off x="9196185" y="5137882"/>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 name="Line 61790"/>
                <p:cNvSpPr>
                  <a:spLocks noChangeShapeType="1"/>
                </p:cNvSpPr>
                <p:nvPr/>
              </p:nvSpPr>
              <p:spPr bwMode="auto">
                <a:xfrm flipH="1">
                  <a:off x="9158427" y="51378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 name="Line 61791"/>
                <p:cNvSpPr>
                  <a:spLocks noChangeShapeType="1"/>
                </p:cNvSpPr>
                <p:nvPr/>
              </p:nvSpPr>
              <p:spPr bwMode="auto">
                <a:xfrm flipH="1" flipV="1">
                  <a:off x="9109881" y="512709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 name="Line 61792"/>
                <p:cNvSpPr>
                  <a:spLocks noChangeShapeType="1"/>
                </p:cNvSpPr>
                <p:nvPr/>
              </p:nvSpPr>
              <p:spPr bwMode="auto">
                <a:xfrm flipH="1">
                  <a:off x="9077518" y="512709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 name="Line 61793"/>
                <p:cNvSpPr>
                  <a:spLocks noChangeShapeType="1"/>
                </p:cNvSpPr>
                <p:nvPr/>
              </p:nvSpPr>
              <p:spPr bwMode="auto">
                <a:xfrm flipH="1">
                  <a:off x="9039760" y="51378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 name="Line 61794"/>
                <p:cNvSpPr>
                  <a:spLocks noChangeShapeType="1"/>
                </p:cNvSpPr>
                <p:nvPr/>
              </p:nvSpPr>
              <p:spPr bwMode="auto">
                <a:xfrm flipH="1">
                  <a:off x="9002002" y="514867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 name="Line 61795"/>
                <p:cNvSpPr>
                  <a:spLocks noChangeShapeType="1"/>
                </p:cNvSpPr>
                <p:nvPr/>
              </p:nvSpPr>
              <p:spPr bwMode="auto">
                <a:xfrm flipH="1">
                  <a:off x="8926487" y="5159458"/>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 name="Line 61796"/>
                <p:cNvSpPr>
                  <a:spLocks noChangeShapeType="1"/>
                </p:cNvSpPr>
                <p:nvPr/>
              </p:nvSpPr>
              <p:spPr bwMode="auto">
                <a:xfrm flipH="1" flipV="1">
                  <a:off x="8915699" y="5148670"/>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 name="Line 61797"/>
                <p:cNvSpPr>
                  <a:spLocks noChangeShapeType="1"/>
                </p:cNvSpPr>
                <p:nvPr/>
              </p:nvSpPr>
              <p:spPr bwMode="auto">
                <a:xfrm flipH="1">
                  <a:off x="8877941" y="514867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 name="Line 61798"/>
                <p:cNvSpPr>
                  <a:spLocks noChangeShapeType="1"/>
                </p:cNvSpPr>
                <p:nvPr/>
              </p:nvSpPr>
              <p:spPr bwMode="auto">
                <a:xfrm flipH="1">
                  <a:off x="8840183" y="515945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 name="Line 61799"/>
                <p:cNvSpPr>
                  <a:spLocks noChangeShapeType="1"/>
                </p:cNvSpPr>
                <p:nvPr/>
              </p:nvSpPr>
              <p:spPr bwMode="auto">
                <a:xfrm flipH="1" flipV="1">
                  <a:off x="8791637" y="514327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 name="Line 61800"/>
                <p:cNvSpPr>
                  <a:spLocks noChangeShapeType="1"/>
                </p:cNvSpPr>
                <p:nvPr/>
              </p:nvSpPr>
              <p:spPr bwMode="auto">
                <a:xfrm flipH="1" flipV="1">
                  <a:off x="8743092" y="511630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 name="Line 61801"/>
                <p:cNvSpPr>
                  <a:spLocks noChangeShapeType="1"/>
                </p:cNvSpPr>
                <p:nvPr/>
              </p:nvSpPr>
              <p:spPr bwMode="auto">
                <a:xfrm flipH="1">
                  <a:off x="8716122" y="511630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 name="Line 61802"/>
                <p:cNvSpPr>
                  <a:spLocks noChangeShapeType="1"/>
                </p:cNvSpPr>
                <p:nvPr/>
              </p:nvSpPr>
              <p:spPr bwMode="auto">
                <a:xfrm>
                  <a:off x="8716122" y="517024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 name="Line 61803"/>
                <p:cNvSpPr>
                  <a:spLocks noChangeShapeType="1"/>
                </p:cNvSpPr>
                <p:nvPr/>
              </p:nvSpPr>
              <p:spPr bwMode="auto">
                <a:xfrm flipH="1">
                  <a:off x="8651394" y="5208004"/>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 name="Line 61804"/>
                <p:cNvSpPr>
                  <a:spLocks noChangeShapeType="1"/>
                </p:cNvSpPr>
                <p:nvPr/>
              </p:nvSpPr>
              <p:spPr bwMode="auto">
                <a:xfrm flipH="1" flipV="1">
                  <a:off x="8597455" y="5202610"/>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 name="Line 61805"/>
                <p:cNvSpPr>
                  <a:spLocks noChangeShapeType="1"/>
                </p:cNvSpPr>
                <p:nvPr/>
              </p:nvSpPr>
              <p:spPr bwMode="auto">
                <a:xfrm flipH="1">
                  <a:off x="8527333" y="520261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 name="Line 61806"/>
                <p:cNvSpPr>
                  <a:spLocks noChangeShapeType="1"/>
                </p:cNvSpPr>
                <p:nvPr/>
              </p:nvSpPr>
              <p:spPr bwMode="auto">
                <a:xfrm flipH="1">
                  <a:off x="8500363" y="522418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 name="Line 61807"/>
                <p:cNvSpPr>
                  <a:spLocks noChangeShapeType="1"/>
                </p:cNvSpPr>
                <p:nvPr/>
              </p:nvSpPr>
              <p:spPr bwMode="auto">
                <a:xfrm flipH="1">
                  <a:off x="8462606" y="527273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 name="Line 61808"/>
                <p:cNvSpPr>
                  <a:spLocks noChangeShapeType="1"/>
                </p:cNvSpPr>
                <p:nvPr/>
              </p:nvSpPr>
              <p:spPr bwMode="auto">
                <a:xfrm flipH="1" flipV="1">
                  <a:off x="8451818" y="525115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 name="Line 61809"/>
                <p:cNvSpPr>
                  <a:spLocks noChangeShapeType="1"/>
                </p:cNvSpPr>
                <p:nvPr/>
              </p:nvSpPr>
              <p:spPr bwMode="auto">
                <a:xfrm flipH="1" flipV="1">
                  <a:off x="8403272" y="522418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 name="Line 61810"/>
                <p:cNvSpPr>
                  <a:spLocks noChangeShapeType="1"/>
                </p:cNvSpPr>
                <p:nvPr/>
              </p:nvSpPr>
              <p:spPr bwMode="auto">
                <a:xfrm flipH="1" flipV="1">
                  <a:off x="8349332" y="519721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 name="Line 61811"/>
                <p:cNvSpPr>
                  <a:spLocks noChangeShapeType="1"/>
                </p:cNvSpPr>
                <p:nvPr/>
              </p:nvSpPr>
              <p:spPr bwMode="auto">
                <a:xfrm flipH="1">
                  <a:off x="8311575" y="519721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 name="Line 61812"/>
                <p:cNvSpPr>
                  <a:spLocks noChangeShapeType="1"/>
                </p:cNvSpPr>
                <p:nvPr/>
              </p:nvSpPr>
              <p:spPr bwMode="auto">
                <a:xfrm flipH="1">
                  <a:off x="8279211" y="520800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 name="Line 61813"/>
                <p:cNvSpPr>
                  <a:spLocks noChangeShapeType="1"/>
                </p:cNvSpPr>
                <p:nvPr/>
              </p:nvSpPr>
              <p:spPr bwMode="auto">
                <a:xfrm flipH="1">
                  <a:off x="8241453" y="521879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 name="Line 61814"/>
                <p:cNvSpPr>
                  <a:spLocks noChangeShapeType="1"/>
                </p:cNvSpPr>
                <p:nvPr/>
              </p:nvSpPr>
              <p:spPr bwMode="auto">
                <a:xfrm flipH="1">
                  <a:off x="8203695" y="522958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 name="Line 61815"/>
                <p:cNvSpPr>
                  <a:spLocks noChangeShapeType="1"/>
                </p:cNvSpPr>
                <p:nvPr/>
              </p:nvSpPr>
              <p:spPr bwMode="auto">
                <a:xfrm flipH="1" flipV="1">
                  <a:off x="8149756" y="5218792"/>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4" name="Line 61816"/>
                <p:cNvSpPr>
                  <a:spLocks noChangeShapeType="1"/>
                </p:cNvSpPr>
                <p:nvPr/>
              </p:nvSpPr>
              <p:spPr bwMode="auto">
                <a:xfrm flipH="1">
                  <a:off x="8122786" y="521879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5" name="Line 61817"/>
                <p:cNvSpPr>
                  <a:spLocks noChangeShapeType="1"/>
                </p:cNvSpPr>
                <p:nvPr/>
              </p:nvSpPr>
              <p:spPr bwMode="auto">
                <a:xfrm>
                  <a:off x="8122786" y="5267337"/>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6" name="Line 61818"/>
                <p:cNvSpPr>
                  <a:spLocks noChangeShapeType="1"/>
                </p:cNvSpPr>
                <p:nvPr/>
              </p:nvSpPr>
              <p:spPr bwMode="auto">
                <a:xfrm>
                  <a:off x="8138968" y="530509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7" name="Line 61819"/>
                <p:cNvSpPr>
                  <a:spLocks noChangeShapeType="1"/>
                </p:cNvSpPr>
                <p:nvPr/>
              </p:nvSpPr>
              <p:spPr bwMode="auto">
                <a:xfrm flipH="1">
                  <a:off x="8122786" y="5342853"/>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8" name="Line 61820"/>
                <p:cNvSpPr>
                  <a:spLocks noChangeShapeType="1"/>
                </p:cNvSpPr>
                <p:nvPr/>
              </p:nvSpPr>
              <p:spPr bwMode="auto">
                <a:xfrm flipH="1">
                  <a:off x="8047270" y="5391399"/>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9" name="Line 61821"/>
                <p:cNvSpPr>
                  <a:spLocks noChangeShapeType="1"/>
                </p:cNvSpPr>
                <p:nvPr/>
              </p:nvSpPr>
              <p:spPr bwMode="auto">
                <a:xfrm flipH="1" flipV="1">
                  <a:off x="7998725" y="5386005"/>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0" name="Line 61822"/>
                <p:cNvSpPr>
                  <a:spLocks noChangeShapeType="1"/>
                </p:cNvSpPr>
                <p:nvPr/>
              </p:nvSpPr>
              <p:spPr bwMode="auto">
                <a:xfrm flipH="1" flipV="1">
                  <a:off x="7987937" y="534824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1" name="Line 61823"/>
                <p:cNvSpPr>
                  <a:spLocks noChangeShapeType="1"/>
                </p:cNvSpPr>
                <p:nvPr/>
              </p:nvSpPr>
              <p:spPr bwMode="auto">
                <a:xfrm flipH="1">
                  <a:off x="7912421" y="5348247"/>
                  <a:ext cx="75515"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2" name="Line 61824"/>
                <p:cNvSpPr>
                  <a:spLocks noChangeShapeType="1"/>
                </p:cNvSpPr>
                <p:nvPr/>
              </p:nvSpPr>
              <p:spPr bwMode="auto">
                <a:xfrm flipH="1" flipV="1">
                  <a:off x="7826118" y="5359035"/>
                  <a:ext cx="86303"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3" name="Line 61825"/>
                <p:cNvSpPr>
                  <a:spLocks noChangeShapeType="1"/>
                </p:cNvSpPr>
                <p:nvPr/>
              </p:nvSpPr>
              <p:spPr bwMode="auto">
                <a:xfrm flipH="1">
                  <a:off x="7761390" y="5359035"/>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4" name="Line 61826"/>
                <p:cNvSpPr>
                  <a:spLocks noChangeShapeType="1"/>
                </p:cNvSpPr>
                <p:nvPr/>
              </p:nvSpPr>
              <p:spPr bwMode="auto">
                <a:xfrm flipH="1">
                  <a:off x="7734421" y="541836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5" name="Line 61827"/>
                <p:cNvSpPr>
                  <a:spLocks noChangeShapeType="1"/>
                </p:cNvSpPr>
                <p:nvPr/>
              </p:nvSpPr>
              <p:spPr bwMode="auto">
                <a:xfrm flipH="1" flipV="1">
                  <a:off x="7723633" y="542915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6" name="Line 61828"/>
                <p:cNvSpPr>
                  <a:spLocks noChangeShapeType="1"/>
                </p:cNvSpPr>
                <p:nvPr/>
              </p:nvSpPr>
              <p:spPr bwMode="auto">
                <a:xfrm flipH="1">
                  <a:off x="7685875" y="54291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7" name="Line 61829"/>
                <p:cNvSpPr>
                  <a:spLocks noChangeShapeType="1"/>
                </p:cNvSpPr>
                <p:nvPr/>
              </p:nvSpPr>
              <p:spPr bwMode="auto">
                <a:xfrm>
                  <a:off x="7685875" y="54399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8" name="Line 61830"/>
                <p:cNvSpPr>
                  <a:spLocks noChangeShapeType="1"/>
                </p:cNvSpPr>
                <p:nvPr/>
              </p:nvSpPr>
              <p:spPr bwMode="auto">
                <a:xfrm flipH="1">
                  <a:off x="7658905" y="547770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9" name="Line 61831"/>
                <p:cNvSpPr>
                  <a:spLocks noChangeShapeType="1"/>
                </p:cNvSpPr>
                <p:nvPr/>
              </p:nvSpPr>
              <p:spPr bwMode="auto">
                <a:xfrm flipH="1">
                  <a:off x="7621147" y="549388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0" name="Line 61832"/>
                <p:cNvSpPr>
                  <a:spLocks noChangeShapeType="1"/>
                </p:cNvSpPr>
                <p:nvPr/>
              </p:nvSpPr>
              <p:spPr bwMode="auto">
                <a:xfrm flipH="1" flipV="1">
                  <a:off x="7599571" y="5429156"/>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1" name="Line 61833"/>
                <p:cNvSpPr>
                  <a:spLocks noChangeShapeType="1"/>
                </p:cNvSpPr>
                <p:nvPr/>
              </p:nvSpPr>
              <p:spPr bwMode="auto">
                <a:xfrm flipH="1">
                  <a:off x="7561814" y="54291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2" name="Line 61834"/>
                <p:cNvSpPr>
                  <a:spLocks noChangeShapeType="1"/>
                </p:cNvSpPr>
                <p:nvPr/>
              </p:nvSpPr>
              <p:spPr bwMode="auto">
                <a:xfrm flipH="1">
                  <a:off x="7524056" y="543994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3" name="Line 61835"/>
                <p:cNvSpPr>
                  <a:spLocks noChangeShapeType="1"/>
                </p:cNvSpPr>
                <p:nvPr/>
              </p:nvSpPr>
              <p:spPr bwMode="auto">
                <a:xfrm flipV="1">
                  <a:off x="7524056" y="5429156"/>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04" name="Group 1503"/>
            <p:cNvGrpSpPr/>
            <p:nvPr/>
          </p:nvGrpSpPr>
          <p:grpSpPr>
            <a:xfrm>
              <a:off x="7702055" y="4107634"/>
              <a:ext cx="712005" cy="814490"/>
              <a:chOff x="7702055" y="4107634"/>
              <a:chExt cx="712005" cy="814490"/>
            </a:xfrm>
          </p:grpSpPr>
          <p:sp>
            <p:nvSpPr>
              <p:cNvPr id="644" name="Freeform 61836"/>
              <p:cNvSpPr>
                <a:spLocks/>
              </p:cNvSpPr>
              <p:nvPr/>
            </p:nvSpPr>
            <p:spPr bwMode="auto">
              <a:xfrm>
                <a:off x="7702057" y="4107634"/>
                <a:ext cx="712003" cy="814489"/>
              </a:xfrm>
              <a:custGeom>
                <a:avLst/>
                <a:gdLst>
                  <a:gd name="T0" fmla="*/ 464 w 657"/>
                  <a:gd name="T1" fmla="*/ 33 h 756"/>
                  <a:gd name="T2" fmla="*/ 532 w 657"/>
                  <a:gd name="T3" fmla="*/ 13 h 756"/>
                  <a:gd name="T4" fmla="*/ 592 w 657"/>
                  <a:gd name="T5" fmla="*/ 71 h 756"/>
                  <a:gd name="T6" fmla="*/ 646 w 657"/>
                  <a:gd name="T7" fmla="*/ 129 h 756"/>
                  <a:gd name="T8" fmla="*/ 635 w 657"/>
                  <a:gd name="T9" fmla="*/ 209 h 756"/>
                  <a:gd name="T10" fmla="*/ 619 w 657"/>
                  <a:gd name="T11" fmla="*/ 291 h 756"/>
                  <a:gd name="T12" fmla="*/ 607 w 657"/>
                  <a:gd name="T13" fmla="*/ 371 h 756"/>
                  <a:gd name="T14" fmla="*/ 568 w 657"/>
                  <a:gd name="T15" fmla="*/ 494 h 756"/>
                  <a:gd name="T16" fmla="*/ 591 w 657"/>
                  <a:gd name="T17" fmla="*/ 567 h 756"/>
                  <a:gd name="T18" fmla="*/ 648 w 657"/>
                  <a:gd name="T19" fmla="*/ 626 h 756"/>
                  <a:gd name="T20" fmla="*/ 623 w 657"/>
                  <a:gd name="T21" fmla="*/ 669 h 756"/>
                  <a:gd name="T22" fmla="*/ 562 w 657"/>
                  <a:gd name="T23" fmla="*/ 725 h 756"/>
                  <a:gd name="T24" fmla="*/ 461 w 657"/>
                  <a:gd name="T25" fmla="*/ 756 h 756"/>
                  <a:gd name="T26" fmla="*/ 368 w 657"/>
                  <a:gd name="T27" fmla="*/ 712 h 756"/>
                  <a:gd name="T28" fmla="*/ 357 w 657"/>
                  <a:gd name="T29" fmla="*/ 674 h 756"/>
                  <a:gd name="T30" fmla="*/ 277 w 657"/>
                  <a:gd name="T31" fmla="*/ 663 h 756"/>
                  <a:gd name="T32" fmla="*/ 254 w 657"/>
                  <a:gd name="T33" fmla="*/ 591 h 756"/>
                  <a:gd name="T34" fmla="*/ 186 w 657"/>
                  <a:gd name="T35" fmla="*/ 612 h 756"/>
                  <a:gd name="T36" fmla="*/ 91 w 657"/>
                  <a:gd name="T37" fmla="*/ 680 h 756"/>
                  <a:gd name="T38" fmla="*/ 115 w 657"/>
                  <a:gd name="T39" fmla="*/ 633 h 756"/>
                  <a:gd name="T40" fmla="*/ 70 w 657"/>
                  <a:gd name="T41" fmla="*/ 612 h 756"/>
                  <a:gd name="T42" fmla="*/ 23 w 657"/>
                  <a:gd name="T43" fmla="*/ 587 h 756"/>
                  <a:gd name="T44" fmla="*/ 37 w 657"/>
                  <a:gd name="T45" fmla="*/ 506 h 756"/>
                  <a:gd name="T46" fmla="*/ 119 w 657"/>
                  <a:gd name="T47" fmla="*/ 522 h 756"/>
                  <a:gd name="T48" fmla="*/ 187 w 657"/>
                  <a:gd name="T49" fmla="*/ 501 h 756"/>
                  <a:gd name="T50" fmla="*/ 258 w 657"/>
                  <a:gd name="T51" fmla="*/ 479 h 756"/>
                  <a:gd name="T52" fmla="*/ 307 w 657"/>
                  <a:gd name="T53" fmla="*/ 388 h 756"/>
                  <a:gd name="T54" fmla="*/ 363 w 657"/>
                  <a:gd name="T55" fmla="*/ 331 h 756"/>
                  <a:gd name="T56" fmla="*/ 353 w 657"/>
                  <a:gd name="T57" fmla="*/ 296 h 756"/>
                  <a:gd name="T58" fmla="*/ 331 w 657"/>
                  <a:gd name="T59" fmla="*/ 226 h 756"/>
                  <a:gd name="T60" fmla="*/ 345 w 657"/>
                  <a:gd name="T61" fmla="*/ 147 h 756"/>
                  <a:gd name="T62" fmla="*/ 290 w 657"/>
                  <a:gd name="T63" fmla="*/ 203 h 756"/>
                  <a:gd name="T64" fmla="*/ 217 w 657"/>
                  <a:gd name="T65" fmla="*/ 224 h 756"/>
                  <a:gd name="T66" fmla="*/ 172 w 657"/>
                  <a:gd name="T67" fmla="*/ 201 h 756"/>
                  <a:gd name="T68" fmla="*/ 231 w 657"/>
                  <a:gd name="T69" fmla="*/ 143 h 756"/>
                  <a:gd name="T70" fmla="*/ 323 w 657"/>
                  <a:gd name="T71" fmla="*/ 76 h 756"/>
                  <a:gd name="T72" fmla="*/ 455 w 657"/>
                  <a:gd name="T7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756">
                    <a:moveTo>
                      <a:pt x="455" y="0"/>
                    </a:moveTo>
                    <a:lnTo>
                      <a:pt x="464" y="33"/>
                    </a:lnTo>
                    <a:lnTo>
                      <a:pt x="500" y="23"/>
                    </a:lnTo>
                    <a:lnTo>
                      <a:pt x="532" y="13"/>
                    </a:lnTo>
                    <a:lnTo>
                      <a:pt x="544" y="48"/>
                    </a:lnTo>
                    <a:lnTo>
                      <a:pt x="592" y="71"/>
                    </a:lnTo>
                    <a:lnTo>
                      <a:pt x="603" y="106"/>
                    </a:lnTo>
                    <a:lnTo>
                      <a:pt x="646" y="129"/>
                    </a:lnTo>
                    <a:lnTo>
                      <a:pt x="657" y="165"/>
                    </a:lnTo>
                    <a:lnTo>
                      <a:pt x="635" y="209"/>
                    </a:lnTo>
                    <a:lnTo>
                      <a:pt x="607" y="256"/>
                    </a:lnTo>
                    <a:lnTo>
                      <a:pt x="619" y="291"/>
                    </a:lnTo>
                    <a:lnTo>
                      <a:pt x="629" y="324"/>
                    </a:lnTo>
                    <a:lnTo>
                      <a:pt x="607" y="371"/>
                    </a:lnTo>
                    <a:lnTo>
                      <a:pt x="594" y="450"/>
                    </a:lnTo>
                    <a:lnTo>
                      <a:pt x="568" y="494"/>
                    </a:lnTo>
                    <a:lnTo>
                      <a:pt x="580" y="528"/>
                    </a:lnTo>
                    <a:lnTo>
                      <a:pt x="591" y="567"/>
                    </a:lnTo>
                    <a:lnTo>
                      <a:pt x="626" y="556"/>
                    </a:lnTo>
                    <a:lnTo>
                      <a:pt x="648" y="626"/>
                    </a:lnTo>
                    <a:lnTo>
                      <a:pt x="613" y="636"/>
                    </a:lnTo>
                    <a:lnTo>
                      <a:pt x="623" y="669"/>
                    </a:lnTo>
                    <a:lnTo>
                      <a:pt x="597" y="713"/>
                    </a:lnTo>
                    <a:lnTo>
                      <a:pt x="562" y="725"/>
                    </a:lnTo>
                    <a:lnTo>
                      <a:pt x="492" y="746"/>
                    </a:lnTo>
                    <a:lnTo>
                      <a:pt x="461" y="756"/>
                    </a:lnTo>
                    <a:lnTo>
                      <a:pt x="414" y="734"/>
                    </a:lnTo>
                    <a:lnTo>
                      <a:pt x="368" y="712"/>
                    </a:lnTo>
                    <a:lnTo>
                      <a:pt x="392" y="663"/>
                    </a:lnTo>
                    <a:lnTo>
                      <a:pt x="357" y="674"/>
                    </a:lnTo>
                    <a:lnTo>
                      <a:pt x="286" y="696"/>
                    </a:lnTo>
                    <a:lnTo>
                      <a:pt x="277" y="663"/>
                    </a:lnTo>
                    <a:lnTo>
                      <a:pt x="264" y="626"/>
                    </a:lnTo>
                    <a:lnTo>
                      <a:pt x="254" y="591"/>
                    </a:lnTo>
                    <a:lnTo>
                      <a:pt x="219" y="601"/>
                    </a:lnTo>
                    <a:lnTo>
                      <a:pt x="186" y="612"/>
                    </a:lnTo>
                    <a:lnTo>
                      <a:pt x="161" y="658"/>
                    </a:lnTo>
                    <a:lnTo>
                      <a:pt x="91" y="680"/>
                    </a:lnTo>
                    <a:lnTo>
                      <a:pt x="80" y="645"/>
                    </a:lnTo>
                    <a:lnTo>
                      <a:pt x="115" y="633"/>
                    </a:lnTo>
                    <a:lnTo>
                      <a:pt x="105" y="600"/>
                    </a:lnTo>
                    <a:lnTo>
                      <a:pt x="70" y="612"/>
                    </a:lnTo>
                    <a:lnTo>
                      <a:pt x="0" y="633"/>
                    </a:lnTo>
                    <a:lnTo>
                      <a:pt x="23" y="587"/>
                    </a:lnTo>
                    <a:lnTo>
                      <a:pt x="14" y="554"/>
                    </a:lnTo>
                    <a:lnTo>
                      <a:pt x="37" y="506"/>
                    </a:lnTo>
                    <a:lnTo>
                      <a:pt x="84" y="533"/>
                    </a:lnTo>
                    <a:lnTo>
                      <a:pt x="119" y="522"/>
                    </a:lnTo>
                    <a:lnTo>
                      <a:pt x="154" y="511"/>
                    </a:lnTo>
                    <a:lnTo>
                      <a:pt x="187" y="501"/>
                    </a:lnTo>
                    <a:lnTo>
                      <a:pt x="211" y="452"/>
                    </a:lnTo>
                    <a:lnTo>
                      <a:pt x="258" y="479"/>
                    </a:lnTo>
                    <a:lnTo>
                      <a:pt x="282" y="431"/>
                    </a:lnTo>
                    <a:lnTo>
                      <a:pt x="307" y="388"/>
                    </a:lnTo>
                    <a:lnTo>
                      <a:pt x="344" y="375"/>
                    </a:lnTo>
                    <a:lnTo>
                      <a:pt x="363" y="331"/>
                    </a:lnTo>
                    <a:lnTo>
                      <a:pt x="322" y="306"/>
                    </a:lnTo>
                    <a:lnTo>
                      <a:pt x="353" y="296"/>
                    </a:lnTo>
                    <a:lnTo>
                      <a:pt x="342" y="261"/>
                    </a:lnTo>
                    <a:lnTo>
                      <a:pt x="331" y="226"/>
                    </a:lnTo>
                    <a:lnTo>
                      <a:pt x="356" y="182"/>
                    </a:lnTo>
                    <a:lnTo>
                      <a:pt x="345" y="147"/>
                    </a:lnTo>
                    <a:lnTo>
                      <a:pt x="310" y="158"/>
                    </a:lnTo>
                    <a:lnTo>
                      <a:pt x="290" y="203"/>
                    </a:lnTo>
                    <a:lnTo>
                      <a:pt x="242" y="179"/>
                    </a:lnTo>
                    <a:lnTo>
                      <a:pt x="217" y="224"/>
                    </a:lnTo>
                    <a:lnTo>
                      <a:pt x="183" y="236"/>
                    </a:lnTo>
                    <a:lnTo>
                      <a:pt x="172" y="201"/>
                    </a:lnTo>
                    <a:lnTo>
                      <a:pt x="207" y="189"/>
                    </a:lnTo>
                    <a:lnTo>
                      <a:pt x="231" y="143"/>
                    </a:lnTo>
                    <a:lnTo>
                      <a:pt x="299" y="123"/>
                    </a:lnTo>
                    <a:lnTo>
                      <a:pt x="323" y="76"/>
                    </a:lnTo>
                    <a:lnTo>
                      <a:pt x="358" y="66"/>
                    </a:lnTo>
                    <a:lnTo>
                      <a:pt x="455"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5" name="Line 61837"/>
              <p:cNvSpPr>
                <a:spLocks noChangeShapeType="1"/>
              </p:cNvSpPr>
              <p:nvPr/>
            </p:nvSpPr>
            <p:spPr bwMode="auto">
              <a:xfrm flipH="1" flipV="1">
                <a:off x="8289999" y="4156180"/>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6" name="Line 61838"/>
              <p:cNvSpPr>
                <a:spLocks noChangeShapeType="1"/>
              </p:cNvSpPr>
              <p:nvPr/>
            </p:nvSpPr>
            <p:spPr bwMode="auto">
              <a:xfrm flipH="1" flipV="1">
                <a:off x="8279211" y="41184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7" name="Line 61839"/>
              <p:cNvSpPr>
                <a:spLocks noChangeShapeType="1"/>
              </p:cNvSpPr>
              <p:nvPr/>
            </p:nvSpPr>
            <p:spPr bwMode="auto">
              <a:xfrm flipH="1">
                <a:off x="8241453" y="411842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8" name="Line 61840"/>
              <p:cNvSpPr>
                <a:spLocks noChangeShapeType="1"/>
              </p:cNvSpPr>
              <p:nvPr/>
            </p:nvSpPr>
            <p:spPr bwMode="auto">
              <a:xfrm flipH="1">
                <a:off x="8203695" y="412921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9" name="Line 61841"/>
              <p:cNvSpPr>
                <a:spLocks noChangeShapeType="1"/>
              </p:cNvSpPr>
              <p:nvPr/>
            </p:nvSpPr>
            <p:spPr bwMode="auto">
              <a:xfrm flipH="1" flipV="1">
                <a:off x="8192907" y="410763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0" name="Line 61842"/>
              <p:cNvSpPr>
                <a:spLocks noChangeShapeType="1"/>
              </p:cNvSpPr>
              <p:nvPr/>
            </p:nvSpPr>
            <p:spPr bwMode="auto">
              <a:xfrm flipH="1">
                <a:off x="8090422" y="4107634"/>
                <a:ext cx="102485"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1" name="Line 61843"/>
              <p:cNvSpPr>
                <a:spLocks noChangeShapeType="1"/>
              </p:cNvSpPr>
              <p:nvPr/>
            </p:nvSpPr>
            <p:spPr bwMode="auto">
              <a:xfrm flipH="1">
                <a:off x="8052664" y="41777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2" name="Line 61844"/>
              <p:cNvSpPr>
                <a:spLocks noChangeShapeType="1"/>
              </p:cNvSpPr>
              <p:nvPr/>
            </p:nvSpPr>
            <p:spPr bwMode="auto">
              <a:xfrm flipH="1">
                <a:off x="8025695" y="418854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3" name="Line 61845"/>
              <p:cNvSpPr>
                <a:spLocks noChangeShapeType="1"/>
              </p:cNvSpPr>
              <p:nvPr/>
            </p:nvSpPr>
            <p:spPr bwMode="auto">
              <a:xfrm flipH="1">
                <a:off x="7955573" y="4237089"/>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4" name="Line 61846"/>
              <p:cNvSpPr>
                <a:spLocks noChangeShapeType="1"/>
              </p:cNvSpPr>
              <p:nvPr/>
            </p:nvSpPr>
            <p:spPr bwMode="auto">
              <a:xfrm flipH="1">
                <a:off x="7928603" y="425866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5" name="Line 61847"/>
              <p:cNvSpPr>
                <a:spLocks noChangeShapeType="1"/>
              </p:cNvSpPr>
              <p:nvPr/>
            </p:nvSpPr>
            <p:spPr bwMode="auto">
              <a:xfrm flipH="1">
                <a:off x="7890846" y="431260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6" name="Line 61848"/>
              <p:cNvSpPr>
                <a:spLocks noChangeShapeType="1"/>
              </p:cNvSpPr>
              <p:nvPr/>
            </p:nvSpPr>
            <p:spPr bwMode="auto">
              <a:xfrm>
                <a:off x="7890846" y="432339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7" name="Line 61849"/>
              <p:cNvSpPr>
                <a:spLocks noChangeShapeType="1"/>
              </p:cNvSpPr>
              <p:nvPr/>
            </p:nvSpPr>
            <p:spPr bwMode="auto">
              <a:xfrm flipV="1">
                <a:off x="7901633" y="435036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8" name="Line 61850"/>
              <p:cNvSpPr>
                <a:spLocks noChangeShapeType="1"/>
              </p:cNvSpPr>
              <p:nvPr/>
            </p:nvSpPr>
            <p:spPr bwMode="auto">
              <a:xfrm flipV="1">
                <a:off x="7939391" y="430181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9" name="Line 61851"/>
              <p:cNvSpPr>
                <a:spLocks noChangeShapeType="1"/>
              </p:cNvSpPr>
              <p:nvPr/>
            </p:nvSpPr>
            <p:spPr bwMode="auto">
              <a:xfrm>
                <a:off x="7966361" y="4301817"/>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0" name="Line 61852"/>
              <p:cNvSpPr>
                <a:spLocks noChangeShapeType="1"/>
              </p:cNvSpPr>
              <p:nvPr/>
            </p:nvSpPr>
            <p:spPr bwMode="auto">
              <a:xfrm flipV="1">
                <a:off x="8014907" y="4274847"/>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1" name="Line 61853"/>
              <p:cNvSpPr>
                <a:spLocks noChangeShapeType="1"/>
              </p:cNvSpPr>
              <p:nvPr/>
            </p:nvSpPr>
            <p:spPr bwMode="auto">
              <a:xfrm flipV="1">
                <a:off x="8036483" y="426405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2" name="Line 61854"/>
              <p:cNvSpPr>
                <a:spLocks noChangeShapeType="1"/>
              </p:cNvSpPr>
              <p:nvPr/>
            </p:nvSpPr>
            <p:spPr bwMode="auto">
              <a:xfrm>
                <a:off x="8074240" y="4264059"/>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3" name="Line 61855"/>
              <p:cNvSpPr>
                <a:spLocks noChangeShapeType="1"/>
              </p:cNvSpPr>
              <p:nvPr/>
            </p:nvSpPr>
            <p:spPr bwMode="auto">
              <a:xfrm flipH="1">
                <a:off x="8063452" y="430181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4" name="Line 61856"/>
              <p:cNvSpPr>
                <a:spLocks noChangeShapeType="1"/>
              </p:cNvSpPr>
              <p:nvPr/>
            </p:nvSpPr>
            <p:spPr bwMode="auto">
              <a:xfrm>
                <a:off x="8063452" y="435036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5" name="Line 61857"/>
              <p:cNvSpPr>
                <a:spLocks noChangeShapeType="1"/>
              </p:cNvSpPr>
              <p:nvPr/>
            </p:nvSpPr>
            <p:spPr bwMode="auto">
              <a:xfrm>
                <a:off x="8074240" y="438812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6" name="Line 61858"/>
              <p:cNvSpPr>
                <a:spLocks noChangeShapeType="1"/>
              </p:cNvSpPr>
              <p:nvPr/>
            </p:nvSpPr>
            <p:spPr bwMode="auto">
              <a:xfrm flipH="1">
                <a:off x="8052664" y="442587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7" name="Line 61859"/>
              <p:cNvSpPr>
                <a:spLocks noChangeShapeType="1"/>
              </p:cNvSpPr>
              <p:nvPr/>
            </p:nvSpPr>
            <p:spPr bwMode="auto">
              <a:xfrm>
                <a:off x="8052664" y="4436666"/>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8" name="Line 61860"/>
              <p:cNvSpPr>
                <a:spLocks noChangeShapeType="1"/>
              </p:cNvSpPr>
              <p:nvPr/>
            </p:nvSpPr>
            <p:spPr bwMode="auto">
              <a:xfrm flipH="1">
                <a:off x="8074240" y="446363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9" name="Line 61861"/>
              <p:cNvSpPr>
                <a:spLocks noChangeShapeType="1"/>
              </p:cNvSpPr>
              <p:nvPr/>
            </p:nvSpPr>
            <p:spPr bwMode="auto">
              <a:xfrm flipH="1">
                <a:off x="8036483" y="45121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0" name="Line 61862"/>
              <p:cNvSpPr>
                <a:spLocks noChangeShapeType="1"/>
              </p:cNvSpPr>
              <p:nvPr/>
            </p:nvSpPr>
            <p:spPr bwMode="auto">
              <a:xfrm flipH="1">
                <a:off x="8009513" y="452297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1" name="Line 61863"/>
              <p:cNvSpPr>
                <a:spLocks noChangeShapeType="1"/>
              </p:cNvSpPr>
              <p:nvPr/>
            </p:nvSpPr>
            <p:spPr bwMode="auto">
              <a:xfrm flipH="1">
                <a:off x="7982543" y="457151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2" name="Line 61864"/>
              <p:cNvSpPr>
                <a:spLocks noChangeShapeType="1"/>
              </p:cNvSpPr>
              <p:nvPr/>
            </p:nvSpPr>
            <p:spPr bwMode="auto">
              <a:xfrm flipH="1" flipV="1">
                <a:off x="7933997" y="4593091"/>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3" name="Line 61865"/>
              <p:cNvSpPr>
                <a:spLocks noChangeShapeType="1"/>
              </p:cNvSpPr>
              <p:nvPr/>
            </p:nvSpPr>
            <p:spPr bwMode="auto">
              <a:xfrm flipH="1">
                <a:off x="7907027" y="4593091"/>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4" name="Line 61866"/>
              <p:cNvSpPr>
                <a:spLocks noChangeShapeType="1"/>
              </p:cNvSpPr>
              <p:nvPr/>
            </p:nvSpPr>
            <p:spPr bwMode="auto">
              <a:xfrm flipH="1">
                <a:off x="7869270" y="464703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5" name="Line 61867"/>
              <p:cNvSpPr>
                <a:spLocks noChangeShapeType="1"/>
              </p:cNvSpPr>
              <p:nvPr/>
            </p:nvSpPr>
            <p:spPr bwMode="auto">
              <a:xfrm flipH="1">
                <a:off x="7831512" y="465781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6" name="Line 61868"/>
              <p:cNvSpPr>
                <a:spLocks noChangeShapeType="1"/>
              </p:cNvSpPr>
              <p:nvPr/>
            </p:nvSpPr>
            <p:spPr bwMode="auto">
              <a:xfrm flipH="1">
                <a:off x="7793754" y="466860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7" name="Line 61869"/>
              <p:cNvSpPr>
                <a:spLocks noChangeShapeType="1"/>
              </p:cNvSpPr>
              <p:nvPr/>
            </p:nvSpPr>
            <p:spPr bwMode="auto">
              <a:xfrm flipH="1" flipV="1">
                <a:off x="7745209" y="4652425"/>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8" name="Line 61870"/>
              <p:cNvSpPr>
                <a:spLocks noChangeShapeType="1"/>
              </p:cNvSpPr>
              <p:nvPr/>
            </p:nvSpPr>
            <p:spPr bwMode="auto">
              <a:xfrm flipH="1">
                <a:off x="7718239" y="465242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9" name="Line 61871"/>
              <p:cNvSpPr>
                <a:spLocks noChangeShapeType="1"/>
              </p:cNvSpPr>
              <p:nvPr/>
            </p:nvSpPr>
            <p:spPr bwMode="auto">
              <a:xfrm>
                <a:off x="7718239" y="470636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0" name="Line 61872"/>
              <p:cNvSpPr>
                <a:spLocks noChangeShapeType="1"/>
              </p:cNvSpPr>
              <p:nvPr/>
            </p:nvSpPr>
            <p:spPr bwMode="auto">
              <a:xfrm flipH="1">
                <a:off x="7702057" y="473872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1" name="Line 61873"/>
              <p:cNvSpPr>
                <a:spLocks noChangeShapeType="1"/>
              </p:cNvSpPr>
              <p:nvPr/>
            </p:nvSpPr>
            <p:spPr bwMode="auto">
              <a:xfrm flipV="1">
                <a:off x="7702057" y="4765698"/>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2" name="Line 61874"/>
              <p:cNvSpPr>
                <a:spLocks noChangeShapeType="1"/>
              </p:cNvSpPr>
              <p:nvPr/>
            </p:nvSpPr>
            <p:spPr bwMode="auto">
              <a:xfrm flipV="1">
                <a:off x="7777572" y="475491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3" name="Line 61875"/>
              <p:cNvSpPr>
                <a:spLocks noChangeShapeType="1"/>
              </p:cNvSpPr>
              <p:nvPr/>
            </p:nvSpPr>
            <p:spPr bwMode="auto">
              <a:xfrm>
                <a:off x="7815330" y="4754910"/>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4" name="Line 61876"/>
              <p:cNvSpPr>
                <a:spLocks noChangeShapeType="1"/>
              </p:cNvSpPr>
              <p:nvPr/>
            </p:nvSpPr>
            <p:spPr bwMode="auto">
              <a:xfrm flipH="1">
                <a:off x="7788360" y="4787274"/>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5" name="Line 61877"/>
              <p:cNvSpPr>
                <a:spLocks noChangeShapeType="1"/>
              </p:cNvSpPr>
              <p:nvPr/>
            </p:nvSpPr>
            <p:spPr bwMode="auto">
              <a:xfrm>
                <a:off x="7788360" y="4803456"/>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6" name="Line 61878"/>
              <p:cNvSpPr>
                <a:spLocks noChangeShapeType="1"/>
              </p:cNvSpPr>
              <p:nvPr/>
            </p:nvSpPr>
            <p:spPr bwMode="auto">
              <a:xfrm flipV="1">
                <a:off x="7804542" y="4814244"/>
                <a:ext cx="75515"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7" name="Line 61879"/>
              <p:cNvSpPr>
                <a:spLocks noChangeShapeType="1"/>
              </p:cNvSpPr>
              <p:nvPr/>
            </p:nvSpPr>
            <p:spPr bwMode="auto">
              <a:xfrm flipV="1">
                <a:off x="7880058" y="476569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8" name="Line 61880"/>
              <p:cNvSpPr>
                <a:spLocks noChangeShapeType="1"/>
              </p:cNvSpPr>
              <p:nvPr/>
            </p:nvSpPr>
            <p:spPr bwMode="auto">
              <a:xfrm flipV="1">
                <a:off x="7907027" y="475491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9" name="Line 61881"/>
              <p:cNvSpPr>
                <a:spLocks noChangeShapeType="1"/>
              </p:cNvSpPr>
              <p:nvPr/>
            </p:nvSpPr>
            <p:spPr bwMode="auto">
              <a:xfrm flipV="1">
                <a:off x="7939391" y="474412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0" name="Line 61882"/>
              <p:cNvSpPr>
                <a:spLocks noChangeShapeType="1"/>
              </p:cNvSpPr>
              <p:nvPr/>
            </p:nvSpPr>
            <p:spPr bwMode="auto">
              <a:xfrm>
                <a:off x="7977149" y="47441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1" name="Line 61883"/>
              <p:cNvSpPr>
                <a:spLocks noChangeShapeType="1"/>
              </p:cNvSpPr>
              <p:nvPr/>
            </p:nvSpPr>
            <p:spPr bwMode="auto">
              <a:xfrm>
                <a:off x="7987937" y="4781880"/>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2" name="Line 61884"/>
              <p:cNvSpPr>
                <a:spLocks noChangeShapeType="1"/>
              </p:cNvSpPr>
              <p:nvPr/>
            </p:nvSpPr>
            <p:spPr bwMode="auto">
              <a:xfrm flipV="1">
                <a:off x="8004119" y="48088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3" name="Line 61885"/>
              <p:cNvSpPr>
                <a:spLocks noChangeShapeType="1"/>
              </p:cNvSpPr>
              <p:nvPr/>
            </p:nvSpPr>
            <p:spPr bwMode="auto">
              <a:xfrm flipH="1">
                <a:off x="8004119" y="48088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4" name="Line 61886"/>
              <p:cNvSpPr>
                <a:spLocks noChangeShapeType="1"/>
              </p:cNvSpPr>
              <p:nvPr/>
            </p:nvSpPr>
            <p:spPr bwMode="auto">
              <a:xfrm>
                <a:off x="8004119" y="48196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500" name="Group 1499"/>
              <p:cNvGrpSpPr/>
              <p:nvPr/>
            </p:nvGrpSpPr>
            <p:grpSpPr>
              <a:xfrm>
                <a:off x="7702055" y="4107635"/>
                <a:ext cx="712005" cy="814489"/>
                <a:chOff x="7702055" y="4107635"/>
                <a:chExt cx="712005" cy="814489"/>
              </a:xfrm>
            </p:grpSpPr>
            <p:sp>
              <p:nvSpPr>
                <p:cNvPr id="295" name="Line 61888"/>
                <p:cNvSpPr>
                  <a:spLocks noChangeShapeType="1"/>
                </p:cNvSpPr>
                <p:nvPr/>
              </p:nvSpPr>
              <p:spPr bwMode="auto">
                <a:xfrm flipV="1">
                  <a:off x="8014905" y="4835821"/>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6" name="Line 61889"/>
                <p:cNvSpPr>
                  <a:spLocks noChangeShapeType="1"/>
                </p:cNvSpPr>
                <p:nvPr/>
              </p:nvSpPr>
              <p:spPr bwMode="auto">
                <a:xfrm flipV="1">
                  <a:off x="8090421" y="4819639"/>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7" name="Line 61890"/>
                <p:cNvSpPr>
                  <a:spLocks noChangeShapeType="1"/>
                </p:cNvSpPr>
                <p:nvPr/>
              </p:nvSpPr>
              <p:spPr bwMode="auto">
                <a:xfrm flipH="1">
                  <a:off x="8101209" y="4819639"/>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8" name="Line 61891"/>
                <p:cNvSpPr>
                  <a:spLocks noChangeShapeType="1"/>
                </p:cNvSpPr>
                <p:nvPr/>
              </p:nvSpPr>
              <p:spPr bwMode="auto">
                <a:xfrm>
                  <a:off x="8101209" y="487357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9" name="Line 61892"/>
                <p:cNvSpPr>
                  <a:spLocks noChangeShapeType="1"/>
                </p:cNvSpPr>
                <p:nvPr/>
              </p:nvSpPr>
              <p:spPr bwMode="auto">
                <a:xfrm>
                  <a:off x="8149755" y="490054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0" name="Line 61893"/>
                <p:cNvSpPr>
                  <a:spLocks noChangeShapeType="1"/>
                </p:cNvSpPr>
                <p:nvPr/>
              </p:nvSpPr>
              <p:spPr bwMode="auto">
                <a:xfrm flipV="1">
                  <a:off x="8203695" y="4911336"/>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1" name="Line 61894"/>
                <p:cNvSpPr>
                  <a:spLocks noChangeShapeType="1"/>
                </p:cNvSpPr>
                <p:nvPr/>
              </p:nvSpPr>
              <p:spPr bwMode="auto">
                <a:xfrm flipV="1">
                  <a:off x="8236058" y="488976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2" name="Line 61895"/>
                <p:cNvSpPr>
                  <a:spLocks noChangeShapeType="1"/>
                </p:cNvSpPr>
                <p:nvPr/>
              </p:nvSpPr>
              <p:spPr bwMode="auto">
                <a:xfrm flipV="1">
                  <a:off x="8311574" y="487357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3" name="Line 61896"/>
                <p:cNvSpPr>
                  <a:spLocks noChangeShapeType="1"/>
                </p:cNvSpPr>
                <p:nvPr/>
              </p:nvSpPr>
              <p:spPr bwMode="auto">
                <a:xfrm flipV="1">
                  <a:off x="8349332" y="4830427"/>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4" name="Line 61897"/>
                <p:cNvSpPr>
                  <a:spLocks noChangeShapeType="1"/>
                </p:cNvSpPr>
                <p:nvPr/>
              </p:nvSpPr>
              <p:spPr bwMode="auto">
                <a:xfrm flipH="1" flipV="1">
                  <a:off x="8365514" y="479266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5" name="Line 61898"/>
                <p:cNvSpPr>
                  <a:spLocks noChangeShapeType="1"/>
                </p:cNvSpPr>
                <p:nvPr/>
              </p:nvSpPr>
              <p:spPr bwMode="auto">
                <a:xfrm flipV="1">
                  <a:off x="8365514" y="478188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6" name="Line 61899"/>
                <p:cNvSpPr>
                  <a:spLocks noChangeShapeType="1"/>
                </p:cNvSpPr>
                <p:nvPr/>
              </p:nvSpPr>
              <p:spPr bwMode="auto">
                <a:xfrm flipH="1" flipV="1">
                  <a:off x="8381696" y="4706365"/>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7" name="Line 61900"/>
                <p:cNvSpPr>
                  <a:spLocks noChangeShapeType="1"/>
                </p:cNvSpPr>
                <p:nvPr/>
              </p:nvSpPr>
              <p:spPr bwMode="auto">
                <a:xfrm flipH="1">
                  <a:off x="8343938" y="470636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8" name="Line 61901"/>
                <p:cNvSpPr>
                  <a:spLocks noChangeShapeType="1"/>
                </p:cNvSpPr>
                <p:nvPr/>
              </p:nvSpPr>
              <p:spPr bwMode="auto">
                <a:xfrm flipH="1" flipV="1">
                  <a:off x="8327756" y="4674002"/>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9" name="Line 61902"/>
                <p:cNvSpPr>
                  <a:spLocks noChangeShapeType="1"/>
                </p:cNvSpPr>
                <p:nvPr/>
              </p:nvSpPr>
              <p:spPr bwMode="auto">
                <a:xfrm flipH="1" flipV="1">
                  <a:off x="8316968" y="464163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0" name="Line 61903"/>
                <p:cNvSpPr>
                  <a:spLocks noChangeShapeType="1"/>
                </p:cNvSpPr>
                <p:nvPr/>
              </p:nvSpPr>
              <p:spPr bwMode="auto">
                <a:xfrm flipV="1">
                  <a:off x="8316968" y="459309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1" name="Line 61904"/>
                <p:cNvSpPr>
                  <a:spLocks noChangeShapeType="1"/>
                </p:cNvSpPr>
                <p:nvPr/>
              </p:nvSpPr>
              <p:spPr bwMode="auto">
                <a:xfrm flipV="1">
                  <a:off x="8343938" y="4506789"/>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2" name="Line 61905"/>
                <p:cNvSpPr>
                  <a:spLocks noChangeShapeType="1"/>
                </p:cNvSpPr>
                <p:nvPr/>
              </p:nvSpPr>
              <p:spPr bwMode="auto">
                <a:xfrm flipH="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3" name="Line 61906"/>
                <p:cNvSpPr>
                  <a:spLocks noChangeShapeType="1"/>
                </p:cNvSpPr>
                <p:nvPr/>
              </p:nvSpPr>
              <p:spPr bwMode="auto">
                <a:xfrm flipV="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4" name="Line 61907"/>
                <p:cNvSpPr>
                  <a:spLocks noChangeShapeType="1"/>
                </p:cNvSpPr>
                <p:nvPr/>
              </p:nvSpPr>
              <p:spPr bwMode="auto">
                <a:xfrm flipV="1">
                  <a:off x="8360120" y="4458243"/>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5" name="Line 61908"/>
                <p:cNvSpPr>
                  <a:spLocks noChangeShapeType="1"/>
                </p:cNvSpPr>
                <p:nvPr/>
              </p:nvSpPr>
              <p:spPr bwMode="auto">
                <a:xfrm flipH="1" flipV="1">
                  <a:off x="8370908" y="442048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6" name="Line 61909"/>
                <p:cNvSpPr>
                  <a:spLocks noChangeShapeType="1"/>
                </p:cNvSpPr>
                <p:nvPr/>
              </p:nvSpPr>
              <p:spPr bwMode="auto">
                <a:xfrm flipH="1" flipV="1">
                  <a:off x="8360120" y="438272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7" name="Line 61910"/>
                <p:cNvSpPr>
                  <a:spLocks noChangeShapeType="1"/>
                </p:cNvSpPr>
                <p:nvPr/>
              </p:nvSpPr>
              <p:spPr bwMode="auto">
                <a:xfrm flipV="1">
                  <a:off x="8360120" y="433418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8" name="Line 61911"/>
                <p:cNvSpPr>
                  <a:spLocks noChangeShapeType="1"/>
                </p:cNvSpPr>
                <p:nvPr/>
              </p:nvSpPr>
              <p:spPr bwMode="auto">
                <a:xfrm flipV="1">
                  <a:off x="8387090" y="428563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9" name="Line 61912"/>
                <p:cNvSpPr>
                  <a:spLocks noChangeShapeType="1"/>
                </p:cNvSpPr>
                <p:nvPr/>
              </p:nvSpPr>
              <p:spPr bwMode="auto">
                <a:xfrm flipH="1" flipV="1">
                  <a:off x="8403272" y="42478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0" name="Line 61913"/>
                <p:cNvSpPr>
                  <a:spLocks noChangeShapeType="1"/>
                </p:cNvSpPr>
                <p:nvPr/>
              </p:nvSpPr>
              <p:spPr bwMode="auto">
                <a:xfrm flipH="1" flipV="1">
                  <a:off x="8354726" y="4220909"/>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1" name="Line 61914"/>
                <p:cNvSpPr>
                  <a:spLocks noChangeShapeType="1"/>
                </p:cNvSpPr>
                <p:nvPr/>
              </p:nvSpPr>
              <p:spPr bwMode="auto">
                <a:xfrm flipH="1" flipV="1">
                  <a:off x="8343938" y="418315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2" name="Line 61915"/>
                <p:cNvSpPr>
                  <a:spLocks noChangeShapeType="1"/>
                </p:cNvSpPr>
                <p:nvPr/>
              </p:nvSpPr>
              <p:spPr bwMode="auto">
                <a:xfrm flipH="1" flipV="1">
                  <a:off x="8289998" y="4156181"/>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3" name="Line 61916"/>
                <p:cNvSpPr>
                  <a:spLocks noChangeShapeType="1"/>
                </p:cNvSpPr>
                <p:nvPr/>
              </p:nvSpPr>
              <p:spPr bwMode="auto">
                <a:xfrm flipH="1" flipV="1">
                  <a:off x="8279210" y="41184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4" name="Line 61917"/>
                <p:cNvSpPr>
                  <a:spLocks noChangeShapeType="1"/>
                </p:cNvSpPr>
                <p:nvPr/>
              </p:nvSpPr>
              <p:spPr bwMode="auto">
                <a:xfrm flipH="1">
                  <a:off x="8241452" y="41184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5" name="Line 61918"/>
                <p:cNvSpPr>
                  <a:spLocks noChangeShapeType="1"/>
                </p:cNvSpPr>
                <p:nvPr/>
              </p:nvSpPr>
              <p:spPr bwMode="auto">
                <a:xfrm flipH="1">
                  <a:off x="8203695" y="412921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6" name="Line 61919"/>
                <p:cNvSpPr>
                  <a:spLocks noChangeShapeType="1"/>
                </p:cNvSpPr>
                <p:nvPr/>
              </p:nvSpPr>
              <p:spPr bwMode="auto">
                <a:xfrm flipH="1" flipV="1">
                  <a:off x="8192907" y="410763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7" name="Line 61920"/>
                <p:cNvSpPr>
                  <a:spLocks noChangeShapeType="1"/>
                </p:cNvSpPr>
                <p:nvPr/>
              </p:nvSpPr>
              <p:spPr bwMode="auto">
                <a:xfrm flipH="1">
                  <a:off x="8090421" y="4107635"/>
                  <a:ext cx="102485"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8" name="Line 61921"/>
                <p:cNvSpPr>
                  <a:spLocks noChangeShapeType="1"/>
                </p:cNvSpPr>
                <p:nvPr/>
              </p:nvSpPr>
              <p:spPr bwMode="auto">
                <a:xfrm flipH="1">
                  <a:off x="8052663" y="417775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9" name="Line 61922"/>
                <p:cNvSpPr>
                  <a:spLocks noChangeShapeType="1"/>
                </p:cNvSpPr>
                <p:nvPr/>
              </p:nvSpPr>
              <p:spPr bwMode="auto">
                <a:xfrm flipH="1">
                  <a:off x="8025693" y="418854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0" name="Line 61923"/>
                <p:cNvSpPr>
                  <a:spLocks noChangeShapeType="1"/>
                </p:cNvSpPr>
                <p:nvPr/>
              </p:nvSpPr>
              <p:spPr bwMode="auto">
                <a:xfrm flipH="1">
                  <a:off x="7955572" y="423709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1" name="Line 61924"/>
                <p:cNvSpPr>
                  <a:spLocks noChangeShapeType="1"/>
                </p:cNvSpPr>
                <p:nvPr/>
              </p:nvSpPr>
              <p:spPr bwMode="auto">
                <a:xfrm flipH="1">
                  <a:off x="7928602" y="425866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2" name="Line 61925"/>
                <p:cNvSpPr>
                  <a:spLocks noChangeShapeType="1"/>
                </p:cNvSpPr>
                <p:nvPr/>
              </p:nvSpPr>
              <p:spPr bwMode="auto">
                <a:xfrm flipH="1">
                  <a:off x="7890844" y="43126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3" name="Line 61926"/>
                <p:cNvSpPr>
                  <a:spLocks noChangeShapeType="1"/>
                </p:cNvSpPr>
                <p:nvPr/>
              </p:nvSpPr>
              <p:spPr bwMode="auto">
                <a:xfrm>
                  <a:off x="7890844" y="432339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4" name="Line 61927"/>
                <p:cNvSpPr>
                  <a:spLocks noChangeShapeType="1"/>
                </p:cNvSpPr>
                <p:nvPr/>
              </p:nvSpPr>
              <p:spPr bwMode="auto">
                <a:xfrm flipV="1">
                  <a:off x="7901632" y="43503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5" name="Line 61928"/>
                <p:cNvSpPr>
                  <a:spLocks noChangeShapeType="1"/>
                </p:cNvSpPr>
                <p:nvPr/>
              </p:nvSpPr>
              <p:spPr bwMode="auto">
                <a:xfrm flipV="1">
                  <a:off x="7939390" y="430181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6" name="Line 61929"/>
                <p:cNvSpPr>
                  <a:spLocks noChangeShapeType="1"/>
                </p:cNvSpPr>
                <p:nvPr/>
              </p:nvSpPr>
              <p:spPr bwMode="auto">
                <a:xfrm>
                  <a:off x="7966360" y="4301818"/>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7" name="Line 61930"/>
                <p:cNvSpPr>
                  <a:spLocks noChangeShapeType="1"/>
                </p:cNvSpPr>
                <p:nvPr/>
              </p:nvSpPr>
              <p:spPr bwMode="auto">
                <a:xfrm flipV="1">
                  <a:off x="8014905" y="427484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8" name="Line 61931"/>
                <p:cNvSpPr>
                  <a:spLocks noChangeShapeType="1"/>
                </p:cNvSpPr>
                <p:nvPr/>
              </p:nvSpPr>
              <p:spPr bwMode="auto">
                <a:xfrm flipV="1">
                  <a:off x="8036481" y="42640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9" name="Line 61932"/>
                <p:cNvSpPr>
                  <a:spLocks noChangeShapeType="1"/>
                </p:cNvSpPr>
                <p:nvPr/>
              </p:nvSpPr>
              <p:spPr bwMode="auto">
                <a:xfrm>
                  <a:off x="8074239" y="4264060"/>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0" name="Line 61933"/>
                <p:cNvSpPr>
                  <a:spLocks noChangeShapeType="1"/>
                </p:cNvSpPr>
                <p:nvPr/>
              </p:nvSpPr>
              <p:spPr bwMode="auto">
                <a:xfrm flipH="1">
                  <a:off x="8063451" y="430181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1" name="Line 61934"/>
                <p:cNvSpPr>
                  <a:spLocks noChangeShapeType="1"/>
                </p:cNvSpPr>
                <p:nvPr/>
              </p:nvSpPr>
              <p:spPr bwMode="auto">
                <a:xfrm>
                  <a:off x="8063451" y="435036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2" name="Line 61935"/>
                <p:cNvSpPr>
                  <a:spLocks noChangeShapeType="1"/>
                </p:cNvSpPr>
                <p:nvPr/>
              </p:nvSpPr>
              <p:spPr bwMode="auto">
                <a:xfrm>
                  <a:off x="8074239" y="438812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3" name="Line 61936"/>
                <p:cNvSpPr>
                  <a:spLocks noChangeShapeType="1"/>
                </p:cNvSpPr>
                <p:nvPr/>
              </p:nvSpPr>
              <p:spPr bwMode="auto">
                <a:xfrm flipH="1">
                  <a:off x="8052663" y="4425879"/>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4" name="Line 61937"/>
                <p:cNvSpPr>
                  <a:spLocks noChangeShapeType="1"/>
                </p:cNvSpPr>
                <p:nvPr/>
              </p:nvSpPr>
              <p:spPr bwMode="auto">
                <a:xfrm>
                  <a:off x="8052663" y="4436667"/>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5" name="Line 61938"/>
                <p:cNvSpPr>
                  <a:spLocks noChangeShapeType="1"/>
                </p:cNvSpPr>
                <p:nvPr/>
              </p:nvSpPr>
              <p:spPr bwMode="auto">
                <a:xfrm flipH="1">
                  <a:off x="8074239" y="4463637"/>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6" name="Line 61939"/>
                <p:cNvSpPr>
                  <a:spLocks noChangeShapeType="1"/>
                </p:cNvSpPr>
                <p:nvPr/>
              </p:nvSpPr>
              <p:spPr bwMode="auto">
                <a:xfrm flipH="1">
                  <a:off x="8036481" y="451218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7" name="Line 61940"/>
                <p:cNvSpPr>
                  <a:spLocks noChangeShapeType="1"/>
                </p:cNvSpPr>
                <p:nvPr/>
              </p:nvSpPr>
              <p:spPr bwMode="auto">
                <a:xfrm flipH="1">
                  <a:off x="8009511" y="4522971"/>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8" name="Line 61941"/>
                <p:cNvSpPr>
                  <a:spLocks noChangeShapeType="1"/>
                </p:cNvSpPr>
                <p:nvPr/>
              </p:nvSpPr>
              <p:spPr bwMode="auto">
                <a:xfrm flipH="1">
                  <a:off x="7982542" y="457151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9" name="Line 61942"/>
                <p:cNvSpPr>
                  <a:spLocks noChangeShapeType="1"/>
                </p:cNvSpPr>
                <p:nvPr/>
              </p:nvSpPr>
              <p:spPr bwMode="auto">
                <a:xfrm flipH="1" flipV="1">
                  <a:off x="7933996" y="4593092"/>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0" name="Line 61943"/>
                <p:cNvSpPr>
                  <a:spLocks noChangeShapeType="1"/>
                </p:cNvSpPr>
                <p:nvPr/>
              </p:nvSpPr>
              <p:spPr bwMode="auto">
                <a:xfrm flipH="1">
                  <a:off x="7907026" y="4593092"/>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1" name="Line 61944"/>
                <p:cNvSpPr>
                  <a:spLocks noChangeShapeType="1"/>
                </p:cNvSpPr>
                <p:nvPr/>
              </p:nvSpPr>
              <p:spPr bwMode="auto">
                <a:xfrm flipH="1">
                  <a:off x="7869268" y="46470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2" name="Line 61945"/>
                <p:cNvSpPr>
                  <a:spLocks noChangeShapeType="1"/>
                </p:cNvSpPr>
                <p:nvPr/>
              </p:nvSpPr>
              <p:spPr bwMode="auto">
                <a:xfrm flipH="1">
                  <a:off x="7831510" y="46578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3" name="Line 61946"/>
                <p:cNvSpPr>
                  <a:spLocks noChangeShapeType="1"/>
                </p:cNvSpPr>
                <p:nvPr/>
              </p:nvSpPr>
              <p:spPr bwMode="auto">
                <a:xfrm flipH="1">
                  <a:off x="7793753" y="46686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4" name="Line 61947"/>
                <p:cNvSpPr>
                  <a:spLocks noChangeShapeType="1"/>
                </p:cNvSpPr>
                <p:nvPr/>
              </p:nvSpPr>
              <p:spPr bwMode="auto">
                <a:xfrm flipH="1" flipV="1">
                  <a:off x="7745207" y="465242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5" name="Line 61948"/>
                <p:cNvSpPr>
                  <a:spLocks noChangeShapeType="1"/>
                </p:cNvSpPr>
                <p:nvPr/>
              </p:nvSpPr>
              <p:spPr bwMode="auto">
                <a:xfrm flipH="1">
                  <a:off x="7718237" y="465242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6" name="Line 61949"/>
                <p:cNvSpPr>
                  <a:spLocks noChangeShapeType="1"/>
                </p:cNvSpPr>
                <p:nvPr/>
              </p:nvSpPr>
              <p:spPr bwMode="auto">
                <a:xfrm>
                  <a:off x="7718237" y="470636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7" name="Line 61950"/>
                <p:cNvSpPr>
                  <a:spLocks noChangeShapeType="1"/>
                </p:cNvSpPr>
                <p:nvPr/>
              </p:nvSpPr>
              <p:spPr bwMode="auto">
                <a:xfrm flipH="1">
                  <a:off x="7702055" y="473872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8" name="Line 61951"/>
                <p:cNvSpPr>
                  <a:spLocks noChangeShapeType="1"/>
                </p:cNvSpPr>
                <p:nvPr/>
              </p:nvSpPr>
              <p:spPr bwMode="auto">
                <a:xfrm flipV="1">
                  <a:off x="7702055" y="4765699"/>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9" name="Line 61952"/>
                <p:cNvSpPr>
                  <a:spLocks noChangeShapeType="1"/>
                </p:cNvSpPr>
                <p:nvPr/>
              </p:nvSpPr>
              <p:spPr bwMode="auto">
                <a:xfrm flipV="1">
                  <a:off x="7777571" y="475491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0" name="Line 61953"/>
                <p:cNvSpPr>
                  <a:spLocks noChangeShapeType="1"/>
                </p:cNvSpPr>
                <p:nvPr/>
              </p:nvSpPr>
              <p:spPr bwMode="auto">
                <a:xfrm>
                  <a:off x="7815328" y="4754911"/>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1" name="Line 61954"/>
                <p:cNvSpPr>
                  <a:spLocks noChangeShapeType="1"/>
                </p:cNvSpPr>
                <p:nvPr/>
              </p:nvSpPr>
              <p:spPr bwMode="auto">
                <a:xfrm flipH="1">
                  <a:off x="7788359" y="4787275"/>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2" name="Line 61955"/>
                <p:cNvSpPr>
                  <a:spLocks noChangeShapeType="1"/>
                </p:cNvSpPr>
                <p:nvPr/>
              </p:nvSpPr>
              <p:spPr bwMode="auto">
                <a:xfrm>
                  <a:off x="7788359" y="4803457"/>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3" name="Line 61956"/>
                <p:cNvSpPr>
                  <a:spLocks noChangeShapeType="1"/>
                </p:cNvSpPr>
                <p:nvPr/>
              </p:nvSpPr>
              <p:spPr bwMode="auto">
                <a:xfrm flipV="1">
                  <a:off x="7804540" y="4814245"/>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4" name="Line 61957"/>
                <p:cNvSpPr>
                  <a:spLocks noChangeShapeType="1"/>
                </p:cNvSpPr>
                <p:nvPr/>
              </p:nvSpPr>
              <p:spPr bwMode="auto">
                <a:xfrm flipV="1">
                  <a:off x="7880056" y="476569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5" name="Line 61958"/>
                <p:cNvSpPr>
                  <a:spLocks noChangeShapeType="1"/>
                </p:cNvSpPr>
                <p:nvPr/>
              </p:nvSpPr>
              <p:spPr bwMode="auto">
                <a:xfrm flipV="1">
                  <a:off x="7907026" y="475491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6" name="Line 61959"/>
                <p:cNvSpPr>
                  <a:spLocks noChangeShapeType="1"/>
                </p:cNvSpPr>
                <p:nvPr/>
              </p:nvSpPr>
              <p:spPr bwMode="auto">
                <a:xfrm flipV="1">
                  <a:off x="7939390" y="47441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7" name="Line 61960"/>
                <p:cNvSpPr>
                  <a:spLocks noChangeShapeType="1"/>
                </p:cNvSpPr>
                <p:nvPr/>
              </p:nvSpPr>
              <p:spPr bwMode="auto">
                <a:xfrm>
                  <a:off x="7977148" y="47441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8" name="Line 61961"/>
                <p:cNvSpPr>
                  <a:spLocks noChangeShapeType="1"/>
                </p:cNvSpPr>
                <p:nvPr/>
              </p:nvSpPr>
              <p:spPr bwMode="auto">
                <a:xfrm>
                  <a:off x="7987936" y="4781881"/>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9" name="Line 61962"/>
                <p:cNvSpPr>
                  <a:spLocks noChangeShapeType="1"/>
                </p:cNvSpPr>
                <p:nvPr/>
              </p:nvSpPr>
              <p:spPr bwMode="auto">
                <a:xfrm flipV="1">
                  <a:off x="8004118" y="480885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0" name="Line 61963"/>
                <p:cNvSpPr>
                  <a:spLocks noChangeShapeType="1"/>
                </p:cNvSpPr>
                <p:nvPr/>
              </p:nvSpPr>
              <p:spPr bwMode="auto">
                <a:xfrm flipH="1">
                  <a:off x="8004118" y="480885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1" name="Line 61964"/>
                <p:cNvSpPr>
                  <a:spLocks noChangeShapeType="1"/>
                </p:cNvSpPr>
                <p:nvPr/>
              </p:nvSpPr>
              <p:spPr bwMode="auto">
                <a:xfrm>
                  <a:off x="8004118" y="481963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2" name="Line 61965"/>
                <p:cNvSpPr>
                  <a:spLocks noChangeShapeType="1"/>
                </p:cNvSpPr>
                <p:nvPr/>
              </p:nvSpPr>
              <p:spPr bwMode="auto">
                <a:xfrm flipV="1">
                  <a:off x="8014905" y="4835821"/>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3" name="Line 61966"/>
                <p:cNvSpPr>
                  <a:spLocks noChangeShapeType="1"/>
                </p:cNvSpPr>
                <p:nvPr/>
              </p:nvSpPr>
              <p:spPr bwMode="auto">
                <a:xfrm flipV="1">
                  <a:off x="8090421" y="4819639"/>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4" name="Line 61967"/>
                <p:cNvSpPr>
                  <a:spLocks noChangeShapeType="1"/>
                </p:cNvSpPr>
                <p:nvPr/>
              </p:nvSpPr>
              <p:spPr bwMode="auto">
                <a:xfrm flipH="1">
                  <a:off x="8101209" y="4819639"/>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5" name="Line 61968"/>
                <p:cNvSpPr>
                  <a:spLocks noChangeShapeType="1"/>
                </p:cNvSpPr>
                <p:nvPr/>
              </p:nvSpPr>
              <p:spPr bwMode="auto">
                <a:xfrm>
                  <a:off x="8101209" y="487357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6" name="Line 61969"/>
                <p:cNvSpPr>
                  <a:spLocks noChangeShapeType="1"/>
                </p:cNvSpPr>
                <p:nvPr/>
              </p:nvSpPr>
              <p:spPr bwMode="auto">
                <a:xfrm>
                  <a:off x="8149755" y="490054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7" name="Line 61970"/>
                <p:cNvSpPr>
                  <a:spLocks noChangeShapeType="1"/>
                </p:cNvSpPr>
                <p:nvPr/>
              </p:nvSpPr>
              <p:spPr bwMode="auto">
                <a:xfrm flipV="1">
                  <a:off x="8203695" y="4911336"/>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8" name="Line 61971"/>
                <p:cNvSpPr>
                  <a:spLocks noChangeShapeType="1"/>
                </p:cNvSpPr>
                <p:nvPr/>
              </p:nvSpPr>
              <p:spPr bwMode="auto">
                <a:xfrm flipV="1">
                  <a:off x="8236058" y="488976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9" name="Line 61972"/>
                <p:cNvSpPr>
                  <a:spLocks noChangeShapeType="1"/>
                </p:cNvSpPr>
                <p:nvPr/>
              </p:nvSpPr>
              <p:spPr bwMode="auto">
                <a:xfrm flipV="1">
                  <a:off x="8311574" y="487357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0" name="Line 61973"/>
                <p:cNvSpPr>
                  <a:spLocks noChangeShapeType="1"/>
                </p:cNvSpPr>
                <p:nvPr/>
              </p:nvSpPr>
              <p:spPr bwMode="auto">
                <a:xfrm flipV="1">
                  <a:off x="8349332" y="4830427"/>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1" name="Line 61974"/>
                <p:cNvSpPr>
                  <a:spLocks noChangeShapeType="1"/>
                </p:cNvSpPr>
                <p:nvPr/>
              </p:nvSpPr>
              <p:spPr bwMode="auto">
                <a:xfrm flipH="1" flipV="1">
                  <a:off x="8365514" y="479266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2" name="Line 61975"/>
                <p:cNvSpPr>
                  <a:spLocks noChangeShapeType="1"/>
                </p:cNvSpPr>
                <p:nvPr/>
              </p:nvSpPr>
              <p:spPr bwMode="auto">
                <a:xfrm flipV="1">
                  <a:off x="8365514" y="478188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3" name="Line 61976"/>
                <p:cNvSpPr>
                  <a:spLocks noChangeShapeType="1"/>
                </p:cNvSpPr>
                <p:nvPr/>
              </p:nvSpPr>
              <p:spPr bwMode="auto">
                <a:xfrm flipH="1" flipV="1">
                  <a:off x="8381696" y="4706365"/>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4" name="Line 61977"/>
                <p:cNvSpPr>
                  <a:spLocks noChangeShapeType="1"/>
                </p:cNvSpPr>
                <p:nvPr/>
              </p:nvSpPr>
              <p:spPr bwMode="auto">
                <a:xfrm flipH="1">
                  <a:off x="8343938" y="470636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5" name="Line 61978"/>
                <p:cNvSpPr>
                  <a:spLocks noChangeShapeType="1"/>
                </p:cNvSpPr>
                <p:nvPr/>
              </p:nvSpPr>
              <p:spPr bwMode="auto">
                <a:xfrm flipH="1" flipV="1">
                  <a:off x="8327756" y="4674002"/>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6" name="Line 61979"/>
                <p:cNvSpPr>
                  <a:spLocks noChangeShapeType="1"/>
                </p:cNvSpPr>
                <p:nvPr/>
              </p:nvSpPr>
              <p:spPr bwMode="auto">
                <a:xfrm flipH="1" flipV="1">
                  <a:off x="8316968" y="464163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7" name="Line 61980"/>
                <p:cNvSpPr>
                  <a:spLocks noChangeShapeType="1"/>
                </p:cNvSpPr>
                <p:nvPr/>
              </p:nvSpPr>
              <p:spPr bwMode="auto">
                <a:xfrm flipV="1">
                  <a:off x="8316968" y="459309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8" name="Line 61981"/>
                <p:cNvSpPr>
                  <a:spLocks noChangeShapeType="1"/>
                </p:cNvSpPr>
                <p:nvPr/>
              </p:nvSpPr>
              <p:spPr bwMode="auto">
                <a:xfrm flipV="1">
                  <a:off x="8343938" y="4506789"/>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9" name="Line 61982"/>
                <p:cNvSpPr>
                  <a:spLocks noChangeShapeType="1"/>
                </p:cNvSpPr>
                <p:nvPr/>
              </p:nvSpPr>
              <p:spPr bwMode="auto">
                <a:xfrm flipH="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0" name="Line 61983"/>
                <p:cNvSpPr>
                  <a:spLocks noChangeShapeType="1"/>
                </p:cNvSpPr>
                <p:nvPr/>
              </p:nvSpPr>
              <p:spPr bwMode="auto">
                <a:xfrm flipV="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1" name="Line 61984"/>
                <p:cNvSpPr>
                  <a:spLocks noChangeShapeType="1"/>
                </p:cNvSpPr>
                <p:nvPr/>
              </p:nvSpPr>
              <p:spPr bwMode="auto">
                <a:xfrm flipV="1">
                  <a:off x="8360120" y="4458243"/>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2" name="Line 61985"/>
                <p:cNvSpPr>
                  <a:spLocks noChangeShapeType="1"/>
                </p:cNvSpPr>
                <p:nvPr/>
              </p:nvSpPr>
              <p:spPr bwMode="auto">
                <a:xfrm flipH="1" flipV="1">
                  <a:off x="8370908" y="442048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3" name="Line 61986"/>
                <p:cNvSpPr>
                  <a:spLocks noChangeShapeType="1"/>
                </p:cNvSpPr>
                <p:nvPr/>
              </p:nvSpPr>
              <p:spPr bwMode="auto">
                <a:xfrm flipH="1" flipV="1">
                  <a:off x="8360120" y="438272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4" name="Line 61987"/>
                <p:cNvSpPr>
                  <a:spLocks noChangeShapeType="1"/>
                </p:cNvSpPr>
                <p:nvPr/>
              </p:nvSpPr>
              <p:spPr bwMode="auto">
                <a:xfrm flipV="1">
                  <a:off x="8360120" y="433418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5" name="Line 61988"/>
                <p:cNvSpPr>
                  <a:spLocks noChangeShapeType="1"/>
                </p:cNvSpPr>
                <p:nvPr/>
              </p:nvSpPr>
              <p:spPr bwMode="auto">
                <a:xfrm flipV="1">
                  <a:off x="8387090" y="428563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6" name="Line 61989"/>
                <p:cNvSpPr>
                  <a:spLocks noChangeShapeType="1"/>
                </p:cNvSpPr>
                <p:nvPr/>
              </p:nvSpPr>
              <p:spPr bwMode="auto">
                <a:xfrm flipH="1" flipV="1">
                  <a:off x="8403272" y="42478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7" name="Line 61990"/>
                <p:cNvSpPr>
                  <a:spLocks noChangeShapeType="1"/>
                </p:cNvSpPr>
                <p:nvPr/>
              </p:nvSpPr>
              <p:spPr bwMode="auto">
                <a:xfrm flipH="1" flipV="1">
                  <a:off x="8354726" y="4220909"/>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8" name="Line 61991"/>
                <p:cNvSpPr>
                  <a:spLocks noChangeShapeType="1"/>
                </p:cNvSpPr>
                <p:nvPr/>
              </p:nvSpPr>
              <p:spPr bwMode="auto">
                <a:xfrm flipH="1" flipV="1">
                  <a:off x="8343938" y="418315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05" name="Group 1504"/>
            <p:cNvGrpSpPr/>
            <p:nvPr/>
          </p:nvGrpSpPr>
          <p:grpSpPr>
            <a:xfrm>
              <a:off x="7631934" y="1869140"/>
              <a:ext cx="1078794" cy="1688313"/>
              <a:chOff x="7631934" y="1869140"/>
              <a:chExt cx="1078794" cy="1688313"/>
            </a:xfrm>
          </p:grpSpPr>
          <p:grpSp>
            <p:nvGrpSpPr>
              <p:cNvPr id="1501" name="Group 1500"/>
              <p:cNvGrpSpPr/>
              <p:nvPr/>
            </p:nvGrpSpPr>
            <p:grpSpPr>
              <a:xfrm>
                <a:off x="7631934" y="1869140"/>
                <a:ext cx="1078794" cy="1688311"/>
                <a:chOff x="7631934" y="1869140"/>
                <a:chExt cx="1078794" cy="1688311"/>
              </a:xfrm>
            </p:grpSpPr>
            <p:sp>
              <p:nvSpPr>
                <p:cNvPr id="986" name="Freeform 61376"/>
                <p:cNvSpPr>
                  <a:spLocks noEditPoints="1"/>
                </p:cNvSpPr>
                <p:nvPr/>
              </p:nvSpPr>
              <p:spPr bwMode="auto">
                <a:xfrm>
                  <a:off x="7631934" y="2694417"/>
                  <a:ext cx="102485" cy="86303"/>
                </a:xfrm>
                <a:custGeom>
                  <a:avLst/>
                  <a:gdLst>
                    <a:gd name="T0" fmla="*/ 40 w 95"/>
                    <a:gd name="T1" fmla="*/ 16 h 83"/>
                    <a:gd name="T2" fmla="*/ 84 w 95"/>
                    <a:gd name="T3" fmla="*/ 23 h 83"/>
                    <a:gd name="T4" fmla="*/ 95 w 95"/>
                    <a:gd name="T5" fmla="*/ 60 h 83"/>
                    <a:gd name="T6" fmla="*/ 57 w 95"/>
                    <a:gd name="T7" fmla="*/ 73 h 83"/>
                    <a:gd name="T8" fmla="*/ 22 w 95"/>
                    <a:gd name="T9" fmla="*/ 83 h 83"/>
                    <a:gd name="T10" fmla="*/ 46 w 95"/>
                    <a:gd name="T11" fmla="*/ 35 h 83"/>
                    <a:gd name="T12" fmla="*/ 40 w 95"/>
                    <a:gd name="T13" fmla="*/ 16 h 83"/>
                    <a:gd name="T14" fmla="*/ 35 w 95"/>
                    <a:gd name="T15" fmla="*/ 0 h 83"/>
                    <a:gd name="T16" fmla="*/ 40 w 95"/>
                    <a:gd name="T17" fmla="*/ 16 h 83"/>
                    <a:gd name="T18" fmla="*/ 0 w 95"/>
                    <a:gd name="T19" fmla="*/ 10 h 83"/>
                    <a:gd name="T20" fmla="*/ 35 w 95"/>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3">
                      <a:moveTo>
                        <a:pt x="40" y="16"/>
                      </a:moveTo>
                      <a:lnTo>
                        <a:pt x="84" y="23"/>
                      </a:lnTo>
                      <a:lnTo>
                        <a:pt x="95" y="60"/>
                      </a:lnTo>
                      <a:lnTo>
                        <a:pt x="57" y="73"/>
                      </a:lnTo>
                      <a:lnTo>
                        <a:pt x="22" y="83"/>
                      </a:lnTo>
                      <a:lnTo>
                        <a:pt x="46" y="35"/>
                      </a:lnTo>
                      <a:lnTo>
                        <a:pt x="40" y="16"/>
                      </a:lnTo>
                      <a:close/>
                      <a:moveTo>
                        <a:pt x="35" y="0"/>
                      </a:moveTo>
                      <a:lnTo>
                        <a:pt x="40" y="16"/>
                      </a:lnTo>
                      <a:lnTo>
                        <a:pt x="0" y="10"/>
                      </a:lnTo>
                      <a:lnTo>
                        <a:pt x="35"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7" name="Line 61377"/>
                <p:cNvSpPr>
                  <a:spLocks noChangeShapeType="1"/>
                </p:cNvSpPr>
                <p:nvPr/>
              </p:nvSpPr>
              <p:spPr bwMode="auto">
                <a:xfrm flipH="1" flipV="1">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8" name="Line 61378"/>
                <p:cNvSpPr>
                  <a:spLocks noChangeShapeType="1"/>
                </p:cNvSpPr>
                <p:nvPr/>
              </p:nvSpPr>
              <p:spPr bwMode="auto">
                <a:xfrm flipH="1">
                  <a:off x="7653510" y="27699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9" name="Line 61379"/>
                <p:cNvSpPr>
                  <a:spLocks noChangeShapeType="1"/>
                </p:cNvSpPr>
                <p:nvPr/>
              </p:nvSpPr>
              <p:spPr bwMode="auto">
                <a:xfrm flipV="1">
                  <a:off x="7653510" y="273217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0" name="Line 61380"/>
                <p:cNvSpPr>
                  <a:spLocks noChangeShapeType="1"/>
                </p:cNvSpPr>
                <p:nvPr/>
              </p:nvSpPr>
              <p:spPr bwMode="auto">
                <a:xfrm flipH="1" flipV="1">
                  <a:off x="7669692" y="269441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1" name="Line 61381"/>
                <p:cNvSpPr>
                  <a:spLocks noChangeShapeType="1"/>
                </p:cNvSpPr>
                <p:nvPr/>
              </p:nvSpPr>
              <p:spPr bwMode="auto">
                <a:xfrm flipH="1">
                  <a:off x="7631934" y="269441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2" name="Line 61382"/>
                <p:cNvSpPr>
                  <a:spLocks noChangeShapeType="1"/>
                </p:cNvSpPr>
                <p:nvPr/>
              </p:nvSpPr>
              <p:spPr bwMode="auto">
                <a:xfrm>
                  <a:off x="7631934" y="2705205"/>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3" name="Line 61383"/>
                <p:cNvSpPr>
                  <a:spLocks noChangeShapeType="1"/>
                </p:cNvSpPr>
                <p:nvPr/>
              </p:nvSpPr>
              <p:spPr bwMode="auto">
                <a:xfrm>
                  <a:off x="7718237" y="2715993"/>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4" name="Line 61384"/>
                <p:cNvSpPr>
                  <a:spLocks noChangeShapeType="1"/>
                </p:cNvSpPr>
                <p:nvPr/>
              </p:nvSpPr>
              <p:spPr bwMode="auto">
                <a:xfrm flipH="1">
                  <a:off x="7691268" y="275914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5" name="Line 61385"/>
                <p:cNvSpPr>
                  <a:spLocks noChangeShapeType="1"/>
                </p:cNvSpPr>
                <p:nvPr/>
              </p:nvSpPr>
              <p:spPr bwMode="auto">
                <a:xfrm>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6" name="Line 61386"/>
                <p:cNvSpPr>
                  <a:spLocks noChangeShapeType="1"/>
                </p:cNvSpPr>
                <p:nvPr/>
              </p:nvSpPr>
              <p:spPr bwMode="auto">
                <a:xfrm flipH="1" flipV="1">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7" name="Line 61387"/>
                <p:cNvSpPr>
                  <a:spLocks noChangeShapeType="1"/>
                </p:cNvSpPr>
                <p:nvPr/>
              </p:nvSpPr>
              <p:spPr bwMode="auto">
                <a:xfrm flipH="1">
                  <a:off x="7653510" y="27699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8" name="Line 61388"/>
                <p:cNvSpPr>
                  <a:spLocks noChangeShapeType="1"/>
                </p:cNvSpPr>
                <p:nvPr/>
              </p:nvSpPr>
              <p:spPr bwMode="auto">
                <a:xfrm flipV="1">
                  <a:off x="7653510" y="273217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9" name="Line 61389"/>
                <p:cNvSpPr>
                  <a:spLocks noChangeShapeType="1"/>
                </p:cNvSpPr>
                <p:nvPr/>
              </p:nvSpPr>
              <p:spPr bwMode="auto">
                <a:xfrm flipH="1" flipV="1">
                  <a:off x="7669692" y="269441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0" name="Line 61390"/>
                <p:cNvSpPr>
                  <a:spLocks noChangeShapeType="1"/>
                </p:cNvSpPr>
                <p:nvPr/>
              </p:nvSpPr>
              <p:spPr bwMode="auto">
                <a:xfrm flipH="1">
                  <a:off x="7631934" y="269441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1" name="Line 61391"/>
                <p:cNvSpPr>
                  <a:spLocks noChangeShapeType="1"/>
                </p:cNvSpPr>
                <p:nvPr/>
              </p:nvSpPr>
              <p:spPr bwMode="auto">
                <a:xfrm>
                  <a:off x="7631934" y="2705205"/>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2" name="Line 61392"/>
                <p:cNvSpPr>
                  <a:spLocks noChangeShapeType="1"/>
                </p:cNvSpPr>
                <p:nvPr/>
              </p:nvSpPr>
              <p:spPr bwMode="auto">
                <a:xfrm>
                  <a:off x="7718237" y="2715993"/>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3" name="Line 61393"/>
                <p:cNvSpPr>
                  <a:spLocks noChangeShapeType="1"/>
                </p:cNvSpPr>
                <p:nvPr/>
              </p:nvSpPr>
              <p:spPr bwMode="auto">
                <a:xfrm flipH="1">
                  <a:off x="7691268" y="275914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4" name="Line 61394"/>
                <p:cNvSpPr>
                  <a:spLocks noChangeShapeType="1"/>
                </p:cNvSpPr>
                <p:nvPr/>
              </p:nvSpPr>
              <p:spPr bwMode="auto">
                <a:xfrm>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499" name="Group 1498"/>
                <p:cNvGrpSpPr/>
                <p:nvPr/>
              </p:nvGrpSpPr>
              <p:grpSpPr>
                <a:xfrm>
                  <a:off x="7702055" y="1869140"/>
                  <a:ext cx="1008673" cy="1688311"/>
                  <a:chOff x="7702055" y="1869140"/>
                  <a:chExt cx="1008673" cy="1688311"/>
                </a:xfrm>
              </p:grpSpPr>
              <p:sp>
                <p:nvSpPr>
                  <p:cNvPr id="399" name="Freeform 61992"/>
                  <p:cNvSpPr>
                    <a:spLocks/>
                  </p:cNvSpPr>
                  <p:nvPr/>
                </p:nvSpPr>
                <p:spPr bwMode="auto">
                  <a:xfrm>
                    <a:off x="7702055" y="1869140"/>
                    <a:ext cx="1008673" cy="1688311"/>
                  </a:xfrm>
                  <a:custGeom>
                    <a:avLst/>
                    <a:gdLst>
                      <a:gd name="T0" fmla="*/ 606 w 931"/>
                      <a:gd name="T1" fmla="*/ 22 h 1563"/>
                      <a:gd name="T2" fmla="*/ 660 w 931"/>
                      <a:gd name="T3" fmla="*/ 80 h 1563"/>
                      <a:gd name="T4" fmla="*/ 582 w 931"/>
                      <a:gd name="T5" fmla="*/ 183 h 1563"/>
                      <a:gd name="T6" fmla="*/ 484 w 931"/>
                      <a:gd name="T7" fmla="*/ 250 h 1563"/>
                      <a:gd name="T8" fmla="*/ 440 w 931"/>
                      <a:gd name="T9" fmla="*/ 340 h 1563"/>
                      <a:gd name="T10" fmla="*/ 401 w 931"/>
                      <a:gd name="T11" fmla="*/ 465 h 1563"/>
                      <a:gd name="T12" fmla="*/ 502 w 931"/>
                      <a:gd name="T13" fmla="*/ 434 h 1563"/>
                      <a:gd name="T14" fmla="*/ 646 w 931"/>
                      <a:gd name="T15" fmla="*/ 390 h 1563"/>
                      <a:gd name="T16" fmla="*/ 795 w 931"/>
                      <a:gd name="T17" fmla="*/ 382 h 1563"/>
                      <a:gd name="T18" fmla="*/ 876 w 931"/>
                      <a:gd name="T19" fmla="*/ 395 h 1563"/>
                      <a:gd name="T20" fmla="*/ 931 w 931"/>
                      <a:gd name="T21" fmla="*/ 456 h 1563"/>
                      <a:gd name="T22" fmla="*/ 882 w 931"/>
                      <a:gd name="T23" fmla="*/ 545 h 1563"/>
                      <a:gd name="T24" fmla="*/ 870 w 931"/>
                      <a:gd name="T25" fmla="*/ 626 h 1563"/>
                      <a:gd name="T26" fmla="*/ 795 w 931"/>
                      <a:gd name="T27" fmla="*/ 759 h 1563"/>
                      <a:gd name="T28" fmla="*/ 747 w 931"/>
                      <a:gd name="T29" fmla="*/ 851 h 1563"/>
                      <a:gd name="T30" fmla="*/ 600 w 931"/>
                      <a:gd name="T31" fmla="*/ 859 h 1563"/>
                      <a:gd name="T32" fmla="*/ 687 w 931"/>
                      <a:gd name="T33" fmla="*/ 908 h 1563"/>
                      <a:gd name="T34" fmla="*/ 633 w 931"/>
                      <a:gd name="T35" fmla="*/ 965 h 1563"/>
                      <a:gd name="T36" fmla="*/ 572 w 931"/>
                      <a:gd name="T37" fmla="*/ 1019 h 1563"/>
                      <a:gd name="T38" fmla="*/ 500 w 931"/>
                      <a:gd name="T39" fmla="*/ 1042 h 1563"/>
                      <a:gd name="T40" fmla="*/ 617 w 931"/>
                      <a:gd name="T41" fmla="*/ 1044 h 1563"/>
                      <a:gd name="T42" fmla="*/ 765 w 931"/>
                      <a:gd name="T43" fmla="*/ 1035 h 1563"/>
                      <a:gd name="T44" fmla="*/ 855 w 931"/>
                      <a:gd name="T45" fmla="*/ 1199 h 1563"/>
                      <a:gd name="T46" fmla="*/ 840 w 931"/>
                      <a:gd name="T47" fmla="*/ 1278 h 1563"/>
                      <a:gd name="T48" fmla="*/ 770 w 931"/>
                      <a:gd name="T49" fmla="*/ 1300 h 1563"/>
                      <a:gd name="T50" fmla="*/ 714 w 931"/>
                      <a:gd name="T51" fmla="*/ 1355 h 1563"/>
                      <a:gd name="T52" fmla="*/ 629 w 931"/>
                      <a:gd name="T53" fmla="*/ 1458 h 1563"/>
                      <a:gd name="T54" fmla="*/ 583 w 931"/>
                      <a:gd name="T55" fmla="*/ 1435 h 1563"/>
                      <a:gd name="T56" fmla="*/ 468 w 931"/>
                      <a:gd name="T57" fmla="*/ 1430 h 1563"/>
                      <a:gd name="T58" fmla="*/ 433 w 931"/>
                      <a:gd name="T59" fmla="*/ 1442 h 1563"/>
                      <a:gd name="T60" fmla="*/ 317 w 931"/>
                      <a:gd name="T61" fmla="*/ 1439 h 1563"/>
                      <a:gd name="T62" fmla="*/ 317 w 931"/>
                      <a:gd name="T63" fmla="*/ 1555 h 1563"/>
                      <a:gd name="T64" fmla="*/ 214 w 931"/>
                      <a:gd name="T65" fmla="*/ 1470 h 1563"/>
                      <a:gd name="T66" fmla="*/ 200 w 931"/>
                      <a:gd name="T67" fmla="*/ 1552 h 1563"/>
                      <a:gd name="T68" fmla="*/ 132 w 931"/>
                      <a:gd name="T69" fmla="*/ 1457 h 1563"/>
                      <a:gd name="T70" fmla="*/ 146 w 931"/>
                      <a:gd name="T71" fmla="*/ 1376 h 1563"/>
                      <a:gd name="T72" fmla="*/ 195 w 931"/>
                      <a:gd name="T73" fmla="*/ 1288 h 1563"/>
                      <a:gd name="T74" fmla="*/ 279 w 931"/>
                      <a:gd name="T75" fmla="*/ 1185 h 1563"/>
                      <a:gd name="T76" fmla="*/ 326 w 931"/>
                      <a:gd name="T77" fmla="*/ 1096 h 1563"/>
                      <a:gd name="T78" fmla="*/ 237 w 931"/>
                      <a:gd name="T79" fmla="*/ 1046 h 1563"/>
                      <a:gd name="T80" fmla="*/ 155 w 931"/>
                      <a:gd name="T81" fmla="*/ 1033 h 1563"/>
                      <a:gd name="T82" fmla="*/ 204 w 931"/>
                      <a:gd name="T83" fmla="*/ 940 h 1563"/>
                      <a:gd name="T84" fmla="*/ 110 w 931"/>
                      <a:gd name="T85" fmla="*/ 1010 h 1563"/>
                      <a:gd name="T86" fmla="*/ 62 w 931"/>
                      <a:gd name="T87" fmla="*/ 985 h 1563"/>
                      <a:gd name="T88" fmla="*/ 136 w 931"/>
                      <a:gd name="T89" fmla="*/ 852 h 1563"/>
                      <a:gd name="T90" fmla="*/ 124 w 931"/>
                      <a:gd name="T91" fmla="*/ 816 h 1563"/>
                      <a:gd name="T92" fmla="*/ 198 w 931"/>
                      <a:gd name="T93" fmla="*/ 680 h 1563"/>
                      <a:gd name="T94" fmla="*/ 103 w 931"/>
                      <a:gd name="T95" fmla="*/ 746 h 1563"/>
                      <a:gd name="T96" fmla="*/ 0 w 931"/>
                      <a:gd name="T97" fmla="*/ 778 h 1563"/>
                      <a:gd name="T98" fmla="*/ 38 w 931"/>
                      <a:gd name="T99" fmla="*/ 654 h 1563"/>
                      <a:gd name="T100" fmla="*/ 86 w 931"/>
                      <a:gd name="T101" fmla="*/ 561 h 1563"/>
                      <a:gd name="T102" fmla="*/ 132 w 931"/>
                      <a:gd name="T103" fmla="*/ 470 h 1563"/>
                      <a:gd name="T104" fmla="*/ 66 w 931"/>
                      <a:gd name="T105" fmla="*/ 378 h 1563"/>
                      <a:gd name="T106" fmla="*/ 115 w 931"/>
                      <a:gd name="T107" fmla="*/ 286 h 1563"/>
                      <a:gd name="T108" fmla="*/ 194 w 931"/>
                      <a:gd name="T109" fmla="*/ 302 h 1563"/>
                      <a:gd name="T110" fmla="*/ 217 w 931"/>
                      <a:gd name="T111" fmla="*/ 254 h 1563"/>
                      <a:gd name="T112" fmla="*/ 232 w 931"/>
                      <a:gd name="T113" fmla="*/ 178 h 1563"/>
                      <a:gd name="T114" fmla="*/ 294 w 931"/>
                      <a:gd name="T115" fmla="*/ 119 h 1563"/>
                      <a:gd name="T116" fmla="*/ 262 w 931"/>
                      <a:gd name="T117" fmla="*/ 15 h 1563"/>
                      <a:gd name="T118" fmla="*/ 343 w 931"/>
                      <a:gd name="T119" fmla="*/ 26 h 1563"/>
                      <a:gd name="T120" fmla="*/ 420 w 931"/>
                      <a:gd name="T121" fmla="*/ 4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 h="1563">
                        <a:moveTo>
                          <a:pt x="561" y="0"/>
                        </a:moveTo>
                        <a:lnTo>
                          <a:pt x="570" y="33"/>
                        </a:lnTo>
                        <a:lnTo>
                          <a:pt x="606" y="22"/>
                        </a:lnTo>
                        <a:lnTo>
                          <a:pt x="639" y="12"/>
                        </a:lnTo>
                        <a:lnTo>
                          <a:pt x="688" y="37"/>
                        </a:lnTo>
                        <a:lnTo>
                          <a:pt x="660" y="80"/>
                        </a:lnTo>
                        <a:lnTo>
                          <a:pt x="671" y="114"/>
                        </a:lnTo>
                        <a:lnTo>
                          <a:pt x="602" y="136"/>
                        </a:lnTo>
                        <a:lnTo>
                          <a:pt x="582" y="183"/>
                        </a:lnTo>
                        <a:lnTo>
                          <a:pt x="554" y="228"/>
                        </a:lnTo>
                        <a:lnTo>
                          <a:pt x="519" y="239"/>
                        </a:lnTo>
                        <a:lnTo>
                          <a:pt x="484" y="250"/>
                        </a:lnTo>
                        <a:lnTo>
                          <a:pt x="459" y="295"/>
                        </a:lnTo>
                        <a:lnTo>
                          <a:pt x="470" y="331"/>
                        </a:lnTo>
                        <a:lnTo>
                          <a:pt x="440" y="340"/>
                        </a:lnTo>
                        <a:lnTo>
                          <a:pt x="380" y="395"/>
                        </a:lnTo>
                        <a:lnTo>
                          <a:pt x="390" y="430"/>
                        </a:lnTo>
                        <a:lnTo>
                          <a:pt x="401" y="465"/>
                        </a:lnTo>
                        <a:lnTo>
                          <a:pt x="412" y="500"/>
                        </a:lnTo>
                        <a:lnTo>
                          <a:pt x="445" y="489"/>
                        </a:lnTo>
                        <a:lnTo>
                          <a:pt x="502" y="434"/>
                        </a:lnTo>
                        <a:lnTo>
                          <a:pt x="537" y="423"/>
                        </a:lnTo>
                        <a:lnTo>
                          <a:pt x="607" y="401"/>
                        </a:lnTo>
                        <a:lnTo>
                          <a:pt x="646" y="390"/>
                        </a:lnTo>
                        <a:lnTo>
                          <a:pt x="714" y="368"/>
                        </a:lnTo>
                        <a:lnTo>
                          <a:pt x="747" y="358"/>
                        </a:lnTo>
                        <a:lnTo>
                          <a:pt x="795" y="382"/>
                        </a:lnTo>
                        <a:lnTo>
                          <a:pt x="805" y="418"/>
                        </a:lnTo>
                        <a:lnTo>
                          <a:pt x="838" y="407"/>
                        </a:lnTo>
                        <a:lnTo>
                          <a:pt x="876" y="395"/>
                        </a:lnTo>
                        <a:lnTo>
                          <a:pt x="909" y="386"/>
                        </a:lnTo>
                        <a:lnTo>
                          <a:pt x="920" y="421"/>
                        </a:lnTo>
                        <a:lnTo>
                          <a:pt x="931" y="456"/>
                        </a:lnTo>
                        <a:lnTo>
                          <a:pt x="908" y="499"/>
                        </a:lnTo>
                        <a:lnTo>
                          <a:pt x="870" y="510"/>
                        </a:lnTo>
                        <a:lnTo>
                          <a:pt x="882" y="545"/>
                        </a:lnTo>
                        <a:lnTo>
                          <a:pt x="849" y="555"/>
                        </a:lnTo>
                        <a:lnTo>
                          <a:pt x="822" y="602"/>
                        </a:lnTo>
                        <a:lnTo>
                          <a:pt x="870" y="626"/>
                        </a:lnTo>
                        <a:lnTo>
                          <a:pt x="880" y="658"/>
                        </a:lnTo>
                        <a:lnTo>
                          <a:pt x="855" y="707"/>
                        </a:lnTo>
                        <a:lnTo>
                          <a:pt x="795" y="759"/>
                        </a:lnTo>
                        <a:lnTo>
                          <a:pt x="807" y="796"/>
                        </a:lnTo>
                        <a:lnTo>
                          <a:pt x="774" y="806"/>
                        </a:lnTo>
                        <a:lnTo>
                          <a:pt x="747" y="851"/>
                        </a:lnTo>
                        <a:lnTo>
                          <a:pt x="701" y="828"/>
                        </a:lnTo>
                        <a:lnTo>
                          <a:pt x="666" y="840"/>
                        </a:lnTo>
                        <a:lnTo>
                          <a:pt x="600" y="859"/>
                        </a:lnTo>
                        <a:lnTo>
                          <a:pt x="611" y="892"/>
                        </a:lnTo>
                        <a:lnTo>
                          <a:pt x="641" y="883"/>
                        </a:lnTo>
                        <a:lnTo>
                          <a:pt x="687" y="908"/>
                        </a:lnTo>
                        <a:lnTo>
                          <a:pt x="723" y="896"/>
                        </a:lnTo>
                        <a:lnTo>
                          <a:pt x="699" y="946"/>
                        </a:lnTo>
                        <a:lnTo>
                          <a:pt x="633" y="965"/>
                        </a:lnTo>
                        <a:lnTo>
                          <a:pt x="644" y="998"/>
                        </a:lnTo>
                        <a:lnTo>
                          <a:pt x="606" y="1009"/>
                        </a:lnTo>
                        <a:lnTo>
                          <a:pt x="572" y="1019"/>
                        </a:lnTo>
                        <a:lnTo>
                          <a:pt x="525" y="998"/>
                        </a:lnTo>
                        <a:lnTo>
                          <a:pt x="490" y="1009"/>
                        </a:lnTo>
                        <a:lnTo>
                          <a:pt x="500" y="1042"/>
                        </a:lnTo>
                        <a:lnTo>
                          <a:pt x="535" y="1031"/>
                        </a:lnTo>
                        <a:lnTo>
                          <a:pt x="584" y="1054"/>
                        </a:lnTo>
                        <a:lnTo>
                          <a:pt x="617" y="1044"/>
                        </a:lnTo>
                        <a:lnTo>
                          <a:pt x="685" y="1024"/>
                        </a:lnTo>
                        <a:lnTo>
                          <a:pt x="720" y="1012"/>
                        </a:lnTo>
                        <a:lnTo>
                          <a:pt x="765" y="1035"/>
                        </a:lnTo>
                        <a:lnTo>
                          <a:pt x="812" y="1060"/>
                        </a:lnTo>
                        <a:lnTo>
                          <a:pt x="871" y="1118"/>
                        </a:lnTo>
                        <a:lnTo>
                          <a:pt x="855" y="1199"/>
                        </a:lnTo>
                        <a:lnTo>
                          <a:pt x="820" y="1211"/>
                        </a:lnTo>
                        <a:lnTo>
                          <a:pt x="865" y="1232"/>
                        </a:lnTo>
                        <a:lnTo>
                          <a:pt x="840" y="1278"/>
                        </a:lnTo>
                        <a:lnTo>
                          <a:pt x="794" y="1254"/>
                        </a:lnTo>
                        <a:lnTo>
                          <a:pt x="759" y="1265"/>
                        </a:lnTo>
                        <a:lnTo>
                          <a:pt x="770" y="1300"/>
                        </a:lnTo>
                        <a:lnTo>
                          <a:pt x="739" y="1309"/>
                        </a:lnTo>
                        <a:lnTo>
                          <a:pt x="751" y="1344"/>
                        </a:lnTo>
                        <a:lnTo>
                          <a:pt x="714" y="1355"/>
                        </a:lnTo>
                        <a:lnTo>
                          <a:pt x="691" y="1401"/>
                        </a:lnTo>
                        <a:lnTo>
                          <a:pt x="664" y="1448"/>
                        </a:lnTo>
                        <a:lnTo>
                          <a:pt x="629" y="1458"/>
                        </a:lnTo>
                        <a:lnTo>
                          <a:pt x="619" y="1423"/>
                        </a:lnTo>
                        <a:lnTo>
                          <a:pt x="607" y="1388"/>
                        </a:lnTo>
                        <a:lnTo>
                          <a:pt x="583" y="1435"/>
                        </a:lnTo>
                        <a:lnTo>
                          <a:pt x="548" y="1445"/>
                        </a:lnTo>
                        <a:lnTo>
                          <a:pt x="504" y="1420"/>
                        </a:lnTo>
                        <a:lnTo>
                          <a:pt x="468" y="1430"/>
                        </a:lnTo>
                        <a:lnTo>
                          <a:pt x="480" y="1466"/>
                        </a:lnTo>
                        <a:lnTo>
                          <a:pt x="445" y="1477"/>
                        </a:lnTo>
                        <a:lnTo>
                          <a:pt x="433" y="1442"/>
                        </a:lnTo>
                        <a:lnTo>
                          <a:pt x="376" y="1498"/>
                        </a:lnTo>
                        <a:lnTo>
                          <a:pt x="365" y="1462"/>
                        </a:lnTo>
                        <a:lnTo>
                          <a:pt x="317" y="1439"/>
                        </a:lnTo>
                        <a:lnTo>
                          <a:pt x="295" y="1484"/>
                        </a:lnTo>
                        <a:lnTo>
                          <a:pt x="306" y="1520"/>
                        </a:lnTo>
                        <a:lnTo>
                          <a:pt x="317" y="1555"/>
                        </a:lnTo>
                        <a:lnTo>
                          <a:pt x="271" y="1530"/>
                        </a:lnTo>
                        <a:lnTo>
                          <a:pt x="259" y="1495"/>
                        </a:lnTo>
                        <a:lnTo>
                          <a:pt x="214" y="1470"/>
                        </a:lnTo>
                        <a:lnTo>
                          <a:pt x="179" y="1482"/>
                        </a:lnTo>
                        <a:lnTo>
                          <a:pt x="189" y="1517"/>
                        </a:lnTo>
                        <a:lnTo>
                          <a:pt x="200" y="1552"/>
                        </a:lnTo>
                        <a:lnTo>
                          <a:pt x="164" y="1563"/>
                        </a:lnTo>
                        <a:lnTo>
                          <a:pt x="154" y="1528"/>
                        </a:lnTo>
                        <a:lnTo>
                          <a:pt x="132" y="1457"/>
                        </a:lnTo>
                        <a:lnTo>
                          <a:pt x="122" y="1425"/>
                        </a:lnTo>
                        <a:lnTo>
                          <a:pt x="157" y="1414"/>
                        </a:lnTo>
                        <a:lnTo>
                          <a:pt x="146" y="1376"/>
                        </a:lnTo>
                        <a:lnTo>
                          <a:pt x="181" y="1366"/>
                        </a:lnTo>
                        <a:lnTo>
                          <a:pt x="206" y="1323"/>
                        </a:lnTo>
                        <a:lnTo>
                          <a:pt x="195" y="1288"/>
                        </a:lnTo>
                        <a:lnTo>
                          <a:pt x="230" y="1276"/>
                        </a:lnTo>
                        <a:lnTo>
                          <a:pt x="253" y="1231"/>
                        </a:lnTo>
                        <a:lnTo>
                          <a:pt x="279" y="1185"/>
                        </a:lnTo>
                        <a:lnTo>
                          <a:pt x="302" y="1142"/>
                        </a:lnTo>
                        <a:lnTo>
                          <a:pt x="291" y="1106"/>
                        </a:lnTo>
                        <a:lnTo>
                          <a:pt x="326" y="1096"/>
                        </a:lnTo>
                        <a:lnTo>
                          <a:pt x="316" y="1063"/>
                        </a:lnTo>
                        <a:lnTo>
                          <a:pt x="281" y="1074"/>
                        </a:lnTo>
                        <a:lnTo>
                          <a:pt x="237" y="1046"/>
                        </a:lnTo>
                        <a:lnTo>
                          <a:pt x="199" y="1058"/>
                        </a:lnTo>
                        <a:lnTo>
                          <a:pt x="165" y="1068"/>
                        </a:lnTo>
                        <a:lnTo>
                          <a:pt x="155" y="1033"/>
                        </a:lnTo>
                        <a:lnTo>
                          <a:pt x="188" y="1023"/>
                        </a:lnTo>
                        <a:lnTo>
                          <a:pt x="215" y="978"/>
                        </a:lnTo>
                        <a:lnTo>
                          <a:pt x="204" y="940"/>
                        </a:lnTo>
                        <a:lnTo>
                          <a:pt x="157" y="922"/>
                        </a:lnTo>
                        <a:lnTo>
                          <a:pt x="124" y="932"/>
                        </a:lnTo>
                        <a:lnTo>
                          <a:pt x="110" y="1010"/>
                        </a:lnTo>
                        <a:lnTo>
                          <a:pt x="85" y="1054"/>
                        </a:lnTo>
                        <a:lnTo>
                          <a:pt x="75" y="1022"/>
                        </a:lnTo>
                        <a:lnTo>
                          <a:pt x="62" y="985"/>
                        </a:lnTo>
                        <a:lnTo>
                          <a:pt x="77" y="905"/>
                        </a:lnTo>
                        <a:lnTo>
                          <a:pt x="103" y="862"/>
                        </a:lnTo>
                        <a:lnTo>
                          <a:pt x="136" y="852"/>
                        </a:lnTo>
                        <a:lnTo>
                          <a:pt x="173" y="840"/>
                        </a:lnTo>
                        <a:lnTo>
                          <a:pt x="161" y="805"/>
                        </a:lnTo>
                        <a:lnTo>
                          <a:pt x="124" y="816"/>
                        </a:lnTo>
                        <a:lnTo>
                          <a:pt x="151" y="770"/>
                        </a:lnTo>
                        <a:lnTo>
                          <a:pt x="173" y="725"/>
                        </a:lnTo>
                        <a:lnTo>
                          <a:pt x="198" y="680"/>
                        </a:lnTo>
                        <a:lnTo>
                          <a:pt x="163" y="692"/>
                        </a:lnTo>
                        <a:lnTo>
                          <a:pt x="140" y="735"/>
                        </a:lnTo>
                        <a:lnTo>
                          <a:pt x="103" y="746"/>
                        </a:lnTo>
                        <a:lnTo>
                          <a:pt x="91" y="826"/>
                        </a:lnTo>
                        <a:lnTo>
                          <a:pt x="45" y="803"/>
                        </a:lnTo>
                        <a:lnTo>
                          <a:pt x="0" y="778"/>
                        </a:lnTo>
                        <a:lnTo>
                          <a:pt x="59" y="724"/>
                        </a:lnTo>
                        <a:lnTo>
                          <a:pt x="49" y="689"/>
                        </a:lnTo>
                        <a:lnTo>
                          <a:pt x="38" y="654"/>
                        </a:lnTo>
                        <a:lnTo>
                          <a:pt x="60" y="608"/>
                        </a:lnTo>
                        <a:lnTo>
                          <a:pt x="97" y="596"/>
                        </a:lnTo>
                        <a:lnTo>
                          <a:pt x="86" y="561"/>
                        </a:lnTo>
                        <a:lnTo>
                          <a:pt x="76" y="526"/>
                        </a:lnTo>
                        <a:lnTo>
                          <a:pt x="144" y="506"/>
                        </a:lnTo>
                        <a:lnTo>
                          <a:pt x="132" y="470"/>
                        </a:lnTo>
                        <a:lnTo>
                          <a:pt x="88" y="448"/>
                        </a:lnTo>
                        <a:lnTo>
                          <a:pt x="77" y="413"/>
                        </a:lnTo>
                        <a:lnTo>
                          <a:pt x="66" y="378"/>
                        </a:lnTo>
                        <a:lnTo>
                          <a:pt x="55" y="346"/>
                        </a:lnTo>
                        <a:lnTo>
                          <a:pt x="79" y="296"/>
                        </a:lnTo>
                        <a:lnTo>
                          <a:pt x="115" y="286"/>
                        </a:lnTo>
                        <a:lnTo>
                          <a:pt x="150" y="275"/>
                        </a:lnTo>
                        <a:lnTo>
                          <a:pt x="161" y="313"/>
                        </a:lnTo>
                        <a:lnTo>
                          <a:pt x="194" y="302"/>
                        </a:lnTo>
                        <a:lnTo>
                          <a:pt x="240" y="325"/>
                        </a:lnTo>
                        <a:lnTo>
                          <a:pt x="229" y="292"/>
                        </a:lnTo>
                        <a:lnTo>
                          <a:pt x="217" y="254"/>
                        </a:lnTo>
                        <a:lnTo>
                          <a:pt x="172" y="230"/>
                        </a:lnTo>
                        <a:lnTo>
                          <a:pt x="197" y="188"/>
                        </a:lnTo>
                        <a:lnTo>
                          <a:pt x="232" y="178"/>
                        </a:lnTo>
                        <a:lnTo>
                          <a:pt x="186" y="151"/>
                        </a:lnTo>
                        <a:lnTo>
                          <a:pt x="268" y="167"/>
                        </a:lnTo>
                        <a:lnTo>
                          <a:pt x="294" y="119"/>
                        </a:lnTo>
                        <a:lnTo>
                          <a:pt x="256" y="130"/>
                        </a:lnTo>
                        <a:lnTo>
                          <a:pt x="273" y="48"/>
                        </a:lnTo>
                        <a:lnTo>
                          <a:pt x="262" y="15"/>
                        </a:lnTo>
                        <a:lnTo>
                          <a:pt x="295" y="5"/>
                        </a:lnTo>
                        <a:lnTo>
                          <a:pt x="374" y="17"/>
                        </a:lnTo>
                        <a:lnTo>
                          <a:pt x="343" y="26"/>
                        </a:lnTo>
                        <a:lnTo>
                          <a:pt x="385" y="54"/>
                        </a:lnTo>
                        <a:lnTo>
                          <a:pt x="409" y="7"/>
                        </a:lnTo>
                        <a:lnTo>
                          <a:pt x="420" y="44"/>
                        </a:lnTo>
                        <a:lnTo>
                          <a:pt x="500" y="55"/>
                        </a:lnTo>
                        <a:lnTo>
                          <a:pt x="561"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0" name="Line 61993"/>
                  <p:cNvSpPr>
                    <a:spLocks noChangeShapeType="1"/>
                  </p:cNvSpPr>
                  <p:nvPr/>
                </p:nvSpPr>
                <p:spPr bwMode="auto">
                  <a:xfrm flipH="1" flipV="1">
                    <a:off x="8360120" y="336866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1" name="Line 61994"/>
                  <p:cNvSpPr>
                    <a:spLocks noChangeShapeType="1"/>
                  </p:cNvSpPr>
                  <p:nvPr/>
                </p:nvSpPr>
                <p:spPr bwMode="auto">
                  <a:xfrm flipH="1">
                    <a:off x="8333150" y="336866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2" name="Line 61995"/>
                  <p:cNvSpPr>
                    <a:spLocks noChangeShapeType="1"/>
                  </p:cNvSpPr>
                  <p:nvPr/>
                </p:nvSpPr>
                <p:spPr bwMode="auto">
                  <a:xfrm flipH="1">
                    <a:off x="8295392" y="34172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3" name="Line 61996"/>
                  <p:cNvSpPr>
                    <a:spLocks noChangeShapeType="1"/>
                  </p:cNvSpPr>
                  <p:nvPr/>
                </p:nvSpPr>
                <p:spPr bwMode="auto">
                  <a:xfrm flipH="1" flipV="1">
                    <a:off x="8246846" y="340102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4" name="Line 61997"/>
                  <p:cNvSpPr>
                    <a:spLocks noChangeShapeType="1"/>
                  </p:cNvSpPr>
                  <p:nvPr/>
                </p:nvSpPr>
                <p:spPr bwMode="auto">
                  <a:xfrm flipH="1">
                    <a:off x="8209088" y="340102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5" name="Line 61998"/>
                  <p:cNvSpPr>
                    <a:spLocks noChangeShapeType="1"/>
                  </p:cNvSpPr>
                  <p:nvPr/>
                </p:nvSpPr>
                <p:spPr bwMode="auto">
                  <a:xfrm>
                    <a:off x="8209088" y="341181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6" name="Line 61999"/>
                  <p:cNvSpPr>
                    <a:spLocks noChangeShapeType="1"/>
                  </p:cNvSpPr>
                  <p:nvPr/>
                </p:nvSpPr>
                <p:spPr bwMode="auto">
                  <a:xfrm flipH="1">
                    <a:off x="8182119" y="344957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7" name="Line 62000"/>
                  <p:cNvSpPr>
                    <a:spLocks noChangeShapeType="1"/>
                  </p:cNvSpPr>
                  <p:nvPr/>
                </p:nvSpPr>
                <p:spPr bwMode="auto">
                  <a:xfrm flipH="1" flipV="1">
                    <a:off x="8171331" y="34279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8" name="Line 62001"/>
                  <p:cNvSpPr>
                    <a:spLocks noChangeShapeType="1"/>
                  </p:cNvSpPr>
                  <p:nvPr/>
                </p:nvSpPr>
                <p:spPr bwMode="auto">
                  <a:xfrm flipH="1">
                    <a:off x="8111997" y="3427996"/>
                    <a:ext cx="59334"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9" name="Line 62002"/>
                  <p:cNvSpPr>
                    <a:spLocks noChangeShapeType="1"/>
                  </p:cNvSpPr>
                  <p:nvPr/>
                </p:nvSpPr>
                <p:spPr bwMode="auto">
                  <a:xfrm flipH="1" flipV="1">
                    <a:off x="8095815" y="3449572"/>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0" name="Line 62003"/>
                  <p:cNvSpPr>
                    <a:spLocks noChangeShapeType="1"/>
                  </p:cNvSpPr>
                  <p:nvPr/>
                </p:nvSpPr>
                <p:spPr bwMode="auto">
                  <a:xfrm flipH="1" flipV="1">
                    <a:off x="8047269" y="342260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1" name="Line 62004"/>
                  <p:cNvSpPr>
                    <a:spLocks noChangeShapeType="1"/>
                  </p:cNvSpPr>
                  <p:nvPr/>
                </p:nvSpPr>
                <p:spPr bwMode="auto">
                  <a:xfrm flipH="1">
                    <a:off x="8020299" y="34226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2" name="Line 62005"/>
                  <p:cNvSpPr>
                    <a:spLocks noChangeShapeType="1"/>
                  </p:cNvSpPr>
                  <p:nvPr/>
                </p:nvSpPr>
                <p:spPr bwMode="auto">
                  <a:xfrm>
                    <a:off x="8020299" y="3471148"/>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3" name="Line 62006"/>
                  <p:cNvSpPr>
                    <a:spLocks noChangeShapeType="1"/>
                  </p:cNvSpPr>
                  <p:nvPr/>
                </p:nvSpPr>
                <p:spPr bwMode="auto">
                  <a:xfrm>
                    <a:off x="8036481" y="350890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4" name="Line 62007"/>
                  <p:cNvSpPr>
                    <a:spLocks noChangeShapeType="1"/>
                  </p:cNvSpPr>
                  <p:nvPr/>
                </p:nvSpPr>
                <p:spPr bwMode="auto">
                  <a:xfrm flipH="1" flipV="1">
                    <a:off x="7998724" y="351969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5" name="Line 62008"/>
                  <p:cNvSpPr>
                    <a:spLocks noChangeShapeType="1"/>
                  </p:cNvSpPr>
                  <p:nvPr/>
                </p:nvSpPr>
                <p:spPr bwMode="auto">
                  <a:xfrm flipH="1" flipV="1">
                    <a:off x="7982542" y="3481935"/>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6" name="Line 62009"/>
                  <p:cNvSpPr>
                    <a:spLocks noChangeShapeType="1"/>
                  </p:cNvSpPr>
                  <p:nvPr/>
                </p:nvSpPr>
                <p:spPr bwMode="auto">
                  <a:xfrm flipH="1" flipV="1">
                    <a:off x="7933996" y="345496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7" name="Line 62010"/>
                  <p:cNvSpPr>
                    <a:spLocks noChangeShapeType="1"/>
                  </p:cNvSpPr>
                  <p:nvPr/>
                </p:nvSpPr>
                <p:spPr bwMode="auto">
                  <a:xfrm flipH="1">
                    <a:off x="7896238" y="345496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8" name="Line 62011"/>
                  <p:cNvSpPr>
                    <a:spLocks noChangeShapeType="1"/>
                  </p:cNvSpPr>
                  <p:nvPr/>
                </p:nvSpPr>
                <p:spPr bwMode="auto">
                  <a:xfrm>
                    <a:off x="7896238" y="34711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9" name="Line 62012"/>
                  <p:cNvSpPr>
                    <a:spLocks noChangeShapeType="1"/>
                  </p:cNvSpPr>
                  <p:nvPr/>
                </p:nvSpPr>
                <p:spPr bwMode="auto">
                  <a:xfrm>
                    <a:off x="7907026" y="350890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0" name="Line 62013"/>
                  <p:cNvSpPr>
                    <a:spLocks noChangeShapeType="1"/>
                  </p:cNvSpPr>
                  <p:nvPr/>
                </p:nvSpPr>
                <p:spPr bwMode="auto">
                  <a:xfrm flipH="1">
                    <a:off x="7880056" y="354666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1" name="Line 62014"/>
                  <p:cNvSpPr>
                    <a:spLocks noChangeShapeType="1"/>
                  </p:cNvSpPr>
                  <p:nvPr/>
                </p:nvSpPr>
                <p:spPr bwMode="auto">
                  <a:xfrm flipH="1" flipV="1">
                    <a:off x="7869268" y="351969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2" name="Line 62015"/>
                  <p:cNvSpPr>
                    <a:spLocks noChangeShapeType="1"/>
                  </p:cNvSpPr>
                  <p:nvPr/>
                </p:nvSpPr>
                <p:spPr bwMode="auto">
                  <a:xfrm flipH="1" flipV="1">
                    <a:off x="7847692" y="3444178"/>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3" name="Line 62016"/>
                  <p:cNvSpPr>
                    <a:spLocks noChangeShapeType="1"/>
                  </p:cNvSpPr>
                  <p:nvPr/>
                </p:nvSpPr>
                <p:spPr bwMode="auto">
                  <a:xfrm flipH="1" flipV="1">
                    <a:off x="7836904" y="340642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4" name="Line 62017"/>
                  <p:cNvSpPr>
                    <a:spLocks noChangeShapeType="1"/>
                  </p:cNvSpPr>
                  <p:nvPr/>
                </p:nvSpPr>
                <p:spPr bwMode="auto">
                  <a:xfrm flipV="1">
                    <a:off x="7836904" y="33956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5" name="Line 62018"/>
                  <p:cNvSpPr>
                    <a:spLocks noChangeShapeType="1"/>
                  </p:cNvSpPr>
                  <p:nvPr/>
                </p:nvSpPr>
                <p:spPr bwMode="auto">
                  <a:xfrm flipH="1" flipV="1">
                    <a:off x="7863874" y="3352480"/>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6" name="Line 62019"/>
                  <p:cNvSpPr>
                    <a:spLocks noChangeShapeType="1"/>
                  </p:cNvSpPr>
                  <p:nvPr/>
                </p:nvSpPr>
                <p:spPr bwMode="auto">
                  <a:xfrm flipV="1">
                    <a:off x="7863874" y="334169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7" name="Line 62020"/>
                  <p:cNvSpPr>
                    <a:spLocks noChangeShapeType="1"/>
                  </p:cNvSpPr>
                  <p:nvPr/>
                </p:nvSpPr>
                <p:spPr bwMode="auto">
                  <a:xfrm flipV="1">
                    <a:off x="7901632" y="329854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8" name="Line 62021"/>
                  <p:cNvSpPr>
                    <a:spLocks noChangeShapeType="1"/>
                  </p:cNvSpPr>
                  <p:nvPr/>
                </p:nvSpPr>
                <p:spPr bwMode="auto">
                  <a:xfrm flipH="1" flipV="1">
                    <a:off x="7912420" y="3260783"/>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9" name="Line 62022"/>
                  <p:cNvSpPr>
                    <a:spLocks noChangeShapeType="1"/>
                  </p:cNvSpPr>
                  <p:nvPr/>
                </p:nvSpPr>
                <p:spPr bwMode="auto">
                  <a:xfrm flipV="1">
                    <a:off x="7912420" y="3244601"/>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0" name="Line 62023"/>
                  <p:cNvSpPr>
                    <a:spLocks noChangeShapeType="1"/>
                  </p:cNvSpPr>
                  <p:nvPr/>
                </p:nvSpPr>
                <p:spPr bwMode="auto">
                  <a:xfrm flipV="1">
                    <a:off x="7950178" y="319605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1" name="Line 62024"/>
                  <p:cNvSpPr>
                    <a:spLocks noChangeShapeType="1"/>
                  </p:cNvSpPr>
                  <p:nvPr/>
                </p:nvSpPr>
                <p:spPr bwMode="auto">
                  <a:xfrm flipV="1">
                    <a:off x="7977148" y="314751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2" name="Line 62025"/>
                  <p:cNvSpPr>
                    <a:spLocks noChangeShapeType="1"/>
                  </p:cNvSpPr>
                  <p:nvPr/>
                </p:nvSpPr>
                <p:spPr bwMode="auto">
                  <a:xfrm flipV="1">
                    <a:off x="8004118" y="310435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3" name="Line 62026"/>
                  <p:cNvSpPr>
                    <a:spLocks noChangeShapeType="1"/>
                  </p:cNvSpPr>
                  <p:nvPr/>
                </p:nvSpPr>
                <p:spPr bwMode="auto">
                  <a:xfrm flipH="1" flipV="1">
                    <a:off x="8020299" y="3061206"/>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4" name="Line 62027"/>
                  <p:cNvSpPr>
                    <a:spLocks noChangeShapeType="1"/>
                  </p:cNvSpPr>
                  <p:nvPr/>
                </p:nvSpPr>
                <p:spPr bwMode="auto">
                  <a:xfrm flipV="1">
                    <a:off x="8020299" y="305041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5" name="Line 62028"/>
                  <p:cNvSpPr>
                    <a:spLocks noChangeShapeType="1"/>
                  </p:cNvSpPr>
                  <p:nvPr/>
                </p:nvSpPr>
                <p:spPr bwMode="auto">
                  <a:xfrm flipH="1" flipV="1">
                    <a:off x="8047269" y="301805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6" name="Line 62029"/>
                  <p:cNvSpPr>
                    <a:spLocks noChangeShapeType="1"/>
                  </p:cNvSpPr>
                  <p:nvPr/>
                </p:nvSpPr>
                <p:spPr bwMode="auto">
                  <a:xfrm flipH="1">
                    <a:off x="8009511" y="301805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7" name="Line 62030"/>
                  <p:cNvSpPr>
                    <a:spLocks noChangeShapeType="1"/>
                  </p:cNvSpPr>
                  <p:nvPr/>
                </p:nvSpPr>
                <p:spPr bwMode="auto">
                  <a:xfrm flipH="1" flipV="1">
                    <a:off x="7960966" y="2996479"/>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8" name="Line 62031"/>
                  <p:cNvSpPr>
                    <a:spLocks noChangeShapeType="1"/>
                  </p:cNvSpPr>
                  <p:nvPr/>
                </p:nvSpPr>
                <p:spPr bwMode="auto">
                  <a:xfrm flipH="1">
                    <a:off x="7917814" y="2996479"/>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9" name="Line 62032"/>
                  <p:cNvSpPr>
                    <a:spLocks noChangeShapeType="1"/>
                  </p:cNvSpPr>
                  <p:nvPr/>
                </p:nvSpPr>
                <p:spPr bwMode="auto">
                  <a:xfrm flipH="1">
                    <a:off x="7880056" y="301266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0" name="Line 62033"/>
                  <p:cNvSpPr>
                    <a:spLocks noChangeShapeType="1"/>
                  </p:cNvSpPr>
                  <p:nvPr/>
                </p:nvSpPr>
                <p:spPr bwMode="auto">
                  <a:xfrm flipH="1" flipV="1">
                    <a:off x="7869268" y="298569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1" name="Line 62034"/>
                  <p:cNvSpPr>
                    <a:spLocks noChangeShapeType="1"/>
                  </p:cNvSpPr>
                  <p:nvPr/>
                </p:nvSpPr>
                <p:spPr bwMode="auto">
                  <a:xfrm flipV="1">
                    <a:off x="7869268" y="297490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2" name="Line 62035"/>
                  <p:cNvSpPr>
                    <a:spLocks noChangeShapeType="1"/>
                  </p:cNvSpPr>
                  <p:nvPr/>
                </p:nvSpPr>
                <p:spPr bwMode="auto">
                  <a:xfrm flipV="1">
                    <a:off x="7907026" y="292635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3" name="Line 62036"/>
                  <p:cNvSpPr>
                    <a:spLocks noChangeShapeType="1"/>
                  </p:cNvSpPr>
                  <p:nvPr/>
                </p:nvSpPr>
                <p:spPr bwMode="auto">
                  <a:xfrm flipH="1" flipV="1">
                    <a:off x="7923208" y="2883205"/>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4" name="Line 62037"/>
                  <p:cNvSpPr>
                    <a:spLocks noChangeShapeType="1"/>
                  </p:cNvSpPr>
                  <p:nvPr/>
                </p:nvSpPr>
                <p:spPr bwMode="auto">
                  <a:xfrm flipH="1" flipV="1">
                    <a:off x="7874662" y="2867023"/>
                    <a:ext cx="48546"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5" name="Line 62038"/>
                  <p:cNvSpPr>
                    <a:spLocks noChangeShapeType="1"/>
                  </p:cNvSpPr>
                  <p:nvPr/>
                </p:nvSpPr>
                <p:spPr bwMode="auto">
                  <a:xfrm flipH="1">
                    <a:off x="7836904" y="28670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6" name="Line 62039"/>
                  <p:cNvSpPr>
                    <a:spLocks noChangeShapeType="1"/>
                  </p:cNvSpPr>
                  <p:nvPr/>
                </p:nvSpPr>
                <p:spPr bwMode="auto">
                  <a:xfrm flipH="1">
                    <a:off x="7820722" y="2877811"/>
                    <a:ext cx="16182" cy="8090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7" name="Line 62040"/>
                  <p:cNvSpPr>
                    <a:spLocks noChangeShapeType="1"/>
                  </p:cNvSpPr>
                  <p:nvPr/>
                </p:nvSpPr>
                <p:spPr bwMode="auto">
                  <a:xfrm flipH="1">
                    <a:off x="7793753" y="2958721"/>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8" name="Line 62041"/>
                  <p:cNvSpPr>
                    <a:spLocks noChangeShapeType="1"/>
                  </p:cNvSpPr>
                  <p:nvPr/>
                </p:nvSpPr>
                <p:spPr bwMode="auto">
                  <a:xfrm flipH="1" flipV="1">
                    <a:off x="7782965" y="2974903"/>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9" name="Line 62042"/>
                  <p:cNvSpPr>
                    <a:spLocks noChangeShapeType="1"/>
                  </p:cNvSpPr>
                  <p:nvPr/>
                </p:nvSpPr>
                <p:spPr bwMode="auto">
                  <a:xfrm flipH="1" flipV="1">
                    <a:off x="7772177" y="2931751"/>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0" name="Line 62043"/>
                  <p:cNvSpPr>
                    <a:spLocks noChangeShapeType="1"/>
                  </p:cNvSpPr>
                  <p:nvPr/>
                </p:nvSpPr>
                <p:spPr bwMode="auto">
                  <a:xfrm flipV="1">
                    <a:off x="7772177" y="2845448"/>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1" name="Line 62044"/>
                  <p:cNvSpPr>
                    <a:spLocks noChangeShapeType="1"/>
                  </p:cNvSpPr>
                  <p:nvPr/>
                </p:nvSpPr>
                <p:spPr bwMode="auto">
                  <a:xfrm flipV="1">
                    <a:off x="7788359" y="2802296"/>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2" name="Line 62045"/>
                  <p:cNvSpPr>
                    <a:spLocks noChangeShapeType="1"/>
                  </p:cNvSpPr>
                  <p:nvPr/>
                </p:nvSpPr>
                <p:spPr bwMode="auto">
                  <a:xfrm flipV="1">
                    <a:off x="7815328" y="27915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3" name="Line 62046"/>
                  <p:cNvSpPr>
                    <a:spLocks noChangeShapeType="1"/>
                  </p:cNvSpPr>
                  <p:nvPr/>
                </p:nvSpPr>
                <p:spPr bwMode="auto">
                  <a:xfrm flipV="1">
                    <a:off x="7853086" y="277532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4" name="Line 62047"/>
                  <p:cNvSpPr>
                    <a:spLocks noChangeShapeType="1"/>
                  </p:cNvSpPr>
                  <p:nvPr/>
                </p:nvSpPr>
                <p:spPr bwMode="auto">
                  <a:xfrm flipH="1" flipV="1">
                    <a:off x="7880056" y="273756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5" name="Line 62048"/>
                  <p:cNvSpPr>
                    <a:spLocks noChangeShapeType="1"/>
                  </p:cNvSpPr>
                  <p:nvPr/>
                </p:nvSpPr>
                <p:spPr bwMode="auto">
                  <a:xfrm flipH="1">
                    <a:off x="7836904" y="2737568"/>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6" name="Line 62049"/>
                  <p:cNvSpPr>
                    <a:spLocks noChangeShapeType="1"/>
                  </p:cNvSpPr>
                  <p:nvPr/>
                </p:nvSpPr>
                <p:spPr bwMode="auto">
                  <a:xfrm flipV="1">
                    <a:off x="7836904" y="2699811"/>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7" name="Line 62050"/>
                  <p:cNvSpPr>
                    <a:spLocks noChangeShapeType="1"/>
                  </p:cNvSpPr>
                  <p:nvPr/>
                </p:nvSpPr>
                <p:spPr bwMode="auto">
                  <a:xfrm flipV="1">
                    <a:off x="7869268" y="2651265"/>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8" name="Line 62051"/>
                  <p:cNvSpPr>
                    <a:spLocks noChangeShapeType="1"/>
                  </p:cNvSpPr>
                  <p:nvPr/>
                </p:nvSpPr>
                <p:spPr bwMode="auto">
                  <a:xfrm flipV="1">
                    <a:off x="7890844" y="260271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9" name="Line 62052"/>
                  <p:cNvSpPr>
                    <a:spLocks noChangeShapeType="1"/>
                  </p:cNvSpPr>
                  <p:nvPr/>
                </p:nvSpPr>
                <p:spPr bwMode="auto">
                  <a:xfrm flipH="1">
                    <a:off x="7880056" y="2602719"/>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0" name="Line 62053"/>
                  <p:cNvSpPr>
                    <a:spLocks noChangeShapeType="1"/>
                  </p:cNvSpPr>
                  <p:nvPr/>
                </p:nvSpPr>
                <p:spPr bwMode="auto">
                  <a:xfrm flipH="1">
                    <a:off x="7853086" y="261890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1" name="Line 62054"/>
                  <p:cNvSpPr>
                    <a:spLocks noChangeShapeType="1"/>
                  </p:cNvSpPr>
                  <p:nvPr/>
                </p:nvSpPr>
                <p:spPr bwMode="auto">
                  <a:xfrm flipH="1">
                    <a:off x="7815328" y="266205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2" name="Line 62055"/>
                  <p:cNvSpPr>
                    <a:spLocks noChangeShapeType="1"/>
                  </p:cNvSpPr>
                  <p:nvPr/>
                </p:nvSpPr>
                <p:spPr bwMode="auto">
                  <a:xfrm flipH="1">
                    <a:off x="7804540" y="2672841"/>
                    <a:ext cx="10788"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3" name="Line 62056"/>
                  <p:cNvSpPr>
                    <a:spLocks noChangeShapeType="1"/>
                  </p:cNvSpPr>
                  <p:nvPr/>
                </p:nvSpPr>
                <p:spPr bwMode="auto">
                  <a:xfrm flipH="1" flipV="1">
                    <a:off x="7750601" y="273756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4" name="Line 62057"/>
                  <p:cNvSpPr>
                    <a:spLocks noChangeShapeType="1"/>
                  </p:cNvSpPr>
                  <p:nvPr/>
                </p:nvSpPr>
                <p:spPr bwMode="auto">
                  <a:xfrm flipH="1" flipV="1">
                    <a:off x="7702055" y="271059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5" name="Line 62058"/>
                  <p:cNvSpPr>
                    <a:spLocks noChangeShapeType="1"/>
                  </p:cNvSpPr>
                  <p:nvPr/>
                </p:nvSpPr>
                <p:spPr bwMode="auto">
                  <a:xfrm flipV="1">
                    <a:off x="7702055" y="2651265"/>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6" name="Line 62059"/>
                  <p:cNvSpPr>
                    <a:spLocks noChangeShapeType="1"/>
                  </p:cNvSpPr>
                  <p:nvPr/>
                </p:nvSpPr>
                <p:spPr bwMode="auto">
                  <a:xfrm flipH="1" flipV="1">
                    <a:off x="7755995" y="261350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7" name="Line 62060"/>
                  <p:cNvSpPr>
                    <a:spLocks noChangeShapeType="1"/>
                  </p:cNvSpPr>
                  <p:nvPr/>
                </p:nvSpPr>
                <p:spPr bwMode="auto">
                  <a:xfrm flipH="1" flipV="1">
                    <a:off x="7745207" y="257574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8" name="Line 62061"/>
                  <p:cNvSpPr>
                    <a:spLocks noChangeShapeType="1"/>
                  </p:cNvSpPr>
                  <p:nvPr/>
                </p:nvSpPr>
                <p:spPr bwMode="auto">
                  <a:xfrm flipV="1">
                    <a:off x="7745207" y="252720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9" name="Line 62062"/>
                  <p:cNvSpPr>
                    <a:spLocks noChangeShapeType="1"/>
                  </p:cNvSpPr>
                  <p:nvPr/>
                </p:nvSpPr>
                <p:spPr bwMode="auto">
                  <a:xfrm flipV="1">
                    <a:off x="7766783" y="2511022"/>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0" name="Line 62063"/>
                  <p:cNvSpPr>
                    <a:spLocks noChangeShapeType="1"/>
                  </p:cNvSpPr>
                  <p:nvPr/>
                </p:nvSpPr>
                <p:spPr bwMode="auto">
                  <a:xfrm flipH="1" flipV="1">
                    <a:off x="7799147" y="247326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1" name="Line 62064"/>
                  <p:cNvSpPr>
                    <a:spLocks noChangeShapeType="1"/>
                  </p:cNvSpPr>
                  <p:nvPr/>
                </p:nvSpPr>
                <p:spPr bwMode="auto">
                  <a:xfrm flipH="1" flipV="1">
                    <a:off x="7788359" y="243550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2" name="Line 62065"/>
                  <p:cNvSpPr>
                    <a:spLocks noChangeShapeType="1"/>
                  </p:cNvSpPr>
                  <p:nvPr/>
                </p:nvSpPr>
                <p:spPr bwMode="auto">
                  <a:xfrm flipV="1">
                    <a:off x="7788359" y="241393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3" name="Line 62066"/>
                  <p:cNvSpPr>
                    <a:spLocks noChangeShapeType="1"/>
                  </p:cNvSpPr>
                  <p:nvPr/>
                </p:nvSpPr>
                <p:spPr bwMode="auto">
                  <a:xfrm flipH="1" flipV="1">
                    <a:off x="7847692" y="237617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4" name="Line 62067"/>
                  <p:cNvSpPr>
                    <a:spLocks noChangeShapeType="1"/>
                  </p:cNvSpPr>
                  <p:nvPr/>
                </p:nvSpPr>
                <p:spPr bwMode="auto">
                  <a:xfrm flipH="1" flipV="1">
                    <a:off x="7799147" y="2354597"/>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5" name="Line 62068"/>
                  <p:cNvSpPr>
                    <a:spLocks noChangeShapeType="1"/>
                  </p:cNvSpPr>
                  <p:nvPr/>
                </p:nvSpPr>
                <p:spPr bwMode="auto">
                  <a:xfrm flipH="1">
                    <a:off x="7761389" y="235459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6" name="Line 62069"/>
                  <p:cNvSpPr>
                    <a:spLocks noChangeShapeType="1"/>
                  </p:cNvSpPr>
                  <p:nvPr/>
                </p:nvSpPr>
                <p:spPr bwMode="auto">
                  <a:xfrm flipV="1">
                    <a:off x="7761389" y="235459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7" name="Line 62070"/>
                  <p:cNvSpPr>
                    <a:spLocks noChangeShapeType="1"/>
                  </p:cNvSpPr>
                  <p:nvPr/>
                </p:nvSpPr>
                <p:spPr bwMode="auto">
                  <a:xfrm flipH="1" flipV="1">
                    <a:off x="7788359" y="231683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8" name="Line 62071"/>
                  <p:cNvSpPr>
                    <a:spLocks noChangeShapeType="1"/>
                  </p:cNvSpPr>
                  <p:nvPr/>
                </p:nvSpPr>
                <p:spPr bwMode="auto">
                  <a:xfrm flipH="1" flipV="1">
                    <a:off x="7777571" y="227908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9" name="Line 62072"/>
                  <p:cNvSpPr>
                    <a:spLocks noChangeShapeType="1"/>
                  </p:cNvSpPr>
                  <p:nvPr/>
                </p:nvSpPr>
                <p:spPr bwMode="auto">
                  <a:xfrm flipH="1" flipV="1">
                    <a:off x="7761389" y="224132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0" name="Line 62073"/>
                  <p:cNvSpPr>
                    <a:spLocks noChangeShapeType="1"/>
                  </p:cNvSpPr>
                  <p:nvPr/>
                </p:nvSpPr>
                <p:spPr bwMode="auto">
                  <a:xfrm flipV="1">
                    <a:off x="7761389" y="2187384"/>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1" name="Line 62074"/>
                  <p:cNvSpPr>
                    <a:spLocks noChangeShapeType="1"/>
                  </p:cNvSpPr>
                  <p:nvPr/>
                </p:nvSpPr>
                <p:spPr bwMode="auto">
                  <a:xfrm flipV="1">
                    <a:off x="7788359" y="217659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2" name="Line 62075"/>
                  <p:cNvSpPr>
                    <a:spLocks noChangeShapeType="1"/>
                  </p:cNvSpPr>
                  <p:nvPr/>
                </p:nvSpPr>
                <p:spPr bwMode="auto">
                  <a:xfrm flipV="1">
                    <a:off x="7826116" y="21658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3" name="Line 62076"/>
                  <p:cNvSpPr>
                    <a:spLocks noChangeShapeType="1"/>
                  </p:cNvSpPr>
                  <p:nvPr/>
                </p:nvSpPr>
                <p:spPr bwMode="auto">
                  <a:xfrm>
                    <a:off x="7863874" y="2165808"/>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4" name="Line 62077"/>
                  <p:cNvSpPr>
                    <a:spLocks noChangeShapeType="1"/>
                  </p:cNvSpPr>
                  <p:nvPr/>
                </p:nvSpPr>
                <p:spPr bwMode="auto">
                  <a:xfrm flipV="1">
                    <a:off x="7880056" y="219817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5" name="Line 62078"/>
                  <p:cNvSpPr>
                    <a:spLocks noChangeShapeType="1"/>
                  </p:cNvSpPr>
                  <p:nvPr/>
                </p:nvSpPr>
                <p:spPr bwMode="auto">
                  <a:xfrm>
                    <a:off x="7912420" y="219817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6" name="Line 62079"/>
                  <p:cNvSpPr>
                    <a:spLocks noChangeShapeType="1"/>
                  </p:cNvSpPr>
                  <p:nvPr/>
                </p:nvSpPr>
                <p:spPr bwMode="auto">
                  <a:xfrm flipH="1" flipV="1">
                    <a:off x="7950178" y="218738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7" name="Line 62080"/>
                  <p:cNvSpPr>
                    <a:spLocks noChangeShapeType="1"/>
                  </p:cNvSpPr>
                  <p:nvPr/>
                </p:nvSpPr>
                <p:spPr bwMode="auto">
                  <a:xfrm flipH="1" flipV="1">
                    <a:off x="7939390" y="2144232"/>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8" name="Line 62081"/>
                  <p:cNvSpPr>
                    <a:spLocks noChangeShapeType="1"/>
                  </p:cNvSpPr>
                  <p:nvPr/>
                </p:nvSpPr>
                <p:spPr bwMode="auto">
                  <a:xfrm flipH="1" flipV="1">
                    <a:off x="7890844" y="211726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9" name="Line 62082"/>
                  <p:cNvSpPr>
                    <a:spLocks noChangeShapeType="1"/>
                  </p:cNvSpPr>
                  <p:nvPr/>
                </p:nvSpPr>
                <p:spPr bwMode="auto">
                  <a:xfrm flipV="1">
                    <a:off x="7890844" y="207411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0" name="Line 62083"/>
                  <p:cNvSpPr>
                    <a:spLocks noChangeShapeType="1"/>
                  </p:cNvSpPr>
                  <p:nvPr/>
                </p:nvSpPr>
                <p:spPr bwMode="auto">
                  <a:xfrm flipV="1">
                    <a:off x="7917814" y="20633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1" name="Line 62084"/>
                  <p:cNvSpPr>
                    <a:spLocks noChangeShapeType="1"/>
                  </p:cNvSpPr>
                  <p:nvPr/>
                </p:nvSpPr>
                <p:spPr bwMode="auto">
                  <a:xfrm flipH="1" flipV="1">
                    <a:off x="7907026" y="2030959"/>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2" name="Line 62085"/>
                  <p:cNvSpPr>
                    <a:spLocks noChangeShapeType="1"/>
                  </p:cNvSpPr>
                  <p:nvPr/>
                </p:nvSpPr>
                <p:spPr bwMode="auto">
                  <a:xfrm>
                    <a:off x="7907026" y="2030959"/>
                    <a:ext cx="86304"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3" name="Line 62086"/>
                  <p:cNvSpPr>
                    <a:spLocks noChangeShapeType="1"/>
                  </p:cNvSpPr>
                  <p:nvPr/>
                </p:nvSpPr>
                <p:spPr bwMode="auto">
                  <a:xfrm flipV="1">
                    <a:off x="7993330" y="199859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4" name="Line 62087"/>
                  <p:cNvSpPr>
                    <a:spLocks noChangeShapeType="1"/>
                  </p:cNvSpPr>
                  <p:nvPr/>
                </p:nvSpPr>
                <p:spPr bwMode="auto">
                  <a:xfrm flipH="1">
                    <a:off x="7982542" y="199859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494" name="Group 1493"/>
              <p:cNvGrpSpPr/>
              <p:nvPr/>
            </p:nvGrpSpPr>
            <p:grpSpPr>
              <a:xfrm>
                <a:off x="7702055" y="1869140"/>
                <a:ext cx="1008673" cy="1688313"/>
                <a:chOff x="7702055" y="1869140"/>
                <a:chExt cx="1008673" cy="1688313"/>
              </a:xfrm>
            </p:grpSpPr>
            <p:grpSp>
              <p:nvGrpSpPr>
                <p:cNvPr id="13" name="Group 62289"/>
                <p:cNvGrpSpPr>
                  <a:grpSpLocks/>
                </p:cNvGrpSpPr>
                <p:nvPr/>
              </p:nvGrpSpPr>
              <p:grpSpPr bwMode="auto">
                <a:xfrm>
                  <a:off x="7702055" y="1869140"/>
                  <a:ext cx="1008673" cy="1688313"/>
                  <a:chOff x="3837" y="1824"/>
                  <a:chExt cx="187" cy="313"/>
                </a:xfrm>
                <a:solidFill>
                  <a:schemeClr val="accent1">
                    <a:lumMod val="50000"/>
                  </a:schemeClr>
                </a:solidFill>
              </p:grpSpPr>
              <p:sp>
                <p:nvSpPr>
                  <p:cNvPr id="95" name="Line 62089"/>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 name="Line 62090"/>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 name="Line 62091"/>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 name="Line 62092"/>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 name="Line 62093"/>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 name="Line 62094"/>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 name="Line 62095"/>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 name="Line 62096"/>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 name="Line 62097"/>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 name="Line 62098"/>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 name="Line 62099"/>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 name="Line 62100"/>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 name="Line 62101"/>
                  <p:cNvSpPr>
                    <a:spLocks noChangeShapeType="1"/>
                  </p:cNvSpPr>
                  <p:nvPr/>
                </p:nvSpPr>
                <p:spPr bwMode="auto">
                  <a:xfrm flipV="1">
                    <a:off x="3959" y="18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 name="Line 62102"/>
                  <p:cNvSpPr>
                    <a:spLocks noChangeShapeType="1"/>
                  </p:cNvSpPr>
                  <p:nvPr/>
                </p:nvSpPr>
                <p:spPr bwMode="auto">
                  <a:xfrm>
                    <a:off x="3965" y="182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 name="Line 62103"/>
                  <p:cNvSpPr>
                    <a:spLocks noChangeShapeType="1"/>
                  </p:cNvSpPr>
                  <p:nvPr/>
                </p:nvSpPr>
                <p:spPr bwMode="auto">
                  <a:xfrm flipH="1">
                    <a:off x="3969" y="183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 name="Line 62104"/>
                  <p:cNvSpPr>
                    <a:spLocks noChangeShapeType="1"/>
                  </p:cNvSpPr>
                  <p:nvPr/>
                </p:nvSpPr>
                <p:spPr bwMode="auto">
                  <a:xfrm>
                    <a:off x="3969" y="184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 name="Line 62105"/>
                  <p:cNvSpPr>
                    <a:spLocks noChangeShapeType="1"/>
                  </p:cNvSpPr>
                  <p:nvPr/>
                </p:nvSpPr>
                <p:spPr bwMode="auto">
                  <a:xfrm flipH="1">
                    <a:off x="3958" y="184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 name="Line 62106"/>
                  <p:cNvSpPr>
                    <a:spLocks noChangeShapeType="1"/>
                  </p:cNvSpPr>
                  <p:nvPr/>
                </p:nvSpPr>
                <p:spPr bwMode="auto">
                  <a:xfrm flipH="1">
                    <a:off x="3954" y="185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 name="Line 62107"/>
                  <p:cNvSpPr>
                    <a:spLocks noChangeShapeType="1"/>
                  </p:cNvSpPr>
                  <p:nvPr/>
                </p:nvSpPr>
                <p:spPr bwMode="auto">
                  <a:xfrm flipH="1">
                    <a:off x="3948" y="186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 name="Line 62108"/>
                  <p:cNvSpPr>
                    <a:spLocks noChangeShapeType="1"/>
                  </p:cNvSpPr>
                  <p:nvPr/>
                </p:nvSpPr>
                <p:spPr bwMode="auto">
                  <a:xfrm flipH="1">
                    <a:off x="3941" y="18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 name="Line 62109"/>
                  <p:cNvSpPr>
                    <a:spLocks noChangeShapeType="1"/>
                  </p:cNvSpPr>
                  <p:nvPr/>
                </p:nvSpPr>
                <p:spPr bwMode="auto">
                  <a:xfrm flipH="1">
                    <a:off x="3934" y="18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 name="Line 62110"/>
                  <p:cNvSpPr>
                    <a:spLocks noChangeShapeType="1"/>
                  </p:cNvSpPr>
                  <p:nvPr/>
                </p:nvSpPr>
                <p:spPr bwMode="auto">
                  <a:xfrm flipH="1">
                    <a:off x="3929" y="187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 name="Line 62111"/>
                  <p:cNvSpPr>
                    <a:spLocks noChangeShapeType="1"/>
                  </p:cNvSpPr>
                  <p:nvPr/>
                </p:nvSpPr>
                <p:spPr bwMode="auto">
                  <a:xfrm>
                    <a:off x="3929" y="18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 name="Line 62112"/>
                  <p:cNvSpPr>
                    <a:spLocks noChangeShapeType="1"/>
                  </p:cNvSpPr>
                  <p:nvPr/>
                </p:nvSpPr>
                <p:spPr bwMode="auto">
                  <a:xfrm flipH="1">
                    <a:off x="3925" y="189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 name="Line 62113"/>
                  <p:cNvSpPr>
                    <a:spLocks noChangeShapeType="1"/>
                  </p:cNvSpPr>
                  <p:nvPr/>
                </p:nvSpPr>
                <p:spPr bwMode="auto">
                  <a:xfrm flipH="1">
                    <a:off x="3913" y="189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 name="Line 62114"/>
                  <p:cNvSpPr>
                    <a:spLocks noChangeShapeType="1"/>
                  </p:cNvSpPr>
                  <p:nvPr/>
                </p:nvSpPr>
                <p:spPr bwMode="auto">
                  <a:xfrm>
                    <a:off x="3913" y="19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 name="Line 62115"/>
                  <p:cNvSpPr>
                    <a:spLocks noChangeShapeType="1"/>
                  </p:cNvSpPr>
                  <p:nvPr/>
                </p:nvSpPr>
                <p:spPr bwMode="auto">
                  <a:xfrm flipV="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 name="Line 62116"/>
                  <p:cNvSpPr>
                    <a:spLocks noChangeShapeType="1"/>
                  </p:cNvSpPr>
                  <p:nvPr/>
                </p:nvSpPr>
                <p:spPr bwMode="auto">
                  <a:xfrm flipH="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 name="Line 62117"/>
                  <p:cNvSpPr>
                    <a:spLocks noChangeShapeType="1"/>
                  </p:cNvSpPr>
                  <p:nvPr/>
                </p:nvSpPr>
                <p:spPr bwMode="auto">
                  <a:xfrm>
                    <a:off x="3915" y="19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 name="Line 62118"/>
                  <p:cNvSpPr>
                    <a:spLocks noChangeShapeType="1"/>
                  </p:cNvSpPr>
                  <p:nvPr/>
                </p:nvSpPr>
                <p:spPr bwMode="auto">
                  <a:xfrm>
                    <a:off x="3918" y="1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 name="Line 62119"/>
                  <p:cNvSpPr>
                    <a:spLocks noChangeShapeType="1"/>
                  </p:cNvSpPr>
                  <p:nvPr/>
                </p:nvSpPr>
                <p:spPr bwMode="auto">
                  <a:xfrm flipV="1">
                    <a:off x="3920" y="19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 name="Line 62120"/>
                  <p:cNvSpPr>
                    <a:spLocks noChangeShapeType="1"/>
                  </p:cNvSpPr>
                  <p:nvPr/>
                </p:nvSpPr>
                <p:spPr bwMode="auto">
                  <a:xfrm flipV="1">
                    <a:off x="3926" y="191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 name="Line 62121"/>
                  <p:cNvSpPr>
                    <a:spLocks noChangeShapeType="1"/>
                  </p:cNvSpPr>
                  <p:nvPr/>
                </p:nvSpPr>
                <p:spPr bwMode="auto">
                  <a:xfrm flipV="1">
                    <a:off x="3938" y="19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 name="Line 62122"/>
                  <p:cNvSpPr>
                    <a:spLocks noChangeShapeType="1"/>
                  </p:cNvSpPr>
                  <p:nvPr/>
                </p:nvSpPr>
                <p:spPr bwMode="auto">
                  <a:xfrm flipV="1">
                    <a:off x="3945" y="190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 name="Line 62123"/>
                  <p:cNvSpPr>
                    <a:spLocks noChangeShapeType="1"/>
                  </p:cNvSpPr>
                  <p:nvPr/>
                </p:nvSpPr>
                <p:spPr bwMode="auto">
                  <a:xfrm flipV="1">
                    <a:off x="3959" y="190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 name="Line 62124"/>
                  <p:cNvSpPr>
                    <a:spLocks noChangeShapeType="1"/>
                  </p:cNvSpPr>
                  <p:nvPr/>
                </p:nvSpPr>
                <p:spPr bwMode="auto">
                  <a:xfrm flipV="1">
                    <a:off x="3967" y="189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 name="Line 62125"/>
                  <p:cNvSpPr>
                    <a:spLocks noChangeShapeType="1"/>
                  </p:cNvSpPr>
                  <p:nvPr/>
                </p:nvSpPr>
                <p:spPr bwMode="auto">
                  <a:xfrm flipV="1">
                    <a:off x="3980" y="1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 name="Line 62126"/>
                  <p:cNvSpPr>
                    <a:spLocks noChangeShapeType="1"/>
                  </p:cNvSpPr>
                  <p:nvPr/>
                </p:nvSpPr>
                <p:spPr bwMode="auto">
                  <a:xfrm>
                    <a:off x="3987" y="18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 name="Line 62127"/>
                  <p:cNvSpPr>
                    <a:spLocks noChangeShapeType="1"/>
                  </p:cNvSpPr>
                  <p:nvPr/>
                </p:nvSpPr>
                <p:spPr bwMode="auto">
                  <a:xfrm>
                    <a:off x="3996"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 name="Line 62128"/>
                  <p:cNvSpPr>
                    <a:spLocks noChangeShapeType="1"/>
                  </p:cNvSpPr>
                  <p:nvPr/>
                </p:nvSpPr>
                <p:spPr bwMode="auto">
                  <a:xfrm flipV="1">
                    <a:off x="3998"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 name="Line 62129"/>
                  <p:cNvSpPr>
                    <a:spLocks noChangeShapeType="1"/>
                  </p:cNvSpPr>
                  <p:nvPr/>
                </p:nvSpPr>
                <p:spPr bwMode="auto">
                  <a:xfrm flipV="1">
                    <a:off x="4005" y="190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 name="Line 62130"/>
                  <p:cNvSpPr>
                    <a:spLocks noChangeShapeType="1"/>
                  </p:cNvSpPr>
                  <p:nvPr/>
                </p:nvSpPr>
                <p:spPr bwMode="auto">
                  <a:xfrm flipV="1">
                    <a:off x="4013" y="19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 name="Line 62131"/>
                  <p:cNvSpPr>
                    <a:spLocks noChangeShapeType="1"/>
                  </p:cNvSpPr>
                  <p:nvPr/>
                </p:nvSpPr>
                <p:spPr bwMode="auto">
                  <a:xfrm>
                    <a:off x="4019"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 name="Line 62132"/>
                  <p:cNvSpPr>
                    <a:spLocks noChangeShapeType="1"/>
                  </p:cNvSpPr>
                  <p:nvPr/>
                </p:nvSpPr>
                <p:spPr bwMode="auto">
                  <a:xfrm>
                    <a:off x="4021" y="19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 name="Line 62133"/>
                  <p:cNvSpPr>
                    <a:spLocks noChangeShapeType="1"/>
                  </p:cNvSpPr>
                  <p:nvPr/>
                </p:nvSpPr>
                <p:spPr bwMode="auto">
                  <a:xfrm flipH="1">
                    <a:off x="4019" y="1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 name="Line 62134"/>
                  <p:cNvSpPr>
                    <a:spLocks noChangeShapeType="1"/>
                  </p:cNvSpPr>
                  <p:nvPr/>
                </p:nvSpPr>
                <p:spPr bwMode="auto">
                  <a:xfrm flipH="1">
                    <a:off x="4011" y="19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 name="Line 62135"/>
                  <p:cNvSpPr>
                    <a:spLocks noChangeShapeType="1"/>
                  </p:cNvSpPr>
                  <p:nvPr/>
                </p:nvSpPr>
                <p:spPr bwMode="auto">
                  <a:xfrm>
                    <a:off x="4011" y="192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 name="Line 62136"/>
                  <p:cNvSpPr>
                    <a:spLocks noChangeShapeType="1"/>
                  </p:cNvSpPr>
                  <p:nvPr/>
                </p:nvSpPr>
                <p:spPr bwMode="auto">
                  <a:xfrm flipH="1">
                    <a:off x="4007" y="19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 name="Line 62137"/>
                  <p:cNvSpPr>
                    <a:spLocks noChangeShapeType="1"/>
                  </p:cNvSpPr>
                  <p:nvPr/>
                </p:nvSpPr>
                <p:spPr bwMode="auto">
                  <a:xfrm flipH="1">
                    <a:off x="4002" y="19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 name="Line 62138"/>
                  <p:cNvSpPr>
                    <a:spLocks noChangeShapeType="1"/>
                  </p:cNvSpPr>
                  <p:nvPr/>
                </p:nvSpPr>
                <p:spPr bwMode="auto">
                  <a:xfrm>
                    <a:off x="4002" y="19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 name="Line 62139"/>
                  <p:cNvSpPr>
                    <a:spLocks noChangeShapeType="1"/>
                  </p:cNvSpPr>
                  <p:nvPr/>
                </p:nvSpPr>
                <p:spPr bwMode="auto">
                  <a:xfrm>
                    <a:off x="4011" y="19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 name="Line 62140"/>
                  <p:cNvSpPr>
                    <a:spLocks noChangeShapeType="1"/>
                  </p:cNvSpPr>
                  <p:nvPr/>
                </p:nvSpPr>
                <p:spPr bwMode="auto">
                  <a:xfrm flipH="1">
                    <a:off x="4008" y="195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 name="Line 62141"/>
                  <p:cNvSpPr>
                    <a:spLocks noChangeShapeType="1"/>
                  </p:cNvSpPr>
                  <p:nvPr/>
                </p:nvSpPr>
                <p:spPr bwMode="auto">
                  <a:xfrm flipH="1">
                    <a:off x="3996" y="196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 name="Line 62142"/>
                  <p:cNvSpPr>
                    <a:spLocks noChangeShapeType="1"/>
                  </p:cNvSpPr>
                  <p:nvPr/>
                </p:nvSpPr>
                <p:spPr bwMode="auto">
                  <a:xfrm>
                    <a:off x="3996" y="197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 name="Line 62143"/>
                  <p:cNvSpPr>
                    <a:spLocks noChangeShapeType="1"/>
                  </p:cNvSpPr>
                  <p:nvPr/>
                </p:nvSpPr>
                <p:spPr bwMode="auto">
                  <a:xfrm flipH="1">
                    <a:off x="3992" y="19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 name="Line 62144"/>
                  <p:cNvSpPr>
                    <a:spLocks noChangeShapeType="1"/>
                  </p:cNvSpPr>
                  <p:nvPr/>
                </p:nvSpPr>
                <p:spPr bwMode="auto">
                  <a:xfrm flipH="1">
                    <a:off x="3987" y="19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1" name="Line 62145"/>
                  <p:cNvSpPr>
                    <a:spLocks noChangeShapeType="1"/>
                  </p:cNvSpPr>
                  <p:nvPr/>
                </p:nvSpPr>
                <p:spPr bwMode="auto">
                  <a:xfrm flipH="1" flipV="1">
                    <a:off x="3978" y="199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2" name="Line 62146"/>
                  <p:cNvSpPr>
                    <a:spLocks noChangeShapeType="1"/>
                  </p:cNvSpPr>
                  <p:nvPr/>
                </p:nvSpPr>
                <p:spPr bwMode="auto">
                  <a:xfrm flipH="1">
                    <a:off x="3971" y="19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3" name="Line 62147"/>
                  <p:cNvSpPr>
                    <a:spLocks noChangeShapeType="1"/>
                  </p:cNvSpPr>
                  <p:nvPr/>
                </p:nvSpPr>
                <p:spPr bwMode="auto">
                  <a:xfrm flipH="1">
                    <a:off x="3957" y="19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4" name="Line 62148"/>
                  <p:cNvSpPr>
                    <a:spLocks noChangeShapeType="1"/>
                  </p:cNvSpPr>
                  <p:nvPr/>
                </p:nvSpPr>
                <p:spPr bwMode="auto">
                  <a:xfrm>
                    <a:off x="3957" y="19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5" name="Line 62149"/>
                  <p:cNvSpPr>
                    <a:spLocks noChangeShapeType="1"/>
                  </p:cNvSpPr>
                  <p:nvPr/>
                </p:nvSpPr>
                <p:spPr bwMode="auto">
                  <a:xfrm flipV="1">
                    <a:off x="3960" y="20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6" name="Line 62150"/>
                  <p:cNvSpPr>
                    <a:spLocks noChangeShapeType="1"/>
                  </p:cNvSpPr>
                  <p:nvPr/>
                </p:nvSpPr>
                <p:spPr bwMode="auto">
                  <a:xfrm>
                    <a:off x="3966" y="200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7" name="Line 62151"/>
                  <p:cNvSpPr>
                    <a:spLocks noChangeShapeType="1"/>
                  </p:cNvSpPr>
                  <p:nvPr/>
                </p:nvSpPr>
                <p:spPr bwMode="auto">
                  <a:xfrm flipV="1">
                    <a:off x="3975" y="200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8" name="Line 62152"/>
                  <p:cNvSpPr>
                    <a:spLocks noChangeShapeType="1"/>
                  </p:cNvSpPr>
                  <p:nvPr/>
                </p:nvSpPr>
                <p:spPr bwMode="auto">
                  <a:xfrm flipH="1">
                    <a:off x="3977" y="200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9" name="Line 62153"/>
                  <p:cNvSpPr>
                    <a:spLocks noChangeShapeType="1"/>
                  </p:cNvSpPr>
                  <p:nvPr/>
                </p:nvSpPr>
                <p:spPr bwMode="auto">
                  <a:xfrm flipH="1">
                    <a:off x="3964" y="201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0" name="Line 62154"/>
                  <p:cNvSpPr>
                    <a:spLocks noChangeShapeType="1"/>
                  </p:cNvSpPr>
                  <p:nvPr/>
                </p:nvSpPr>
                <p:spPr bwMode="auto">
                  <a:xfrm>
                    <a:off x="3964" y="20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1" name="Line 62155"/>
                  <p:cNvSpPr>
                    <a:spLocks noChangeShapeType="1"/>
                  </p:cNvSpPr>
                  <p:nvPr/>
                </p:nvSpPr>
                <p:spPr bwMode="auto">
                  <a:xfrm flipH="1">
                    <a:off x="3959"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2" name="Line 62156"/>
                  <p:cNvSpPr>
                    <a:spLocks noChangeShapeType="1"/>
                  </p:cNvSpPr>
                  <p:nvPr/>
                </p:nvSpPr>
                <p:spPr bwMode="auto">
                  <a:xfrm flipH="1">
                    <a:off x="3952" y="20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3" name="Line 62157"/>
                  <p:cNvSpPr>
                    <a:spLocks noChangeShapeType="1"/>
                  </p:cNvSpPr>
                  <p:nvPr/>
                </p:nvSpPr>
                <p:spPr bwMode="auto">
                  <a:xfrm flipH="1" flipV="1">
                    <a:off x="3942" y="202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4" name="Line 62158"/>
                  <p:cNvSpPr>
                    <a:spLocks noChangeShapeType="1"/>
                  </p:cNvSpPr>
                  <p:nvPr/>
                </p:nvSpPr>
                <p:spPr bwMode="auto">
                  <a:xfrm flipH="1">
                    <a:off x="3935"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5" name="Line 62159"/>
                  <p:cNvSpPr>
                    <a:spLocks noChangeShapeType="1"/>
                  </p:cNvSpPr>
                  <p:nvPr/>
                </p:nvSpPr>
                <p:spPr bwMode="auto">
                  <a:xfrm>
                    <a:off x="3935" y="20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6" name="Line 62160"/>
                  <p:cNvSpPr>
                    <a:spLocks noChangeShapeType="1"/>
                  </p:cNvSpPr>
                  <p:nvPr/>
                </p:nvSpPr>
                <p:spPr bwMode="auto">
                  <a:xfrm flipV="1">
                    <a:off x="3937" y="203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7" name="Line 62161"/>
                  <p:cNvSpPr>
                    <a:spLocks noChangeShapeType="1"/>
                  </p:cNvSpPr>
                  <p:nvPr/>
                </p:nvSpPr>
                <p:spPr bwMode="auto">
                  <a:xfrm>
                    <a:off x="3944" y="20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8" name="Line 62162"/>
                  <p:cNvSpPr>
                    <a:spLocks noChangeShapeType="1"/>
                  </p:cNvSpPr>
                  <p:nvPr/>
                </p:nvSpPr>
                <p:spPr bwMode="auto">
                  <a:xfrm flipV="1">
                    <a:off x="3954" y="20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9" name="Line 62163"/>
                  <p:cNvSpPr>
                    <a:spLocks noChangeShapeType="1"/>
                  </p:cNvSpPr>
                  <p:nvPr/>
                </p:nvSpPr>
                <p:spPr bwMode="auto">
                  <a:xfrm flipV="1">
                    <a:off x="3961" y="20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0" name="Line 62164"/>
                  <p:cNvSpPr>
                    <a:spLocks noChangeShapeType="1"/>
                  </p:cNvSpPr>
                  <p:nvPr/>
                </p:nvSpPr>
                <p:spPr bwMode="auto">
                  <a:xfrm flipV="1">
                    <a:off x="3974" y="20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1" name="Line 62165"/>
                  <p:cNvSpPr>
                    <a:spLocks noChangeShapeType="1"/>
                  </p:cNvSpPr>
                  <p:nvPr/>
                </p:nvSpPr>
                <p:spPr bwMode="auto">
                  <a:xfrm>
                    <a:off x="3981" y="20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2" name="Line 62166"/>
                  <p:cNvSpPr>
                    <a:spLocks noChangeShapeType="1"/>
                  </p:cNvSpPr>
                  <p:nvPr/>
                </p:nvSpPr>
                <p:spPr bwMode="auto">
                  <a:xfrm>
                    <a:off x="3990" y="20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3" name="Line 62167"/>
                  <p:cNvSpPr>
                    <a:spLocks noChangeShapeType="1"/>
                  </p:cNvSpPr>
                  <p:nvPr/>
                </p:nvSpPr>
                <p:spPr bwMode="auto">
                  <a:xfrm>
                    <a:off x="4000" y="203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4" name="Line 62168"/>
                  <p:cNvSpPr>
                    <a:spLocks noChangeShapeType="1"/>
                  </p:cNvSpPr>
                  <p:nvPr/>
                </p:nvSpPr>
                <p:spPr bwMode="auto">
                  <a:xfrm flipH="1">
                    <a:off x="4008" y="2048"/>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5" name="Line 62169"/>
                  <p:cNvSpPr>
                    <a:spLocks noChangeShapeType="1"/>
                  </p:cNvSpPr>
                  <p:nvPr/>
                </p:nvSpPr>
                <p:spPr bwMode="auto">
                  <a:xfrm flipH="1">
                    <a:off x="4001" y="20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6" name="Line 62170"/>
                  <p:cNvSpPr>
                    <a:spLocks noChangeShapeType="1"/>
                  </p:cNvSpPr>
                  <p:nvPr/>
                </p:nvSpPr>
                <p:spPr bwMode="auto">
                  <a:xfrm>
                    <a:off x="4001" y="20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7" name="Line 62171"/>
                  <p:cNvSpPr>
                    <a:spLocks noChangeShapeType="1"/>
                  </p:cNvSpPr>
                  <p:nvPr/>
                </p:nvSpPr>
                <p:spPr bwMode="auto">
                  <a:xfrm flipH="1">
                    <a:off x="4005" y="20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8" name="Line 62172"/>
                  <p:cNvSpPr>
                    <a:spLocks noChangeShapeType="1"/>
                  </p:cNvSpPr>
                  <p:nvPr/>
                </p:nvSpPr>
                <p:spPr bwMode="auto">
                  <a:xfrm flipH="1" flipV="1">
                    <a:off x="3996" y="20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9" name="Line 62173"/>
                  <p:cNvSpPr>
                    <a:spLocks noChangeShapeType="1"/>
                  </p:cNvSpPr>
                  <p:nvPr/>
                </p:nvSpPr>
                <p:spPr bwMode="auto">
                  <a:xfrm flipH="1">
                    <a:off x="3989" y="20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0" name="Line 62174"/>
                  <p:cNvSpPr>
                    <a:spLocks noChangeShapeType="1"/>
                  </p:cNvSpPr>
                  <p:nvPr/>
                </p:nvSpPr>
                <p:spPr bwMode="auto">
                  <a:xfrm>
                    <a:off x="3989" y="20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1" name="Line 62175"/>
                  <p:cNvSpPr>
                    <a:spLocks noChangeShapeType="1"/>
                  </p:cNvSpPr>
                  <p:nvPr/>
                </p:nvSpPr>
                <p:spPr bwMode="auto">
                  <a:xfrm flipH="1">
                    <a:off x="3985" y="208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2" name="Line 62176"/>
                  <p:cNvSpPr>
                    <a:spLocks noChangeShapeType="1"/>
                  </p:cNvSpPr>
                  <p:nvPr/>
                </p:nvSpPr>
                <p:spPr bwMode="auto">
                  <a:xfrm>
                    <a:off x="3985" y="208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3" name="Line 62177"/>
                  <p:cNvSpPr>
                    <a:spLocks noChangeShapeType="1"/>
                  </p:cNvSpPr>
                  <p:nvPr/>
                </p:nvSpPr>
                <p:spPr bwMode="auto">
                  <a:xfrm flipH="1">
                    <a:off x="3980" y="209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4" name="Line 62178"/>
                  <p:cNvSpPr>
                    <a:spLocks noChangeShapeType="1"/>
                  </p:cNvSpPr>
                  <p:nvPr/>
                </p:nvSpPr>
                <p:spPr bwMode="auto">
                  <a:xfrm flipH="1">
                    <a:off x="3976" y="20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5" name="Line 62179"/>
                  <p:cNvSpPr>
                    <a:spLocks noChangeShapeType="1"/>
                  </p:cNvSpPr>
                  <p:nvPr/>
                </p:nvSpPr>
                <p:spPr bwMode="auto">
                  <a:xfrm flipH="1">
                    <a:off x="3970" y="210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6" name="Line 62180"/>
                  <p:cNvSpPr>
                    <a:spLocks noChangeShapeType="1"/>
                  </p:cNvSpPr>
                  <p:nvPr/>
                </p:nvSpPr>
                <p:spPr bwMode="auto">
                  <a:xfrm flipH="1">
                    <a:off x="3963" y="21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7" name="Line 62181"/>
                  <p:cNvSpPr>
                    <a:spLocks noChangeShapeType="1"/>
                  </p:cNvSpPr>
                  <p:nvPr/>
                </p:nvSpPr>
                <p:spPr bwMode="auto">
                  <a:xfrm flipH="1" flipV="1">
                    <a:off x="3961"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8" name="Line 62182"/>
                  <p:cNvSpPr>
                    <a:spLocks noChangeShapeType="1"/>
                  </p:cNvSpPr>
                  <p:nvPr/>
                </p:nvSpPr>
                <p:spPr bwMode="auto">
                  <a:xfrm flipH="1" flipV="1">
                    <a:off x="3959" y="21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9" name="Line 62183"/>
                  <p:cNvSpPr>
                    <a:spLocks noChangeShapeType="1"/>
                  </p:cNvSpPr>
                  <p:nvPr/>
                </p:nvSpPr>
                <p:spPr bwMode="auto">
                  <a:xfrm flipH="1">
                    <a:off x="3954"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0" name="Line 62184"/>
                  <p:cNvSpPr>
                    <a:spLocks noChangeShapeType="1"/>
                  </p:cNvSpPr>
                  <p:nvPr/>
                </p:nvSpPr>
                <p:spPr bwMode="auto">
                  <a:xfrm flipH="1">
                    <a:off x="3947"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1" name="Line 62185"/>
                  <p:cNvSpPr>
                    <a:spLocks noChangeShapeType="1"/>
                  </p:cNvSpPr>
                  <p:nvPr/>
                </p:nvSpPr>
                <p:spPr bwMode="auto">
                  <a:xfrm flipH="1" flipV="1">
                    <a:off x="3938" y="21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2" name="Line 62186"/>
                  <p:cNvSpPr>
                    <a:spLocks noChangeShapeType="1"/>
                  </p:cNvSpPr>
                  <p:nvPr/>
                </p:nvSpPr>
                <p:spPr bwMode="auto">
                  <a:xfrm flipH="1">
                    <a:off x="3931" y="21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3" name="Line 62187"/>
                  <p:cNvSpPr>
                    <a:spLocks noChangeShapeType="1"/>
                  </p:cNvSpPr>
                  <p:nvPr/>
                </p:nvSpPr>
                <p:spPr bwMode="auto">
                  <a:xfrm>
                    <a:off x="3931" y="21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4" name="Line 62188"/>
                  <p:cNvSpPr>
                    <a:spLocks noChangeShapeType="1"/>
                  </p:cNvSpPr>
                  <p:nvPr/>
                </p:nvSpPr>
                <p:spPr bwMode="auto">
                  <a:xfrm flipH="1">
                    <a:off x="3926"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5" name="Line 62189"/>
                  <p:cNvSpPr>
                    <a:spLocks noChangeShapeType="1"/>
                  </p:cNvSpPr>
                  <p:nvPr/>
                </p:nvSpPr>
                <p:spPr bwMode="auto">
                  <a:xfrm flipH="1" flipV="1">
                    <a:off x="3924"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6" name="Line 62190"/>
                  <p:cNvSpPr>
                    <a:spLocks noChangeShapeType="1"/>
                  </p:cNvSpPr>
                  <p:nvPr/>
                </p:nvSpPr>
                <p:spPr bwMode="auto">
                  <a:xfrm flipH="1">
                    <a:off x="3913" y="211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7" name="Line 62191"/>
                  <p:cNvSpPr>
                    <a:spLocks noChangeShapeType="1"/>
                  </p:cNvSpPr>
                  <p:nvPr/>
                </p:nvSpPr>
                <p:spPr bwMode="auto">
                  <a:xfrm flipH="1" flipV="1">
                    <a:off x="3910" y="211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8" name="Line 62192"/>
                  <p:cNvSpPr>
                    <a:spLocks noChangeShapeType="1"/>
                  </p:cNvSpPr>
                  <p:nvPr/>
                </p:nvSpPr>
                <p:spPr bwMode="auto">
                  <a:xfrm flipH="1" flipV="1">
                    <a:off x="3901" y="21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9" name="Line 62193"/>
                  <p:cNvSpPr>
                    <a:spLocks noChangeShapeType="1"/>
                  </p:cNvSpPr>
                  <p:nvPr/>
                </p:nvSpPr>
                <p:spPr bwMode="auto">
                  <a:xfrm flipH="1">
                    <a:off x="3896" y="21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0" name="Line 62194"/>
                  <p:cNvSpPr>
                    <a:spLocks noChangeShapeType="1"/>
                  </p:cNvSpPr>
                  <p:nvPr/>
                </p:nvSpPr>
                <p:spPr bwMode="auto">
                  <a:xfrm>
                    <a:off x="3896"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1" name="Line 62195"/>
                  <p:cNvSpPr>
                    <a:spLocks noChangeShapeType="1"/>
                  </p:cNvSpPr>
                  <p:nvPr/>
                </p:nvSpPr>
                <p:spPr bwMode="auto">
                  <a:xfrm>
                    <a:off x="3899"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2" name="Line 62196"/>
                  <p:cNvSpPr>
                    <a:spLocks noChangeShapeType="1"/>
                  </p:cNvSpPr>
                  <p:nvPr/>
                </p:nvSpPr>
                <p:spPr bwMode="auto">
                  <a:xfrm flipH="1" flipV="1">
                    <a:off x="3892" y="2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3" name="Line 62197"/>
                  <p:cNvSpPr>
                    <a:spLocks noChangeShapeType="1"/>
                  </p:cNvSpPr>
                  <p:nvPr/>
                </p:nvSpPr>
                <p:spPr bwMode="auto">
                  <a:xfrm flipH="1" flipV="1">
                    <a:off x="3889" y="21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4" name="Line 62198"/>
                  <p:cNvSpPr>
                    <a:spLocks noChangeShapeType="1"/>
                  </p:cNvSpPr>
                  <p:nvPr/>
                </p:nvSpPr>
                <p:spPr bwMode="auto">
                  <a:xfrm flipH="1" flipV="1">
                    <a:off x="3880" y="21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5" name="Line 62199"/>
                  <p:cNvSpPr>
                    <a:spLocks noChangeShapeType="1"/>
                  </p:cNvSpPr>
                  <p:nvPr/>
                </p:nvSpPr>
                <p:spPr bwMode="auto">
                  <a:xfrm flipH="1">
                    <a:off x="3873" y="21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6" name="Line 62200"/>
                  <p:cNvSpPr>
                    <a:spLocks noChangeShapeType="1"/>
                  </p:cNvSpPr>
                  <p:nvPr/>
                </p:nvSpPr>
                <p:spPr bwMode="auto">
                  <a:xfrm>
                    <a:off x="3873" y="2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7" name="Line 62201"/>
                  <p:cNvSpPr>
                    <a:spLocks noChangeShapeType="1"/>
                  </p:cNvSpPr>
                  <p:nvPr/>
                </p:nvSpPr>
                <p:spPr bwMode="auto">
                  <a:xfrm>
                    <a:off x="3875"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8" name="Line 62202"/>
                  <p:cNvSpPr>
                    <a:spLocks noChangeShapeType="1"/>
                  </p:cNvSpPr>
                  <p:nvPr/>
                </p:nvSpPr>
                <p:spPr bwMode="auto">
                  <a:xfrm flipH="1">
                    <a:off x="3870" y="21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9" name="Line 62203"/>
                  <p:cNvSpPr>
                    <a:spLocks noChangeShapeType="1"/>
                  </p:cNvSpPr>
                  <p:nvPr/>
                </p:nvSpPr>
                <p:spPr bwMode="auto">
                  <a:xfrm flipH="1" flipV="1">
                    <a:off x="3868" y="21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0" name="Line 62204"/>
                  <p:cNvSpPr>
                    <a:spLocks noChangeShapeType="1"/>
                  </p:cNvSpPr>
                  <p:nvPr/>
                </p:nvSpPr>
                <p:spPr bwMode="auto">
                  <a:xfrm flipH="1" flipV="1">
                    <a:off x="3864" y="211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1" name="Line 62205"/>
                  <p:cNvSpPr>
                    <a:spLocks noChangeShapeType="1"/>
                  </p:cNvSpPr>
                  <p:nvPr/>
                </p:nvSpPr>
                <p:spPr bwMode="auto">
                  <a:xfrm flipH="1" flipV="1">
                    <a:off x="3862"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2" name="Line 62206"/>
                  <p:cNvSpPr>
                    <a:spLocks noChangeShapeType="1"/>
                  </p:cNvSpPr>
                  <p:nvPr/>
                </p:nvSpPr>
                <p:spPr bwMode="auto">
                  <a:xfrm flipV="1">
                    <a:off x="3862" y="2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3" name="Line 62207"/>
                  <p:cNvSpPr>
                    <a:spLocks noChangeShapeType="1"/>
                  </p:cNvSpPr>
                  <p:nvPr/>
                </p:nvSpPr>
                <p:spPr bwMode="auto">
                  <a:xfrm flipH="1" flipV="1">
                    <a:off x="3867" y="20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4" name="Line 62208"/>
                  <p:cNvSpPr>
                    <a:spLocks noChangeShapeType="1"/>
                  </p:cNvSpPr>
                  <p:nvPr/>
                </p:nvSpPr>
                <p:spPr bwMode="auto">
                  <a:xfrm flipV="1">
                    <a:off x="3867" y="20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5" name="Line 62209"/>
                  <p:cNvSpPr>
                    <a:spLocks noChangeShapeType="1"/>
                  </p:cNvSpPr>
                  <p:nvPr/>
                </p:nvSpPr>
                <p:spPr bwMode="auto">
                  <a:xfrm flipV="1">
                    <a:off x="3874" y="208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6" name="Line 62210"/>
                  <p:cNvSpPr>
                    <a:spLocks noChangeShapeType="1"/>
                  </p:cNvSpPr>
                  <p:nvPr/>
                </p:nvSpPr>
                <p:spPr bwMode="auto">
                  <a:xfrm flipH="1" flipV="1">
                    <a:off x="3876" y="20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7" name="Line 62211"/>
                  <p:cNvSpPr>
                    <a:spLocks noChangeShapeType="1"/>
                  </p:cNvSpPr>
                  <p:nvPr/>
                </p:nvSpPr>
                <p:spPr bwMode="auto">
                  <a:xfrm flipV="1">
                    <a:off x="3876" y="20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8" name="Line 62212"/>
                  <p:cNvSpPr>
                    <a:spLocks noChangeShapeType="1"/>
                  </p:cNvSpPr>
                  <p:nvPr/>
                </p:nvSpPr>
                <p:spPr bwMode="auto">
                  <a:xfrm flipV="1">
                    <a:off x="3883" y="20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9" name="Line 62213"/>
                  <p:cNvSpPr>
                    <a:spLocks noChangeShapeType="1"/>
                  </p:cNvSpPr>
                  <p:nvPr/>
                </p:nvSpPr>
                <p:spPr bwMode="auto">
                  <a:xfrm flipV="1">
                    <a:off x="3888" y="20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0" name="Line 62214"/>
                  <p:cNvSpPr>
                    <a:spLocks noChangeShapeType="1"/>
                  </p:cNvSpPr>
                  <p:nvPr/>
                </p:nvSpPr>
                <p:spPr bwMode="auto">
                  <a:xfrm flipV="1">
                    <a:off x="3893" y="205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1" name="Line 62215"/>
                  <p:cNvSpPr>
                    <a:spLocks noChangeShapeType="1"/>
                  </p:cNvSpPr>
                  <p:nvPr/>
                </p:nvSpPr>
                <p:spPr bwMode="auto">
                  <a:xfrm flipH="1" flipV="1">
                    <a:off x="3896" y="20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2" name="Line 62216"/>
                  <p:cNvSpPr>
                    <a:spLocks noChangeShapeType="1"/>
                  </p:cNvSpPr>
                  <p:nvPr/>
                </p:nvSpPr>
                <p:spPr bwMode="auto">
                  <a:xfrm flipV="1">
                    <a:off x="3896" y="20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3" name="Line 62217"/>
                  <p:cNvSpPr>
                    <a:spLocks noChangeShapeType="1"/>
                  </p:cNvSpPr>
                  <p:nvPr/>
                </p:nvSpPr>
                <p:spPr bwMode="auto">
                  <a:xfrm flipH="1" flipV="1">
                    <a:off x="3901" y="203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4" name="Line 62218"/>
                  <p:cNvSpPr>
                    <a:spLocks noChangeShapeType="1"/>
                  </p:cNvSpPr>
                  <p:nvPr/>
                </p:nvSpPr>
                <p:spPr bwMode="auto">
                  <a:xfrm flipH="1">
                    <a:off x="3894" y="20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5" name="Line 62219"/>
                  <p:cNvSpPr>
                    <a:spLocks noChangeShapeType="1"/>
                  </p:cNvSpPr>
                  <p:nvPr/>
                </p:nvSpPr>
                <p:spPr bwMode="auto">
                  <a:xfrm flipH="1" flipV="1">
                    <a:off x="3885" y="203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6" name="Line 62220"/>
                  <p:cNvSpPr>
                    <a:spLocks noChangeShapeType="1"/>
                  </p:cNvSpPr>
                  <p:nvPr/>
                </p:nvSpPr>
                <p:spPr bwMode="auto">
                  <a:xfrm flipH="1">
                    <a:off x="3877" y="203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7" name="Line 62221"/>
                  <p:cNvSpPr>
                    <a:spLocks noChangeShapeType="1"/>
                  </p:cNvSpPr>
                  <p:nvPr/>
                </p:nvSpPr>
                <p:spPr bwMode="auto">
                  <a:xfrm flipH="1">
                    <a:off x="3870" y="20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8" name="Line 62222"/>
                  <p:cNvSpPr>
                    <a:spLocks noChangeShapeType="1"/>
                  </p:cNvSpPr>
                  <p:nvPr/>
                </p:nvSpPr>
                <p:spPr bwMode="auto">
                  <a:xfrm flipH="1" flipV="1">
                    <a:off x="3868"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9" name="Line 62223"/>
                  <p:cNvSpPr>
                    <a:spLocks noChangeShapeType="1"/>
                  </p:cNvSpPr>
                  <p:nvPr/>
                </p:nvSpPr>
                <p:spPr bwMode="auto">
                  <a:xfrm flipV="1">
                    <a:off x="3868" y="20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0" name="Line 62224"/>
                  <p:cNvSpPr>
                    <a:spLocks noChangeShapeType="1"/>
                  </p:cNvSpPr>
                  <p:nvPr/>
                </p:nvSpPr>
                <p:spPr bwMode="auto">
                  <a:xfrm flipV="1">
                    <a:off x="3875" y="20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1" name="Line 62225"/>
                  <p:cNvSpPr>
                    <a:spLocks noChangeShapeType="1"/>
                  </p:cNvSpPr>
                  <p:nvPr/>
                </p:nvSpPr>
                <p:spPr bwMode="auto">
                  <a:xfrm flipH="1" flipV="1">
                    <a:off x="3878" y="20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2" name="Line 62226"/>
                  <p:cNvSpPr>
                    <a:spLocks noChangeShapeType="1"/>
                  </p:cNvSpPr>
                  <p:nvPr/>
                </p:nvSpPr>
                <p:spPr bwMode="auto">
                  <a:xfrm flipH="1" flipV="1">
                    <a:off x="3869" y="2009"/>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3" name="Line 62227"/>
                  <p:cNvSpPr>
                    <a:spLocks noChangeShapeType="1"/>
                  </p:cNvSpPr>
                  <p:nvPr/>
                </p:nvSpPr>
                <p:spPr bwMode="auto">
                  <a:xfrm flipH="1">
                    <a:off x="3862" y="20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4" name="Line 62228"/>
                  <p:cNvSpPr>
                    <a:spLocks noChangeShapeType="1"/>
                  </p:cNvSpPr>
                  <p:nvPr/>
                </p:nvSpPr>
                <p:spPr bwMode="auto">
                  <a:xfrm flipH="1">
                    <a:off x="3859" y="2011"/>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5" name="Line 62229"/>
                  <p:cNvSpPr>
                    <a:spLocks noChangeShapeType="1"/>
                  </p:cNvSpPr>
                  <p:nvPr/>
                </p:nvSpPr>
                <p:spPr bwMode="auto">
                  <a:xfrm flipH="1">
                    <a:off x="3854" y="2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6" name="Line 62230"/>
                  <p:cNvSpPr>
                    <a:spLocks noChangeShapeType="1"/>
                  </p:cNvSpPr>
                  <p:nvPr/>
                </p:nvSpPr>
                <p:spPr bwMode="auto">
                  <a:xfrm flipH="1" flipV="1">
                    <a:off x="3852" y="20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7" name="Line 62231"/>
                  <p:cNvSpPr>
                    <a:spLocks noChangeShapeType="1"/>
                  </p:cNvSpPr>
                  <p:nvPr/>
                </p:nvSpPr>
                <p:spPr bwMode="auto">
                  <a:xfrm flipH="1" flipV="1">
                    <a:off x="3850" y="20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8" name="Line 62232"/>
                  <p:cNvSpPr>
                    <a:spLocks noChangeShapeType="1"/>
                  </p:cNvSpPr>
                  <p:nvPr/>
                </p:nvSpPr>
                <p:spPr bwMode="auto">
                  <a:xfrm flipV="1">
                    <a:off x="3850" y="20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9" name="Line 62233"/>
                  <p:cNvSpPr>
                    <a:spLocks noChangeShapeType="1"/>
                  </p:cNvSpPr>
                  <p:nvPr/>
                </p:nvSpPr>
                <p:spPr bwMode="auto">
                  <a:xfrm flipV="1">
                    <a:off x="3853"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0" name="Line 62234"/>
                  <p:cNvSpPr>
                    <a:spLocks noChangeShapeType="1"/>
                  </p:cNvSpPr>
                  <p:nvPr/>
                </p:nvSpPr>
                <p:spPr bwMode="auto">
                  <a:xfrm flipV="1">
                    <a:off x="3858"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1" name="Line 62235"/>
                  <p:cNvSpPr>
                    <a:spLocks noChangeShapeType="1"/>
                  </p:cNvSpPr>
                  <p:nvPr/>
                </p:nvSpPr>
                <p:spPr bwMode="auto">
                  <a:xfrm flipV="1">
                    <a:off x="3865" y="199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2" name="Line 62236"/>
                  <p:cNvSpPr>
                    <a:spLocks noChangeShapeType="1"/>
                  </p:cNvSpPr>
                  <p:nvPr/>
                </p:nvSpPr>
                <p:spPr bwMode="auto">
                  <a:xfrm flipH="1" flipV="1">
                    <a:off x="3870"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3" name="Line 62237"/>
                  <p:cNvSpPr>
                    <a:spLocks noChangeShapeType="1"/>
                  </p:cNvSpPr>
                  <p:nvPr/>
                </p:nvSpPr>
                <p:spPr bwMode="auto">
                  <a:xfrm flipH="1">
                    <a:off x="3862" y="198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4" name="Line 62238"/>
                  <p:cNvSpPr>
                    <a:spLocks noChangeShapeType="1"/>
                  </p:cNvSpPr>
                  <p:nvPr/>
                </p:nvSpPr>
                <p:spPr bwMode="auto">
                  <a:xfrm flipV="1">
                    <a:off x="3862" y="197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5" name="Line 62239"/>
                  <p:cNvSpPr>
                    <a:spLocks noChangeShapeType="1"/>
                  </p:cNvSpPr>
                  <p:nvPr/>
                </p:nvSpPr>
                <p:spPr bwMode="auto">
                  <a:xfrm flipV="1">
                    <a:off x="3868" y="196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6" name="Line 62240"/>
                  <p:cNvSpPr>
                    <a:spLocks noChangeShapeType="1"/>
                  </p:cNvSpPr>
                  <p:nvPr/>
                </p:nvSpPr>
                <p:spPr bwMode="auto">
                  <a:xfrm flipV="1">
                    <a:off x="3872" y="1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7" name="Line 62241"/>
                  <p:cNvSpPr>
                    <a:spLocks noChangeShapeType="1"/>
                  </p:cNvSpPr>
                  <p:nvPr/>
                </p:nvSpPr>
                <p:spPr bwMode="auto">
                  <a:xfrm flipH="1">
                    <a:off x="3870" y="19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8" name="Line 62242"/>
                  <p:cNvSpPr>
                    <a:spLocks noChangeShapeType="1"/>
                  </p:cNvSpPr>
                  <p:nvPr/>
                </p:nvSpPr>
                <p:spPr bwMode="auto">
                  <a:xfrm flipH="1">
                    <a:off x="3865" y="196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9" name="Line 62243"/>
                  <p:cNvSpPr>
                    <a:spLocks noChangeShapeType="1"/>
                  </p:cNvSpPr>
                  <p:nvPr/>
                </p:nvSpPr>
                <p:spPr bwMode="auto">
                  <a:xfrm flipH="1">
                    <a:off x="3858" y="19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0" name="Line 62244"/>
                  <p:cNvSpPr>
                    <a:spLocks noChangeShapeType="1"/>
                  </p:cNvSpPr>
                  <p:nvPr/>
                </p:nvSpPr>
                <p:spPr bwMode="auto">
                  <a:xfrm flipH="1">
                    <a:off x="3856" y="197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1" name="Line 62245"/>
                  <p:cNvSpPr>
                    <a:spLocks noChangeShapeType="1"/>
                  </p:cNvSpPr>
                  <p:nvPr/>
                </p:nvSpPr>
                <p:spPr bwMode="auto">
                  <a:xfrm flipH="1" flipV="1">
                    <a:off x="3846" y="198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2" name="Line 62246"/>
                  <p:cNvSpPr>
                    <a:spLocks noChangeShapeType="1"/>
                  </p:cNvSpPr>
                  <p:nvPr/>
                </p:nvSpPr>
                <p:spPr bwMode="auto">
                  <a:xfrm flipH="1" flipV="1">
                    <a:off x="3837" y="1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3" name="Line 62247"/>
                  <p:cNvSpPr>
                    <a:spLocks noChangeShapeType="1"/>
                  </p:cNvSpPr>
                  <p:nvPr/>
                </p:nvSpPr>
                <p:spPr bwMode="auto">
                  <a:xfrm flipV="1">
                    <a:off x="3837" y="19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4" name="Line 62248"/>
                  <p:cNvSpPr>
                    <a:spLocks noChangeShapeType="1"/>
                  </p:cNvSpPr>
                  <p:nvPr/>
                </p:nvSpPr>
                <p:spPr bwMode="auto">
                  <a:xfrm flipH="1" flipV="1">
                    <a:off x="3847"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5" name="Line 62249"/>
                  <p:cNvSpPr>
                    <a:spLocks noChangeShapeType="1"/>
                  </p:cNvSpPr>
                  <p:nvPr/>
                </p:nvSpPr>
                <p:spPr bwMode="auto">
                  <a:xfrm flipH="1" flipV="1">
                    <a:off x="3845" y="1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6" name="Line 62250"/>
                  <p:cNvSpPr>
                    <a:spLocks noChangeShapeType="1"/>
                  </p:cNvSpPr>
                  <p:nvPr/>
                </p:nvSpPr>
                <p:spPr bwMode="auto">
                  <a:xfrm flipV="1">
                    <a:off x="3845" y="19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7" name="Line 62251"/>
                  <p:cNvSpPr>
                    <a:spLocks noChangeShapeType="1"/>
                  </p:cNvSpPr>
                  <p:nvPr/>
                </p:nvSpPr>
                <p:spPr bwMode="auto">
                  <a:xfrm flipV="1">
                    <a:off x="3849"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8" name="Line 62252"/>
                  <p:cNvSpPr>
                    <a:spLocks noChangeShapeType="1"/>
                  </p:cNvSpPr>
                  <p:nvPr/>
                </p:nvSpPr>
                <p:spPr bwMode="auto">
                  <a:xfrm flipH="1" flipV="1">
                    <a:off x="3855" y="19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9" name="Line 62253"/>
                  <p:cNvSpPr>
                    <a:spLocks noChangeShapeType="1"/>
                  </p:cNvSpPr>
                  <p:nvPr/>
                </p:nvSpPr>
                <p:spPr bwMode="auto">
                  <a:xfrm flipH="1" flipV="1">
                    <a:off x="3853" y="1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0" name="Line 62254"/>
                  <p:cNvSpPr>
                    <a:spLocks noChangeShapeType="1"/>
                  </p:cNvSpPr>
                  <p:nvPr/>
                </p:nvSpPr>
                <p:spPr bwMode="auto">
                  <a:xfrm flipV="1">
                    <a:off x="3853" y="19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1" name="Line 62255"/>
                  <p:cNvSpPr>
                    <a:spLocks noChangeShapeType="1"/>
                  </p:cNvSpPr>
                  <p:nvPr/>
                </p:nvSpPr>
                <p:spPr bwMode="auto">
                  <a:xfrm flipH="1" flipV="1">
                    <a:off x="3864" y="1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2" name="Line 62256"/>
                  <p:cNvSpPr>
                    <a:spLocks noChangeShapeType="1"/>
                  </p:cNvSpPr>
                  <p:nvPr/>
                </p:nvSpPr>
                <p:spPr bwMode="auto">
                  <a:xfrm flipH="1" flipV="1">
                    <a:off x="3855" y="19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3" name="Line 62257"/>
                  <p:cNvSpPr>
                    <a:spLocks noChangeShapeType="1"/>
                  </p:cNvSpPr>
                  <p:nvPr/>
                </p:nvSpPr>
                <p:spPr bwMode="auto">
                  <a:xfrm flipH="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4" name="Line 62258"/>
                  <p:cNvSpPr>
                    <a:spLocks noChangeShapeType="1"/>
                  </p:cNvSpPr>
                  <p:nvPr/>
                </p:nvSpPr>
                <p:spPr bwMode="auto">
                  <a:xfrm flipV="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5" name="Line 62259"/>
                  <p:cNvSpPr>
                    <a:spLocks noChangeShapeType="1"/>
                  </p:cNvSpPr>
                  <p:nvPr/>
                </p:nvSpPr>
                <p:spPr bwMode="auto">
                  <a:xfrm flipH="1" flipV="1">
                    <a:off x="385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6" name="Line 62260"/>
                  <p:cNvSpPr>
                    <a:spLocks noChangeShapeType="1"/>
                  </p:cNvSpPr>
                  <p:nvPr/>
                </p:nvSpPr>
                <p:spPr bwMode="auto">
                  <a:xfrm flipH="1" flipV="1">
                    <a:off x="3851" y="19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7" name="Line 62261"/>
                  <p:cNvSpPr>
                    <a:spLocks noChangeShapeType="1"/>
                  </p:cNvSpPr>
                  <p:nvPr/>
                </p:nvSpPr>
                <p:spPr bwMode="auto">
                  <a:xfrm flipH="1" flipV="1">
                    <a:off x="3848" y="18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8" name="Line 62262"/>
                  <p:cNvSpPr>
                    <a:spLocks noChangeShapeType="1"/>
                  </p:cNvSpPr>
                  <p:nvPr/>
                </p:nvSpPr>
                <p:spPr bwMode="auto">
                  <a:xfrm flipV="1">
                    <a:off x="3848" y="188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9" name="Line 62263"/>
                  <p:cNvSpPr>
                    <a:spLocks noChangeShapeType="1"/>
                  </p:cNvSpPr>
                  <p:nvPr/>
                </p:nvSpPr>
                <p:spPr bwMode="auto">
                  <a:xfrm flipV="1">
                    <a:off x="3853" y="18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0" name="Line 62264"/>
                  <p:cNvSpPr>
                    <a:spLocks noChangeShapeType="1"/>
                  </p:cNvSpPr>
                  <p:nvPr/>
                </p:nvSpPr>
                <p:spPr bwMode="auto">
                  <a:xfrm flipV="1">
                    <a:off x="3860" y="18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1" name="Line 62265"/>
                  <p:cNvSpPr>
                    <a:spLocks noChangeShapeType="1"/>
                  </p:cNvSpPr>
                  <p:nvPr/>
                </p:nvSpPr>
                <p:spPr bwMode="auto">
                  <a:xfrm>
                    <a:off x="3867" y="1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2" name="Line 62266"/>
                  <p:cNvSpPr>
                    <a:spLocks noChangeShapeType="1"/>
                  </p:cNvSpPr>
                  <p:nvPr/>
                </p:nvSpPr>
                <p:spPr bwMode="auto">
                  <a:xfrm flipV="1">
                    <a:off x="3870" y="18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3" name="Line 62267"/>
                  <p:cNvSpPr>
                    <a:spLocks noChangeShapeType="1"/>
                  </p:cNvSpPr>
                  <p:nvPr/>
                </p:nvSpPr>
                <p:spPr bwMode="auto">
                  <a:xfrm>
                    <a:off x="3876" y="188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4" name="Line 62268"/>
                  <p:cNvSpPr>
                    <a:spLocks noChangeShapeType="1"/>
                  </p:cNvSpPr>
                  <p:nvPr/>
                </p:nvSpPr>
                <p:spPr bwMode="auto">
                  <a:xfrm flipH="1" flipV="1">
                    <a:off x="3883" y="18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5" name="Line 62269"/>
                  <p:cNvSpPr>
                    <a:spLocks noChangeShapeType="1"/>
                  </p:cNvSpPr>
                  <p:nvPr/>
                </p:nvSpPr>
                <p:spPr bwMode="auto">
                  <a:xfrm flipH="1" flipV="1">
                    <a:off x="3881" y="187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6" name="Line 62270"/>
                  <p:cNvSpPr>
                    <a:spLocks noChangeShapeType="1"/>
                  </p:cNvSpPr>
                  <p:nvPr/>
                </p:nvSpPr>
                <p:spPr bwMode="auto">
                  <a:xfrm flipH="1" flipV="1">
                    <a:off x="3872" y="18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7" name="Line 62271"/>
                  <p:cNvSpPr>
                    <a:spLocks noChangeShapeType="1"/>
                  </p:cNvSpPr>
                  <p:nvPr/>
                </p:nvSpPr>
                <p:spPr bwMode="auto">
                  <a:xfrm flipV="1">
                    <a:off x="3872" y="186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8" name="Line 62272"/>
                  <p:cNvSpPr>
                    <a:spLocks noChangeShapeType="1"/>
                  </p:cNvSpPr>
                  <p:nvPr/>
                </p:nvSpPr>
                <p:spPr bwMode="auto">
                  <a:xfrm flipV="1">
                    <a:off x="3877" y="1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9" name="Line 62273"/>
                  <p:cNvSpPr>
                    <a:spLocks noChangeShapeType="1"/>
                  </p:cNvSpPr>
                  <p:nvPr/>
                </p:nvSpPr>
                <p:spPr bwMode="auto">
                  <a:xfrm flipH="1" flipV="1">
                    <a:off x="3875" y="185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0" name="Line 62274"/>
                  <p:cNvSpPr>
                    <a:spLocks noChangeShapeType="1"/>
                  </p:cNvSpPr>
                  <p:nvPr/>
                </p:nvSpPr>
                <p:spPr bwMode="auto">
                  <a:xfrm>
                    <a:off x="3875" y="18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1" name="Line 62275"/>
                  <p:cNvSpPr>
                    <a:spLocks noChangeShapeType="1"/>
                  </p:cNvSpPr>
                  <p:nvPr/>
                </p:nvSpPr>
                <p:spPr bwMode="auto">
                  <a:xfrm flipV="1">
                    <a:off x="3891" y="1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2" name="Line 62276"/>
                  <p:cNvSpPr>
                    <a:spLocks noChangeShapeType="1"/>
                  </p:cNvSpPr>
                  <p:nvPr/>
                </p:nvSpPr>
                <p:spPr bwMode="auto">
                  <a:xfrm flipH="1">
                    <a:off x="3889" y="18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3" name="Line 62277"/>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4" name="Line 62278"/>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5" name="Line 62279"/>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6" name="Line 62280"/>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7" name="Line 62281"/>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8" name="Line 62282"/>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9" name="Line 62283"/>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0" name="Line 62284"/>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1" name="Line 62285"/>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2" name="Line 62286"/>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3" name="Line 62287"/>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4" name="Line 62288"/>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14" name="Line 62290"/>
                <p:cNvSpPr>
                  <a:spLocks noChangeShapeType="1"/>
                </p:cNvSpPr>
                <p:nvPr/>
              </p:nvSpPr>
              <p:spPr bwMode="auto">
                <a:xfrm flipV="1">
                  <a:off x="8360118" y="188532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 name="Line 62291"/>
                <p:cNvSpPr>
                  <a:spLocks noChangeShapeType="1"/>
                </p:cNvSpPr>
                <p:nvPr/>
              </p:nvSpPr>
              <p:spPr bwMode="auto">
                <a:xfrm>
                  <a:off x="8392482" y="1885320"/>
                  <a:ext cx="53940"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 name="Line 62292"/>
                <p:cNvSpPr>
                  <a:spLocks noChangeShapeType="1"/>
                </p:cNvSpPr>
                <p:nvPr/>
              </p:nvSpPr>
              <p:spPr bwMode="auto">
                <a:xfrm flipH="1">
                  <a:off x="8414058" y="1912292"/>
                  <a:ext cx="32364"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 name="Line 62293"/>
                <p:cNvSpPr>
                  <a:spLocks noChangeShapeType="1"/>
                </p:cNvSpPr>
                <p:nvPr/>
              </p:nvSpPr>
              <p:spPr bwMode="auto">
                <a:xfrm>
                  <a:off x="8414058" y="1955443"/>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 name="Line 62294"/>
                <p:cNvSpPr>
                  <a:spLocks noChangeShapeType="1"/>
                </p:cNvSpPr>
                <p:nvPr/>
              </p:nvSpPr>
              <p:spPr bwMode="auto">
                <a:xfrm flipH="1">
                  <a:off x="8354726" y="1993199"/>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 name="Line 62295"/>
                <p:cNvSpPr>
                  <a:spLocks noChangeShapeType="1"/>
                </p:cNvSpPr>
                <p:nvPr/>
              </p:nvSpPr>
              <p:spPr bwMode="auto">
                <a:xfrm flipH="1">
                  <a:off x="8333150" y="2014775"/>
                  <a:ext cx="21576"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 name="Line 62296"/>
                <p:cNvSpPr>
                  <a:spLocks noChangeShapeType="1"/>
                </p:cNvSpPr>
                <p:nvPr/>
              </p:nvSpPr>
              <p:spPr bwMode="auto">
                <a:xfrm flipH="1">
                  <a:off x="8300787" y="2068715"/>
                  <a:ext cx="32364"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 name="Line 62297"/>
                <p:cNvSpPr>
                  <a:spLocks noChangeShapeType="1"/>
                </p:cNvSpPr>
                <p:nvPr/>
              </p:nvSpPr>
              <p:spPr bwMode="auto">
                <a:xfrm flipH="1">
                  <a:off x="8263027" y="2117262"/>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 name="Line 62298"/>
                <p:cNvSpPr>
                  <a:spLocks noChangeShapeType="1"/>
                </p:cNvSpPr>
                <p:nvPr/>
              </p:nvSpPr>
              <p:spPr bwMode="auto">
                <a:xfrm flipH="1">
                  <a:off x="8225271" y="2128050"/>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 name="Line 62299"/>
                <p:cNvSpPr>
                  <a:spLocks noChangeShapeType="1"/>
                </p:cNvSpPr>
                <p:nvPr/>
              </p:nvSpPr>
              <p:spPr bwMode="auto">
                <a:xfrm flipH="1">
                  <a:off x="8198300" y="2138838"/>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 name="Line 62300"/>
                <p:cNvSpPr>
                  <a:spLocks noChangeShapeType="1"/>
                </p:cNvSpPr>
                <p:nvPr/>
              </p:nvSpPr>
              <p:spPr bwMode="auto">
                <a:xfrm>
                  <a:off x="8198300" y="2187382"/>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 name="Line 62301"/>
                <p:cNvSpPr>
                  <a:spLocks noChangeShapeType="1"/>
                </p:cNvSpPr>
                <p:nvPr/>
              </p:nvSpPr>
              <p:spPr bwMode="auto">
                <a:xfrm flipH="1">
                  <a:off x="8176724" y="222514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 name="Line 62302"/>
                <p:cNvSpPr>
                  <a:spLocks noChangeShapeType="1"/>
                </p:cNvSpPr>
                <p:nvPr/>
              </p:nvSpPr>
              <p:spPr bwMode="auto">
                <a:xfrm flipH="1">
                  <a:off x="8111996" y="2235930"/>
                  <a:ext cx="64728" cy="5933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 name="Line 62303"/>
                <p:cNvSpPr>
                  <a:spLocks noChangeShapeType="1"/>
                </p:cNvSpPr>
                <p:nvPr/>
              </p:nvSpPr>
              <p:spPr bwMode="auto">
                <a:xfrm>
                  <a:off x="8111996" y="2295261"/>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 name="Line 62304"/>
                <p:cNvSpPr>
                  <a:spLocks noChangeShapeType="1"/>
                </p:cNvSpPr>
                <p:nvPr/>
              </p:nvSpPr>
              <p:spPr bwMode="auto">
                <a:xfrm flipV="1">
                  <a:off x="8122784" y="23222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 name="Line 62305"/>
                <p:cNvSpPr>
                  <a:spLocks noChangeShapeType="1"/>
                </p:cNvSpPr>
                <p:nvPr/>
              </p:nvSpPr>
              <p:spPr bwMode="auto">
                <a:xfrm flipH="1">
                  <a:off x="8122784" y="23222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 name="Line 62306"/>
                <p:cNvSpPr>
                  <a:spLocks noChangeShapeType="1"/>
                </p:cNvSpPr>
                <p:nvPr/>
              </p:nvSpPr>
              <p:spPr bwMode="auto">
                <a:xfrm>
                  <a:off x="8122784" y="2333021"/>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 name="Line 62307"/>
                <p:cNvSpPr>
                  <a:spLocks noChangeShapeType="1"/>
                </p:cNvSpPr>
                <p:nvPr/>
              </p:nvSpPr>
              <p:spPr bwMode="auto">
                <a:xfrm>
                  <a:off x="8138968" y="2370777"/>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 name="Line 62308"/>
                <p:cNvSpPr>
                  <a:spLocks noChangeShapeType="1"/>
                </p:cNvSpPr>
                <p:nvPr/>
              </p:nvSpPr>
              <p:spPr bwMode="auto">
                <a:xfrm flipV="1">
                  <a:off x="8149756" y="2397749"/>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 name="Line 62309"/>
                <p:cNvSpPr>
                  <a:spLocks noChangeShapeType="1"/>
                </p:cNvSpPr>
                <p:nvPr/>
              </p:nvSpPr>
              <p:spPr bwMode="auto">
                <a:xfrm flipV="1">
                  <a:off x="8182119" y="2338413"/>
                  <a:ext cx="64728" cy="5933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 name="Line 62310"/>
                <p:cNvSpPr>
                  <a:spLocks noChangeShapeType="1"/>
                </p:cNvSpPr>
                <p:nvPr/>
              </p:nvSpPr>
              <p:spPr bwMode="auto">
                <a:xfrm flipV="1">
                  <a:off x="8246847" y="2327625"/>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 name="Line 62311"/>
                <p:cNvSpPr>
                  <a:spLocks noChangeShapeType="1"/>
                </p:cNvSpPr>
                <p:nvPr/>
              </p:nvSpPr>
              <p:spPr bwMode="auto">
                <a:xfrm flipV="1">
                  <a:off x="8284603" y="2300657"/>
                  <a:ext cx="75516"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 name="Line 62312"/>
                <p:cNvSpPr>
                  <a:spLocks noChangeShapeType="1"/>
                </p:cNvSpPr>
                <p:nvPr/>
              </p:nvSpPr>
              <p:spPr bwMode="auto">
                <a:xfrm flipV="1">
                  <a:off x="8360118" y="2289869"/>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 name="Line 62313"/>
                <p:cNvSpPr>
                  <a:spLocks noChangeShapeType="1"/>
                </p:cNvSpPr>
                <p:nvPr/>
              </p:nvSpPr>
              <p:spPr bwMode="auto">
                <a:xfrm flipV="1">
                  <a:off x="8403270" y="2268293"/>
                  <a:ext cx="70123"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 name="Line 62314"/>
                <p:cNvSpPr>
                  <a:spLocks noChangeShapeType="1"/>
                </p:cNvSpPr>
                <p:nvPr/>
              </p:nvSpPr>
              <p:spPr bwMode="auto">
                <a:xfrm flipV="1">
                  <a:off x="8473393" y="2257505"/>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 name="Line 62315"/>
                <p:cNvSpPr>
                  <a:spLocks noChangeShapeType="1"/>
                </p:cNvSpPr>
                <p:nvPr/>
              </p:nvSpPr>
              <p:spPr bwMode="auto">
                <a:xfrm>
                  <a:off x="8511149" y="2257505"/>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 name="Line 62316"/>
                <p:cNvSpPr>
                  <a:spLocks noChangeShapeType="1"/>
                </p:cNvSpPr>
                <p:nvPr/>
              </p:nvSpPr>
              <p:spPr bwMode="auto">
                <a:xfrm>
                  <a:off x="8559697" y="2284474"/>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 name="Line 62317"/>
                <p:cNvSpPr>
                  <a:spLocks noChangeShapeType="1"/>
                </p:cNvSpPr>
                <p:nvPr/>
              </p:nvSpPr>
              <p:spPr bwMode="auto">
                <a:xfrm flipV="1">
                  <a:off x="8570485" y="2311445"/>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 name="Line 62318"/>
                <p:cNvSpPr>
                  <a:spLocks noChangeShapeType="1"/>
                </p:cNvSpPr>
                <p:nvPr/>
              </p:nvSpPr>
              <p:spPr bwMode="auto">
                <a:xfrm flipV="1">
                  <a:off x="8608241" y="2295261"/>
                  <a:ext cx="43152" cy="1618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 name="Line 62319"/>
                <p:cNvSpPr>
                  <a:spLocks noChangeShapeType="1"/>
                </p:cNvSpPr>
                <p:nvPr/>
              </p:nvSpPr>
              <p:spPr bwMode="auto">
                <a:xfrm flipV="1">
                  <a:off x="8651393" y="228447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 name="Line 62320"/>
                <p:cNvSpPr>
                  <a:spLocks noChangeShapeType="1"/>
                </p:cNvSpPr>
                <p:nvPr/>
              </p:nvSpPr>
              <p:spPr bwMode="auto">
                <a:xfrm>
                  <a:off x="8683756" y="2284474"/>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 name="Line 62321"/>
                <p:cNvSpPr>
                  <a:spLocks noChangeShapeType="1"/>
                </p:cNvSpPr>
                <p:nvPr/>
              </p:nvSpPr>
              <p:spPr bwMode="auto">
                <a:xfrm>
                  <a:off x="8694544" y="2322233"/>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 name="Line 62322"/>
                <p:cNvSpPr>
                  <a:spLocks noChangeShapeType="1"/>
                </p:cNvSpPr>
                <p:nvPr/>
              </p:nvSpPr>
              <p:spPr bwMode="auto">
                <a:xfrm flipH="1">
                  <a:off x="8683756" y="2359989"/>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 name="Line 62323"/>
                <p:cNvSpPr>
                  <a:spLocks noChangeShapeType="1"/>
                </p:cNvSpPr>
                <p:nvPr/>
              </p:nvSpPr>
              <p:spPr bwMode="auto">
                <a:xfrm flipH="1">
                  <a:off x="8640605" y="240853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 name="Line 62324"/>
                <p:cNvSpPr>
                  <a:spLocks noChangeShapeType="1"/>
                </p:cNvSpPr>
                <p:nvPr/>
              </p:nvSpPr>
              <p:spPr bwMode="auto">
                <a:xfrm>
                  <a:off x="8640605" y="2419324"/>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 name="Line 62325"/>
                <p:cNvSpPr>
                  <a:spLocks noChangeShapeType="1"/>
                </p:cNvSpPr>
                <p:nvPr/>
              </p:nvSpPr>
              <p:spPr bwMode="auto">
                <a:xfrm flipH="1">
                  <a:off x="8619029" y="2457080"/>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 name="Line 62326"/>
                <p:cNvSpPr>
                  <a:spLocks noChangeShapeType="1"/>
                </p:cNvSpPr>
                <p:nvPr/>
              </p:nvSpPr>
              <p:spPr bwMode="auto">
                <a:xfrm flipH="1">
                  <a:off x="8592061" y="2467868"/>
                  <a:ext cx="26972"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 name="Line 62327"/>
                <p:cNvSpPr>
                  <a:spLocks noChangeShapeType="1"/>
                </p:cNvSpPr>
                <p:nvPr/>
              </p:nvSpPr>
              <p:spPr bwMode="auto">
                <a:xfrm>
                  <a:off x="8592061" y="2521808"/>
                  <a:ext cx="48547"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 name="Line 62328"/>
                <p:cNvSpPr>
                  <a:spLocks noChangeShapeType="1"/>
                </p:cNvSpPr>
                <p:nvPr/>
              </p:nvSpPr>
              <p:spPr bwMode="auto">
                <a:xfrm>
                  <a:off x="8640605" y="2543384"/>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 name="Line 62329"/>
                <p:cNvSpPr>
                  <a:spLocks noChangeShapeType="1"/>
                </p:cNvSpPr>
                <p:nvPr/>
              </p:nvSpPr>
              <p:spPr bwMode="auto">
                <a:xfrm flipH="1">
                  <a:off x="8624424" y="2581143"/>
                  <a:ext cx="26972"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 name="Line 62330"/>
                <p:cNvSpPr>
                  <a:spLocks noChangeShapeType="1"/>
                </p:cNvSpPr>
                <p:nvPr/>
              </p:nvSpPr>
              <p:spPr bwMode="auto">
                <a:xfrm flipH="1">
                  <a:off x="8559697" y="2635083"/>
                  <a:ext cx="64728"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 name="Line 62331"/>
                <p:cNvSpPr>
                  <a:spLocks noChangeShapeType="1"/>
                </p:cNvSpPr>
                <p:nvPr/>
              </p:nvSpPr>
              <p:spPr bwMode="auto">
                <a:xfrm>
                  <a:off x="8559697" y="2689023"/>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 name="Line 62332"/>
                <p:cNvSpPr>
                  <a:spLocks noChangeShapeType="1"/>
                </p:cNvSpPr>
                <p:nvPr/>
              </p:nvSpPr>
              <p:spPr bwMode="auto">
                <a:xfrm flipH="1">
                  <a:off x="8538121" y="2726779"/>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 name="Line 62333"/>
                <p:cNvSpPr>
                  <a:spLocks noChangeShapeType="1"/>
                </p:cNvSpPr>
                <p:nvPr/>
              </p:nvSpPr>
              <p:spPr bwMode="auto">
                <a:xfrm flipH="1">
                  <a:off x="8511149" y="2737567"/>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 name="Line 62334"/>
                <p:cNvSpPr>
                  <a:spLocks noChangeShapeType="1"/>
                </p:cNvSpPr>
                <p:nvPr/>
              </p:nvSpPr>
              <p:spPr bwMode="auto">
                <a:xfrm flipH="1" flipV="1">
                  <a:off x="8462605" y="2764538"/>
                  <a:ext cx="48547"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 name="Line 62335"/>
                <p:cNvSpPr>
                  <a:spLocks noChangeShapeType="1"/>
                </p:cNvSpPr>
                <p:nvPr/>
              </p:nvSpPr>
              <p:spPr bwMode="auto">
                <a:xfrm flipH="1">
                  <a:off x="8424846" y="2764538"/>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 name="Line 62336"/>
                <p:cNvSpPr>
                  <a:spLocks noChangeShapeType="1"/>
                </p:cNvSpPr>
                <p:nvPr/>
              </p:nvSpPr>
              <p:spPr bwMode="auto">
                <a:xfrm flipH="1">
                  <a:off x="8349331" y="277532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 name="Line 62337"/>
                <p:cNvSpPr>
                  <a:spLocks noChangeShapeType="1"/>
                </p:cNvSpPr>
                <p:nvPr/>
              </p:nvSpPr>
              <p:spPr bwMode="auto">
                <a:xfrm>
                  <a:off x="8349331" y="2796902"/>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 name="Line 62338"/>
                <p:cNvSpPr>
                  <a:spLocks noChangeShapeType="1"/>
                </p:cNvSpPr>
                <p:nvPr/>
              </p:nvSpPr>
              <p:spPr bwMode="auto">
                <a:xfrm flipV="1">
                  <a:off x="8365514" y="282387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 name="Line 62339"/>
                <p:cNvSpPr>
                  <a:spLocks noChangeShapeType="1"/>
                </p:cNvSpPr>
                <p:nvPr/>
              </p:nvSpPr>
              <p:spPr bwMode="auto">
                <a:xfrm>
                  <a:off x="8397878" y="2823870"/>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 name="Line 62340"/>
                <p:cNvSpPr>
                  <a:spLocks noChangeShapeType="1"/>
                </p:cNvSpPr>
                <p:nvPr/>
              </p:nvSpPr>
              <p:spPr bwMode="auto">
                <a:xfrm flipV="1">
                  <a:off x="8446422" y="2834658"/>
                  <a:ext cx="37759" cy="1618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 name="Line 62341"/>
                <p:cNvSpPr>
                  <a:spLocks noChangeShapeType="1"/>
                </p:cNvSpPr>
                <p:nvPr/>
              </p:nvSpPr>
              <p:spPr bwMode="auto">
                <a:xfrm flipH="1">
                  <a:off x="8457210" y="2834658"/>
                  <a:ext cx="26972"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 name="Line 62342"/>
                <p:cNvSpPr>
                  <a:spLocks noChangeShapeType="1"/>
                </p:cNvSpPr>
                <p:nvPr/>
              </p:nvSpPr>
              <p:spPr bwMode="auto">
                <a:xfrm flipH="1">
                  <a:off x="8387090" y="2888598"/>
                  <a:ext cx="70123"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 name="Line 62343"/>
                <p:cNvSpPr>
                  <a:spLocks noChangeShapeType="1"/>
                </p:cNvSpPr>
                <p:nvPr/>
              </p:nvSpPr>
              <p:spPr bwMode="auto">
                <a:xfrm>
                  <a:off x="8387090" y="2910173"/>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 name="Line 62344"/>
                <p:cNvSpPr>
                  <a:spLocks noChangeShapeType="1"/>
                </p:cNvSpPr>
                <p:nvPr/>
              </p:nvSpPr>
              <p:spPr bwMode="auto">
                <a:xfrm flipH="1">
                  <a:off x="8360118" y="29479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 name="Line 62345"/>
                <p:cNvSpPr>
                  <a:spLocks noChangeShapeType="1"/>
                </p:cNvSpPr>
                <p:nvPr/>
              </p:nvSpPr>
              <p:spPr bwMode="auto">
                <a:xfrm flipH="1">
                  <a:off x="8322362" y="2958721"/>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 name="Line 62346"/>
                <p:cNvSpPr>
                  <a:spLocks noChangeShapeType="1"/>
                </p:cNvSpPr>
                <p:nvPr/>
              </p:nvSpPr>
              <p:spPr bwMode="auto">
                <a:xfrm flipH="1" flipV="1">
                  <a:off x="8268423" y="2947933"/>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 name="Line 62347"/>
                <p:cNvSpPr>
                  <a:spLocks noChangeShapeType="1"/>
                </p:cNvSpPr>
                <p:nvPr/>
              </p:nvSpPr>
              <p:spPr bwMode="auto">
                <a:xfrm flipH="1">
                  <a:off x="8230663" y="29479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 name="Line 62348"/>
                <p:cNvSpPr>
                  <a:spLocks noChangeShapeType="1"/>
                </p:cNvSpPr>
                <p:nvPr/>
              </p:nvSpPr>
              <p:spPr bwMode="auto">
                <a:xfrm>
                  <a:off x="8230663" y="2958721"/>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 name="Line 62349"/>
                <p:cNvSpPr>
                  <a:spLocks noChangeShapeType="1"/>
                </p:cNvSpPr>
                <p:nvPr/>
              </p:nvSpPr>
              <p:spPr bwMode="auto">
                <a:xfrm flipV="1">
                  <a:off x="8241451" y="2980297"/>
                  <a:ext cx="37759" cy="1618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 name="Line 62350"/>
                <p:cNvSpPr>
                  <a:spLocks noChangeShapeType="1"/>
                </p:cNvSpPr>
                <p:nvPr/>
              </p:nvSpPr>
              <p:spPr bwMode="auto">
                <a:xfrm>
                  <a:off x="8279211" y="2980297"/>
                  <a:ext cx="53940"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 name="Line 62351"/>
                <p:cNvSpPr>
                  <a:spLocks noChangeShapeType="1"/>
                </p:cNvSpPr>
                <p:nvPr/>
              </p:nvSpPr>
              <p:spPr bwMode="auto">
                <a:xfrm flipV="1">
                  <a:off x="8333150" y="2996477"/>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 name="Line 62352"/>
                <p:cNvSpPr>
                  <a:spLocks noChangeShapeType="1"/>
                </p:cNvSpPr>
                <p:nvPr/>
              </p:nvSpPr>
              <p:spPr bwMode="auto">
                <a:xfrm flipV="1">
                  <a:off x="8370906" y="2974901"/>
                  <a:ext cx="70123"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 name="Line 62353"/>
                <p:cNvSpPr>
                  <a:spLocks noChangeShapeType="1"/>
                </p:cNvSpPr>
                <p:nvPr/>
              </p:nvSpPr>
              <p:spPr bwMode="auto">
                <a:xfrm flipV="1">
                  <a:off x="8441030" y="296411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 name="Line 62354"/>
                <p:cNvSpPr>
                  <a:spLocks noChangeShapeType="1"/>
                </p:cNvSpPr>
                <p:nvPr/>
              </p:nvSpPr>
              <p:spPr bwMode="auto">
                <a:xfrm>
                  <a:off x="8478786" y="2964113"/>
                  <a:ext cx="48547"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 name="Line 62355"/>
                <p:cNvSpPr>
                  <a:spLocks noChangeShapeType="1"/>
                </p:cNvSpPr>
                <p:nvPr/>
              </p:nvSpPr>
              <p:spPr bwMode="auto">
                <a:xfrm>
                  <a:off x="8527333" y="2985689"/>
                  <a:ext cx="53940"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 name="Line 62356"/>
                <p:cNvSpPr>
                  <a:spLocks noChangeShapeType="1"/>
                </p:cNvSpPr>
                <p:nvPr/>
              </p:nvSpPr>
              <p:spPr bwMode="auto">
                <a:xfrm>
                  <a:off x="8581273" y="3012660"/>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 name="Line 62357"/>
                <p:cNvSpPr>
                  <a:spLocks noChangeShapeType="1"/>
                </p:cNvSpPr>
                <p:nvPr/>
              </p:nvSpPr>
              <p:spPr bwMode="auto">
                <a:xfrm flipH="1">
                  <a:off x="8624424" y="3077388"/>
                  <a:ext cx="21576"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 name="Line 62358"/>
                <p:cNvSpPr>
                  <a:spLocks noChangeShapeType="1"/>
                </p:cNvSpPr>
                <p:nvPr/>
              </p:nvSpPr>
              <p:spPr bwMode="auto">
                <a:xfrm flipH="1">
                  <a:off x="8586665" y="3163691"/>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 name="Line 62359"/>
                <p:cNvSpPr>
                  <a:spLocks noChangeShapeType="1"/>
                </p:cNvSpPr>
                <p:nvPr/>
              </p:nvSpPr>
              <p:spPr bwMode="auto">
                <a:xfrm>
                  <a:off x="8586665" y="3174479"/>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 name="Line 62360"/>
                <p:cNvSpPr>
                  <a:spLocks noChangeShapeType="1"/>
                </p:cNvSpPr>
                <p:nvPr/>
              </p:nvSpPr>
              <p:spPr bwMode="auto">
                <a:xfrm flipH="1">
                  <a:off x="8608241" y="3201448"/>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 name="Line 62361"/>
                <p:cNvSpPr>
                  <a:spLocks noChangeShapeType="1"/>
                </p:cNvSpPr>
                <p:nvPr/>
              </p:nvSpPr>
              <p:spPr bwMode="auto">
                <a:xfrm flipH="1" flipV="1">
                  <a:off x="8559697" y="3223023"/>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 name="Line 62362"/>
                <p:cNvSpPr>
                  <a:spLocks noChangeShapeType="1"/>
                </p:cNvSpPr>
                <p:nvPr/>
              </p:nvSpPr>
              <p:spPr bwMode="auto">
                <a:xfrm flipH="1">
                  <a:off x="8521937" y="322302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 name="Line 62363"/>
                <p:cNvSpPr>
                  <a:spLocks noChangeShapeType="1"/>
                </p:cNvSpPr>
                <p:nvPr/>
              </p:nvSpPr>
              <p:spPr bwMode="auto">
                <a:xfrm>
                  <a:off x="8521937" y="3233811"/>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 name="Line 62364"/>
                <p:cNvSpPr>
                  <a:spLocks noChangeShapeType="1"/>
                </p:cNvSpPr>
                <p:nvPr/>
              </p:nvSpPr>
              <p:spPr bwMode="auto">
                <a:xfrm flipH="1">
                  <a:off x="8500362" y="327157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 name="Line 62365"/>
                <p:cNvSpPr>
                  <a:spLocks noChangeShapeType="1"/>
                </p:cNvSpPr>
                <p:nvPr/>
              </p:nvSpPr>
              <p:spPr bwMode="auto">
                <a:xfrm>
                  <a:off x="8500362" y="3282359"/>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 name="Line 62366"/>
                <p:cNvSpPr>
                  <a:spLocks noChangeShapeType="1"/>
                </p:cNvSpPr>
                <p:nvPr/>
              </p:nvSpPr>
              <p:spPr bwMode="auto">
                <a:xfrm flipH="1">
                  <a:off x="8473393" y="3320115"/>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 name="Line 62367"/>
                <p:cNvSpPr>
                  <a:spLocks noChangeShapeType="1"/>
                </p:cNvSpPr>
                <p:nvPr/>
              </p:nvSpPr>
              <p:spPr bwMode="auto">
                <a:xfrm flipH="1">
                  <a:off x="8451818" y="3330903"/>
                  <a:ext cx="21576"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 name="Line 62368"/>
                <p:cNvSpPr>
                  <a:spLocks noChangeShapeType="1"/>
                </p:cNvSpPr>
                <p:nvPr/>
              </p:nvSpPr>
              <p:spPr bwMode="auto">
                <a:xfrm flipH="1">
                  <a:off x="8419454" y="3379450"/>
                  <a:ext cx="32364"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 name="Line 62369"/>
                <p:cNvSpPr>
                  <a:spLocks noChangeShapeType="1"/>
                </p:cNvSpPr>
                <p:nvPr/>
              </p:nvSpPr>
              <p:spPr bwMode="auto">
                <a:xfrm flipH="1">
                  <a:off x="8381694" y="3433390"/>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 name="Line 62370"/>
                <p:cNvSpPr>
                  <a:spLocks noChangeShapeType="1"/>
                </p:cNvSpPr>
                <p:nvPr/>
              </p:nvSpPr>
              <p:spPr bwMode="auto">
                <a:xfrm flipH="1" flipV="1">
                  <a:off x="8370906" y="3406418"/>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pic>
        <p:nvPicPr>
          <p:cNvPr id="1495" name="Content Placeholder 1494" descr="Widnes.jpg"/>
          <p:cNvPicPr>
            <a:picLocks noGrp="1" noChangeAspect="1"/>
          </p:cNvPicPr>
          <p:nvPr>
            <p:ph idx="1"/>
          </p:nvPr>
        </p:nvPicPr>
        <p:blipFill>
          <a:blip r:embed="rId3"/>
          <a:stretch>
            <a:fillRect/>
          </a:stretch>
        </p:blipFill>
        <p:spPr>
          <a:xfrm>
            <a:off x="673959" y="1922806"/>
            <a:ext cx="5250436" cy="3067130"/>
          </a:xfrm>
          <a:prstGeom prst="rect">
            <a:avLst/>
          </a:prstGeom>
        </p:spPr>
      </p:pic>
      <p:pic>
        <p:nvPicPr>
          <p:cNvPr id="1506" name="Picture 129" descr="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997" y="223865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9" name="Picture 129" descr="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004" y="1338676"/>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1" name="Picture 129" descr="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404" y="319914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6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06"/>
                                        </p:tgtEl>
                                        <p:attrNameLst>
                                          <p:attrName>style.visibility</p:attrName>
                                        </p:attrNameLst>
                                      </p:cBhvr>
                                      <p:to>
                                        <p:strVal val="visible"/>
                                      </p:to>
                                    </p:set>
                                    <p:anim calcmode="lin" valueType="num">
                                      <p:cBhvr additive="base">
                                        <p:cTn id="7" dur="500" fill="hold"/>
                                        <p:tgtEl>
                                          <p:spTgt spid="1506"/>
                                        </p:tgtEl>
                                        <p:attrNameLst>
                                          <p:attrName>ppt_x</p:attrName>
                                        </p:attrNameLst>
                                      </p:cBhvr>
                                      <p:tavLst>
                                        <p:tav tm="0">
                                          <p:val>
                                            <p:strVal val="#ppt_x"/>
                                          </p:val>
                                        </p:tav>
                                        <p:tav tm="100000">
                                          <p:val>
                                            <p:strVal val="#ppt_x"/>
                                          </p:val>
                                        </p:tav>
                                      </p:tavLst>
                                    </p:anim>
                                    <p:anim calcmode="lin" valueType="num">
                                      <p:cBhvr additive="base">
                                        <p:cTn id="8" dur="500" fill="hold"/>
                                        <p:tgtEl>
                                          <p:spTgt spid="15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09"/>
                                        </p:tgtEl>
                                        <p:attrNameLst>
                                          <p:attrName>style.visibility</p:attrName>
                                        </p:attrNameLst>
                                      </p:cBhvr>
                                      <p:to>
                                        <p:strVal val="visible"/>
                                      </p:to>
                                    </p:set>
                                    <p:anim calcmode="lin" valueType="num">
                                      <p:cBhvr additive="base">
                                        <p:cTn id="13" dur="500" fill="hold"/>
                                        <p:tgtEl>
                                          <p:spTgt spid="1509"/>
                                        </p:tgtEl>
                                        <p:attrNameLst>
                                          <p:attrName>ppt_x</p:attrName>
                                        </p:attrNameLst>
                                      </p:cBhvr>
                                      <p:tavLst>
                                        <p:tav tm="0">
                                          <p:val>
                                            <p:strVal val="#ppt_x"/>
                                          </p:val>
                                        </p:tav>
                                        <p:tav tm="100000">
                                          <p:val>
                                            <p:strVal val="#ppt_x"/>
                                          </p:val>
                                        </p:tav>
                                      </p:tavLst>
                                    </p:anim>
                                    <p:anim calcmode="lin" valueType="num">
                                      <p:cBhvr additive="base">
                                        <p:cTn id="14" dur="500" fill="hold"/>
                                        <p:tgtEl>
                                          <p:spTgt spid="15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11"/>
                                        </p:tgtEl>
                                        <p:attrNameLst>
                                          <p:attrName>style.visibility</p:attrName>
                                        </p:attrNameLst>
                                      </p:cBhvr>
                                      <p:to>
                                        <p:strVal val="visible"/>
                                      </p:to>
                                    </p:set>
                                    <p:anim calcmode="lin" valueType="num">
                                      <p:cBhvr additive="base">
                                        <p:cTn id="19" dur="500" fill="hold"/>
                                        <p:tgtEl>
                                          <p:spTgt spid="1511"/>
                                        </p:tgtEl>
                                        <p:attrNameLst>
                                          <p:attrName>ppt_x</p:attrName>
                                        </p:attrNameLst>
                                      </p:cBhvr>
                                      <p:tavLst>
                                        <p:tav tm="0">
                                          <p:val>
                                            <p:strVal val="#ppt_x"/>
                                          </p:val>
                                        </p:tav>
                                        <p:tav tm="100000">
                                          <p:val>
                                            <p:strVal val="#ppt_x"/>
                                          </p:val>
                                        </p:tav>
                                      </p:tavLst>
                                    </p:anim>
                                    <p:anim calcmode="lin" valueType="num">
                                      <p:cBhvr additive="base">
                                        <p:cTn id="20" dur="500" fill="hold"/>
                                        <p:tgtEl>
                                          <p:spTgt spid="15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7957"/>
          </a:xfrm>
        </p:spPr>
        <p:txBody>
          <a:bodyPr/>
          <a:lstStyle/>
          <a:p>
            <a:r>
              <a:rPr lang="en-GB" dirty="0"/>
              <a:t>Scottish Dealerships</a:t>
            </a:r>
          </a:p>
        </p:txBody>
      </p:sp>
      <p:grpSp>
        <p:nvGrpSpPr>
          <p:cNvPr id="3" name="Group 2"/>
          <p:cNvGrpSpPr/>
          <p:nvPr/>
        </p:nvGrpSpPr>
        <p:grpSpPr>
          <a:xfrm>
            <a:off x="6531621" y="1181460"/>
            <a:ext cx="4323948" cy="4715935"/>
            <a:chOff x="6261990" y="1869140"/>
            <a:chExt cx="3333348" cy="3635532"/>
          </a:xfrm>
        </p:grpSpPr>
        <p:sp>
          <p:nvSpPr>
            <p:cNvPr id="1253" name="Line 61242"/>
            <p:cNvSpPr>
              <a:spLocks noChangeShapeType="1"/>
            </p:cNvSpPr>
            <p:nvPr/>
          </p:nvSpPr>
          <p:spPr bwMode="auto">
            <a:xfrm flipH="1" flipV="1">
              <a:off x="7540379" y="3374130"/>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508" name="Group 1507"/>
            <p:cNvGrpSpPr/>
            <p:nvPr/>
          </p:nvGrpSpPr>
          <p:grpSpPr>
            <a:xfrm>
              <a:off x="6261990" y="3212296"/>
              <a:ext cx="1262196" cy="1655958"/>
              <a:chOff x="6261990" y="3212296"/>
              <a:chExt cx="1262196" cy="1655958"/>
            </a:xfrm>
          </p:grpSpPr>
          <p:sp>
            <p:nvSpPr>
              <p:cNvPr id="1295" name="Freeform 60884"/>
              <p:cNvSpPr>
                <a:spLocks noEditPoints="1"/>
              </p:cNvSpPr>
              <p:nvPr/>
            </p:nvSpPr>
            <p:spPr bwMode="auto">
              <a:xfrm>
                <a:off x="6261990" y="3212296"/>
                <a:ext cx="1262196" cy="1655958"/>
              </a:xfrm>
              <a:custGeom>
                <a:avLst/>
                <a:gdLst>
                  <a:gd name="T0" fmla="*/ 134 w 1171"/>
                  <a:gd name="T1" fmla="*/ 1531 h 1534"/>
                  <a:gd name="T2" fmla="*/ 967 w 1171"/>
                  <a:gd name="T3" fmla="*/ 26 h 1534"/>
                  <a:gd name="T4" fmla="*/ 950 w 1171"/>
                  <a:gd name="T5" fmla="*/ 106 h 1534"/>
                  <a:gd name="T6" fmla="*/ 927 w 1171"/>
                  <a:gd name="T7" fmla="*/ 148 h 1534"/>
                  <a:gd name="T8" fmla="*/ 809 w 1171"/>
                  <a:gd name="T9" fmla="*/ 265 h 1534"/>
                  <a:gd name="T10" fmla="*/ 748 w 1171"/>
                  <a:gd name="T11" fmla="*/ 319 h 1534"/>
                  <a:gd name="T12" fmla="*/ 700 w 1171"/>
                  <a:gd name="T13" fmla="*/ 410 h 1534"/>
                  <a:gd name="T14" fmla="*/ 840 w 1171"/>
                  <a:gd name="T15" fmla="*/ 480 h 1534"/>
                  <a:gd name="T16" fmla="*/ 943 w 1171"/>
                  <a:gd name="T17" fmla="*/ 449 h 1534"/>
                  <a:gd name="T18" fmla="*/ 1069 w 1171"/>
                  <a:gd name="T19" fmla="*/ 487 h 1534"/>
                  <a:gd name="T20" fmla="*/ 1148 w 1171"/>
                  <a:gd name="T21" fmla="*/ 612 h 1534"/>
                  <a:gd name="T22" fmla="*/ 1148 w 1171"/>
                  <a:gd name="T23" fmla="*/ 612 h 1534"/>
                  <a:gd name="T24" fmla="*/ 1154 w 1171"/>
                  <a:gd name="T25" fmla="*/ 764 h 1534"/>
                  <a:gd name="T26" fmla="*/ 1153 w 1171"/>
                  <a:gd name="T27" fmla="*/ 877 h 1534"/>
                  <a:gd name="T28" fmla="*/ 1151 w 1171"/>
                  <a:gd name="T29" fmla="*/ 993 h 1534"/>
                  <a:gd name="T30" fmla="*/ 1136 w 1171"/>
                  <a:gd name="T31" fmla="*/ 1072 h 1534"/>
                  <a:gd name="T32" fmla="*/ 1087 w 1171"/>
                  <a:gd name="T33" fmla="*/ 1163 h 1534"/>
                  <a:gd name="T34" fmla="*/ 957 w 1171"/>
                  <a:gd name="T35" fmla="*/ 1241 h 1534"/>
                  <a:gd name="T36" fmla="*/ 750 w 1171"/>
                  <a:gd name="T37" fmla="*/ 1305 h 1534"/>
                  <a:gd name="T38" fmla="*/ 655 w 1171"/>
                  <a:gd name="T39" fmla="*/ 1371 h 1534"/>
                  <a:gd name="T40" fmla="*/ 584 w 1171"/>
                  <a:gd name="T41" fmla="*/ 1392 h 1534"/>
                  <a:gd name="T42" fmla="*/ 481 w 1171"/>
                  <a:gd name="T43" fmla="*/ 1424 h 1534"/>
                  <a:gd name="T44" fmla="*/ 340 w 1171"/>
                  <a:gd name="T45" fmla="*/ 1467 h 1534"/>
                  <a:gd name="T46" fmla="*/ 239 w 1171"/>
                  <a:gd name="T47" fmla="*/ 1498 h 1534"/>
                  <a:gd name="T48" fmla="*/ 184 w 1171"/>
                  <a:gd name="T49" fmla="*/ 1442 h 1534"/>
                  <a:gd name="T50" fmla="*/ 102 w 1171"/>
                  <a:gd name="T51" fmla="*/ 1428 h 1534"/>
                  <a:gd name="T52" fmla="*/ 54 w 1171"/>
                  <a:gd name="T53" fmla="*/ 1405 h 1534"/>
                  <a:gd name="T54" fmla="*/ 59 w 1171"/>
                  <a:gd name="T55" fmla="*/ 1290 h 1534"/>
                  <a:gd name="T56" fmla="*/ 165 w 1171"/>
                  <a:gd name="T57" fmla="*/ 1258 h 1534"/>
                  <a:gd name="T58" fmla="*/ 11 w 1171"/>
                  <a:gd name="T59" fmla="*/ 1266 h 1534"/>
                  <a:gd name="T60" fmla="*/ 61 w 1171"/>
                  <a:gd name="T61" fmla="*/ 1177 h 1534"/>
                  <a:gd name="T62" fmla="*/ 223 w 1171"/>
                  <a:gd name="T63" fmla="*/ 1085 h 1534"/>
                  <a:gd name="T64" fmla="*/ 375 w 1171"/>
                  <a:gd name="T65" fmla="*/ 1080 h 1534"/>
                  <a:gd name="T66" fmla="*/ 331 w 1171"/>
                  <a:gd name="T67" fmla="*/ 1052 h 1534"/>
                  <a:gd name="T68" fmla="*/ 190 w 1171"/>
                  <a:gd name="T69" fmla="*/ 1096 h 1534"/>
                  <a:gd name="T70" fmla="*/ 261 w 1171"/>
                  <a:gd name="T71" fmla="*/ 961 h 1534"/>
                  <a:gd name="T72" fmla="*/ 413 w 1171"/>
                  <a:gd name="T73" fmla="*/ 838 h 1534"/>
                  <a:gd name="T74" fmla="*/ 299 w 1171"/>
                  <a:gd name="T75" fmla="*/ 837 h 1534"/>
                  <a:gd name="T76" fmla="*/ 218 w 1171"/>
                  <a:gd name="T77" fmla="*/ 823 h 1534"/>
                  <a:gd name="T78" fmla="*/ 175 w 1171"/>
                  <a:gd name="T79" fmla="*/ 686 h 1534"/>
                  <a:gd name="T80" fmla="*/ 259 w 1171"/>
                  <a:gd name="T81" fmla="*/ 583 h 1534"/>
                  <a:gd name="T82" fmla="*/ 192 w 1171"/>
                  <a:gd name="T83" fmla="*/ 491 h 1534"/>
                  <a:gd name="T84" fmla="*/ 311 w 1171"/>
                  <a:gd name="T85" fmla="*/ 376 h 1534"/>
                  <a:gd name="T86" fmla="*/ 414 w 1171"/>
                  <a:gd name="T87" fmla="*/ 460 h 1534"/>
                  <a:gd name="T88" fmla="*/ 599 w 1171"/>
                  <a:gd name="T89" fmla="*/ 442 h 1534"/>
                  <a:gd name="T90" fmla="*/ 647 w 1171"/>
                  <a:gd name="T91" fmla="*/ 350 h 1534"/>
                  <a:gd name="T92" fmla="*/ 556 w 1171"/>
                  <a:gd name="T93" fmla="*/ 301 h 1534"/>
                  <a:gd name="T94" fmla="*/ 625 w 1171"/>
                  <a:gd name="T95" fmla="*/ 168 h 1534"/>
                  <a:gd name="T96" fmla="*/ 744 w 1171"/>
                  <a:gd name="T97" fmla="*/ 54 h 1534"/>
                  <a:gd name="T98" fmla="*/ 897 w 1171"/>
                  <a:gd name="T99" fmla="*/ 4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1" h="1534">
                    <a:moveTo>
                      <a:pt x="229" y="1465"/>
                    </a:moveTo>
                    <a:lnTo>
                      <a:pt x="167" y="1521"/>
                    </a:lnTo>
                    <a:lnTo>
                      <a:pt x="134" y="1531"/>
                    </a:lnTo>
                    <a:lnTo>
                      <a:pt x="229" y="1465"/>
                    </a:lnTo>
                    <a:close/>
                    <a:moveTo>
                      <a:pt x="917" y="0"/>
                    </a:moveTo>
                    <a:lnTo>
                      <a:pt x="967" y="26"/>
                    </a:lnTo>
                    <a:lnTo>
                      <a:pt x="1010" y="49"/>
                    </a:lnTo>
                    <a:lnTo>
                      <a:pt x="988" y="94"/>
                    </a:lnTo>
                    <a:lnTo>
                      <a:pt x="950" y="106"/>
                    </a:lnTo>
                    <a:lnTo>
                      <a:pt x="918" y="116"/>
                    </a:lnTo>
                    <a:lnTo>
                      <a:pt x="960" y="138"/>
                    </a:lnTo>
                    <a:lnTo>
                      <a:pt x="927" y="148"/>
                    </a:lnTo>
                    <a:lnTo>
                      <a:pt x="856" y="170"/>
                    </a:lnTo>
                    <a:lnTo>
                      <a:pt x="835" y="215"/>
                    </a:lnTo>
                    <a:lnTo>
                      <a:pt x="809" y="265"/>
                    </a:lnTo>
                    <a:lnTo>
                      <a:pt x="819" y="297"/>
                    </a:lnTo>
                    <a:lnTo>
                      <a:pt x="798" y="343"/>
                    </a:lnTo>
                    <a:lnTo>
                      <a:pt x="748" y="319"/>
                    </a:lnTo>
                    <a:lnTo>
                      <a:pt x="716" y="329"/>
                    </a:lnTo>
                    <a:lnTo>
                      <a:pt x="727" y="364"/>
                    </a:lnTo>
                    <a:lnTo>
                      <a:pt x="700" y="410"/>
                    </a:lnTo>
                    <a:lnTo>
                      <a:pt x="748" y="432"/>
                    </a:lnTo>
                    <a:lnTo>
                      <a:pt x="791" y="458"/>
                    </a:lnTo>
                    <a:lnTo>
                      <a:pt x="840" y="480"/>
                    </a:lnTo>
                    <a:lnTo>
                      <a:pt x="883" y="506"/>
                    </a:lnTo>
                    <a:lnTo>
                      <a:pt x="911" y="459"/>
                    </a:lnTo>
                    <a:lnTo>
                      <a:pt x="943" y="449"/>
                    </a:lnTo>
                    <a:lnTo>
                      <a:pt x="979" y="438"/>
                    </a:lnTo>
                    <a:lnTo>
                      <a:pt x="1057" y="452"/>
                    </a:lnTo>
                    <a:lnTo>
                      <a:pt x="1069" y="487"/>
                    </a:lnTo>
                    <a:lnTo>
                      <a:pt x="1117" y="511"/>
                    </a:lnTo>
                    <a:lnTo>
                      <a:pt x="1171" y="569"/>
                    </a:lnTo>
                    <a:lnTo>
                      <a:pt x="1148" y="612"/>
                    </a:lnTo>
                    <a:lnTo>
                      <a:pt x="1138" y="579"/>
                    </a:lnTo>
                    <a:lnTo>
                      <a:pt x="1101" y="590"/>
                    </a:lnTo>
                    <a:lnTo>
                      <a:pt x="1148" y="612"/>
                    </a:lnTo>
                    <a:lnTo>
                      <a:pt x="1122" y="660"/>
                    </a:lnTo>
                    <a:lnTo>
                      <a:pt x="1133" y="693"/>
                    </a:lnTo>
                    <a:lnTo>
                      <a:pt x="1154" y="764"/>
                    </a:lnTo>
                    <a:lnTo>
                      <a:pt x="1132" y="806"/>
                    </a:lnTo>
                    <a:lnTo>
                      <a:pt x="1143" y="844"/>
                    </a:lnTo>
                    <a:lnTo>
                      <a:pt x="1153" y="877"/>
                    </a:lnTo>
                    <a:lnTo>
                      <a:pt x="1128" y="923"/>
                    </a:lnTo>
                    <a:lnTo>
                      <a:pt x="1140" y="958"/>
                    </a:lnTo>
                    <a:lnTo>
                      <a:pt x="1151" y="993"/>
                    </a:lnTo>
                    <a:lnTo>
                      <a:pt x="1161" y="1028"/>
                    </a:lnTo>
                    <a:lnTo>
                      <a:pt x="1125" y="1039"/>
                    </a:lnTo>
                    <a:lnTo>
                      <a:pt x="1136" y="1072"/>
                    </a:lnTo>
                    <a:lnTo>
                      <a:pt x="1114" y="1116"/>
                    </a:lnTo>
                    <a:lnTo>
                      <a:pt x="1076" y="1128"/>
                    </a:lnTo>
                    <a:lnTo>
                      <a:pt x="1087" y="1163"/>
                    </a:lnTo>
                    <a:lnTo>
                      <a:pt x="1066" y="1209"/>
                    </a:lnTo>
                    <a:lnTo>
                      <a:pt x="1005" y="1263"/>
                    </a:lnTo>
                    <a:lnTo>
                      <a:pt x="957" y="1241"/>
                    </a:lnTo>
                    <a:lnTo>
                      <a:pt x="891" y="1262"/>
                    </a:lnTo>
                    <a:lnTo>
                      <a:pt x="821" y="1284"/>
                    </a:lnTo>
                    <a:lnTo>
                      <a:pt x="750" y="1305"/>
                    </a:lnTo>
                    <a:lnTo>
                      <a:pt x="715" y="1316"/>
                    </a:lnTo>
                    <a:lnTo>
                      <a:pt x="693" y="1360"/>
                    </a:lnTo>
                    <a:lnTo>
                      <a:pt x="655" y="1371"/>
                    </a:lnTo>
                    <a:lnTo>
                      <a:pt x="645" y="1338"/>
                    </a:lnTo>
                    <a:lnTo>
                      <a:pt x="623" y="1381"/>
                    </a:lnTo>
                    <a:lnTo>
                      <a:pt x="584" y="1392"/>
                    </a:lnTo>
                    <a:lnTo>
                      <a:pt x="596" y="1427"/>
                    </a:lnTo>
                    <a:lnTo>
                      <a:pt x="528" y="1449"/>
                    </a:lnTo>
                    <a:lnTo>
                      <a:pt x="481" y="1424"/>
                    </a:lnTo>
                    <a:lnTo>
                      <a:pt x="460" y="1469"/>
                    </a:lnTo>
                    <a:lnTo>
                      <a:pt x="390" y="1491"/>
                    </a:lnTo>
                    <a:lnTo>
                      <a:pt x="340" y="1467"/>
                    </a:lnTo>
                    <a:lnTo>
                      <a:pt x="308" y="1478"/>
                    </a:lnTo>
                    <a:lnTo>
                      <a:pt x="251" y="1534"/>
                    </a:lnTo>
                    <a:lnTo>
                      <a:pt x="239" y="1498"/>
                    </a:lnTo>
                    <a:lnTo>
                      <a:pt x="229" y="1465"/>
                    </a:lnTo>
                    <a:lnTo>
                      <a:pt x="124" y="1498"/>
                    </a:lnTo>
                    <a:lnTo>
                      <a:pt x="184" y="1442"/>
                    </a:lnTo>
                    <a:lnTo>
                      <a:pt x="145" y="1453"/>
                    </a:lnTo>
                    <a:lnTo>
                      <a:pt x="112" y="1463"/>
                    </a:lnTo>
                    <a:lnTo>
                      <a:pt x="102" y="1428"/>
                    </a:lnTo>
                    <a:lnTo>
                      <a:pt x="124" y="1382"/>
                    </a:lnTo>
                    <a:lnTo>
                      <a:pt x="81" y="1361"/>
                    </a:lnTo>
                    <a:lnTo>
                      <a:pt x="54" y="1405"/>
                    </a:lnTo>
                    <a:lnTo>
                      <a:pt x="10" y="1382"/>
                    </a:lnTo>
                    <a:lnTo>
                      <a:pt x="33" y="1337"/>
                    </a:lnTo>
                    <a:lnTo>
                      <a:pt x="59" y="1290"/>
                    </a:lnTo>
                    <a:lnTo>
                      <a:pt x="93" y="1279"/>
                    </a:lnTo>
                    <a:lnTo>
                      <a:pt x="130" y="1268"/>
                    </a:lnTo>
                    <a:lnTo>
                      <a:pt x="165" y="1258"/>
                    </a:lnTo>
                    <a:lnTo>
                      <a:pt x="119" y="1233"/>
                    </a:lnTo>
                    <a:lnTo>
                      <a:pt x="49" y="1255"/>
                    </a:lnTo>
                    <a:lnTo>
                      <a:pt x="11" y="1266"/>
                    </a:lnTo>
                    <a:lnTo>
                      <a:pt x="0" y="1231"/>
                    </a:lnTo>
                    <a:lnTo>
                      <a:pt x="27" y="1187"/>
                    </a:lnTo>
                    <a:lnTo>
                      <a:pt x="61" y="1177"/>
                    </a:lnTo>
                    <a:lnTo>
                      <a:pt x="164" y="1145"/>
                    </a:lnTo>
                    <a:lnTo>
                      <a:pt x="152" y="1107"/>
                    </a:lnTo>
                    <a:lnTo>
                      <a:pt x="223" y="1085"/>
                    </a:lnTo>
                    <a:lnTo>
                      <a:pt x="260" y="1074"/>
                    </a:lnTo>
                    <a:lnTo>
                      <a:pt x="304" y="1102"/>
                    </a:lnTo>
                    <a:lnTo>
                      <a:pt x="375" y="1080"/>
                    </a:lnTo>
                    <a:lnTo>
                      <a:pt x="410" y="1069"/>
                    </a:lnTo>
                    <a:lnTo>
                      <a:pt x="363" y="1042"/>
                    </a:lnTo>
                    <a:lnTo>
                      <a:pt x="331" y="1052"/>
                    </a:lnTo>
                    <a:lnTo>
                      <a:pt x="293" y="1064"/>
                    </a:lnTo>
                    <a:lnTo>
                      <a:pt x="250" y="1041"/>
                    </a:lnTo>
                    <a:lnTo>
                      <a:pt x="190" y="1096"/>
                    </a:lnTo>
                    <a:lnTo>
                      <a:pt x="141" y="1075"/>
                    </a:lnTo>
                    <a:lnTo>
                      <a:pt x="212" y="1053"/>
                    </a:lnTo>
                    <a:lnTo>
                      <a:pt x="261" y="961"/>
                    </a:lnTo>
                    <a:lnTo>
                      <a:pt x="357" y="896"/>
                    </a:lnTo>
                    <a:lnTo>
                      <a:pt x="392" y="885"/>
                    </a:lnTo>
                    <a:lnTo>
                      <a:pt x="413" y="838"/>
                    </a:lnTo>
                    <a:lnTo>
                      <a:pt x="403" y="805"/>
                    </a:lnTo>
                    <a:lnTo>
                      <a:pt x="370" y="815"/>
                    </a:lnTo>
                    <a:lnTo>
                      <a:pt x="299" y="837"/>
                    </a:lnTo>
                    <a:lnTo>
                      <a:pt x="277" y="880"/>
                    </a:lnTo>
                    <a:lnTo>
                      <a:pt x="256" y="811"/>
                    </a:lnTo>
                    <a:lnTo>
                      <a:pt x="218" y="823"/>
                    </a:lnTo>
                    <a:lnTo>
                      <a:pt x="208" y="790"/>
                    </a:lnTo>
                    <a:lnTo>
                      <a:pt x="154" y="730"/>
                    </a:lnTo>
                    <a:lnTo>
                      <a:pt x="175" y="686"/>
                    </a:lnTo>
                    <a:lnTo>
                      <a:pt x="213" y="673"/>
                    </a:lnTo>
                    <a:lnTo>
                      <a:pt x="235" y="628"/>
                    </a:lnTo>
                    <a:lnTo>
                      <a:pt x="259" y="583"/>
                    </a:lnTo>
                    <a:lnTo>
                      <a:pt x="250" y="549"/>
                    </a:lnTo>
                    <a:lnTo>
                      <a:pt x="238" y="514"/>
                    </a:lnTo>
                    <a:lnTo>
                      <a:pt x="192" y="491"/>
                    </a:lnTo>
                    <a:lnTo>
                      <a:pt x="227" y="479"/>
                    </a:lnTo>
                    <a:lnTo>
                      <a:pt x="241" y="398"/>
                    </a:lnTo>
                    <a:lnTo>
                      <a:pt x="311" y="376"/>
                    </a:lnTo>
                    <a:lnTo>
                      <a:pt x="356" y="404"/>
                    </a:lnTo>
                    <a:lnTo>
                      <a:pt x="404" y="425"/>
                    </a:lnTo>
                    <a:lnTo>
                      <a:pt x="414" y="460"/>
                    </a:lnTo>
                    <a:lnTo>
                      <a:pt x="494" y="474"/>
                    </a:lnTo>
                    <a:lnTo>
                      <a:pt x="537" y="497"/>
                    </a:lnTo>
                    <a:lnTo>
                      <a:pt x="599" y="442"/>
                    </a:lnTo>
                    <a:lnTo>
                      <a:pt x="589" y="406"/>
                    </a:lnTo>
                    <a:lnTo>
                      <a:pt x="577" y="371"/>
                    </a:lnTo>
                    <a:lnTo>
                      <a:pt x="647" y="350"/>
                    </a:lnTo>
                    <a:lnTo>
                      <a:pt x="668" y="308"/>
                    </a:lnTo>
                    <a:lnTo>
                      <a:pt x="638" y="318"/>
                    </a:lnTo>
                    <a:lnTo>
                      <a:pt x="556" y="301"/>
                    </a:lnTo>
                    <a:lnTo>
                      <a:pt x="509" y="277"/>
                    </a:lnTo>
                    <a:lnTo>
                      <a:pt x="605" y="212"/>
                    </a:lnTo>
                    <a:lnTo>
                      <a:pt x="625" y="168"/>
                    </a:lnTo>
                    <a:lnTo>
                      <a:pt x="652" y="123"/>
                    </a:lnTo>
                    <a:lnTo>
                      <a:pt x="722" y="101"/>
                    </a:lnTo>
                    <a:lnTo>
                      <a:pt x="744" y="54"/>
                    </a:lnTo>
                    <a:lnTo>
                      <a:pt x="825" y="69"/>
                    </a:lnTo>
                    <a:lnTo>
                      <a:pt x="862" y="59"/>
                    </a:lnTo>
                    <a:lnTo>
                      <a:pt x="897" y="48"/>
                    </a:lnTo>
                    <a:lnTo>
                      <a:pt x="930" y="37"/>
                    </a:lnTo>
                    <a:lnTo>
                      <a:pt x="917"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6" name="Line 60885"/>
              <p:cNvSpPr>
                <a:spLocks noChangeShapeType="1"/>
              </p:cNvSpPr>
              <p:nvPr/>
            </p:nvSpPr>
            <p:spPr bwMode="auto">
              <a:xfrm flipH="1">
                <a:off x="7502610" y="382721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7" name="Line 60886"/>
              <p:cNvSpPr>
                <a:spLocks noChangeShapeType="1"/>
              </p:cNvSpPr>
              <p:nvPr/>
            </p:nvSpPr>
            <p:spPr bwMode="auto">
              <a:xfrm flipH="1" flipV="1">
                <a:off x="7491822" y="38380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8" name="Line 60887"/>
              <p:cNvSpPr>
                <a:spLocks noChangeShapeType="1"/>
              </p:cNvSpPr>
              <p:nvPr/>
            </p:nvSpPr>
            <p:spPr bwMode="auto">
              <a:xfrm flipH="1">
                <a:off x="7448670" y="383800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9" name="Line 60888"/>
              <p:cNvSpPr>
                <a:spLocks noChangeShapeType="1"/>
              </p:cNvSpPr>
              <p:nvPr/>
            </p:nvSpPr>
            <p:spPr bwMode="auto">
              <a:xfrm>
                <a:off x="7448670" y="384878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0" name="Line 60889"/>
              <p:cNvSpPr>
                <a:spLocks noChangeShapeType="1"/>
              </p:cNvSpPr>
              <p:nvPr/>
            </p:nvSpPr>
            <p:spPr bwMode="auto">
              <a:xfrm flipH="1">
                <a:off x="7470246" y="3875758"/>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1" name="Line 60890"/>
              <p:cNvSpPr>
                <a:spLocks noChangeShapeType="1"/>
              </p:cNvSpPr>
              <p:nvPr/>
            </p:nvSpPr>
            <p:spPr bwMode="auto">
              <a:xfrm>
                <a:off x="7470246" y="392430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2" name="Line 60891"/>
              <p:cNvSpPr>
                <a:spLocks noChangeShapeType="1"/>
              </p:cNvSpPr>
              <p:nvPr/>
            </p:nvSpPr>
            <p:spPr bwMode="auto">
              <a:xfrm>
                <a:off x="7486428" y="3962062"/>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3" name="Line 60892"/>
              <p:cNvSpPr>
                <a:spLocks noChangeShapeType="1"/>
              </p:cNvSpPr>
              <p:nvPr/>
            </p:nvSpPr>
            <p:spPr bwMode="auto">
              <a:xfrm flipH="1">
                <a:off x="7481034" y="403757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4" name="Line 60893"/>
              <p:cNvSpPr>
                <a:spLocks noChangeShapeType="1"/>
              </p:cNvSpPr>
              <p:nvPr/>
            </p:nvSpPr>
            <p:spPr bwMode="auto">
              <a:xfrm>
                <a:off x="7481034" y="4080730"/>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5" name="Line 60894"/>
              <p:cNvSpPr>
                <a:spLocks noChangeShapeType="1"/>
              </p:cNvSpPr>
              <p:nvPr/>
            </p:nvSpPr>
            <p:spPr bwMode="auto">
              <a:xfrm>
                <a:off x="7497216" y="412388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6" name="Line 60895"/>
              <p:cNvSpPr>
                <a:spLocks noChangeShapeType="1"/>
              </p:cNvSpPr>
              <p:nvPr/>
            </p:nvSpPr>
            <p:spPr bwMode="auto">
              <a:xfrm flipH="1">
                <a:off x="7481034" y="416164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7" name="Line 60896"/>
              <p:cNvSpPr>
                <a:spLocks noChangeShapeType="1"/>
              </p:cNvSpPr>
              <p:nvPr/>
            </p:nvSpPr>
            <p:spPr bwMode="auto">
              <a:xfrm>
                <a:off x="7481034" y="421018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8" name="Line 60897"/>
              <p:cNvSpPr>
                <a:spLocks noChangeShapeType="1"/>
              </p:cNvSpPr>
              <p:nvPr/>
            </p:nvSpPr>
            <p:spPr bwMode="auto">
              <a:xfrm>
                <a:off x="7491822" y="42479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9" name="Line 60898"/>
              <p:cNvSpPr>
                <a:spLocks noChangeShapeType="1"/>
              </p:cNvSpPr>
              <p:nvPr/>
            </p:nvSpPr>
            <p:spPr bwMode="auto">
              <a:xfrm>
                <a:off x="7502610" y="42857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0" name="Line 60899"/>
              <p:cNvSpPr>
                <a:spLocks noChangeShapeType="1"/>
              </p:cNvSpPr>
              <p:nvPr/>
            </p:nvSpPr>
            <p:spPr bwMode="auto">
              <a:xfrm flipH="1">
                <a:off x="7475640" y="43234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1" name="Line 60900"/>
              <p:cNvSpPr>
                <a:spLocks noChangeShapeType="1"/>
              </p:cNvSpPr>
              <p:nvPr/>
            </p:nvSpPr>
            <p:spPr bwMode="auto">
              <a:xfrm>
                <a:off x="7475640" y="43342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2" name="Line 60901"/>
              <p:cNvSpPr>
                <a:spLocks noChangeShapeType="1"/>
              </p:cNvSpPr>
              <p:nvPr/>
            </p:nvSpPr>
            <p:spPr bwMode="auto">
              <a:xfrm flipH="1">
                <a:off x="7464852" y="4372006"/>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3" name="Line 60902"/>
              <p:cNvSpPr>
                <a:spLocks noChangeShapeType="1"/>
              </p:cNvSpPr>
              <p:nvPr/>
            </p:nvSpPr>
            <p:spPr bwMode="auto">
              <a:xfrm flipH="1">
                <a:off x="7421700" y="4415158"/>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4" name="Line 60903"/>
              <p:cNvSpPr>
                <a:spLocks noChangeShapeType="1"/>
              </p:cNvSpPr>
              <p:nvPr/>
            </p:nvSpPr>
            <p:spPr bwMode="auto">
              <a:xfrm>
                <a:off x="7421700" y="443134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5" name="Line 60904"/>
              <p:cNvSpPr>
                <a:spLocks noChangeShapeType="1"/>
              </p:cNvSpPr>
              <p:nvPr/>
            </p:nvSpPr>
            <p:spPr bwMode="auto">
              <a:xfrm flipH="1">
                <a:off x="7410912" y="446909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6" name="Line 60905"/>
              <p:cNvSpPr>
                <a:spLocks noChangeShapeType="1"/>
              </p:cNvSpPr>
              <p:nvPr/>
            </p:nvSpPr>
            <p:spPr bwMode="auto">
              <a:xfrm flipH="1">
                <a:off x="7346184" y="4517644"/>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7" name="Line 60906"/>
              <p:cNvSpPr>
                <a:spLocks noChangeShapeType="1"/>
              </p:cNvSpPr>
              <p:nvPr/>
            </p:nvSpPr>
            <p:spPr bwMode="auto">
              <a:xfrm flipH="1" flipV="1">
                <a:off x="7292244" y="455000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8" name="Line 60907"/>
              <p:cNvSpPr>
                <a:spLocks noChangeShapeType="1"/>
              </p:cNvSpPr>
              <p:nvPr/>
            </p:nvSpPr>
            <p:spPr bwMode="auto">
              <a:xfrm flipH="1">
                <a:off x="7222122" y="4550008"/>
                <a:ext cx="7012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9" name="Line 60908"/>
              <p:cNvSpPr>
                <a:spLocks noChangeShapeType="1"/>
              </p:cNvSpPr>
              <p:nvPr/>
            </p:nvSpPr>
            <p:spPr bwMode="auto">
              <a:xfrm flipH="1">
                <a:off x="7146606" y="4576978"/>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0" name="Line 60909"/>
              <p:cNvSpPr>
                <a:spLocks noChangeShapeType="1"/>
              </p:cNvSpPr>
              <p:nvPr/>
            </p:nvSpPr>
            <p:spPr bwMode="auto">
              <a:xfrm flipH="1">
                <a:off x="7071090" y="459855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1" name="Line 60910"/>
              <p:cNvSpPr>
                <a:spLocks noChangeShapeType="1"/>
              </p:cNvSpPr>
              <p:nvPr/>
            </p:nvSpPr>
            <p:spPr bwMode="auto">
              <a:xfrm flipH="1">
                <a:off x="7033332" y="46201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2" name="Line 60911"/>
              <p:cNvSpPr>
                <a:spLocks noChangeShapeType="1"/>
              </p:cNvSpPr>
              <p:nvPr/>
            </p:nvSpPr>
            <p:spPr bwMode="auto">
              <a:xfrm flipH="1">
                <a:off x="7011756" y="463091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3" name="Line 60912"/>
              <p:cNvSpPr>
                <a:spLocks noChangeShapeType="1"/>
              </p:cNvSpPr>
              <p:nvPr/>
            </p:nvSpPr>
            <p:spPr bwMode="auto">
              <a:xfrm flipH="1">
                <a:off x="6968604" y="467946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4" name="Line 60913"/>
              <p:cNvSpPr>
                <a:spLocks noChangeShapeType="1"/>
              </p:cNvSpPr>
              <p:nvPr/>
            </p:nvSpPr>
            <p:spPr bwMode="auto">
              <a:xfrm flipH="1" flipV="1">
                <a:off x="6957816" y="465788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5" name="Line 60914"/>
              <p:cNvSpPr>
                <a:spLocks noChangeShapeType="1"/>
              </p:cNvSpPr>
              <p:nvPr/>
            </p:nvSpPr>
            <p:spPr bwMode="auto">
              <a:xfrm flipH="1">
                <a:off x="6936240" y="4657888"/>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6" name="Line 60915"/>
              <p:cNvSpPr>
                <a:spLocks noChangeShapeType="1"/>
              </p:cNvSpPr>
              <p:nvPr/>
            </p:nvSpPr>
            <p:spPr bwMode="auto">
              <a:xfrm flipH="1">
                <a:off x="6893088" y="470104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7" name="Line 60916"/>
              <p:cNvSpPr>
                <a:spLocks noChangeShapeType="1"/>
              </p:cNvSpPr>
              <p:nvPr/>
            </p:nvSpPr>
            <p:spPr bwMode="auto">
              <a:xfrm>
                <a:off x="6893088" y="47172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8" name="Line 60917"/>
              <p:cNvSpPr>
                <a:spLocks noChangeShapeType="1"/>
              </p:cNvSpPr>
              <p:nvPr/>
            </p:nvSpPr>
            <p:spPr bwMode="auto">
              <a:xfrm flipH="1">
                <a:off x="6833754" y="475498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9" name="Line 60918"/>
              <p:cNvSpPr>
                <a:spLocks noChangeShapeType="1"/>
              </p:cNvSpPr>
              <p:nvPr/>
            </p:nvSpPr>
            <p:spPr bwMode="auto">
              <a:xfrm flipH="1" flipV="1">
                <a:off x="6779814" y="474958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0" name="Line 60919"/>
              <p:cNvSpPr>
                <a:spLocks noChangeShapeType="1"/>
              </p:cNvSpPr>
              <p:nvPr/>
            </p:nvSpPr>
            <p:spPr bwMode="auto">
              <a:xfrm flipH="1">
                <a:off x="6758238" y="474958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1" name="Line 60920"/>
              <p:cNvSpPr>
                <a:spLocks noChangeShapeType="1"/>
              </p:cNvSpPr>
              <p:nvPr/>
            </p:nvSpPr>
            <p:spPr bwMode="auto">
              <a:xfrm flipH="1">
                <a:off x="6682722" y="479813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2" name="Line 60921"/>
              <p:cNvSpPr>
                <a:spLocks noChangeShapeType="1"/>
              </p:cNvSpPr>
              <p:nvPr/>
            </p:nvSpPr>
            <p:spPr bwMode="auto">
              <a:xfrm flipH="1" flipV="1">
                <a:off x="6628782" y="4798132"/>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3" name="Line 60922"/>
              <p:cNvSpPr>
                <a:spLocks noChangeShapeType="1"/>
              </p:cNvSpPr>
              <p:nvPr/>
            </p:nvSpPr>
            <p:spPr bwMode="auto">
              <a:xfrm flipH="1">
                <a:off x="6596418" y="479813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4" name="Line 60923"/>
              <p:cNvSpPr>
                <a:spLocks noChangeShapeType="1"/>
              </p:cNvSpPr>
              <p:nvPr/>
            </p:nvSpPr>
            <p:spPr bwMode="auto">
              <a:xfrm flipH="1">
                <a:off x="6531690" y="4808920"/>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5" name="Line 60924"/>
              <p:cNvSpPr>
                <a:spLocks noChangeShapeType="1"/>
              </p:cNvSpPr>
              <p:nvPr/>
            </p:nvSpPr>
            <p:spPr bwMode="auto">
              <a:xfrm flipH="1" flipV="1">
                <a:off x="6520902" y="4830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6" name="Line 60925"/>
              <p:cNvSpPr>
                <a:spLocks noChangeShapeType="1"/>
              </p:cNvSpPr>
              <p:nvPr/>
            </p:nvSpPr>
            <p:spPr bwMode="auto">
              <a:xfrm flipH="1" flipV="1">
                <a:off x="6510114" y="47927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7" name="Line 60926"/>
              <p:cNvSpPr>
                <a:spLocks noChangeShapeType="1"/>
              </p:cNvSpPr>
              <p:nvPr/>
            </p:nvSpPr>
            <p:spPr bwMode="auto">
              <a:xfrm flipH="1">
                <a:off x="6407628" y="4792738"/>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8" name="Line 60927"/>
              <p:cNvSpPr>
                <a:spLocks noChangeShapeType="1"/>
              </p:cNvSpPr>
              <p:nvPr/>
            </p:nvSpPr>
            <p:spPr bwMode="auto">
              <a:xfrm flipV="1">
                <a:off x="6407628" y="485207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9" name="Line 60928"/>
              <p:cNvSpPr>
                <a:spLocks noChangeShapeType="1"/>
              </p:cNvSpPr>
              <p:nvPr/>
            </p:nvSpPr>
            <p:spPr bwMode="auto">
              <a:xfrm flipV="1">
                <a:off x="6439992" y="4792738"/>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0" name="Line 60929"/>
              <p:cNvSpPr>
                <a:spLocks noChangeShapeType="1"/>
              </p:cNvSpPr>
              <p:nvPr/>
            </p:nvSpPr>
            <p:spPr bwMode="auto">
              <a:xfrm flipH="1">
                <a:off x="6396840" y="4792738"/>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1" name="Line 60930"/>
              <p:cNvSpPr>
                <a:spLocks noChangeShapeType="1"/>
              </p:cNvSpPr>
              <p:nvPr/>
            </p:nvSpPr>
            <p:spPr bwMode="auto">
              <a:xfrm flipV="1">
                <a:off x="6396840" y="4771162"/>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2" name="Line 60931"/>
              <p:cNvSpPr>
                <a:spLocks noChangeShapeType="1"/>
              </p:cNvSpPr>
              <p:nvPr/>
            </p:nvSpPr>
            <p:spPr bwMode="auto">
              <a:xfrm flipH="1">
                <a:off x="6418416" y="4771162"/>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3" name="Line 60932"/>
              <p:cNvSpPr>
                <a:spLocks noChangeShapeType="1"/>
              </p:cNvSpPr>
              <p:nvPr/>
            </p:nvSpPr>
            <p:spPr bwMode="auto">
              <a:xfrm flipH="1">
                <a:off x="6380658" y="47819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4" name="Line 60933"/>
              <p:cNvSpPr>
                <a:spLocks noChangeShapeType="1"/>
              </p:cNvSpPr>
              <p:nvPr/>
            </p:nvSpPr>
            <p:spPr bwMode="auto">
              <a:xfrm flipH="1" flipV="1">
                <a:off x="6369870" y="475498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5" name="Line 60934"/>
              <p:cNvSpPr>
                <a:spLocks noChangeShapeType="1"/>
              </p:cNvSpPr>
              <p:nvPr/>
            </p:nvSpPr>
            <p:spPr bwMode="auto">
              <a:xfrm flipV="1">
                <a:off x="6369870" y="470643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6" name="Line 60935"/>
              <p:cNvSpPr>
                <a:spLocks noChangeShapeType="1"/>
              </p:cNvSpPr>
              <p:nvPr/>
            </p:nvSpPr>
            <p:spPr bwMode="auto">
              <a:xfrm flipV="1">
                <a:off x="6396840" y="469025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7" name="Line 60936"/>
              <p:cNvSpPr>
                <a:spLocks noChangeShapeType="1"/>
              </p:cNvSpPr>
              <p:nvPr/>
            </p:nvSpPr>
            <p:spPr bwMode="auto">
              <a:xfrm flipV="1">
                <a:off x="6434598" y="46794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8" name="Line 60937"/>
              <p:cNvSpPr>
                <a:spLocks noChangeShapeType="1"/>
              </p:cNvSpPr>
              <p:nvPr/>
            </p:nvSpPr>
            <p:spPr bwMode="auto">
              <a:xfrm flipH="1">
                <a:off x="6434598" y="46794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9" name="Line 60938"/>
              <p:cNvSpPr>
                <a:spLocks noChangeShapeType="1"/>
              </p:cNvSpPr>
              <p:nvPr/>
            </p:nvSpPr>
            <p:spPr bwMode="auto">
              <a:xfrm flipH="1">
                <a:off x="6396840" y="469025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0" name="Line 60939"/>
              <p:cNvSpPr>
                <a:spLocks noChangeShapeType="1"/>
              </p:cNvSpPr>
              <p:nvPr/>
            </p:nvSpPr>
            <p:spPr bwMode="auto">
              <a:xfrm flipH="1" flipV="1">
                <a:off x="6348294" y="4679464"/>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1" name="Line 60940"/>
              <p:cNvSpPr>
                <a:spLocks noChangeShapeType="1"/>
              </p:cNvSpPr>
              <p:nvPr/>
            </p:nvSpPr>
            <p:spPr bwMode="auto">
              <a:xfrm flipH="1">
                <a:off x="6321324" y="467946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2" name="Line 60941"/>
              <p:cNvSpPr>
                <a:spLocks noChangeShapeType="1"/>
              </p:cNvSpPr>
              <p:nvPr/>
            </p:nvSpPr>
            <p:spPr bwMode="auto">
              <a:xfrm flipH="1" flipV="1">
                <a:off x="6272778" y="470643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3" name="Line 60942"/>
              <p:cNvSpPr>
                <a:spLocks noChangeShapeType="1"/>
              </p:cNvSpPr>
              <p:nvPr/>
            </p:nvSpPr>
            <p:spPr bwMode="auto">
              <a:xfrm flipV="1">
                <a:off x="6272778" y="465788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4" name="Line 60943"/>
              <p:cNvSpPr>
                <a:spLocks noChangeShapeType="1"/>
              </p:cNvSpPr>
              <p:nvPr/>
            </p:nvSpPr>
            <p:spPr bwMode="auto">
              <a:xfrm flipV="1">
                <a:off x="6299748" y="460394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5" name="Line 60944"/>
              <p:cNvSpPr>
                <a:spLocks noChangeShapeType="1"/>
              </p:cNvSpPr>
              <p:nvPr/>
            </p:nvSpPr>
            <p:spPr bwMode="auto">
              <a:xfrm flipV="1">
                <a:off x="6326718" y="45931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6" name="Line 60945"/>
              <p:cNvSpPr>
                <a:spLocks noChangeShapeType="1"/>
              </p:cNvSpPr>
              <p:nvPr/>
            </p:nvSpPr>
            <p:spPr bwMode="auto">
              <a:xfrm flipV="1">
                <a:off x="6364476" y="458237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7" name="Line 60946"/>
              <p:cNvSpPr>
                <a:spLocks noChangeShapeType="1"/>
              </p:cNvSpPr>
              <p:nvPr/>
            </p:nvSpPr>
            <p:spPr bwMode="auto">
              <a:xfrm flipV="1">
                <a:off x="6402234" y="457158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8" name="Line 60947"/>
              <p:cNvSpPr>
                <a:spLocks noChangeShapeType="1"/>
              </p:cNvSpPr>
              <p:nvPr/>
            </p:nvSpPr>
            <p:spPr bwMode="auto">
              <a:xfrm flipH="1" flipV="1">
                <a:off x="6391446" y="4544614"/>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9" name="Line 60948"/>
              <p:cNvSpPr>
                <a:spLocks noChangeShapeType="1"/>
              </p:cNvSpPr>
              <p:nvPr/>
            </p:nvSpPr>
            <p:spPr bwMode="auto">
              <a:xfrm flipH="1">
                <a:off x="6315930" y="454461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0" name="Line 60949"/>
              <p:cNvSpPr>
                <a:spLocks noChangeShapeType="1"/>
              </p:cNvSpPr>
              <p:nvPr/>
            </p:nvSpPr>
            <p:spPr bwMode="auto">
              <a:xfrm flipH="1">
                <a:off x="6272778" y="456619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1" name="Line 60950"/>
              <p:cNvSpPr>
                <a:spLocks noChangeShapeType="1"/>
              </p:cNvSpPr>
              <p:nvPr/>
            </p:nvSpPr>
            <p:spPr bwMode="auto">
              <a:xfrm flipH="1" flipV="1">
                <a:off x="6261990" y="453922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2" name="Line 60951"/>
              <p:cNvSpPr>
                <a:spLocks noChangeShapeType="1"/>
              </p:cNvSpPr>
              <p:nvPr/>
            </p:nvSpPr>
            <p:spPr bwMode="auto">
              <a:xfrm flipV="1">
                <a:off x="6261990" y="449606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3" name="Line 60952"/>
              <p:cNvSpPr>
                <a:spLocks noChangeShapeType="1"/>
              </p:cNvSpPr>
              <p:nvPr/>
            </p:nvSpPr>
            <p:spPr bwMode="auto">
              <a:xfrm flipV="1">
                <a:off x="6288960" y="448528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4" name="Line 60953"/>
              <p:cNvSpPr>
                <a:spLocks noChangeShapeType="1"/>
              </p:cNvSpPr>
              <p:nvPr/>
            </p:nvSpPr>
            <p:spPr bwMode="auto">
              <a:xfrm flipV="1">
                <a:off x="6326718" y="4447522"/>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5" name="Line 60954"/>
              <p:cNvSpPr>
                <a:spLocks noChangeShapeType="1"/>
              </p:cNvSpPr>
              <p:nvPr/>
            </p:nvSpPr>
            <p:spPr bwMode="auto">
              <a:xfrm flipH="1" flipV="1">
                <a:off x="6423810" y="440976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6" name="Line 60955"/>
              <p:cNvSpPr>
                <a:spLocks noChangeShapeType="1"/>
              </p:cNvSpPr>
              <p:nvPr/>
            </p:nvSpPr>
            <p:spPr bwMode="auto">
              <a:xfrm flipV="1">
                <a:off x="6423810" y="4382794"/>
                <a:ext cx="8091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7" name="Line 60956"/>
              <p:cNvSpPr>
                <a:spLocks noChangeShapeType="1"/>
              </p:cNvSpPr>
              <p:nvPr/>
            </p:nvSpPr>
            <p:spPr bwMode="auto">
              <a:xfrm flipV="1">
                <a:off x="6504720" y="43720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8" name="Line 60957"/>
              <p:cNvSpPr>
                <a:spLocks noChangeShapeType="1"/>
              </p:cNvSpPr>
              <p:nvPr/>
            </p:nvSpPr>
            <p:spPr bwMode="auto">
              <a:xfrm>
                <a:off x="6542478" y="4372006"/>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9" name="Line 60958"/>
              <p:cNvSpPr>
                <a:spLocks noChangeShapeType="1"/>
              </p:cNvSpPr>
              <p:nvPr/>
            </p:nvSpPr>
            <p:spPr bwMode="auto">
              <a:xfrm flipV="1">
                <a:off x="6591024" y="4377400"/>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0" name="Line 60959"/>
              <p:cNvSpPr>
                <a:spLocks noChangeShapeType="1"/>
              </p:cNvSpPr>
              <p:nvPr/>
            </p:nvSpPr>
            <p:spPr bwMode="auto">
              <a:xfrm flipV="1">
                <a:off x="6666540" y="436661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1" name="Line 60960"/>
              <p:cNvSpPr>
                <a:spLocks noChangeShapeType="1"/>
              </p:cNvSpPr>
              <p:nvPr/>
            </p:nvSpPr>
            <p:spPr bwMode="auto">
              <a:xfrm flipH="1" flipV="1">
                <a:off x="6655752" y="433964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2" name="Line 60961"/>
              <p:cNvSpPr>
                <a:spLocks noChangeShapeType="1"/>
              </p:cNvSpPr>
              <p:nvPr/>
            </p:nvSpPr>
            <p:spPr bwMode="auto">
              <a:xfrm flipH="1">
                <a:off x="6617994" y="433964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3" name="Line 60962"/>
              <p:cNvSpPr>
                <a:spLocks noChangeShapeType="1"/>
              </p:cNvSpPr>
              <p:nvPr/>
            </p:nvSpPr>
            <p:spPr bwMode="auto">
              <a:xfrm flipH="1">
                <a:off x="6580236" y="43504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4" name="Line 60963"/>
              <p:cNvSpPr>
                <a:spLocks noChangeShapeType="1"/>
              </p:cNvSpPr>
              <p:nvPr/>
            </p:nvSpPr>
            <p:spPr bwMode="auto">
              <a:xfrm flipH="1" flipV="1">
                <a:off x="6531690" y="433424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5" name="Line 60964"/>
              <p:cNvSpPr>
                <a:spLocks noChangeShapeType="1"/>
              </p:cNvSpPr>
              <p:nvPr/>
            </p:nvSpPr>
            <p:spPr bwMode="auto">
              <a:xfrm flipH="1">
                <a:off x="6466962" y="4334248"/>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6" name="Line 60965"/>
              <p:cNvSpPr>
                <a:spLocks noChangeShapeType="1"/>
              </p:cNvSpPr>
              <p:nvPr/>
            </p:nvSpPr>
            <p:spPr bwMode="auto">
              <a:xfrm flipH="1" flipV="1">
                <a:off x="6413022" y="4372006"/>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7" name="Line 60966"/>
              <p:cNvSpPr>
                <a:spLocks noChangeShapeType="1"/>
              </p:cNvSpPr>
              <p:nvPr/>
            </p:nvSpPr>
            <p:spPr bwMode="auto">
              <a:xfrm flipV="1">
                <a:off x="6413022" y="435043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8" name="Line 60967"/>
              <p:cNvSpPr>
                <a:spLocks noChangeShapeType="1"/>
              </p:cNvSpPr>
              <p:nvPr/>
            </p:nvSpPr>
            <p:spPr bwMode="auto">
              <a:xfrm flipV="1">
                <a:off x="6488538" y="4247944"/>
                <a:ext cx="53940" cy="10248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9" name="Line 60968"/>
              <p:cNvSpPr>
                <a:spLocks noChangeShapeType="1"/>
              </p:cNvSpPr>
              <p:nvPr/>
            </p:nvSpPr>
            <p:spPr bwMode="auto">
              <a:xfrm flipV="1">
                <a:off x="6542478" y="4177822"/>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0" name="Line 60969"/>
              <p:cNvSpPr>
                <a:spLocks noChangeShapeType="1"/>
              </p:cNvSpPr>
              <p:nvPr/>
            </p:nvSpPr>
            <p:spPr bwMode="auto">
              <a:xfrm flipV="1">
                <a:off x="6644964" y="416703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1" name="Line 60970"/>
              <p:cNvSpPr>
                <a:spLocks noChangeShapeType="1"/>
              </p:cNvSpPr>
              <p:nvPr/>
            </p:nvSpPr>
            <p:spPr bwMode="auto">
              <a:xfrm flipV="1">
                <a:off x="6682722" y="411848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2" name="Line 60971"/>
              <p:cNvSpPr>
                <a:spLocks noChangeShapeType="1"/>
              </p:cNvSpPr>
              <p:nvPr/>
            </p:nvSpPr>
            <p:spPr bwMode="auto">
              <a:xfrm flipH="1" flipV="1">
                <a:off x="6698904" y="408073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3" name="Line 60972"/>
              <p:cNvSpPr>
                <a:spLocks noChangeShapeType="1"/>
              </p:cNvSpPr>
              <p:nvPr/>
            </p:nvSpPr>
            <p:spPr bwMode="auto">
              <a:xfrm flipH="1">
                <a:off x="6661146" y="40807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4" name="Line 60973"/>
              <p:cNvSpPr>
                <a:spLocks noChangeShapeType="1"/>
              </p:cNvSpPr>
              <p:nvPr/>
            </p:nvSpPr>
            <p:spPr bwMode="auto">
              <a:xfrm flipH="1">
                <a:off x="6585630" y="4091518"/>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5" name="Line 60974"/>
              <p:cNvSpPr>
                <a:spLocks noChangeShapeType="1"/>
              </p:cNvSpPr>
              <p:nvPr/>
            </p:nvSpPr>
            <p:spPr bwMode="auto">
              <a:xfrm flipH="1">
                <a:off x="6558660" y="411848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6" name="Line 60975"/>
              <p:cNvSpPr>
                <a:spLocks noChangeShapeType="1"/>
              </p:cNvSpPr>
              <p:nvPr/>
            </p:nvSpPr>
            <p:spPr bwMode="auto">
              <a:xfrm flipH="1" flipV="1">
                <a:off x="6537084" y="4086124"/>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7" name="Line 60976"/>
              <p:cNvSpPr>
                <a:spLocks noChangeShapeType="1"/>
              </p:cNvSpPr>
              <p:nvPr/>
            </p:nvSpPr>
            <p:spPr bwMode="auto">
              <a:xfrm flipH="1">
                <a:off x="6499326" y="4086124"/>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8" name="Line 60977"/>
              <p:cNvSpPr>
                <a:spLocks noChangeShapeType="1"/>
              </p:cNvSpPr>
              <p:nvPr/>
            </p:nvSpPr>
            <p:spPr bwMode="auto">
              <a:xfrm flipH="1" flipV="1">
                <a:off x="6488538" y="40645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9" name="Line 60978"/>
              <p:cNvSpPr>
                <a:spLocks noChangeShapeType="1"/>
              </p:cNvSpPr>
              <p:nvPr/>
            </p:nvSpPr>
            <p:spPr bwMode="auto">
              <a:xfrm flipH="1" flipV="1">
                <a:off x="6429204" y="3999820"/>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0" name="Line 60979"/>
              <p:cNvSpPr>
                <a:spLocks noChangeShapeType="1"/>
              </p:cNvSpPr>
              <p:nvPr/>
            </p:nvSpPr>
            <p:spPr bwMode="auto">
              <a:xfrm flipV="1">
                <a:off x="6429204" y="395127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1" name="Line 60980"/>
              <p:cNvSpPr>
                <a:spLocks noChangeShapeType="1"/>
              </p:cNvSpPr>
              <p:nvPr/>
            </p:nvSpPr>
            <p:spPr bwMode="auto">
              <a:xfrm flipV="1">
                <a:off x="6450780" y="394048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2" name="Line 60981"/>
              <p:cNvSpPr>
                <a:spLocks noChangeShapeType="1"/>
              </p:cNvSpPr>
              <p:nvPr/>
            </p:nvSpPr>
            <p:spPr bwMode="auto">
              <a:xfrm flipV="1">
                <a:off x="6493932" y="389194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3" name="Line 60982"/>
              <p:cNvSpPr>
                <a:spLocks noChangeShapeType="1"/>
              </p:cNvSpPr>
              <p:nvPr/>
            </p:nvSpPr>
            <p:spPr bwMode="auto">
              <a:xfrm flipV="1">
                <a:off x="6515508" y="384339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4" name="Line 60983"/>
              <p:cNvSpPr>
                <a:spLocks noChangeShapeType="1"/>
              </p:cNvSpPr>
              <p:nvPr/>
            </p:nvSpPr>
            <p:spPr bwMode="auto">
              <a:xfrm flipV="1">
                <a:off x="6542478" y="38326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5" name="Line 60984"/>
              <p:cNvSpPr>
                <a:spLocks noChangeShapeType="1"/>
              </p:cNvSpPr>
              <p:nvPr/>
            </p:nvSpPr>
            <p:spPr bwMode="auto">
              <a:xfrm flipH="1">
                <a:off x="6542478" y="38326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6" name="Line 60985"/>
              <p:cNvSpPr>
                <a:spLocks noChangeShapeType="1"/>
              </p:cNvSpPr>
              <p:nvPr/>
            </p:nvSpPr>
            <p:spPr bwMode="auto">
              <a:xfrm flipH="1" flipV="1">
                <a:off x="6531690" y="380563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7" name="Line 60986"/>
              <p:cNvSpPr>
                <a:spLocks noChangeShapeType="1"/>
              </p:cNvSpPr>
              <p:nvPr/>
            </p:nvSpPr>
            <p:spPr bwMode="auto">
              <a:xfrm flipH="1" flipV="1">
                <a:off x="6520902" y="37678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8" name="Line 60987"/>
              <p:cNvSpPr>
                <a:spLocks noChangeShapeType="1"/>
              </p:cNvSpPr>
              <p:nvPr/>
            </p:nvSpPr>
            <p:spPr bwMode="auto">
              <a:xfrm flipH="1" flipV="1">
                <a:off x="6466962" y="374090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9" name="Line 60988"/>
              <p:cNvSpPr>
                <a:spLocks noChangeShapeType="1"/>
              </p:cNvSpPr>
              <p:nvPr/>
            </p:nvSpPr>
            <p:spPr bwMode="auto">
              <a:xfrm flipV="1">
                <a:off x="6466962" y="37301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0" name="Line 60989"/>
              <p:cNvSpPr>
                <a:spLocks noChangeShapeType="1"/>
              </p:cNvSpPr>
              <p:nvPr/>
            </p:nvSpPr>
            <p:spPr bwMode="auto">
              <a:xfrm flipV="1">
                <a:off x="6504720" y="3643816"/>
                <a:ext cx="16182" cy="8630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1" name="Line 60990"/>
              <p:cNvSpPr>
                <a:spLocks noChangeShapeType="1"/>
              </p:cNvSpPr>
              <p:nvPr/>
            </p:nvSpPr>
            <p:spPr bwMode="auto">
              <a:xfrm flipV="1">
                <a:off x="6520902" y="3616846"/>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2" name="Line 60991"/>
              <p:cNvSpPr>
                <a:spLocks noChangeShapeType="1"/>
              </p:cNvSpPr>
              <p:nvPr/>
            </p:nvSpPr>
            <p:spPr bwMode="auto">
              <a:xfrm>
                <a:off x="6596418" y="3616846"/>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3" name="Line 60992"/>
              <p:cNvSpPr>
                <a:spLocks noChangeShapeType="1"/>
              </p:cNvSpPr>
              <p:nvPr/>
            </p:nvSpPr>
            <p:spPr bwMode="auto">
              <a:xfrm>
                <a:off x="6644964" y="3649210"/>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4" name="Line 60993"/>
              <p:cNvSpPr>
                <a:spLocks noChangeShapeType="1"/>
              </p:cNvSpPr>
              <p:nvPr/>
            </p:nvSpPr>
            <p:spPr bwMode="auto">
              <a:xfrm>
                <a:off x="6698904" y="367078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5" name="Line 60994"/>
              <p:cNvSpPr>
                <a:spLocks noChangeShapeType="1"/>
              </p:cNvSpPr>
              <p:nvPr/>
            </p:nvSpPr>
            <p:spPr bwMode="auto">
              <a:xfrm>
                <a:off x="6709692" y="3708544"/>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6" name="Line 60995"/>
              <p:cNvSpPr>
                <a:spLocks noChangeShapeType="1"/>
              </p:cNvSpPr>
              <p:nvPr/>
            </p:nvSpPr>
            <p:spPr bwMode="auto">
              <a:xfrm>
                <a:off x="6795996" y="3724726"/>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7" name="Line 60996"/>
              <p:cNvSpPr>
                <a:spLocks noChangeShapeType="1"/>
              </p:cNvSpPr>
              <p:nvPr/>
            </p:nvSpPr>
            <p:spPr bwMode="auto">
              <a:xfrm flipV="1">
                <a:off x="6839148" y="3692362"/>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8" name="Line 60997"/>
              <p:cNvSpPr>
                <a:spLocks noChangeShapeType="1"/>
              </p:cNvSpPr>
              <p:nvPr/>
            </p:nvSpPr>
            <p:spPr bwMode="auto">
              <a:xfrm flipH="1" flipV="1">
                <a:off x="6898482" y="3649210"/>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9" name="Line 60998"/>
              <p:cNvSpPr>
                <a:spLocks noChangeShapeType="1"/>
              </p:cNvSpPr>
              <p:nvPr/>
            </p:nvSpPr>
            <p:spPr bwMode="auto">
              <a:xfrm flipH="1" flipV="1">
                <a:off x="6882300" y="3611452"/>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0" name="Line 60999"/>
              <p:cNvSpPr>
                <a:spLocks noChangeShapeType="1"/>
              </p:cNvSpPr>
              <p:nvPr/>
            </p:nvSpPr>
            <p:spPr bwMode="auto">
              <a:xfrm flipV="1">
                <a:off x="6882300" y="358987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1" name="Line 61000"/>
              <p:cNvSpPr>
                <a:spLocks noChangeShapeType="1"/>
              </p:cNvSpPr>
              <p:nvPr/>
            </p:nvSpPr>
            <p:spPr bwMode="auto">
              <a:xfrm flipV="1">
                <a:off x="6957816" y="3546724"/>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2" name="Line 61001"/>
              <p:cNvSpPr>
                <a:spLocks noChangeShapeType="1"/>
              </p:cNvSpPr>
              <p:nvPr/>
            </p:nvSpPr>
            <p:spPr bwMode="auto">
              <a:xfrm flipH="1">
                <a:off x="6952422" y="354672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3" name="Line 61002"/>
              <p:cNvSpPr>
                <a:spLocks noChangeShapeType="1"/>
              </p:cNvSpPr>
              <p:nvPr/>
            </p:nvSpPr>
            <p:spPr bwMode="auto">
              <a:xfrm flipH="1" flipV="1">
                <a:off x="6860724" y="3535936"/>
                <a:ext cx="91698"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4" name="Line 61003"/>
              <p:cNvSpPr>
                <a:spLocks noChangeShapeType="1"/>
              </p:cNvSpPr>
              <p:nvPr/>
            </p:nvSpPr>
            <p:spPr bwMode="auto">
              <a:xfrm flipH="1" flipV="1">
                <a:off x="6812178" y="3514360"/>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5" name="Line 61004"/>
              <p:cNvSpPr>
                <a:spLocks noChangeShapeType="1"/>
              </p:cNvSpPr>
              <p:nvPr/>
            </p:nvSpPr>
            <p:spPr bwMode="auto">
              <a:xfrm flipV="1">
                <a:off x="6812178" y="3444238"/>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6" name="Line 61005"/>
              <p:cNvSpPr>
                <a:spLocks noChangeShapeType="1"/>
              </p:cNvSpPr>
              <p:nvPr/>
            </p:nvSpPr>
            <p:spPr bwMode="auto">
              <a:xfrm flipV="1">
                <a:off x="6914664" y="339569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7" name="Line 61006"/>
              <p:cNvSpPr>
                <a:spLocks noChangeShapeType="1"/>
              </p:cNvSpPr>
              <p:nvPr/>
            </p:nvSpPr>
            <p:spPr bwMode="auto">
              <a:xfrm flipV="1">
                <a:off x="6936240" y="33795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8" name="Line 61007"/>
              <p:cNvSpPr>
                <a:spLocks noChangeShapeType="1"/>
              </p:cNvSpPr>
              <p:nvPr/>
            </p:nvSpPr>
            <p:spPr bwMode="auto">
              <a:xfrm flipH="1">
                <a:off x="6936240" y="33795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9" name="Line 61008"/>
              <p:cNvSpPr>
                <a:spLocks noChangeShapeType="1"/>
              </p:cNvSpPr>
              <p:nvPr/>
            </p:nvSpPr>
            <p:spPr bwMode="auto">
              <a:xfrm flipV="1">
                <a:off x="6936240" y="334714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0" name="Line 61009"/>
              <p:cNvSpPr>
                <a:spLocks noChangeShapeType="1"/>
              </p:cNvSpPr>
              <p:nvPr/>
            </p:nvSpPr>
            <p:spPr bwMode="auto">
              <a:xfrm flipV="1">
                <a:off x="6963210" y="3320176"/>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1" name="Line 61010"/>
              <p:cNvSpPr>
                <a:spLocks noChangeShapeType="1"/>
              </p:cNvSpPr>
              <p:nvPr/>
            </p:nvSpPr>
            <p:spPr bwMode="auto">
              <a:xfrm flipV="1">
                <a:off x="7038726" y="327163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2" name="Line 61011"/>
              <p:cNvSpPr>
                <a:spLocks noChangeShapeType="1"/>
              </p:cNvSpPr>
              <p:nvPr/>
            </p:nvSpPr>
            <p:spPr bwMode="auto">
              <a:xfrm>
                <a:off x="7065696" y="3271630"/>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3" name="Line 61012"/>
              <p:cNvSpPr>
                <a:spLocks noChangeShapeType="1"/>
              </p:cNvSpPr>
              <p:nvPr/>
            </p:nvSpPr>
            <p:spPr bwMode="auto">
              <a:xfrm flipV="1">
                <a:off x="7152000" y="327702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4" name="Line 61013"/>
              <p:cNvSpPr>
                <a:spLocks noChangeShapeType="1"/>
              </p:cNvSpPr>
              <p:nvPr/>
            </p:nvSpPr>
            <p:spPr bwMode="auto">
              <a:xfrm flipV="1">
                <a:off x="7189758" y="326623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5" name="Line 61014"/>
              <p:cNvSpPr>
                <a:spLocks noChangeShapeType="1"/>
              </p:cNvSpPr>
              <p:nvPr/>
            </p:nvSpPr>
            <p:spPr bwMode="auto">
              <a:xfrm flipV="1">
                <a:off x="7227516" y="325544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6" name="Line 61015"/>
              <p:cNvSpPr>
                <a:spLocks noChangeShapeType="1"/>
              </p:cNvSpPr>
              <p:nvPr/>
            </p:nvSpPr>
            <p:spPr bwMode="auto">
              <a:xfrm flipH="1" flipV="1">
                <a:off x="7249092" y="3212296"/>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7" name="Line 61016"/>
              <p:cNvSpPr>
                <a:spLocks noChangeShapeType="1"/>
              </p:cNvSpPr>
              <p:nvPr/>
            </p:nvSpPr>
            <p:spPr bwMode="auto">
              <a:xfrm>
                <a:off x="7249092" y="321229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8" name="Line 61017"/>
              <p:cNvSpPr>
                <a:spLocks noChangeShapeType="1"/>
              </p:cNvSpPr>
              <p:nvPr/>
            </p:nvSpPr>
            <p:spPr bwMode="auto">
              <a:xfrm>
                <a:off x="7303032" y="323926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9" name="Line 61018"/>
              <p:cNvSpPr>
                <a:spLocks noChangeShapeType="1"/>
              </p:cNvSpPr>
              <p:nvPr/>
            </p:nvSpPr>
            <p:spPr bwMode="auto">
              <a:xfrm flipH="1">
                <a:off x="7330002" y="326623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0" name="Line 61019"/>
              <p:cNvSpPr>
                <a:spLocks noChangeShapeType="1"/>
              </p:cNvSpPr>
              <p:nvPr/>
            </p:nvSpPr>
            <p:spPr bwMode="auto">
              <a:xfrm flipH="1">
                <a:off x="7286850" y="3314782"/>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1" name="Line 61020"/>
              <p:cNvSpPr>
                <a:spLocks noChangeShapeType="1"/>
              </p:cNvSpPr>
              <p:nvPr/>
            </p:nvSpPr>
            <p:spPr bwMode="auto">
              <a:xfrm flipH="1">
                <a:off x="7254486" y="332557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2" name="Line 61021"/>
              <p:cNvSpPr>
                <a:spLocks noChangeShapeType="1"/>
              </p:cNvSpPr>
              <p:nvPr/>
            </p:nvSpPr>
            <p:spPr bwMode="auto">
              <a:xfrm>
                <a:off x="7254486" y="3336358"/>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3" name="Line 61022"/>
              <p:cNvSpPr>
                <a:spLocks noChangeShapeType="1"/>
              </p:cNvSpPr>
              <p:nvPr/>
            </p:nvSpPr>
            <p:spPr bwMode="auto">
              <a:xfrm flipH="1">
                <a:off x="7259880" y="336332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4" name="Line 61023"/>
              <p:cNvSpPr>
                <a:spLocks noChangeShapeType="1"/>
              </p:cNvSpPr>
              <p:nvPr/>
            </p:nvSpPr>
            <p:spPr bwMode="auto">
              <a:xfrm flipH="1">
                <a:off x="7184364" y="337411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5" name="Line 61024"/>
              <p:cNvSpPr>
                <a:spLocks noChangeShapeType="1"/>
              </p:cNvSpPr>
              <p:nvPr/>
            </p:nvSpPr>
            <p:spPr bwMode="auto">
              <a:xfrm flipH="1">
                <a:off x="7162788" y="339569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6" name="Line 61025"/>
              <p:cNvSpPr>
                <a:spLocks noChangeShapeType="1"/>
              </p:cNvSpPr>
              <p:nvPr/>
            </p:nvSpPr>
            <p:spPr bwMode="auto">
              <a:xfrm flipH="1">
                <a:off x="7135818" y="344423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7" name="Line 61026"/>
              <p:cNvSpPr>
                <a:spLocks noChangeShapeType="1"/>
              </p:cNvSpPr>
              <p:nvPr/>
            </p:nvSpPr>
            <p:spPr bwMode="auto">
              <a:xfrm>
                <a:off x="7135818" y="34981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8" name="Line 61027"/>
              <p:cNvSpPr>
                <a:spLocks noChangeShapeType="1"/>
              </p:cNvSpPr>
              <p:nvPr/>
            </p:nvSpPr>
            <p:spPr bwMode="auto">
              <a:xfrm flipH="1">
                <a:off x="7125030" y="353593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9" name="Line 61028"/>
              <p:cNvSpPr>
                <a:spLocks noChangeShapeType="1"/>
              </p:cNvSpPr>
              <p:nvPr/>
            </p:nvSpPr>
            <p:spPr bwMode="auto">
              <a:xfrm flipH="1" flipV="1">
                <a:off x="7071090" y="3557512"/>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0" name="Line 61029"/>
              <p:cNvSpPr>
                <a:spLocks noChangeShapeType="1"/>
              </p:cNvSpPr>
              <p:nvPr/>
            </p:nvSpPr>
            <p:spPr bwMode="auto">
              <a:xfrm flipH="1">
                <a:off x="7033332" y="355751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1" name="Line 61030"/>
              <p:cNvSpPr>
                <a:spLocks noChangeShapeType="1"/>
              </p:cNvSpPr>
              <p:nvPr/>
            </p:nvSpPr>
            <p:spPr bwMode="auto">
              <a:xfrm>
                <a:off x="7033332" y="35683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2" name="Line 61031"/>
              <p:cNvSpPr>
                <a:spLocks noChangeShapeType="1"/>
              </p:cNvSpPr>
              <p:nvPr/>
            </p:nvSpPr>
            <p:spPr bwMode="auto">
              <a:xfrm flipH="1">
                <a:off x="7017150" y="360605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3" name="Line 61032"/>
              <p:cNvSpPr>
                <a:spLocks noChangeShapeType="1"/>
              </p:cNvSpPr>
              <p:nvPr/>
            </p:nvSpPr>
            <p:spPr bwMode="auto">
              <a:xfrm>
                <a:off x="7017150" y="3654604"/>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4" name="Line 61033"/>
              <p:cNvSpPr>
                <a:spLocks noChangeShapeType="1"/>
              </p:cNvSpPr>
              <p:nvPr/>
            </p:nvSpPr>
            <p:spPr bwMode="auto">
              <a:xfrm>
                <a:off x="7071090" y="3681574"/>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5" name="Line 61034"/>
              <p:cNvSpPr>
                <a:spLocks noChangeShapeType="1"/>
              </p:cNvSpPr>
              <p:nvPr/>
            </p:nvSpPr>
            <p:spPr bwMode="auto">
              <a:xfrm>
                <a:off x="7114242" y="3708544"/>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6" name="Line 61035"/>
              <p:cNvSpPr>
                <a:spLocks noChangeShapeType="1"/>
              </p:cNvSpPr>
              <p:nvPr/>
            </p:nvSpPr>
            <p:spPr bwMode="auto">
              <a:xfrm>
                <a:off x="7168182" y="3730120"/>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7" name="Line 61036"/>
              <p:cNvSpPr>
                <a:spLocks noChangeShapeType="1"/>
              </p:cNvSpPr>
              <p:nvPr/>
            </p:nvSpPr>
            <p:spPr bwMode="auto">
              <a:xfrm flipV="1">
                <a:off x="7216728" y="370854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8" name="Line 61037"/>
              <p:cNvSpPr>
                <a:spLocks noChangeShapeType="1"/>
              </p:cNvSpPr>
              <p:nvPr/>
            </p:nvSpPr>
            <p:spPr bwMode="auto">
              <a:xfrm flipV="1">
                <a:off x="7243698" y="36977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9" name="Line 61038"/>
              <p:cNvSpPr>
                <a:spLocks noChangeShapeType="1"/>
              </p:cNvSpPr>
              <p:nvPr/>
            </p:nvSpPr>
            <p:spPr bwMode="auto">
              <a:xfrm flipV="1">
                <a:off x="7281456" y="368696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0" name="Line 61039"/>
              <p:cNvSpPr>
                <a:spLocks noChangeShapeType="1"/>
              </p:cNvSpPr>
              <p:nvPr/>
            </p:nvSpPr>
            <p:spPr bwMode="auto">
              <a:xfrm>
                <a:off x="7319214" y="3686968"/>
                <a:ext cx="80910"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1" name="Line 61040"/>
              <p:cNvSpPr>
                <a:spLocks noChangeShapeType="1"/>
              </p:cNvSpPr>
              <p:nvPr/>
            </p:nvSpPr>
            <p:spPr bwMode="auto">
              <a:xfrm>
                <a:off x="7400124" y="3703150"/>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2" name="Line 61041"/>
              <p:cNvSpPr>
                <a:spLocks noChangeShapeType="1"/>
              </p:cNvSpPr>
              <p:nvPr/>
            </p:nvSpPr>
            <p:spPr bwMode="auto">
              <a:xfrm>
                <a:off x="7416306" y="3740908"/>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3" name="Line 61042"/>
              <p:cNvSpPr>
                <a:spLocks noChangeShapeType="1"/>
              </p:cNvSpPr>
              <p:nvPr/>
            </p:nvSpPr>
            <p:spPr bwMode="auto">
              <a:xfrm>
                <a:off x="7464852" y="3762484"/>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4" name="Line 61043"/>
              <p:cNvSpPr>
                <a:spLocks noChangeShapeType="1"/>
              </p:cNvSpPr>
              <p:nvPr/>
            </p:nvSpPr>
            <p:spPr bwMode="auto">
              <a:xfrm flipH="1">
                <a:off x="7502610" y="382721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5" name="Line 61044"/>
              <p:cNvSpPr>
                <a:spLocks noChangeShapeType="1"/>
              </p:cNvSpPr>
              <p:nvPr/>
            </p:nvSpPr>
            <p:spPr bwMode="auto">
              <a:xfrm flipH="1" flipV="1">
                <a:off x="7491822" y="38380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6" name="Line 61045"/>
              <p:cNvSpPr>
                <a:spLocks noChangeShapeType="1"/>
              </p:cNvSpPr>
              <p:nvPr/>
            </p:nvSpPr>
            <p:spPr bwMode="auto">
              <a:xfrm flipH="1">
                <a:off x="7448670" y="383800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7" name="Line 61046"/>
              <p:cNvSpPr>
                <a:spLocks noChangeShapeType="1"/>
              </p:cNvSpPr>
              <p:nvPr/>
            </p:nvSpPr>
            <p:spPr bwMode="auto">
              <a:xfrm>
                <a:off x="7448670" y="384878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8" name="Line 61047"/>
              <p:cNvSpPr>
                <a:spLocks noChangeShapeType="1"/>
              </p:cNvSpPr>
              <p:nvPr/>
            </p:nvSpPr>
            <p:spPr bwMode="auto">
              <a:xfrm flipH="1">
                <a:off x="7470246" y="3875758"/>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9" name="Line 61048"/>
              <p:cNvSpPr>
                <a:spLocks noChangeShapeType="1"/>
              </p:cNvSpPr>
              <p:nvPr/>
            </p:nvSpPr>
            <p:spPr bwMode="auto">
              <a:xfrm>
                <a:off x="7470246" y="392430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0" name="Line 61049"/>
              <p:cNvSpPr>
                <a:spLocks noChangeShapeType="1"/>
              </p:cNvSpPr>
              <p:nvPr/>
            </p:nvSpPr>
            <p:spPr bwMode="auto">
              <a:xfrm>
                <a:off x="7486428" y="3962062"/>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1" name="Line 61050"/>
              <p:cNvSpPr>
                <a:spLocks noChangeShapeType="1"/>
              </p:cNvSpPr>
              <p:nvPr/>
            </p:nvSpPr>
            <p:spPr bwMode="auto">
              <a:xfrm flipH="1">
                <a:off x="7481034" y="403757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2" name="Line 61051"/>
              <p:cNvSpPr>
                <a:spLocks noChangeShapeType="1"/>
              </p:cNvSpPr>
              <p:nvPr/>
            </p:nvSpPr>
            <p:spPr bwMode="auto">
              <a:xfrm>
                <a:off x="7481034" y="4080730"/>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3" name="Line 61052"/>
              <p:cNvSpPr>
                <a:spLocks noChangeShapeType="1"/>
              </p:cNvSpPr>
              <p:nvPr/>
            </p:nvSpPr>
            <p:spPr bwMode="auto">
              <a:xfrm>
                <a:off x="7497216" y="412388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4" name="Line 61053"/>
              <p:cNvSpPr>
                <a:spLocks noChangeShapeType="1"/>
              </p:cNvSpPr>
              <p:nvPr/>
            </p:nvSpPr>
            <p:spPr bwMode="auto">
              <a:xfrm flipH="1">
                <a:off x="7481034" y="416164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5" name="Line 61054"/>
              <p:cNvSpPr>
                <a:spLocks noChangeShapeType="1"/>
              </p:cNvSpPr>
              <p:nvPr/>
            </p:nvSpPr>
            <p:spPr bwMode="auto">
              <a:xfrm>
                <a:off x="7481034" y="421018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6" name="Line 61055"/>
              <p:cNvSpPr>
                <a:spLocks noChangeShapeType="1"/>
              </p:cNvSpPr>
              <p:nvPr/>
            </p:nvSpPr>
            <p:spPr bwMode="auto">
              <a:xfrm>
                <a:off x="7491822" y="42479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7" name="Line 61056"/>
              <p:cNvSpPr>
                <a:spLocks noChangeShapeType="1"/>
              </p:cNvSpPr>
              <p:nvPr/>
            </p:nvSpPr>
            <p:spPr bwMode="auto">
              <a:xfrm>
                <a:off x="7502610" y="42857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8" name="Line 61057"/>
              <p:cNvSpPr>
                <a:spLocks noChangeShapeType="1"/>
              </p:cNvSpPr>
              <p:nvPr/>
            </p:nvSpPr>
            <p:spPr bwMode="auto">
              <a:xfrm flipH="1">
                <a:off x="7475640" y="43234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9" name="Line 61058"/>
              <p:cNvSpPr>
                <a:spLocks noChangeShapeType="1"/>
              </p:cNvSpPr>
              <p:nvPr/>
            </p:nvSpPr>
            <p:spPr bwMode="auto">
              <a:xfrm>
                <a:off x="7475640" y="43342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0" name="Line 61059"/>
              <p:cNvSpPr>
                <a:spLocks noChangeShapeType="1"/>
              </p:cNvSpPr>
              <p:nvPr/>
            </p:nvSpPr>
            <p:spPr bwMode="auto">
              <a:xfrm flipH="1">
                <a:off x="7464852" y="4372006"/>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1" name="Line 61060"/>
              <p:cNvSpPr>
                <a:spLocks noChangeShapeType="1"/>
              </p:cNvSpPr>
              <p:nvPr/>
            </p:nvSpPr>
            <p:spPr bwMode="auto">
              <a:xfrm flipH="1">
                <a:off x="7421700" y="4415158"/>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2" name="Line 61061"/>
              <p:cNvSpPr>
                <a:spLocks noChangeShapeType="1"/>
              </p:cNvSpPr>
              <p:nvPr/>
            </p:nvSpPr>
            <p:spPr bwMode="auto">
              <a:xfrm>
                <a:off x="7421700" y="443134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3" name="Line 61062"/>
              <p:cNvSpPr>
                <a:spLocks noChangeShapeType="1"/>
              </p:cNvSpPr>
              <p:nvPr/>
            </p:nvSpPr>
            <p:spPr bwMode="auto">
              <a:xfrm flipH="1">
                <a:off x="7410912" y="446909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4" name="Line 61063"/>
              <p:cNvSpPr>
                <a:spLocks noChangeShapeType="1"/>
              </p:cNvSpPr>
              <p:nvPr/>
            </p:nvSpPr>
            <p:spPr bwMode="auto">
              <a:xfrm flipH="1">
                <a:off x="7346184" y="4517644"/>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5" name="Line 61064"/>
              <p:cNvSpPr>
                <a:spLocks noChangeShapeType="1"/>
              </p:cNvSpPr>
              <p:nvPr/>
            </p:nvSpPr>
            <p:spPr bwMode="auto">
              <a:xfrm flipH="1" flipV="1">
                <a:off x="7292244" y="455000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6" name="Line 61065"/>
              <p:cNvSpPr>
                <a:spLocks noChangeShapeType="1"/>
              </p:cNvSpPr>
              <p:nvPr/>
            </p:nvSpPr>
            <p:spPr bwMode="auto">
              <a:xfrm flipH="1">
                <a:off x="7222122" y="4550008"/>
                <a:ext cx="7012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7" name="Line 61066"/>
              <p:cNvSpPr>
                <a:spLocks noChangeShapeType="1"/>
              </p:cNvSpPr>
              <p:nvPr/>
            </p:nvSpPr>
            <p:spPr bwMode="auto">
              <a:xfrm flipH="1">
                <a:off x="7146606" y="4576978"/>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8" name="Line 61067"/>
              <p:cNvSpPr>
                <a:spLocks noChangeShapeType="1"/>
              </p:cNvSpPr>
              <p:nvPr/>
            </p:nvSpPr>
            <p:spPr bwMode="auto">
              <a:xfrm flipH="1">
                <a:off x="7071090" y="459855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9" name="Line 61068"/>
              <p:cNvSpPr>
                <a:spLocks noChangeShapeType="1"/>
              </p:cNvSpPr>
              <p:nvPr/>
            </p:nvSpPr>
            <p:spPr bwMode="auto">
              <a:xfrm flipH="1">
                <a:off x="7033332" y="46201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0" name="Line 61069"/>
              <p:cNvSpPr>
                <a:spLocks noChangeShapeType="1"/>
              </p:cNvSpPr>
              <p:nvPr/>
            </p:nvSpPr>
            <p:spPr bwMode="auto">
              <a:xfrm flipH="1">
                <a:off x="7011756" y="463091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1" name="Line 61070"/>
              <p:cNvSpPr>
                <a:spLocks noChangeShapeType="1"/>
              </p:cNvSpPr>
              <p:nvPr/>
            </p:nvSpPr>
            <p:spPr bwMode="auto">
              <a:xfrm flipH="1">
                <a:off x="6968604" y="467946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2" name="Line 61071"/>
              <p:cNvSpPr>
                <a:spLocks noChangeShapeType="1"/>
              </p:cNvSpPr>
              <p:nvPr/>
            </p:nvSpPr>
            <p:spPr bwMode="auto">
              <a:xfrm flipH="1" flipV="1">
                <a:off x="6957816" y="465788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3" name="Line 61072"/>
              <p:cNvSpPr>
                <a:spLocks noChangeShapeType="1"/>
              </p:cNvSpPr>
              <p:nvPr/>
            </p:nvSpPr>
            <p:spPr bwMode="auto">
              <a:xfrm flipH="1">
                <a:off x="6936240" y="4657888"/>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4" name="Line 61073"/>
              <p:cNvSpPr>
                <a:spLocks noChangeShapeType="1"/>
              </p:cNvSpPr>
              <p:nvPr/>
            </p:nvSpPr>
            <p:spPr bwMode="auto">
              <a:xfrm flipH="1">
                <a:off x="6893088" y="470104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5" name="Line 61074"/>
              <p:cNvSpPr>
                <a:spLocks noChangeShapeType="1"/>
              </p:cNvSpPr>
              <p:nvPr/>
            </p:nvSpPr>
            <p:spPr bwMode="auto">
              <a:xfrm>
                <a:off x="6893088" y="47172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6" name="Line 61075"/>
              <p:cNvSpPr>
                <a:spLocks noChangeShapeType="1"/>
              </p:cNvSpPr>
              <p:nvPr/>
            </p:nvSpPr>
            <p:spPr bwMode="auto">
              <a:xfrm flipH="1">
                <a:off x="6833754" y="475498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7" name="Line 61076"/>
              <p:cNvSpPr>
                <a:spLocks noChangeShapeType="1"/>
              </p:cNvSpPr>
              <p:nvPr/>
            </p:nvSpPr>
            <p:spPr bwMode="auto">
              <a:xfrm flipH="1" flipV="1">
                <a:off x="6779814" y="474958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8" name="Line 61077"/>
              <p:cNvSpPr>
                <a:spLocks noChangeShapeType="1"/>
              </p:cNvSpPr>
              <p:nvPr/>
            </p:nvSpPr>
            <p:spPr bwMode="auto">
              <a:xfrm flipH="1">
                <a:off x="6758238" y="474958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9" name="Line 61078"/>
              <p:cNvSpPr>
                <a:spLocks noChangeShapeType="1"/>
              </p:cNvSpPr>
              <p:nvPr/>
            </p:nvSpPr>
            <p:spPr bwMode="auto">
              <a:xfrm flipH="1">
                <a:off x="6682722" y="479813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0" name="Line 61079"/>
              <p:cNvSpPr>
                <a:spLocks noChangeShapeType="1"/>
              </p:cNvSpPr>
              <p:nvPr/>
            </p:nvSpPr>
            <p:spPr bwMode="auto">
              <a:xfrm flipH="1" flipV="1">
                <a:off x="6628782" y="4798132"/>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1" name="Line 61080"/>
              <p:cNvSpPr>
                <a:spLocks noChangeShapeType="1"/>
              </p:cNvSpPr>
              <p:nvPr/>
            </p:nvSpPr>
            <p:spPr bwMode="auto">
              <a:xfrm flipH="1">
                <a:off x="6596418" y="479813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2" name="Line 61081"/>
              <p:cNvSpPr>
                <a:spLocks noChangeShapeType="1"/>
              </p:cNvSpPr>
              <p:nvPr/>
            </p:nvSpPr>
            <p:spPr bwMode="auto">
              <a:xfrm flipH="1">
                <a:off x="6531690" y="4808920"/>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3" name="Line 61082"/>
              <p:cNvSpPr>
                <a:spLocks noChangeShapeType="1"/>
              </p:cNvSpPr>
              <p:nvPr/>
            </p:nvSpPr>
            <p:spPr bwMode="auto">
              <a:xfrm flipH="1" flipV="1">
                <a:off x="6520902" y="4830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16" name="Group 1515"/>
            <p:cNvGrpSpPr/>
            <p:nvPr/>
          </p:nvGrpSpPr>
          <p:grpSpPr>
            <a:xfrm>
              <a:off x="6262001" y="3212310"/>
              <a:ext cx="1094982" cy="1650564"/>
              <a:chOff x="6262001" y="3212310"/>
              <a:chExt cx="1094982" cy="1650564"/>
            </a:xfrm>
          </p:grpSpPr>
          <p:sp>
            <p:nvSpPr>
              <p:cNvPr id="1095" name="Line 61084"/>
              <p:cNvSpPr>
                <a:spLocks noChangeShapeType="1"/>
              </p:cNvSpPr>
              <p:nvPr/>
            </p:nvSpPr>
            <p:spPr bwMode="auto">
              <a:xfrm flipH="1" flipV="1">
                <a:off x="6510125" y="479275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6" name="Line 61085"/>
              <p:cNvSpPr>
                <a:spLocks noChangeShapeType="1"/>
              </p:cNvSpPr>
              <p:nvPr/>
            </p:nvSpPr>
            <p:spPr bwMode="auto">
              <a:xfrm flipH="1">
                <a:off x="6407639" y="4792752"/>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7" name="Line 61086"/>
              <p:cNvSpPr>
                <a:spLocks noChangeShapeType="1"/>
              </p:cNvSpPr>
              <p:nvPr/>
            </p:nvSpPr>
            <p:spPr bwMode="auto">
              <a:xfrm flipV="1">
                <a:off x="6407639" y="4852086"/>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8" name="Line 61087"/>
              <p:cNvSpPr>
                <a:spLocks noChangeShapeType="1"/>
              </p:cNvSpPr>
              <p:nvPr/>
            </p:nvSpPr>
            <p:spPr bwMode="auto">
              <a:xfrm flipV="1">
                <a:off x="6440003" y="4792752"/>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9" name="Line 61088"/>
              <p:cNvSpPr>
                <a:spLocks noChangeShapeType="1"/>
              </p:cNvSpPr>
              <p:nvPr/>
            </p:nvSpPr>
            <p:spPr bwMode="auto">
              <a:xfrm flipH="1">
                <a:off x="6396851" y="4792752"/>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0" name="Line 61089"/>
              <p:cNvSpPr>
                <a:spLocks noChangeShapeType="1"/>
              </p:cNvSpPr>
              <p:nvPr/>
            </p:nvSpPr>
            <p:spPr bwMode="auto">
              <a:xfrm flipV="1">
                <a:off x="6396851" y="4771176"/>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1" name="Line 61090"/>
              <p:cNvSpPr>
                <a:spLocks noChangeShapeType="1"/>
              </p:cNvSpPr>
              <p:nvPr/>
            </p:nvSpPr>
            <p:spPr bwMode="auto">
              <a:xfrm flipH="1">
                <a:off x="6418427" y="477117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2" name="Line 61091"/>
              <p:cNvSpPr>
                <a:spLocks noChangeShapeType="1"/>
              </p:cNvSpPr>
              <p:nvPr/>
            </p:nvSpPr>
            <p:spPr bwMode="auto">
              <a:xfrm flipH="1">
                <a:off x="6380669" y="47819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3" name="Line 61092"/>
              <p:cNvSpPr>
                <a:spLocks noChangeShapeType="1"/>
              </p:cNvSpPr>
              <p:nvPr/>
            </p:nvSpPr>
            <p:spPr bwMode="auto">
              <a:xfrm flipH="1" flipV="1">
                <a:off x="6369881" y="475499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4" name="Line 61093"/>
              <p:cNvSpPr>
                <a:spLocks noChangeShapeType="1"/>
              </p:cNvSpPr>
              <p:nvPr/>
            </p:nvSpPr>
            <p:spPr bwMode="auto">
              <a:xfrm flipV="1">
                <a:off x="6369881" y="470644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5" name="Line 61094"/>
              <p:cNvSpPr>
                <a:spLocks noChangeShapeType="1"/>
              </p:cNvSpPr>
              <p:nvPr/>
            </p:nvSpPr>
            <p:spPr bwMode="auto">
              <a:xfrm flipV="1">
                <a:off x="6396851" y="469026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6" name="Line 61095"/>
              <p:cNvSpPr>
                <a:spLocks noChangeShapeType="1"/>
              </p:cNvSpPr>
              <p:nvPr/>
            </p:nvSpPr>
            <p:spPr bwMode="auto">
              <a:xfrm flipV="1">
                <a:off x="6434609" y="467947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7" name="Line 61096"/>
              <p:cNvSpPr>
                <a:spLocks noChangeShapeType="1"/>
              </p:cNvSpPr>
              <p:nvPr/>
            </p:nvSpPr>
            <p:spPr bwMode="auto">
              <a:xfrm flipH="1">
                <a:off x="6434609" y="467947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8" name="Line 61097"/>
              <p:cNvSpPr>
                <a:spLocks noChangeShapeType="1"/>
              </p:cNvSpPr>
              <p:nvPr/>
            </p:nvSpPr>
            <p:spPr bwMode="auto">
              <a:xfrm flipH="1">
                <a:off x="6396851" y="469026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9" name="Line 61098"/>
              <p:cNvSpPr>
                <a:spLocks noChangeShapeType="1"/>
              </p:cNvSpPr>
              <p:nvPr/>
            </p:nvSpPr>
            <p:spPr bwMode="auto">
              <a:xfrm flipH="1" flipV="1">
                <a:off x="6348305" y="467947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0" name="Line 61099"/>
              <p:cNvSpPr>
                <a:spLocks noChangeShapeType="1"/>
              </p:cNvSpPr>
              <p:nvPr/>
            </p:nvSpPr>
            <p:spPr bwMode="auto">
              <a:xfrm flipH="1">
                <a:off x="6321335" y="467947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1" name="Line 61100"/>
              <p:cNvSpPr>
                <a:spLocks noChangeShapeType="1"/>
              </p:cNvSpPr>
              <p:nvPr/>
            </p:nvSpPr>
            <p:spPr bwMode="auto">
              <a:xfrm flipH="1" flipV="1">
                <a:off x="6272789" y="4706448"/>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2" name="Line 61101"/>
              <p:cNvSpPr>
                <a:spLocks noChangeShapeType="1"/>
              </p:cNvSpPr>
              <p:nvPr/>
            </p:nvSpPr>
            <p:spPr bwMode="auto">
              <a:xfrm flipV="1">
                <a:off x="6272789" y="46579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3" name="Line 61102"/>
              <p:cNvSpPr>
                <a:spLocks noChangeShapeType="1"/>
              </p:cNvSpPr>
              <p:nvPr/>
            </p:nvSpPr>
            <p:spPr bwMode="auto">
              <a:xfrm flipV="1">
                <a:off x="6299759" y="4603962"/>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4" name="Line 61103"/>
              <p:cNvSpPr>
                <a:spLocks noChangeShapeType="1"/>
              </p:cNvSpPr>
              <p:nvPr/>
            </p:nvSpPr>
            <p:spPr bwMode="auto">
              <a:xfrm flipV="1">
                <a:off x="6326729" y="459317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5" name="Line 61104"/>
              <p:cNvSpPr>
                <a:spLocks noChangeShapeType="1"/>
              </p:cNvSpPr>
              <p:nvPr/>
            </p:nvSpPr>
            <p:spPr bwMode="auto">
              <a:xfrm flipV="1">
                <a:off x="6364487" y="458238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6" name="Line 61105"/>
              <p:cNvSpPr>
                <a:spLocks noChangeShapeType="1"/>
              </p:cNvSpPr>
              <p:nvPr/>
            </p:nvSpPr>
            <p:spPr bwMode="auto">
              <a:xfrm flipV="1">
                <a:off x="6402245" y="457159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7" name="Line 61106"/>
              <p:cNvSpPr>
                <a:spLocks noChangeShapeType="1"/>
              </p:cNvSpPr>
              <p:nvPr/>
            </p:nvSpPr>
            <p:spPr bwMode="auto">
              <a:xfrm flipH="1" flipV="1">
                <a:off x="6391457" y="454462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8" name="Line 61107"/>
              <p:cNvSpPr>
                <a:spLocks noChangeShapeType="1"/>
              </p:cNvSpPr>
              <p:nvPr/>
            </p:nvSpPr>
            <p:spPr bwMode="auto">
              <a:xfrm flipH="1">
                <a:off x="6315941" y="4544628"/>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9" name="Line 61108"/>
              <p:cNvSpPr>
                <a:spLocks noChangeShapeType="1"/>
              </p:cNvSpPr>
              <p:nvPr/>
            </p:nvSpPr>
            <p:spPr bwMode="auto">
              <a:xfrm flipH="1">
                <a:off x="6272789" y="456620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0" name="Line 61109"/>
              <p:cNvSpPr>
                <a:spLocks noChangeShapeType="1"/>
              </p:cNvSpPr>
              <p:nvPr/>
            </p:nvSpPr>
            <p:spPr bwMode="auto">
              <a:xfrm flipH="1" flipV="1">
                <a:off x="6262001" y="453923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1" name="Line 61110"/>
              <p:cNvSpPr>
                <a:spLocks noChangeShapeType="1"/>
              </p:cNvSpPr>
              <p:nvPr/>
            </p:nvSpPr>
            <p:spPr bwMode="auto">
              <a:xfrm flipV="1">
                <a:off x="6262001" y="4496082"/>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2" name="Line 61111"/>
              <p:cNvSpPr>
                <a:spLocks noChangeShapeType="1"/>
              </p:cNvSpPr>
              <p:nvPr/>
            </p:nvSpPr>
            <p:spPr bwMode="auto">
              <a:xfrm flipV="1">
                <a:off x="6288971" y="448529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3" name="Line 61112"/>
              <p:cNvSpPr>
                <a:spLocks noChangeShapeType="1"/>
              </p:cNvSpPr>
              <p:nvPr/>
            </p:nvSpPr>
            <p:spPr bwMode="auto">
              <a:xfrm flipV="1">
                <a:off x="6326729" y="4447536"/>
                <a:ext cx="113274"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4" name="Line 61113"/>
              <p:cNvSpPr>
                <a:spLocks noChangeShapeType="1"/>
              </p:cNvSpPr>
              <p:nvPr/>
            </p:nvSpPr>
            <p:spPr bwMode="auto">
              <a:xfrm flipH="1" flipV="1">
                <a:off x="6423821" y="4409778"/>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5" name="Line 61114"/>
              <p:cNvSpPr>
                <a:spLocks noChangeShapeType="1"/>
              </p:cNvSpPr>
              <p:nvPr/>
            </p:nvSpPr>
            <p:spPr bwMode="auto">
              <a:xfrm flipV="1">
                <a:off x="6423821" y="4382808"/>
                <a:ext cx="8091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6" name="Line 61115"/>
              <p:cNvSpPr>
                <a:spLocks noChangeShapeType="1"/>
              </p:cNvSpPr>
              <p:nvPr/>
            </p:nvSpPr>
            <p:spPr bwMode="auto">
              <a:xfrm flipV="1">
                <a:off x="6504731" y="43720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7" name="Line 61116"/>
              <p:cNvSpPr>
                <a:spLocks noChangeShapeType="1"/>
              </p:cNvSpPr>
              <p:nvPr/>
            </p:nvSpPr>
            <p:spPr bwMode="auto">
              <a:xfrm>
                <a:off x="6542489" y="4372020"/>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8" name="Line 61117"/>
              <p:cNvSpPr>
                <a:spLocks noChangeShapeType="1"/>
              </p:cNvSpPr>
              <p:nvPr/>
            </p:nvSpPr>
            <p:spPr bwMode="auto">
              <a:xfrm flipV="1">
                <a:off x="6591035" y="4377414"/>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9" name="Line 61118"/>
              <p:cNvSpPr>
                <a:spLocks noChangeShapeType="1"/>
              </p:cNvSpPr>
              <p:nvPr/>
            </p:nvSpPr>
            <p:spPr bwMode="auto">
              <a:xfrm flipV="1">
                <a:off x="6666551" y="436662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0" name="Line 61119"/>
              <p:cNvSpPr>
                <a:spLocks noChangeShapeType="1"/>
              </p:cNvSpPr>
              <p:nvPr/>
            </p:nvSpPr>
            <p:spPr bwMode="auto">
              <a:xfrm flipH="1" flipV="1">
                <a:off x="6655763" y="433965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1" name="Line 61120"/>
              <p:cNvSpPr>
                <a:spLocks noChangeShapeType="1"/>
              </p:cNvSpPr>
              <p:nvPr/>
            </p:nvSpPr>
            <p:spPr bwMode="auto">
              <a:xfrm flipH="1">
                <a:off x="6618005" y="43396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2" name="Line 61121"/>
              <p:cNvSpPr>
                <a:spLocks noChangeShapeType="1"/>
              </p:cNvSpPr>
              <p:nvPr/>
            </p:nvSpPr>
            <p:spPr bwMode="auto">
              <a:xfrm flipH="1">
                <a:off x="6580247" y="435044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3" name="Line 61122"/>
              <p:cNvSpPr>
                <a:spLocks noChangeShapeType="1"/>
              </p:cNvSpPr>
              <p:nvPr/>
            </p:nvSpPr>
            <p:spPr bwMode="auto">
              <a:xfrm flipH="1" flipV="1">
                <a:off x="6531701" y="433426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4" name="Line 61123"/>
              <p:cNvSpPr>
                <a:spLocks noChangeShapeType="1"/>
              </p:cNvSpPr>
              <p:nvPr/>
            </p:nvSpPr>
            <p:spPr bwMode="auto">
              <a:xfrm flipH="1">
                <a:off x="6466973" y="4334262"/>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5" name="Line 61124"/>
              <p:cNvSpPr>
                <a:spLocks noChangeShapeType="1"/>
              </p:cNvSpPr>
              <p:nvPr/>
            </p:nvSpPr>
            <p:spPr bwMode="auto">
              <a:xfrm flipH="1" flipV="1">
                <a:off x="6413033" y="4372020"/>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6" name="Line 61125"/>
              <p:cNvSpPr>
                <a:spLocks noChangeShapeType="1"/>
              </p:cNvSpPr>
              <p:nvPr/>
            </p:nvSpPr>
            <p:spPr bwMode="auto">
              <a:xfrm flipV="1">
                <a:off x="6413033" y="435044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7" name="Line 61126"/>
              <p:cNvSpPr>
                <a:spLocks noChangeShapeType="1"/>
              </p:cNvSpPr>
              <p:nvPr/>
            </p:nvSpPr>
            <p:spPr bwMode="auto">
              <a:xfrm flipV="1">
                <a:off x="6488549" y="4247958"/>
                <a:ext cx="53940" cy="10248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8" name="Line 61127"/>
              <p:cNvSpPr>
                <a:spLocks noChangeShapeType="1"/>
              </p:cNvSpPr>
              <p:nvPr/>
            </p:nvSpPr>
            <p:spPr bwMode="auto">
              <a:xfrm flipV="1">
                <a:off x="6542489" y="4177836"/>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9" name="Line 61128"/>
              <p:cNvSpPr>
                <a:spLocks noChangeShapeType="1"/>
              </p:cNvSpPr>
              <p:nvPr/>
            </p:nvSpPr>
            <p:spPr bwMode="auto">
              <a:xfrm flipV="1">
                <a:off x="6644975" y="416704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0" name="Line 61129"/>
              <p:cNvSpPr>
                <a:spLocks noChangeShapeType="1"/>
              </p:cNvSpPr>
              <p:nvPr/>
            </p:nvSpPr>
            <p:spPr bwMode="auto">
              <a:xfrm flipV="1">
                <a:off x="6682733" y="41185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1" name="Line 61130"/>
              <p:cNvSpPr>
                <a:spLocks noChangeShapeType="1"/>
              </p:cNvSpPr>
              <p:nvPr/>
            </p:nvSpPr>
            <p:spPr bwMode="auto">
              <a:xfrm flipH="1" flipV="1">
                <a:off x="6698915" y="40807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2" name="Line 61131"/>
              <p:cNvSpPr>
                <a:spLocks noChangeShapeType="1"/>
              </p:cNvSpPr>
              <p:nvPr/>
            </p:nvSpPr>
            <p:spPr bwMode="auto">
              <a:xfrm flipH="1">
                <a:off x="6661157" y="408074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3" name="Line 61132"/>
              <p:cNvSpPr>
                <a:spLocks noChangeShapeType="1"/>
              </p:cNvSpPr>
              <p:nvPr/>
            </p:nvSpPr>
            <p:spPr bwMode="auto">
              <a:xfrm flipH="1">
                <a:off x="6585641" y="4091532"/>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4" name="Line 61133"/>
              <p:cNvSpPr>
                <a:spLocks noChangeShapeType="1"/>
              </p:cNvSpPr>
              <p:nvPr/>
            </p:nvSpPr>
            <p:spPr bwMode="auto">
              <a:xfrm flipH="1">
                <a:off x="6558671" y="4118502"/>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5" name="Line 61134"/>
              <p:cNvSpPr>
                <a:spLocks noChangeShapeType="1"/>
              </p:cNvSpPr>
              <p:nvPr/>
            </p:nvSpPr>
            <p:spPr bwMode="auto">
              <a:xfrm flipH="1" flipV="1">
                <a:off x="6537095" y="4086138"/>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6" name="Line 61135"/>
              <p:cNvSpPr>
                <a:spLocks noChangeShapeType="1"/>
              </p:cNvSpPr>
              <p:nvPr/>
            </p:nvSpPr>
            <p:spPr bwMode="auto">
              <a:xfrm flipH="1">
                <a:off x="6499337" y="408613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7" name="Line 61136"/>
              <p:cNvSpPr>
                <a:spLocks noChangeShapeType="1"/>
              </p:cNvSpPr>
              <p:nvPr/>
            </p:nvSpPr>
            <p:spPr bwMode="auto">
              <a:xfrm flipH="1" flipV="1">
                <a:off x="6488549" y="406456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8" name="Line 61137"/>
              <p:cNvSpPr>
                <a:spLocks noChangeShapeType="1"/>
              </p:cNvSpPr>
              <p:nvPr/>
            </p:nvSpPr>
            <p:spPr bwMode="auto">
              <a:xfrm flipH="1" flipV="1">
                <a:off x="6429215" y="3999834"/>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9" name="Line 61138"/>
              <p:cNvSpPr>
                <a:spLocks noChangeShapeType="1"/>
              </p:cNvSpPr>
              <p:nvPr/>
            </p:nvSpPr>
            <p:spPr bwMode="auto">
              <a:xfrm flipV="1">
                <a:off x="6429215" y="395128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0" name="Line 61139"/>
              <p:cNvSpPr>
                <a:spLocks noChangeShapeType="1"/>
              </p:cNvSpPr>
              <p:nvPr/>
            </p:nvSpPr>
            <p:spPr bwMode="auto">
              <a:xfrm flipV="1">
                <a:off x="6450791" y="394050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1" name="Line 61140"/>
              <p:cNvSpPr>
                <a:spLocks noChangeShapeType="1"/>
              </p:cNvSpPr>
              <p:nvPr/>
            </p:nvSpPr>
            <p:spPr bwMode="auto">
              <a:xfrm flipV="1">
                <a:off x="6493943" y="389195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2" name="Line 61141"/>
              <p:cNvSpPr>
                <a:spLocks noChangeShapeType="1"/>
              </p:cNvSpPr>
              <p:nvPr/>
            </p:nvSpPr>
            <p:spPr bwMode="auto">
              <a:xfrm flipV="1">
                <a:off x="6515519" y="384340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3" name="Line 61142"/>
              <p:cNvSpPr>
                <a:spLocks noChangeShapeType="1"/>
              </p:cNvSpPr>
              <p:nvPr/>
            </p:nvSpPr>
            <p:spPr bwMode="auto">
              <a:xfrm flipV="1">
                <a:off x="6542489" y="38326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4" name="Line 61143"/>
              <p:cNvSpPr>
                <a:spLocks noChangeShapeType="1"/>
              </p:cNvSpPr>
              <p:nvPr/>
            </p:nvSpPr>
            <p:spPr bwMode="auto">
              <a:xfrm flipH="1">
                <a:off x="6542489" y="38326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5" name="Line 61144"/>
              <p:cNvSpPr>
                <a:spLocks noChangeShapeType="1"/>
              </p:cNvSpPr>
              <p:nvPr/>
            </p:nvSpPr>
            <p:spPr bwMode="auto">
              <a:xfrm flipH="1" flipV="1">
                <a:off x="6531701" y="380565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6" name="Line 61145"/>
              <p:cNvSpPr>
                <a:spLocks noChangeShapeType="1"/>
              </p:cNvSpPr>
              <p:nvPr/>
            </p:nvSpPr>
            <p:spPr bwMode="auto">
              <a:xfrm flipH="1" flipV="1">
                <a:off x="6520913" y="376789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7" name="Line 61146"/>
              <p:cNvSpPr>
                <a:spLocks noChangeShapeType="1"/>
              </p:cNvSpPr>
              <p:nvPr/>
            </p:nvSpPr>
            <p:spPr bwMode="auto">
              <a:xfrm flipH="1" flipV="1">
                <a:off x="6466973" y="3740922"/>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8" name="Line 61147"/>
              <p:cNvSpPr>
                <a:spLocks noChangeShapeType="1"/>
              </p:cNvSpPr>
              <p:nvPr/>
            </p:nvSpPr>
            <p:spPr bwMode="auto">
              <a:xfrm flipV="1">
                <a:off x="6466973" y="373013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9" name="Line 61148"/>
              <p:cNvSpPr>
                <a:spLocks noChangeShapeType="1"/>
              </p:cNvSpPr>
              <p:nvPr/>
            </p:nvSpPr>
            <p:spPr bwMode="auto">
              <a:xfrm flipV="1">
                <a:off x="6504731" y="3643830"/>
                <a:ext cx="16182" cy="8630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0" name="Line 61149"/>
              <p:cNvSpPr>
                <a:spLocks noChangeShapeType="1"/>
              </p:cNvSpPr>
              <p:nvPr/>
            </p:nvSpPr>
            <p:spPr bwMode="auto">
              <a:xfrm flipV="1">
                <a:off x="6520913" y="3616860"/>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1" name="Line 61150"/>
              <p:cNvSpPr>
                <a:spLocks noChangeShapeType="1"/>
              </p:cNvSpPr>
              <p:nvPr/>
            </p:nvSpPr>
            <p:spPr bwMode="auto">
              <a:xfrm>
                <a:off x="6596429" y="3616860"/>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2" name="Line 61151"/>
              <p:cNvSpPr>
                <a:spLocks noChangeShapeType="1"/>
              </p:cNvSpPr>
              <p:nvPr/>
            </p:nvSpPr>
            <p:spPr bwMode="auto">
              <a:xfrm>
                <a:off x="6644975" y="3649224"/>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3" name="Line 61152"/>
              <p:cNvSpPr>
                <a:spLocks noChangeShapeType="1"/>
              </p:cNvSpPr>
              <p:nvPr/>
            </p:nvSpPr>
            <p:spPr bwMode="auto">
              <a:xfrm>
                <a:off x="6698915" y="36708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4" name="Line 61153"/>
              <p:cNvSpPr>
                <a:spLocks noChangeShapeType="1"/>
              </p:cNvSpPr>
              <p:nvPr/>
            </p:nvSpPr>
            <p:spPr bwMode="auto">
              <a:xfrm>
                <a:off x="6709703" y="3708558"/>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5" name="Line 61154"/>
              <p:cNvSpPr>
                <a:spLocks noChangeShapeType="1"/>
              </p:cNvSpPr>
              <p:nvPr/>
            </p:nvSpPr>
            <p:spPr bwMode="auto">
              <a:xfrm>
                <a:off x="6796007" y="3724740"/>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6" name="Line 61155"/>
              <p:cNvSpPr>
                <a:spLocks noChangeShapeType="1"/>
              </p:cNvSpPr>
              <p:nvPr/>
            </p:nvSpPr>
            <p:spPr bwMode="auto">
              <a:xfrm flipV="1">
                <a:off x="6839159" y="3692376"/>
                <a:ext cx="70122"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7" name="Line 61156"/>
              <p:cNvSpPr>
                <a:spLocks noChangeShapeType="1"/>
              </p:cNvSpPr>
              <p:nvPr/>
            </p:nvSpPr>
            <p:spPr bwMode="auto">
              <a:xfrm flipH="1" flipV="1">
                <a:off x="6898493" y="3649224"/>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8" name="Line 61157"/>
              <p:cNvSpPr>
                <a:spLocks noChangeShapeType="1"/>
              </p:cNvSpPr>
              <p:nvPr/>
            </p:nvSpPr>
            <p:spPr bwMode="auto">
              <a:xfrm flipH="1" flipV="1">
                <a:off x="6882311" y="3611466"/>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9" name="Line 61158"/>
              <p:cNvSpPr>
                <a:spLocks noChangeShapeType="1"/>
              </p:cNvSpPr>
              <p:nvPr/>
            </p:nvSpPr>
            <p:spPr bwMode="auto">
              <a:xfrm flipV="1">
                <a:off x="6882311" y="358989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0" name="Line 61159"/>
              <p:cNvSpPr>
                <a:spLocks noChangeShapeType="1"/>
              </p:cNvSpPr>
              <p:nvPr/>
            </p:nvSpPr>
            <p:spPr bwMode="auto">
              <a:xfrm flipV="1">
                <a:off x="6957827" y="354673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1" name="Line 61160"/>
              <p:cNvSpPr>
                <a:spLocks noChangeShapeType="1"/>
              </p:cNvSpPr>
              <p:nvPr/>
            </p:nvSpPr>
            <p:spPr bwMode="auto">
              <a:xfrm flipH="1">
                <a:off x="6952433" y="354673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2" name="Line 61161"/>
              <p:cNvSpPr>
                <a:spLocks noChangeShapeType="1"/>
              </p:cNvSpPr>
              <p:nvPr/>
            </p:nvSpPr>
            <p:spPr bwMode="auto">
              <a:xfrm flipH="1" flipV="1">
                <a:off x="6860735" y="3535950"/>
                <a:ext cx="91698"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3" name="Line 61162"/>
              <p:cNvSpPr>
                <a:spLocks noChangeShapeType="1"/>
              </p:cNvSpPr>
              <p:nvPr/>
            </p:nvSpPr>
            <p:spPr bwMode="auto">
              <a:xfrm flipH="1" flipV="1">
                <a:off x="6812189" y="351437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4" name="Line 61163"/>
              <p:cNvSpPr>
                <a:spLocks noChangeShapeType="1"/>
              </p:cNvSpPr>
              <p:nvPr/>
            </p:nvSpPr>
            <p:spPr bwMode="auto">
              <a:xfrm flipV="1">
                <a:off x="6812189" y="3444252"/>
                <a:ext cx="10248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5" name="Line 61164"/>
              <p:cNvSpPr>
                <a:spLocks noChangeShapeType="1"/>
              </p:cNvSpPr>
              <p:nvPr/>
            </p:nvSpPr>
            <p:spPr bwMode="auto">
              <a:xfrm flipV="1">
                <a:off x="6914675" y="339570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6" name="Line 61165"/>
              <p:cNvSpPr>
                <a:spLocks noChangeShapeType="1"/>
              </p:cNvSpPr>
              <p:nvPr/>
            </p:nvSpPr>
            <p:spPr bwMode="auto">
              <a:xfrm flipV="1">
                <a:off x="6936251" y="3379524"/>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7" name="Line 61166"/>
              <p:cNvSpPr>
                <a:spLocks noChangeShapeType="1"/>
              </p:cNvSpPr>
              <p:nvPr/>
            </p:nvSpPr>
            <p:spPr bwMode="auto">
              <a:xfrm flipH="1">
                <a:off x="6936251" y="3379524"/>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8" name="Line 61167"/>
              <p:cNvSpPr>
                <a:spLocks noChangeShapeType="1"/>
              </p:cNvSpPr>
              <p:nvPr/>
            </p:nvSpPr>
            <p:spPr bwMode="auto">
              <a:xfrm flipV="1">
                <a:off x="6936251" y="334716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9" name="Line 61168"/>
              <p:cNvSpPr>
                <a:spLocks noChangeShapeType="1"/>
              </p:cNvSpPr>
              <p:nvPr/>
            </p:nvSpPr>
            <p:spPr bwMode="auto">
              <a:xfrm flipV="1">
                <a:off x="6963221" y="3320190"/>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0" name="Line 61169"/>
              <p:cNvSpPr>
                <a:spLocks noChangeShapeType="1"/>
              </p:cNvSpPr>
              <p:nvPr/>
            </p:nvSpPr>
            <p:spPr bwMode="auto">
              <a:xfrm flipV="1">
                <a:off x="7038737" y="327164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1" name="Line 61170"/>
              <p:cNvSpPr>
                <a:spLocks noChangeShapeType="1"/>
              </p:cNvSpPr>
              <p:nvPr/>
            </p:nvSpPr>
            <p:spPr bwMode="auto">
              <a:xfrm>
                <a:off x="7065707" y="3271644"/>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2" name="Line 61171"/>
              <p:cNvSpPr>
                <a:spLocks noChangeShapeType="1"/>
              </p:cNvSpPr>
              <p:nvPr/>
            </p:nvSpPr>
            <p:spPr bwMode="auto">
              <a:xfrm flipV="1">
                <a:off x="7152011" y="327703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3" name="Line 61172"/>
              <p:cNvSpPr>
                <a:spLocks noChangeShapeType="1"/>
              </p:cNvSpPr>
              <p:nvPr/>
            </p:nvSpPr>
            <p:spPr bwMode="auto">
              <a:xfrm flipV="1">
                <a:off x="7189769" y="32662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4" name="Line 61173"/>
              <p:cNvSpPr>
                <a:spLocks noChangeShapeType="1"/>
              </p:cNvSpPr>
              <p:nvPr/>
            </p:nvSpPr>
            <p:spPr bwMode="auto">
              <a:xfrm flipV="1">
                <a:off x="7227527" y="325546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5" name="Line 61174"/>
              <p:cNvSpPr>
                <a:spLocks noChangeShapeType="1"/>
              </p:cNvSpPr>
              <p:nvPr/>
            </p:nvSpPr>
            <p:spPr bwMode="auto">
              <a:xfrm flipH="1" flipV="1">
                <a:off x="7249103" y="3212310"/>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6" name="Line 61175"/>
              <p:cNvSpPr>
                <a:spLocks noChangeShapeType="1"/>
              </p:cNvSpPr>
              <p:nvPr/>
            </p:nvSpPr>
            <p:spPr bwMode="auto">
              <a:xfrm>
                <a:off x="7249103" y="3212310"/>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7" name="Line 61176"/>
              <p:cNvSpPr>
                <a:spLocks noChangeShapeType="1"/>
              </p:cNvSpPr>
              <p:nvPr/>
            </p:nvSpPr>
            <p:spPr bwMode="auto">
              <a:xfrm>
                <a:off x="7303043" y="3239280"/>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8" name="Line 61177"/>
              <p:cNvSpPr>
                <a:spLocks noChangeShapeType="1"/>
              </p:cNvSpPr>
              <p:nvPr/>
            </p:nvSpPr>
            <p:spPr bwMode="auto">
              <a:xfrm flipH="1">
                <a:off x="7330013" y="326625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9" name="Line 61178"/>
              <p:cNvSpPr>
                <a:spLocks noChangeShapeType="1"/>
              </p:cNvSpPr>
              <p:nvPr/>
            </p:nvSpPr>
            <p:spPr bwMode="auto">
              <a:xfrm flipH="1">
                <a:off x="7286861" y="331479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0" name="Line 61179"/>
              <p:cNvSpPr>
                <a:spLocks noChangeShapeType="1"/>
              </p:cNvSpPr>
              <p:nvPr/>
            </p:nvSpPr>
            <p:spPr bwMode="auto">
              <a:xfrm flipH="1">
                <a:off x="7254497" y="332558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1" name="Line 61180"/>
              <p:cNvSpPr>
                <a:spLocks noChangeShapeType="1"/>
              </p:cNvSpPr>
              <p:nvPr/>
            </p:nvSpPr>
            <p:spPr bwMode="auto">
              <a:xfrm>
                <a:off x="7254497" y="3336372"/>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1" name="Line 61250"/>
              <p:cNvSpPr>
                <a:spLocks noChangeShapeType="1"/>
              </p:cNvSpPr>
              <p:nvPr/>
            </p:nvSpPr>
            <p:spPr bwMode="auto">
              <a:xfrm flipH="1">
                <a:off x="7330013" y="33094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2" name="Line 61181"/>
              <p:cNvSpPr>
                <a:spLocks noChangeShapeType="1"/>
              </p:cNvSpPr>
              <p:nvPr/>
            </p:nvSpPr>
            <p:spPr bwMode="auto">
              <a:xfrm flipH="1">
                <a:off x="7259891" y="336334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3" name="Line 61182"/>
              <p:cNvSpPr>
                <a:spLocks noChangeShapeType="1"/>
              </p:cNvSpPr>
              <p:nvPr/>
            </p:nvSpPr>
            <p:spPr bwMode="auto">
              <a:xfrm flipH="1">
                <a:off x="7184375" y="337413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4" name="Line 61203"/>
              <p:cNvSpPr>
                <a:spLocks noChangeShapeType="1"/>
              </p:cNvSpPr>
              <p:nvPr/>
            </p:nvSpPr>
            <p:spPr bwMode="auto">
              <a:xfrm flipH="1">
                <a:off x="7254497" y="336873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3" name="Line 61252"/>
              <p:cNvSpPr>
                <a:spLocks noChangeShapeType="1"/>
              </p:cNvSpPr>
              <p:nvPr/>
            </p:nvSpPr>
            <p:spPr bwMode="auto">
              <a:xfrm flipH="1">
                <a:off x="7254497" y="336873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19" name="Group 1518"/>
            <p:cNvGrpSpPr/>
            <p:nvPr/>
          </p:nvGrpSpPr>
          <p:grpSpPr>
            <a:xfrm>
              <a:off x="7011767" y="3298541"/>
              <a:ext cx="695826" cy="534079"/>
              <a:chOff x="7011767" y="3298541"/>
              <a:chExt cx="695826" cy="534079"/>
            </a:xfrm>
          </p:grpSpPr>
          <p:sp>
            <p:nvSpPr>
              <p:cNvPr id="1194" name="Line 61183"/>
              <p:cNvSpPr>
                <a:spLocks noChangeShapeType="1"/>
              </p:cNvSpPr>
              <p:nvPr/>
            </p:nvSpPr>
            <p:spPr bwMode="auto">
              <a:xfrm flipH="1">
                <a:off x="7162799" y="339570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5" name="Line 61184"/>
              <p:cNvSpPr>
                <a:spLocks noChangeShapeType="1"/>
              </p:cNvSpPr>
              <p:nvPr/>
            </p:nvSpPr>
            <p:spPr bwMode="auto">
              <a:xfrm flipH="1">
                <a:off x="7135829" y="3444252"/>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6" name="Line 61185"/>
              <p:cNvSpPr>
                <a:spLocks noChangeShapeType="1"/>
              </p:cNvSpPr>
              <p:nvPr/>
            </p:nvSpPr>
            <p:spPr bwMode="auto">
              <a:xfrm>
                <a:off x="7135829" y="349819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7" name="Line 61186"/>
              <p:cNvSpPr>
                <a:spLocks noChangeShapeType="1"/>
              </p:cNvSpPr>
              <p:nvPr/>
            </p:nvSpPr>
            <p:spPr bwMode="auto">
              <a:xfrm flipH="1">
                <a:off x="7125041" y="353595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8" name="Line 61187"/>
              <p:cNvSpPr>
                <a:spLocks noChangeShapeType="1"/>
              </p:cNvSpPr>
              <p:nvPr/>
            </p:nvSpPr>
            <p:spPr bwMode="auto">
              <a:xfrm flipH="1" flipV="1">
                <a:off x="7071101" y="355752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9" name="Line 61188"/>
              <p:cNvSpPr>
                <a:spLocks noChangeShapeType="1"/>
              </p:cNvSpPr>
              <p:nvPr/>
            </p:nvSpPr>
            <p:spPr bwMode="auto">
              <a:xfrm flipH="1">
                <a:off x="7033343" y="355752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0" name="Line 61189"/>
              <p:cNvSpPr>
                <a:spLocks noChangeShapeType="1"/>
              </p:cNvSpPr>
              <p:nvPr/>
            </p:nvSpPr>
            <p:spPr bwMode="auto">
              <a:xfrm>
                <a:off x="7033343" y="356831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1" name="Line 61190"/>
              <p:cNvSpPr>
                <a:spLocks noChangeShapeType="1"/>
              </p:cNvSpPr>
              <p:nvPr/>
            </p:nvSpPr>
            <p:spPr bwMode="auto">
              <a:xfrm flipH="1">
                <a:off x="7017161" y="360607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2" name="Line 61191"/>
              <p:cNvSpPr>
                <a:spLocks noChangeShapeType="1"/>
              </p:cNvSpPr>
              <p:nvPr/>
            </p:nvSpPr>
            <p:spPr bwMode="auto">
              <a:xfrm>
                <a:off x="7017161" y="365461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3" name="Line 61192"/>
              <p:cNvSpPr>
                <a:spLocks noChangeShapeType="1"/>
              </p:cNvSpPr>
              <p:nvPr/>
            </p:nvSpPr>
            <p:spPr bwMode="auto">
              <a:xfrm>
                <a:off x="7071101" y="3681588"/>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4" name="Line 61193"/>
              <p:cNvSpPr>
                <a:spLocks noChangeShapeType="1"/>
              </p:cNvSpPr>
              <p:nvPr/>
            </p:nvSpPr>
            <p:spPr bwMode="auto">
              <a:xfrm>
                <a:off x="7114253" y="370855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5" name="Line 61194"/>
              <p:cNvSpPr>
                <a:spLocks noChangeShapeType="1"/>
              </p:cNvSpPr>
              <p:nvPr/>
            </p:nvSpPr>
            <p:spPr bwMode="auto">
              <a:xfrm>
                <a:off x="7168193" y="3730134"/>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6" name="Line 61195"/>
              <p:cNvSpPr>
                <a:spLocks noChangeShapeType="1"/>
              </p:cNvSpPr>
              <p:nvPr/>
            </p:nvSpPr>
            <p:spPr bwMode="auto">
              <a:xfrm flipV="1">
                <a:off x="7216739" y="370855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7" name="Line 61196"/>
              <p:cNvSpPr>
                <a:spLocks noChangeShapeType="1"/>
              </p:cNvSpPr>
              <p:nvPr/>
            </p:nvSpPr>
            <p:spPr bwMode="auto">
              <a:xfrm flipV="1">
                <a:off x="7243709" y="369777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8" name="Line 61197"/>
              <p:cNvSpPr>
                <a:spLocks noChangeShapeType="1"/>
              </p:cNvSpPr>
              <p:nvPr/>
            </p:nvSpPr>
            <p:spPr bwMode="auto">
              <a:xfrm flipV="1">
                <a:off x="7281467" y="36869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9" name="Line 61198"/>
              <p:cNvSpPr>
                <a:spLocks noChangeShapeType="1"/>
              </p:cNvSpPr>
              <p:nvPr/>
            </p:nvSpPr>
            <p:spPr bwMode="auto">
              <a:xfrm>
                <a:off x="7319225" y="3686982"/>
                <a:ext cx="80910"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0" name="Line 61199"/>
              <p:cNvSpPr>
                <a:spLocks noChangeShapeType="1"/>
              </p:cNvSpPr>
              <p:nvPr/>
            </p:nvSpPr>
            <p:spPr bwMode="auto">
              <a:xfrm>
                <a:off x="7400135" y="370316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1" name="Line 61200"/>
              <p:cNvSpPr>
                <a:spLocks noChangeShapeType="1"/>
              </p:cNvSpPr>
              <p:nvPr/>
            </p:nvSpPr>
            <p:spPr bwMode="auto">
              <a:xfrm>
                <a:off x="7416317" y="374092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2" name="Line 61201"/>
              <p:cNvSpPr>
                <a:spLocks noChangeShapeType="1"/>
              </p:cNvSpPr>
              <p:nvPr/>
            </p:nvSpPr>
            <p:spPr bwMode="auto">
              <a:xfrm>
                <a:off x="7464863" y="3762498"/>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3" name="Freeform 61202"/>
              <p:cNvSpPr>
                <a:spLocks/>
              </p:cNvSpPr>
              <p:nvPr/>
            </p:nvSpPr>
            <p:spPr bwMode="auto">
              <a:xfrm>
                <a:off x="7011767" y="3298614"/>
                <a:ext cx="695826" cy="534006"/>
              </a:xfrm>
              <a:custGeom>
                <a:avLst/>
                <a:gdLst>
                  <a:gd name="T0" fmla="*/ 356 w 648"/>
                  <a:gd name="T1" fmla="*/ 0 h 496"/>
                  <a:gd name="T2" fmla="*/ 366 w 648"/>
                  <a:gd name="T3" fmla="*/ 32 h 496"/>
                  <a:gd name="T4" fmla="*/ 398 w 648"/>
                  <a:gd name="T5" fmla="*/ 22 h 496"/>
                  <a:gd name="T6" fmla="*/ 436 w 648"/>
                  <a:gd name="T7" fmla="*/ 11 h 496"/>
                  <a:gd name="T8" fmla="*/ 469 w 648"/>
                  <a:gd name="T9" fmla="*/ 1 h 496"/>
                  <a:gd name="T10" fmla="*/ 480 w 648"/>
                  <a:gd name="T11" fmla="*/ 35 h 496"/>
                  <a:gd name="T12" fmla="*/ 491 w 648"/>
                  <a:gd name="T13" fmla="*/ 71 h 496"/>
                  <a:gd name="T14" fmla="*/ 550 w 648"/>
                  <a:gd name="T15" fmla="*/ 127 h 496"/>
                  <a:gd name="T16" fmla="*/ 561 w 648"/>
                  <a:gd name="T17" fmla="*/ 165 h 496"/>
                  <a:gd name="T18" fmla="*/ 571 w 648"/>
                  <a:gd name="T19" fmla="*/ 197 h 496"/>
                  <a:gd name="T20" fmla="*/ 533 w 648"/>
                  <a:gd name="T21" fmla="*/ 209 h 496"/>
                  <a:gd name="T22" fmla="*/ 512 w 648"/>
                  <a:gd name="T23" fmla="*/ 254 h 496"/>
                  <a:gd name="T24" fmla="*/ 555 w 648"/>
                  <a:gd name="T25" fmla="*/ 279 h 496"/>
                  <a:gd name="T26" fmla="*/ 582 w 648"/>
                  <a:gd name="T27" fmla="*/ 233 h 496"/>
                  <a:gd name="T28" fmla="*/ 626 w 648"/>
                  <a:gd name="T29" fmla="*/ 257 h 496"/>
                  <a:gd name="T30" fmla="*/ 636 w 648"/>
                  <a:gd name="T31" fmla="*/ 292 h 496"/>
                  <a:gd name="T32" fmla="*/ 648 w 648"/>
                  <a:gd name="T33" fmla="*/ 327 h 496"/>
                  <a:gd name="T34" fmla="*/ 615 w 648"/>
                  <a:gd name="T35" fmla="*/ 338 h 496"/>
                  <a:gd name="T36" fmla="*/ 603 w 648"/>
                  <a:gd name="T37" fmla="*/ 303 h 496"/>
                  <a:gd name="T38" fmla="*/ 593 w 648"/>
                  <a:gd name="T39" fmla="*/ 268 h 496"/>
                  <a:gd name="T40" fmla="*/ 566 w 648"/>
                  <a:gd name="T41" fmla="*/ 314 h 496"/>
                  <a:gd name="T42" fmla="*/ 587 w 648"/>
                  <a:gd name="T43" fmla="*/ 383 h 496"/>
                  <a:gd name="T44" fmla="*/ 555 w 648"/>
                  <a:gd name="T45" fmla="*/ 392 h 496"/>
                  <a:gd name="T46" fmla="*/ 517 w 648"/>
                  <a:gd name="T47" fmla="*/ 404 h 496"/>
                  <a:gd name="T48" fmla="*/ 495 w 648"/>
                  <a:gd name="T49" fmla="*/ 449 h 496"/>
                  <a:gd name="T50" fmla="*/ 470 w 648"/>
                  <a:gd name="T51" fmla="*/ 496 h 496"/>
                  <a:gd name="T52" fmla="*/ 413 w 648"/>
                  <a:gd name="T53" fmla="*/ 436 h 496"/>
                  <a:gd name="T54" fmla="*/ 367 w 648"/>
                  <a:gd name="T55" fmla="*/ 414 h 496"/>
                  <a:gd name="T56" fmla="*/ 357 w 648"/>
                  <a:gd name="T57" fmla="*/ 379 h 496"/>
                  <a:gd name="T58" fmla="*/ 278 w 648"/>
                  <a:gd name="T59" fmla="*/ 364 h 496"/>
                  <a:gd name="T60" fmla="*/ 241 w 648"/>
                  <a:gd name="T61" fmla="*/ 376 h 496"/>
                  <a:gd name="T62" fmla="*/ 210 w 648"/>
                  <a:gd name="T63" fmla="*/ 386 h 496"/>
                  <a:gd name="T64" fmla="*/ 183 w 648"/>
                  <a:gd name="T65" fmla="*/ 432 h 496"/>
                  <a:gd name="T66" fmla="*/ 138 w 648"/>
                  <a:gd name="T67" fmla="*/ 407 h 496"/>
                  <a:gd name="T68" fmla="*/ 91 w 648"/>
                  <a:gd name="T69" fmla="*/ 384 h 496"/>
                  <a:gd name="T70" fmla="*/ 45 w 648"/>
                  <a:gd name="T71" fmla="*/ 359 h 496"/>
                  <a:gd name="T72" fmla="*/ 0 w 648"/>
                  <a:gd name="T73" fmla="*/ 338 h 496"/>
                  <a:gd name="T74" fmla="*/ 23 w 648"/>
                  <a:gd name="T75" fmla="*/ 289 h 496"/>
                  <a:gd name="T76" fmla="*/ 13 w 648"/>
                  <a:gd name="T77" fmla="*/ 256 h 496"/>
                  <a:gd name="T78" fmla="*/ 49 w 648"/>
                  <a:gd name="T79" fmla="*/ 245 h 496"/>
                  <a:gd name="T80" fmla="*/ 94 w 648"/>
                  <a:gd name="T81" fmla="*/ 268 h 496"/>
                  <a:gd name="T82" fmla="*/ 119 w 648"/>
                  <a:gd name="T83" fmla="*/ 223 h 496"/>
                  <a:gd name="T84" fmla="*/ 108 w 648"/>
                  <a:gd name="T85" fmla="*/ 189 h 496"/>
                  <a:gd name="T86" fmla="*/ 135 w 648"/>
                  <a:gd name="T87" fmla="*/ 142 h 496"/>
                  <a:gd name="T88" fmla="*/ 154 w 648"/>
                  <a:gd name="T89" fmla="*/ 98 h 496"/>
                  <a:gd name="T90" fmla="*/ 225 w 648"/>
                  <a:gd name="T91" fmla="*/ 76 h 496"/>
                  <a:gd name="T92" fmla="*/ 260 w 648"/>
                  <a:gd name="T93" fmla="*/ 65 h 496"/>
                  <a:gd name="T94" fmla="*/ 295 w 648"/>
                  <a:gd name="T95" fmla="*/ 54 h 496"/>
                  <a:gd name="T96" fmla="*/ 320 w 648"/>
                  <a:gd name="T97" fmla="*/ 11 h 496"/>
                  <a:gd name="T98" fmla="*/ 356 w 648"/>
                  <a:gd name="T9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8" h="496">
                    <a:moveTo>
                      <a:pt x="356" y="0"/>
                    </a:moveTo>
                    <a:lnTo>
                      <a:pt x="366" y="32"/>
                    </a:lnTo>
                    <a:lnTo>
                      <a:pt x="398" y="22"/>
                    </a:lnTo>
                    <a:lnTo>
                      <a:pt x="436" y="11"/>
                    </a:lnTo>
                    <a:lnTo>
                      <a:pt x="469" y="1"/>
                    </a:lnTo>
                    <a:lnTo>
                      <a:pt x="480" y="35"/>
                    </a:lnTo>
                    <a:lnTo>
                      <a:pt x="491" y="71"/>
                    </a:lnTo>
                    <a:lnTo>
                      <a:pt x="550" y="127"/>
                    </a:lnTo>
                    <a:lnTo>
                      <a:pt x="561" y="165"/>
                    </a:lnTo>
                    <a:lnTo>
                      <a:pt x="571" y="197"/>
                    </a:lnTo>
                    <a:lnTo>
                      <a:pt x="533" y="209"/>
                    </a:lnTo>
                    <a:lnTo>
                      <a:pt x="512" y="254"/>
                    </a:lnTo>
                    <a:lnTo>
                      <a:pt x="555" y="279"/>
                    </a:lnTo>
                    <a:lnTo>
                      <a:pt x="582" y="233"/>
                    </a:lnTo>
                    <a:lnTo>
                      <a:pt x="626" y="257"/>
                    </a:lnTo>
                    <a:lnTo>
                      <a:pt x="636" y="292"/>
                    </a:lnTo>
                    <a:lnTo>
                      <a:pt x="648" y="327"/>
                    </a:lnTo>
                    <a:lnTo>
                      <a:pt x="615" y="338"/>
                    </a:lnTo>
                    <a:lnTo>
                      <a:pt x="603" y="303"/>
                    </a:lnTo>
                    <a:lnTo>
                      <a:pt x="593" y="268"/>
                    </a:lnTo>
                    <a:lnTo>
                      <a:pt x="566" y="314"/>
                    </a:lnTo>
                    <a:lnTo>
                      <a:pt x="587" y="383"/>
                    </a:lnTo>
                    <a:lnTo>
                      <a:pt x="555" y="392"/>
                    </a:lnTo>
                    <a:lnTo>
                      <a:pt x="517" y="404"/>
                    </a:lnTo>
                    <a:lnTo>
                      <a:pt x="495" y="449"/>
                    </a:lnTo>
                    <a:lnTo>
                      <a:pt x="470" y="496"/>
                    </a:lnTo>
                    <a:lnTo>
                      <a:pt x="413" y="436"/>
                    </a:lnTo>
                    <a:lnTo>
                      <a:pt x="367" y="414"/>
                    </a:lnTo>
                    <a:lnTo>
                      <a:pt x="357" y="379"/>
                    </a:lnTo>
                    <a:lnTo>
                      <a:pt x="278" y="364"/>
                    </a:lnTo>
                    <a:lnTo>
                      <a:pt x="241" y="376"/>
                    </a:lnTo>
                    <a:lnTo>
                      <a:pt x="210" y="386"/>
                    </a:lnTo>
                    <a:lnTo>
                      <a:pt x="183" y="432"/>
                    </a:lnTo>
                    <a:lnTo>
                      <a:pt x="138" y="407"/>
                    </a:lnTo>
                    <a:lnTo>
                      <a:pt x="91" y="384"/>
                    </a:lnTo>
                    <a:lnTo>
                      <a:pt x="45" y="359"/>
                    </a:lnTo>
                    <a:lnTo>
                      <a:pt x="0" y="338"/>
                    </a:lnTo>
                    <a:lnTo>
                      <a:pt x="23" y="289"/>
                    </a:lnTo>
                    <a:lnTo>
                      <a:pt x="13" y="256"/>
                    </a:lnTo>
                    <a:lnTo>
                      <a:pt x="49" y="245"/>
                    </a:lnTo>
                    <a:lnTo>
                      <a:pt x="94" y="268"/>
                    </a:lnTo>
                    <a:lnTo>
                      <a:pt x="119" y="223"/>
                    </a:lnTo>
                    <a:lnTo>
                      <a:pt x="108" y="189"/>
                    </a:lnTo>
                    <a:lnTo>
                      <a:pt x="135" y="142"/>
                    </a:lnTo>
                    <a:lnTo>
                      <a:pt x="154" y="98"/>
                    </a:lnTo>
                    <a:lnTo>
                      <a:pt x="225" y="76"/>
                    </a:lnTo>
                    <a:lnTo>
                      <a:pt x="260" y="65"/>
                    </a:lnTo>
                    <a:lnTo>
                      <a:pt x="295" y="54"/>
                    </a:lnTo>
                    <a:lnTo>
                      <a:pt x="320" y="11"/>
                    </a:lnTo>
                    <a:lnTo>
                      <a:pt x="356"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5" name="Line 61204"/>
              <p:cNvSpPr>
                <a:spLocks noChangeShapeType="1"/>
              </p:cNvSpPr>
              <p:nvPr/>
            </p:nvSpPr>
            <p:spPr bwMode="auto">
              <a:xfrm flipH="1">
                <a:off x="7178981" y="337952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6" name="Line 61205"/>
              <p:cNvSpPr>
                <a:spLocks noChangeShapeType="1"/>
              </p:cNvSpPr>
              <p:nvPr/>
            </p:nvSpPr>
            <p:spPr bwMode="auto">
              <a:xfrm flipH="1">
                <a:off x="7157405" y="340110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7" name="Line 61206"/>
              <p:cNvSpPr>
                <a:spLocks noChangeShapeType="1"/>
              </p:cNvSpPr>
              <p:nvPr/>
            </p:nvSpPr>
            <p:spPr bwMode="auto">
              <a:xfrm flipH="1">
                <a:off x="7125041" y="3449646"/>
                <a:ext cx="32364"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8" name="Line 61207"/>
              <p:cNvSpPr>
                <a:spLocks noChangeShapeType="1"/>
              </p:cNvSpPr>
              <p:nvPr/>
            </p:nvSpPr>
            <p:spPr bwMode="auto">
              <a:xfrm>
                <a:off x="7125041" y="3503586"/>
                <a:ext cx="16182"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9" name="Line 61208"/>
              <p:cNvSpPr>
                <a:spLocks noChangeShapeType="1"/>
              </p:cNvSpPr>
              <p:nvPr/>
            </p:nvSpPr>
            <p:spPr bwMode="auto">
              <a:xfrm flipH="1">
                <a:off x="7114253" y="353595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0" name="Line 61209"/>
              <p:cNvSpPr>
                <a:spLocks noChangeShapeType="1"/>
              </p:cNvSpPr>
              <p:nvPr/>
            </p:nvSpPr>
            <p:spPr bwMode="auto">
              <a:xfrm flipH="1" flipV="1">
                <a:off x="7065707" y="3562920"/>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1" name="Line 61210"/>
              <p:cNvSpPr>
                <a:spLocks noChangeShapeType="1"/>
              </p:cNvSpPr>
              <p:nvPr/>
            </p:nvSpPr>
            <p:spPr bwMode="auto">
              <a:xfrm flipH="1">
                <a:off x="7022555" y="356292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2" name="Line 61211"/>
              <p:cNvSpPr>
                <a:spLocks noChangeShapeType="1"/>
              </p:cNvSpPr>
              <p:nvPr/>
            </p:nvSpPr>
            <p:spPr bwMode="auto">
              <a:xfrm>
                <a:off x="7022555"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3" name="Line 61212"/>
              <p:cNvSpPr>
                <a:spLocks noChangeShapeType="1"/>
              </p:cNvSpPr>
              <p:nvPr/>
            </p:nvSpPr>
            <p:spPr bwMode="auto">
              <a:xfrm flipH="1">
                <a:off x="7011767" y="361146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4" name="Line 61213"/>
              <p:cNvSpPr>
                <a:spLocks noChangeShapeType="1"/>
              </p:cNvSpPr>
              <p:nvPr/>
            </p:nvSpPr>
            <p:spPr bwMode="auto">
              <a:xfrm>
                <a:off x="7011767" y="366001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5" name="Line 61214"/>
              <p:cNvSpPr>
                <a:spLocks noChangeShapeType="1"/>
              </p:cNvSpPr>
              <p:nvPr/>
            </p:nvSpPr>
            <p:spPr bwMode="auto">
              <a:xfrm>
                <a:off x="7060313" y="368698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6" name="Line 61215"/>
              <p:cNvSpPr>
                <a:spLocks noChangeShapeType="1"/>
              </p:cNvSpPr>
              <p:nvPr/>
            </p:nvSpPr>
            <p:spPr bwMode="auto">
              <a:xfrm>
                <a:off x="7108859" y="371395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7" name="Line 61216"/>
              <p:cNvSpPr>
                <a:spLocks noChangeShapeType="1"/>
              </p:cNvSpPr>
              <p:nvPr/>
            </p:nvSpPr>
            <p:spPr bwMode="auto">
              <a:xfrm>
                <a:off x="7157405" y="373552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8" name="Line 61217"/>
              <p:cNvSpPr>
                <a:spLocks noChangeShapeType="1"/>
              </p:cNvSpPr>
              <p:nvPr/>
            </p:nvSpPr>
            <p:spPr bwMode="auto">
              <a:xfrm flipV="1">
                <a:off x="7205951" y="3713952"/>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9" name="Line 61218"/>
              <p:cNvSpPr>
                <a:spLocks noChangeShapeType="1"/>
              </p:cNvSpPr>
              <p:nvPr/>
            </p:nvSpPr>
            <p:spPr bwMode="auto">
              <a:xfrm flipV="1">
                <a:off x="7238315" y="370316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0" name="Line 61219"/>
              <p:cNvSpPr>
                <a:spLocks noChangeShapeType="1"/>
              </p:cNvSpPr>
              <p:nvPr/>
            </p:nvSpPr>
            <p:spPr bwMode="auto">
              <a:xfrm flipV="1">
                <a:off x="7270679" y="369237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1" name="Line 61220"/>
              <p:cNvSpPr>
                <a:spLocks noChangeShapeType="1"/>
              </p:cNvSpPr>
              <p:nvPr/>
            </p:nvSpPr>
            <p:spPr bwMode="auto">
              <a:xfrm>
                <a:off x="7308437" y="3692376"/>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2" name="Line 61221"/>
              <p:cNvSpPr>
                <a:spLocks noChangeShapeType="1"/>
              </p:cNvSpPr>
              <p:nvPr/>
            </p:nvSpPr>
            <p:spPr bwMode="auto">
              <a:xfrm>
                <a:off x="7394741" y="370855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3" name="Line 61222"/>
              <p:cNvSpPr>
                <a:spLocks noChangeShapeType="1"/>
              </p:cNvSpPr>
              <p:nvPr/>
            </p:nvSpPr>
            <p:spPr bwMode="auto">
              <a:xfrm>
                <a:off x="7405529" y="3746316"/>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4" name="Line 61223"/>
              <p:cNvSpPr>
                <a:spLocks noChangeShapeType="1"/>
              </p:cNvSpPr>
              <p:nvPr/>
            </p:nvSpPr>
            <p:spPr bwMode="auto">
              <a:xfrm>
                <a:off x="7454075" y="3767892"/>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5" name="Line 61224"/>
              <p:cNvSpPr>
                <a:spLocks noChangeShapeType="1"/>
              </p:cNvSpPr>
              <p:nvPr/>
            </p:nvSpPr>
            <p:spPr bwMode="auto">
              <a:xfrm flipV="1">
                <a:off x="7518803" y="378407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6" name="Line 61225"/>
              <p:cNvSpPr>
                <a:spLocks noChangeShapeType="1"/>
              </p:cNvSpPr>
              <p:nvPr/>
            </p:nvSpPr>
            <p:spPr bwMode="auto">
              <a:xfrm flipV="1">
                <a:off x="7545773" y="373552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7" name="Line 61226"/>
              <p:cNvSpPr>
                <a:spLocks noChangeShapeType="1"/>
              </p:cNvSpPr>
              <p:nvPr/>
            </p:nvSpPr>
            <p:spPr bwMode="auto">
              <a:xfrm flipV="1">
                <a:off x="7567349" y="3719346"/>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8" name="Line 61227"/>
              <p:cNvSpPr>
                <a:spLocks noChangeShapeType="1"/>
              </p:cNvSpPr>
              <p:nvPr/>
            </p:nvSpPr>
            <p:spPr bwMode="auto">
              <a:xfrm flipV="1">
                <a:off x="7610501" y="370855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9" name="Line 61228"/>
              <p:cNvSpPr>
                <a:spLocks noChangeShapeType="1"/>
              </p:cNvSpPr>
              <p:nvPr/>
            </p:nvSpPr>
            <p:spPr bwMode="auto">
              <a:xfrm flipH="1" flipV="1">
                <a:off x="7621289" y="3638436"/>
                <a:ext cx="2157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0" name="Line 61229"/>
              <p:cNvSpPr>
                <a:spLocks noChangeShapeType="1"/>
              </p:cNvSpPr>
              <p:nvPr/>
            </p:nvSpPr>
            <p:spPr bwMode="auto">
              <a:xfrm flipV="1">
                <a:off x="7621289" y="358449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1" name="Line 61230"/>
              <p:cNvSpPr>
                <a:spLocks noChangeShapeType="1"/>
              </p:cNvSpPr>
              <p:nvPr/>
            </p:nvSpPr>
            <p:spPr bwMode="auto">
              <a:xfrm>
                <a:off x="7648259" y="3584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2" name="Line 61231"/>
              <p:cNvSpPr>
                <a:spLocks noChangeShapeType="1"/>
              </p:cNvSpPr>
              <p:nvPr/>
            </p:nvSpPr>
            <p:spPr bwMode="auto">
              <a:xfrm>
                <a:off x="7659047" y="362225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3" name="Line 61232"/>
              <p:cNvSpPr>
                <a:spLocks noChangeShapeType="1"/>
              </p:cNvSpPr>
              <p:nvPr/>
            </p:nvSpPr>
            <p:spPr bwMode="auto">
              <a:xfrm flipV="1">
                <a:off x="7675229" y="364922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4" name="Line 61233"/>
              <p:cNvSpPr>
                <a:spLocks noChangeShapeType="1"/>
              </p:cNvSpPr>
              <p:nvPr/>
            </p:nvSpPr>
            <p:spPr bwMode="auto">
              <a:xfrm flipH="1" flipV="1">
                <a:off x="7696805" y="361146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5" name="Line 61234"/>
              <p:cNvSpPr>
                <a:spLocks noChangeShapeType="1"/>
              </p:cNvSpPr>
              <p:nvPr/>
            </p:nvSpPr>
            <p:spPr bwMode="auto">
              <a:xfrm flipH="1" flipV="1">
                <a:off x="7686017"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6" name="Line 61235"/>
              <p:cNvSpPr>
                <a:spLocks noChangeShapeType="1"/>
              </p:cNvSpPr>
              <p:nvPr/>
            </p:nvSpPr>
            <p:spPr bwMode="auto">
              <a:xfrm flipH="1" flipV="1">
                <a:off x="7637471" y="354673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7" name="Line 61236"/>
              <p:cNvSpPr>
                <a:spLocks noChangeShapeType="1"/>
              </p:cNvSpPr>
              <p:nvPr/>
            </p:nvSpPr>
            <p:spPr bwMode="auto">
              <a:xfrm flipH="1">
                <a:off x="7610501" y="354673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8" name="Line 61237"/>
              <p:cNvSpPr>
                <a:spLocks noChangeShapeType="1"/>
              </p:cNvSpPr>
              <p:nvPr/>
            </p:nvSpPr>
            <p:spPr bwMode="auto">
              <a:xfrm flipH="1" flipV="1">
                <a:off x="7561955" y="357370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9" name="Line 61238"/>
              <p:cNvSpPr>
                <a:spLocks noChangeShapeType="1"/>
              </p:cNvSpPr>
              <p:nvPr/>
            </p:nvSpPr>
            <p:spPr bwMode="auto">
              <a:xfrm flipV="1">
                <a:off x="7561955" y="3525162"/>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0" name="Line 61239"/>
              <p:cNvSpPr>
                <a:spLocks noChangeShapeType="1"/>
              </p:cNvSpPr>
              <p:nvPr/>
            </p:nvSpPr>
            <p:spPr bwMode="auto">
              <a:xfrm flipV="1">
                <a:off x="7583531" y="350898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1" name="Line 61240"/>
              <p:cNvSpPr>
                <a:spLocks noChangeShapeType="1"/>
              </p:cNvSpPr>
              <p:nvPr/>
            </p:nvSpPr>
            <p:spPr bwMode="auto">
              <a:xfrm flipH="1" flipV="1">
                <a:off x="7615895" y="3476616"/>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2" name="Line 61241"/>
              <p:cNvSpPr>
                <a:spLocks noChangeShapeType="1"/>
              </p:cNvSpPr>
              <p:nvPr/>
            </p:nvSpPr>
            <p:spPr bwMode="auto">
              <a:xfrm flipH="1" flipV="1">
                <a:off x="7605107" y="3433464"/>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4" name="Line 61243"/>
              <p:cNvSpPr>
                <a:spLocks noChangeShapeType="1"/>
              </p:cNvSpPr>
              <p:nvPr/>
            </p:nvSpPr>
            <p:spPr bwMode="auto">
              <a:xfrm flipH="1" flipV="1">
                <a:off x="7529591" y="333637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5" name="Line 61244"/>
              <p:cNvSpPr>
                <a:spLocks noChangeShapeType="1"/>
              </p:cNvSpPr>
              <p:nvPr/>
            </p:nvSpPr>
            <p:spPr bwMode="auto">
              <a:xfrm flipH="1" flipV="1">
                <a:off x="7518803" y="329861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6" name="Line 61245"/>
              <p:cNvSpPr>
                <a:spLocks noChangeShapeType="1"/>
              </p:cNvSpPr>
              <p:nvPr/>
            </p:nvSpPr>
            <p:spPr bwMode="auto">
              <a:xfrm flipH="1">
                <a:off x="7481045" y="329861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7" name="Line 61246"/>
              <p:cNvSpPr>
                <a:spLocks noChangeShapeType="1"/>
              </p:cNvSpPr>
              <p:nvPr/>
            </p:nvSpPr>
            <p:spPr bwMode="auto">
              <a:xfrm flipH="1">
                <a:off x="7437893" y="3309402"/>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8" name="Line 61247"/>
              <p:cNvSpPr>
                <a:spLocks noChangeShapeType="1"/>
              </p:cNvSpPr>
              <p:nvPr/>
            </p:nvSpPr>
            <p:spPr bwMode="auto">
              <a:xfrm flipH="1">
                <a:off x="7405529" y="332019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9" name="Line 61248"/>
              <p:cNvSpPr>
                <a:spLocks noChangeShapeType="1"/>
              </p:cNvSpPr>
              <p:nvPr/>
            </p:nvSpPr>
            <p:spPr bwMode="auto">
              <a:xfrm flipH="1" flipV="1">
                <a:off x="7394741" y="329861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0" name="Line 61249"/>
              <p:cNvSpPr>
                <a:spLocks noChangeShapeType="1"/>
              </p:cNvSpPr>
              <p:nvPr/>
            </p:nvSpPr>
            <p:spPr bwMode="auto">
              <a:xfrm flipH="1">
                <a:off x="7356983" y="329861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2" name="Line 61251"/>
              <p:cNvSpPr>
                <a:spLocks noChangeShapeType="1"/>
              </p:cNvSpPr>
              <p:nvPr/>
            </p:nvSpPr>
            <p:spPr bwMode="auto">
              <a:xfrm flipH="1">
                <a:off x="7292255" y="335794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4" name="Line 61253"/>
              <p:cNvSpPr>
                <a:spLocks noChangeShapeType="1"/>
              </p:cNvSpPr>
              <p:nvPr/>
            </p:nvSpPr>
            <p:spPr bwMode="auto">
              <a:xfrm flipH="1">
                <a:off x="7178981" y="3379524"/>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5" name="Line 61254"/>
              <p:cNvSpPr>
                <a:spLocks noChangeShapeType="1"/>
              </p:cNvSpPr>
              <p:nvPr/>
            </p:nvSpPr>
            <p:spPr bwMode="auto">
              <a:xfrm flipH="1">
                <a:off x="7157405" y="3401100"/>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6" name="Line 61255"/>
              <p:cNvSpPr>
                <a:spLocks noChangeShapeType="1"/>
              </p:cNvSpPr>
              <p:nvPr/>
            </p:nvSpPr>
            <p:spPr bwMode="auto">
              <a:xfrm flipH="1">
                <a:off x="7125041" y="3449646"/>
                <a:ext cx="32364"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7" name="Line 61256"/>
              <p:cNvSpPr>
                <a:spLocks noChangeShapeType="1"/>
              </p:cNvSpPr>
              <p:nvPr/>
            </p:nvSpPr>
            <p:spPr bwMode="auto">
              <a:xfrm>
                <a:off x="7125041" y="3503586"/>
                <a:ext cx="16182"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8" name="Line 61257"/>
              <p:cNvSpPr>
                <a:spLocks noChangeShapeType="1"/>
              </p:cNvSpPr>
              <p:nvPr/>
            </p:nvSpPr>
            <p:spPr bwMode="auto">
              <a:xfrm flipH="1">
                <a:off x="7114253" y="353595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9" name="Line 61258"/>
              <p:cNvSpPr>
                <a:spLocks noChangeShapeType="1"/>
              </p:cNvSpPr>
              <p:nvPr/>
            </p:nvSpPr>
            <p:spPr bwMode="auto">
              <a:xfrm flipH="1" flipV="1">
                <a:off x="7065707" y="3562920"/>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0" name="Line 61259"/>
              <p:cNvSpPr>
                <a:spLocks noChangeShapeType="1"/>
              </p:cNvSpPr>
              <p:nvPr/>
            </p:nvSpPr>
            <p:spPr bwMode="auto">
              <a:xfrm flipH="1">
                <a:off x="7022555" y="3562920"/>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1" name="Line 61260"/>
              <p:cNvSpPr>
                <a:spLocks noChangeShapeType="1"/>
              </p:cNvSpPr>
              <p:nvPr/>
            </p:nvSpPr>
            <p:spPr bwMode="auto">
              <a:xfrm>
                <a:off x="7022555"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2" name="Line 61261"/>
              <p:cNvSpPr>
                <a:spLocks noChangeShapeType="1"/>
              </p:cNvSpPr>
              <p:nvPr/>
            </p:nvSpPr>
            <p:spPr bwMode="auto">
              <a:xfrm flipH="1">
                <a:off x="7011767" y="361146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3" name="Line 61262"/>
              <p:cNvSpPr>
                <a:spLocks noChangeShapeType="1"/>
              </p:cNvSpPr>
              <p:nvPr/>
            </p:nvSpPr>
            <p:spPr bwMode="auto">
              <a:xfrm>
                <a:off x="7011767" y="366001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4" name="Line 61263"/>
              <p:cNvSpPr>
                <a:spLocks noChangeShapeType="1"/>
              </p:cNvSpPr>
              <p:nvPr/>
            </p:nvSpPr>
            <p:spPr bwMode="auto">
              <a:xfrm>
                <a:off x="7060313" y="368698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5" name="Line 61264"/>
              <p:cNvSpPr>
                <a:spLocks noChangeShapeType="1"/>
              </p:cNvSpPr>
              <p:nvPr/>
            </p:nvSpPr>
            <p:spPr bwMode="auto">
              <a:xfrm>
                <a:off x="7108859" y="371395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6" name="Line 61265"/>
              <p:cNvSpPr>
                <a:spLocks noChangeShapeType="1"/>
              </p:cNvSpPr>
              <p:nvPr/>
            </p:nvSpPr>
            <p:spPr bwMode="auto">
              <a:xfrm>
                <a:off x="7157405" y="373552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7" name="Line 61266"/>
              <p:cNvSpPr>
                <a:spLocks noChangeShapeType="1"/>
              </p:cNvSpPr>
              <p:nvPr/>
            </p:nvSpPr>
            <p:spPr bwMode="auto">
              <a:xfrm flipV="1">
                <a:off x="7205951" y="3713952"/>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8" name="Line 61267"/>
              <p:cNvSpPr>
                <a:spLocks noChangeShapeType="1"/>
              </p:cNvSpPr>
              <p:nvPr/>
            </p:nvSpPr>
            <p:spPr bwMode="auto">
              <a:xfrm flipV="1">
                <a:off x="7238315" y="370316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9" name="Line 61268"/>
              <p:cNvSpPr>
                <a:spLocks noChangeShapeType="1"/>
              </p:cNvSpPr>
              <p:nvPr/>
            </p:nvSpPr>
            <p:spPr bwMode="auto">
              <a:xfrm flipV="1">
                <a:off x="7270679" y="369237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0" name="Line 61269"/>
              <p:cNvSpPr>
                <a:spLocks noChangeShapeType="1"/>
              </p:cNvSpPr>
              <p:nvPr/>
            </p:nvSpPr>
            <p:spPr bwMode="auto">
              <a:xfrm>
                <a:off x="7308437" y="3692376"/>
                <a:ext cx="86304"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1" name="Line 61270"/>
              <p:cNvSpPr>
                <a:spLocks noChangeShapeType="1"/>
              </p:cNvSpPr>
              <p:nvPr/>
            </p:nvSpPr>
            <p:spPr bwMode="auto">
              <a:xfrm>
                <a:off x="7394741" y="370855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2" name="Line 61271"/>
              <p:cNvSpPr>
                <a:spLocks noChangeShapeType="1"/>
              </p:cNvSpPr>
              <p:nvPr/>
            </p:nvSpPr>
            <p:spPr bwMode="auto">
              <a:xfrm>
                <a:off x="7405529" y="3746316"/>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3" name="Line 61272"/>
              <p:cNvSpPr>
                <a:spLocks noChangeShapeType="1"/>
              </p:cNvSpPr>
              <p:nvPr/>
            </p:nvSpPr>
            <p:spPr bwMode="auto">
              <a:xfrm>
                <a:off x="7454075" y="3767892"/>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4" name="Line 61273"/>
              <p:cNvSpPr>
                <a:spLocks noChangeShapeType="1"/>
              </p:cNvSpPr>
              <p:nvPr/>
            </p:nvSpPr>
            <p:spPr bwMode="auto">
              <a:xfrm flipV="1">
                <a:off x="7518803" y="378407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5" name="Line 61274"/>
              <p:cNvSpPr>
                <a:spLocks noChangeShapeType="1"/>
              </p:cNvSpPr>
              <p:nvPr/>
            </p:nvSpPr>
            <p:spPr bwMode="auto">
              <a:xfrm flipV="1">
                <a:off x="7545773" y="373552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6" name="Line 61275"/>
              <p:cNvSpPr>
                <a:spLocks noChangeShapeType="1"/>
              </p:cNvSpPr>
              <p:nvPr/>
            </p:nvSpPr>
            <p:spPr bwMode="auto">
              <a:xfrm flipV="1">
                <a:off x="7567349" y="3719346"/>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7" name="Line 61276"/>
              <p:cNvSpPr>
                <a:spLocks noChangeShapeType="1"/>
              </p:cNvSpPr>
              <p:nvPr/>
            </p:nvSpPr>
            <p:spPr bwMode="auto">
              <a:xfrm flipV="1">
                <a:off x="7610501" y="370855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8" name="Line 61277"/>
              <p:cNvSpPr>
                <a:spLocks noChangeShapeType="1"/>
              </p:cNvSpPr>
              <p:nvPr/>
            </p:nvSpPr>
            <p:spPr bwMode="auto">
              <a:xfrm flipH="1" flipV="1">
                <a:off x="7621289" y="3638436"/>
                <a:ext cx="21576"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9" name="Line 61278"/>
              <p:cNvSpPr>
                <a:spLocks noChangeShapeType="1"/>
              </p:cNvSpPr>
              <p:nvPr/>
            </p:nvSpPr>
            <p:spPr bwMode="auto">
              <a:xfrm flipV="1">
                <a:off x="7621289" y="358449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0" name="Line 61279"/>
              <p:cNvSpPr>
                <a:spLocks noChangeShapeType="1"/>
              </p:cNvSpPr>
              <p:nvPr/>
            </p:nvSpPr>
            <p:spPr bwMode="auto">
              <a:xfrm>
                <a:off x="7648259" y="35844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1" name="Line 61280"/>
              <p:cNvSpPr>
                <a:spLocks noChangeShapeType="1"/>
              </p:cNvSpPr>
              <p:nvPr/>
            </p:nvSpPr>
            <p:spPr bwMode="auto">
              <a:xfrm>
                <a:off x="7659047" y="362225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2" name="Line 61281"/>
              <p:cNvSpPr>
                <a:spLocks noChangeShapeType="1"/>
              </p:cNvSpPr>
              <p:nvPr/>
            </p:nvSpPr>
            <p:spPr bwMode="auto">
              <a:xfrm flipV="1">
                <a:off x="7675229" y="364922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3" name="Line 61282"/>
              <p:cNvSpPr>
                <a:spLocks noChangeShapeType="1"/>
              </p:cNvSpPr>
              <p:nvPr/>
            </p:nvSpPr>
            <p:spPr bwMode="auto">
              <a:xfrm flipH="1" flipV="1">
                <a:off x="7696805" y="361146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4" name="Line 61283"/>
              <p:cNvSpPr>
                <a:spLocks noChangeShapeType="1"/>
              </p:cNvSpPr>
              <p:nvPr/>
            </p:nvSpPr>
            <p:spPr bwMode="auto">
              <a:xfrm flipH="1" flipV="1">
                <a:off x="7686017" y="357370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510" name="Group 1509"/>
              <p:cNvGrpSpPr/>
              <p:nvPr/>
            </p:nvGrpSpPr>
            <p:grpSpPr>
              <a:xfrm>
                <a:off x="7292114" y="3298541"/>
                <a:ext cx="393760" cy="302062"/>
                <a:chOff x="7292114" y="3298541"/>
                <a:chExt cx="393760" cy="302062"/>
              </a:xfrm>
            </p:grpSpPr>
            <p:sp>
              <p:nvSpPr>
                <p:cNvPr id="895" name="Line 61285"/>
                <p:cNvSpPr>
                  <a:spLocks noChangeShapeType="1"/>
                </p:cNvSpPr>
                <p:nvPr/>
              </p:nvSpPr>
              <p:spPr bwMode="auto">
                <a:xfrm flipH="1" flipV="1">
                  <a:off x="7637328" y="354666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6" name="Line 61286"/>
                <p:cNvSpPr>
                  <a:spLocks noChangeShapeType="1"/>
                </p:cNvSpPr>
                <p:nvPr/>
              </p:nvSpPr>
              <p:spPr bwMode="auto">
                <a:xfrm flipH="1">
                  <a:off x="7610358" y="3546663"/>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7" name="Line 61287"/>
                <p:cNvSpPr>
                  <a:spLocks noChangeShapeType="1"/>
                </p:cNvSpPr>
                <p:nvPr/>
              </p:nvSpPr>
              <p:spPr bwMode="auto">
                <a:xfrm flipH="1" flipV="1">
                  <a:off x="7561812" y="357363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8" name="Line 61288"/>
                <p:cNvSpPr>
                  <a:spLocks noChangeShapeType="1"/>
                </p:cNvSpPr>
                <p:nvPr/>
              </p:nvSpPr>
              <p:spPr bwMode="auto">
                <a:xfrm flipV="1">
                  <a:off x="7561812" y="3525087"/>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9" name="Line 61289"/>
                <p:cNvSpPr>
                  <a:spLocks noChangeShapeType="1"/>
                </p:cNvSpPr>
                <p:nvPr/>
              </p:nvSpPr>
              <p:spPr bwMode="auto">
                <a:xfrm flipV="1">
                  <a:off x="7583388" y="3508905"/>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0" name="Line 61290"/>
                <p:cNvSpPr>
                  <a:spLocks noChangeShapeType="1"/>
                </p:cNvSpPr>
                <p:nvPr/>
              </p:nvSpPr>
              <p:spPr bwMode="auto">
                <a:xfrm flipH="1" flipV="1">
                  <a:off x="7615752" y="3476542"/>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1" name="Line 61291"/>
                <p:cNvSpPr>
                  <a:spLocks noChangeShapeType="1"/>
                </p:cNvSpPr>
                <p:nvPr/>
              </p:nvSpPr>
              <p:spPr bwMode="auto">
                <a:xfrm flipH="1" flipV="1">
                  <a:off x="7604964" y="3433390"/>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2" name="Line 61292"/>
                <p:cNvSpPr>
                  <a:spLocks noChangeShapeType="1"/>
                </p:cNvSpPr>
                <p:nvPr/>
              </p:nvSpPr>
              <p:spPr bwMode="auto">
                <a:xfrm flipH="1" flipV="1">
                  <a:off x="7540236" y="3374056"/>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3" name="Line 61293"/>
                <p:cNvSpPr>
                  <a:spLocks noChangeShapeType="1"/>
                </p:cNvSpPr>
                <p:nvPr/>
              </p:nvSpPr>
              <p:spPr bwMode="auto">
                <a:xfrm flipH="1" flipV="1">
                  <a:off x="7529449" y="333629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4" name="Line 61294"/>
                <p:cNvSpPr>
                  <a:spLocks noChangeShapeType="1"/>
                </p:cNvSpPr>
                <p:nvPr/>
              </p:nvSpPr>
              <p:spPr bwMode="auto">
                <a:xfrm flipH="1" flipV="1">
                  <a:off x="7518661" y="329854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5" name="Line 61295"/>
                <p:cNvSpPr>
                  <a:spLocks noChangeShapeType="1"/>
                </p:cNvSpPr>
                <p:nvPr/>
              </p:nvSpPr>
              <p:spPr bwMode="auto">
                <a:xfrm flipH="1">
                  <a:off x="7480903" y="329854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6" name="Line 61296"/>
                <p:cNvSpPr>
                  <a:spLocks noChangeShapeType="1"/>
                </p:cNvSpPr>
                <p:nvPr/>
              </p:nvSpPr>
              <p:spPr bwMode="auto">
                <a:xfrm flipH="1">
                  <a:off x="7437751" y="3309329"/>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7" name="Line 61297"/>
                <p:cNvSpPr>
                  <a:spLocks noChangeShapeType="1"/>
                </p:cNvSpPr>
                <p:nvPr/>
              </p:nvSpPr>
              <p:spPr bwMode="auto">
                <a:xfrm flipH="1">
                  <a:off x="7405387" y="3320117"/>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8" name="Line 61298"/>
                <p:cNvSpPr>
                  <a:spLocks noChangeShapeType="1"/>
                </p:cNvSpPr>
                <p:nvPr/>
              </p:nvSpPr>
              <p:spPr bwMode="auto">
                <a:xfrm flipH="1" flipV="1">
                  <a:off x="7394599" y="3298541"/>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9" name="Line 61299"/>
                <p:cNvSpPr>
                  <a:spLocks noChangeShapeType="1"/>
                </p:cNvSpPr>
                <p:nvPr/>
              </p:nvSpPr>
              <p:spPr bwMode="auto">
                <a:xfrm flipH="1">
                  <a:off x="7356842" y="329854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0" name="Line 61300"/>
                <p:cNvSpPr>
                  <a:spLocks noChangeShapeType="1"/>
                </p:cNvSpPr>
                <p:nvPr/>
              </p:nvSpPr>
              <p:spPr bwMode="auto">
                <a:xfrm flipH="1">
                  <a:off x="7329872" y="330932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1" name="Line 61301"/>
                <p:cNvSpPr>
                  <a:spLocks noChangeShapeType="1"/>
                </p:cNvSpPr>
                <p:nvPr/>
              </p:nvSpPr>
              <p:spPr bwMode="auto">
                <a:xfrm flipH="1">
                  <a:off x="7292114" y="335787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07" name="Group 1506"/>
            <p:cNvGrpSpPr/>
            <p:nvPr/>
          </p:nvGrpSpPr>
          <p:grpSpPr>
            <a:xfrm>
              <a:off x="7524055" y="3061204"/>
              <a:ext cx="2071283" cy="2443468"/>
              <a:chOff x="7524055" y="3061204"/>
              <a:chExt cx="2071283" cy="2443468"/>
            </a:xfrm>
          </p:grpSpPr>
          <p:grpSp>
            <p:nvGrpSpPr>
              <p:cNvPr id="1498" name="Group 1497"/>
              <p:cNvGrpSpPr/>
              <p:nvPr/>
            </p:nvGrpSpPr>
            <p:grpSpPr>
              <a:xfrm>
                <a:off x="7524055" y="3061206"/>
                <a:ext cx="2071283" cy="2443466"/>
                <a:chOff x="7524055" y="3061206"/>
                <a:chExt cx="2071283" cy="2443466"/>
              </a:xfrm>
            </p:grpSpPr>
            <p:sp>
              <p:nvSpPr>
                <p:cNvPr id="927" name="Freeform 61317"/>
                <p:cNvSpPr>
                  <a:spLocks/>
                </p:cNvSpPr>
                <p:nvPr/>
              </p:nvSpPr>
              <p:spPr bwMode="auto">
                <a:xfrm>
                  <a:off x="8683758" y="5202610"/>
                  <a:ext cx="129455" cy="64728"/>
                </a:xfrm>
                <a:custGeom>
                  <a:avLst/>
                  <a:gdLst>
                    <a:gd name="T0" fmla="*/ 106 w 117"/>
                    <a:gd name="T1" fmla="*/ 0 h 57"/>
                    <a:gd name="T2" fmla="*/ 117 w 117"/>
                    <a:gd name="T3" fmla="*/ 35 h 57"/>
                    <a:gd name="T4" fmla="*/ 82 w 117"/>
                    <a:gd name="T5" fmla="*/ 47 h 57"/>
                    <a:gd name="T6" fmla="*/ 47 w 117"/>
                    <a:gd name="T7" fmla="*/ 57 h 57"/>
                    <a:gd name="T8" fmla="*/ 0 w 117"/>
                    <a:gd name="T9" fmla="*/ 33 h 57"/>
                    <a:gd name="T10" fmla="*/ 70 w 117"/>
                    <a:gd name="T11" fmla="*/ 12 h 57"/>
                    <a:gd name="T12" fmla="*/ 106 w 117"/>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17" h="57">
                      <a:moveTo>
                        <a:pt x="106" y="0"/>
                      </a:moveTo>
                      <a:lnTo>
                        <a:pt x="117" y="35"/>
                      </a:lnTo>
                      <a:lnTo>
                        <a:pt x="82" y="47"/>
                      </a:lnTo>
                      <a:lnTo>
                        <a:pt x="47" y="57"/>
                      </a:lnTo>
                      <a:lnTo>
                        <a:pt x="0" y="33"/>
                      </a:lnTo>
                      <a:lnTo>
                        <a:pt x="70" y="12"/>
                      </a:lnTo>
                      <a:lnTo>
                        <a:pt x="106"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8" name="Line 61318"/>
                <p:cNvSpPr>
                  <a:spLocks noChangeShapeType="1"/>
                </p:cNvSpPr>
                <p:nvPr/>
              </p:nvSpPr>
              <p:spPr bwMode="auto">
                <a:xfrm flipV="1">
                  <a:off x="8683758" y="521879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9" name="Line 61319"/>
                <p:cNvSpPr>
                  <a:spLocks noChangeShapeType="1"/>
                </p:cNvSpPr>
                <p:nvPr/>
              </p:nvSpPr>
              <p:spPr bwMode="auto">
                <a:xfrm flipV="1">
                  <a:off x="8759273" y="52026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0" name="Line 61320"/>
                <p:cNvSpPr>
                  <a:spLocks noChangeShapeType="1"/>
                </p:cNvSpPr>
                <p:nvPr/>
              </p:nvSpPr>
              <p:spPr bwMode="auto">
                <a:xfrm>
                  <a:off x="8802425" y="520261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1" name="Line 61321"/>
                <p:cNvSpPr>
                  <a:spLocks noChangeShapeType="1"/>
                </p:cNvSpPr>
                <p:nvPr/>
              </p:nvSpPr>
              <p:spPr bwMode="auto">
                <a:xfrm flipH="1">
                  <a:off x="8775455" y="524036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2" name="Line 61322"/>
                <p:cNvSpPr>
                  <a:spLocks noChangeShapeType="1"/>
                </p:cNvSpPr>
                <p:nvPr/>
              </p:nvSpPr>
              <p:spPr bwMode="auto">
                <a:xfrm flipH="1">
                  <a:off x="8737697" y="52565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3" name="Line 61323"/>
                <p:cNvSpPr>
                  <a:spLocks noChangeShapeType="1"/>
                </p:cNvSpPr>
                <p:nvPr/>
              </p:nvSpPr>
              <p:spPr bwMode="auto">
                <a:xfrm flipH="1" flipV="1">
                  <a:off x="8683758" y="524036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4" name="Line 61324"/>
                <p:cNvSpPr>
                  <a:spLocks noChangeShapeType="1"/>
                </p:cNvSpPr>
                <p:nvPr/>
              </p:nvSpPr>
              <p:spPr bwMode="auto">
                <a:xfrm flipV="1">
                  <a:off x="8683758" y="5218792"/>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5" name="Line 61325"/>
                <p:cNvSpPr>
                  <a:spLocks noChangeShapeType="1"/>
                </p:cNvSpPr>
                <p:nvPr/>
              </p:nvSpPr>
              <p:spPr bwMode="auto">
                <a:xfrm flipV="1">
                  <a:off x="8759273" y="5202610"/>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6" name="Line 61326"/>
                <p:cNvSpPr>
                  <a:spLocks noChangeShapeType="1"/>
                </p:cNvSpPr>
                <p:nvPr/>
              </p:nvSpPr>
              <p:spPr bwMode="auto">
                <a:xfrm>
                  <a:off x="8802425" y="520261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7" name="Line 61327"/>
                <p:cNvSpPr>
                  <a:spLocks noChangeShapeType="1"/>
                </p:cNvSpPr>
                <p:nvPr/>
              </p:nvSpPr>
              <p:spPr bwMode="auto">
                <a:xfrm flipH="1">
                  <a:off x="8775455" y="524036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8" name="Line 61328"/>
                <p:cNvSpPr>
                  <a:spLocks noChangeShapeType="1"/>
                </p:cNvSpPr>
                <p:nvPr/>
              </p:nvSpPr>
              <p:spPr bwMode="auto">
                <a:xfrm flipH="1">
                  <a:off x="8737697" y="52565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9" name="Line 61329"/>
                <p:cNvSpPr>
                  <a:spLocks noChangeShapeType="1"/>
                </p:cNvSpPr>
                <p:nvPr/>
              </p:nvSpPr>
              <p:spPr bwMode="auto">
                <a:xfrm flipH="1" flipV="1">
                  <a:off x="8683758" y="5240368"/>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5" name="Freeform 61395"/>
                <p:cNvSpPr>
                  <a:spLocks noEditPoints="1"/>
                </p:cNvSpPr>
                <p:nvPr/>
              </p:nvSpPr>
              <p:spPr bwMode="auto">
                <a:xfrm>
                  <a:off x="7524055" y="3061206"/>
                  <a:ext cx="2071283" cy="2443466"/>
                </a:xfrm>
                <a:custGeom>
                  <a:avLst/>
                  <a:gdLst>
                    <a:gd name="T0" fmla="*/ 69 w 1918"/>
                    <a:gd name="T1" fmla="*/ 2192 h 2262"/>
                    <a:gd name="T2" fmla="*/ 742 w 1918"/>
                    <a:gd name="T3" fmla="*/ 656 h 2262"/>
                    <a:gd name="T4" fmla="*/ 1122 w 1918"/>
                    <a:gd name="T5" fmla="*/ 162 h 2262"/>
                    <a:gd name="T6" fmla="*/ 1200 w 1918"/>
                    <a:gd name="T7" fmla="*/ 289 h 2262"/>
                    <a:gd name="T8" fmla="*/ 1219 w 1918"/>
                    <a:gd name="T9" fmla="*/ 473 h 2262"/>
                    <a:gd name="T10" fmla="*/ 1342 w 1918"/>
                    <a:gd name="T11" fmla="*/ 509 h 2262"/>
                    <a:gd name="T12" fmla="*/ 1421 w 1918"/>
                    <a:gd name="T13" fmla="*/ 639 h 2262"/>
                    <a:gd name="T14" fmla="*/ 1360 w 1918"/>
                    <a:gd name="T15" fmla="*/ 807 h 2262"/>
                    <a:gd name="T16" fmla="*/ 1496 w 1918"/>
                    <a:gd name="T17" fmla="*/ 881 h 2262"/>
                    <a:gd name="T18" fmla="*/ 1576 w 1918"/>
                    <a:gd name="T19" fmla="*/ 1007 h 2262"/>
                    <a:gd name="T20" fmla="*/ 1501 w 1918"/>
                    <a:gd name="T21" fmla="*/ 1145 h 2262"/>
                    <a:gd name="T22" fmla="*/ 1619 w 1918"/>
                    <a:gd name="T23" fmla="*/ 1145 h 2262"/>
                    <a:gd name="T24" fmla="*/ 1837 w 1918"/>
                    <a:gd name="T25" fmla="*/ 1116 h 2262"/>
                    <a:gd name="T26" fmla="*/ 1901 w 1918"/>
                    <a:gd name="T27" fmla="*/ 1325 h 2262"/>
                    <a:gd name="T28" fmla="*/ 1830 w 1918"/>
                    <a:gd name="T29" fmla="*/ 1460 h 2262"/>
                    <a:gd name="T30" fmla="*/ 1738 w 1918"/>
                    <a:gd name="T31" fmla="*/ 1529 h 2262"/>
                    <a:gd name="T32" fmla="*/ 1721 w 1918"/>
                    <a:gd name="T33" fmla="*/ 1608 h 2262"/>
                    <a:gd name="T34" fmla="*/ 1582 w 1918"/>
                    <a:gd name="T35" fmla="*/ 1651 h 2262"/>
                    <a:gd name="T36" fmla="*/ 1718 w 1918"/>
                    <a:gd name="T37" fmla="*/ 1723 h 2262"/>
                    <a:gd name="T38" fmla="*/ 1870 w 1918"/>
                    <a:gd name="T39" fmla="*/ 1714 h 2262"/>
                    <a:gd name="T40" fmla="*/ 1761 w 1918"/>
                    <a:gd name="T41" fmla="*/ 1860 h 2262"/>
                    <a:gd name="T42" fmla="*/ 1598 w 1918"/>
                    <a:gd name="T43" fmla="*/ 1949 h 2262"/>
                    <a:gd name="T44" fmla="*/ 1437 w 1918"/>
                    <a:gd name="T45" fmla="*/ 1921 h 2262"/>
                    <a:gd name="T46" fmla="*/ 1287 w 1918"/>
                    <a:gd name="T47" fmla="*/ 1932 h 2262"/>
                    <a:gd name="T48" fmla="*/ 1127 w 1918"/>
                    <a:gd name="T49" fmla="*/ 1904 h 2262"/>
                    <a:gd name="T50" fmla="*/ 996 w 1918"/>
                    <a:gd name="T51" fmla="*/ 1983 h 2262"/>
                    <a:gd name="T52" fmla="*/ 858 w 1918"/>
                    <a:gd name="T53" fmla="*/ 2026 h 2262"/>
                    <a:gd name="T54" fmla="*/ 697 w 1918"/>
                    <a:gd name="T55" fmla="*/ 1998 h 2262"/>
                    <a:gd name="T56" fmla="*/ 556 w 1918"/>
                    <a:gd name="T57" fmla="*/ 2041 h 2262"/>
                    <a:gd name="T58" fmla="*/ 486 w 1918"/>
                    <a:gd name="T59" fmla="*/ 2179 h 2262"/>
                    <a:gd name="T60" fmla="*/ 277 w 1918"/>
                    <a:gd name="T61" fmla="*/ 2127 h 2262"/>
                    <a:gd name="T62" fmla="*/ 150 w 1918"/>
                    <a:gd name="T63" fmla="*/ 2205 h 2262"/>
                    <a:gd name="T64" fmla="*/ 69 w 1918"/>
                    <a:gd name="T65" fmla="*/ 2192 h 2262"/>
                    <a:gd name="T66" fmla="*/ 245 w 1918"/>
                    <a:gd name="T67" fmla="*/ 2022 h 2262"/>
                    <a:gd name="T68" fmla="*/ 353 w 1918"/>
                    <a:gd name="T69" fmla="*/ 1876 h 2262"/>
                    <a:gd name="T70" fmla="*/ 414 w 1918"/>
                    <a:gd name="T71" fmla="*/ 1821 h 2262"/>
                    <a:gd name="T72" fmla="*/ 527 w 1918"/>
                    <a:gd name="T73" fmla="*/ 1822 h 2262"/>
                    <a:gd name="T74" fmla="*/ 712 w 1918"/>
                    <a:gd name="T75" fmla="*/ 1804 h 2262"/>
                    <a:gd name="T76" fmla="*/ 797 w 1918"/>
                    <a:gd name="T77" fmla="*/ 1703 h 2262"/>
                    <a:gd name="T78" fmla="*/ 846 w 1918"/>
                    <a:gd name="T79" fmla="*/ 1612 h 2262"/>
                    <a:gd name="T80" fmla="*/ 779 w 1918"/>
                    <a:gd name="T81" fmla="*/ 1519 h 2262"/>
                    <a:gd name="T82" fmla="*/ 746 w 1918"/>
                    <a:gd name="T83" fmla="*/ 1414 h 2262"/>
                    <a:gd name="T84" fmla="*/ 760 w 1918"/>
                    <a:gd name="T85" fmla="*/ 1222 h 2262"/>
                    <a:gd name="T86" fmla="*/ 753 w 1918"/>
                    <a:gd name="T87" fmla="*/ 1071 h 2262"/>
                    <a:gd name="T88" fmla="*/ 813 w 1918"/>
                    <a:gd name="T89" fmla="*/ 1016 h 2262"/>
                    <a:gd name="T90" fmla="*/ 780 w 1918"/>
                    <a:gd name="T91" fmla="*/ 911 h 2262"/>
                    <a:gd name="T92" fmla="*/ 794 w 1918"/>
                    <a:gd name="T93" fmla="*/ 832 h 2262"/>
                    <a:gd name="T94" fmla="*/ 797 w 1918"/>
                    <a:gd name="T95" fmla="*/ 716 h 2262"/>
                    <a:gd name="T96" fmla="*/ 742 w 1918"/>
                    <a:gd name="T97" fmla="*/ 656 h 2262"/>
                    <a:gd name="T98" fmla="*/ 674 w 1918"/>
                    <a:gd name="T99" fmla="*/ 567 h 2262"/>
                    <a:gd name="T100" fmla="*/ 691 w 1918"/>
                    <a:gd name="T101" fmla="*/ 372 h 2262"/>
                    <a:gd name="T102" fmla="*/ 782 w 1918"/>
                    <a:gd name="T103" fmla="*/ 303 h 2262"/>
                    <a:gd name="T104" fmla="*/ 878 w 1918"/>
                    <a:gd name="T105" fmla="*/ 238 h 2262"/>
                    <a:gd name="T106" fmla="*/ 924 w 1918"/>
                    <a:gd name="T107" fmla="*/ 147 h 2262"/>
                    <a:gd name="T108" fmla="*/ 985 w 1918"/>
                    <a:gd name="T109" fmla="*/ 9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2262">
                      <a:moveTo>
                        <a:pt x="69" y="2192"/>
                      </a:moveTo>
                      <a:lnTo>
                        <a:pt x="0" y="2213"/>
                      </a:lnTo>
                      <a:lnTo>
                        <a:pt x="36" y="2202"/>
                      </a:lnTo>
                      <a:lnTo>
                        <a:pt x="69" y="2192"/>
                      </a:lnTo>
                      <a:close/>
                      <a:moveTo>
                        <a:pt x="742" y="656"/>
                      </a:moveTo>
                      <a:lnTo>
                        <a:pt x="716" y="702"/>
                      </a:lnTo>
                      <a:lnTo>
                        <a:pt x="741" y="656"/>
                      </a:lnTo>
                      <a:lnTo>
                        <a:pt x="742" y="656"/>
                      </a:lnTo>
                      <a:close/>
                      <a:moveTo>
                        <a:pt x="1033" y="0"/>
                      </a:moveTo>
                      <a:lnTo>
                        <a:pt x="1090" y="59"/>
                      </a:lnTo>
                      <a:lnTo>
                        <a:pt x="1135" y="81"/>
                      </a:lnTo>
                      <a:lnTo>
                        <a:pt x="1122" y="162"/>
                      </a:lnTo>
                      <a:lnTo>
                        <a:pt x="1132" y="195"/>
                      </a:lnTo>
                      <a:lnTo>
                        <a:pt x="1143" y="233"/>
                      </a:lnTo>
                      <a:lnTo>
                        <a:pt x="1189" y="255"/>
                      </a:lnTo>
                      <a:lnTo>
                        <a:pt x="1200" y="289"/>
                      </a:lnTo>
                      <a:lnTo>
                        <a:pt x="1175" y="334"/>
                      </a:lnTo>
                      <a:lnTo>
                        <a:pt x="1186" y="369"/>
                      </a:lnTo>
                      <a:lnTo>
                        <a:pt x="1207" y="438"/>
                      </a:lnTo>
                      <a:lnTo>
                        <a:pt x="1219" y="473"/>
                      </a:lnTo>
                      <a:lnTo>
                        <a:pt x="1254" y="463"/>
                      </a:lnTo>
                      <a:lnTo>
                        <a:pt x="1296" y="486"/>
                      </a:lnTo>
                      <a:lnTo>
                        <a:pt x="1332" y="474"/>
                      </a:lnTo>
                      <a:lnTo>
                        <a:pt x="1342" y="509"/>
                      </a:lnTo>
                      <a:lnTo>
                        <a:pt x="1389" y="534"/>
                      </a:lnTo>
                      <a:lnTo>
                        <a:pt x="1399" y="569"/>
                      </a:lnTo>
                      <a:lnTo>
                        <a:pt x="1410" y="604"/>
                      </a:lnTo>
                      <a:lnTo>
                        <a:pt x="1421" y="639"/>
                      </a:lnTo>
                      <a:lnTo>
                        <a:pt x="1475" y="812"/>
                      </a:lnTo>
                      <a:lnTo>
                        <a:pt x="1428" y="787"/>
                      </a:lnTo>
                      <a:lnTo>
                        <a:pt x="1393" y="797"/>
                      </a:lnTo>
                      <a:lnTo>
                        <a:pt x="1360" y="807"/>
                      </a:lnTo>
                      <a:lnTo>
                        <a:pt x="1372" y="844"/>
                      </a:lnTo>
                      <a:lnTo>
                        <a:pt x="1404" y="834"/>
                      </a:lnTo>
                      <a:lnTo>
                        <a:pt x="1484" y="845"/>
                      </a:lnTo>
                      <a:lnTo>
                        <a:pt x="1496" y="881"/>
                      </a:lnTo>
                      <a:lnTo>
                        <a:pt x="1544" y="904"/>
                      </a:lnTo>
                      <a:lnTo>
                        <a:pt x="1555" y="937"/>
                      </a:lnTo>
                      <a:lnTo>
                        <a:pt x="1566" y="975"/>
                      </a:lnTo>
                      <a:lnTo>
                        <a:pt x="1576" y="1007"/>
                      </a:lnTo>
                      <a:lnTo>
                        <a:pt x="1549" y="1054"/>
                      </a:lnTo>
                      <a:lnTo>
                        <a:pt x="1525" y="1100"/>
                      </a:lnTo>
                      <a:lnTo>
                        <a:pt x="1490" y="1110"/>
                      </a:lnTo>
                      <a:lnTo>
                        <a:pt x="1501" y="1145"/>
                      </a:lnTo>
                      <a:lnTo>
                        <a:pt x="1511" y="1178"/>
                      </a:lnTo>
                      <a:lnTo>
                        <a:pt x="1557" y="1203"/>
                      </a:lnTo>
                      <a:lnTo>
                        <a:pt x="1581" y="1156"/>
                      </a:lnTo>
                      <a:lnTo>
                        <a:pt x="1619" y="1145"/>
                      </a:lnTo>
                      <a:lnTo>
                        <a:pt x="1642" y="1102"/>
                      </a:lnTo>
                      <a:lnTo>
                        <a:pt x="1687" y="1125"/>
                      </a:lnTo>
                      <a:lnTo>
                        <a:pt x="1755" y="1103"/>
                      </a:lnTo>
                      <a:lnTo>
                        <a:pt x="1837" y="1116"/>
                      </a:lnTo>
                      <a:lnTo>
                        <a:pt x="1885" y="1140"/>
                      </a:lnTo>
                      <a:lnTo>
                        <a:pt x="1907" y="1211"/>
                      </a:lnTo>
                      <a:lnTo>
                        <a:pt x="1918" y="1246"/>
                      </a:lnTo>
                      <a:lnTo>
                        <a:pt x="1901" y="1325"/>
                      </a:lnTo>
                      <a:lnTo>
                        <a:pt x="1912" y="1361"/>
                      </a:lnTo>
                      <a:lnTo>
                        <a:pt x="1886" y="1404"/>
                      </a:lnTo>
                      <a:lnTo>
                        <a:pt x="1863" y="1449"/>
                      </a:lnTo>
                      <a:lnTo>
                        <a:pt x="1830" y="1460"/>
                      </a:lnTo>
                      <a:lnTo>
                        <a:pt x="1795" y="1471"/>
                      </a:lnTo>
                      <a:lnTo>
                        <a:pt x="1806" y="1508"/>
                      </a:lnTo>
                      <a:lnTo>
                        <a:pt x="1771" y="1519"/>
                      </a:lnTo>
                      <a:lnTo>
                        <a:pt x="1738" y="1529"/>
                      </a:lnTo>
                      <a:lnTo>
                        <a:pt x="1700" y="1541"/>
                      </a:lnTo>
                      <a:lnTo>
                        <a:pt x="1674" y="1582"/>
                      </a:lnTo>
                      <a:lnTo>
                        <a:pt x="1709" y="1572"/>
                      </a:lnTo>
                      <a:lnTo>
                        <a:pt x="1721" y="1608"/>
                      </a:lnTo>
                      <a:lnTo>
                        <a:pt x="1696" y="1653"/>
                      </a:lnTo>
                      <a:lnTo>
                        <a:pt x="1650" y="1630"/>
                      </a:lnTo>
                      <a:lnTo>
                        <a:pt x="1618" y="1640"/>
                      </a:lnTo>
                      <a:lnTo>
                        <a:pt x="1582" y="1651"/>
                      </a:lnTo>
                      <a:lnTo>
                        <a:pt x="1593" y="1685"/>
                      </a:lnTo>
                      <a:lnTo>
                        <a:pt x="1639" y="1708"/>
                      </a:lnTo>
                      <a:lnTo>
                        <a:pt x="1682" y="1734"/>
                      </a:lnTo>
                      <a:lnTo>
                        <a:pt x="1718" y="1723"/>
                      </a:lnTo>
                      <a:lnTo>
                        <a:pt x="1764" y="1747"/>
                      </a:lnTo>
                      <a:lnTo>
                        <a:pt x="1790" y="1700"/>
                      </a:lnTo>
                      <a:lnTo>
                        <a:pt x="1823" y="1690"/>
                      </a:lnTo>
                      <a:lnTo>
                        <a:pt x="1870" y="1714"/>
                      </a:lnTo>
                      <a:lnTo>
                        <a:pt x="1846" y="1761"/>
                      </a:lnTo>
                      <a:lnTo>
                        <a:pt x="1822" y="1803"/>
                      </a:lnTo>
                      <a:lnTo>
                        <a:pt x="1785" y="1814"/>
                      </a:lnTo>
                      <a:lnTo>
                        <a:pt x="1761" y="1860"/>
                      </a:lnTo>
                      <a:lnTo>
                        <a:pt x="1736" y="1906"/>
                      </a:lnTo>
                      <a:lnTo>
                        <a:pt x="1693" y="1882"/>
                      </a:lnTo>
                      <a:lnTo>
                        <a:pt x="1658" y="1892"/>
                      </a:lnTo>
                      <a:lnTo>
                        <a:pt x="1598" y="1949"/>
                      </a:lnTo>
                      <a:lnTo>
                        <a:pt x="1551" y="1925"/>
                      </a:lnTo>
                      <a:lnTo>
                        <a:pt x="1516" y="1935"/>
                      </a:lnTo>
                      <a:lnTo>
                        <a:pt x="1470" y="1912"/>
                      </a:lnTo>
                      <a:lnTo>
                        <a:pt x="1437" y="1921"/>
                      </a:lnTo>
                      <a:lnTo>
                        <a:pt x="1402" y="1932"/>
                      </a:lnTo>
                      <a:lnTo>
                        <a:pt x="1367" y="1943"/>
                      </a:lnTo>
                      <a:lnTo>
                        <a:pt x="1297" y="1965"/>
                      </a:lnTo>
                      <a:lnTo>
                        <a:pt x="1287" y="1932"/>
                      </a:lnTo>
                      <a:lnTo>
                        <a:pt x="1252" y="1943"/>
                      </a:lnTo>
                      <a:lnTo>
                        <a:pt x="1217" y="1954"/>
                      </a:lnTo>
                      <a:lnTo>
                        <a:pt x="1172" y="1929"/>
                      </a:lnTo>
                      <a:lnTo>
                        <a:pt x="1127" y="1904"/>
                      </a:lnTo>
                      <a:lnTo>
                        <a:pt x="1102" y="1951"/>
                      </a:lnTo>
                      <a:lnTo>
                        <a:pt x="1112" y="1986"/>
                      </a:lnTo>
                      <a:lnTo>
                        <a:pt x="1042" y="2007"/>
                      </a:lnTo>
                      <a:lnTo>
                        <a:pt x="996" y="1983"/>
                      </a:lnTo>
                      <a:lnTo>
                        <a:pt x="928" y="2004"/>
                      </a:lnTo>
                      <a:lnTo>
                        <a:pt x="904" y="2050"/>
                      </a:lnTo>
                      <a:lnTo>
                        <a:pt x="868" y="2060"/>
                      </a:lnTo>
                      <a:lnTo>
                        <a:pt x="858" y="2026"/>
                      </a:lnTo>
                      <a:lnTo>
                        <a:pt x="812" y="2001"/>
                      </a:lnTo>
                      <a:lnTo>
                        <a:pt x="765" y="1977"/>
                      </a:lnTo>
                      <a:lnTo>
                        <a:pt x="730" y="1988"/>
                      </a:lnTo>
                      <a:lnTo>
                        <a:pt x="697" y="1998"/>
                      </a:lnTo>
                      <a:lnTo>
                        <a:pt x="662" y="2009"/>
                      </a:lnTo>
                      <a:lnTo>
                        <a:pt x="627" y="2019"/>
                      </a:lnTo>
                      <a:lnTo>
                        <a:pt x="581" y="1996"/>
                      </a:lnTo>
                      <a:lnTo>
                        <a:pt x="556" y="2041"/>
                      </a:lnTo>
                      <a:lnTo>
                        <a:pt x="567" y="2077"/>
                      </a:lnTo>
                      <a:lnTo>
                        <a:pt x="579" y="2112"/>
                      </a:lnTo>
                      <a:lnTo>
                        <a:pt x="554" y="2157"/>
                      </a:lnTo>
                      <a:lnTo>
                        <a:pt x="486" y="2179"/>
                      </a:lnTo>
                      <a:lnTo>
                        <a:pt x="440" y="2154"/>
                      </a:lnTo>
                      <a:lnTo>
                        <a:pt x="428" y="2119"/>
                      </a:lnTo>
                      <a:lnTo>
                        <a:pt x="358" y="2141"/>
                      </a:lnTo>
                      <a:lnTo>
                        <a:pt x="277" y="2127"/>
                      </a:lnTo>
                      <a:lnTo>
                        <a:pt x="220" y="2184"/>
                      </a:lnTo>
                      <a:lnTo>
                        <a:pt x="195" y="2229"/>
                      </a:lnTo>
                      <a:lnTo>
                        <a:pt x="185" y="2194"/>
                      </a:lnTo>
                      <a:lnTo>
                        <a:pt x="150" y="2205"/>
                      </a:lnTo>
                      <a:lnTo>
                        <a:pt x="160" y="2240"/>
                      </a:lnTo>
                      <a:lnTo>
                        <a:pt x="125" y="2251"/>
                      </a:lnTo>
                      <a:lnTo>
                        <a:pt x="90" y="2262"/>
                      </a:lnTo>
                      <a:lnTo>
                        <a:pt x="69" y="2192"/>
                      </a:lnTo>
                      <a:lnTo>
                        <a:pt x="127" y="2134"/>
                      </a:lnTo>
                      <a:lnTo>
                        <a:pt x="163" y="2124"/>
                      </a:lnTo>
                      <a:lnTo>
                        <a:pt x="153" y="2091"/>
                      </a:lnTo>
                      <a:lnTo>
                        <a:pt x="245" y="2022"/>
                      </a:lnTo>
                      <a:lnTo>
                        <a:pt x="315" y="2001"/>
                      </a:lnTo>
                      <a:lnTo>
                        <a:pt x="329" y="1922"/>
                      </a:lnTo>
                      <a:lnTo>
                        <a:pt x="318" y="1886"/>
                      </a:lnTo>
                      <a:lnTo>
                        <a:pt x="353" y="1876"/>
                      </a:lnTo>
                      <a:lnTo>
                        <a:pt x="399" y="1899"/>
                      </a:lnTo>
                      <a:lnTo>
                        <a:pt x="424" y="1854"/>
                      </a:lnTo>
                      <a:lnTo>
                        <a:pt x="379" y="1832"/>
                      </a:lnTo>
                      <a:lnTo>
                        <a:pt x="414" y="1821"/>
                      </a:lnTo>
                      <a:lnTo>
                        <a:pt x="447" y="1811"/>
                      </a:lnTo>
                      <a:lnTo>
                        <a:pt x="482" y="1801"/>
                      </a:lnTo>
                      <a:lnTo>
                        <a:pt x="492" y="1832"/>
                      </a:lnTo>
                      <a:lnTo>
                        <a:pt x="527" y="1822"/>
                      </a:lnTo>
                      <a:lnTo>
                        <a:pt x="574" y="1847"/>
                      </a:lnTo>
                      <a:lnTo>
                        <a:pt x="609" y="1836"/>
                      </a:lnTo>
                      <a:lnTo>
                        <a:pt x="644" y="1824"/>
                      </a:lnTo>
                      <a:lnTo>
                        <a:pt x="712" y="1804"/>
                      </a:lnTo>
                      <a:lnTo>
                        <a:pt x="748" y="1792"/>
                      </a:lnTo>
                      <a:lnTo>
                        <a:pt x="736" y="1757"/>
                      </a:lnTo>
                      <a:lnTo>
                        <a:pt x="761" y="1714"/>
                      </a:lnTo>
                      <a:lnTo>
                        <a:pt x="797" y="1703"/>
                      </a:lnTo>
                      <a:lnTo>
                        <a:pt x="832" y="1693"/>
                      </a:lnTo>
                      <a:lnTo>
                        <a:pt x="856" y="1647"/>
                      </a:lnTo>
                      <a:lnTo>
                        <a:pt x="878" y="1601"/>
                      </a:lnTo>
                      <a:lnTo>
                        <a:pt x="846" y="1612"/>
                      </a:lnTo>
                      <a:lnTo>
                        <a:pt x="775" y="1633"/>
                      </a:lnTo>
                      <a:lnTo>
                        <a:pt x="765" y="1600"/>
                      </a:lnTo>
                      <a:lnTo>
                        <a:pt x="800" y="1589"/>
                      </a:lnTo>
                      <a:lnTo>
                        <a:pt x="779" y="1519"/>
                      </a:lnTo>
                      <a:lnTo>
                        <a:pt x="743" y="1530"/>
                      </a:lnTo>
                      <a:lnTo>
                        <a:pt x="732" y="1494"/>
                      </a:lnTo>
                      <a:lnTo>
                        <a:pt x="721" y="1460"/>
                      </a:lnTo>
                      <a:lnTo>
                        <a:pt x="746" y="1414"/>
                      </a:lnTo>
                      <a:lnTo>
                        <a:pt x="760" y="1335"/>
                      </a:lnTo>
                      <a:lnTo>
                        <a:pt x="782" y="1290"/>
                      </a:lnTo>
                      <a:lnTo>
                        <a:pt x="770" y="1255"/>
                      </a:lnTo>
                      <a:lnTo>
                        <a:pt x="760" y="1222"/>
                      </a:lnTo>
                      <a:lnTo>
                        <a:pt x="784" y="1174"/>
                      </a:lnTo>
                      <a:lnTo>
                        <a:pt x="810" y="1131"/>
                      </a:lnTo>
                      <a:lnTo>
                        <a:pt x="798" y="1095"/>
                      </a:lnTo>
                      <a:lnTo>
                        <a:pt x="753" y="1071"/>
                      </a:lnTo>
                      <a:lnTo>
                        <a:pt x="743" y="1038"/>
                      </a:lnTo>
                      <a:lnTo>
                        <a:pt x="766" y="990"/>
                      </a:lnTo>
                      <a:lnTo>
                        <a:pt x="778" y="1027"/>
                      </a:lnTo>
                      <a:lnTo>
                        <a:pt x="813" y="1016"/>
                      </a:lnTo>
                      <a:lnTo>
                        <a:pt x="836" y="969"/>
                      </a:lnTo>
                      <a:lnTo>
                        <a:pt x="801" y="979"/>
                      </a:lnTo>
                      <a:lnTo>
                        <a:pt x="791" y="946"/>
                      </a:lnTo>
                      <a:lnTo>
                        <a:pt x="780" y="911"/>
                      </a:lnTo>
                      <a:lnTo>
                        <a:pt x="745" y="922"/>
                      </a:lnTo>
                      <a:lnTo>
                        <a:pt x="734" y="889"/>
                      </a:lnTo>
                      <a:lnTo>
                        <a:pt x="759" y="843"/>
                      </a:lnTo>
                      <a:lnTo>
                        <a:pt x="794" y="832"/>
                      </a:lnTo>
                      <a:lnTo>
                        <a:pt x="784" y="797"/>
                      </a:lnTo>
                      <a:lnTo>
                        <a:pt x="772" y="762"/>
                      </a:lnTo>
                      <a:lnTo>
                        <a:pt x="809" y="751"/>
                      </a:lnTo>
                      <a:lnTo>
                        <a:pt x="797" y="716"/>
                      </a:lnTo>
                      <a:lnTo>
                        <a:pt x="865" y="695"/>
                      </a:lnTo>
                      <a:lnTo>
                        <a:pt x="854" y="659"/>
                      </a:lnTo>
                      <a:lnTo>
                        <a:pt x="776" y="646"/>
                      </a:lnTo>
                      <a:lnTo>
                        <a:pt x="742" y="656"/>
                      </a:lnTo>
                      <a:lnTo>
                        <a:pt x="765" y="613"/>
                      </a:lnTo>
                      <a:lnTo>
                        <a:pt x="730" y="623"/>
                      </a:lnTo>
                      <a:lnTo>
                        <a:pt x="684" y="600"/>
                      </a:lnTo>
                      <a:lnTo>
                        <a:pt x="674" y="567"/>
                      </a:lnTo>
                      <a:lnTo>
                        <a:pt x="651" y="495"/>
                      </a:lnTo>
                      <a:lnTo>
                        <a:pt x="641" y="461"/>
                      </a:lnTo>
                      <a:lnTo>
                        <a:pt x="665" y="416"/>
                      </a:lnTo>
                      <a:lnTo>
                        <a:pt x="691" y="372"/>
                      </a:lnTo>
                      <a:lnTo>
                        <a:pt x="733" y="394"/>
                      </a:lnTo>
                      <a:lnTo>
                        <a:pt x="723" y="362"/>
                      </a:lnTo>
                      <a:lnTo>
                        <a:pt x="759" y="351"/>
                      </a:lnTo>
                      <a:lnTo>
                        <a:pt x="782" y="303"/>
                      </a:lnTo>
                      <a:lnTo>
                        <a:pt x="794" y="340"/>
                      </a:lnTo>
                      <a:lnTo>
                        <a:pt x="829" y="330"/>
                      </a:lnTo>
                      <a:lnTo>
                        <a:pt x="853" y="281"/>
                      </a:lnTo>
                      <a:lnTo>
                        <a:pt x="878" y="238"/>
                      </a:lnTo>
                      <a:lnTo>
                        <a:pt x="913" y="227"/>
                      </a:lnTo>
                      <a:lnTo>
                        <a:pt x="902" y="192"/>
                      </a:lnTo>
                      <a:lnTo>
                        <a:pt x="935" y="182"/>
                      </a:lnTo>
                      <a:lnTo>
                        <a:pt x="924" y="147"/>
                      </a:lnTo>
                      <a:lnTo>
                        <a:pt x="960" y="135"/>
                      </a:lnTo>
                      <a:lnTo>
                        <a:pt x="1005" y="160"/>
                      </a:lnTo>
                      <a:lnTo>
                        <a:pt x="1030" y="114"/>
                      </a:lnTo>
                      <a:lnTo>
                        <a:pt x="985" y="91"/>
                      </a:lnTo>
                      <a:lnTo>
                        <a:pt x="1020" y="81"/>
                      </a:lnTo>
                      <a:lnTo>
                        <a:pt x="1033"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6" name="Line 61396"/>
                <p:cNvSpPr>
                  <a:spLocks noChangeShapeType="1"/>
                </p:cNvSpPr>
                <p:nvPr/>
              </p:nvSpPr>
              <p:spPr bwMode="auto">
                <a:xfrm flipV="1">
                  <a:off x="7599570" y="5364429"/>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7" name="Line 61397"/>
                <p:cNvSpPr>
                  <a:spLocks noChangeShapeType="1"/>
                </p:cNvSpPr>
                <p:nvPr/>
              </p:nvSpPr>
              <p:spPr bwMode="auto">
                <a:xfrm flipV="1">
                  <a:off x="7664298" y="535364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8" name="Line 61398"/>
                <p:cNvSpPr>
                  <a:spLocks noChangeShapeType="1"/>
                </p:cNvSpPr>
                <p:nvPr/>
              </p:nvSpPr>
              <p:spPr bwMode="auto">
                <a:xfrm flipH="1" flipV="1">
                  <a:off x="7691268" y="5321277"/>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9" name="Line 61399"/>
                <p:cNvSpPr>
                  <a:spLocks noChangeShapeType="1"/>
                </p:cNvSpPr>
                <p:nvPr/>
              </p:nvSpPr>
              <p:spPr bwMode="auto">
                <a:xfrm flipV="1">
                  <a:off x="7691268" y="5245762"/>
                  <a:ext cx="97091" cy="7551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0" name="Line 61400"/>
                <p:cNvSpPr>
                  <a:spLocks noChangeShapeType="1"/>
                </p:cNvSpPr>
                <p:nvPr/>
              </p:nvSpPr>
              <p:spPr bwMode="auto">
                <a:xfrm flipV="1">
                  <a:off x="7788359" y="522418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1" name="Line 61401"/>
                <p:cNvSpPr>
                  <a:spLocks noChangeShapeType="1"/>
                </p:cNvSpPr>
                <p:nvPr/>
              </p:nvSpPr>
              <p:spPr bwMode="auto">
                <a:xfrm flipV="1">
                  <a:off x="7863875" y="5137882"/>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2" name="Line 61402"/>
                <p:cNvSpPr>
                  <a:spLocks noChangeShapeType="1"/>
                </p:cNvSpPr>
                <p:nvPr/>
              </p:nvSpPr>
              <p:spPr bwMode="auto">
                <a:xfrm flipH="1" flipV="1">
                  <a:off x="7869268" y="510012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3" name="Line 61403"/>
                <p:cNvSpPr>
                  <a:spLocks noChangeShapeType="1"/>
                </p:cNvSpPr>
                <p:nvPr/>
              </p:nvSpPr>
              <p:spPr bwMode="auto">
                <a:xfrm flipV="1">
                  <a:off x="7869268" y="508933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4" name="Line 61404"/>
                <p:cNvSpPr>
                  <a:spLocks noChangeShapeType="1"/>
                </p:cNvSpPr>
                <p:nvPr/>
              </p:nvSpPr>
              <p:spPr bwMode="auto">
                <a:xfrm>
                  <a:off x="7907026" y="5089337"/>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5" name="Line 61405"/>
                <p:cNvSpPr>
                  <a:spLocks noChangeShapeType="1"/>
                </p:cNvSpPr>
                <p:nvPr/>
              </p:nvSpPr>
              <p:spPr bwMode="auto">
                <a:xfrm flipV="1">
                  <a:off x="7955572" y="506236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6" name="Line 61406"/>
                <p:cNvSpPr>
                  <a:spLocks noChangeShapeType="1"/>
                </p:cNvSpPr>
                <p:nvPr/>
              </p:nvSpPr>
              <p:spPr bwMode="auto">
                <a:xfrm flipH="1" flipV="1">
                  <a:off x="7933996" y="5040791"/>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7" name="Line 61407"/>
                <p:cNvSpPr>
                  <a:spLocks noChangeShapeType="1"/>
                </p:cNvSpPr>
                <p:nvPr/>
              </p:nvSpPr>
              <p:spPr bwMode="auto">
                <a:xfrm flipV="1">
                  <a:off x="7933996" y="503000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8" name="Line 61408"/>
                <p:cNvSpPr>
                  <a:spLocks noChangeShapeType="1"/>
                </p:cNvSpPr>
                <p:nvPr/>
              </p:nvSpPr>
              <p:spPr bwMode="auto">
                <a:xfrm flipV="1">
                  <a:off x="7971754" y="501921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9" name="Line 61409"/>
                <p:cNvSpPr>
                  <a:spLocks noChangeShapeType="1"/>
                </p:cNvSpPr>
                <p:nvPr/>
              </p:nvSpPr>
              <p:spPr bwMode="auto">
                <a:xfrm flipV="1">
                  <a:off x="8009512" y="500842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0" name="Line 61410"/>
                <p:cNvSpPr>
                  <a:spLocks noChangeShapeType="1"/>
                </p:cNvSpPr>
                <p:nvPr/>
              </p:nvSpPr>
              <p:spPr bwMode="auto">
                <a:xfrm>
                  <a:off x="8047269" y="5008427"/>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1" name="Line 61411"/>
                <p:cNvSpPr>
                  <a:spLocks noChangeShapeType="1"/>
                </p:cNvSpPr>
                <p:nvPr/>
              </p:nvSpPr>
              <p:spPr bwMode="auto">
                <a:xfrm flipV="1">
                  <a:off x="8058057" y="503000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2" name="Line 61412"/>
                <p:cNvSpPr>
                  <a:spLocks noChangeShapeType="1"/>
                </p:cNvSpPr>
                <p:nvPr/>
              </p:nvSpPr>
              <p:spPr bwMode="auto">
                <a:xfrm>
                  <a:off x="8095815" y="503000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3" name="Line 61413"/>
                <p:cNvSpPr>
                  <a:spLocks noChangeShapeType="1"/>
                </p:cNvSpPr>
                <p:nvPr/>
              </p:nvSpPr>
              <p:spPr bwMode="auto">
                <a:xfrm flipV="1">
                  <a:off x="8144361" y="504618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4" name="Line 61414"/>
                <p:cNvSpPr>
                  <a:spLocks noChangeShapeType="1"/>
                </p:cNvSpPr>
                <p:nvPr/>
              </p:nvSpPr>
              <p:spPr bwMode="auto">
                <a:xfrm flipV="1">
                  <a:off x="8182119" y="5030003"/>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5" name="Line 61415"/>
                <p:cNvSpPr>
                  <a:spLocks noChangeShapeType="1"/>
                </p:cNvSpPr>
                <p:nvPr/>
              </p:nvSpPr>
              <p:spPr bwMode="auto">
                <a:xfrm flipV="1">
                  <a:off x="8219876" y="5008427"/>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6" name="Line 61416"/>
                <p:cNvSpPr>
                  <a:spLocks noChangeShapeType="1"/>
                </p:cNvSpPr>
                <p:nvPr/>
              </p:nvSpPr>
              <p:spPr bwMode="auto">
                <a:xfrm flipV="1">
                  <a:off x="8295392" y="499763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7" name="Line 61417"/>
                <p:cNvSpPr>
                  <a:spLocks noChangeShapeType="1"/>
                </p:cNvSpPr>
                <p:nvPr/>
              </p:nvSpPr>
              <p:spPr bwMode="auto">
                <a:xfrm flipH="1" flipV="1">
                  <a:off x="8316968" y="4959882"/>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8" name="Line 61418"/>
                <p:cNvSpPr>
                  <a:spLocks noChangeShapeType="1"/>
                </p:cNvSpPr>
                <p:nvPr/>
              </p:nvSpPr>
              <p:spPr bwMode="auto">
                <a:xfrm flipV="1">
                  <a:off x="8316968" y="491133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9" name="Line 61419"/>
                <p:cNvSpPr>
                  <a:spLocks noChangeShapeType="1"/>
                </p:cNvSpPr>
                <p:nvPr/>
              </p:nvSpPr>
              <p:spPr bwMode="auto">
                <a:xfrm flipV="1">
                  <a:off x="8343938" y="4900548"/>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0" name="Line 61420"/>
                <p:cNvSpPr>
                  <a:spLocks noChangeShapeType="1"/>
                </p:cNvSpPr>
                <p:nvPr/>
              </p:nvSpPr>
              <p:spPr bwMode="auto">
                <a:xfrm flipV="1">
                  <a:off x="8387089" y="48897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1" name="Line 61421"/>
                <p:cNvSpPr>
                  <a:spLocks noChangeShapeType="1"/>
                </p:cNvSpPr>
                <p:nvPr/>
              </p:nvSpPr>
              <p:spPr bwMode="auto">
                <a:xfrm flipV="1">
                  <a:off x="8424847" y="484121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2" name="Line 61422"/>
                <p:cNvSpPr>
                  <a:spLocks noChangeShapeType="1"/>
                </p:cNvSpPr>
                <p:nvPr/>
              </p:nvSpPr>
              <p:spPr bwMode="auto">
                <a:xfrm flipV="1">
                  <a:off x="8446423" y="479266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3" name="Line 61423"/>
                <p:cNvSpPr>
                  <a:spLocks noChangeShapeType="1"/>
                </p:cNvSpPr>
                <p:nvPr/>
              </p:nvSpPr>
              <p:spPr bwMode="auto">
                <a:xfrm flipH="1">
                  <a:off x="8435635" y="479266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4" name="Line 61424"/>
                <p:cNvSpPr>
                  <a:spLocks noChangeShapeType="1"/>
                </p:cNvSpPr>
                <p:nvPr/>
              </p:nvSpPr>
              <p:spPr bwMode="auto">
                <a:xfrm flipH="1">
                  <a:off x="8360120" y="4803457"/>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5" name="Line 61425"/>
                <p:cNvSpPr>
                  <a:spLocks noChangeShapeType="1"/>
                </p:cNvSpPr>
                <p:nvPr/>
              </p:nvSpPr>
              <p:spPr bwMode="auto">
                <a:xfrm flipH="1" flipV="1">
                  <a:off x="8349332" y="478727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6" name="Line 61426"/>
                <p:cNvSpPr>
                  <a:spLocks noChangeShapeType="1"/>
                </p:cNvSpPr>
                <p:nvPr/>
              </p:nvSpPr>
              <p:spPr bwMode="auto">
                <a:xfrm flipV="1">
                  <a:off x="8349332" y="477648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7" name="Line 61427"/>
                <p:cNvSpPr>
                  <a:spLocks noChangeShapeType="1"/>
                </p:cNvSpPr>
                <p:nvPr/>
              </p:nvSpPr>
              <p:spPr bwMode="auto">
                <a:xfrm flipH="1" flipV="1">
                  <a:off x="8365513" y="4700971"/>
                  <a:ext cx="21576" cy="7551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8" name="Line 61428"/>
                <p:cNvSpPr>
                  <a:spLocks noChangeShapeType="1"/>
                </p:cNvSpPr>
                <p:nvPr/>
              </p:nvSpPr>
              <p:spPr bwMode="auto">
                <a:xfrm flipH="1">
                  <a:off x="8327756" y="470097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9" name="Line 61429"/>
                <p:cNvSpPr>
                  <a:spLocks noChangeShapeType="1"/>
                </p:cNvSpPr>
                <p:nvPr/>
              </p:nvSpPr>
              <p:spPr bwMode="auto">
                <a:xfrm flipH="1" flipV="1">
                  <a:off x="8316968" y="46740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0" name="Line 61430"/>
                <p:cNvSpPr>
                  <a:spLocks noChangeShapeType="1"/>
                </p:cNvSpPr>
                <p:nvPr/>
              </p:nvSpPr>
              <p:spPr bwMode="auto">
                <a:xfrm flipH="1" flipV="1">
                  <a:off x="8300786" y="463624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1" name="Line 61431"/>
                <p:cNvSpPr>
                  <a:spLocks noChangeShapeType="1"/>
                </p:cNvSpPr>
                <p:nvPr/>
              </p:nvSpPr>
              <p:spPr bwMode="auto">
                <a:xfrm flipV="1">
                  <a:off x="8300786" y="458769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2" name="Line 61432"/>
                <p:cNvSpPr>
                  <a:spLocks noChangeShapeType="1"/>
                </p:cNvSpPr>
                <p:nvPr/>
              </p:nvSpPr>
              <p:spPr bwMode="auto">
                <a:xfrm flipV="1">
                  <a:off x="8327756" y="4501395"/>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3" name="Line 61433"/>
                <p:cNvSpPr>
                  <a:spLocks noChangeShapeType="1"/>
                </p:cNvSpPr>
                <p:nvPr/>
              </p:nvSpPr>
              <p:spPr bwMode="auto">
                <a:xfrm flipH="1">
                  <a:off x="8306180" y="4501395"/>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4" name="Line 61434"/>
                <p:cNvSpPr>
                  <a:spLocks noChangeShapeType="1"/>
                </p:cNvSpPr>
                <p:nvPr/>
              </p:nvSpPr>
              <p:spPr bwMode="auto">
                <a:xfrm flipV="1">
                  <a:off x="8306180" y="4501395"/>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5" name="Line 61435"/>
                <p:cNvSpPr>
                  <a:spLocks noChangeShapeType="1"/>
                </p:cNvSpPr>
                <p:nvPr/>
              </p:nvSpPr>
              <p:spPr bwMode="auto">
                <a:xfrm flipV="1">
                  <a:off x="8343938" y="445284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6" name="Line 61436"/>
                <p:cNvSpPr>
                  <a:spLocks noChangeShapeType="1"/>
                </p:cNvSpPr>
                <p:nvPr/>
              </p:nvSpPr>
              <p:spPr bwMode="auto">
                <a:xfrm flipH="1" flipV="1">
                  <a:off x="8354726" y="4415091"/>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7" name="Line 61437"/>
                <p:cNvSpPr>
                  <a:spLocks noChangeShapeType="1"/>
                </p:cNvSpPr>
                <p:nvPr/>
              </p:nvSpPr>
              <p:spPr bwMode="auto">
                <a:xfrm flipH="1" flipV="1">
                  <a:off x="8343938" y="438272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8" name="Line 61438"/>
                <p:cNvSpPr>
                  <a:spLocks noChangeShapeType="1"/>
                </p:cNvSpPr>
                <p:nvPr/>
              </p:nvSpPr>
              <p:spPr bwMode="auto">
                <a:xfrm flipV="1">
                  <a:off x="8343938" y="432878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9" name="Line 61439"/>
                <p:cNvSpPr>
                  <a:spLocks noChangeShapeType="1"/>
                </p:cNvSpPr>
                <p:nvPr/>
              </p:nvSpPr>
              <p:spPr bwMode="auto">
                <a:xfrm flipV="1">
                  <a:off x="8370907" y="4285636"/>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0" name="Line 61440"/>
                <p:cNvSpPr>
                  <a:spLocks noChangeShapeType="1"/>
                </p:cNvSpPr>
                <p:nvPr/>
              </p:nvSpPr>
              <p:spPr bwMode="auto">
                <a:xfrm flipH="1" flipV="1">
                  <a:off x="8387089" y="4242484"/>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1" name="Line 61441"/>
                <p:cNvSpPr>
                  <a:spLocks noChangeShapeType="1"/>
                </p:cNvSpPr>
                <p:nvPr/>
              </p:nvSpPr>
              <p:spPr bwMode="auto">
                <a:xfrm flipH="1" flipV="1">
                  <a:off x="8338544" y="4220909"/>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2" name="Line 61442"/>
                <p:cNvSpPr>
                  <a:spLocks noChangeShapeType="1"/>
                </p:cNvSpPr>
                <p:nvPr/>
              </p:nvSpPr>
              <p:spPr bwMode="auto">
                <a:xfrm flipH="1" flipV="1">
                  <a:off x="8327756" y="418315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3" name="Line 61443"/>
                <p:cNvSpPr>
                  <a:spLocks noChangeShapeType="1"/>
                </p:cNvSpPr>
                <p:nvPr/>
              </p:nvSpPr>
              <p:spPr bwMode="auto">
                <a:xfrm flipV="1">
                  <a:off x="8327756" y="4129211"/>
                  <a:ext cx="21576"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4" name="Line 61444"/>
                <p:cNvSpPr>
                  <a:spLocks noChangeShapeType="1"/>
                </p:cNvSpPr>
                <p:nvPr/>
              </p:nvSpPr>
              <p:spPr bwMode="auto">
                <a:xfrm>
                  <a:off x="8349332" y="4129211"/>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5" name="Line 61445"/>
                <p:cNvSpPr>
                  <a:spLocks noChangeShapeType="1"/>
                </p:cNvSpPr>
                <p:nvPr/>
              </p:nvSpPr>
              <p:spPr bwMode="auto">
                <a:xfrm flipV="1">
                  <a:off x="8365513" y="416157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6" name="Line 61446"/>
                <p:cNvSpPr>
                  <a:spLocks noChangeShapeType="1"/>
                </p:cNvSpPr>
                <p:nvPr/>
              </p:nvSpPr>
              <p:spPr bwMode="auto">
                <a:xfrm flipV="1">
                  <a:off x="8403271" y="4107635"/>
                  <a:ext cx="21576"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7" name="Line 61447"/>
                <p:cNvSpPr>
                  <a:spLocks noChangeShapeType="1"/>
                </p:cNvSpPr>
                <p:nvPr/>
              </p:nvSpPr>
              <p:spPr bwMode="auto">
                <a:xfrm flipH="1">
                  <a:off x="8387089" y="410763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8" name="Line 61448"/>
                <p:cNvSpPr>
                  <a:spLocks noChangeShapeType="1"/>
                </p:cNvSpPr>
                <p:nvPr/>
              </p:nvSpPr>
              <p:spPr bwMode="auto">
                <a:xfrm flipH="1" flipV="1">
                  <a:off x="8376301" y="4086060"/>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9" name="Line 61449"/>
                <p:cNvSpPr>
                  <a:spLocks noChangeShapeType="1"/>
                </p:cNvSpPr>
                <p:nvPr/>
              </p:nvSpPr>
              <p:spPr bwMode="auto">
                <a:xfrm flipH="1" flipV="1">
                  <a:off x="8365513" y="404830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0" name="Line 61450"/>
                <p:cNvSpPr>
                  <a:spLocks noChangeShapeType="1"/>
                </p:cNvSpPr>
                <p:nvPr/>
              </p:nvSpPr>
              <p:spPr bwMode="auto">
                <a:xfrm flipH="1">
                  <a:off x="8327756" y="404830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1" name="Line 61451"/>
                <p:cNvSpPr>
                  <a:spLocks noChangeShapeType="1"/>
                </p:cNvSpPr>
                <p:nvPr/>
              </p:nvSpPr>
              <p:spPr bwMode="auto">
                <a:xfrm flipH="1" flipV="1">
                  <a:off x="8316968" y="40213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2" name="Line 61452"/>
                <p:cNvSpPr>
                  <a:spLocks noChangeShapeType="1"/>
                </p:cNvSpPr>
                <p:nvPr/>
              </p:nvSpPr>
              <p:spPr bwMode="auto">
                <a:xfrm flipV="1">
                  <a:off x="8316968" y="397278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3" name="Line 61453"/>
                <p:cNvSpPr>
                  <a:spLocks noChangeShapeType="1"/>
                </p:cNvSpPr>
                <p:nvPr/>
              </p:nvSpPr>
              <p:spPr bwMode="auto">
                <a:xfrm flipV="1">
                  <a:off x="8343938" y="396199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4" name="Line 61454"/>
                <p:cNvSpPr>
                  <a:spLocks noChangeShapeType="1"/>
                </p:cNvSpPr>
                <p:nvPr/>
              </p:nvSpPr>
              <p:spPr bwMode="auto">
                <a:xfrm flipH="1" flipV="1">
                  <a:off x="8370907" y="392424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5" name="Line 61455"/>
                <p:cNvSpPr>
                  <a:spLocks noChangeShapeType="1"/>
                </p:cNvSpPr>
                <p:nvPr/>
              </p:nvSpPr>
              <p:spPr bwMode="auto">
                <a:xfrm flipH="1" flipV="1">
                  <a:off x="8360120" y="388648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6" name="Line 61456"/>
                <p:cNvSpPr>
                  <a:spLocks noChangeShapeType="1"/>
                </p:cNvSpPr>
                <p:nvPr/>
              </p:nvSpPr>
              <p:spPr bwMode="auto">
                <a:xfrm flipV="1">
                  <a:off x="8360120" y="387569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7" name="Line 61457"/>
                <p:cNvSpPr>
                  <a:spLocks noChangeShapeType="1"/>
                </p:cNvSpPr>
                <p:nvPr/>
              </p:nvSpPr>
              <p:spPr bwMode="auto">
                <a:xfrm flipH="1" flipV="1">
                  <a:off x="8387089" y="383793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8" name="Line 61458"/>
                <p:cNvSpPr>
                  <a:spLocks noChangeShapeType="1"/>
                </p:cNvSpPr>
                <p:nvPr/>
              </p:nvSpPr>
              <p:spPr bwMode="auto">
                <a:xfrm flipV="1">
                  <a:off x="8387089" y="3810967"/>
                  <a:ext cx="7012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9" name="Line 61459"/>
                <p:cNvSpPr>
                  <a:spLocks noChangeShapeType="1"/>
                </p:cNvSpPr>
                <p:nvPr/>
              </p:nvSpPr>
              <p:spPr bwMode="auto">
                <a:xfrm flipH="1" flipV="1">
                  <a:off x="8446423" y="377321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0" name="Line 61460"/>
                <p:cNvSpPr>
                  <a:spLocks noChangeShapeType="1"/>
                </p:cNvSpPr>
                <p:nvPr/>
              </p:nvSpPr>
              <p:spPr bwMode="auto">
                <a:xfrm flipH="1" flipV="1">
                  <a:off x="8360120" y="3762422"/>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1" name="Line 61461"/>
                <p:cNvSpPr>
                  <a:spLocks noChangeShapeType="1"/>
                </p:cNvSpPr>
                <p:nvPr/>
              </p:nvSpPr>
              <p:spPr bwMode="auto">
                <a:xfrm flipH="1">
                  <a:off x="8322362" y="376242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2" name="Line 61462"/>
                <p:cNvSpPr>
                  <a:spLocks noChangeShapeType="1"/>
                </p:cNvSpPr>
                <p:nvPr/>
              </p:nvSpPr>
              <p:spPr bwMode="auto">
                <a:xfrm flipH="1">
                  <a:off x="8295392" y="377321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3" name="Line 61463"/>
                <p:cNvSpPr>
                  <a:spLocks noChangeShapeType="1"/>
                </p:cNvSpPr>
                <p:nvPr/>
              </p:nvSpPr>
              <p:spPr bwMode="auto">
                <a:xfrm flipV="1">
                  <a:off x="8295392" y="3724664"/>
                  <a:ext cx="53940" cy="97091"/>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4" name="Line 61464"/>
                <p:cNvSpPr>
                  <a:spLocks noChangeShapeType="1"/>
                </p:cNvSpPr>
                <p:nvPr/>
              </p:nvSpPr>
              <p:spPr bwMode="auto">
                <a:xfrm flipH="1">
                  <a:off x="8311574" y="37246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5" name="Line 61465"/>
                <p:cNvSpPr>
                  <a:spLocks noChangeShapeType="1"/>
                </p:cNvSpPr>
                <p:nvPr/>
              </p:nvSpPr>
              <p:spPr bwMode="auto">
                <a:xfrm flipH="1" flipV="1">
                  <a:off x="8263028" y="370848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6" name="Line 61466"/>
                <p:cNvSpPr>
                  <a:spLocks noChangeShapeType="1"/>
                </p:cNvSpPr>
                <p:nvPr/>
              </p:nvSpPr>
              <p:spPr bwMode="auto">
                <a:xfrm flipH="1" flipV="1">
                  <a:off x="8252240" y="367611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7" name="Line 61467"/>
                <p:cNvSpPr>
                  <a:spLocks noChangeShapeType="1"/>
                </p:cNvSpPr>
                <p:nvPr/>
              </p:nvSpPr>
              <p:spPr bwMode="auto">
                <a:xfrm flipH="1" flipV="1">
                  <a:off x="8225270" y="3595209"/>
                  <a:ext cx="26970" cy="8090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8" name="Line 61468"/>
                <p:cNvSpPr>
                  <a:spLocks noChangeShapeType="1"/>
                </p:cNvSpPr>
                <p:nvPr/>
              </p:nvSpPr>
              <p:spPr bwMode="auto">
                <a:xfrm flipH="1" flipV="1">
                  <a:off x="8214482" y="356284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9" name="Line 61469"/>
                <p:cNvSpPr>
                  <a:spLocks noChangeShapeType="1"/>
                </p:cNvSpPr>
                <p:nvPr/>
              </p:nvSpPr>
              <p:spPr bwMode="auto">
                <a:xfrm flipV="1">
                  <a:off x="8214482" y="351429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0" name="Line 61470"/>
                <p:cNvSpPr>
                  <a:spLocks noChangeShapeType="1"/>
                </p:cNvSpPr>
                <p:nvPr/>
              </p:nvSpPr>
              <p:spPr bwMode="auto">
                <a:xfrm flipV="1">
                  <a:off x="8241452" y="346575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1" name="Line 61471"/>
                <p:cNvSpPr>
                  <a:spLocks noChangeShapeType="1"/>
                </p:cNvSpPr>
                <p:nvPr/>
              </p:nvSpPr>
              <p:spPr bwMode="auto">
                <a:xfrm>
                  <a:off x="8268422" y="346575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2" name="Line 61472"/>
                <p:cNvSpPr>
                  <a:spLocks noChangeShapeType="1"/>
                </p:cNvSpPr>
                <p:nvPr/>
              </p:nvSpPr>
              <p:spPr bwMode="auto">
                <a:xfrm flipH="1" flipV="1">
                  <a:off x="8306180" y="3454966"/>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3" name="Line 61473"/>
                <p:cNvSpPr>
                  <a:spLocks noChangeShapeType="1"/>
                </p:cNvSpPr>
                <p:nvPr/>
              </p:nvSpPr>
              <p:spPr bwMode="auto">
                <a:xfrm flipV="1">
                  <a:off x="8306180" y="344417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4" name="Line 61474"/>
                <p:cNvSpPr>
                  <a:spLocks noChangeShapeType="1"/>
                </p:cNvSpPr>
                <p:nvPr/>
              </p:nvSpPr>
              <p:spPr bwMode="auto">
                <a:xfrm flipV="1">
                  <a:off x="8343938" y="3390238"/>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5" name="Line 61475"/>
                <p:cNvSpPr>
                  <a:spLocks noChangeShapeType="1"/>
                </p:cNvSpPr>
                <p:nvPr/>
              </p:nvSpPr>
              <p:spPr bwMode="auto">
                <a:xfrm>
                  <a:off x="8370907" y="33902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6" name="Line 61476"/>
                <p:cNvSpPr>
                  <a:spLocks noChangeShapeType="1"/>
                </p:cNvSpPr>
                <p:nvPr/>
              </p:nvSpPr>
              <p:spPr bwMode="auto">
                <a:xfrm flipV="1">
                  <a:off x="8381695" y="34172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7" name="Line 61477"/>
                <p:cNvSpPr>
                  <a:spLocks noChangeShapeType="1"/>
                </p:cNvSpPr>
                <p:nvPr/>
              </p:nvSpPr>
              <p:spPr bwMode="auto">
                <a:xfrm flipV="1">
                  <a:off x="8419453" y="336866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8" name="Line 61478"/>
                <p:cNvSpPr>
                  <a:spLocks noChangeShapeType="1"/>
                </p:cNvSpPr>
                <p:nvPr/>
              </p:nvSpPr>
              <p:spPr bwMode="auto">
                <a:xfrm flipV="1">
                  <a:off x="8446423" y="332011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9" name="Line 61479"/>
                <p:cNvSpPr>
                  <a:spLocks noChangeShapeType="1"/>
                </p:cNvSpPr>
                <p:nvPr/>
              </p:nvSpPr>
              <p:spPr bwMode="auto">
                <a:xfrm flipV="1">
                  <a:off x="8473393" y="330932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0" name="Line 61480"/>
                <p:cNvSpPr>
                  <a:spLocks noChangeShapeType="1"/>
                </p:cNvSpPr>
                <p:nvPr/>
              </p:nvSpPr>
              <p:spPr bwMode="auto">
                <a:xfrm flipH="1" flipV="1">
                  <a:off x="8500363" y="327157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1" name="Line 61481"/>
                <p:cNvSpPr>
                  <a:spLocks noChangeShapeType="1"/>
                </p:cNvSpPr>
                <p:nvPr/>
              </p:nvSpPr>
              <p:spPr bwMode="auto">
                <a:xfrm flipV="1">
                  <a:off x="8500363" y="3260783"/>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2" name="Line 61482"/>
                <p:cNvSpPr>
                  <a:spLocks noChangeShapeType="1"/>
                </p:cNvSpPr>
                <p:nvPr/>
              </p:nvSpPr>
              <p:spPr bwMode="auto">
                <a:xfrm flipH="1" flipV="1">
                  <a:off x="8521939" y="322302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3" name="Line 61483"/>
                <p:cNvSpPr>
                  <a:spLocks noChangeShapeType="1"/>
                </p:cNvSpPr>
                <p:nvPr/>
              </p:nvSpPr>
              <p:spPr bwMode="auto">
                <a:xfrm flipV="1">
                  <a:off x="8521939" y="3206843"/>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4" name="Line 61484"/>
                <p:cNvSpPr>
                  <a:spLocks noChangeShapeType="1"/>
                </p:cNvSpPr>
                <p:nvPr/>
              </p:nvSpPr>
              <p:spPr bwMode="auto">
                <a:xfrm>
                  <a:off x="8559696" y="320684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0" name="Group 61686"/>
              <p:cNvGrpSpPr>
                <a:grpSpLocks/>
              </p:cNvGrpSpPr>
              <p:nvPr/>
            </p:nvGrpSpPr>
            <p:grpSpPr bwMode="auto">
              <a:xfrm>
                <a:off x="7524056" y="3061204"/>
                <a:ext cx="2071282" cy="2443468"/>
                <a:chOff x="3804" y="2045"/>
                <a:chExt cx="384" cy="453"/>
              </a:xfrm>
              <a:solidFill>
                <a:schemeClr val="accent1">
                  <a:lumMod val="50000"/>
                </a:schemeClr>
              </a:solidFill>
            </p:grpSpPr>
            <p:sp>
              <p:nvSpPr>
                <p:cNvPr id="695" name="Line 61486"/>
                <p:cNvSpPr>
                  <a:spLocks noChangeShapeType="1"/>
                </p:cNvSpPr>
                <p:nvPr/>
              </p:nvSpPr>
              <p:spPr bwMode="auto">
                <a:xfrm flipV="1">
                  <a:off x="4005" y="20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6" name="Line 61487"/>
                <p:cNvSpPr>
                  <a:spLocks noChangeShapeType="1"/>
                </p:cNvSpPr>
                <p:nvPr/>
              </p:nvSpPr>
              <p:spPr bwMode="auto">
                <a:xfrm flipH="1" flipV="1">
                  <a:off x="4001" y="206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7" name="Line 61488"/>
                <p:cNvSpPr>
                  <a:spLocks noChangeShapeType="1"/>
                </p:cNvSpPr>
                <p:nvPr/>
              </p:nvSpPr>
              <p:spPr bwMode="auto">
                <a:xfrm flipV="1">
                  <a:off x="4001" y="206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8" name="Line 61489"/>
                <p:cNvSpPr>
                  <a:spLocks noChangeShapeType="1"/>
                </p:cNvSpPr>
                <p:nvPr/>
              </p:nvSpPr>
              <p:spPr bwMode="auto">
                <a:xfrm flipV="1">
                  <a:off x="4008" y="2045"/>
                  <a:ext cx="3" cy="1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9" name="Line 61490"/>
                <p:cNvSpPr>
                  <a:spLocks noChangeShapeType="1"/>
                </p:cNvSpPr>
                <p:nvPr/>
              </p:nvSpPr>
              <p:spPr bwMode="auto">
                <a:xfrm>
                  <a:off x="4011" y="2045"/>
                  <a:ext cx="11"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0" name="Line 61491"/>
                <p:cNvSpPr>
                  <a:spLocks noChangeShapeType="1"/>
                </p:cNvSpPr>
                <p:nvPr/>
              </p:nvSpPr>
              <p:spPr bwMode="auto">
                <a:xfrm>
                  <a:off x="4022" y="205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1" name="Line 61492"/>
                <p:cNvSpPr>
                  <a:spLocks noChangeShapeType="1"/>
                </p:cNvSpPr>
                <p:nvPr/>
              </p:nvSpPr>
              <p:spPr bwMode="auto">
                <a:xfrm flipH="1">
                  <a:off x="4029" y="2062"/>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2" name="Line 61493"/>
                <p:cNvSpPr>
                  <a:spLocks noChangeShapeType="1"/>
                </p:cNvSpPr>
                <p:nvPr/>
              </p:nvSpPr>
              <p:spPr bwMode="auto">
                <a:xfrm>
                  <a:off x="4029" y="2078"/>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3" name="Line 61494"/>
                <p:cNvSpPr>
                  <a:spLocks noChangeShapeType="1"/>
                </p:cNvSpPr>
                <p:nvPr/>
              </p:nvSpPr>
              <p:spPr bwMode="auto">
                <a:xfrm>
                  <a:off x="4031" y="208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4" name="Line 61495"/>
                <p:cNvSpPr>
                  <a:spLocks noChangeShapeType="1"/>
                </p:cNvSpPr>
                <p:nvPr/>
              </p:nvSpPr>
              <p:spPr bwMode="auto">
                <a:xfrm>
                  <a:off x="4033" y="209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5" name="Line 61496"/>
                <p:cNvSpPr>
                  <a:spLocks noChangeShapeType="1"/>
                </p:cNvSpPr>
                <p:nvPr/>
              </p:nvSpPr>
              <p:spPr bwMode="auto">
                <a:xfrm>
                  <a:off x="4042" y="209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6" name="Line 61497"/>
                <p:cNvSpPr>
                  <a:spLocks noChangeShapeType="1"/>
                </p:cNvSpPr>
                <p:nvPr/>
              </p:nvSpPr>
              <p:spPr bwMode="auto">
                <a:xfrm flipH="1">
                  <a:off x="4039" y="21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7" name="Line 61498"/>
                <p:cNvSpPr>
                  <a:spLocks noChangeShapeType="1"/>
                </p:cNvSpPr>
                <p:nvPr/>
              </p:nvSpPr>
              <p:spPr bwMode="auto">
                <a:xfrm>
                  <a:off x="4039" y="211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8" name="Line 61499"/>
                <p:cNvSpPr>
                  <a:spLocks noChangeShapeType="1"/>
                </p:cNvSpPr>
                <p:nvPr/>
              </p:nvSpPr>
              <p:spPr bwMode="auto">
                <a:xfrm>
                  <a:off x="4041" y="2119"/>
                  <a:ext cx="5"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9" name="Line 61500"/>
                <p:cNvSpPr>
                  <a:spLocks noChangeShapeType="1"/>
                </p:cNvSpPr>
                <p:nvPr/>
              </p:nvSpPr>
              <p:spPr bwMode="auto">
                <a:xfrm>
                  <a:off x="4046" y="21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0" name="Line 61501"/>
                <p:cNvSpPr>
                  <a:spLocks noChangeShapeType="1"/>
                </p:cNvSpPr>
                <p:nvPr/>
              </p:nvSpPr>
              <p:spPr bwMode="auto">
                <a:xfrm flipV="1">
                  <a:off x="4048" y="213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1" name="Line 61502"/>
                <p:cNvSpPr>
                  <a:spLocks noChangeShapeType="1"/>
                </p:cNvSpPr>
                <p:nvPr/>
              </p:nvSpPr>
              <p:spPr bwMode="auto">
                <a:xfrm>
                  <a:off x="4055" y="2138"/>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2" name="Line 61503"/>
                <p:cNvSpPr>
                  <a:spLocks noChangeShapeType="1"/>
                </p:cNvSpPr>
                <p:nvPr/>
              </p:nvSpPr>
              <p:spPr bwMode="auto">
                <a:xfrm flipV="1">
                  <a:off x="4063" y="2140"/>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3" name="Line 61504"/>
                <p:cNvSpPr>
                  <a:spLocks noChangeShapeType="1"/>
                </p:cNvSpPr>
                <p:nvPr/>
              </p:nvSpPr>
              <p:spPr bwMode="auto">
                <a:xfrm>
                  <a:off x="4071" y="21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4" name="Line 61505"/>
                <p:cNvSpPr>
                  <a:spLocks noChangeShapeType="1"/>
                </p:cNvSpPr>
                <p:nvPr/>
              </p:nvSpPr>
              <p:spPr bwMode="auto">
                <a:xfrm>
                  <a:off x="4073" y="214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5" name="Line 61506"/>
                <p:cNvSpPr>
                  <a:spLocks noChangeShapeType="1"/>
                </p:cNvSpPr>
                <p:nvPr/>
              </p:nvSpPr>
              <p:spPr bwMode="auto">
                <a:xfrm>
                  <a:off x="4082" y="215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6" name="Line 61507"/>
                <p:cNvSpPr>
                  <a:spLocks noChangeShapeType="1"/>
                </p:cNvSpPr>
                <p:nvPr/>
              </p:nvSpPr>
              <p:spPr bwMode="auto">
                <a:xfrm>
                  <a:off x="4084" y="215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7" name="Line 61508"/>
                <p:cNvSpPr>
                  <a:spLocks noChangeShapeType="1"/>
                </p:cNvSpPr>
                <p:nvPr/>
              </p:nvSpPr>
              <p:spPr bwMode="auto">
                <a:xfrm>
                  <a:off x="4086" y="216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8" name="Line 61509"/>
                <p:cNvSpPr>
                  <a:spLocks noChangeShapeType="1"/>
                </p:cNvSpPr>
                <p:nvPr/>
              </p:nvSpPr>
              <p:spPr bwMode="auto">
                <a:xfrm>
                  <a:off x="4088" y="2173"/>
                  <a:ext cx="11" cy="3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9" name="Line 61510"/>
                <p:cNvSpPr>
                  <a:spLocks noChangeShapeType="1"/>
                </p:cNvSpPr>
                <p:nvPr/>
              </p:nvSpPr>
              <p:spPr bwMode="auto">
                <a:xfrm flipH="1" flipV="1">
                  <a:off x="4090" y="220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0" name="Line 61511"/>
                <p:cNvSpPr>
                  <a:spLocks noChangeShapeType="1"/>
                </p:cNvSpPr>
                <p:nvPr/>
              </p:nvSpPr>
              <p:spPr bwMode="auto">
                <a:xfrm flipH="1">
                  <a:off x="4083" y="220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1" name="Line 61512"/>
                <p:cNvSpPr>
                  <a:spLocks noChangeShapeType="1"/>
                </p:cNvSpPr>
                <p:nvPr/>
              </p:nvSpPr>
              <p:spPr bwMode="auto">
                <a:xfrm flipH="1">
                  <a:off x="4076" y="220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2" name="Line 61513"/>
                <p:cNvSpPr>
                  <a:spLocks noChangeShapeType="1"/>
                </p:cNvSpPr>
                <p:nvPr/>
              </p:nvSpPr>
              <p:spPr bwMode="auto">
                <a:xfrm>
                  <a:off x="4076" y="220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3" name="Line 61514"/>
                <p:cNvSpPr>
                  <a:spLocks noChangeShapeType="1"/>
                </p:cNvSpPr>
                <p:nvPr/>
              </p:nvSpPr>
              <p:spPr bwMode="auto">
                <a:xfrm flipV="1">
                  <a:off x="4079" y="221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4" name="Line 61515"/>
                <p:cNvSpPr>
                  <a:spLocks noChangeShapeType="1"/>
                </p:cNvSpPr>
                <p:nvPr/>
              </p:nvSpPr>
              <p:spPr bwMode="auto">
                <a:xfrm>
                  <a:off x="4085" y="2212"/>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5" name="Line 61516"/>
                <p:cNvSpPr>
                  <a:spLocks noChangeShapeType="1"/>
                </p:cNvSpPr>
                <p:nvPr/>
              </p:nvSpPr>
              <p:spPr bwMode="auto">
                <a:xfrm>
                  <a:off x="4101" y="221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6" name="Line 61517"/>
                <p:cNvSpPr>
                  <a:spLocks noChangeShapeType="1"/>
                </p:cNvSpPr>
                <p:nvPr/>
              </p:nvSpPr>
              <p:spPr bwMode="auto">
                <a:xfrm>
                  <a:off x="4103" y="2222"/>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7" name="Line 61518"/>
                <p:cNvSpPr>
                  <a:spLocks noChangeShapeType="1"/>
                </p:cNvSpPr>
                <p:nvPr/>
              </p:nvSpPr>
              <p:spPr bwMode="auto">
                <a:xfrm>
                  <a:off x="4113" y="22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8" name="Line 61519"/>
                <p:cNvSpPr>
                  <a:spLocks noChangeShapeType="1"/>
                </p:cNvSpPr>
                <p:nvPr/>
              </p:nvSpPr>
              <p:spPr bwMode="auto">
                <a:xfrm>
                  <a:off x="4115" y="223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9" name="Line 61520"/>
                <p:cNvSpPr>
                  <a:spLocks noChangeShapeType="1"/>
                </p:cNvSpPr>
                <p:nvPr/>
              </p:nvSpPr>
              <p:spPr bwMode="auto">
                <a:xfrm>
                  <a:off x="4117" y="22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0" name="Line 61521"/>
                <p:cNvSpPr>
                  <a:spLocks noChangeShapeType="1"/>
                </p:cNvSpPr>
                <p:nvPr/>
              </p:nvSpPr>
              <p:spPr bwMode="auto">
                <a:xfrm flipH="1">
                  <a:off x="4114" y="224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1" name="Line 61522"/>
                <p:cNvSpPr>
                  <a:spLocks noChangeShapeType="1"/>
                </p:cNvSpPr>
                <p:nvPr/>
              </p:nvSpPr>
              <p:spPr bwMode="auto">
                <a:xfrm flipH="1">
                  <a:off x="4109" y="225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2" name="Line 61523"/>
                <p:cNvSpPr>
                  <a:spLocks noChangeShapeType="1"/>
                </p:cNvSpPr>
                <p:nvPr/>
              </p:nvSpPr>
              <p:spPr bwMode="auto">
                <a:xfrm flipH="1">
                  <a:off x="4102" y="226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3" name="Line 61524"/>
                <p:cNvSpPr>
                  <a:spLocks noChangeShapeType="1"/>
                </p:cNvSpPr>
                <p:nvPr/>
              </p:nvSpPr>
              <p:spPr bwMode="auto">
                <a:xfrm>
                  <a:off x="4102" y="226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4" name="Line 61525"/>
                <p:cNvSpPr>
                  <a:spLocks noChangeShapeType="1"/>
                </p:cNvSpPr>
                <p:nvPr/>
              </p:nvSpPr>
              <p:spPr bwMode="auto">
                <a:xfrm>
                  <a:off x="4104" y="227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5" name="Line 61526"/>
                <p:cNvSpPr>
                  <a:spLocks noChangeShapeType="1"/>
                </p:cNvSpPr>
                <p:nvPr/>
              </p:nvSpPr>
              <p:spPr bwMode="auto">
                <a:xfrm>
                  <a:off x="4106" y="228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6" name="Line 61527"/>
                <p:cNvSpPr>
                  <a:spLocks noChangeShapeType="1"/>
                </p:cNvSpPr>
                <p:nvPr/>
              </p:nvSpPr>
              <p:spPr bwMode="auto">
                <a:xfrm flipV="1">
                  <a:off x="4116" y="2277"/>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7" name="Line 61528"/>
                <p:cNvSpPr>
                  <a:spLocks noChangeShapeType="1"/>
                </p:cNvSpPr>
                <p:nvPr/>
              </p:nvSpPr>
              <p:spPr bwMode="auto">
                <a:xfrm flipV="1">
                  <a:off x="4120" y="2274"/>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8" name="Line 61529"/>
                <p:cNvSpPr>
                  <a:spLocks noChangeShapeType="1"/>
                </p:cNvSpPr>
                <p:nvPr/>
              </p:nvSpPr>
              <p:spPr bwMode="auto">
                <a:xfrm flipV="1">
                  <a:off x="4128" y="2266"/>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9" name="Line 61530"/>
                <p:cNvSpPr>
                  <a:spLocks noChangeShapeType="1"/>
                </p:cNvSpPr>
                <p:nvPr/>
              </p:nvSpPr>
              <p:spPr bwMode="auto">
                <a:xfrm>
                  <a:off x="4133" y="2266"/>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0" name="Line 61531"/>
                <p:cNvSpPr>
                  <a:spLocks noChangeShapeType="1"/>
                </p:cNvSpPr>
                <p:nvPr/>
              </p:nvSpPr>
              <p:spPr bwMode="auto">
                <a:xfrm flipV="1">
                  <a:off x="4142" y="2266"/>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1" name="Line 61532"/>
                <p:cNvSpPr>
                  <a:spLocks noChangeShapeType="1"/>
                </p:cNvSpPr>
                <p:nvPr/>
              </p:nvSpPr>
              <p:spPr bwMode="auto">
                <a:xfrm>
                  <a:off x="4155" y="2266"/>
                  <a:ext cx="1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2" name="Line 61533"/>
                <p:cNvSpPr>
                  <a:spLocks noChangeShapeType="1"/>
                </p:cNvSpPr>
                <p:nvPr/>
              </p:nvSpPr>
              <p:spPr bwMode="auto">
                <a:xfrm>
                  <a:off x="4172" y="2269"/>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3" name="Line 61534"/>
                <p:cNvSpPr>
                  <a:spLocks noChangeShapeType="1"/>
                </p:cNvSpPr>
                <p:nvPr/>
              </p:nvSpPr>
              <p:spPr bwMode="auto">
                <a:xfrm>
                  <a:off x="4181" y="2273"/>
                  <a:ext cx="5"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4" name="Line 61535"/>
                <p:cNvSpPr>
                  <a:spLocks noChangeShapeType="1"/>
                </p:cNvSpPr>
                <p:nvPr/>
              </p:nvSpPr>
              <p:spPr bwMode="auto">
                <a:xfrm>
                  <a:off x="4186" y="228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5" name="Line 61536"/>
                <p:cNvSpPr>
                  <a:spLocks noChangeShapeType="1"/>
                </p:cNvSpPr>
                <p:nvPr/>
              </p:nvSpPr>
              <p:spPr bwMode="auto">
                <a:xfrm flipH="1">
                  <a:off x="4184" y="2295"/>
                  <a:ext cx="4"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6" name="Line 61537"/>
                <p:cNvSpPr>
                  <a:spLocks noChangeShapeType="1"/>
                </p:cNvSpPr>
                <p:nvPr/>
              </p:nvSpPr>
              <p:spPr bwMode="auto">
                <a:xfrm>
                  <a:off x="4184" y="2310"/>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7" name="Line 61538"/>
                <p:cNvSpPr>
                  <a:spLocks noChangeShapeType="1"/>
                </p:cNvSpPr>
                <p:nvPr/>
              </p:nvSpPr>
              <p:spPr bwMode="auto">
                <a:xfrm flipH="1">
                  <a:off x="4181" y="2318"/>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8" name="Line 61539"/>
                <p:cNvSpPr>
                  <a:spLocks noChangeShapeType="1"/>
                </p:cNvSpPr>
                <p:nvPr/>
              </p:nvSpPr>
              <p:spPr bwMode="auto">
                <a:xfrm flipH="1">
                  <a:off x="4177" y="232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9" name="Line 61540"/>
                <p:cNvSpPr>
                  <a:spLocks noChangeShapeType="1"/>
                </p:cNvSpPr>
                <p:nvPr/>
              </p:nvSpPr>
              <p:spPr bwMode="auto">
                <a:xfrm flipH="1">
                  <a:off x="4170" y="23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0" name="Line 61541"/>
                <p:cNvSpPr>
                  <a:spLocks noChangeShapeType="1"/>
                </p:cNvSpPr>
                <p:nvPr/>
              </p:nvSpPr>
              <p:spPr bwMode="auto">
                <a:xfrm flipH="1">
                  <a:off x="4163" y="233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1" name="Line 61542"/>
                <p:cNvSpPr>
                  <a:spLocks noChangeShapeType="1"/>
                </p:cNvSpPr>
                <p:nvPr/>
              </p:nvSpPr>
              <p:spPr bwMode="auto">
                <a:xfrm>
                  <a:off x="4163" y="234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2" name="Line 61543"/>
                <p:cNvSpPr>
                  <a:spLocks noChangeShapeType="1"/>
                </p:cNvSpPr>
                <p:nvPr/>
              </p:nvSpPr>
              <p:spPr bwMode="auto">
                <a:xfrm flipH="1">
                  <a:off x="4158" y="23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3" name="Line 61544"/>
                <p:cNvSpPr>
                  <a:spLocks noChangeShapeType="1"/>
                </p:cNvSpPr>
                <p:nvPr/>
              </p:nvSpPr>
              <p:spPr bwMode="auto">
                <a:xfrm flipH="1">
                  <a:off x="4152" y="2349"/>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4" name="Line 61545"/>
                <p:cNvSpPr>
                  <a:spLocks noChangeShapeType="1"/>
                </p:cNvSpPr>
                <p:nvPr/>
              </p:nvSpPr>
              <p:spPr bwMode="auto">
                <a:xfrm flipH="1">
                  <a:off x="4144" y="2351"/>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5" name="Line 61546"/>
                <p:cNvSpPr>
                  <a:spLocks noChangeShapeType="1"/>
                </p:cNvSpPr>
                <p:nvPr/>
              </p:nvSpPr>
              <p:spPr bwMode="auto">
                <a:xfrm flipH="1">
                  <a:off x="4139" y="2354"/>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6" name="Line 61547"/>
                <p:cNvSpPr>
                  <a:spLocks noChangeShapeType="1"/>
                </p:cNvSpPr>
                <p:nvPr/>
              </p:nvSpPr>
              <p:spPr bwMode="auto">
                <a:xfrm flipV="1">
                  <a:off x="4139" y="23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7" name="Line 61548"/>
                <p:cNvSpPr>
                  <a:spLocks noChangeShapeType="1"/>
                </p:cNvSpPr>
                <p:nvPr/>
              </p:nvSpPr>
              <p:spPr bwMode="auto">
                <a:xfrm>
                  <a:off x="4146" y="236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8" name="Line 61549"/>
                <p:cNvSpPr>
                  <a:spLocks noChangeShapeType="1"/>
                </p:cNvSpPr>
                <p:nvPr/>
              </p:nvSpPr>
              <p:spPr bwMode="auto">
                <a:xfrm flipH="1">
                  <a:off x="4143" y="236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9" name="Line 61550"/>
                <p:cNvSpPr>
                  <a:spLocks noChangeShapeType="1"/>
                </p:cNvSpPr>
                <p:nvPr/>
              </p:nvSpPr>
              <p:spPr bwMode="auto">
                <a:xfrm flipH="1" flipV="1">
                  <a:off x="4134" y="237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0" name="Line 61551"/>
                <p:cNvSpPr>
                  <a:spLocks noChangeShapeType="1"/>
                </p:cNvSpPr>
                <p:nvPr/>
              </p:nvSpPr>
              <p:spPr bwMode="auto">
                <a:xfrm flipH="1">
                  <a:off x="4128" y="237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1" name="Line 61552"/>
                <p:cNvSpPr>
                  <a:spLocks noChangeShapeType="1"/>
                </p:cNvSpPr>
                <p:nvPr/>
              </p:nvSpPr>
              <p:spPr bwMode="auto">
                <a:xfrm flipH="1">
                  <a:off x="4121" y="237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2" name="Line 61553"/>
                <p:cNvSpPr>
                  <a:spLocks noChangeShapeType="1"/>
                </p:cNvSpPr>
                <p:nvPr/>
              </p:nvSpPr>
              <p:spPr bwMode="auto">
                <a:xfrm>
                  <a:off x="4121" y="237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3" name="Line 61554"/>
                <p:cNvSpPr>
                  <a:spLocks noChangeShapeType="1"/>
                </p:cNvSpPr>
                <p:nvPr/>
              </p:nvSpPr>
              <p:spPr bwMode="auto">
                <a:xfrm>
                  <a:off x="4123" y="238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4" name="Line 61555"/>
                <p:cNvSpPr>
                  <a:spLocks noChangeShapeType="1"/>
                </p:cNvSpPr>
                <p:nvPr/>
              </p:nvSpPr>
              <p:spPr bwMode="auto">
                <a:xfrm>
                  <a:off x="4132" y="2387"/>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5" name="Line 61556"/>
                <p:cNvSpPr>
                  <a:spLocks noChangeShapeType="1"/>
                </p:cNvSpPr>
                <p:nvPr/>
              </p:nvSpPr>
              <p:spPr bwMode="auto">
                <a:xfrm flipV="1">
                  <a:off x="4141" y="23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6" name="Line 61557"/>
                <p:cNvSpPr>
                  <a:spLocks noChangeShapeType="1"/>
                </p:cNvSpPr>
                <p:nvPr/>
              </p:nvSpPr>
              <p:spPr bwMode="auto">
                <a:xfrm>
                  <a:off x="4148" y="239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7" name="Line 61558"/>
                <p:cNvSpPr>
                  <a:spLocks noChangeShapeType="1"/>
                </p:cNvSpPr>
                <p:nvPr/>
              </p:nvSpPr>
              <p:spPr bwMode="auto">
                <a:xfrm flipV="1">
                  <a:off x="4157" y="238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8" name="Line 61559"/>
                <p:cNvSpPr>
                  <a:spLocks noChangeShapeType="1"/>
                </p:cNvSpPr>
                <p:nvPr/>
              </p:nvSpPr>
              <p:spPr bwMode="auto">
                <a:xfrm flipV="1">
                  <a:off x="4162" y="23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9" name="Line 61560"/>
                <p:cNvSpPr>
                  <a:spLocks noChangeShapeType="1"/>
                </p:cNvSpPr>
                <p:nvPr/>
              </p:nvSpPr>
              <p:spPr bwMode="auto">
                <a:xfrm>
                  <a:off x="4169" y="2383"/>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0" name="Line 61561"/>
                <p:cNvSpPr>
                  <a:spLocks noChangeShapeType="1"/>
                </p:cNvSpPr>
                <p:nvPr/>
              </p:nvSpPr>
              <p:spPr bwMode="auto">
                <a:xfrm flipH="1">
                  <a:off x="4173" y="238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1" name="Line 61562"/>
                <p:cNvSpPr>
                  <a:spLocks noChangeShapeType="1"/>
                </p:cNvSpPr>
                <p:nvPr/>
              </p:nvSpPr>
              <p:spPr bwMode="auto">
                <a:xfrm flipH="1">
                  <a:off x="4169" y="2398"/>
                  <a:ext cx="4"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2" name="Line 61563"/>
                <p:cNvSpPr>
                  <a:spLocks noChangeShapeType="1"/>
                </p:cNvSpPr>
                <p:nvPr/>
              </p:nvSpPr>
              <p:spPr bwMode="auto">
                <a:xfrm flipH="1">
                  <a:off x="4161" y="240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3" name="Line 61564"/>
                <p:cNvSpPr>
                  <a:spLocks noChangeShapeType="1"/>
                </p:cNvSpPr>
                <p:nvPr/>
              </p:nvSpPr>
              <p:spPr bwMode="auto">
                <a:xfrm flipH="1">
                  <a:off x="4156" y="240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4" name="Line 61565"/>
                <p:cNvSpPr>
                  <a:spLocks noChangeShapeType="1"/>
                </p:cNvSpPr>
                <p:nvPr/>
              </p:nvSpPr>
              <p:spPr bwMode="auto">
                <a:xfrm flipH="1">
                  <a:off x="4151" y="2417"/>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5" name="Line 61566"/>
                <p:cNvSpPr>
                  <a:spLocks noChangeShapeType="1"/>
                </p:cNvSpPr>
                <p:nvPr/>
              </p:nvSpPr>
              <p:spPr bwMode="auto">
                <a:xfrm flipH="1" flipV="1">
                  <a:off x="4143" y="2422"/>
                  <a:ext cx="8"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6" name="Line 61567"/>
                <p:cNvSpPr>
                  <a:spLocks noChangeShapeType="1"/>
                </p:cNvSpPr>
                <p:nvPr/>
              </p:nvSpPr>
              <p:spPr bwMode="auto">
                <a:xfrm flipH="1">
                  <a:off x="4136" y="242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7" name="Line 61568"/>
                <p:cNvSpPr>
                  <a:spLocks noChangeShapeType="1"/>
                </p:cNvSpPr>
                <p:nvPr/>
              </p:nvSpPr>
              <p:spPr bwMode="auto">
                <a:xfrm flipH="1">
                  <a:off x="4124" y="2424"/>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8" name="Line 61569"/>
                <p:cNvSpPr>
                  <a:spLocks noChangeShapeType="1"/>
                </p:cNvSpPr>
                <p:nvPr/>
              </p:nvSpPr>
              <p:spPr bwMode="auto">
                <a:xfrm flipH="1" flipV="1">
                  <a:off x="4114" y="24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9" name="Line 61570"/>
                <p:cNvSpPr>
                  <a:spLocks noChangeShapeType="1"/>
                </p:cNvSpPr>
                <p:nvPr/>
              </p:nvSpPr>
              <p:spPr bwMode="auto">
                <a:xfrm flipH="1">
                  <a:off x="4107"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0" name="Line 61571"/>
                <p:cNvSpPr>
                  <a:spLocks noChangeShapeType="1"/>
                </p:cNvSpPr>
                <p:nvPr/>
              </p:nvSpPr>
              <p:spPr bwMode="auto">
                <a:xfrm flipH="1" flipV="1">
                  <a:off x="4098" y="2428"/>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1" name="Line 61572"/>
                <p:cNvSpPr>
                  <a:spLocks noChangeShapeType="1"/>
                </p:cNvSpPr>
                <p:nvPr/>
              </p:nvSpPr>
              <p:spPr bwMode="auto">
                <a:xfrm flipH="1">
                  <a:off x="4092" y="2428"/>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2" name="Line 61573"/>
                <p:cNvSpPr>
                  <a:spLocks noChangeShapeType="1"/>
                </p:cNvSpPr>
                <p:nvPr/>
              </p:nvSpPr>
              <p:spPr bwMode="auto">
                <a:xfrm flipH="1">
                  <a:off x="4085" y="243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3" name="Line 61574"/>
                <p:cNvSpPr>
                  <a:spLocks noChangeShapeType="1"/>
                </p:cNvSpPr>
                <p:nvPr/>
              </p:nvSpPr>
              <p:spPr bwMode="auto">
                <a:xfrm flipH="1">
                  <a:off x="4078"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4" name="Line 61575"/>
                <p:cNvSpPr>
                  <a:spLocks noChangeShapeType="1"/>
                </p:cNvSpPr>
                <p:nvPr/>
              </p:nvSpPr>
              <p:spPr bwMode="auto">
                <a:xfrm flipH="1">
                  <a:off x="4064" y="243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5" name="Line 61576"/>
                <p:cNvSpPr>
                  <a:spLocks noChangeShapeType="1"/>
                </p:cNvSpPr>
                <p:nvPr/>
              </p:nvSpPr>
              <p:spPr bwMode="auto">
                <a:xfrm flipH="1" flipV="1">
                  <a:off x="4062" y="2432"/>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6" name="Line 61577"/>
                <p:cNvSpPr>
                  <a:spLocks noChangeShapeType="1"/>
                </p:cNvSpPr>
                <p:nvPr/>
              </p:nvSpPr>
              <p:spPr bwMode="auto">
                <a:xfrm flipH="1">
                  <a:off x="4055" y="243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7" name="Line 61578"/>
                <p:cNvSpPr>
                  <a:spLocks noChangeShapeType="1"/>
                </p:cNvSpPr>
                <p:nvPr/>
              </p:nvSpPr>
              <p:spPr bwMode="auto">
                <a:xfrm flipH="1">
                  <a:off x="4048" y="243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8" name="Line 61579"/>
                <p:cNvSpPr>
                  <a:spLocks noChangeShapeType="1"/>
                </p:cNvSpPr>
                <p:nvPr/>
              </p:nvSpPr>
              <p:spPr bwMode="auto">
                <a:xfrm flipH="1" flipV="1">
                  <a:off x="4039" y="243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9" name="Line 61580"/>
                <p:cNvSpPr>
                  <a:spLocks noChangeShapeType="1"/>
                </p:cNvSpPr>
                <p:nvPr/>
              </p:nvSpPr>
              <p:spPr bwMode="auto">
                <a:xfrm flipH="1" flipV="1">
                  <a:off x="4030" y="242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0" name="Line 61581"/>
                <p:cNvSpPr>
                  <a:spLocks noChangeShapeType="1"/>
                </p:cNvSpPr>
                <p:nvPr/>
              </p:nvSpPr>
              <p:spPr bwMode="auto">
                <a:xfrm flipH="1">
                  <a:off x="4025" y="242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1" name="Line 61582"/>
                <p:cNvSpPr>
                  <a:spLocks noChangeShapeType="1"/>
                </p:cNvSpPr>
                <p:nvPr/>
              </p:nvSpPr>
              <p:spPr bwMode="auto">
                <a:xfrm>
                  <a:off x="4025" y="24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2" name="Line 61583"/>
                <p:cNvSpPr>
                  <a:spLocks noChangeShapeType="1"/>
                </p:cNvSpPr>
                <p:nvPr/>
              </p:nvSpPr>
              <p:spPr bwMode="auto">
                <a:xfrm flipH="1">
                  <a:off x="4013" y="2443"/>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3" name="Line 61584"/>
                <p:cNvSpPr>
                  <a:spLocks noChangeShapeType="1"/>
                </p:cNvSpPr>
                <p:nvPr/>
              </p:nvSpPr>
              <p:spPr bwMode="auto">
                <a:xfrm flipH="1" flipV="1">
                  <a:off x="4003" y="2442"/>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4" name="Line 61585"/>
                <p:cNvSpPr>
                  <a:spLocks noChangeShapeType="1"/>
                </p:cNvSpPr>
                <p:nvPr/>
              </p:nvSpPr>
              <p:spPr bwMode="auto">
                <a:xfrm flipH="1">
                  <a:off x="3990" y="2442"/>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5" name="Line 61586"/>
                <p:cNvSpPr>
                  <a:spLocks noChangeShapeType="1"/>
                </p:cNvSpPr>
                <p:nvPr/>
              </p:nvSpPr>
              <p:spPr bwMode="auto">
                <a:xfrm flipH="1">
                  <a:off x="3985" y="244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6" name="Line 61587"/>
                <p:cNvSpPr>
                  <a:spLocks noChangeShapeType="1"/>
                </p:cNvSpPr>
                <p:nvPr/>
              </p:nvSpPr>
              <p:spPr bwMode="auto">
                <a:xfrm flipH="1">
                  <a:off x="3978" y="245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7" name="Line 61588"/>
                <p:cNvSpPr>
                  <a:spLocks noChangeShapeType="1"/>
                </p:cNvSpPr>
                <p:nvPr/>
              </p:nvSpPr>
              <p:spPr bwMode="auto">
                <a:xfrm flipH="1" flipV="1">
                  <a:off x="3976" y="2451"/>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8" name="Line 61589"/>
                <p:cNvSpPr>
                  <a:spLocks noChangeShapeType="1"/>
                </p:cNvSpPr>
                <p:nvPr/>
              </p:nvSpPr>
              <p:spPr bwMode="auto">
                <a:xfrm flipH="1" flipV="1">
                  <a:off x="3967" y="244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9" name="Line 61590"/>
                <p:cNvSpPr>
                  <a:spLocks noChangeShapeType="1"/>
                </p:cNvSpPr>
                <p:nvPr/>
              </p:nvSpPr>
              <p:spPr bwMode="auto">
                <a:xfrm flipH="1" flipV="1">
                  <a:off x="3957" y="244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0" name="Line 61591"/>
                <p:cNvSpPr>
                  <a:spLocks noChangeShapeType="1"/>
                </p:cNvSpPr>
                <p:nvPr/>
              </p:nvSpPr>
              <p:spPr bwMode="auto">
                <a:xfrm flipH="1">
                  <a:off x="3950" y="244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1" name="Line 61592"/>
                <p:cNvSpPr>
                  <a:spLocks noChangeShapeType="1"/>
                </p:cNvSpPr>
                <p:nvPr/>
              </p:nvSpPr>
              <p:spPr bwMode="auto">
                <a:xfrm flipH="1">
                  <a:off x="3944" y="2443"/>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2" name="Line 61593"/>
                <p:cNvSpPr>
                  <a:spLocks noChangeShapeType="1"/>
                </p:cNvSpPr>
                <p:nvPr/>
              </p:nvSpPr>
              <p:spPr bwMode="auto">
                <a:xfrm flipH="1">
                  <a:off x="3937" y="244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3" name="Line 61594"/>
                <p:cNvSpPr>
                  <a:spLocks noChangeShapeType="1"/>
                </p:cNvSpPr>
                <p:nvPr/>
              </p:nvSpPr>
              <p:spPr bwMode="auto">
                <a:xfrm flipH="1">
                  <a:off x="3930" y="244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4" name="Line 61595"/>
                <p:cNvSpPr>
                  <a:spLocks noChangeShapeType="1"/>
                </p:cNvSpPr>
                <p:nvPr/>
              </p:nvSpPr>
              <p:spPr bwMode="auto">
                <a:xfrm flipH="1" flipV="1">
                  <a:off x="3920" y="244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5" name="Line 61596"/>
                <p:cNvSpPr>
                  <a:spLocks noChangeShapeType="1"/>
                </p:cNvSpPr>
                <p:nvPr/>
              </p:nvSpPr>
              <p:spPr bwMode="auto">
                <a:xfrm flipH="1">
                  <a:off x="3915" y="244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6" name="Line 61597"/>
                <p:cNvSpPr>
                  <a:spLocks noChangeShapeType="1"/>
                </p:cNvSpPr>
                <p:nvPr/>
              </p:nvSpPr>
              <p:spPr bwMode="auto">
                <a:xfrm>
                  <a:off x="3915" y="2454"/>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7" name="Line 61598"/>
                <p:cNvSpPr>
                  <a:spLocks noChangeShapeType="1"/>
                </p:cNvSpPr>
                <p:nvPr/>
              </p:nvSpPr>
              <p:spPr bwMode="auto">
                <a:xfrm>
                  <a:off x="3918" y="246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8" name="Line 61599"/>
                <p:cNvSpPr>
                  <a:spLocks noChangeShapeType="1"/>
                </p:cNvSpPr>
                <p:nvPr/>
              </p:nvSpPr>
              <p:spPr bwMode="auto">
                <a:xfrm flipH="1">
                  <a:off x="3915" y="246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9" name="Line 61600"/>
                <p:cNvSpPr>
                  <a:spLocks noChangeShapeType="1"/>
                </p:cNvSpPr>
                <p:nvPr/>
              </p:nvSpPr>
              <p:spPr bwMode="auto">
                <a:xfrm flipH="1">
                  <a:off x="3901" y="247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0" name="Line 61601"/>
                <p:cNvSpPr>
                  <a:spLocks noChangeShapeType="1"/>
                </p:cNvSpPr>
                <p:nvPr/>
              </p:nvSpPr>
              <p:spPr bwMode="auto">
                <a:xfrm flipH="1" flipV="1">
                  <a:off x="3892" y="247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1" name="Line 61602"/>
                <p:cNvSpPr>
                  <a:spLocks noChangeShapeType="1"/>
                </p:cNvSpPr>
                <p:nvPr/>
              </p:nvSpPr>
              <p:spPr bwMode="auto">
                <a:xfrm flipH="1" flipV="1">
                  <a:off x="3890" y="246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2" name="Line 61603"/>
                <p:cNvSpPr>
                  <a:spLocks noChangeShapeType="1"/>
                </p:cNvSpPr>
                <p:nvPr/>
              </p:nvSpPr>
              <p:spPr bwMode="auto">
                <a:xfrm flipH="1">
                  <a:off x="3876" y="2469"/>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3" name="Line 61604"/>
                <p:cNvSpPr>
                  <a:spLocks noChangeShapeType="1"/>
                </p:cNvSpPr>
                <p:nvPr/>
              </p:nvSpPr>
              <p:spPr bwMode="auto">
                <a:xfrm flipH="1" flipV="1">
                  <a:off x="3860" y="2471"/>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4" name="Line 61605"/>
                <p:cNvSpPr>
                  <a:spLocks noChangeShapeType="1"/>
                </p:cNvSpPr>
                <p:nvPr/>
              </p:nvSpPr>
              <p:spPr bwMode="auto">
                <a:xfrm flipH="1">
                  <a:off x="3848" y="247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5" name="Line 61606"/>
                <p:cNvSpPr>
                  <a:spLocks noChangeShapeType="1"/>
                </p:cNvSpPr>
                <p:nvPr/>
              </p:nvSpPr>
              <p:spPr bwMode="auto">
                <a:xfrm flipH="1">
                  <a:off x="3843" y="248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6" name="Line 61607"/>
                <p:cNvSpPr>
                  <a:spLocks noChangeShapeType="1"/>
                </p:cNvSpPr>
                <p:nvPr/>
              </p:nvSpPr>
              <p:spPr bwMode="auto">
                <a:xfrm flipH="1" flipV="1">
                  <a:off x="3841" y="248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7" name="Line 61608"/>
                <p:cNvSpPr>
                  <a:spLocks noChangeShapeType="1"/>
                </p:cNvSpPr>
                <p:nvPr/>
              </p:nvSpPr>
              <p:spPr bwMode="auto">
                <a:xfrm flipH="1">
                  <a:off x="3834"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8" name="Line 61609"/>
                <p:cNvSpPr>
                  <a:spLocks noChangeShapeType="1"/>
                </p:cNvSpPr>
                <p:nvPr/>
              </p:nvSpPr>
              <p:spPr bwMode="auto">
                <a:xfrm>
                  <a:off x="3834" y="248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9" name="Line 61610"/>
                <p:cNvSpPr>
                  <a:spLocks noChangeShapeType="1"/>
                </p:cNvSpPr>
                <p:nvPr/>
              </p:nvSpPr>
              <p:spPr bwMode="auto">
                <a:xfrm flipH="1">
                  <a:off x="3829" y="249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0" name="Line 61611"/>
                <p:cNvSpPr>
                  <a:spLocks noChangeShapeType="1"/>
                </p:cNvSpPr>
                <p:nvPr/>
              </p:nvSpPr>
              <p:spPr bwMode="auto">
                <a:xfrm flipH="1">
                  <a:off x="3822" y="24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1" name="Line 61612"/>
                <p:cNvSpPr>
                  <a:spLocks noChangeShapeType="1"/>
                </p:cNvSpPr>
                <p:nvPr/>
              </p:nvSpPr>
              <p:spPr bwMode="auto">
                <a:xfrm flipH="1" flipV="1">
                  <a:off x="3818" y="2484"/>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2" name="Line 61613"/>
                <p:cNvSpPr>
                  <a:spLocks noChangeShapeType="1"/>
                </p:cNvSpPr>
                <p:nvPr/>
              </p:nvSpPr>
              <p:spPr bwMode="auto">
                <a:xfrm flipH="1">
                  <a:off x="3811" y="24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3" name="Line 61614"/>
                <p:cNvSpPr>
                  <a:spLocks noChangeShapeType="1"/>
                </p:cNvSpPr>
                <p:nvPr/>
              </p:nvSpPr>
              <p:spPr bwMode="auto">
                <a:xfrm flipH="1">
                  <a:off x="3804" y="248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4" name="Line 61615"/>
                <p:cNvSpPr>
                  <a:spLocks noChangeShapeType="1"/>
                </p:cNvSpPr>
                <p:nvPr/>
              </p:nvSpPr>
              <p:spPr bwMode="auto">
                <a:xfrm flipV="1">
                  <a:off x="3804" y="2484"/>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5" name="Line 61616"/>
                <p:cNvSpPr>
                  <a:spLocks noChangeShapeType="1"/>
                </p:cNvSpPr>
                <p:nvPr/>
              </p:nvSpPr>
              <p:spPr bwMode="auto">
                <a:xfrm flipV="1">
                  <a:off x="3818" y="2472"/>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6" name="Line 61617"/>
                <p:cNvSpPr>
                  <a:spLocks noChangeShapeType="1"/>
                </p:cNvSpPr>
                <p:nvPr/>
              </p:nvSpPr>
              <p:spPr bwMode="auto">
                <a:xfrm flipV="1">
                  <a:off x="3830" y="24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7" name="Line 61618"/>
                <p:cNvSpPr>
                  <a:spLocks noChangeShapeType="1"/>
                </p:cNvSpPr>
                <p:nvPr/>
              </p:nvSpPr>
              <p:spPr bwMode="auto">
                <a:xfrm flipH="1" flipV="1">
                  <a:off x="3835" y="2464"/>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8" name="Line 61619"/>
                <p:cNvSpPr>
                  <a:spLocks noChangeShapeType="1"/>
                </p:cNvSpPr>
                <p:nvPr/>
              </p:nvSpPr>
              <p:spPr bwMode="auto">
                <a:xfrm flipV="1">
                  <a:off x="3835" y="2450"/>
                  <a:ext cx="18"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9" name="Line 61620"/>
                <p:cNvSpPr>
                  <a:spLocks noChangeShapeType="1"/>
                </p:cNvSpPr>
                <p:nvPr/>
              </p:nvSpPr>
              <p:spPr bwMode="auto">
                <a:xfrm flipV="1">
                  <a:off x="3853" y="244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0" name="Line 61621"/>
                <p:cNvSpPr>
                  <a:spLocks noChangeShapeType="1"/>
                </p:cNvSpPr>
                <p:nvPr/>
              </p:nvSpPr>
              <p:spPr bwMode="auto">
                <a:xfrm flipV="1">
                  <a:off x="3867" y="2430"/>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1" name="Line 61622"/>
                <p:cNvSpPr>
                  <a:spLocks noChangeShapeType="1"/>
                </p:cNvSpPr>
                <p:nvPr/>
              </p:nvSpPr>
              <p:spPr bwMode="auto">
                <a:xfrm flipH="1" flipV="1">
                  <a:off x="3868" y="24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2" name="Line 61623"/>
                <p:cNvSpPr>
                  <a:spLocks noChangeShapeType="1"/>
                </p:cNvSpPr>
                <p:nvPr/>
              </p:nvSpPr>
              <p:spPr bwMode="auto">
                <a:xfrm flipV="1">
                  <a:off x="3868" y="242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3" name="Line 61624"/>
                <p:cNvSpPr>
                  <a:spLocks noChangeShapeType="1"/>
                </p:cNvSpPr>
                <p:nvPr/>
              </p:nvSpPr>
              <p:spPr bwMode="auto">
                <a:xfrm>
                  <a:off x="3875" y="2421"/>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4" name="Line 61625"/>
                <p:cNvSpPr>
                  <a:spLocks noChangeShapeType="1"/>
                </p:cNvSpPr>
                <p:nvPr/>
              </p:nvSpPr>
              <p:spPr bwMode="auto">
                <a:xfrm flipV="1">
                  <a:off x="3884" y="241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5" name="Line 61626"/>
                <p:cNvSpPr>
                  <a:spLocks noChangeShapeType="1"/>
                </p:cNvSpPr>
                <p:nvPr/>
              </p:nvSpPr>
              <p:spPr bwMode="auto">
                <a:xfrm flipH="1" flipV="1">
                  <a:off x="3880" y="2412"/>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6" name="Line 61627"/>
                <p:cNvSpPr>
                  <a:spLocks noChangeShapeType="1"/>
                </p:cNvSpPr>
                <p:nvPr/>
              </p:nvSpPr>
              <p:spPr bwMode="auto">
                <a:xfrm flipV="1">
                  <a:off x="3880"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7" name="Line 61628"/>
                <p:cNvSpPr>
                  <a:spLocks noChangeShapeType="1"/>
                </p:cNvSpPr>
                <p:nvPr/>
              </p:nvSpPr>
              <p:spPr bwMode="auto">
                <a:xfrm flipV="1">
                  <a:off x="3887" y="24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8" name="Line 61629"/>
                <p:cNvSpPr>
                  <a:spLocks noChangeShapeType="1"/>
                </p:cNvSpPr>
                <p:nvPr/>
              </p:nvSpPr>
              <p:spPr bwMode="auto">
                <a:xfrm flipV="1">
                  <a:off x="3894" y="24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9" name="Line 61630"/>
                <p:cNvSpPr>
                  <a:spLocks noChangeShapeType="1"/>
                </p:cNvSpPr>
                <p:nvPr/>
              </p:nvSpPr>
              <p:spPr bwMode="auto">
                <a:xfrm>
                  <a:off x="3901" y="2406"/>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0" name="Line 61631"/>
                <p:cNvSpPr>
                  <a:spLocks noChangeShapeType="1"/>
                </p:cNvSpPr>
                <p:nvPr/>
              </p:nvSpPr>
              <p:spPr bwMode="auto">
                <a:xfrm flipV="1">
                  <a:off x="3903" y="241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1" name="Line 61632"/>
                <p:cNvSpPr>
                  <a:spLocks noChangeShapeType="1"/>
                </p:cNvSpPr>
                <p:nvPr/>
              </p:nvSpPr>
              <p:spPr bwMode="auto">
                <a:xfrm>
                  <a:off x="3910" y="241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2" name="Line 61633"/>
                <p:cNvSpPr>
                  <a:spLocks noChangeShapeType="1"/>
                </p:cNvSpPr>
                <p:nvPr/>
              </p:nvSpPr>
              <p:spPr bwMode="auto">
                <a:xfrm flipV="1">
                  <a:off x="3919" y="241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3" name="Line 61634"/>
                <p:cNvSpPr>
                  <a:spLocks noChangeShapeType="1"/>
                </p:cNvSpPr>
                <p:nvPr/>
              </p:nvSpPr>
              <p:spPr bwMode="auto">
                <a:xfrm flipV="1">
                  <a:off x="3926" y="241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4" name="Line 61635"/>
                <p:cNvSpPr>
                  <a:spLocks noChangeShapeType="1"/>
                </p:cNvSpPr>
                <p:nvPr/>
              </p:nvSpPr>
              <p:spPr bwMode="auto">
                <a:xfrm flipV="1">
                  <a:off x="3933" y="2406"/>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5" name="Line 61636"/>
                <p:cNvSpPr>
                  <a:spLocks noChangeShapeType="1"/>
                </p:cNvSpPr>
                <p:nvPr/>
              </p:nvSpPr>
              <p:spPr bwMode="auto">
                <a:xfrm flipV="1">
                  <a:off x="3947" y="240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6" name="Line 61637"/>
                <p:cNvSpPr>
                  <a:spLocks noChangeShapeType="1"/>
                </p:cNvSpPr>
                <p:nvPr/>
              </p:nvSpPr>
              <p:spPr bwMode="auto">
                <a:xfrm flipH="1" flipV="1">
                  <a:off x="3951" y="239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7" name="Line 61638"/>
                <p:cNvSpPr>
                  <a:spLocks noChangeShapeType="1"/>
                </p:cNvSpPr>
                <p:nvPr/>
              </p:nvSpPr>
              <p:spPr bwMode="auto">
                <a:xfrm flipV="1">
                  <a:off x="3951" y="238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8" name="Line 61639"/>
                <p:cNvSpPr>
                  <a:spLocks noChangeShapeType="1"/>
                </p:cNvSpPr>
                <p:nvPr/>
              </p:nvSpPr>
              <p:spPr bwMode="auto">
                <a:xfrm flipV="1">
                  <a:off x="3956" y="2386"/>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9" name="Line 61640"/>
                <p:cNvSpPr>
                  <a:spLocks noChangeShapeType="1"/>
                </p:cNvSpPr>
                <p:nvPr/>
              </p:nvSpPr>
              <p:spPr bwMode="auto">
                <a:xfrm flipV="1">
                  <a:off x="3964" y="238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0" name="Line 61641"/>
                <p:cNvSpPr>
                  <a:spLocks noChangeShapeType="1"/>
                </p:cNvSpPr>
                <p:nvPr/>
              </p:nvSpPr>
              <p:spPr bwMode="auto">
                <a:xfrm flipV="1">
                  <a:off x="3971" y="237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1" name="Line 61642"/>
                <p:cNvSpPr>
                  <a:spLocks noChangeShapeType="1"/>
                </p:cNvSpPr>
                <p:nvPr/>
              </p:nvSpPr>
              <p:spPr bwMode="auto">
                <a:xfrm flipV="1">
                  <a:off x="3975" y="236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2" name="Line 61643"/>
                <p:cNvSpPr>
                  <a:spLocks noChangeShapeType="1"/>
                </p:cNvSpPr>
                <p:nvPr/>
              </p:nvSpPr>
              <p:spPr bwMode="auto">
                <a:xfrm flipH="1">
                  <a:off x="3973" y="236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3" name="Line 61644"/>
                <p:cNvSpPr>
                  <a:spLocks noChangeShapeType="1"/>
                </p:cNvSpPr>
                <p:nvPr/>
              </p:nvSpPr>
              <p:spPr bwMode="auto">
                <a:xfrm flipH="1">
                  <a:off x="3959" y="2368"/>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4" name="Line 61645"/>
                <p:cNvSpPr>
                  <a:spLocks noChangeShapeType="1"/>
                </p:cNvSpPr>
                <p:nvPr/>
              </p:nvSpPr>
              <p:spPr bwMode="auto">
                <a:xfrm flipH="1" flipV="1">
                  <a:off x="3957" y="236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5" name="Line 61646"/>
                <p:cNvSpPr>
                  <a:spLocks noChangeShapeType="1"/>
                </p:cNvSpPr>
                <p:nvPr/>
              </p:nvSpPr>
              <p:spPr bwMode="auto">
                <a:xfrm flipV="1">
                  <a:off x="3957" y="236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6" name="Line 61647"/>
                <p:cNvSpPr>
                  <a:spLocks noChangeShapeType="1"/>
                </p:cNvSpPr>
                <p:nvPr/>
              </p:nvSpPr>
              <p:spPr bwMode="auto">
                <a:xfrm flipH="1" flipV="1">
                  <a:off x="3960" y="2349"/>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7" name="Line 61648"/>
                <p:cNvSpPr>
                  <a:spLocks noChangeShapeType="1"/>
                </p:cNvSpPr>
                <p:nvPr/>
              </p:nvSpPr>
              <p:spPr bwMode="auto">
                <a:xfrm flipH="1">
                  <a:off x="3953" y="23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8" name="Line 61649"/>
                <p:cNvSpPr>
                  <a:spLocks noChangeShapeType="1"/>
                </p:cNvSpPr>
                <p:nvPr/>
              </p:nvSpPr>
              <p:spPr bwMode="auto">
                <a:xfrm flipH="1" flipV="1">
                  <a:off x="3951" y="2344"/>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9" name="Line 61650"/>
                <p:cNvSpPr>
                  <a:spLocks noChangeShapeType="1"/>
                </p:cNvSpPr>
                <p:nvPr/>
              </p:nvSpPr>
              <p:spPr bwMode="auto">
                <a:xfrm flipH="1" flipV="1">
                  <a:off x="3948" y="233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0" name="Line 61651"/>
                <p:cNvSpPr>
                  <a:spLocks noChangeShapeType="1"/>
                </p:cNvSpPr>
                <p:nvPr/>
              </p:nvSpPr>
              <p:spPr bwMode="auto">
                <a:xfrm flipV="1">
                  <a:off x="3948" y="2328"/>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1" name="Line 61652"/>
                <p:cNvSpPr>
                  <a:spLocks noChangeShapeType="1"/>
                </p:cNvSpPr>
                <p:nvPr/>
              </p:nvSpPr>
              <p:spPr bwMode="auto">
                <a:xfrm flipV="1">
                  <a:off x="3953" y="2312"/>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2" name="Line 61653"/>
                <p:cNvSpPr>
                  <a:spLocks noChangeShapeType="1"/>
                </p:cNvSpPr>
                <p:nvPr/>
              </p:nvSpPr>
              <p:spPr bwMode="auto">
                <a:xfrm flipH="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3" name="Line 61654"/>
                <p:cNvSpPr>
                  <a:spLocks noChangeShapeType="1"/>
                </p:cNvSpPr>
                <p:nvPr/>
              </p:nvSpPr>
              <p:spPr bwMode="auto">
                <a:xfrm flipV="1">
                  <a:off x="3949" y="231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4" name="Line 61655"/>
                <p:cNvSpPr>
                  <a:spLocks noChangeShapeType="1"/>
                </p:cNvSpPr>
                <p:nvPr/>
              </p:nvSpPr>
              <p:spPr bwMode="auto">
                <a:xfrm flipV="1">
                  <a:off x="3956" y="2303"/>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5" name="Line 61656"/>
                <p:cNvSpPr>
                  <a:spLocks noChangeShapeType="1"/>
                </p:cNvSpPr>
                <p:nvPr/>
              </p:nvSpPr>
              <p:spPr bwMode="auto">
                <a:xfrm flipH="1" flipV="1">
                  <a:off x="3958" y="22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6" name="Line 61657"/>
                <p:cNvSpPr>
                  <a:spLocks noChangeShapeType="1"/>
                </p:cNvSpPr>
                <p:nvPr/>
              </p:nvSpPr>
              <p:spPr bwMode="auto">
                <a:xfrm flipH="1" flipV="1">
                  <a:off x="3956" y="2290"/>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7" name="Line 61658"/>
                <p:cNvSpPr>
                  <a:spLocks noChangeShapeType="1"/>
                </p:cNvSpPr>
                <p:nvPr/>
              </p:nvSpPr>
              <p:spPr bwMode="auto">
                <a:xfrm flipV="1">
                  <a:off x="3956" y="2280"/>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8" name="Line 61659"/>
                <p:cNvSpPr>
                  <a:spLocks noChangeShapeType="1"/>
                </p:cNvSpPr>
                <p:nvPr/>
              </p:nvSpPr>
              <p:spPr bwMode="auto">
                <a:xfrm flipV="1">
                  <a:off x="3961" y="227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9" name="Line 61660"/>
                <p:cNvSpPr>
                  <a:spLocks noChangeShapeType="1"/>
                </p:cNvSpPr>
                <p:nvPr/>
              </p:nvSpPr>
              <p:spPr bwMode="auto">
                <a:xfrm flipH="1" flipV="1">
                  <a:off x="3964" y="2264"/>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0" name="Line 61661"/>
                <p:cNvSpPr>
                  <a:spLocks noChangeShapeType="1"/>
                </p:cNvSpPr>
                <p:nvPr/>
              </p:nvSpPr>
              <p:spPr bwMode="auto">
                <a:xfrm flipH="1" flipV="1">
                  <a:off x="3955" y="226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1" name="Line 61662"/>
                <p:cNvSpPr>
                  <a:spLocks noChangeShapeType="1"/>
                </p:cNvSpPr>
                <p:nvPr/>
              </p:nvSpPr>
              <p:spPr bwMode="auto">
                <a:xfrm flipH="1" flipV="1">
                  <a:off x="3953" y="225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2" name="Line 61663"/>
                <p:cNvSpPr>
                  <a:spLocks noChangeShapeType="1"/>
                </p:cNvSpPr>
                <p:nvPr/>
              </p:nvSpPr>
              <p:spPr bwMode="auto">
                <a:xfrm flipV="1">
                  <a:off x="3953" y="2243"/>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3" name="Line 61664"/>
                <p:cNvSpPr>
                  <a:spLocks noChangeShapeType="1"/>
                </p:cNvSpPr>
                <p:nvPr/>
              </p:nvSpPr>
              <p:spPr bwMode="auto">
                <a:xfrm>
                  <a:off x="3957" y="2243"/>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4" name="Line 61665"/>
                <p:cNvSpPr>
                  <a:spLocks noChangeShapeType="1"/>
                </p:cNvSpPr>
                <p:nvPr/>
              </p:nvSpPr>
              <p:spPr bwMode="auto">
                <a:xfrm flipV="1">
                  <a:off x="3960" y="224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5" name="Line 61666"/>
                <p:cNvSpPr>
                  <a:spLocks noChangeShapeType="1"/>
                </p:cNvSpPr>
                <p:nvPr/>
              </p:nvSpPr>
              <p:spPr bwMode="auto">
                <a:xfrm flipV="1">
                  <a:off x="3967" y="2239"/>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6" name="Line 61667"/>
                <p:cNvSpPr>
                  <a:spLocks noChangeShapeType="1"/>
                </p:cNvSpPr>
                <p:nvPr/>
              </p:nvSpPr>
              <p:spPr bwMode="auto">
                <a:xfrm flipH="1">
                  <a:off x="3964" y="223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7" name="Line 61668"/>
                <p:cNvSpPr>
                  <a:spLocks noChangeShapeType="1"/>
                </p:cNvSpPr>
                <p:nvPr/>
              </p:nvSpPr>
              <p:spPr bwMode="auto">
                <a:xfrm flipH="1" flipV="1">
                  <a:off x="3962" y="2235"/>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8" name="Line 61669"/>
                <p:cNvSpPr>
                  <a:spLocks noChangeShapeType="1"/>
                </p:cNvSpPr>
                <p:nvPr/>
              </p:nvSpPr>
              <p:spPr bwMode="auto">
                <a:xfrm flipH="1" flipV="1">
                  <a:off x="3960" y="22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9" name="Line 61670"/>
                <p:cNvSpPr>
                  <a:spLocks noChangeShapeType="1"/>
                </p:cNvSpPr>
                <p:nvPr/>
              </p:nvSpPr>
              <p:spPr bwMode="auto">
                <a:xfrm flipH="1">
                  <a:off x="3953" y="222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0" name="Line 61671"/>
                <p:cNvSpPr>
                  <a:spLocks noChangeShapeType="1"/>
                </p:cNvSpPr>
                <p:nvPr/>
              </p:nvSpPr>
              <p:spPr bwMode="auto">
                <a:xfrm flipH="1" flipV="1">
                  <a:off x="3951" y="222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1" name="Line 61672"/>
                <p:cNvSpPr>
                  <a:spLocks noChangeShapeType="1"/>
                </p:cNvSpPr>
                <p:nvPr/>
              </p:nvSpPr>
              <p:spPr bwMode="auto">
                <a:xfrm flipV="1">
                  <a:off x="3951" y="221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2" name="Line 61673"/>
                <p:cNvSpPr>
                  <a:spLocks noChangeShapeType="1"/>
                </p:cNvSpPr>
                <p:nvPr/>
              </p:nvSpPr>
              <p:spPr bwMode="auto">
                <a:xfrm flipV="1">
                  <a:off x="3956" y="221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3" name="Line 61674"/>
                <p:cNvSpPr>
                  <a:spLocks noChangeShapeType="1"/>
                </p:cNvSpPr>
                <p:nvPr/>
              </p:nvSpPr>
              <p:spPr bwMode="auto">
                <a:xfrm flipH="1" flipV="1">
                  <a:off x="3961" y="220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4" name="Line 61675"/>
                <p:cNvSpPr>
                  <a:spLocks noChangeShapeType="1"/>
                </p:cNvSpPr>
                <p:nvPr/>
              </p:nvSpPr>
              <p:spPr bwMode="auto">
                <a:xfrm flipH="1" flipV="1">
                  <a:off x="3959" y="219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5" name="Line 61676"/>
                <p:cNvSpPr>
                  <a:spLocks noChangeShapeType="1"/>
                </p:cNvSpPr>
                <p:nvPr/>
              </p:nvSpPr>
              <p:spPr bwMode="auto">
                <a:xfrm flipV="1">
                  <a:off x="3959" y="21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6" name="Line 61677"/>
                <p:cNvSpPr>
                  <a:spLocks noChangeShapeType="1"/>
                </p:cNvSpPr>
                <p:nvPr/>
              </p:nvSpPr>
              <p:spPr bwMode="auto">
                <a:xfrm flipH="1" flipV="1">
                  <a:off x="3964" y="218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7" name="Line 61678"/>
                <p:cNvSpPr>
                  <a:spLocks noChangeShapeType="1"/>
                </p:cNvSpPr>
                <p:nvPr/>
              </p:nvSpPr>
              <p:spPr bwMode="auto">
                <a:xfrm flipV="1">
                  <a:off x="3964" y="2184"/>
                  <a:ext cx="13"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8" name="Line 61679"/>
                <p:cNvSpPr>
                  <a:spLocks noChangeShapeType="1"/>
                </p:cNvSpPr>
                <p:nvPr/>
              </p:nvSpPr>
              <p:spPr bwMode="auto">
                <a:xfrm flipH="1" flipV="1">
                  <a:off x="3975" y="21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9" name="Line 61680"/>
                <p:cNvSpPr>
                  <a:spLocks noChangeShapeType="1"/>
                </p:cNvSpPr>
                <p:nvPr/>
              </p:nvSpPr>
              <p:spPr bwMode="auto">
                <a:xfrm flipH="1" flipV="1">
                  <a:off x="3959" y="2175"/>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0" name="Line 61681"/>
                <p:cNvSpPr>
                  <a:spLocks noChangeShapeType="1"/>
                </p:cNvSpPr>
                <p:nvPr/>
              </p:nvSpPr>
              <p:spPr bwMode="auto">
                <a:xfrm flipH="1">
                  <a:off x="3952" y="21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1" name="Line 61682"/>
                <p:cNvSpPr>
                  <a:spLocks noChangeShapeType="1"/>
                </p:cNvSpPr>
                <p:nvPr/>
              </p:nvSpPr>
              <p:spPr bwMode="auto">
                <a:xfrm flipH="1">
                  <a:off x="3947" y="2177"/>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2" name="Line 61683"/>
                <p:cNvSpPr>
                  <a:spLocks noChangeShapeType="1"/>
                </p:cNvSpPr>
                <p:nvPr/>
              </p:nvSpPr>
              <p:spPr bwMode="auto">
                <a:xfrm flipV="1">
                  <a:off x="3947" y="2168"/>
                  <a:ext cx="10" cy="1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3" name="Line 61684"/>
                <p:cNvSpPr>
                  <a:spLocks noChangeShapeType="1"/>
                </p:cNvSpPr>
                <p:nvPr/>
              </p:nvSpPr>
              <p:spPr bwMode="auto">
                <a:xfrm flipH="1">
                  <a:off x="3950" y="216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4" name="Line 61685"/>
                <p:cNvSpPr>
                  <a:spLocks noChangeShapeType="1"/>
                </p:cNvSpPr>
                <p:nvPr/>
              </p:nvSpPr>
              <p:spPr bwMode="auto">
                <a:xfrm flipH="1" flipV="1">
                  <a:off x="3941" y="216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1503" name="Group 1502"/>
              <p:cNvGrpSpPr/>
              <p:nvPr/>
            </p:nvGrpSpPr>
            <p:grpSpPr>
              <a:xfrm>
                <a:off x="7524056" y="3061204"/>
                <a:ext cx="2071282" cy="2443468"/>
                <a:chOff x="7524056" y="3061204"/>
                <a:chExt cx="2071282" cy="2443468"/>
              </a:xfrm>
            </p:grpSpPr>
            <p:sp>
              <p:nvSpPr>
                <p:cNvPr id="495" name="Line 61687"/>
                <p:cNvSpPr>
                  <a:spLocks noChangeShapeType="1"/>
                </p:cNvSpPr>
                <p:nvPr/>
              </p:nvSpPr>
              <p:spPr bwMode="auto">
                <a:xfrm flipH="1" flipV="1">
                  <a:off x="8252241" y="3676116"/>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6" name="Line 61688"/>
                <p:cNvSpPr>
                  <a:spLocks noChangeShapeType="1"/>
                </p:cNvSpPr>
                <p:nvPr/>
              </p:nvSpPr>
              <p:spPr bwMode="auto">
                <a:xfrm flipH="1" flipV="1">
                  <a:off x="8225271" y="3595207"/>
                  <a:ext cx="26970" cy="8091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7" name="Line 61689"/>
                <p:cNvSpPr>
                  <a:spLocks noChangeShapeType="1"/>
                </p:cNvSpPr>
                <p:nvPr/>
              </p:nvSpPr>
              <p:spPr bwMode="auto">
                <a:xfrm flipH="1" flipV="1">
                  <a:off x="8214483" y="3562843"/>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8" name="Line 61690"/>
                <p:cNvSpPr>
                  <a:spLocks noChangeShapeType="1"/>
                </p:cNvSpPr>
                <p:nvPr/>
              </p:nvSpPr>
              <p:spPr bwMode="auto">
                <a:xfrm flipV="1">
                  <a:off x="8214483" y="351429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9" name="Line 61691"/>
                <p:cNvSpPr>
                  <a:spLocks noChangeShapeType="1"/>
                </p:cNvSpPr>
                <p:nvPr/>
              </p:nvSpPr>
              <p:spPr bwMode="auto">
                <a:xfrm flipV="1">
                  <a:off x="8241453" y="346575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0" name="Line 61692"/>
                <p:cNvSpPr>
                  <a:spLocks noChangeShapeType="1"/>
                </p:cNvSpPr>
                <p:nvPr/>
              </p:nvSpPr>
              <p:spPr bwMode="auto">
                <a:xfrm>
                  <a:off x="8268423" y="346575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1" name="Line 61693"/>
                <p:cNvSpPr>
                  <a:spLocks noChangeShapeType="1"/>
                </p:cNvSpPr>
                <p:nvPr/>
              </p:nvSpPr>
              <p:spPr bwMode="auto">
                <a:xfrm flipH="1" flipV="1">
                  <a:off x="8306181" y="345496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2" name="Line 61694"/>
                <p:cNvSpPr>
                  <a:spLocks noChangeShapeType="1"/>
                </p:cNvSpPr>
                <p:nvPr/>
              </p:nvSpPr>
              <p:spPr bwMode="auto">
                <a:xfrm flipV="1">
                  <a:off x="8306181" y="344417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 name="Line 61695"/>
                <p:cNvSpPr>
                  <a:spLocks noChangeShapeType="1"/>
                </p:cNvSpPr>
                <p:nvPr/>
              </p:nvSpPr>
              <p:spPr bwMode="auto">
                <a:xfrm flipV="1">
                  <a:off x="8343938" y="339023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 name="Line 61696"/>
                <p:cNvSpPr>
                  <a:spLocks noChangeShapeType="1"/>
                </p:cNvSpPr>
                <p:nvPr/>
              </p:nvSpPr>
              <p:spPr bwMode="auto">
                <a:xfrm>
                  <a:off x="8370908" y="339023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 name="Line 61697"/>
                <p:cNvSpPr>
                  <a:spLocks noChangeShapeType="1"/>
                </p:cNvSpPr>
                <p:nvPr/>
              </p:nvSpPr>
              <p:spPr bwMode="auto">
                <a:xfrm flipV="1">
                  <a:off x="8381696" y="34172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 name="Line 61698"/>
                <p:cNvSpPr>
                  <a:spLocks noChangeShapeType="1"/>
                </p:cNvSpPr>
                <p:nvPr/>
              </p:nvSpPr>
              <p:spPr bwMode="auto">
                <a:xfrm flipV="1">
                  <a:off x="8419454" y="336866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 name="Line 61699"/>
                <p:cNvSpPr>
                  <a:spLocks noChangeShapeType="1"/>
                </p:cNvSpPr>
                <p:nvPr/>
              </p:nvSpPr>
              <p:spPr bwMode="auto">
                <a:xfrm flipV="1">
                  <a:off x="8446424" y="332011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 name="Line 61700"/>
                <p:cNvSpPr>
                  <a:spLocks noChangeShapeType="1"/>
                </p:cNvSpPr>
                <p:nvPr/>
              </p:nvSpPr>
              <p:spPr bwMode="auto">
                <a:xfrm flipV="1">
                  <a:off x="8473394" y="330932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 name="Line 61701"/>
                <p:cNvSpPr>
                  <a:spLocks noChangeShapeType="1"/>
                </p:cNvSpPr>
                <p:nvPr/>
              </p:nvSpPr>
              <p:spPr bwMode="auto">
                <a:xfrm flipH="1" flipV="1">
                  <a:off x="8500363" y="327156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 name="Line 61702"/>
                <p:cNvSpPr>
                  <a:spLocks noChangeShapeType="1"/>
                </p:cNvSpPr>
                <p:nvPr/>
              </p:nvSpPr>
              <p:spPr bwMode="auto">
                <a:xfrm flipV="1">
                  <a:off x="8500363" y="326078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 name="Line 61703"/>
                <p:cNvSpPr>
                  <a:spLocks noChangeShapeType="1"/>
                </p:cNvSpPr>
                <p:nvPr/>
              </p:nvSpPr>
              <p:spPr bwMode="auto">
                <a:xfrm flipH="1" flipV="1">
                  <a:off x="8521939" y="32230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 name="Line 61704"/>
                <p:cNvSpPr>
                  <a:spLocks noChangeShapeType="1"/>
                </p:cNvSpPr>
                <p:nvPr/>
              </p:nvSpPr>
              <p:spPr bwMode="auto">
                <a:xfrm flipV="1">
                  <a:off x="8521939" y="3206841"/>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 name="Line 61705"/>
                <p:cNvSpPr>
                  <a:spLocks noChangeShapeType="1"/>
                </p:cNvSpPr>
                <p:nvPr/>
              </p:nvSpPr>
              <p:spPr bwMode="auto">
                <a:xfrm>
                  <a:off x="8559697" y="3206841"/>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 name="Line 61706"/>
                <p:cNvSpPr>
                  <a:spLocks noChangeShapeType="1"/>
                </p:cNvSpPr>
                <p:nvPr/>
              </p:nvSpPr>
              <p:spPr bwMode="auto">
                <a:xfrm flipV="1">
                  <a:off x="8608243" y="318526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 name="Line 61707"/>
                <p:cNvSpPr>
                  <a:spLocks noChangeShapeType="1"/>
                </p:cNvSpPr>
                <p:nvPr/>
              </p:nvSpPr>
              <p:spPr bwMode="auto">
                <a:xfrm flipH="1" flipV="1">
                  <a:off x="8586667" y="3163689"/>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 name="Line 61708"/>
                <p:cNvSpPr>
                  <a:spLocks noChangeShapeType="1"/>
                </p:cNvSpPr>
                <p:nvPr/>
              </p:nvSpPr>
              <p:spPr bwMode="auto">
                <a:xfrm flipV="1">
                  <a:off x="8586667" y="315290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 name="Line 61709"/>
                <p:cNvSpPr>
                  <a:spLocks noChangeShapeType="1"/>
                </p:cNvSpPr>
                <p:nvPr/>
              </p:nvSpPr>
              <p:spPr bwMode="auto">
                <a:xfrm flipV="1">
                  <a:off x="8624425" y="3061204"/>
                  <a:ext cx="16182" cy="9169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 name="Line 61710"/>
                <p:cNvSpPr>
                  <a:spLocks noChangeShapeType="1"/>
                </p:cNvSpPr>
                <p:nvPr/>
              </p:nvSpPr>
              <p:spPr bwMode="auto">
                <a:xfrm>
                  <a:off x="8640606" y="3061204"/>
                  <a:ext cx="59334"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 name="Line 61711"/>
                <p:cNvSpPr>
                  <a:spLocks noChangeShapeType="1"/>
                </p:cNvSpPr>
                <p:nvPr/>
              </p:nvSpPr>
              <p:spPr bwMode="auto">
                <a:xfrm>
                  <a:off x="8699940" y="312593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 name="Line 61712"/>
                <p:cNvSpPr>
                  <a:spLocks noChangeShapeType="1"/>
                </p:cNvSpPr>
                <p:nvPr/>
              </p:nvSpPr>
              <p:spPr bwMode="auto">
                <a:xfrm flipH="1">
                  <a:off x="8737698" y="3152901"/>
                  <a:ext cx="10788" cy="8630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 name="Line 61713"/>
                <p:cNvSpPr>
                  <a:spLocks noChangeShapeType="1"/>
                </p:cNvSpPr>
                <p:nvPr/>
              </p:nvSpPr>
              <p:spPr bwMode="auto">
                <a:xfrm>
                  <a:off x="8737698" y="323920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 name="Line 61714"/>
                <p:cNvSpPr>
                  <a:spLocks noChangeShapeType="1"/>
                </p:cNvSpPr>
                <p:nvPr/>
              </p:nvSpPr>
              <p:spPr bwMode="auto">
                <a:xfrm>
                  <a:off x="8748486" y="3271569"/>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 name="Line 61715"/>
                <p:cNvSpPr>
                  <a:spLocks noChangeShapeType="1"/>
                </p:cNvSpPr>
                <p:nvPr/>
              </p:nvSpPr>
              <p:spPr bwMode="auto">
                <a:xfrm>
                  <a:off x="8759274" y="3314721"/>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 name="Line 61716"/>
                <p:cNvSpPr>
                  <a:spLocks noChangeShapeType="1"/>
                </p:cNvSpPr>
                <p:nvPr/>
              </p:nvSpPr>
              <p:spPr bwMode="auto">
                <a:xfrm>
                  <a:off x="8807819" y="33362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 name="Line 61717"/>
                <p:cNvSpPr>
                  <a:spLocks noChangeShapeType="1"/>
                </p:cNvSpPr>
                <p:nvPr/>
              </p:nvSpPr>
              <p:spPr bwMode="auto">
                <a:xfrm flipH="1">
                  <a:off x="8791637" y="337405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 name="Line 61718"/>
                <p:cNvSpPr>
                  <a:spLocks noChangeShapeType="1"/>
                </p:cNvSpPr>
                <p:nvPr/>
              </p:nvSpPr>
              <p:spPr bwMode="auto">
                <a:xfrm>
                  <a:off x="8791637" y="342260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 name="Line 61719"/>
                <p:cNvSpPr>
                  <a:spLocks noChangeShapeType="1"/>
                </p:cNvSpPr>
                <p:nvPr/>
              </p:nvSpPr>
              <p:spPr bwMode="auto">
                <a:xfrm>
                  <a:off x="8802425" y="3460358"/>
                  <a:ext cx="26970"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 name="Line 61720"/>
                <p:cNvSpPr>
                  <a:spLocks noChangeShapeType="1"/>
                </p:cNvSpPr>
                <p:nvPr/>
              </p:nvSpPr>
              <p:spPr bwMode="auto">
                <a:xfrm>
                  <a:off x="8829395" y="353587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 name="Line 61721"/>
                <p:cNvSpPr>
                  <a:spLocks noChangeShapeType="1"/>
                </p:cNvSpPr>
                <p:nvPr/>
              </p:nvSpPr>
              <p:spPr bwMode="auto">
                <a:xfrm flipV="1">
                  <a:off x="8840183" y="356284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 name="Line 61722"/>
                <p:cNvSpPr>
                  <a:spLocks noChangeShapeType="1"/>
                </p:cNvSpPr>
                <p:nvPr/>
              </p:nvSpPr>
              <p:spPr bwMode="auto">
                <a:xfrm>
                  <a:off x="8877941" y="3562843"/>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 name="Line 61723"/>
                <p:cNvSpPr>
                  <a:spLocks noChangeShapeType="1"/>
                </p:cNvSpPr>
                <p:nvPr/>
              </p:nvSpPr>
              <p:spPr bwMode="auto">
                <a:xfrm flipV="1">
                  <a:off x="8921093" y="3573631"/>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 name="Line 61724"/>
                <p:cNvSpPr>
                  <a:spLocks noChangeShapeType="1"/>
                </p:cNvSpPr>
                <p:nvPr/>
              </p:nvSpPr>
              <p:spPr bwMode="auto">
                <a:xfrm>
                  <a:off x="8964244" y="357363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 name="Line 61725"/>
                <p:cNvSpPr>
                  <a:spLocks noChangeShapeType="1"/>
                </p:cNvSpPr>
                <p:nvPr/>
              </p:nvSpPr>
              <p:spPr bwMode="auto">
                <a:xfrm>
                  <a:off x="8975032" y="3611389"/>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 name="Line 61726"/>
                <p:cNvSpPr>
                  <a:spLocks noChangeShapeType="1"/>
                </p:cNvSpPr>
                <p:nvPr/>
              </p:nvSpPr>
              <p:spPr bwMode="auto">
                <a:xfrm>
                  <a:off x="9023578" y="363835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 name="Line 61727"/>
                <p:cNvSpPr>
                  <a:spLocks noChangeShapeType="1"/>
                </p:cNvSpPr>
                <p:nvPr/>
              </p:nvSpPr>
              <p:spPr bwMode="auto">
                <a:xfrm>
                  <a:off x="9034366" y="367611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 name="Line 61728"/>
                <p:cNvSpPr>
                  <a:spLocks noChangeShapeType="1"/>
                </p:cNvSpPr>
                <p:nvPr/>
              </p:nvSpPr>
              <p:spPr bwMode="auto">
                <a:xfrm>
                  <a:off x="9045154" y="371387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 name="Line 61729"/>
                <p:cNvSpPr>
                  <a:spLocks noChangeShapeType="1"/>
                </p:cNvSpPr>
                <p:nvPr/>
              </p:nvSpPr>
              <p:spPr bwMode="auto">
                <a:xfrm>
                  <a:off x="9055942" y="3751632"/>
                  <a:ext cx="59334" cy="18878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 name="Line 61730"/>
                <p:cNvSpPr>
                  <a:spLocks noChangeShapeType="1"/>
                </p:cNvSpPr>
                <p:nvPr/>
              </p:nvSpPr>
              <p:spPr bwMode="auto">
                <a:xfrm flipH="1" flipV="1">
                  <a:off x="9066730" y="3913451"/>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 name="Line 61731"/>
                <p:cNvSpPr>
                  <a:spLocks noChangeShapeType="1"/>
                </p:cNvSpPr>
                <p:nvPr/>
              </p:nvSpPr>
              <p:spPr bwMode="auto">
                <a:xfrm flipH="1">
                  <a:off x="9028972" y="391345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 name="Line 61732"/>
                <p:cNvSpPr>
                  <a:spLocks noChangeShapeType="1"/>
                </p:cNvSpPr>
                <p:nvPr/>
              </p:nvSpPr>
              <p:spPr bwMode="auto">
                <a:xfrm flipH="1">
                  <a:off x="8991214" y="392423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 name="Line 61733"/>
                <p:cNvSpPr>
                  <a:spLocks noChangeShapeType="1"/>
                </p:cNvSpPr>
                <p:nvPr/>
              </p:nvSpPr>
              <p:spPr bwMode="auto">
                <a:xfrm>
                  <a:off x="8991214" y="3935027"/>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 name="Line 61734"/>
                <p:cNvSpPr>
                  <a:spLocks noChangeShapeType="1"/>
                </p:cNvSpPr>
                <p:nvPr/>
              </p:nvSpPr>
              <p:spPr bwMode="auto">
                <a:xfrm flipV="1">
                  <a:off x="9007396" y="3961997"/>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 name="Line 61735"/>
                <p:cNvSpPr>
                  <a:spLocks noChangeShapeType="1"/>
                </p:cNvSpPr>
                <p:nvPr/>
              </p:nvSpPr>
              <p:spPr bwMode="auto">
                <a:xfrm>
                  <a:off x="9039760" y="3961997"/>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 name="Line 61736"/>
                <p:cNvSpPr>
                  <a:spLocks noChangeShapeType="1"/>
                </p:cNvSpPr>
                <p:nvPr/>
              </p:nvSpPr>
              <p:spPr bwMode="auto">
                <a:xfrm>
                  <a:off x="9126063" y="3972785"/>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 name="Line 61737"/>
                <p:cNvSpPr>
                  <a:spLocks noChangeShapeType="1"/>
                </p:cNvSpPr>
                <p:nvPr/>
              </p:nvSpPr>
              <p:spPr bwMode="auto">
                <a:xfrm>
                  <a:off x="9136851" y="4015937"/>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 name="Line 61738"/>
                <p:cNvSpPr>
                  <a:spLocks noChangeShapeType="1"/>
                </p:cNvSpPr>
                <p:nvPr/>
              </p:nvSpPr>
              <p:spPr bwMode="auto">
                <a:xfrm>
                  <a:off x="9190791" y="403751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 name="Line 61739"/>
                <p:cNvSpPr>
                  <a:spLocks noChangeShapeType="1"/>
                </p:cNvSpPr>
                <p:nvPr/>
              </p:nvSpPr>
              <p:spPr bwMode="auto">
                <a:xfrm>
                  <a:off x="9201579" y="407527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 name="Line 61740"/>
                <p:cNvSpPr>
                  <a:spLocks noChangeShapeType="1"/>
                </p:cNvSpPr>
                <p:nvPr/>
              </p:nvSpPr>
              <p:spPr bwMode="auto">
                <a:xfrm>
                  <a:off x="9212367" y="411302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 name="Line 61741"/>
                <p:cNvSpPr>
                  <a:spLocks noChangeShapeType="1"/>
                </p:cNvSpPr>
                <p:nvPr/>
              </p:nvSpPr>
              <p:spPr bwMode="auto">
                <a:xfrm flipH="1">
                  <a:off x="9196185" y="415078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 name="Line 61742"/>
                <p:cNvSpPr>
                  <a:spLocks noChangeShapeType="1"/>
                </p:cNvSpPr>
                <p:nvPr/>
              </p:nvSpPr>
              <p:spPr bwMode="auto">
                <a:xfrm flipH="1">
                  <a:off x="9169215" y="4199331"/>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 name="Line 61743"/>
                <p:cNvSpPr>
                  <a:spLocks noChangeShapeType="1"/>
                </p:cNvSpPr>
                <p:nvPr/>
              </p:nvSpPr>
              <p:spPr bwMode="auto">
                <a:xfrm flipH="1">
                  <a:off x="9131457" y="424787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 name="Line 61744"/>
                <p:cNvSpPr>
                  <a:spLocks noChangeShapeType="1"/>
                </p:cNvSpPr>
                <p:nvPr/>
              </p:nvSpPr>
              <p:spPr bwMode="auto">
                <a:xfrm>
                  <a:off x="9131457" y="425866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 name="Line 61745"/>
                <p:cNvSpPr>
                  <a:spLocks noChangeShapeType="1"/>
                </p:cNvSpPr>
                <p:nvPr/>
              </p:nvSpPr>
              <p:spPr bwMode="auto">
                <a:xfrm>
                  <a:off x="9142245" y="42964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 name="Line 61746"/>
                <p:cNvSpPr>
                  <a:spLocks noChangeShapeType="1"/>
                </p:cNvSpPr>
                <p:nvPr/>
              </p:nvSpPr>
              <p:spPr bwMode="auto">
                <a:xfrm>
                  <a:off x="9153033" y="4334181"/>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 name="Line 61747"/>
                <p:cNvSpPr>
                  <a:spLocks noChangeShapeType="1"/>
                </p:cNvSpPr>
                <p:nvPr/>
              </p:nvSpPr>
              <p:spPr bwMode="auto">
                <a:xfrm flipV="1">
                  <a:off x="9206973" y="4312605"/>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 name="Line 61748"/>
                <p:cNvSpPr>
                  <a:spLocks noChangeShapeType="1"/>
                </p:cNvSpPr>
                <p:nvPr/>
              </p:nvSpPr>
              <p:spPr bwMode="auto">
                <a:xfrm flipV="1">
                  <a:off x="9228548" y="4296423"/>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 name="Line 61749"/>
                <p:cNvSpPr>
                  <a:spLocks noChangeShapeType="1"/>
                </p:cNvSpPr>
                <p:nvPr/>
              </p:nvSpPr>
              <p:spPr bwMode="auto">
                <a:xfrm flipV="1">
                  <a:off x="9271700" y="425327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 name="Line 61750"/>
                <p:cNvSpPr>
                  <a:spLocks noChangeShapeType="1"/>
                </p:cNvSpPr>
                <p:nvPr/>
              </p:nvSpPr>
              <p:spPr bwMode="auto">
                <a:xfrm>
                  <a:off x="9298670" y="4253271"/>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 name="Line 61751"/>
                <p:cNvSpPr>
                  <a:spLocks noChangeShapeType="1"/>
                </p:cNvSpPr>
                <p:nvPr/>
              </p:nvSpPr>
              <p:spPr bwMode="auto">
                <a:xfrm flipV="1">
                  <a:off x="9347216" y="4253271"/>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 name="Line 61752"/>
                <p:cNvSpPr>
                  <a:spLocks noChangeShapeType="1"/>
                </p:cNvSpPr>
                <p:nvPr/>
              </p:nvSpPr>
              <p:spPr bwMode="auto">
                <a:xfrm>
                  <a:off x="9417337" y="4253271"/>
                  <a:ext cx="91697"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 name="Line 61753"/>
                <p:cNvSpPr>
                  <a:spLocks noChangeShapeType="1"/>
                </p:cNvSpPr>
                <p:nvPr/>
              </p:nvSpPr>
              <p:spPr bwMode="auto">
                <a:xfrm>
                  <a:off x="9509035" y="4269453"/>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 name="Line 61754"/>
                <p:cNvSpPr>
                  <a:spLocks noChangeShapeType="1"/>
                </p:cNvSpPr>
                <p:nvPr/>
              </p:nvSpPr>
              <p:spPr bwMode="auto">
                <a:xfrm>
                  <a:off x="9557580" y="4291029"/>
                  <a:ext cx="26970" cy="8091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 name="Line 61755"/>
                <p:cNvSpPr>
                  <a:spLocks noChangeShapeType="1"/>
                </p:cNvSpPr>
                <p:nvPr/>
              </p:nvSpPr>
              <p:spPr bwMode="auto">
                <a:xfrm>
                  <a:off x="9584550" y="43719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 name="Line 61756"/>
                <p:cNvSpPr>
                  <a:spLocks noChangeShapeType="1"/>
                </p:cNvSpPr>
                <p:nvPr/>
              </p:nvSpPr>
              <p:spPr bwMode="auto">
                <a:xfrm flipH="1">
                  <a:off x="9573762" y="4409696"/>
                  <a:ext cx="21576" cy="8091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 name="Line 61757"/>
                <p:cNvSpPr>
                  <a:spLocks noChangeShapeType="1"/>
                </p:cNvSpPr>
                <p:nvPr/>
              </p:nvSpPr>
              <p:spPr bwMode="auto">
                <a:xfrm>
                  <a:off x="9573762" y="4490606"/>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 name="Line 61758"/>
                <p:cNvSpPr>
                  <a:spLocks noChangeShapeType="1"/>
                </p:cNvSpPr>
                <p:nvPr/>
              </p:nvSpPr>
              <p:spPr bwMode="auto">
                <a:xfrm flipH="1">
                  <a:off x="9557580" y="4533758"/>
                  <a:ext cx="32364"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 name="Line 61759"/>
                <p:cNvSpPr>
                  <a:spLocks noChangeShapeType="1"/>
                </p:cNvSpPr>
                <p:nvPr/>
              </p:nvSpPr>
              <p:spPr bwMode="auto">
                <a:xfrm flipH="1">
                  <a:off x="9536004" y="4576909"/>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 name="Line 61760"/>
                <p:cNvSpPr>
                  <a:spLocks noChangeShapeType="1"/>
                </p:cNvSpPr>
                <p:nvPr/>
              </p:nvSpPr>
              <p:spPr bwMode="auto">
                <a:xfrm flipH="1">
                  <a:off x="9498247" y="462545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 name="Line 61761"/>
                <p:cNvSpPr>
                  <a:spLocks noChangeShapeType="1"/>
                </p:cNvSpPr>
                <p:nvPr/>
              </p:nvSpPr>
              <p:spPr bwMode="auto">
                <a:xfrm flipH="1">
                  <a:off x="9460489" y="4636243"/>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 name="Line 61762"/>
                <p:cNvSpPr>
                  <a:spLocks noChangeShapeType="1"/>
                </p:cNvSpPr>
                <p:nvPr/>
              </p:nvSpPr>
              <p:spPr bwMode="auto">
                <a:xfrm>
                  <a:off x="9460489" y="465242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 name="Line 61763"/>
                <p:cNvSpPr>
                  <a:spLocks noChangeShapeType="1"/>
                </p:cNvSpPr>
                <p:nvPr/>
              </p:nvSpPr>
              <p:spPr bwMode="auto">
                <a:xfrm flipH="1">
                  <a:off x="9433519" y="469018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 name="Line 61764"/>
                <p:cNvSpPr>
                  <a:spLocks noChangeShapeType="1"/>
                </p:cNvSpPr>
                <p:nvPr/>
              </p:nvSpPr>
              <p:spPr bwMode="auto">
                <a:xfrm flipH="1">
                  <a:off x="9401155" y="470097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 name="Line 61765"/>
                <p:cNvSpPr>
                  <a:spLocks noChangeShapeType="1"/>
                </p:cNvSpPr>
                <p:nvPr/>
              </p:nvSpPr>
              <p:spPr bwMode="auto">
                <a:xfrm flipH="1">
                  <a:off x="9358004" y="4711759"/>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 name="Line 61766"/>
                <p:cNvSpPr>
                  <a:spLocks noChangeShapeType="1"/>
                </p:cNvSpPr>
                <p:nvPr/>
              </p:nvSpPr>
              <p:spPr bwMode="auto">
                <a:xfrm flipH="1">
                  <a:off x="9331034" y="4727940"/>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 name="Line 61767"/>
                <p:cNvSpPr>
                  <a:spLocks noChangeShapeType="1"/>
                </p:cNvSpPr>
                <p:nvPr/>
              </p:nvSpPr>
              <p:spPr bwMode="auto">
                <a:xfrm flipV="1">
                  <a:off x="9331034" y="476030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 name="Line 61768"/>
                <p:cNvSpPr>
                  <a:spLocks noChangeShapeType="1"/>
                </p:cNvSpPr>
                <p:nvPr/>
              </p:nvSpPr>
              <p:spPr bwMode="auto">
                <a:xfrm>
                  <a:off x="9368792" y="476030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 name="Line 61769"/>
                <p:cNvSpPr>
                  <a:spLocks noChangeShapeType="1"/>
                </p:cNvSpPr>
                <p:nvPr/>
              </p:nvSpPr>
              <p:spPr bwMode="auto">
                <a:xfrm flipH="1">
                  <a:off x="9352610" y="479806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 name="Line 61770"/>
                <p:cNvSpPr>
                  <a:spLocks noChangeShapeType="1"/>
                </p:cNvSpPr>
                <p:nvPr/>
              </p:nvSpPr>
              <p:spPr bwMode="auto">
                <a:xfrm flipH="1" flipV="1">
                  <a:off x="9304064" y="481963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 name="Line 61771"/>
                <p:cNvSpPr>
                  <a:spLocks noChangeShapeType="1"/>
                </p:cNvSpPr>
                <p:nvPr/>
              </p:nvSpPr>
              <p:spPr bwMode="auto">
                <a:xfrm flipH="1">
                  <a:off x="9271700" y="481963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 name="Line 61772"/>
                <p:cNvSpPr>
                  <a:spLocks noChangeShapeType="1"/>
                </p:cNvSpPr>
                <p:nvPr/>
              </p:nvSpPr>
              <p:spPr bwMode="auto">
                <a:xfrm flipH="1">
                  <a:off x="9233942" y="483042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 name="Line 61773"/>
                <p:cNvSpPr>
                  <a:spLocks noChangeShapeType="1"/>
                </p:cNvSpPr>
                <p:nvPr/>
              </p:nvSpPr>
              <p:spPr bwMode="auto">
                <a:xfrm>
                  <a:off x="9233942" y="484660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 name="Line 61774"/>
                <p:cNvSpPr>
                  <a:spLocks noChangeShapeType="1"/>
                </p:cNvSpPr>
                <p:nvPr/>
              </p:nvSpPr>
              <p:spPr bwMode="auto">
                <a:xfrm>
                  <a:off x="9244730" y="487897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 name="Line 61775"/>
                <p:cNvSpPr>
                  <a:spLocks noChangeShapeType="1"/>
                </p:cNvSpPr>
                <p:nvPr/>
              </p:nvSpPr>
              <p:spPr bwMode="auto">
                <a:xfrm>
                  <a:off x="9293276" y="4905941"/>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 name="Line 61776"/>
                <p:cNvSpPr>
                  <a:spLocks noChangeShapeType="1"/>
                </p:cNvSpPr>
                <p:nvPr/>
              </p:nvSpPr>
              <p:spPr bwMode="auto">
                <a:xfrm flipV="1">
                  <a:off x="9341822" y="49221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 name="Line 61777"/>
                <p:cNvSpPr>
                  <a:spLocks noChangeShapeType="1"/>
                </p:cNvSpPr>
                <p:nvPr/>
              </p:nvSpPr>
              <p:spPr bwMode="auto">
                <a:xfrm>
                  <a:off x="9379579" y="492212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 name="Line 61778"/>
                <p:cNvSpPr>
                  <a:spLocks noChangeShapeType="1"/>
                </p:cNvSpPr>
                <p:nvPr/>
              </p:nvSpPr>
              <p:spPr bwMode="auto">
                <a:xfrm flipV="1">
                  <a:off x="9428125" y="4895153"/>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 name="Line 61779"/>
                <p:cNvSpPr>
                  <a:spLocks noChangeShapeType="1"/>
                </p:cNvSpPr>
                <p:nvPr/>
              </p:nvSpPr>
              <p:spPr bwMode="auto">
                <a:xfrm flipV="1">
                  <a:off x="9455095" y="488436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 name="Line 61780"/>
                <p:cNvSpPr>
                  <a:spLocks noChangeShapeType="1"/>
                </p:cNvSpPr>
                <p:nvPr/>
              </p:nvSpPr>
              <p:spPr bwMode="auto">
                <a:xfrm>
                  <a:off x="9492853" y="488436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 name="Line 61781"/>
                <p:cNvSpPr>
                  <a:spLocks noChangeShapeType="1"/>
                </p:cNvSpPr>
                <p:nvPr/>
              </p:nvSpPr>
              <p:spPr bwMode="auto">
                <a:xfrm flipH="1">
                  <a:off x="9514429" y="491133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 name="Line 61782"/>
                <p:cNvSpPr>
                  <a:spLocks noChangeShapeType="1"/>
                </p:cNvSpPr>
                <p:nvPr/>
              </p:nvSpPr>
              <p:spPr bwMode="auto">
                <a:xfrm flipH="1">
                  <a:off x="9492853" y="4965275"/>
                  <a:ext cx="21576"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 name="Line 61783"/>
                <p:cNvSpPr>
                  <a:spLocks noChangeShapeType="1"/>
                </p:cNvSpPr>
                <p:nvPr/>
              </p:nvSpPr>
              <p:spPr bwMode="auto">
                <a:xfrm flipH="1">
                  <a:off x="9449701" y="5008427"/>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 name="Line 61784"/>
                <p:cNvSpPr>
                  <a:spLocks noChangeShapeType="1"/>
                </p:cNvSpPr>
                <p:nvPr/>
              </p:nvSpPr>
              <p:spPr bwMode="auto">
                <a:xfrm flipH="1">
                  <a:off x="9422731" y="501921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 name="Line 61785"/>
                <p:cNvSpPr>
                  <a:spLocks noChangeShapeType="1"/>
                </p:cNvSpPr>
                <p:nvPr/>
              </p:nvSpPr>
              <p:spPr bwMode="auto">
                <a:xfrm flipH="1">
                  <a:off x="9395761" y="5067761"/>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 name="Line 61786"/>
                <p:cNvSpPr>
                  <a:spLocks noChangeShapeType="1"/>
                </p:cNvSpPr>
                <p:nvPr/>
              </p:nvSpPr>
              <p:spPr bwMode="auto">
                <a:xfrm flipH="1" flipV="1">
                  <a:off x="9352610" y="5094730"/>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 name="Line 61787"/>
                <p:cNvSpPr>
                  <a:spLocks noChangeShapeType="1"/>
                </p:cNvSpPr>
                <p:nvPr/>
              </p:nvSpPr>
              <p:spPr bwMode="auto">
                <a:xfrm flipH="1">
                  <a:off x="9314852" y="509473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 name="Line 61788"/>
                <p:cNvSpPr>
                  <a:spLocks noChangeShapeType="1"/>
                </p:cNvSpPr>
                <p:nvPr/>
              </p:nvSpPr>
              <p:spPr bwMode="auto">
                <a:xfrm flipH="1">
                  <a:off x="9250124" y="5105518"/>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 name="Line 61789"/>
                <p:cNvSpPr>
                  <a:spLocks noChangeShapeType="1"/>
                </p:cNvSpPr>
                <p:nvPr/>
              </p:nvSpPr>
              <p:spPr bwMode="auto">
                <a:xfrm flipH="1" flipV="1">
                  <a:off x="9196185" y="5137882"/>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 name="Line 61790"/>
                <p:cNvSpPr>
                  <a:spLocks noChangeShapeType="1"/>
                </p:cNvSpPr>
                <p:nvPr/>
              </p:nvSpPr>
              <p:spPr bwMode="auto">
                <a:xfrm flipH="1">
                  <a:off x="9158427" y="51378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 name="Line 61791"/>
                <p:cNvSpPr>
                  <a:spLocks noChangeShapeType="1"/>
                </p:cNvSpPr>
                <p:nvPr/>
              </p:nvSpPr>
              <p:spPr bwMode="auto">
                <a:xfrm flipH="1" flipV="1">
                  <a:off x="9109881" y="5127094"/>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 name="Line 61792"/>
                <p:cNvSpPr>
                  <a:spLocks noChangeShapeType="1"/>
                </p:cNvSpPr>
                <p:nvPr/>
              </p:nvSpPr>
              <p:spPr bwMode="auto">
                <a:xfrm flipH="1">
                  <a:off x="9077518" y="512709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 name="Line 61793"/>
                <p:cNvSpPr>
                  <a:spLocks noChangeShapeType="1"/>
                </p:cNvSpPr>
                <p:nvPr/>
              </p:nvSpPr>
              <p:spPr bwMode="auto">
                <a:xfrm flipH="1">
                  <a:off x="9039760" y="51378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 name="Line 61794"/>
                <p:cNvSpPr>
                  <a:spLocks noChangeShapeType="1"/>
                </p:cNvSpPr>
                <p:nvPr/>
              </p:nvSpPr>
              <p:spPr bwMode="auto">
                <a:xfrm flipH="1">
                  <a:off x="9002002" y="514867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 name="Line 61795"/>
                <p:cNvSpPr>
                  <a:spLocks noChangeShapeType="1"/>
                </p:cNvSpPr>
                <p:nvPr/>
              </p:nvSpPr>
              <p:spPr bwMode="auto">
                <a:xfrm flipH="1">
                  <a:off x="8926487" y="5159458"/>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 name="Line 61796"/>
                <p:cNvSpPr>
                  <a:spLocks noChangeShapeType="1"/>
                </p:cNvSpPr>
                <p:nvPr/>
              </p:nvSpPr>
              <p:spPr bwMode="auto">
                <a:xfrm flipH="1" flipV="1">
                  <a:off x="8915699" y="5148670"/>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 name="Line 61797"/>
                <p:cNvSpPr>
                  <a:spLocks noChangeShapeType="1"/>
                </p:cNvSpPr>
                <p:nvPr/>
              </p:nvSpPr>
              <p:spPr bwMode="auto">
                <a:xfrm flipH="1">
                  <a:off x="8877941" y="514867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 name="Line 61798"/>
                <p:cNvSpPr>
                  <a:spLocks noChangeShapeType="1"/>
                </p:cNvSpPr>
                <p:nvPr/>
              </p:nvSpPr>
              <p:spPr bwMode="auto">
                <a:xfrm flipH="1">
                  <a:off x="8840183" y="515945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 name="Line 61799"/>
                <p:cNvSpPr>
                  <a:spLocks noChangeShapeType="1"/>
                </p:cNvSpPr>
                <p:nvPr/>
              </p:nvSpPr>
              <p:spPr bwMode="auto">
                <a:xfrm flipH="1" flipV="1">
                  <a:off x="8791637" y="514327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 name="Line 61800"/>
                <p:cNvSpPr>
                  <a:spLocks noChangeShapeType="1"/>
                </p:cNvSpPr>
                <p:nvPr/>
              </p:nvSpPr>
              <p:spPr bwMode="auto">
                <a:xfrm flipH="1" flipV="1">
                  <a:off x="8743092" y="511630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 name="Line 61801"/>
                <p:cNvSpPr>
                  <a:spLocks noChangeShapeType="1"/>
                </p:cNvSpPr>
                <p:nvPr/>
              </p:nvSpPr>
              <p:spPr bwMode="auto">
                <a:xfrm flipH="1">
                  <a:off x="8716122" y="511630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 name="Line 61802"/>
                <p:cNvSpPr>
                  <a:spLocks noChangeShapeType="1"/>
                </p:cNvSpPr>
                <p:nvPr/>
              </p:nvSpPr>
              <p:spPr bwMode="auto">
                <a:xfrm>
                  <a:off x="8716122" y="517024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 name="Line 61803"/>
                <p:cNvSpPr>
                  <a:spLocks noChangeShapeType="1"/>
                </p:cNvSpPr>
                <p:nvPr/>
              </p:nvSpPr>
              <p:spPr bwMode="auto">
                <a:xfrm flipH="1">
                  <a:off x="8651394" y="5208004"/>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 name="Line 61804"/>
                <p:cNvSpPr>
                  <a:spLocks noChangeShapeType="1"/>
                </p:cNvSpPr>
                <p:nvPr/>
              </p:nvSpPr>
              <p:spPr bwMode="auto">
                <a:xfrm flipH="1" flipV="1">
                  <a:off x="8597455" y="5202610"/>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 name="Line 61805"/>
                <p:cNvSpPr>
                  <a:spLocks noChangeShapeType="1"/>
                </p:cNvSpPr>
                <p:nvPr/>
              </p:nvSpPr>
              <p:spPr bwMode="auto">
                <a:xfrm flipH="1">
                  <a:off x="8527333" y="520261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 name="Line 61806"/>
                <p:cNvSpPr>
                  <a:spLocks noChangeShapeType="1"/>
                </p:cNvSpPr>
                <p:nvPr/>
              </p:nvSpPr>
              <p:spPr bwMode="auto">
                <a:xfrm flipH="1">
                  <a:off x="8500363" y="522418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 name="Line 61807"/>
                <p:cNvSpPr>
                  <a:spLocks noChangeShapeType="1"/>
                </p:cNvSpPr>
                <p:nvPr/>
              </p:nvSpPr>
              <p:spPr bwMode="auto">
                <a:xfrm flipH="1">
                  <a:off x="8462606" y="527273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 name="Line 61808"/>
                <p:cNvSpPr>
                  <a:spLocks noChangeShapeType="1"/>
                </p:cNvSpPr>
                <p:nvPr/>
              </p:nvSpPr>
              <p:spPr bwMode="auto">
                <a:xfrm flipH="1" flipV="1">
                  <a:off x="8451818" y="525115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 name="Line 61809"/>
                <p:cNvSpPr>
                  <a:spLocks noChangeShapeType="1"/>
                </p:cNvSpPr>
                <p:nvPr/>
              </p:nvSpPr>
              <p:spPr bwMode="auto">
                <a:xfrm flipH="1" flipV="1">
                  <a:off x="8403272" y="522418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 name="Line 61810"/>
                <p:cNvSpPr>
                  <a:spLocks noChangeShapeType="1"/>
                </p:cNvSpPr>
                <p:nvPr/>
              </p:nvSpPr>
              <p:spPr bwMode="auto">
                <a:xfrm flipH="1" flipV="1">
                  <a:off x="8349332" y="5197216"/>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 name="Line 61811"/>
                <p:cNvSpPr>
                  <a:spLocks noChangeShapeType="1"/>
                </p:cNvSpPr>
                <p:nvPr/>
              </p:nvSpPr>
              <p:spPr bwMode="auto">
                <a:xfrm flipH="1">
                  <a:off x="8311575" y="519721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 name="Line 61812"/>
                <p:cNvSpPr>
                  <a:spLocks noChangeShapeType="1"/>
                </p:cNvSpPr>
                <p:nvPr/>
              </p:nvSpPr>
              <p:spPr bwMode="auto">
                <a:xfrm flipH="1">
                  <a:off x="8279211" y="520800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 name="Line 61813"/>
                <p:cNvSpPr>
                  <a:spLocks noChangeShapeType="1"/>
                </p:cNvSpPr>
                <p:nvPr/>
              </p:nvSpPr>
              <p:spPr bwMode="auto">
                <a:xfrm flipH="1">
                  <a:off x="8241453" y="521879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 name="Line 61814"/>
                <p:cNvSpPr>
                  <a:spLocks noChangeShapeType="1"/>
                </p:cNvSpPr>
                <p:nvPr/>
              </p:nvSpPr>
              <p:spPr bwMode="auto">
                <a:xfrm flipH="1">
                  <a:off x="8203695" y="522958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 name="Line 61815"/>
                <p:cNvSpPr>
                  <a:spLocks noChangeShapeType="1"/>
                </p:cNvSpPr>
                <p:nvPr/>
              </p:nvSpPr>
              <p:spPr bwMode="auto">
                <a:xfrm flipH="1" flipV="1">
                  <a:off x="8149756" y="5218792"/>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4" name="Line 61816"/>
                <p:cNvSpPr>
                  <a:spLocks noChangeShapeType="1"/>
                </p:cNvSpPr>
                <p:nvPr/>
              </p:nvSpPr>
              <p:spPr bwMode="auto">
                <a:xfrm flipH="1">
                  <a:off x="8122786" y="521879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5" name="Line 61817"/>
                <p:cNvSpPr>
                  <a:spLocks noChangeShapeType="1"/>
                </p:cNvSpPr>
                <p:nvPr/>
              </p:nvSpPr>
              <p:spPr bwMode="auto">
                <a:xfrm>
                  <a:off x="8122786" y="5267337"/>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6" name="Line 61818"/>
                <p:cNvSpPr>
                  <a:spLocks noChangeShapeType="1"/>
                </p:cNvSpPr>
                <p:nvPr/>
              </p:nvSpPr>
              <p:spPr bwMode="auto">
                <a:xfrm>
                  <a:off x="8138968" y="530509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7" name="Line 61819"/>
                <p:cNvSpPr>
                  <a:spLocks noChangeShapeType="1"/>
                </p:cNvSpPr>
                <p:nvPr/>
              </p:nvSpPr>
              <p:spPr bwMode="auto">
                <a:xfrm flipH="1">
                  <a:off x="8122786" y="5342853"/>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8" name="Line 61820"/>
                <p:cNvSpPr>
                  <a:spLocks noChangeShapeType="1"/>
                </p:cNvSpPr>
                <p:nvPr/>
              </p:nvSpPr>
              <p:spPr bwMode="auto">
                <a:xfrm flipH="1">
                  <a:off x="8047270" y="5391399"/>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9" name="Line 61821"/>
                <p:cNvSpPr>
                  <a:spLocks noChangeShapeType="1"/>
                </p:cNvSpPr>
                <p:nvPr/>
              </p:nvSpPr>
              <p:spPr bwMode="auto">
                <a:xfrm flipH="1" flipV="1">
                  <a:off x="7998725" y="5386005"/>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0" name="Line 61822"/>
                <p:cNvSpPr>
                  <a:spLocks noChangeShapeType="1"/>
                </p:cNvSpPr>
                <p:nvPr/>
              </p:nvSpPr>
              <p:spPr bwMode="auto">
                <a:xfrm flipH="1" flipV="1">
                  <a:off x="7987937" y="534824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1" name="Line 61823"/>
                <p:cNvSpPr>
                  <a:spLocks noChangeShapeType="1"/>
                </p:cNvSpPr>
                <p:nvPr/>
              </p:nvSpPr>
              <p:spPr bwMode="auto">
                <a:xfrm flipH="1">
                  <a:off x="7912421" y="5348247"/>
                  <a:ext cx="75515"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2" name="Line 61824"/>
                <p:cNvSpPr>
                  <a:spLocks noChangeShapeType="1"/>
                </p:cNvSpPr>
                <p:nvPr/>
              </p:nvSpPr>
              <p:spPr bwMode="auto">
                <a:xfrm flipH="1" flipV="1">
                  <a:off x="7826118" y="5359035"/>
                  <a:ext cx="86303"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3" name="Line 61825"/>
                <p:cNvSpPr>
                  <a:spLocks noChangeShapeType="1"/>
                </p:cNvSpPr>
                <p:nvPr/>
              </p:nvSpPr>
              <p:spPr bwMode="auto">
                <a:xfrm flipH="1">
                  <a:off x="7761390" y="5359035"/>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4" name="Line 61826"/>
                <p:cNvSpPr>
                  <a:spLocks noChangeShapeType="1"/>
                </p:cNvSpPr>
                <p:nvPr/>
              </p:nvSpPr>
              <p:spPr bwMode="auto">
                <a:xfrm flipH="1">
                  <a:off x="7734421" y="541836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5" name="Line 61827"/>
                <p:cNvSpPr>
                  <a:spLocks noChangeShapeType="1"/>
                </p:cNvSpPr>
                <p:nvPr/>
              </p:nvSpPr>
              <p:spPr bwMode="auto">
                <a:xfrm flipH="1" flipV="1">
                  <a:off x="7723633" y="542915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6" name="Line 61828"/>
                <p:cNvSpPr>
                  <a:spLocks noChangeShapeType="1"/>
                </p:cNvSpPr>
                <p:nvPr/>
              </p:nvSpPr>
              <p:spPr bwMode="auto">
                <a:xfrm flipH="1">
                  <a:off x="7685875" y="54291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7" name="Line 61829"/>
                <p:cNvSpPr>
                  <a:spLocks noChangeShapeType="1"/>
                </p:cNvSpPr>
                <p:nvPr/>
              </p:nvSpPr>
              <p:spPr bwMode="auto">
                <a:xfrm>
                  <a:off x="7685875" y="543994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8" name="Line 61830"/>
                <p:cNvSpPr>
                  <a:spLocks noChangeShapeType="1"/>
                </p:cNvSpPr>
                <p:nvPr/>
              </p:nvSpPr>
              <p:spPr bwMode="auto">
                <a:xfrm flipH="1">
                  <a:off x="7658905" y="547770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9" name="Line 61831"/>
                <p:cNvSpPr>
                  <a:spLocks noChangeShapeType="1"/>
                </p:cNvSpPr>
                <p:nvPr/>
              </p:nvSpPr>
              <p:spPr bwMode="auto">
                <a:xfrm flipH="1">
                  <a:off x="7621147" y="549388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0" name="Line 61832"/>
                <p:cNvSpPr>
                  <a:spLocks noChangeShapeType="1"/>
                </p:cNvSpPr>
                <p:nvPr/>
              </p:nvSpPr>
              <p:spPr bwMode="auto">
                <a:xfrm flipH="1" flipV="1">
                  <a:off x="7599571" y="5429156"/>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1" name="Line 61833"/>
                <p:cNvSpPr>
                  <a:spLocks noChangeShapeType="1"/>
                </p:cNvSpPr>
                <p:nvPr/>
              </p:nvSpPr>
              <p:spPr bwMode="auto">
                <a:xfrm flipH="1">
                  <a:off x="7561814" y="54291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2" name="Line 61834"/>
                <p:cNvSpPr>
                  <a:spLocks noChangeShapeType="1"/>
                </p:cNvSpPr>
                <p:nvPr/>
              </p:nvSpPr>
              <p:spPr bwMode="auto">
                <a:xfrm flipH="1">
                  <a:off x="7524056" y="543994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3" name="Line 61835"/>
                <p:cNvSpPr>
                  <a:spLocks noChangeShapeType="1"/>
                </p:cNvSpPr>
                <p:nvPr/>
              </p:nvSpPr>
              <p:spPr bwMode="auto">
                <a:xfrm flipV="1">
                  <a:off x="7524056" y="5429156"/>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04" name="Group 1503"/>
            <p:cNvGrpSpPr/>
            <p:nvPr/>
          </p:nvGrpSpPr>
          <p:grpSpPr>
            <a:xfrm>
              <a:off x="7702055" y="4107634"/>
              <a:ext cx="712005" cy="814490"/>
              <a:chOff x="7702055" y="4107634"/>
              <a:chExt cx="712005" cy="814490"/>
            </a:xfrm>
          </p:grpSpPr>
          <p:sp>
            <p:nvSpPr>
              <p:cNvPr id="644" name="Freeform 61836"/>
              <p:cNvSpPr>
                <a:spLocks/>
              </p:cNvSpPr>
              <p:nvPr/>
            </p:nvSpPr>
            <p:spPr bwMode="auto">
              <a:xfrm>
                <a:off x="7702057" y="4107634"/>
                <a:ext cx="712003" cy="814489"/>
              </a:xfrm>
              <a:custGeom>
                <a:avLst/>
                <a:gdLst>
                  <a:gd name="T0" fmla="*/ 464 w 657"/>
                  <a:gd name="T1" fmla="*/ 33 h 756"/>
                  <a:gd name="T2" fmla="*/ 532 w 657"/>
                  <a:gd name="T3" fmla="*/ 13 h 756"/>
                  <a:gd name="T4" fmla="*/ 592 w 657"/>
                  <a:gd name="T5" fmla="*/ 71 h 756"/>
                  <a:gd name="T6" fmla="*/ 646 w 657"/>
                  <a:gd name="T7" fmla="*/ 129 h 756"/>
                  <a:gd name="T8" fmla="*/ 635 w 657"/>
                  <a:gd name="T9" fmla="*/ 209 h 756"/>
                  <a:gd name="T10" fmla="*/ 619 w 657"/>
                  <a:gd name="T11" fmla="*/ 291 h 756"/>
                  <a:gd name="T12" fmla="*/ 607 w 657"/>
                  <a:gd name="T13" fmla="*/ 371 h 756"/>
                  <a:gd name="T14" fmla="*/ 568 w 657"/>
                  <a:gd name="T15" fmla="*/ 494 h 756"/>
                  <a:gd name="T16" fmla="*/ 591 w 657"/>
                  <a:gd name="T17" fmla="*/ 567 h 756"/>
                  <a:gd name="T18" fmla="*/ 648 w 657"/>
                  <a:gd name="T19" fmla="*/ 626 h 756"/>
                  <a:gd name="T20" fmla="*/ 623 w 657"/>
                  <a:gd name="T21" fmla="*/ 669 h 756"/>
                  <a:gd name="T22" fmla="*/ 562 w 657"/>
                  <a:gd name="T23" fmla="*/ 725 h 756"/>
                  <a:gd name="T24" fmla="*/ 461 w 657"/>
                  <a:gd name="T25" fmla="*/ 756 h 756"/>
                  <a:gd name="T26" fmla="*/ 368 w 657"/>
                  <a:gd name="T27" fmla="*/ 712 h 756"/>
                  <a:gd name="T28" fmla="*/ 357 w 657"/>
                  <a:gd name="T29" fmla="*/ 674 h 756"/>
                  <a:gd name="T30" fmla="*/ 277 w 657"/>
                  <a:gd name="T31" fmla="*/ 663 h 756"/>
                  <a:gd name="T32" fmla="*/ 254 w 657"/>
                  <a:gd name="T33" fmla="*/ 591 h 756"/>
                  <a:gd name="T34" fmla="*/ 186 w 657"/>
                  <a:gd name="T35" fmla="*/ 612 h 756"/>
                  <a:gd name="T36" fmla="*/ 91 w 657"/>
                  <a:gd name="T37" fmla="*/ 680 h 756"/>
                  <a:gd name="T38" fmla="*/ 115 w 657"/>
                  <a:gd name="T39" fmla="*/ 633 h 756"/>
                  <a:gd name="T40" fmla="*/ 70 w 657"/>
                  <a:gd name="T41" fmla="*/ 612 h 756"/>
                  <a:gd name="T42" fmla="*/ 23 w 657"/>
                  <a:gd name="T43" fmla="*/ 587 h 756"/>
                  <a:gd name="T44" fmla="*/ 37 w 657"/>
                  <a:gd name="T45" fmla="*/ 506 h 756"/>
                  <a:gd name="T46" fmla="*/ 119 w 657"/>
                  <a:gd name="T47" fmla="*/ 522 h 756"/>
                  <a:gd name="T48" fmla="*/ 187 w 657"/>
                  <a:gd name="T49" fmla="*/ 501 h 756"/>
                  <a:gd name="T50" fmla="*/ 258 w 657"/>
                  <a:gd name="T51" fmla="*/ 479 h 756"/>
                  <a:gd name="T52" fmla="*/ 307 w 657"/>
                  <a:gd name="T53" fmla="*/ 388 h 756"/>
                  <a:gd name="T54" fmla="*/ 363 w 657"/>
                  <a:gd name="T55" fmla="*/ 331 h 756"/>
                  <a:gd name="T56" fmla="*/ 353 w 657"/>
                  <a:gd name="T57" fmla="*/ 296 h 756"/>
                  <a:gd name="T58" fmla="*/ 331 w 657"/>
                  <a:gd name="T59" fmla="*/ 226 h 756"/>
                  <a:gd name="T60" fmla="*/ 345 w 657"/>
                  <a:gd name="T61" fmla="*/ 147 h 756"/>
                  <a:gd name="T62" fmla="*/ 290 w 657"/>
                  <a:gd name="T63" fmla="*/ 203 h 756"/>
                  <a:gd name="T64" fmla="*/ 217 w 657"/>
                  <a:gd name="T65" fmla="*/ 224 h 756"/>
                  <a:gd name="T66" fmla="*/ 172 w 657"/>
                  <a:gd name="T67" fmla="*/ 201 h 756"/>
                  <a:gd name="T68" fmla="*/ 231 w 657"/>
                  <a:gd name="T69" fmla="*/ 143 h 756"/>
                  <a:gd name="T70" fmla="*/ 323 w 657"/>
                  <a:gd name="T71" fmla="*/ 76 h 756"/>
                  <a:gd name="T72" fmla="*/ 455 w 657"/>
                  <a:gd name="T7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756">
                    <a:moveTo>
                      <a:pt x="455" y="0"/>
                    </a:moveTo>
                    <a:lnTo>
                      <a:pt x="464" y="33"/>
                    </a:lnTo>
                    <a:lnTo>
                      <a:pt x="500" y="23"/>
                    </a:lnTo>
                    <a:lnTo>
                      <a:pt x="532" y="13"/>
                    </a:lnTo>
                    <a:lnTo>
                      <a:pt x="544" y="48"/>
                    </a:lnTo>
                    <a:lnTo>
                      <a:pt x="592" y="71"/>
                    </a:lnTo>
                    <a:lnTo>
                      <a:pt x="603" y="106"/>
                    </a:lnTo>
                    <a:lnTo>
                      <a:pt x="646" y="129"/>
                    </a:lnTo>
                    <a:lnTo>
                      <a:pt x="657" y="165"/>
                    </a:lnTo>
                    <a:lnTo>
                      <a:pt x="635" y="209"/>
                    </a:lnTo>
                    <a:lnTo>
                      <a:pt x="607" y="256"/>
                    </a:lnTo>
                    <a:lnTo>
                      <a:pt x="619" y="291"/>
                    </a:lnTo>
                    <a:lnTo>
                      <a:pt x="629" y="324"/>
                    </a:lnTo>
                    <a:lnTo>
                      <a:pt x="607" y="371"/>
                    </a:lnTo>
                    <a:lnTo>
                      <a:pt x="594" y="450"/>
                    </a:lnTo>
                    <a:lnTo>
                      <a:pt x="568" y="494"/>
                    </a:lnTo>
                    <a:lnTo>
                      <a:pt x="580" y="528"/>
                    </a:lnTo>
                    <a:lnTo>
                      <a:pt x="591" y="567"/>
                    </a:lnTo>
                    <a:lnTo>
                      <a:pt x="626" y="556"/>
                    </a:lnTo>
                    <a:lnTo>
                      <a:pt x="648" y="626"/>
                    </a:lnTo>
                    <a:lnTo>
                      <a:pt x="613" y="636"/>
                    </a:lnTo>
                    <a:lnTo>
                      <a:pt x="623" y="669"/>
                    </a:lnTo>
                    <a:lnTo>
                      <a:pt x="597" y="713"/>
                    </a:lnTo>
                    <a:lnTo>
                      <a:pt x="562" y="725"/>
                    </a:lnTo>
                    <a:lnTo>
                      <a:pt x="492" y="746"/>
                    </a:lnTo>
                    <a:lnTo>
                      <a:pt x="461" y="756"/>
                    </a:lnTo>
                    <a:lnTo>
                      <a:pt x="414" y="734"/>
                    </a:lnTo>
                    <a:lnTo>
                      <a:pt x="368" y="712"/>
                    </a:lnTo>
                    <a:lnTo>
                      <a:pt x="392" y="663"/>
                    </a:lnTo>
                    <a:lnTo>
                      <a:pt x="357" y="674"/>
                    </a:lnTo>
                    <a:lnTo>
                      <a:pt x="286" y="696"/>
                    </a:lnTo>
                    <a:lnTo>
                      <a:pt x="277" y="663"/>
                    </a:lnTo>
                    <a:lnTo>
                      <a:pt x="264" y="626"/>
                    </a:lnTo>
                    <a:lnTo>
                      <a:pt x="254" y="591"/>
                    </a:lnTo>
                    <a:lnTo>
                      <a:pt x="219" y="601"/>
                    </a:lnTo>
                    <a:lnTo>
                      <a:pt x="186" y="612"/>
                    </a:lnTo>
                    <a:lnTo>
                      <a:pt x="161" y="658"/>
                    </a:lnTo>
                    <a:lnTo>
                      <a:pt x="91" y="680"/>
                    </a:lnTo>
                    <a:lnTo>
                      <a:pt x="80" y="645"/>
                    </a:lnTo>
                    <a:lnTo>
                      <a:pt x="115" y="633"/>
                    </a:lnTo>
                    <a:lnTo>
                      <a:pt x="105" y="600"/>
                    </a:lnTo>
                    <a:lnTo>
                      <a:pt x="70" y="612"/>
                    </a:lnTo>
                    <a:lnTo>
                      <a:pt x="0" y="633"/>
                    </a:lnTo>
                    <a:lnTo>
                      <a:pt x="23" y="587"/>
                    </a:lnTo>
                    <a:lnTo>
                      <a:pt x="14" y="554"/>
                    </a:lnTo>
                    <a:lnTo>
                      <a:pt x="37" y="506"/>
                    </a:lnTo>
                    <a:lnTo>
                      <a:pt x="84" y="533"/>
                    </a:lnTo>
                    <a:lnTo>
                      <a:pt x="119" y="522"/>
                    </a:lnTo>
                    <a:lnTo>
                      <a:pt x="154" y="511"/>
                    </a:lnTo>
                    <a:lnTo>
                      <a:pt x="187" y="501"/>
                    </a:lnTo>
                    <a:lnTo>
                      <a:pt x="211" y="452"/>
                    </a:lnTo>
                    <a:lnTo>
                      <a:pt x="258" y="479"/>
                    </a:lnTo>
                    <a:lnTo>
                      <a:pt x="282" y="431"/>
                    </a:lnTo>
                    <a:lnTo>
                      <a:pt x="307" y="388"/>
                    </a:lnTo>
                    <a:lnTo>
                      <a:pt x="344" y="375"/>
                    </a:lnTo>
                    <a:lnTo>
                      <a:pt x="363" y="331"/>
                    </a:lnTo>
                    <a:lnTo>
                      <a:pt x="322" y="306"/>
                    </a:lnTo>
                    <a:lnTo>
                      <a:pt x="353" y="296"/>
                    </a:lnTo>
                    <a:lnTo>
                      <a:pt x="342" y="261"/>
                    </a:lnTo>
                    <a:lnTo>
                      <a:pt x="331" y="226"/>
                    </a:lnTo>
                    <a:lnTo>
                      <a:pt x="356" y="182"/>
                    </a:lnTo>
                    <a:lnTo>
                      <a:pt x="345" y="147"/>
                    </a:lnTo>
                    <a:lnTo>
                      <a:pt x="310" y="158"/>
                    </a:lnTo>
                    <a:lnTo>
                      <a:pt x="290" y="203"/>
                    </a:lnTo>
                    <a:lnTo>
                      <a:pt x="242" y="179"/>
                    </a:lnTo>
                    <a:lnTo>
                      <a:pt x="217" y="224"/>
                    </a:lnTo>
                    <a:lnTo>
                      <a:pt x="183" y="236"/>
                    </a:lnTo>
                    <a:lnTo>
                      <a:pt x="172" y="201"/>
                    </a:lnTo>
                    <a:lnTo>
                      <a:pt x="207" y="189"/>
                    </a:lnTo>
                    <a:lnTo>
                      <a:pt x="231" y="143"/>
                    </a:lnTo>
                    <a:lnTo>
                      <a:pt x="299" y="123"/>
                    </a:lnTo>
                    <a:lnTo>
                      <a:pt x="323" y="76"/>
                    </a:lnTo>
                    <a:lnTo>
                      <a:pt x="358" y="66"/>
                    </a:lnTo>
                    <a:lnTo>
                      <a:pt x="455"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5" name="Line 61837"/>
              <p:cNvSpPr>
                <a:spLocks noChangeShapeType="1"/>
              </p:cNvSpPr>
              <p:nvPr/>
            </p:nvSpPr>
            <p:spPr bwMode="auto">
              <a:xfrm flipH="1" flipV="1">
                <a:off x="8289999" y="4156180"/>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6" name="Line 61838"/>
              <p:cNvSpPr>
                <a:spLocks noChangeShapeType="1"/>
              </p:cNvSpPr>
              <p:nvPr/>
            </p:nvSpPr>
            <p:spPr bwMode="auto">
              <a:xfrm flipH="1" flipV="1">
                <a:off x="8279211" y="41184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7" name="Line 61839"/>
              <p:cNvSpPr>
                <a:spLocks noChangeShapeType="1"/>
              </p:cNvSpPr>
              <p:nvPr/>
            </p:nvSpPr>
            <p:spPr bwMode="auto">
              <a:xfrm flipH="1">
                <a:off x="8241453" y="411842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8" name="Line 61840"/>
              <p:cNvSpPr>
                <a:spLocks noChangeShapeType="1"/>
              </p:cNvSpPr>
              <p:nvPr/>
            </p:nvSpPr>
            <p:spPr bwMode="auto">
              <a:xfrm flipH="1">
                <a:off x="8203695" y="412921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9" name="Line 61841"/>
              <p:cNvSpPr>
                <a:spLocks noChangeShapeType="1"/>
              </p:cNvSpPr>
              <p:nvPr/>
            </p:nvSpPr>
            <p:spPr bwMode="auto">
              <a:xfrm flipH="1" flipV="1">
                <a:off x="8192907" y="410763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0" name="Line 61842"/>
              <p:cNvSpPr>
                <a:spLocks noChangeShapeType="1"/>
              </p:cNvSpPr>
              <p:nvPr/>
            </p:nvSpPr>
            <p:spPr bwMode="auto">
              <a:xfrm flipH="1">
                <a:off x="8090422" y="4107634"/>
                <a:ext cx="102485"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1" name="Line 61843"/>
              <p:cNvSpPr>
                <a:spLocks noChangeShapeType="1"/>
              </p:cNvSpPr>
              <p:nvPr/>
            </p:nvSpPr>
            <p:spPr bwMode="auto">
              <a:xfrm flipH="1">
                <a:off x="8052664" y="417775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2" name="Line 61844"/>
              <p:cNvSpPr>
                <a:spLocks noChangeShapeType="1"/>
              </p:cNvSpPr>
              <p:nvPr/>
            </p:nvSpPr>
            <p:spPr bwMode="auto">
              <a:xfrm flipH="1">
                <a:off x="8025695" y="4188544"/>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3" name="Line 61845"/>
              <p:cNvSpPr>
                <a:spLocks noChangeShapeType="1"/>
              </p:cNvSpPr>
              <p:nvPr/>
            </p:nvSpPr>
            <p:spPr bwMode="auto">
              <a:xfrm flipH="1">
                <a:off x="7955573" y="4237089"/>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4" name="Line 61846"/>
              <p:cNvSpPr>
                <a:spLocks noChangeShapeType="1"/>
              </p:cNvSpPr>
              <p:nvPr/>
            </p:nvSpPr>
            <p:spPr bwMode="auto">
              <a:xfrm flipH="1">
                <a:off x="7928603" y="425866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5" name="Line 61847"/>
              <p:cNvSpPr>
                <a:spLocks noChangeShapeType="1"/>
              </p:cNvSpPr>
              <p:nvPr/>
            </p:nvSpPr>
            <p:spPr bwMode="auto">
              <a:xfrm flipH="1">
                <a:off x="7890846" y="431260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6" name="Line 61848"/>
              <p:cNvSpPr>
                <a:spLocks noChangeShapeType="1"/>
              </p:cNvSpPr>
              <p:nvPr/>
            </p:nvSpPr>
            <p:spPr bwMode="auto">
              <a:xfrm>
                <a:off x="7890846" y="432339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7" name="Line 61849"/>
              <p:cNvSpPr>
                <a:spLocks noChangeShapeType="1"/>
              </p:cNvSpPr>
              <p:nvPr/>
            </p:nvSpPr>
            <p:spPr bwMode="auto">
              <a:xfrm flipV="1">
                <a:off x="7901633" y="435036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8" name="Line 61850"/>
              <p:cNvSpPr>
                <a:spLocks noChangeShapeType="1"/>
              </p:cNvSpPr>
              <p:nvPr/>
            </p:nvSpPr>
            <p:spPr bwMode="auto">
              <a:xfrm flipV="1">
                <a:off x="7939391" y="430181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9" name="Line 61851"/>
              <p:cNvSpPr>
                <a:spLocks noChangeShapeType="1"/>
              </p:cNvSpPr>
              <p:nvPr/>
            </p:nvSpPr>
            <p:spPr bwMode="auto">
              <a:xfrm>
                <a:off x="7966361" y="4301817"/>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0" name="Line 61852"/>
              <p:cNvSpPr>
                <a:spLocks noChangeShapeType="1"/>
              </p:cNvSpPr>
              <p:nvPr/>
            </p:nvSpPr>
            <p:spPr bwMode="auto">
              <a:xfrm flipV="1">
                <a:off x="8014907" y="4274847"/>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1" name="Line 61853"/>
              <p:cNvSpPr>
                <a:spLocks noChangeShapeType="1"/>
              </p:cNvSpPr>
              <p:nvPr/>
            </p:nvSpPr>
            <p:spPr bwMode="auto">
              <a:xfrm flipV="1">
                <a:off x="8036483" y="426405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2" name="Line 61854"/>
              <p:cNvSpPr>
                <a:spLocks noChangeShapeType="1"/>
              </p:cNvSpPr>
              <p:nvPr/>
            </p:nvSpPr>
            <p:spPr bwMode="auto">
              <a:xfrm>
                <a:off x="8074240" y="4264059"/>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3" name="Line 61855"/>
              <p:cNvSpPr>
                <a:spLocks noChangeShapeType="1"/>
              </p:cNvSpPr>
              <p:nvPr/>
            </p:nvSpPr>
            <p:spPr bwMode="auto">
              <a:xfrm flipH="1">
                <a:off x="8063452" y="430181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4" name="Line 61856"/>
              <p:cNvSpPr>
                <a:spLocks noChangeShapeType="1"/>
              </p:cNvSpPr>
              <p:nvPr/>
            </p:nvSpPr>
            <p:spPr bwMode="auto">
              <a:xfrm>
                <a:off x="8063452" y="435036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5" name="Line 61857"/>
              <p:cNvSpPr>
                <a:spLocks noChangeShapeType="1"/>
              </p:cNvSpPr>
              <p:nvPr/>
            </p:nvSpPr>
            <p:spPr bwMode="auto">
              <a:xfrm>
                <a:off x="8074240" y="438812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6" name="Line 61858"/>
              <p:cNvSpPr>
                <a:spLocks noChangeShapeType="1"/>
              </p:cNvSpPr>
              <p:nvPr/>
            </p:nvSpPr>
            <p:spPr bwMode="auto">
              <a:xfrm flipH="1">
                <a:off x="8052664" y="4425878"/>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7" name="Line 61859"/>
              <p:cNvSpPr>
                <a:spLocks noChangeShapeType="1"/>
              </p:cNvSpPr>
              <p:nvPr/>
            </p:nvSpPr>
            <p:spPr bwMode="auto">
              <a:xfrm>
                <a:off x="8052664" y="4436666"/>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8" name="Line 61860"/>
              <p:cNvSpPr>
                <a:spLocks noChangeShapeType="1"/>
              </p:cNvSpPr>
              <p:nvPr/>
            </p:nvSpPr>
            <p:spPr bwMode="auto">
              <a:xfrm flipH="1">
                <a:off x="8074240" y="4463636"/>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9" name="Line 61861"/>
              <p:cNvSpPr>
                <a:spLocks noChangeShapeType="1"/>
              </p:cNvSpPr>
              <p:nvPr/>
            </p:nvSpPr>
            <p:spPr bwMode="auto">
              <a:xfrm flipH="1">
                <a:off x="8036483" y="451218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0" name="Line 61862"/>
              <p:cNvSpPr>
                <a:spLocks noChangeShapeType="1"/>
              </p:cNvSpPr>
              <p:nvPr/>
            </p:nvSpPr>
            <p:spPr bwMode="auto">
              <a:xfrm flipH="1">
                <a:off x="8009513" y="452297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1" name="Line 61863"/>
              <p:cNvSpPr>
                <a:spLocks noChangeShapeType="1"/>
              </p:cNvSpPr>
              <p:nvPr/>
            </p:nvSpPr>
            <p:spPr bwMode="auto">
              <a:xfrm flipH="1">
                <a:off x="7982543" y="457151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2" name="Line 61864"/>
              <p:cNvSpPr>
                <a:spLocks noChangeShapeType="1"/>
              </p:cNvSpPr>
              <p:nvPr/>
            </p:nvSpPr>
            <p:spPr bwMode="auto">
              <a:xfrm flipH="1" flipV="1">
                <a:off x="7933997" y="4593091"/>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3" name="Line 61865"/>
              <p:cNvSpPr>
                <a:spLocks noChangeShapeType="1"/>
              </p:cNvSpPr>
              <p:nvPr/>
            </p:nvSpPr>
            <p:spPr bwMode="auto">
              <a:xfrm flipH="1">
                <a:off x="7907027" y="4593091"/>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4" name="Line 61866"/>
              <p:cNvSpPr>
                <a:spLocks noChangeShapeType="1"/>
              </p:cNvSpPr>
              <p:nvPr/>
            </p:nvSpPr>
            <p:spPr bwMode="auto">
              <a:xfrm flipH="1">
                <a:off x="7869270" y="464703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5" name="Line 61867"/>
              <p:cNvSpPr>
                <a:spLocks noChangeShapeType="1"/>
              </p:cNvSpPr>
              <p:nvPr/>
            </p:nvSpPr>
            <p:spPr bwMode="auto">
              <a:xfrm flipH="1">
                <a:off x="7831512" y="465781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6" name="Line 61868"/>
              <p:cNvSpPr>
                <a:spLocks noChangeShapeType="1"/>
              </p:cNvSpPr>
              <p:nvPr/>
            </p:nvSpPr>
            <p:spPr bwMode="auto">
              <a:xfrm flipH="1">
                <a:off x="7793754" y="466860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7" name="Line 61869"/>
              <p:cNvSpPr>
                <a:spLocks noChangeShapeType="1"/>
              </p:cNvSpPr>
              <p:nvPr/>
            </p:nvSpPr>
            <p:spPr bwMode="auto">
              <a:xfrm flipH="1" flipV="1">
                <a:off x="7745209" y="4652425"/>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8" name="Line 61870"/>
              <p:cNvSpPr>
                <a:spLocks noChangeShapeType="1"/>
              </p:cNvSpPr>
              <p:nvPr/>
            </p:nvSpPr>
            <p:spPr bwMode="auto">
              <a:xfrm flipH="1">
                <a:off x="7718239" y="465242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9" name="Line 61871"/>
              <p:cNvSpPr>
                <a:spLocks noChangeShapeType="1"/>
              </p:cNvSpPr>
              <p:nvPr/>
            </p:nvSpPr>
            <p:spPr bwMode="auto">
              <a:xfrm>
                <a:off x="7718239" y="470636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0" name="Line 61872"/>
              <p:cNvSpPr>
                <a:spLocks noChangeShapeType="1"/>
              </p:cNvSpPr>
              <p:nvPr/>
            </p:nvSpPr>
            <p:spPr bwMode="auto">
              <a:xfrm flipH="1">
                <a:off x="7702057" y="473872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1" name="Line 61873"/>
              <p:cNvSpPr>
                <a:spLocks noChangeShapeType="1"/>
              </p:cNvSpPr>
              <p:nvPr/>
            </p:nvSpPr>
            <p:spPr bwMode="auto">
              <a:xfrm flipV="1">
                <a:off x="7702057" y="4765698"/>
                <a:ext cx="75515"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2" name="Line 61874"/>
              <p:cNvSpPr>
                <a:spLocks noChangeShapeType="1"/>
              </p:cNvSpPr>
              <p:nvPr/>
            </p:nvSpPr>
            <p:spPr bwMode="auto">
              <a:xfrm flipV="1">
                <a:off x="7777572" y="475491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3" name="Line 61875"/>
              <p:cNvSpPr>
                <a:spLocks noChangeShapeType="1"/>
              </p:cNvSpPr>
              <p:nvPr/>
            </p:nvSpPr>
            <p:spPr bwMode="auto">
              <a:xfrm>
                <a:off x="7815330" y="4754910"/>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4" name="Line 61876"/>
              <p:cNvSpPr>
                <a:spLocks noChangeShapeType="1"/>
              </p:cNvSpPr>
              <p:nvPr/>
            </p:nvSpPr>
            <p:spPr bwMode="auto">
              <a:xfrm flipH="1">
                <a:off x="7788360" y="4787274"/>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5" name="Line 61877"/>
              <p:cNvSpPr>
                <a:spLocks noChangeShapeType="1"/>
              </p:cNvSpPr>
              <p:nvPr/>
            </p:nvSpPr>
            <p:spPr bwMode="auto">
              <a:xfrm>
                <a:off x="7788360" y="4803456"/>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6" name="Line 61878"/>
              <p:cNvSpPr>
                <a:spLocks noChangeShapeType="1"/>
              </p:cNvSpPr>
              <p:nvPr/>
            </p:nvSpPr>
            <p:spPr bwMode="auto">
              <a:xfrm flipV="1">
                <a:off x="7804542" y="4814244"/>
                <a:ext cx="75515"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7" name="Line 61879"/>
              <p:cNvSpPr>
                <a:spLocks noChangeShapeType="1"/>
              </p:cNvSpPr>
              <p:nvPr/>
            </p:nvSpPr>
            <p:spPr bwMode="auto">
              <a:xfrm flipV="1">
                <a:off x="7880058" y="476569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8" name="Line 61880"/>
              <p:cNvSpPr>
                <a:spLocks noChangeShapeType="1"/>
              </p:cNvSpPr>
              <p:nvPr/>
            </p:nvSpPr>
            <p:spPr bwMode="auto">
              <a:xfrm flipV="1">
                <a:off x="7907027" y="475491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9" name="Line 61881"/>
              <p:cNvSpPr>
                <a:spLocks noChangeShapeType="1"/>
              </p:cNvSpPr>
              <p:nvPr/>
            </p:nvSpPr>
            <p:spPr bwMode="auto">
              <a:xfrm flipV="1">
                <a:off x="7939391" y="474412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0" name="Line 61882"/>
              <p:cNvSpPr>
                <a:spLocks noChangeShapeType="1"/>
              </p:cNvSpPr>
              <p:nvPr/>
            </p:nvSpPr>
            <p:spPr bwMode="auto">
              <a:xfrm>
                <a:off x="7977149" y="474412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1" name="Line 61883"/>
              <p:cNvSpPr>
                <a:spLocks noChangeShapeType="1"/>
              </p:cNvSpPr>
              <p:nvPr/>
            </p:nvSpPr>
            <p:spPr bwMode="auto">
              <a:xfrm>
                <a:off x="7987937" y="4781880"/>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2" name="Line 61884"/>
              <p:cNvSpPr>
                <a:spLocks noChangeShapeType="1"/>
              </p:cNvSpPr>
              <p:nvPr/>
            </p:nvSpPr>
            <p:spPr bwMode="auto">
              <a:xfrm flipV="1">
                <a:off x="8004119" y="48088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3" name="Line 61885"/>
              <p:cNvSpPr>
                <a:spLocks noChangeShapeType="1"/>
              </p:cNvSpPr>
              <p:nvPr/>
            </p:nvSpPr>
            <p:spPr bwMode="auto">
              <a:xfrm flipH="1">
                <a:off x="8004119" y="480885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4" name="Line 61886"/>
              <p:cNvSpPr>
                <a:spLocks noChangeShapeType="1"/>
              </p:cNvSpPr>
              <p:nvPr/>
            </p:nvSpPr>
            <p:spPr bwMode="auto">
              <a:xfrm>
                <a:off x="8004119" y="481963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500" name="Group 1499"/>
              <p:cNvGrpSpPr/>
              <p:nvPr/>
            </p:nvGrpSpPr>
            <p:grpSpPr>
              <a:xfrm>
                <a:off x="7702055" y="4107635"/>
                <a:ext cx="712005" cy="814489"/>
                <a:chOff x="7702055" y="4107635"/>
                <a:chExt cx="712005" cy="814489"/>
              </a:xfrm>
            </p:grpSpPr>
            <p:sp>
              <p:nvSpPr>
                <p:cNvPr id="295" name="Line 61888"/>
                <p:cNvSpPr>
                  <a:spLocks noChangeShapeType="1"/>
                </p:cNvSpPr>
                <p:nvPr/>
              </p:nvSpPr>
              <p:spPr bwMode="auto">
                <a:xfrm flipV="1">
                  <a:off x="8014905" y="4835821"/>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6" name="Line 61889"/>
                <p:cNvSpPr>
                  <a:spLocks noChangeShapeType="1"/>
                </p:cNvSpPr>
                <p:nvPr/>
              </p:nvSpPr>
              <p:spPr bwMode="auto">
                <a:xfrm flipV="1">
                  <a:off x="8090421" y="4819639"/>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7" name="Line 61890"/>
                <p:cNvSpPr>
                  <a:spLocks noChangeShapeType="1"/>
                </p:cNvSpPr>
                <p:nvPr/>
              </p:nvSpPr>
              <p:spPr bwMode="auto">
                <a:xfrm flipH="1">
                  <a:off x="8101209" y="4819639"/>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8" name="Line 61891"/>
                <p:cNvSpPr>
                  <a:spLocks noChangeShapeType="1"/>
                </p:cNvSpPr>
                <p:nvPr/>
              </p:nvSpPr>
              <p:spPr bwMode="auto">
                <a:xfrm>
                  <a:off x="8101209" y="487357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9" name="Line 61892"/>
                <p:cNvSpPr>
                  <a:spLocks noChangeShapeType="1"/>
                </p:cNvSpPr>
                <p:nvPr/>
              </p:nvSpPr>
              <p:spPr bwMode="auto">
                <a:xfrm>
                  <a:off x="8149755" y="490054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0" name="Line 61893"/>
                <p:cNvSpPr>
                  <a:spLocks noChangeShapeType="1"/>
                </p:cNvSpPr>
                <p:nvPr/>
              </p:nvSpPr>
              <p:spPr bwMode="auto">
                <a:xfrm flipV="1">
                  <a:off x="8203695" y="4911336"/>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1" name="Line 61894"/>
                <p:cNvSpPr>
                  <a:spLocks noChangeShapeType="1"/>
                </p:cNvSpPr>
                <p:nvPr/>
              </p:nvSpPr>
              <p:spPr bwMode="auto">
                <a:xfrm flipV="1">
                  <a:off x="8236058" y="488976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2" name="Line 61895"/>
                <p:cNvSpPr>
                  <a:spLocks noChangeShapeType="1"/>
                </p:cNvSpPr>
                <p:nvPr/>
              </p:nvSpPr>
              <p:spPr bwMode="auto">
                <a:xfrm flipV="1">
                  <a:off x="8311574" y="487357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3" name="Line 61896"/>
                <p:cNvSpPr>
                  <a:spLocks noChangeShapeType="1"/>
                </p:cNvSpPr>
                <p:nvPr/>
              </p:nvSpPr>
              <p:spPr bwMode="auto">
                <a:xfrm flipV="1">
                  <a:off x="8349332" y="4830427"/>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4" name="Line 61897"/>
                <p:cNvSpPr>
                  <a:spLocks noChangeShapeType="1"/>
                </p:cNvSpPr>
                <p:nvPr/>
              </p:nvSpPr>
              <p:spPr bwMode="auto">
                <a:xfrm flipH="1" flipV="1">
                  <a:off x="8365514" y="479266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5" name="Line 61898"/>
                <p:cNvSpPr>
                  <a:spLocks noChangeShapeType="1"/>
                </p:cNvSpPr>
                <p:nvPr/>
              </p:nvSpPr>
              <p:spPr bwMode="auto">
                <a:xfrm flipV="1">
                  <a:off x="8365514" y="478188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6" name="Line 61899"/>
                <p:cNvSpPr>
                  <a:spLocks noChangeShapeType="1"/>
                </p:cNvSpPr>
                <p:nvPr/>
              </p:nvSpPr>
              <p:spPr bwMode="auto">
                <a:xfrm flipH="1" flipV="1">
                  <a:off x="8381696" y="4706365"/>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7" name="Line 61900"/>
                <p:cNvSpPr>
                  <a:spLocks noChangeShapeType="1"/>
                </p:cNvSpPr>
                <p:nvPr/>
              </p:nvSpPr>
              <p:spPr bwMode="auto">
                <a:xfrm flipH="1">
                  <a:off x="8343938" y="470636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8" name="Line 61901"/>
                <p:cNvSpPr>
                  <a:spLocks noChangeShapeType="1"/>
                </p:cNvSpPr>
                <p:nvPr/>
              </p:nvSpPr>
              <p:spPr bwMode="auto">
                <a:xfrm flipH="1" flipV="1">
                  <a:off x="8327756" y="4674002"/>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9" name="Line 61902"/>
                <p:cNvSpPr>
                  <a:spLocks noChangeShapeType="1"/>
                </p:cNvSpPr>
                <p:nvPr/>
              </p:nvSpPr>
              <p:spPr bwMode="auto">
                <a:xfrm flipH="1" flipV="1">
                  <a:off x="8316968" y="464163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0" name="Line 61903"/>
                <p:cNvSpPr>
                  <a:spLocks noChangeShapeType="1"/>
                </p:cNvSpPr>
                <p:nvPr/>
              </p:nvSpPr>
              <p:spPr bwMode="auto">
                <a:xfrm flipV="1">
                  <a:off x="8316968" y="459309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1" name="Line 61904"/>
                <p:cNvSpPr>
                  <a:spLocks noChangeShapeType="1"/>
                </p:cNvSpPr>
                <p:nvPr/>
              </p:nvSpPr>
              <p:spPr bwMode="auto">
                <a:xfrm flipV="1">
                  <a:off x="8343938" y="4506789"/>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2" name="Line 61905"/>
                <p:cNvSpPr>
                  <a:spLocks noChangeShapeType="1"/>
                </p:cNvSpPr>
                <p:nvPr/>
              </p:nvSpPr>
              <p:spPr bwMode="auto">
                <a:xfrm flipH="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3" name="Line 61906"/>
                <p:cNvSpPr>
                  <a:spLocks noChangeShapeType="1"/>
                </p:cNvSpPr>
                <p:nvPr/>
              </p:nvSpPr>
              <p:spPr bwMode="auto">
                <a:xfrm flipV="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4" name="Line 61907"/>
                <p:cNvSpPr>
                  <a:spLocks noChangeShapeType="1"/>
                </p:cNvSpPr>
                <p:nvPr/>
              </p:nvSpPr>
              <p:spPr bwMode="auto">
                <a:xfrm flipV="1">
                  <a:off x="8360120" y="4458243"/>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5" name="Line 61908"/>
                <p:cNvSpPr>
                  <a:spLocks noChangeShapeType="1"/>
                </p:cNvSpPr>
                <p:nvPr/>
              </p:nvSpPr>
              <p:spPr bwMode="auto">
                <a:xfrm flipH="1" flipV="1">
                  <a:off x="8370908" y="442048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6" name="Line 61909"/>
                <p:cNvSpPr>
                  <a:spLocks noChangeShapeType="1"/>
                </p:cNvSpPr>
                <p:nvPr/>
              </p:nvSpPr>
              <p:spPr bwMode="auto">
                <a:xfrm flipH="1" flipV="1">
                  <a:off x="8360120" y="438272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7" name="Line 61910"/>
                <p:cNvSpPr>
                  <a:spLocks noChangeShapeType="1"/>
                </p:cNvSpPr>
                <p:nvPr/>
              </p:nvSpPr>
              <p:spPr bwMode="auto">
                <a:xfrm flipV="1">
                  <a:off x="8360120" y="433418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8" name="Line 61911"/>
                <p:cNvSpPr>
                  <a:spLocks noChangeShapeType="1"/>
                </p:cNvSpPr>
                <p:nvPr/>
              </p:nvSpPr>
              <p:spPr bwMode="auto">
                <a:xfrm flipV="1">
                  <a:off x="8387090" y="428563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9" name="Line 61912"/>
                <p:cNvSpPr>
                  <a:spLocks noChangeShapeType="1"/>
                </p:cNvSpPr>
                <p:nvPr/>
              </p:nvSpPr>
              <p:spPr bwMode="auto">
                <a:xfrm flipH="1" flipV="1">
                  <a:off x="8403272" y="42478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0" name="Line 61913"/>
                <p:cNvSpPr>
                  <a:spLocks noChangeShapeType="1"/>
                </p:cNvSpPr>
                <p:nvPr/>
              </p:nvSpPr>
              <p:spPr bwMode="auto">
                <a:xfrm flipH="1" flipV="1">
                  <a:off x="8354726" y="4220909"/>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1" name="Line 61914"/>
                <p:cNvSpPr>
                  <a:spLocks noChangeShapeType="1"/>
                </p:cNvSpPr>
                <p:nvPr/>
              </p:nvSpPr>
              <p:spPr bwMode="auto">
                <a:xfrm flipH="1" flipV="1">
                  <a:off x="8343938" y="418315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2" name="Line 61915"/>
                <p:cNvSpPr>
                  <a:spLocks noChangeShapeType="1"/>
                </p:cNvSpPr>
                <p:nvPr/>
              </p:nvSpPr>
              <p:spPr bwMode="auto">
                <a:xfrm flipH="1" flipV="1">
                  <a:off x="8289998" y="4156181"/>
                  <a:ext cx="53940"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3" name="Line 61916"/>
                <p:cNvSpPr>
                  <a:spLocks noChangeShapeType="1"/>
                </p:cNvSpPr>
                <p:nvPr/>
              </p:nvSpPr>
              <p:spPr bwMode="auto">
                <a:xfrm flipH="1" flipV="1">
                  <a:off x="8279210" y="41184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4" name="Line 61917"/>
                <p:cNvSpPr>
                  <a:spLocks noChangeShapeType="1"/>
                </p:cNvSpPr>
                <p:nvPr/>
              </p:nvSpPr>
              <p:spPr bwMode="auto">
                <a:xfrm flipH="1">
                  <a:off x="8241452" y="41184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5" name="Line 61918"/>
                <p:cNvSpPr>
                  <a:spLocks noChangeShapeType="1"/>
                </p:cNvSpPr>
                <p:nvPr/>
              </p:nvSpPr>
              <p:spPr bwMode="auto">
                <a:xfrm flipH="1">
                  <a:off x="8203695" y="412921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6" name="Line 61919"/>
                <p:cNvSpPr>
                  <a:spLocks noChangeShapeType="1"/>
                </p:cNvSpPr>
                <p:nvPr/>
              </p:nvSpPr>
              <p:spPr bwMode="auto">
                <a:xfrm flipH="1" flipV="1">
                  <a:off x="8192907" y="410763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7" name="Line 61920"/>
                <p:cNvSpPr>
                  <a:spLocks noChangeShapeType="1"/>
                </p:cNvSpPr>
                <p:nvPr/>
              </p:nvSpPr>
              <p:spPr bwMode="auto">
                <a:xfrm flipH="1">
                  <a:off x="8090421" y="4107635"/>
                  <a:ext cx="102485" cy="7012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8" name="Line 61921"/>
                <p:cNvSpPr>
                  <a:spLocks noChangeShapeType="1"/>
                </p:cNvSpPr>
                <p:nvPr/>
              </p:nvSpPr>
              <p:spPr bwMode="auto">
                <a:xfrm flipH="1">
                  <a:off x="8052663" y="417775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9" name="Line 61922"/>
                <p:cNvSpPr>
                  <a:spLocks noChangeShapeType="1"/>
                </p:cNvSpPr>
                <p:nvPr/>
              </p:nvSpPr>
              <p:spPr bwMode="auto">
                <a:xfrm flipH="1">
                  <a:off x="8025693" y="418854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0" name="Line 61923"/>
                <p:cNvSpPr>
                  <a:spLocks noChangeShapeType="1"/>
                </p:cNvSpPr>
                <p:nvPr/>
              </p:nvSpPr>
              <p:spPr bwMode="auto">
                <a:xfrm flipH="1">
                  <a:off x="7955572" y="423709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1" name="Line 61924"/>
                <p:cNvSpPr>
                  <a:spLocks noChangeShapeType="1"/>
                </p:cNvSpPr>
                <p:nvPr/>
              </p:nvSpPr>
              <p:spPr bwMode="auto">
                <a:xfrm flipH="1">
                  <a:off x="7928602" y="425866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2" name="Line 61925"/>
                <p:cNvSpPr>
                  <a:spLocks noChangeShapeType="1"/>
                </p:cNvSpPr>
                <p:nvPr/>
              </p:nvSpPr>
              <p:spPr bwMode="auto">
                <a:xfrm flipH="1">
                  <a:off x="7890844" y="431260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3" name="Line 61926"/>
                <p:cNvSpPr>
                  <a:spLocks noChangeShapeType="1"/>
                </p:cNvSpPr>
                <p:nvPr/>
              </p:nvSpPr>
              <p:spPr bwMode="auto">
                <a:xfrm>
                  <a:off x="7890844" y="432339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4" name="Line 61927"/>
                <p:cNvSpPr>
                  <a:spLocks noChangeShapeType="1"/>
                </p:cNvSpPr>
                <p:nvPr/>
              </p:nvSpPr>
              <p:spPr bwMode="auto">
                <a:xfrm flipV="1">
                  <a:off x="7901632" y="435036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5" name="Line 61928"/>
                <p:cNvSpPr>
                  <a:spLocks noChangeShapeType="1"/>
                </p:cNvSpPr>
                <p:nvPr/>
              </p:nvSpPr>
              <p:spPr bwMode="auto">
                <a:xfrm flipV="1">
                  <a:off x="7939390" y="430181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6" name="Line 61929"/>
                <p:cNvSpPr>
                  <a:spLocks noChangeShapeType="1"/>
                </p:cNvSpPr>
                <p:nvPr/>
              </p:nvSpPr>
              <p:spPr bwMode="auto">
                <a:xfrm>
                  <a:off x="7966360" y="4301818"/>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7" name="Line 61930"/>
                <p:cNvSpPr>
                  <a:spLocks noChangeShapeType="1"/>
                </p:cNvSpPr>
                <p:nvPr/>
              </p:nvSpPr>
              <p:spPr bwMode="auto">
                <a:xfrm flipV="1">
                  <a:off x="8014905" y="4274848"/>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8" name="Line 61931"/>
                <p:cNvSpPr>
                  <a:spLocks noChangeShapeType="1"/>
                </p:cNvSpPr>
                <p:nvPr/>
              </p:nvSpPr>
              <p:spPr bwMode="auto">
                <a:xfrm flipV="1">
                  <a:off x="8036481" y="426406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9" name="Line 61932"/>
                <p:cNvSpPr>
                  <a:spLocks noChangeShapeType="1"/>
                </p:cNvSpPr>
                <p:nvPr/>
              </p:nvSpPr>
              <p:spPr bwMode="auto">
                <a:xfrm>
                  <a:off x="8074239" y="4264060"/>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0" name="Line 61933"/>
                <p:cNvSpPr>
                  <a:spLocks noChangeShapeType="1"/>
                </p:cNvSpPr>
                <p:nvPr/>
              </p:nvSpPr>
              <p:spPr bwMode="auto">
                <a:xfrm flipH="1">
                  <a:off x="8063451" y="4301818"/>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1" name="Line 61934"/>
                <p:cNvSpPr>
                  <a:spLocks noChangeShapeType="1"/>
                </p:cNvSpPr>
                <p:nvPr/>
              </p:nvSpPr>
              <p:spPr bwMode="auto">
                <a:xfrm>
                  <a:off x="8063451" y="435036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2" name="Line 61935"/>
                <p:cNvSpPr>
                  <a:spLocks noChangeShapeType="1"/>
                </p:cNvSpPr>
                <p:nvPr/>
              </p:nvSpPr>
              <p:spPr bwMode="auto">
                <a:xfrm>
                  <a:off x="8074239" y="438812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3" name="Line 61936"/>
                <p:cNvSpPr>
                  <a:spLocks noChangeShapeType="1"/>
                </p:cNvSpPr>
                <p:nvPr/>
              </p:nvSpPr>
              <p:spPr bwMode="auto">
                <a:xfrm flipH="1">
                  <a:off x="8052663" y="4425879"/>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4" name="Line 61937"/>
                <p:cNvSpPr>
                  <a:spLocks noChangeShapeType="1"/>
                </p:cNvSpPr>
                <p:nvPr/>
              </p:nvSpPr>
              <p:spPr bwMode="auto">
                <a:xfrm>
                  <a:off x="8052663" y="4436667"/>
                  <a:ext cx="43152"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5" name="Line 61938"/>
                <p:cNvSpPr>
                  <a:spLocks noChangeShapeType="1"/>
                </p:cNvSpPr>
                <p:nvPr/>
              </p:nvSpPr>
              <p:spPr bwMode="auto">
                <a:xfrm flipH="1">
                  <a:off x="8074239" y="4463637"/>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6" name="Line 61939"/>
                <p:cNvSpPr>
                  <a:spLocks noChangeShapeType="1"/>
                </p:cNvSpPr>
                <p:nvPr/>
              </p:nvSpPr>
              <p:spPr bwMode="auto">
                <a:xfrm flipH="1">
                  <a:off x="8036481" y="451218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7" name="Line 61940"/>
                <p:cNvSpPr>
                  <a:spLocks noChangeShapeType="1"/>
                </p:cNvSpPr>
                <p:nvPr/>
              </p:nvSpPr>
              <p:spPr bwMode="auto">
                <a:xfrm flipH="1">
                  <a:off x="8009511" y="4522971"/>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8" name="Line 61941"/>
                <p:cNvSpPr>
                  <a:spLocks noChangeShapeType="1"/>
                </p:cNvSpPr>
                <p:nvPr/>
              </p:nvSpPr>
              <p:spPr bwMode="auto">
                <a:xfrm flipH="1">
                  <a:off x="7982542" y="457151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9" name="Line 61942"/>
                <p:cNvSpPr>
                  <a:spLocks noChangeShapeType="1"/>
                </p:cNvSpPr>
                <p:nvPr/>
              </p:nvSpPr>
              <p:spPr bwMode="auto">
                <a:xfrm flipH="1" flipV="1">
                  <a:off x="7933996" y="4593092"/>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0" name="Line 61943"/>
                <p:cNvSpPr>
                  <a:spLocks noChangeShapeType="1"/>
                </p:cNvSpPr>
                <p:nvPr/>
              </p:nvSpPr>
              <p:spPr bwMode="auto">
                <a:xfrm flipH="1">
                  <a:off x="7907026" y="4593092"/>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1" name="Line 61944"/>
                <p:cNvSpPr>
                  <a:spLocks noChangeShapeType="1"/>
                </p:cNvSpPr>
                <p:nvPr/>
              </p:nvSpPr>
              <p:spPr bwMode="auto">
                <a:xfrm flipH="1">
                  <a:off x="7869268" y="46470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2" name="Line 61945"/>
                <p:cNvSpPr>
                  <a:spLocks noChangeShapeType="1"/>
                </p:cNvSpPr>
                <p:nvPr/>
              </p:nvSpPr>
              <p:spPr bwMode="auto">
                <a:xfrm flipH="1">
                  <a:off x="7831510" y="4657820"/>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3" name="Line 61946"/>
                <p:cNvSpPr>
                  <a:spLocks noChangeShapeType="1"/>
                </p:cNvSpPr>
                <p:nvPr/>
              </p:nvSpPr>
              <p:spPr bwMode="auto">
                <a:xfrm flipH="1">
                  <a:off x="7793753" y="46686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4" name="Line 61947"/>
                <p:cNvSpPr>
                  <a:spLocks noChangeShapeType="1"/>
                </p:cNvSpPr>
                <p:nvPr/>
              </p:nvSpPr>
              <p:spPr bwMode="auto">
                <a:xfrm flipH="1" flipV="1">
                  <a:off x="7745207" y="465242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5" name="Line 61948"/>
                <p:cNvSpPr>
                  <a:spLocks noChangeShapeType="1"/>
                </p:cNvSpPr>
                <p:nvPr/>
              </p:nvSpPr>
              <p:spPr bwMode="auto">
                <a:xfrm flipH="1">
                  <a:off x="7718237" y="4652426"/>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6" name="Line 61949"/>
                <p:cNvSpPr>
                  <a:spLocks noChangeShapeType="1"/>
                </p:cNvSpPr>
                <p:nvPr/>
              </p:nvSpPr>
              <p:spPr bwMode="auto">
                <a:xfrm>
                  <a:off x="7718237" y="4706365"/>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7" name="Line 61950"/>
                <p:cNvSpPr>
                  <a:spLocks noChangeShapeType="1"/>
                </p:cNvSpPr>
                <p:nvPr/>
              </p:nvSpPr>
              <p:spPr bwMode="auto">
                <a:xfrm flipH="1">
                  <a:off x="7702055" y="473872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8" name="Line 61951"/>
                <p:cNvSpPr>
                  <a:spLocks noChangeShapeType="1"/>
                </p:cNvSpPr>
                <p:nvPr/>
              </p:nvSpPr>
              <p:spPr bwMode="auto">
                <a:xfrm flipV="1">
                  <a:off x="7702055" y="4765699"/>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9" name="Line 61952"/>
                <p:cNvSpPr>
                  <a:spLocks noChangeShapeType="1"/>
                </p:cNvSpPr>
                <p:nvPr/>
              </p:nvSpPr>
              <p:spPr bwMode="auto">
                <a:xfrm flipV="1">
                  <a:off x="7777571" y="475491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0" name="Line 61953"/>
                <p:cNvSpPr>
                  <a:spLocks noChangeShapeType="1"/>
                </p:cNvSpPr>
                <p:nvPr/>
              </p:nvSpPr>
              <p:spPr bwMode="auto">
                <a:xfrm>
                  <a:off x="7815328" y="4754911"/>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1" name="Line 61954"/>
                <p:cNvSpPr>
                  <a:spLocks noChangeShapeType="1"/>
                </p:cNvSpPr>
                <p:nvPr/>
              </p:nvSpPr>
              <p:spPr bwMode="auto">
                <a:xfrm flipH="1">
                  <a:off x="7788359" y="4787275"/>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2" name="Line 61955"/>
                <p:cNvSpPr>
                  <a:spLocks noChangeShapeType="1"/>
                </p:cNvSpPr>
                <p:nvPr/>
              </p:nvSpPr>
              <p:spPr bwMode="auto">
                <a:xfrm>
                  <a:off x="7788359" y="4803457"/>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3" name="Line 61956"/>
                <p:cNvSpPr>
                  <a:spLocks noChangeShapeType="1"/>
                </p:cNvSpPr>
                <p:nvPr/>
              </p:nvSpPr>
              <p:spPr bwMode="auto">
                <a:xfrm flipV="1">
                  <a:off x="7804540" y="4814245"/>
                  <a:ext cx="7551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4" name="Line 61957"/>
                <p:cNvSpPr>
                  <a:spLocks noChangeShapeType="1"/>
                </p:cNvSpPr>
                <p:nvPr/>
              </p:nvSpPr>
              <p:spPr bwMode="auto">
                <a:xfrm flipV="1">
                  <a:off x="7880056" y="476569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5" name="Line 61958"/>
                <p:cNvSpPr>
                  <a:spLocks noChangeShapeType="1"/>
                </p:cNvSpPr>
                <p:nvPr/>
              </p:nvSpPr>
              <p:spPr bwMode="auto">
                <a:xfrm flipV="1">
                  <a:off x="7907026" y="475491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6" name="Line 61959"/>
                <p:cNvSpPr>
                  <a:spLocks noChangeShapeType="1"/>
                </p:cNvSpPr>
                <p:nvPr/>
              </p:nvSpPr>
              <p:spPr bwMode="auto">
                <a:xfrm flipV="1">
                  <a:off x="7939390" y="47441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7" name="Line 61960"/>
                <p:cNvSpPr>
                  <a:spLocks noChangeShapeType="1"/>
                </p:cNvSpPr>
                <p:nvPr/>
              </p:nvSpPr>
              <p:spPr bwMode="auto">
                <a:xfrm>
                  <a:off x="7977148" y="474412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8" name="Line 61961"/>
                <p:cNvSpPr>
                  <a:spLocks noChangeShapeType="1"/>
                </p:cNvSpPr>
                <p:nvPr/>
              </p:nvSpPr>
              <p:spPr bwMode="auto">
                <a:xfrm>
                  <a:off x="7987936" y="4781881"/>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9" name="Line 61962"/>
                <p:cNvSpPr>
                  <a:spLocks noChangeShapeType="1"/>
                </p:cNvSpPr>
                <p:nvPr/>
              </p:nvSpPr>
              <p:spPr bwMode="auto">
                <a:xfrm flipV="1">
                  <a:off x="8004118" y="480885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0" name="Line 61963"/>
                <p:cNvSpPr>
                  <a:spLocks noChangeShapeType="1"/>
                </p:cNvSpPr>
                <p:nvPr/>
              </p:nvSpPr>
              <p:spPr bwMode="auto">
                <a:xfrm flipH="1">
                  <a:off x="8004118" y="480885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1" name="Line 61964"/>
                <p:cNvSpPr>
                  <a:spLocks noChangeShapeType="1"/>
                </p:cNvSpPr>
                <p:nvPr/>
              </p:nvSpPr>
              <p:spPr bwMode="auto">
                <a:xfrm>
                  <a:off x="8004118" y="481963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2" name="Line 61965"/>
                <p:cNvSpPr>
                  <a:spLocks noChangeShapeType="1"/>
                </p:cNvSpPr>
                <p:nvPr/>
              </p:nvSpPr>
              <p:spPr bwMode="auto">
                <a:xfrm flipV="1">
                  <a:off x="8014905" y="4835821"/>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3" name="Line 61966"/>
                <p:cNvSpPr>
                  <a:spLocks noChangeShapeType="1"/>
                </p:cNvSpPr>
                <p:nvPr/>
              </p:nvSpPr>
              <p:spPr bwMode="auto">
                <a:xfrm flipV="1">
                  <a:off x="8090421" y="4819639"/>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4" name="Line 61967"/>
                <p:cNvSpPr>
                  <a:spLocks noChangeShapeType="1"/>
                </p:cNvSpPr>
                <p:nvPr/>
              </p:nvSpPr>
              <p:spPr bwMode="auto">
                <a:xfrm flipH="1">
                  <a:off x="8101209" y="4819639"/>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5" name="Line 61968"/>
                <p:cNvSpPr>
                  <a:spLocks noChangeShapeType="1"/>
                </p:cNvSpPr>
                <p:nvPr/>
              </p:nvSpPr>
              <p:spPr bwMode="auto">
                <a:xfrm>
                  <a:off x="8101209" y="487357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6" name="Line 61969"/>
                <p:cNvSpPr>
                  <a:spLocks noChangeShapeType="1"/>
                </p:cNvSpPr>
                <p:nvPr/>
              </p:nvSpPr>
              <p:spPr bwMode="auto">
                <a:xfrm>
                  <a:off x="8149755" y="490054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7" name="Line 61970"/>
                <p:cNvSpPr>
                  <a:spLocks noChangeShapeType="1"/>
                </p:cNvSpPr>
                <p:nvPr/>
              </p:nvSpPr>
              <p:spPr bwMode="auto">
                <a:xfrm flipV="1">
                  <a:off x="8203695" y="4911336"/>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8" name="Line 61971"/>
                <p:cNvSpPr>
                  <a:spLocks noChangeShapeType="1"/>
                </p:cNvSpPr>
                <p:nvPr/>
              </p:nvSpPr>
              <p:spPr bwMode="auto">
                <a:xfrm flipV="1">
                  <a:off x="8236058" y="4889760"/>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9" name="Line 61972"/>
                <p:cNvSpPr>
                  <a:spLocks noChangeShapeType="1"/>
                </p:cNvSpPr>
                <p:nvPr/>
              </p:nvSpPr>
              <p:spPr bwMode="auto">
                <a:xfrm flipV="1">
                  <a:off x="8311574" y="4873578"/>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0" name="Line 61973"/>
                <p:cNvSpPr>
                  <a:spLocks noChangeShapeType="1"/>
                </p:cNvSpPr>
                <p:nvPr/>
              </p:nvSpPr>
              <p:spPr bwMode="auto">
                <a:xfrm flipV="1">
                  <a:off x="8349332" y="4830427"/>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1" name="Line 61974"/>
                <p:cNvSpPr>
                  <a:spLocks noChangeShapeType="1"/>
                </p:cNvSpPr>
                <p:nvPr/>
              </p:nvSpPr>
              <p:spPr bwMode="auto">
                <a:xfrm flipH="1" flipV="1">
                  <a:off x="8365514" y="479266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2" name="Line 61975"/>
                <p:cNvSpPr>
                  <a:spLocks noChangeShapeType="1"/>
                </p:cNvSpPr>
                <p:nvPr/>
              </p:nvSpPr>
              <p:spPr bwMode="auto">
                <a:xfrm flipV="1">
                  <a:off x="8365514" y="478188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3" name="Line 61976"/>
                <p:cNvSpPr>
                  <a:spLocks noChangeShapeType="1"/>
                </p:cNvSpPr>
                <p:nvPr/>
              </p:nvSpPr>
              <p:spPr bwMode="auto">
                <a:xfrm flipH="1" flipV="1">
                  <a:off x="8381696" y="4706365"/>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4" name="Line 61977"/>
                <p:cNvSpPr>
                  <a:spLocks noChangeShapeType="1"/>
                </p:cNvSpPr>
                <p:nvPr/>
              </p:nvSpPr>
              <p:spPr bwMode="auto">
                <a:xfrm flipH="1">
                  <a:off x="8343938" y="470636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5" name="Line 61978"/>
                <p:cNvSpPr>
                  <a:spLocks noChangeShapeType="1"/>
                </p:cNvSpPr>
                <p:nvPr/>
              </p:nvSpPr>
              <p:spPr bwMode="auto">
                <a:xfrm flipH="1" flipV="1">
                  <a:off x="8327756" y="4674002"/>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6" name="Line 61979"/>
                <p:cNvSpPr>
                  <a:spLocks noChangeShapeType="1"/>
                </p:cNvSpPr>
                <p:nvPr/>
              </p:nvSpPr>
              <p:spPr bwMode="auto">
                <a:xfrm flipH="1" flipV="1">
                  <a:off x="8316968" y="4641638"/>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7" name="Line 61980"/>
                <p:cNvSpPr>
                  <a:spLocks noChangeShapeType="1"/>
                </p:cNvSpPr>
                <p:nvPr/>
              </p:nvSpPr>
              <p:spPr bwMode="auto">
                <a:xfrm flipV="1">
                  <a:off x="8316968" y="459309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8" name="Line 61981"/>
                <p:cNvSpPr>
                  <a:spLocks noChangeShapeType="1"/>
                </p:cNvSpPr>
                <p:nvPr/>
              </p:nvSpPr>
              <p:spPr bwMode="auto">
                <a:xfrm flipV="1">
                  <a:off x="8343938" y="4506789"/>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9" name="Line 61982"/>
                <p:cNvSpPr>
                  <a:spLocks noChangeShapeType="1"/>
                </p:cNvSpPr>
                <p:nvPr/>
              </p:nvSpPr>
              <p:spPr bwMode="auto">
                <a:xfrm flipH="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0" name="Line 61983"/>
                <p:cNvSpPr>
                  <a:spLocks noChangeShapeType="1"/>
                </p:cNvSpPr>
                <p:nvPr/>
              </p:nvSpPr>
              <p:spPr bwMode="auto">
                <a:xfrm flipV="1">
                  <a:off x="8322362" y="4506789"/>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1" name="Line 61984"/>
                <p:cNvSpPr>
                  <a:spLocks noChangeShapeType="1"/>
                </p:cNvSpPr>
                <p:nvPr/>
              </p:nvSpPr>
              <p:spPr bwMode="auto">
                <a:xfrm flipV="1">
                  <a:off x="8360120" y="4458243"/>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2" name="Line 61985"/>
                <p:cNvSpPr>
                  <a:spLocks noChangeShapeType="1"/>
                </p:cNvSpPr>
                <p:nvPr/>
              </p:nvSpPr>
              <p:spPr bwMode="auto">
                <a:xfrm flipH="1" flipV="1">
                  <a:off x="8370908" y="442048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3" name="Line 61986"/>
                <p:cNvSpPr>
                  <a:spLocks noChangeShapeType="1"/>
                </p:cNvSpPr>
                <p:nvPr/>
              </p:nvSpPr>
              <p:spPr bwMode="auto">
                <a:xfrm flipH="1" flipV="1">
                  <a:off x="8360120" y="438272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4" name="Line 61987"/>
                <p:cNvSpPr>
                  <a:spLocks noChangeShapeType="1"/>
                </p:cNvSpPr>
                <p:nvPr/>
              </p:nvSpPr>
              <p:spPr bwMode="auto">
                <a:xfrm flipV="1">
                  <a:off x="8360120" y="433418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5" name="Line 61988"/>
                <p:cNvSpPr>
                  <a:spLocks noChangeShapeType="1"/>
                </p:cNvSpPr>
                <p:nvPr/>
              </p:nvSpPr>
              <p:spPr bwMode="auto">
                <a:xfrm flipV="1">
                  <a:off x="8387090" y="4285636"/>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6" name="Line 61989"/>
                <p:cNvSpPr>
                  <a:spLocks noChangeShapeType="1"/>
                </p:cNvSpPr>
                <p:nvPr/>
              </p:nvSpPr>
              <p:spPr bwMode="auto">
                <a:xfrm flipH="1" flipV="1">
                  <a:off x="8403272" y="424787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7" name="Line 61990"/>
                <p:cNvSpPr>
                  <a:spLocks noChangeShapeType="1"/>
                </p:cNvSpPr>
                <p:nvPr/>
              </p:nvSpPr>
              <p:spPr bwMode="auto">
                <a:xfrm flipH="1" flipV="1">
                  <a:off x="8354726" y="4220909"/>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8" name="Line 61991"/>
                <p:cNvSpPr>
                  <a:spLocks noChangeShapeType="1"/>
                </p:cNvSpPr>
                <p:nvPr/>
              </p:nvSpPr>
              <p:spPr bwMode="auto">
                <a:xfrm flipH="1" flipV="1">
                  <a:off x="8343938" y="418315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05" name="Group 1504"/>
            <p:cNvGrpSpPr/>
            <p:nvPr/>
          </p:nvGrpSpPr>
          <p:grpSpPr>
            <a:xfrm>
              <a:off x="7631934" y="1869140"/>
              <a:ext cx="1078794" cy="1688313"/>
              <a:chOff x="7631934" y="1869140"/>
              <a:chExt cx="1078794" cy="1688313"/>
            </a:xfrm>
          </p:grpSpPr>
          <p:grpSp>
            <p:nvGrpSpPr>
              <p:cNvPr id="1501" name="Group 1500"/>
              <p:cNvGrpSpPr/>
              <p:nvPr/>
            </p:nvGrpSpPr>
            <p:grpSpPr>
              <a:xfrm>
                <a:off x="7631934" y="1869140"/>
                <a:ext cx="1078794" cy="1688311"/>
                <a:chOff x="7631934" y="1869140"/>
                <a:chExt cx="1078794" cy="1688311"/>
              </a:xfrm>
            </p:grpSpPr>
            <p:sp>
              <p:nvSpPr>
                <p:cNvPr id="986" name="Freeform 61376"/>
                <p:cNvSpPr>
                  <a:spLocks noEditPoints="1"/>
                </p:cNvSpPr>
                <p:nvPr/>
              </p:nvSpPr>
              <p:spPr bwMode="auto">
                <a:xfrm>
                  <a:off x="7631934" y="2694417"/>
                  <a:ext cx="102485" cy="86303"/>
                </a:xfrm>
                <a:custGeom>
                  <a:avLst/>
                  <a:gdLst>
                    <a:gd name="T0" fmla="*/ 40 w 95"/>
                    <a:gd name="T1" fmla="*/ 16 h 83"/>
                    <a:gd name="T2" fmla="*/ 84 w 95"/>
                    <a:gd name="T3" fmla="*/ 23 h 83"/>
                    <a:gd name="T4" fmla="*/ 95 w 95"/>
                    <a:gd name="T5" fmla="*/ 60 h 83"/>
                    <a:gd name="T6" fmla="*/ 57 w 95"/>
                    <a:gd name="T7" fmla="*/ 73 h 83"/>
                    <a:gd name="T8" fmla="*/ 22 w 95"/>
                    <a:gd name="T9" fmla="*/ 83 h 83"/>
                    <a:gd name="T10" fmla="*/ 46 w 95"/>
                    <a:gd name="T11" fmla="*/ 35 h 83"/>
                    <a:gd name="T12" fmla="*/ 40 w 95"/>
                    <a:gd name="T13" fmla="*/ 16 h 83"/>
                    <a:gd name="T14" fmla="*/ 35 w 95"/>
                    <a:gd name="T15" fmla="*/ 0 h 83"/>
                    <a:gd name="T16" fmla="*/ 40 w 95"/>
                    <a:gd name="T17" fmla="*/ 16 h 83"/>
                    <a:gd name="T18" fmla="*/ 0 w 95"/>
                    <a:gd name="T19" fmla="*/ 10 h 83"/>
                    <a:gd name="T20" fmla="*/ 35 w 95"/>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3">
                      <a:moveTo>
                        <a:pt x="40" y="16"/>
                      </a:moveTo>
                      <a:lnTo>
                        <a:pt x="84" y="23"/>
                      </a:lnTo>
                      <a:lnTo>
                        <a:pt x="95" y="60"/>
                      </a:lnTo>
                      <a:lnTo>
                        <a:pt x="57" y="73"/>
                      </a:lnTo>
                      <a:lnTo>
                        <a:pt x="22" y="83"/>
                      </a:lnTo>
                      <a:lnTo>
                        <a:pt x="46" y="35"/>
                      </a:lnTo>
                      <a:lnTo>
                        <a:pt x="40" y="16"/>
                      </a:lnTo>
                      <a:close/>
                      <a:moveTo>
                        <a:pt x="35" y="0"/>
                      </a:moveTo>
                      <a:lnTo>
                        <a:pt x="40" y="16"/>
                      </a:lnTo>
                      <a:lnTo>
                        <a:pt x="0" y="10"/>
                      </a:lnTo>
                      <a:lnTo>
                        <a:pt x="35"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7" name="Line 61377"/>
                <p:cNvSpPr>
                  <a:spLocks noChangeShapeType="1"/>
                </p:cNvSpPr>
                <p:nvPr/>
              </p:nvSpPr>
              <p:spPr bwMode="auto">
                <a:xfrm flipH="1" flipV="1">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8" name="Line 61378"/>
                <p:cNvSpPr>
                  <a:spLocks noChangeShapeType="1"/>
                </p:cNvSpPr>
                <p:nvPr/>
              </p:nvSpPr>
              <p:spPr bwMode="auto">
                <a:xfrm flipH="1">
                  <a:off x="7653510" y="27699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9" name="Line 61379"/>
                <p:cNvSpPr>
                  <a:spLocks noChangeShapeType="1"/>
                </p:cNvSpPr>
                <p:nvPr/>
              </p:nvSpPr>
              <p:spPr bwMode="auto">
                <a:xfrm flipV="1">
                  <a:off x="7653510" y="273217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0" name="Line 61380"/>
                <p:cNvSpPr>
                  <a:spLocks noChangeShapeType="1"/>
                </p:cNvSpPr>
                <p:nvPr/>
              </p:nvSpPr>
              <p:spPr bwMode="auto">
                <a:xfrm flipH="1" flipV="1">
                  <a:off x="7669692" y="269441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1" name="Line 61381"/>
                <p:cNvSpPr>
                  <a:spLocks noChangeShapeType="1"/>
                </p:cNvSpPr>
                <p:nvPr/>
              </p:nvSpPr>
              <p:spPr bwMode="auto">
                <a:xfrm flipH="1">
                  <a:off x="7631934" y="269441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2" name="Line 61382"/>
                <p:cNvSpPr>
                  <a:spLocks noChangeShapeType="1"/>
                </p:cNvSpPr>
                <p:nvPr/>
              </p:nvSpPr>
              <p:spPr bwMode="auto">
                <a:xfrm>
                  <a:off x="7631934" y="2705205"/>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3" name="Line 61383"/>
                <p:cNvSpPr>
                  <a:spLocks noChangeShapeType="1"/>
                </p:cNvSpPr>
                <p:nvPr/>
              </p:nvSpPr>
              <p:spPr bwMode="auto">
                <a:xfrm>
                  <a:off x="7718237" y="2715993"/>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4" name="Line 61384"/>
                <p:cNvSpPr>
                  <a:spLocks noChangeShapeType="1"/>
                </p:cNvSpPr>
                <p:nvPr/>
              </p:nvSpPr>
              <p:spPr bwMode="auto">
                <a:xfrm flipH="1">
                  <a:off x="7691268" y="275914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5" name="Line 61385"/>
                <p:cNvSpPr>
                  <a:spLocks noChangeShapeType="1"/>
                </p:cNvSpPr>
                <p:nvPr/>
              </p:nvSpPr>
              <p:spPr bwMode="auto">
                <a:xfrm>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6" name="Line 61386"/>
                <p:cNvSpPr>
                  <a:spLocks noChangeShapeType="1"/>
                </p:cNvSpPr>
                <p:nvPr/>
              </p:nvSpPr>
              <p:spPr bwMode="auto">
                <a:xfrm flipH="1" flipV="1">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7" name="Line 61387"/>
                <p:cNvSpPr>
                  <a:spLocks noChangeShapeType="1"/>
                </p:cNvSpPr>
                <p:nvPr/>
              </p:nvSpPr>
              <p:spPr bwMode="auto">
                <a:xfrm flipH="1">
                  <a:off x="7653510" y="27699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8" name="Line 61388"/>
                <p:cNvSpPr>
                  <a:spLocks noChangeShapeType="1"/>
                </p:cNvSpPr>
                <p:nvPr/>
              </p:nvSpPr>
              <p:spPr bwMode="auto">
                <a:xfrm flipV="1">
                  <a:off x="7653510" y="273217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9" name="Line 61389"/>
                <p:cNvSpPr>
                  <a:spLocks noChangeShapeType="1"/>
                </p:cNvSpPr>
                <p:nvPr/>
              </p:nvSpPr>
              <p:spPr bwMode="auto">
                <a:xfrm flipH="1" flipV="1">
                  <a:off x="7669692" y="269441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0" name="Line 61390"/>
                <p:cNvSpPr>
                  <a:spLocks noChangeShapeType="1"/>
                </p:cNvSpPr>
                <p:nvPr/>
              </p:nvSpPr>
              <p:spPr bwMode="auto">
                <a:xfrm flipH="1">
                  <a:off x="7631934" y="269441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1" name="Line 61391"/>
                <p:cNvSpPr>
                  <a:spLocks noChangeShapeType="1"/>
                </p:cNvSpPr>
                <p:nvPr/>
              </p:nvSpPr>
              <p:spPr bwMode="auto">
                <a:xfrm>
                  <a:off x="7631934" y="2705205"/>
                  <a:ext cx="86303"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2" name="Line 61392"/>
                <p:cNvSpPr>
                  <a:spLocks noChangeShapeType="1"/>
                </p:cNvSpPr>
                <p:nvPr/>
              </p:nvSpPr>
              <p:spPr bwMode="auto">
                <a:xfrm>
                  <a:off x="7718237" y="2715993"/>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3" name="Line 61393"/>
                <p:cNvSpPr>
                  <a:spLocks noChangeShapeType="1"/>
                </p:cNvSpPr>
                <p:nvPr/>
              </p:nvSpPr>
              <p:spPr bwMode="auto">
                <a:xfrm flipH="1">
                  <a:off x="7691268" y="2759144"/>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4" name="Line 61394"/>
                <p:cNvSpPr>
                  <a:spLocks noChangeShapeType="1"/>
                </p:cNvSpPr>
                <p:nvPr/>
              </p:nvSpPr>
              <p:spPr bwMode="auto">
                <a:xfrm>
                  <a:off x="7691268" y="276993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499" name="Group 1498"/>
                <p:cNvGrpSpPr/>
                <p:nvPr/>
              </p:nvGrpSpPr>
              <p:grpSpPr>
                <a:xfrm>
                  <a:off x="7702055" y="1869140"/>
                  <a:ext cx="1008673" cy="1688311"/>
                  <a:chOff x="7702055" y="1869140"/>
                  <a:chExt cx="1008673" cy="1688311"/>
                </a:xfrm>
              </p:grpSpPr>
              <p:sp>
                <p:nvSpPr>
                  <p:cNvPr id="399" name="Freeform 61992"/>
                  <p:cNvSpPr>
                    <a:spLocks/>
                  </p:cNvSpPr>
                  <p:nvPr/>
                </p:nvSpPr>
                <p:spPr bwMode="auto">
                  <a:xfrm>
                    <a:off x="7702055" y="1869140"/>
                    <a:ext cx="1008673" cy="1688311"/>
                  </a:xfrm>
                  <a:custGeom>
                    <a:avLst/>
                    <a:gdLst>
                      <a:gd name="T0" fmla="*/ 606 w 931"/>
                      <a:gd name="T1" fmla="*/ 22 h 1563"/>
                      <a:gd name="T2" fmla="*/ 660 w 931"/>
                      <a:gd name="T3" fmla="*/ 80 h 1563"/>
                      <a:gd name="T4" fmla="*/ 582 w 931"/>
                      <a:gd name="T5" fmla="*/ 183 h 1563"/>
                      <a:gd name="T6" fmla="*/ 484 w 931"/>
                      <a:gd name="T7" fmla="*/ 250 h 1563"/>
                      <a:gd name="T8" fmla="*/ 440 w 931"/>
                      <a:gd name="T9" fmla="*/ 340 h 1563"/>
                      <a:gd name="T10" fmla="*/ 401 w 931"/>
                      <a:gd name="T11" fmla="*/ 465 h 1563"/>
                      <a:gd name="T12" fmla="*/ 502 w 931"/>
                      <a:gd name="T13" fmla="*/ 434 h 1563"/>
                      <a:gd name="T14" fmla="*/ 646 w 931"/>
                      <a:gd name="T15" fmla="*/ 390 h 1563"/>
                      <a:gd name="T16" fmla="*/ 795 w 931"/>
                      <a:gd name="T17" fmla="*/ 382 h 1563"/>
                      <a:gd name="T18" fmla="*/ 876 w 931"/>
                      <a:gd name="T19" fmla="*/ 395 h 1563"/>
                      <a:gd name="T20" fmla="*/ 931 w 931"/>
                      <a:gd name="T21" fmla="*/ 456 h 1563"/>
                      <a:gd name="T22" fmla="*/ 882 w 931"/>
                      <a:gd name="T23" fmla="*/ 545 h 1563"/>
                      <a:gd name="T24" fmla="*/ 870 w 931"/>
                      <a:gd name="T25" fmla="*/ 626 h 1563"/>
                      <a:gd name="T26" fmla="*/ 795 w 931"/>
                      <a:gd name="T27" fmla="*/ 759 h 1563"/>
                      <a:gd name="T28" fmla="*/ 747 w 931"/>
                      <a:gd name="T29" fmla="*/ 851 h 1563"/>
                      <a:gd name="T30" fmla="*/ 600 w 931"/>
                      <a:gd name="T31" fmla="*/ 859 h 1563"/>
                      <a:gd name="T32" fmla="*/ 687 w 931"/>
                      <a:gd name="T33" fmla="*/ 908 h 1563"/>
                      <a:gd name="T34" fmla="*/ 633 w 931"/>
                      <a:gd name="T35" fmla="*/ 965 h 1563"/>
                      <a:gd name="T36" fmla="*/ 572 w 931"/>
                      <a:gd name="T37" fmla="*/ 1019 h 1563"/>
                      <a:gd name="T38" fmla="*/ 500 w 931"/>
                      <a:gd name="T39" fmla="*/ 1042 h 1563"/>
                      <a:gd name="T40" fmla="*/ 617 w 931"/>
                      <a:gd name="T41" fmla="*/ 1044 h 1563"/>
                      <a:gd name="T42" fmla="*/ 765 w 931"/>
                      <a:gd name="T43" fmla="*/ 1035 h 1563"/>
                      <a:gd name="T44" fmla="*/ 855 w 931"/>
                      <a:gd name="T45" fmla="*/ 1199 h 1563"/>
                      <a:gd name="T46" fmla="*/ 840 w 931"/>
                      <a:gd name="T47" fmla="*/ 1278 h 1563"/>
                      <a:gd name="T48" fmla="*/ 770 w 931"/>
                      <a:gd name="T49" fmla="*/ 1300 h 1563"/>
                      <a:gd name="T50" fmla="*/ 714 w 931"/>
                      <a:gd name="T51" fmla="*/ 1355 h 1563"/>
                      <a:gd name="T52" fmla="*/ 629 w 931"/>
                      <a:gd name="T53" fmla="*/ 1458 h 1563"/>
                      <a:gd name="T54" fmla="*/ 583 w 931"/>
                      <a:gd name="T55" fmla="*/ 1435 h 1563"/>
                      <a:gd name="T56" fmla="*/ 468 w 931"/>
                      <a:gd name="T57" fmla="*/ 1430 h 1563"/>
                      <a:gd name="T58" fmla="*/ 433 w 931"/>
                      <a:gd name="T59" fmla="*/ 1442 h 1563"/>
                      <a:gd name="T60" fmla="*/ 317 w 931"/>
                      <a:gd name="T61" fmla="*/ 1439 h 1563"/>
                      <a:gd name="T62" fmla="*/ 317 w 931"/>
                      <a:gd name="T63" fmla="*/ 1555 h 1563"/>
                      <a:gd name="T64" fmla="*/ 214 w 931"/>
                      <a:gd name="T65" fmla="*/ 1470 h 1563"/>
                      <a:gd name="T66" fmla="*/ 200 w 931"/>
                      <a:gd name="T67" fmla="*/ 1552 h 1563"/>
                      <a:gd name="T68" fmla="*/ 132 w 931"/>
                      <a:gd name="T69" fmla="*/ 1457 h 1563"/>
                      <a:gd name="T70" fmla="*/ 146 w 931"/>
                      <a:gd name="T71" fmla="*/ 1376 h 1563"/>
                      <a:gd name="T72" fmla="*/ 195 w 931"/>
                      <a:gd name="T73" fmla="*/ 1288 h 1563"/>
                      <a:gd name="T74" fmla="*/ 279 w 931"/>
                      <a:gd name="T75" fmla="*/ 1185 h 1563"/>
                      <a:gd name="T76" fmla="*/ 326 w 931"/>
                      <a:gd name="T77" fmla="*/ 1096 h 1563"/>
                      <a:gd name="T78" fmla="*/ 237 w 931"/>
                      <a:gd name="T79" fmla="*/ 1046 h 1563"/>
                      <a:gd name="T80" fmla="*/ 155 w 931"/>
                      <a:gd name="T81" fmla="*/ 1033 h 1563"/>
                      <a:gd name="T82" fmla="*/ 204 w 931"/>
                      <a:gd name="T83" fmla="*/ 940 h 1563"/>
                      <a:gd name="T84" fmla="*/ 110 w 931"/>
                      <a:gd name="T85" fmla="*/ 1010 h 1563"/>
                      <a:gd name="T86" fmla="*/ 62 w 931"/>
                      <a:gd name="T87" fmla="*/ 985 h 1563"/>
                      <a:gd name="T88" fmla="*/ 136 w 931"/>
                      <a:gd name="T89" fmla="*/ 852 h 1563"/>
                      <a:gd name="T90" fmla="*/ 124 w 931"/>
                      <a:gd name="T91" fmla="*/ 816 h 1563"/>
                      <a:gd name="T92" fmla="*/ 198 w 931"/>
                      <a:gd name="T93" fmla="*/ 680 h 1563"/>
                      <a:gd name="T94" fmla="*/ 103 w 931"/>
                      <a:gd name="T95" fmla="*/ 746 h 1563"/>
                      <a:gd name="T96" fmla="*/ 0 w 931"/>
                      <a:gd name="T97" fmla="*/ 778 h 1563"/>
                      <a:gd name="T98" fmla="*/ 38 w 931"/>
                      <a:gd name="T99" fmla="*/ 654 h 1563"/>
                      <a:gd name="T100" fmla="*/ 86 w 931"/>
                      <a:gd name="T101" fmla="*/ 561 h 1563"/>
                      <a:gd name="T102" fmla="*/ 132 w 931"/>
                      <a:gd name="T103" fmla="*/ 470 h 1563"/>
                      <a:gd name="T104" fmla="*/ 66 w 931"/>
                      <a:gd name="T105" fmla="*/ 378 h 1563"/>
                      <a:gd name="T106" fmla="*/ 115 w 931"/>
                      <a:gd name="T107" fmla="*/ 286 h 1563"/>
                      <a:gd name="T108" fmla="*/ 194 w 931"/>
                      <a:gd name="T109" fmla="*/ 302 h 1563"/>
                      <a:gd name="T110" fmla="*/ 217 w 931"/>
                      <a:gd name="T111" fmla="*/ 254 h 1563"/>
                      <a:gd name="T112" fmla="*/ 232 w 931"/>
                      <a:gd name="T113" fmla="*/ 178 h 1563"/>
                      <a:gd name="T114" fmla="*/ 294 w 931"/>
                      <a:gd name="T115" fmla="*/ 119 h 1563"/>
                      <a:gd name="T116" fmla="*/ 262 w 931"/>
                      <a:gd name="T117" fmla="*/ 15 h 1563"/>
                      <a:gd name="T118" fmla="*/ 343 w 931"/>
                      <a:gd name="T119" fmla="*/ 26 h 1563"/>
                      <a:gd name="T120" fmla="*/ 420 w 931"/>
                      <a:gd name="T121" fmla="*/ 4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 h="1563">
                        <a:moveTo>
                          <a:pt x="561" y="0"/>
                        </a:moveTo>
                        <a:lnTo>
                          <a:pt x="570" y="33"/>
                        </a:lnTo>
                        <a:lnTo>
                          <a:pt x="606" y="22"/>
                        </a:lnTo>
                        <a:lnTo>
                          <a:pt x="639" y="12"/>
                        </a:lnTo>
                        <a:lnTo>
                          <a:pt x="688" y="37"/>
                        </a:lnTo>
                        <a:lnTo>
                          <a:pt x="660" y="80"/>
                        </a:lnTo>
                        <a:lnTo>
                          <a:pt x="671" y="114"/>
                        </a:lnTo>
                        <a:lnTo>
                          <a:pt x="602" y="136"/>
                        </a:lnTo>
                        <a:lnTo>
                          <a:pt x="582" y="183"/>
                        </a:lnTo>
                        <a:lnTo>
                          <a:pt x="554" y="228"/>
                        </a:lnTo>
                        <a:lnTo>
                          <a:pt x="519" y="239"/>
                        </a:lnTo>
                        <a:lnTo>
                          <a:pt x="484" y="250"/>
                        </a:lnTo>
                        <a:lnTo>
                          <a:pt x="459" y="295"/>
                        </a:lnTo>
                        <a:lnTo>
                          <a:pt x="470" y="331"/>
                        </a:lnTo>
                        <a:lnTo>
                          <a:pt x="440" y="340"/>
                        </a:lnTo>
                        <a:lnTo>
                          <a:pt x="380" y="395"/>
                        </a:lnTo>
                        <a:lnTo>
                          <a:pt x="390" y="430"/>
                        </a:lnTo>
                        <a:lnTo>
                          <a:pt x="401" y="465"/>
                        </a:lnTo>
                        <a:lnTo>
                          <a:pt x="412" y="500"/>
                        </a:lnTo>
                        <a:lnTo>
                          <a:pt x="445" y="489"/>
                        </a:lnTo>
                        <a:lnTo>
                          <a:pt x="502" y="434"/>
                        </a:lnTo>
                        <a:lnTo>
                          <a:pt x="537" y="423"/>
                        </a:lnTo>
                        <a:lnTo>
                          <a:pt x="607" y="401"/>
                        </a:lnTo>
                        <a:lnTo>
                          <a:pt x="646" y="390"/>
                        </a:lnTo>
                        <a:lnTo>
                          <a:pt x="714" y="368"/>
                        </a:lnTo>
                        <a:lnTo>
                          <a:pt x="747" y="358"/>
                        </a:lnTo>
                        <a:lnTo>
                          <a:pt x="795" y="382"/>
                        </a:lnTo>
                        <a:lnTo>
                          <a:pt x="805" y="418"/>
                        </a:lnTo>
                        <a:lnTo>
                          <a:pt x="838" y="407"/>
                        </a:lnTo>
                        <a:lnTo>
                          <a:pt x="876" y="395"/>
                        </a:lnTo>
                        <a:lnTo>
                          <a:pt x="909" y="386"/>
                        </a:lnTo>
                        <a:lnTo>
                          <a:pt x="920" y="421"/>
                        </a:lnTo>
                        <a:lnTo>
                          <a:pt x="931" y="456"/>
                        </a:lnTo>
                        <a:lnTo>
                          <a:pt x="908" y="499"/>
                        </a:lnTo>
                        <a:lnTo>
                          <a:pt x="870" y="510"/>
                        </a:lnTo>
                        <a:lnTo>
                          <a:pt x="882" y="545"/>
                        </a:lnTo>
                        <a:lnTo>
                          <a:pt x="849" y="555"/>
                        </a:lnTo>
                        <a:lnTo>
                          <a:pt x="822" y="602"/>
                        </a:lnTo>
                        <a:lnTo>
                          <a:pt x="870" y="626"/>
                        </a:lnTo>
                        <a:lnTo>
                          <a:pt x="880" y="658"/>
                        </a:lnTo>
                        <a:lnTo>
                          <a:pt x="855" y="707"/>
                        </a:lnTo>
                        <a:lnTo>
                          <a:pt x="795" y="759"/>
                        </a:lnTo>
                        <a:lnTo>
                          <a:pt x="807" y="796"/>
                        </a:lnTo>
                        <a:lnTo>
                          <a:pt x="774" y="806"/>
                        </a:lnTo>
                        <a:lnTo>
                          <a:pt x="747" y="851"/>
                        </a:lnTo>
                        <a:lnTo>
                          <a:pt x="701" y="828"/>
                        </a:lnTo>
                        <a:lnTo>
                          <a:pt x="666" y="840"/>
                        </a:lnTo>
                        <a:lnTo>
                          <a:pt x="600" y="859"/>
                        </a:lnTo>
                        <a:lnTo>
                          <a:pt x="611" y="892"/>
                        </a:lnTo>
                        <a:lnTo>
                          <a:pt x="641" y="883"/>
                        </a:lnTo>
                        <a:lnTo>
                          <a:pt x="687" y="908"/>
                        </a:lnTo>
                        <a:lnTo>
                          <a:pt x="723" y="896"/>
                        </a:lnTo>
                        <a:lnTo>
                          <a:pt x="699" y="946"/>
                        </a:lnTo>
                        <a:lnTo>
                          <a:pt x="633" y="965"/>
                        </a:lnTo>
                        <a:lnTo>
                          <a:pt x="644" y="998"/>
                        </a:lnTo>
                        <a:lnTo>
                          <a:pt x="606" y="1009"/>
                        </a:lnTo>
                        <a:lnTo>
                          <a:pt x="572" y="1019"/>
                        </a:lnTo>
                        <a:lnTo>
                          <a:pt x="525" y="998"/>
                        </a:lnTo>
                        <a:lnTo>
                          <a:pt x="490" y="1009"/>
                        </a:lnTo>
                        <a:lnTo>
                          <a:pt x="500" y="1042"/>
                        </a:lnTo>
                        <a:lnTo>
                          <a:pt x="535" y="1031"/>
                        </a:lnTo>
                        <a:lnTo>
                          <a:pt x="584" y="1054"/>
                        </a:lnTo>
                        <a:lnTo>
                          <a:pt x="617" y="1044"/>
                        </a:lnTo>
                        <a:lnTo>
                          <a:pt x="685" y="1024"/>
                        </a:lnTo>
                        <a:lnTo>
                          <a:pt x="720" y="1012"/>
                        </a:lnTo>
                        <a:lnTo>
                          <a:pt x="765" y="1035"/>
                        </a:lnTo>
                        <a:lnTo>
                          <a:pt x="812" y="1060"/>
                        </a:lnTo>
                        <a:lnTo>
                          <a:pt x="871" y="1118"/>
                        </a:lnTo>
                        <a:lnTo>
                          <a:pt x="855" y="1199"/>
                        </a:lnTo>
                        <a:lnTo>
                          <a:pt x="820" y="1211"/>
                        </a:lnTo>
                        <a:lnTo>
                          <a:pt x="865" y="1232"/>
                        </a:lnTo>
                        <a:lnTo>
                          <a:pt x="840" y="1278"/>
                        </a:lnTo>
                        <a:lnTo>
                          <a:pt x="794" y="1254"/>
                        </a:lnTo>
                        <a:lnTo>
                          <a:pt x="759" y="1265"/>
                        </a:lnTo>
                        <a:lnTo>
                          <a:pt x="770" y="1300"/>
                        </a:lnTo>
                        <a:lnTo>
                          <a:pt x="739" y="1309"/>
                        </a:lnTo>
                        <a:lnTo>
                          <a:pt x="751" y="1344"/>
                        </a:lnTo>
                        <a:lnTo>
                          <a:pt x="714" y="1355"/>
                        </a:lnTo>
                        <a:lnTo>
                          <a:pt x="691" y="1401"/>
                        </a:lnTo>
                        <a:lnTo>
                          <a:pt x="664" y="1448"/>
                        </a:lnTo>
                        <a:lnTo>
                          <a:pt x="629" y="1458"/>
                        </a:lnTo>
                        <a:lnTo>
                          <a:pt x="619" y="1423"/>
                        </a:lnTo>
                        <a:lnTo>
                          <a:pt x="607" y="1388"/>
                        </a:lnTo>
                        <a:lnTo>
                          <a:pt x="583" y="1435"/>
                        </a:lnTo>
                        <a:lnTo>
                          <a:pt x="548" y="1445"/>
                        </a:lnTo>
                        <a:lnTo>
                          <a:pt x="504" y="1420"/>
                        </a:lnTo>
                        <a:lnTo>
                          <a:pt x="468" y="1430"/>
                        </a:lnTo>
                        <a:lnTo>
                          <a:pt x="480" y="1466"/>
                        </a:lnTo>
                        <a:lnTo>
                          <a:pt x="445" y="1477"/>
                        </a:lnTo>
                        <a:lnTo>
                          <a:pt x="433" y="1442"/>
                        </a:lnTo>
                        <a:lnTo>
                          <a:pt x="376" y="1498"/>
                        </a:lnTo>
                        <a:lnTo>
                          <a:pt x="365" y="1462"/>
                        </a:lnTo>
                        <a:lnTo>
                          <a:pt x="317" y="1439"/>
                        </a:lnTo>
                        <a:lnTo>
                          <a:pt x="295" y="1484"/>
                        </a:lnTo>
                        <a:lnTo>
                          <a:pt x="306" y="1520"/>
                        </a:lnTo>
                        <a:lnTo>
                          <a:pt x="317" y="1555"/>
                        </a:lnTo>
                        <a:lnTo>
                          <a:pt x="271" y="1530"/>
                        </a:lnTo>
                        <a:lnTo>
                          <a:pt x="259" y="1495"/>
                        </a:lnTo>
                        <a:lnTo>
                          <a:pt x="214" y="1470"/>
                        </a:lnTo>
                        <a:lnTo>
                          <a:pt x="179" y="1482"/>
                        </a:lnTo>
                        <a:lnTo>
                          <a:pt x="189" y="1517"/>
                        </a:lnTo>
                        <a:lnTo>
                          <a:pt x="200" y="1552"/>
                        </a:lnTo>
                        <a:lnTo>
                          <a:pt x="164" y="1563"/>
                        </a:lnTo>
                        <a:lnTo>
                          <a:pt x="154" y="1528"/>
                        </a:lnTo>
                        <a:lnTo>
                          <a:pt x="132" y="1457"/>
                        </a:lnTo>
                        <a:lnTo>
                          <a:pt x="122" y="1425"/>
                        </a:lnTo>
                        <a:lnTo>
                          <a:pt x="157" y="1414"/>
                        </a:lnTo>
                        <a:lnTo>
                          <a:pt x="146" y="1376"/>
                        </a:lnTo>
                        <a:lnTo>
                          <a:pt x="181" y="1366"/>
                        </a:lnTo>
                        <a:lnTo>
                          <a:pt x="206" y="1323"/>
                        </a:lnTo>
                        <a:lnTo>
                          <a:pt x="195" y="1288"/>
                        </a:lnTo>
                        <a:lnTo>
                          <a:pt x="230" y="1276"/>
                        </a:lnTo>
                        <a:lnTo>
                          <a:pt x="253" y="1231"/>
                        </a:lnTo>
                        <a:lnTo>
                          <a:pt x="279" y="1185"/>
                        </a:lnTo>
                        <a:lnTo>
                          <a:pt x="302" y="1142"/>
                        </a:lnTo>
                        <a:lnTo>
                          <a:pt x="291" y="1106"/>
                        </a:lnTo>
                        <a:lnTo>
                          <a:pt x="326" y="1096"/>
                        </a:lnTo>
                        <a:lnTo>
                          <a:pt x="316" y="1063"/>
                        </a:lnTo>
                        <a:lnTo>
                          <a:pt x="281" y="1074"/>
                        </a:lnTo>
                        <a:lnTo>
                          <a:pt x="237" y="1046"/>
                        </a:lnTo>
                        <a:lnTo>
                          <a:pt x="199" y="1058"/>
                        </a:lnTo>
                        <a:lnTo>
                          <a:pt x="165" y="1068"/>
                        </a:lnTo>
                        <a:lnTo>
                          <a:pt x="155" y="1033"/>
                        </a:lnTo>
                        <a:lnTo>
                          <a:pt x="188" y="1023"/>
                        </a:lnTo>
                        <a:lnTo>
                          <a:pt x="215" y="978"/>
                        </a:lnTo>
                        <a:lnTo>
                          <a:pt x="204" y="940"/>
                        </a:lnTo>
                        <a:lnTo>
                          <a:pt x="157" y="922"/>
                        </a:lnTo>
                        <a:lnTo>
                          <a:pt x="124" y="932"/>
                        </a:lnTo>
                        <a:lnTo>
                          <a:pt x="110" y="1010"/>
                        </a:lnTo>
                        <a:lnTo>
                          <a:pt x="85" y="1054"/>
                        </a:lnTo>
                        <a:lnTo>
                          <a:pt x="75" y="1022"/>
                        </a:lnTo>
                        <a:lnTo>
                          <a:pt x="62" y="985"/>
                        </a:lnTo>
                        <a:lnTo>
                          <a:pt x="77" y="905"/>
                        </a:lnTo>
                        <a:lnTo>
                          <a:pt x="103" y="862"/>
                        </a:lnTo>
                        <a:lnTo>
                          <a:pt x="136" y="852"/>
                        </a:lnTo>
                        <a:lnTo>
                          <a:pt x="173" y="840"/>
                        </a:lnTo>
                        <a:lnTo>
                          <a:pt x="161" y="805"/>
                        </a:lnTo>
                        <a:lnTo>
                          <a:pt x="124" y="816"/>
                        </a:lnTo>
                        <a:lnTo>
                          <a:pt x="151" y="770"/>
                        </a:lnTo>
                        <a:lnTo>
                          <a:pt x="173" y="725"/>
                        </a:lnTo>
                        <a:lnTo>
                          <a:pt x="198" y="680"/>
                        </a:lnTo>
                        <a:lnTo>
                          <a:pt x="163" y="692"/>
                        </a:lnTo>
                        <a:lnTo>
                          <a:pt x="140" y="735"/>
                        </a:lnTo>
                        <a:lnTo>
                          <a:pt x="103" y="746"/>
                        </a:lnTo>
                        <a:lnTo>
                          <a:pt x="91" y="826"/>
                        </a:lnTo>
                        <a:lnTo>
                          <a:pt x="45" y="803"/>
                        </a:lnTo>
                        <a:lnTo>
                          <a:pt x="0" y="778"/>
                        </a:lnTo>
                        <a:lnTo>
                          <a:pt x="59" y="724"/>
                        </a:lnTo>
                        <a:lnTo>
                          <a:pt x="49" y="689"/>
                        </a:lnTo>
                        <a:lnTo>
                          <a:pt x="38" y="654"/>
                        </a:lnTo>
                        <a:lnTo>
                          <a:pt x="60" y="608"/>
                        </a:lnTo>
                        <a:lnTo>
                          <a:pt x="97" y="596"/>
                        </a:lnTo>
                        <a:lnTo>
                          <a:pt x="86" y="561"/>
                        </a:lnTo>
                        <a:lnTo>
                          <a:pt x="76" y="526"/>
                        </a:lnTo>
                        <a:lnTo>
                          <a:pt x="144" y="506"/>
                        </a:lnTo>
                        <a:lnTo>
                          <a:pt x="132" y="470"/>
                        </a:lnTo>
                        <a:lnTo>
                          <a:pt x="88" y="448"/>
                        </a:lnTo>
                        <a:lnTo>
                          <a:pt x="77" y="413"/>
                        </a:lnTo>
                        <a:lnTo>
                          <a:pt x="66" y="378"/>
                        </a:lnTo>
                        <a:lnTo>
                          <a:pt x="55" y="346"/>
                        </a:lnTo>
                        <a:lnTo>
                          <a:pt x="79" y="296"/>
                        </a:lnTo>
                        <a:lnTo>
                          <a:pt x="115" y="286"/>
                        </a:lnTo>
                        <a:lnTo>
                          <a:pt x="150" y="275"/>
                        </a:lnTo>
                        <a:lnTo>
                          <a:pt x="161" y="313"/>
                        </a:lnTo>
                        <a:lnTo>
                          <a:pt x="194" y="302"/>
                        </a:lnTo>
                        <a:lnTo>
                          <a:pt x="240" y="325"/>
                        </a:lnTo>
                        <a:lnTo>
                          <a:pt x="229" y="292"/>
                        </a:lnTo>
                        <a:lnTo>
                          <a:pt x="217" y="254"/>
                        </a:lnTo>
                        <a:lnTo>
                          <a:pt x="172" y="230"/>
                        </a:lnTo>
                        <a:lnTo>
                          <a:pt x="197" y="188"/>
                        </a:lnTo>
                        <a:lnTo>
                          <a:pt x="232" y="178"/>
                        </a:lnTo>
                        <a:lnTo>
                          <a:pt x="186" y="151"/>
                        </a:lnTo>
                        <a:lnTo>
                          <a:pt x="268" y="167"/>
                        </a:lnTo>
                        <a:lnTo>
                          <a:pt x="294" y="119"/>
                        </a:lnTo>
                        <a:lnTo>
                          <a:pt x="256" y="130"/>
                        </a:lnTo>
                        <a:lnTo>
                          <a:pt x="273" y="48"/>
                        </a:lnTo>
                        <a:lnTo>
                          <a:pt x="262" y="15"/>
                        </a:lnTo>
                        <a:lnTo>
                          <a:pt x="295" y="5"/>
                        </a:lnTo>
                        <a:lnTo>
                          <a:pt x="374" y="17"/>
                        </a:lnTo>
                        <a:lnTo>
                          <a:pt x="343" y="26"/>
                        </a:lnTo>
                        <a:lnTo>
                          <a:pt x="385" y="54"/>
                        </a:lnTo>
                        <a:lnTo>
                          <a:pt x="409" y="7"/>
                        </a:lnTo>
                        <a:lnTo>
                          <a:pt x="420" y="44"/>
                        </a:lnTo>
                        <a:lnTo>
                          <a:pt x="500" y="55"/>
                        </a:lnTo>
                        <a:lnTo>
                          <a:pt x="561" y="0"/>
                        </a:lnTo>
                        <a:close/>
                      </a:path>
                    </a:pathLst>
                  </a:custGeom>
                  <a:solidFill>
                    <a:schemeClr val="accent1">
                      <a:lumMod val="50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0" name="Line 61993"/>
                  <p:cNvSpPr>
                    <a:spLocks noChangeShapeType="1"/>
                  </p:cNvSpPr>
                  <p:nvPr/>
                </p:nvSpPr>
                <p:spPr bwMode="auto">
                  <a:xfrm flipH="1" flipV="1">
                    <a:off x="8360120" y="3368662"/>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1" name="Line 61994"/>
                  <p:cNvSpPr>
                    <a:spLocks noChangeShapeType="1"/>
                  </p:cNvSpPr>
                  <p:nvPr/>
                </p:nvSpPr>
                <p:spPr bwMode="auto">
                  <a:xfrm flipH="1">
                    <a:off x="8333150" y="336866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2" name="Line 61995"/>
                  <p:cNvSpPr>
                    <a:spLocks noChangeShapeType="1"/>
                  </p:cNvSpPr>
                  <p:nvPr/>
                </p:nvSpPr>
                <p:spPr bwMode="auto">
                  <a:xfrm flipH="1">
                    <a:off x="8295392" y="34172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3" name="Line 61996"/>
                  <p:cNvSpPr>
                    <a:spLocks noChangeShapeType="1"/>
                  </p:cNvSpPr>
                  <p:nvPr/>
                </p:nvSpPr>
                <p:spPr bwMode="auto">
                  <a:xfrm flipH="1" flipV="1">
                    <a:off x="8246846" y="340102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4" name="Line 61997"/>
                  <p:cNvSpPr>
                    <a:spLocks noChangeShapeType="1"/>
                  </p:cNvSpPr>
                  <p:nvPr/>
                </p:nvSpPr>
                <p:spPr bwMode="auto">
                  <a:xfrm flipH="1">
                    <a:off x="8209088" y="340102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5" name="Line 61998"/>
                  <p:cNvSpPr>
                    <a:spLocks noChangeShapeType="1"/>
                  </p:cNvSpPr>
                  <p:nvPr/>
                </p:nvSpPr>
                <p:spPr bwMode="auto">
                  <a:xfrm>
                    <a:off x="8209088" y="341181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6" name="Line 61999"/>
                  <p:cNvSpPr>
                    <a:spLocks noChangeShapeType="1"/>
                  </p:cNvSpPr>
                  <p:nvPr/>
                </p:nvSpPr>
                <p:spPr bwMode="auto">
                  <a:xfrm flipH="1">
                    <a:off x="8182119" y="3449572"/>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7" name="Line 62000"/>
                  <p:cNvSpPr>
                    <a:spLocks noChangeShapeType="1"/>
                  </p:cNvSpPr>
                  <p:nvPr/>
                </p:nvSpPr>
                <p:spPr bwMode="auto">
                  <a:xfrm flipH="1" flipV="1">
                    <a:off x="8171331" y="342799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8" name="Line 62001"/>
                  <p:cNvSpPr>
                    <a:spLocks noChangeShapeType="1"/>
                  </p:cNvSpPr>
                  <p:nvPr/>
                </p:nvSpPr>
                <p:spPr bwMode="auto">
                  <a:xfrm flipH="1">
                    <a:off x="8111997" y="3427996"/>
                    <a:ext cx="59334"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9" name="Line 62002"/>
                  <p:cNvSpPr>
                    <a:spLocks noChangeShapeType="1"/>
                  </p:cNvSpPr>
                  <p:nvPr/>
                </p:nvSpPr>
                <p:spPr bwMode="auto">
                  <a:xfrm flipH="1" flipV="1">
                    <a:off x="8095815" y="3449572"/>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0" name="Line 62003"/>
                  <p:cNvSpPr>
                    <a:spLocks noChangeShapeType="1"/>
                  </p:cNvSpPr>
                  <p:nvPr/>
                </p:nvSpPr>
                <p:spPr bwMode="auto">
                  <a:xfrm flipH="1" flipV="1">
                    <a:off x="8047269" y="342260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1" name="Line 62004"/>
                  <p:cNvSpPr>
                    <a:spLocks noChangeShapeType="1"/>
                  </p:cNvSpPr>
                  <p:nvPr/>
                </p:nvSpPr>
                <p:spPr bwMode="auto">
                  <a:xfrm flipH="1">
                    <a:off x="8020299" y="3422602"/>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2" name="Line 62005"/>
                  <p:cNvSpPr>
                    <a:spLocks noChangeShapeType="1"/>
                  </p:cNvSpPr>
                  <p:nvPr/>
                </p:nvSpPr>
                <p:spPr bwMode="auto">
                  <a:xfrm>
                    <a:off x="8020299" y="3471148"/>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3" name="Line 62006"/>
                  <p:cNvSpPr>
                    <a:spLocks noChangeShapeType="1"/>
                  </p:cNvSpPr>
                  <p:nvPr/>
                </p:nvSpPr>
                <p:spPr bwMode="auto">
                  <a:xfrm>
                    <a:off x="8036481" y="350890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4" name="Line 62007"/>
                  <p:cNvSpPr>
                    <a:spLocks noChangeShapeType="1"/>
                  </p:cNvSpPr>
                  <p:nvPr/>
                </p:nvSpPr>
                <p:spPr bwMode="auto">
                  <a:xfrm flipH="1" flipV="1">
                    <a:off x="7998724" y="3519693"/>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5" name="Line 62008"/>
                  <p:cNvSpPr>
                    <a:spLocks noChangeShapeType="1"/>
                  </p:cNvSpPr>
                  <p:nvPr/>
                </p:nvSpPr>
                <p:spPr bwMode="auto">
                  <a:xfrm flipH="1" flipV="1">
                    <a:off x="7982542" y="3481935"/>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6" name="Line 62009"/>
                  <p:cNvSpPr>
                    <a:spLocks noChangeShapeType="1"/>
                  </p:cNvSpPr>
                  <p:nvPr/>
                </p:nvSpPr>
                <p:spPr bwMode="auto">
                  <a:xfrm flipH="1" flipV="1">
                    <a:off x="7933996" y="3454966"/>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7" name="Line 62010"/>
                  <p:cNvSpPr>
                    <a:spLocks noChangeShapeType="1"/>
                  </p:cNvSpPr>
                  <p:nvPr/>
                </p:nvSpPr>
                <p:spPr bwMode="auto">
                  <a:xfrm flipH="1">
                    <a:off x="7896238" y="345496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8" name="Line 62011"/>
                  <p:cNvSpPr>
                    <a:spLocks noChangeShapeType="1"/>
                  </p:cNvSpPr>
                  <p:nvPr/>
                </p:nvSpPr>
                <p:spPr bwMode="auto">
                  <a:xfrm>
                    <a:off x="7896238" y="347114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9" name="Line 62012"/>
                  <p:cNvSpPr>
                    <a:spLocks noChangeShapeType="1"/>
                  </p:cNvSpPr>
                  <p:nvPr/>
                </p:nvSpPr>
                <p:spPr bwMode="auto">
                  <a:xfrm>
                    <a:off x="7907026" y="3508905"/>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0" name="Line 62013"/>
                  <p:cNvSpPr>
                    <a:spLocks noChangeShapeType="1"/>
                  </p:cNvSpPr>
                  <p:nvPr/>
                </p:nvSpPr>
                <p:spPr bwMode="auto">
                  <a:xfrm flipH="1">
                    <a:off x="7880056" y="354666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1" name="Line 62014"/>
                  <p:cNvSpPr>
                    <a:spLocks noChangeShapeType="1"/>
                  </p:cNvSpPr>
                  <p:nvPr/>
                </p:nvSpPr>
                <p:spPr bwMode="auto">
                  <a:xfrm flipH="1" flipV="1">
                    <a:off x="7869268" y="351969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2" name="Line 62015"/>
                  <p:cNvSpPr>
                    <a:spLocks noChangeShapeType="1"/>
                  </p:cNvSpPr>
                  <p:nvPr/>
                </p:nvSpPr>
                <p:spPr bwMode="auto">
                  <a:xfrm flipH="1" flipV="1">
                    <a:off x="7847692" y="3444178"/>
                    <a:ext cx="21576" cy="7551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3" name="Line 62016"/>
                  <p:cNvSpPr>
                    <a:spLocks noChangeShapeType="1"/>
                  </p:cNvSpPr>
                  <p:nvPr/>
                </p:nvSpPr>
                <p:spPr bwMode="auto">
                  <a:xfrm flipH="1" flipV="1">
                    <a:off x="7836904" y="3406420"/>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4" name="Line 62017"/>
                  <p:cNvSpPr>
                    <a:spLocks noChangeShapeType="1"/>
                  </p:cNvSpPr>
                  <p:nvPr/>
                </p:nvSpPr>
                <p:spPr bwMode="auto">
                  <a:xfrm flipV="1">
                    <a:off x="7836904" y="339563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5" name="Line 62018"/>
                  <p:cNvSpPr>
                    <a:spLocks noChangeShapeType="1"/>
                  </p:cNvSpPr>
                  <p:nvPr/>
                </p:nvSpPr>
                <p:spPr bwMode="auto">
                  <a:xfrm flipH="1" flipV="1">
                    <a:off x="7863874" y="3352480"/>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6" name="Line 62019"/>
                  <p:cNvSpPr>
                    <a:spLocks noChangeShapeType="1"/>
                  </p:cNvSpPr>
                  <p:nvPr/>
                </p:nvSpPr>
                <p:spPr bwMode="auto">
                  <a:xfrm flipV="1">
                    <a:off x="7863874" y="3341692"/>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7" name="Line 62020"/>
                  <p:cNvSpPr>
                    <a:spLocks noChangeShapeType="1"/>
                  </p:cNvSpPr>
                  <p:nvPr/>
                </p:nvSpPr>
                <p:spPr bwMode="auto">
                  <a:xfrm flipV="1">
                    <a:off x="7901632" y="329854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8" name="Line 62021"/>
                  <p:cNvSpPr>
                    <a:spLocks noChangeShapeType="1"/>
                  </p:cNvSpPr>
                  <p:nvPr/>
                </p:nvSpPr>
                <p:spPr bwMode="auto">
                  <a:xfrm flipH="1" flipV="1">
                    <a:off x="7912420" y="3260783"/>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9" name="Line 62022"/>
                  <p:cNvSpPr>
                    <a:spLocks noChangeShapeType="1"/>
                  </p:cNvSpPr>
                  <p:nvPr/>
                </p:nvSpPr>
                <p:spPr bwMode="auto">
                  <a:xfrm flipV="1">
                    <a:off x="7912420" y="3244601"/>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0" name="Line 62023"/>
                  <p:cNvSpPr>
                    <a:spLocks noChangeShapeType="1"/>
                  </p:cNvSpPr>
                  <p:nvPr/>
                </p:nvSpPr>
                <p:spPr bwMode="auto">
                  <a:xfrm flipV="1">
                    <a:off x="7950178" y="3196055"/>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1" name="Line 62024"/>
                  <p:cNvSpPr>
                    <a:spLocks noChangeShapeType="1"/>
                  </p:cNvSpPr>
                  <p:nvPr/>
                </p:nvSpPr>
                <p:spPr bwMode="auto">
                  <a:xfrm flipV="1">
                    <a:off x="7977148" y="3147510"/>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2" name="Line 62025"/>
                  <p:cNvSpPr>
                    <a:spLocks noChangeShapeType="1"/>
                  </p:cNvSpPr>
                  <p:nvPr/>
                </p:nvSpPr>
                <p:spPr bwMode="auto">
                  <a:xfrm flipV="1">
                    <a:off x="8004118" y="3104358"/>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3" name="Line 62026"/>
                  <p:cNvSpPr>
                    <a:spLocks noChangeShapeType="1"/>
                  </p:cNvSpPr>
                  <p:nvPr/>
                </p:nvSpPr>
                <p:spPr bwMode="auto">
                  <a:xfrm flipH="1" flipV="1">
                    <a:off x="8020299" y="3061206"/>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4" name="Line 62027"/>
                  <p:cNvSpPr>
                    <a:spLocks noChangeShapeType="1"/>
                  </p:cNvSpPr>
                  <p:nvPr/>
                </p:nvSpPr>
                <p:spPr bwMode="auto">
                  <a:xfrm flipV="1">
                    <a:off x="8020299" y="305041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5" name="Line 62028"/>
                  <p:cNvSpPr>
                    <a:spLocks noChangeShapeType="1"/>
                  </p:cNvSpPr>
                  <p:nvPr/>
                </p:nvSpPr>
                <p:spPr bwMode="auto">
                  <a:xfrm flipH="1" flipV="1">
                    <a:off x="8047269" y="301805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6" name="Line 62029"/>
                  <p:cNvSpPr>
                    <a:spLocks noChangeShapeType="1"/>
                  </p:cNvSpPr>
                  <p:nvPr/>
                </p:nvSpPr>
                <p:spPr bwMode="auto">
                  <a:xfrm flipH="1">
                    <a:off x="8009511" y="3018054"/>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7" name="Line 62030"/>
                  <p:cNvSpPr>
                    <a:spLocks noChangeShapeType="1"/>
                  </p:cNvSpPr>
                  <p:nvPr/>
                </p:nvSpPr>
                <p:spPr bwMode="auto">
                  <a:xfrm flipH="1" flipV="1">
                    <a:off x="7960966" y="2996479"/>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8" name="Line 62031"/>
                  <p:cNvSpPr>
                    <a:spLocks noChangeShapeType="1"/>
                  </p:cNvSpPr>
                  <p:nvPr/>
                </p:nvSpPr>
                <p:spPr bwMode="auto">
                  <a:xfrm flipH="1">
                    <a:off x="7917814" y="2996479"/>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9" name="Line 62032"/>
                  <p:cNvSpPr>
                    <a:spLocks noChangeShapeType="1"/>
                  </p:cNvSpPr>
                  <p:nvPr/>
                </p:nvSpPr>
                <p:spPr bwMode="auto">
                  <a:xfrm flipH="1">
                    <a:off x="7880056" y="3012661"/>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0" name="Line 62033"/>
                  <p:cNvSpPr>
                    <a:spLocks noChangeShapeType="1"/>
                  </p:cNvSpPr>
                  <p:nvPr/>
                </p:nvSpPr>
                <p:spPr bwMode="auto">
                  <a:xfrm flipH="1" flipV="1">
                    <a:off x="7869268" y="298569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1" name="Line 62034"/>
                  <p:cNvSpPr>
                    <a:spLocks noChangeShapeType="1"/>
                  </p:cNvSpPr>
                  <p:nvPr/>
                </p:nvSpPr>
                <p:spPr bwMode="auto">
                  <a:xfrm flipV="1">
                    <a:off x="7869268" y="297490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2" name="Line 62035"/>
                  <p:cNvSpPr>
                    <a:spLocks noChangeShapeType="1"/>
                  </p:cNvSpPr>
                  <p:nvPr/>
                </p:nvSpPr>
                <p:spPr bwMode="auto">
                  <a:xfrm flipV="1">
                    <a:off x="7907026" y="2926357"/>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3" name="Line 62036"/>
                  <p:cNvSpPr>
                    <a:spLocks noChangeShapeType="1"/>
                  </p:cNvSpPr>
                  <p:nvPr/>
                </p:nvSpPr>
                <p:spPr bwMode="auto">
                  <a:xfrm flipH="1" flipV="1">
                    <a:off x="7923208" y="2883205"/>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4" name="Line 62037"/>
                  <p:cNvSpPr>
                    <a:spLocks noChangeShapeType="1"/>
                  </p:cNvSpPr>
                  <p:nvPr/>
                </p:nvSpPr>
                <p:spPr bwMode="auto">
                  <a:xfrm flipH="1" flipV="1">
                    <a:off x="7874662" y="2867023"/>
                    <a:ext cx="48546"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5" name="Line 62038"/>
                  <p:cNvSpPr>
                    <a:spLocks noChangeShapeType="1"/>
                  </p:cNvSpPr>
                  <p:nvPr/>
                </p:nvSpPr>
                <p:spPr bwMode="auto">
                  <a:xfrm flipH="1">
                    <a:off x="7836904" y="28670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6" name="Line 62039"/>
                  <p:cNvSpPr>
                    <a:spLocks noChangeShapeType="1"/>
                  </p:cNvSpPr>
                  <p:nvPr/>
                </p:nvSpPr>
                <p:spPr bwMode="auto">
                  <a:xfrm flipH="1">
                    <a:off x="7820722" y="2877811"/>
                    <a:ext cx="16182" cy="8090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7" name="Line 62040"/>
                  <p:cNvSpPr>
                    <a:spLocks noChangeShapeType="1"/>
                  </p:cNvSpPr>
                  <p:nvPr/>
                </p:nvSpPr>
                <p:spPr bwMode="auto">
                  <a:xfrm flipH="1">
                    <a:off x="7793753" y="2958721"/>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8" name="Line 62041"/>
                  <p:cNvSpPr>
                    <a:spLocks noChangeShapeType="1"/>
                  </p:cNvSpPr>
                  <p:nvPr/>
                </p:nvSpPr>
                <p:spPr bwMode="auto">
                  <a:xfrm flipH="1" flipV="1">
                    <a:off x="7782965" y="2974903"/>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9" name="Line 62042"/>
                  <p:cNvSpPr>
                    <a:spLocks noChangeShapeType="1"/>
                  </p:cNvSpPr>
                  <p:nvPr/>
                </p:nvSpPr>
                <p:spPr bwMode="auto">
                  <a:xfrm flipH="1" flipV="1">
                    <a:off x="7772177" y="2931751"/>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0" name="Line 62043"/>
                  <p:cNvSpPr>
                    <a:spLocks noChangeShapeType="1"/>
                  </p:cNvSpPr>
                  <p:nvPr/>
                </p:nvSpPr>
                <p:spPr bwMode="auto">
                  <a:xfrm flipV="1">
                    <a:off x="7772177" y="2845448"/>
                    <a:ext cx="16182"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1" name="Line 62044"/>
                  <p:cNvSpPr>
                    <a:spLocks noChangeShapeType="1"/>
                  </p:cNvSpPr>
                  <p:nvPr/>
                </p:nvSpPr>
                <p:spPr bwMode="auto">
                  <a:xfrm flipV="1">
                    <a:off x="7788359" y="2802296"/>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2" name="Line 62045"/>
                  <p:cNvSpPr>
                    <a:spLocks noChangeShapeType="1"/>
                  </p:cNvSpPr>
                  <p:nvPr/>
                </p:nvSpPr>
                <p:spPr bwMode="auto">
                  <a:xfrm flipV="1">
                    <a:off x="7815328" y="27915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3" name="Line 62046"/>
                  <p:cNvSpPr>
                    <a:spLocks noChangeShapeType="1"/>
                  </p:cNvSpPr>
                  <p:nvPr/>
                </p:nvSpPr>
                <p:spPr bwMode="auto">
                  <a:xfrm flipV="1">
                    <a:off x="7853086" y="2775326"/>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4" name="Line 62047"/>
                  <p:cNvSpPr>
                    <a:spLocks noChangeShapeType="1"/>
                  </p:cNvSpPr>
                  <p:nvPr/>
                </p:nvSpPr>
                <p:spPr bwMode="auto">
                  <a:xfrm flipH="1" flipV="1">
                    <a:off x="7880056" y="2737568"/>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5" name="Line 62048"/>
                  <p:cNvSpPr>
                    <a:spLocks noChangeShapeType="1"/>
                  </p:cNvSpPr>
                  <p:nvPr/>
                </p:nvSpPr>
                <p:spPr bwMode="auto">
                  <a:xfrm flipH="1">
                    <a:off x="7836904" y="2737568"/>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6" name="Line 62049"/>
                  <p:cNvSpPr>
                    <a:spLocks noChangeShapeType="1"/>
                  </p:cNvSpPr>
                  <p:nvPr/>
                </p:nvSpPr>
                <p:spPr bwMode="auto">
                  <a:xfrm flipV="1">
                    <a:off x="7836904" y="2699811"/>
                    <a:ext cx="32364"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7" name="Line 62050"/>
                  <p:cNvSpPr>
                    <a:spLocks noChangeShapeType="1"/>
                  </p:cNvSpPr>
                  <p:nvPr/>
                </p:nvSpPr>
                <p:spPr bwMode="auto">
                  <a:xfrm flipV="1">
                    <a:off x="7869268" y="2651265"/>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8" name="Line 62051"/>
                  <p:cNvSpPr>
                    <a:spLocks noChangeShapeType="1"/>
                  </p:cNvSpPr>
                  <p:nvPr/>
                </p:nvSpPr>
                <p:spPr bwMode="auto">
                  <a:xfrm flipV="1">
                    <a:off x="7890844" y="2602719"/>
                    <a:ext cx="26970"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9" name="Line 62052"/>
                  <p:cNvSpPr>
                    <a:spLocks noChangeShapeType="1"/>
                  </p:cNvSpPr>
                  <p:nvPr/>
                </p:nvSpPr>
                <p:spPr bwMode="auto">
                  <a:xfrm flipH="1">
                    <a:off x="7880056" y="2602719"/>
                    <a:ext cx="37758"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0" name="Line 62053"/>
                  <p:cNvSpPr>
                    <a:spLocks noChangeShapeType="1"/>
                  </p:cNvSpPr>
                  <p:nvPr/>
                </p:nvSpPr>
                <p:spPr bwMode="auto">
                  <a:xfrm flipH="1">
                    <a:off x="7853086" y="261890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1" name="Line 62054"/>
                  <p:cNvSpPr>
                    <a:spLocks noChangeShapeType="1"/>
                  </p:cNvSpPr>
                  <p:nvPr/>
                </p:nvSpPr>
                <p:spPr bwMode="auto">
                  <a:xfrm flipH="1">
                    <a:off x="7815328" y="266205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2" name="Line 62055"/>
                  <p:cNvSpPr>
                    <a:spLocks noChangeShapeType="1"/>
                  </p:cNvSpPr>
                  <p:nvPr/>
                </p:nvSpPr>
                <p:spPr bwMode="auto">
                  <a:xfrm flipH="1">
                    <a:off x="7804540" y="2672841"/>
                    <a:ext cx="10788"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3" name="Line 62056"/>
                  <p:cNvSpPr>
                    <a:spLocks noChangeShapeType="1"/>
                  </p:cNvSpPr>
                  <p:nvPr/>
                </p:nvSpPr>
                <p:spPr bwMode="auto">
                  <a:xfrm flipH="1" flipV="1">
                    <a:off x="7750601" y="2737568"/>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4" name="Line 62057"/>
                  <p:cNvSpPr>
                    <a:spLocks noChangeShapeType="1"/>
                  </p:cNvSpPr>
                  <p:nvPr/>
                </p:nvSpPr>
                <p:spPr bwMode="auto">
                  <a:xfrm flipH="1" flipV="1">
                    <a:off x="7702055" y="2710598"/>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5" name="Line 62058"/>
                  <p:cNvSpPr>
                    <a:spLocks noChangeShapeType="1"/>
                  </p:cNvSpPr>
                  <p:nvPr/>
                </p:nvSpPr>
                <p:spPr bwMode="auto">
                  <a:xfrm flipV="1">
                    <a:off x="7702055" y="2651265"/>
                    <a:ext cx="64728" cy="5933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6" name="Line 62059"/>
                  <p:cNvSpPr>
                    <a:spLocks noChangeShapeType="1"/>
                  </p:cNvSpPr>
                  <p:nvPr/>
                </p:nvSpPr>
                <p:spPr bwMode="auto">
                  <a:xfrm flipH="1" flipV="1">
                    <a:off x="7755995" y="2613507"/>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7" name="Line 62060"/>
                  <p:cNvSpPr>
                    <a:spLocks noChangeShapeType="1"/>
                  </p:cNvSpPr>
                  <p:nvPr/>
                </p:nvSpPr>
                <p:spPr bwMode="auto">
                  <a:xfrm flipH="1" flipV="1">
                    <a:off x="7745207" y="257574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8" name="Line 62061"/>
                  <p:cNvSpPr>
                    <a:spLocks noChangeShapeType="1"/>
                  </p:cNvSpPr>
                  <p:nvPr/>
                </p:nvSpPr>
                <p:spPr bwMode="auto">
                  <a:xfrm flipV="1">
                    <a:off x="7745207" y="2527204"/>
                    <a:ext cx="21576" cy="4854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9" name="Line 62062"/>
                  <p:cNvSpPr>
                    <a:spLocks noChangeShapeType="1"/>
                  </p:cNvSpPr>
                  <p:nvPr/>
                </p:nvSpPr>
                <p:spPr bwMode="auto">
                  <a:xfrm flipV="1">
                    <a:off x="7766783" y="2511022"/>
                    <a:ext cx="43152" cy="1618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0" name="Line 62063"/>
                  <p:cNvSpPr>
                    <a:spLocks noChangeShapeType="1"/>
                  </p:cNvSpPr>
                  <p:nvPr/>
                </p:nvSpPr>
                <p:spPr bwMode="auto">
                  <a:xfrm flipH="1" flipV="1">
                    <a:off x="7799147" y="2473264"/>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1" name="Line 62064"/>
                  <p:cNvSpPr>
                    <a:spLocks noChangeShapeType="1"/>
                  </p:cNvSpPr>
                  <p:nvPr/>
                </p:nvSpPr>
                <p:spPr bwMode="auto">
                  <a:xfrm flipH="1" flipV="1">
                    <a:off x="7788359" y="2435506"/>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2" name="Line 62065"/>
                  <p:cNvSpPr>
                    <a:spLocks noChangeShapeType="1"/>
                  </p:cNvSpPr>
                  <p:nvPr/>
                </p:nvSpPr>
                <p:spPr bwMode="auto">
                  <a:xfrm flipV="1">
                    <a:off x="7788359" y="2413930"/>
                    <a:ext cx="70122"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3" name="Line 62066"/>
                  <p:cNvSpPr>
                    <a:spLocks noChangeShapeType="1"/>
                  </p:cNvSpPr>
                  <p:nvPr/>
                </p:nvSpPr>
                <p:spPr bwMode="auto">
                  <a:xfrm flipH="1" flipV="1">
                    <a:off x="7847692" y="2376173"/>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4" name="Line 62067"/>
                  <p:cNvSpPr>
                    <a:spLocks noChangeShapeType="1"/>
                  </p:cNvSpPr>
                  <p:nvPr/>
                </p:nvSpPr>
                <p:spPr bwMode="auto">
                  <a:xfrm flipH="1" flipV="1">
                    <a:off x="7799147" y="2354597"/>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5" name="Line 62068"/>
                  <p:cNvSpPr>
                    <a:spLocks noChangeShapeType="1"/>
                  </p:cNvSpPr>
                  <p:nvPr/>
                </p:nvSpPr>
                <p:spPr bwMode="auto">
                  <a:xfrm flipH="1">
                    <a:off x="7761389" y="235459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6" name="Line 62069"/>
                  <p:cNvSpPr>
                    <a:spLocks noChangeShapeType="1"/>
                  </p:cNvSpPr>
                  <p:nvPr/>
                </p:nvSpPr>
                <p:spPr bwMode="auto">
                  <a:xfrm flipV="1">
                    <a:off x="7761389" y="2354597"/>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7" name="Line 62070"/>
                  <p:cNvSpPr>
                    <a:spLocks noChangeShapeType="1"/>
                  </p:cNvSpPr>
                  <p:nvPr/>
                </p:nvSpPr>
                <p:spPr bwMode="auto">
                  <a:xfrm flipH="1" flipV="1">
                    <a:off x="7788359" y="2316839"/>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8" name="Line 62071"/>
                  <p:cNvSpPr>
                    <a:spLocks noChangeShapeType="1"/>
                  </p:cNvSpPr>
                  <p:nvPr/>
                </p:nvSpPr>
                <p:spPr bwMode="auto">
                  <a:xfrm flipH="1" flipV="1">
                    <a:off x="7777571" y="2279081"/>
                    <a:ext cx="10788"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9" name="Line 62072"/>
                  <p:cNvSpPr>
                    <a:spLocks noChangeShapeType="1"/>
                  </p:cNvSpPr>
                  <p:nvPr/>
                </p:nvSpPr>
                <p:spPr bwMode="auto">
                  <a:xfrm flipH="1" flipV="1">
                    <a:off x="7761389" y="2241324"/>
                    <a:ext cx="16182" cy="3775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0" name="Line 62073"/>
                  <p:cNvSpPr>
                    <a:spLocks noChangeShapeType="1"/>
                  </p:cNvSpPr>
                  <p:nvPr/>
                </p:nvSpPr>
                <p:spPr bwMode="auto">
                  <a:xfrm flipV="1">
                    <a:off x="7761389" y="2187384"/>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1" name="Line 62074"/>
                  <p:cNvSpPr>
                    <a:spLocks noChangeShapeType="1"/>
                  </p:cNvSpPr>
                  <p:nvPr/>
                </p:nvSpPr>
                <p:spPr bwMode="auto">
                  <a:xfrm flipV="1">
                    <a:off x="7788359" y="2176596"/>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2" name="Line 62075"/>
                  <p:cNvSpPr>
                    <a:spLocks noChangeShapeType="1"/>
                  </p:cNvSpPr>
                  <p:nvPr/>
                </p:nvSpPr>
                <p:spPr bwMode="auto">
                  <a:xfrm flipV="1">
                    <a:off x="7826116" y="2165808"/>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3" name="Line 62076"/>
                  <p:cNvSpPr>
                    <a:spLocks noChangeShapeType="1"/>
                  </p:cNvSpPr>
                  <p:nvPr/>
                </p:nvSpPr>
                <p:spPr bwMode="auto">
                  <a:xfrm>
                    <a:off x="7863874" y="2165808"/>
                    <a:ext cx="16182"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4" name="Line 62077"/>
                  <p:cNvSpPr>
                    <a:spLocks noChangeShapeType="1"/>
                  </p:cNvSpPr>
                  <p:nvPr/>
                </p:nvSpPr>
                <p:spPr bwMode="auto">
                  <a:xfrm flipV="1">
                    <a:off x="7880056" y="219817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5" name="Line 62078"/>
                  <p:cNvSpPr>
                    <a:spLocks noChangeShapeType="1"/>
                  </p:cNvSpPr>
                  <p:nvPr/>
                </p:nvSpPr>
                <p:spPr bwMode="auto">
                  <a:xfrm>
                    <a:off x="7912420" y="2198172"/>
                    <a:ext cx="4854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6" name="Line 62079"/>
                  <p:cNvSpPr>
                    <a:spLocks noChangeShapeType="1"/>
                  </p:cNvSpPr>
                  <p:nvPr/>
                </p:nvSpPr>
                <p:spPr bwMode="auto">
                  <a:xfrm flipH="1" flipV="1">
                    <a:off x="7950178" y="2187384"/>
                    <a:ext cx="10788"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7" name="Line 62080"/>
                  <p:cNvSpPr>
                    <a:spLocks noChangeShapeType="1"/>
                  </p:cNvSpPr>
                  <p:nvPr/>
                </p:nvSpPr>
                <p:spPr bwMode="auto">
                  <a:xfrm flipH="1" flipV="1">
                    <a:off x="7939390" y="2144232"/>
                    <a:ext cx="10788"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8" name="Line 62081"/>
                  <p:cNvSpPr>
                    <a:spLocks noChangeShapeType="1"/>
                  </p:cNvSpPr>
                  <p:nvPr/>
                </p:nvSpPr>
                <p:spPr bwMode="auto">
                  <a:xfrm flipH="1" flipV="1">
                    <a:off x="7890844" y="2117262"/>
                    <a:ext cx="48546" cy="2697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9" name="Line 62082"/>
                  <p:cNvSpPr>
                    <a:spLocks noChangeShapeType="1"/>
                  </p:cNvSpPr>
                  <p:nvPr/>
                </p:nvSpPr>
                <p:spPr bwMode="auto">
                  <a:xfrm flipV="1">
                    <a:off x="7890844" y="2074111"/>
                    <a:ext cx="26970"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0" name="Line 62083"/>
                  <p:cNvSpPr>
                    <a:spLocks noChangeShapeType="1"/>
                  </p:cNvSpPr>
                  <p:nvPr/>
                </p:nvSpPr>
                <p:spPr bwMode="auto">
                  <a:xfrm flipV="1">
                    <a:off x="7917814" y="2063323"/>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1" name="Line 62084"/>
                  <p:cNvSpPr>
                    <a:spLocks noChangeShapeType="1"/>
                  </p:cNvSpPr>
                  <p:nvPr/>
                </p:nvSpPr>
                <p:spPr bwMode="auto">
                  <a:xfrm flipH="1" flipV="1">
                    <a:off x="7907026" y="2030959"/>
                    <a:ext cx="48546" cy="3236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2" name="Line 62085"/>
                  <p:cNvSpPr>
                    <a:spLocks noChangeShapeType="1"/>
                  </p:cNvSpPr>
                  <p:nvPr/>
                </p:nvSpPr>
                <p:spPr bwMode="auto">
                  <a:xfrm>
                    <a:off x="7907026" y="2030959"/>
                    <a:ext cx="86304"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3" name="Line 62086"/>
                  <p:cNvSpPr>
                    <a:spLocks noChangeShapeType="1"/>
                  </p:cNvSpPr>
                  <p:nvPr/>
                </p:nvSpPr>
                <p:spPr bwMode="auto">
                  <a:xfrm flipV="1">
                    <a:off x="7993330" y="1998595"/>
                    <a:ext cx="26970"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4" name="Line 62087"/>
                  <p:cNvSpPr>
                    <a:spLocks noChangeShapeType="1"/>
                  </p:cNvSpPr>
                  <p:nvPr/>
                </p:nvSpPr>
                <p:spPr bwMode="auto">
                  <a:xfrm flipH="1">
                    <a:off x="7982542" y="1998595"/>
                    <a:ext cx="37758"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494" name="Group 1493"/>
              <p:cNvGrpSpPr/>
              <p:nvPr/>
            </p:nvGrpSpPr>
            <p:grpSpPr>
              <a:xfrm>
                <a:off x="7702055" y="1869140"/>
                <a:ext cx="1008673" cy="1688313"/>
                <a:chOff x="7702055" y="1869140"/>
                <a:chExt cx="1008673" cy="1688313"/>
              </a:xfrm>
            </p:grpSpPr>
            <p:grpSp>
              <p:nvGrpSpPr>
                <p:cNvPr id="13" name="Group 62289"/>
                <p:cNvGrpSpPr>
                  <a:grpSpLocks/>
                </p:cNvGrpSpPr>
                <p:nvPr/>
              </p:nvGrpSpPr>
              <p:grpSpPr bwMode="auto">
                <a:xfrm>
                  <a:off x="7702055" y="1869140"/>
                  <a:ext cx="1008673" cy="1688313"/>
                  <a:chOff x="3837" y="1824"/>
                  <a:chExt cx="187" cy="313"/>
                </a:xfrm>
                <a:solidFill>
                  <a:schemeClr val="accent1">
                    <a:lumMod val="50000"/>
                  </a:schemeClr>
                </a:solidFill>
              </p:grpSpPr>
              <p:sp>
                <p:nvSpPr>
                  <p:cNvPr id="95" name="Line 62089"/>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 name="Line 62090"/>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 name="Line 62091"/>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 name="Line 62092"/>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 name="Line 62093"/>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 name="Line 62094"/>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 name="Line 62095"/>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 name="Line 62096"/>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 name="Line 62097"/>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 name="Line 62098"/>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 name="Line 62099"/>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 name="Line 62100"/>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 name="Line 62101"/>
                  <p:cNvSpPr>
                    <a:spLocks noChangeShapeType="1"/>
                  </p:cNvSpPr>
                  <p:nvPr/>
                </p:nvSpPr>
                <p:spPr bwMode="auto">
                  <a:xfrm flipV="1">
                    <a:off x="3959" y="1827"/>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 name="Line 62102"/>
                  <p:cNvSpPr>
                    <a:spLocks noChangeShapeType="1"/>
                  </p:cNvSpPr>
                  <p:nvPr/>
                </p:nvSpPr>
                <p:spPr bwMode="auto">
                  <a:xfrm>
                    <a:off x="3965" y="1827"/>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 name="Line 62103"/>
                  <p:cNvSpPr>
                    <a:spLocks noChangeShapeType="1"/>
                  </p:cNvSpPr>
                  <p:nvPr/>
                </p:nvSpPr>
                <p:spPr bwMode="auto">
                  <a:xfrm flipH="1">
                    <a:off x="3969" y="1832"/>
                    <a:ext cx="6"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 name="Line 62104"/>
                  <p:cNvSpPr>
                    <a:spLocks noChangeShapeType="1"/>
                  </p:cNvSpPr>
                  <p:nvPr/>
                </p:nvSpPr>
                <p:spPr bwMode="auto">
                  <a:xfrm>
                    <a:off x="3969" y="184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 name="Line 62105"/>
                  <p:cNvSpPr>
                    <a:spLocks noChangeShapeType="1"/>
                  </p:cNvSpPr>
                  <p:nvPr/>
                </p:nvSpPr>
                <p:spPr bwMode="auto">
                  <a:xfrm flipH="1">
                    <a:off x="3958" y="1847"/>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 name="Line 62106"/>
                  <p:cNvSpPr>
                    <a:spLocks noChangeShapeType="1"/>
                  </p:cNvSpPr>
                  <p:nvPr/>
                </p:nvSpPr>
                <p:spPr bwMode="auto">
                  <a:xfrm flipH="1">
                    <a:off x="3954" y="1851"/>
                    <a:ext cx="4"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 name="Line 62107"/>
                  <p:cNvSpPr>
                    <a:spLocks noChangeShapeType="1"/>
                  </p:cNvSpPr>
                  <p:nvPr/>
                </p:nvSpPr>
                <p:spPr bwMode="auto">
                  <a:xfrm flipH="1">
                    <a:off x="3948" y="1861"/>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 name="Line 62108"/>
                  <p:cNvSpPr>
                    <a:spLocks noChangeShapeType="1"/>
                  </p:cNvSpPr>
                  <p:nvPr/>
                </p:nvSpPr>
                <p:spPr bwMode="auto">
                  <a:xfrm flipH="1">
                    <a:off x="3941" y="187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 name="Line 62109"/>
                  <p:cNvSpPr>
                    <a:spLocks noChangeShapeType="1"/>
                  </p:cNvSpPr>
                  <p:nvPr/>
                </p:nvSpPr>
                <p:spPr bwMode="auto">
                  <a:xfrm flipH="1">
                    <a:off x="3934" y="1872"/>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 name="Line 62110"/>
                  <p:cNvSpPr>
                    <a:spLocks noChangeShapeType="1"/>
                  </p:cNvSpPr>
                  <p:nvPr/>
                </p:nvSpPr>
                <p:spPr bwMode="auto">
                  <a:xfrm flipH="1">
                    <a:off x="3929" y="1874"/>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 name="Line 62111"/>
                  <p:cNvSpPr>
                    <a:spLocks noChangeShapeType="1"/>
                  </p:cNvSpPr>
                  <p:nvPr/>
                </p:nvSpPr>
                <p:spPr bwMode="auto">
                  <a:xfrm>
                    <a:off x="3929" y="188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 name="Line 62112"/>
                  <p:cNvSpPr>
                    <a:spLocks noChangeShapeType="1"/>
                  </p:cNvSpPr>
                  <p:nvPr/>
                </p:nvSpPr>
                <p:spPr bwMode="auto">
                  <a:xfrm flipH="1">
                    <a:off x="3925" y="1890"/>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 name="Line 62113"/>
                  <p:cNvSpPr>
                    <a:spLocks noChangeShapeType="1"/>
                  </p:cNvSpPr>
                  <p:nvPr/>
                </p:nvSpPr>
                <p:spPr bwMode="auto">
                  <a:xfrm flipH="1">
                    <a:off x="3913" y="1892"/>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 name="Line 62114"/>
                  <p:cNvSpPr>
                    <a:spLocks noChangeShapeType="1"/>
                  </p:cNvSpPr>
                  <p:nvPr/>
                </p:nvSpPr>
                <p:spPr bwMode="auto">
                  <a:xfrm>
                    <a:off x="3913" y="190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 name="Line 62115"/>
                  <p:cNvSpPr>
                    <a:spLocks noChangeShapeType="1"/>
                  </p:cNvSpPr>
                  <p:nvPr/>
                </p:nvSpPr>
                <p:spPr bwMode="auto">
                  <a:xfrm flipV="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 name="Line 62116"/>
                  <p:cNvSpPr>
                    <a:spLocks noChangeShapeType="1"/>
                  </p:cNvSpPr>
                  <p:nvPr/>
                </p:nvSpPr>
                <p:spPr bwMode="auto">
                  <a:xfrm flipH="1">
                    <a:off x="3915" y="19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 name="Line 62117"/>
                  <p:cNvSpPr>
                    <a:spLocks noChangeShapeType="1"/>
                  </p:cNvSpPr>
                  <p:nvPr/>
                </p:nvSpPr>
                <p:spPr bwMode="auto">
                  <a:xfrm>
                    <a:off x="3915" y="1910"/>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 name="Line 62118"/>
                  <p:cNvSpPr>
                    <a:spLocks noChangeShapeType="1"/>
                  </p:cNvSpPr>
                  <p:nvPr/>
                </p:nvSpPr>
                <p:spPr bwMode="auto">
                  <a:xfrm>
                    <a:off x="3918" y="19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 name="Line 62119"/>
                  <p:cNvSpPr>
                    <a:spLocks noChangeShapeType="1"/>
                  </p:cNvSpPr>
                  <p:nvPr/>
                </p:nvSpPr>
                <p:spPr bwMode="auto">
                  <a:xfrm flipV="1">
                    <a:off x="3920" y="1922"/>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 name="Line 62120"/>
                  <p:cNvSpPr>
                    <a:spLocks noChangeShapeType="1"/>
                  </p:cNvSpPr>
                  <p:nvPr/>
                </p:nvSpPr>
                <p:spPr bwMode="auto">
                  <a:xfrm flipV="1">
                    <a:off x="3926" y="1911"/>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 name="Line 62121"/>
                  <p:cNvSpPr>
                    <a:spLocks noChangeShapeType="1"/>
                  </p:cNvSpPr>
                  <p:nvPr/>
                </p:nvSpPr>
                <p:spPr bwMode="auto">
                  <a:xfrm flipV="1">
                    <a:off x="3938" y="19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 name="Line 62122"/>
                  <p:cNvSpPr>
                    <a:spLocks noChangeShapeType="1"/>
                  </p:cNvSpPr>
                  <p:nvPr/>
                </p:nvSpPr>
                <p:spPr bwMode="auto">
                  <a:xfrm flipV="1">
                    <a:off x="3945" y="1904"/>
                    <a:ext cx="14"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 name="Line 62123"/>
                  <p:cNvSpPr>
                    <a:spLocks noChangeShapeType="1"/>
                  </p:cNvSpPr>
                  <p:nvPr/>
                </p:nvSpPr>
                <p:spPr bwMode="auto">
                  <a:xfrm flipV="1">
                    <a:off x="3959" y="1902"/>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 name="Line 62124"/>
                  <p:cNvSpPr>
                    <a:spLocks noChangeShapeType="1"/>
                  </p:cNvSpPr>
                  <p:nvPr/>
                </p:nvSpPr>
                <p:spPr bwMode="auto">
                  <a:xfrm flipV="1">
                    <a:off x="3967" y="1898"/>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 name="Line 62125"/>
                  <p:cNvSpPr>
                    <a:spLocks noChangeShapeType="1"/>
                  </p:cNvSpPr>
                  <p:nvPr/>
                </p:nvSpPr>
                <p:spPr bwMode="auto">
                  <a:xfrm flipV="1">
                    <a:off x="3980" y="189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 name="Line 62126"/>
                  <p:cNvSpPr>
                    <a:spLocks noChangeShapeType="1"/>
                  </p:cNvSpPr>
                  <p:nvPr/>
                </p:nvSpPr>
                <p:spPr bwMode="auto">
                  <a:xfrm>
                    <a:off x="3987" y="189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 name="Line 62127"/>
                  <p:cNvSpPr>
                    <a:spLocks noChangeShapeType="1"/>
                  </p:cNvSpPr>
                  <p:nvPr/>
                </p:nvSpPr>
                <p:spPr bwMode="auto">
                  <a:xfrm>
                    <a:off x="3996"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 name="Line 62128"/>
                  <p:cNvSpPr>
                    <a:spLocks noChangeShapeType="1"/>
                  </p:cNvSpPr>
                  <p:nvPr/>
                </p:nvSpPr>
                <p:spPr bwMode="auto">
                  <a:xfrm flipV="1">
                    <a:off x="3998" y="190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 name="Line 62129"/>
                  <p:cNvSpPr>
                    <a:spLocks noChangeShapeType="1"/>
                  </p:cNvSpPr>
                  <p:nvPr/>
                </p:nvSpPr>
                <p:spPr bwMode="auto">
                  <a:xfrm flipV="1">
                    <a:off x="4005" y="190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 name="Line 62130"/>
                  <p:cNvSpPr>
                    <a:spLocks noChangeShapeType="1"/>
                  </p:cNvSpPr>
                  <p:nvPr/>
                </p:nvSpPr>
                <p:spPr bwMode="auto">
                  <a:xfrm flipV="1">
                    <a:off x="4013" y="19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 name="Line 62131"/>
                  <p:cNvSpPr>
                    <a:spLocks noChangeShapeType="1"/>
                  </p:cNvSpPr>
                  <p:nvPr/>
                </p:nvSpPr>
                <p:spPr bwMode="auto">
                  <a:xfrm>
                    <a:off x="4019" y="190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 name="Line 62132"/>
                  <p:cNvSpPr>
                    <a:spLocks noChangeShapeType="1"/>
                  </p:cNvSpPr>
                  <p:nvPr/>
                </p:nvSpPr>
                <p:spPr bwMode="auto">
                  <a:xfrm>
                    <a:off x="4021" y="1908"/>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 name="Line 62133"/>
                  <p:cNvSpPr>
                    <a:spLocks noChangeShapeType="1"/>
                  </p:cNvSpPr>
                  <p:nvPr/>
                </p:nvSpPr>
                <p:spPr bwMode="auto">
                  <a:xfrm flipH="1">
                    <a:off x="4019" y="191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 name="Line 62134"/>
                  <p:cNvSpPr>
                    <a:spLocks noChangeShapeType="1"/>
                  </p:cNvSpPr>
                  <p:nvPr/>
                </p:nvSpPr>
                <p:spPr bwMode="auto">
                  <a:xfrm flipH="1">
                    <a:off x="4011" y="1924"/>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 name="Line 62135"/>
                  <p:cNvSpPr>
                    <a:spLocks noChangeShapeType="1"/>
                  </p:cNvSpPr>
                  <p:nvPr/>
                </p:nvSpPr>
                <p:spPr bwMode="auto">
                  <a:xfrm>
                    <a:off x="4011" y="192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 name="Line 62136"/>
                  <p:cNvSpPr>
                    <a:spLocks noChangeShapeType="1"/>
                  </p:cNvSpPr>
                  <p:nvPr/>
                </p:nvSpPr>
                <p:spPr bwMode="auto">
                  <a:xfrm flipH="1">
                    <a:off x="4007" y="19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 name="Line 62137"/>
                  <p:cNvSpPr>
                    <a:spLocks noChangeShapeType="1"/>
                  </p:cNvSpPr>
                  <p:nvPr/>
                </p:nvSpPr>
                <p:spPr bwMode="auto">
                  <a:xfrm flipH="1">
                    <a:off x="4002" y="1935"/>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 name="Line 62138"/>
                  <p:cNvSpPr>
                    <a:spLocks noChangeShapeType="1"/>
                  </p:cNvSpPr>
                  <p:nvPr/>
                </p:nvSpPr>
                <p:spPr bwMode="auto">
                  <a:xfrm>
                    <a:off x="4002" y="194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 name="Line 62139"/>
                  <p:cNvSpPr>
                    <a:spLocks noChangeShapeType="1"/>
                  </p:cNvSpPr>
                  <p:nvPr/>
                </p:nvSpPr>
                <p:spPr bwMode="auto">
                  <a:xfrm>
                    <a:off x="4011" y="194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 name="Line 62140"/>
                  <p:cNvSpPr>
                    <a:spLocks noChangeShapeType="1"/>
                  </p:cNvSpPr>
                  <p:nvPr/>
                </p:nvSpPr>
                <p:spPr bwMode="auto">
                  <a:xfrm flipH="1">
                    <a:off x="4008" y="1956"/>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 name="Line 62141"/>
                  <p:cNvSpPr>
                    <a:spLocks noChangeShapeType="1"/>
                  </p:cNvSpPr>
                  <p:nvPr/>
                </p:nvSpPr>
                <p:spPr bwMode="auto">
                  <a:xfrm flipH="1">
                    <a:off x="3996" y="1966"/>
                    <a:ext cx="12"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 name="Line 62142"/>
                  <p:cNvSpPr>
                    <a:spLocks noChangeShapeType="1"/>
                  </p:cNvSpPr>
                  <p:nvPr/>
                </p:nvSpPr>
                <p:spPr bwMode="auto">
                  <a:xfrm>
                    <a:off x="3996" y="197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 name="Line 62143"/>
                  <p:cNvSpPr>
                    <a:spLocks noChangeShapeType="1"/>
                  </p:cNvSpPr>
                  <p:nvPr/>
                </p:nvSpPr>
                <p:spPr bwMode="auto">
                  <a:xfrm flipH="1">
                    <a:off x="3992" y="198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 name="Line 62144"/>
                  <p:cNvSpPr>
                    <a:spLocks noChangeShapeType="1"/>
                  </p:cNvSpPr>
                  <p:nvPr/>
                </p:nvSpPr>
                <p:spPr bwMode="auto">
                  <a:xfrm flipH="1">
                    <a:off x="3987" y="1985"/>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1" name="Line 62145"/>
                  <p:cNvSpPr>
                    <a:spLocks noChangeShapeType="1"/>
                  </p:cNvSpPr>
                  <p:nvPr/>
                </p:nvSpPr>
                <p:spPr bwMode="auto">
                  <a:xfrm flipH="1" flipV="1">
                    <a:off x="3978" y="1990"/>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2" name="Line 62146"/>
                  <p:cNvSpPr>
                    <a:spLocks noChangeShapeType="1"/>
                  </p:cNvSpPr>
                  <p:nvPr/>
                </p:nvSpPr>
                <p:spPr bwMode="auto">
                  <a:xfrm flipH="1">
                    <a:off x="3971" y="199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3" name="Line 62147"/>
                  <p:cNvSpPr>
                    <a:spLocks noChangeShapeType="1"/>
                  </p:cNvSpPr>
                  <p:nvPr/>
                </p:nvSpPr>
                <p:spPr bwMode="auto">
                  <a:xfrm flipH="1">
                    <a:off x="3957" y="1992"/>
                    <a:ext cx="14"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4" name="Line 62148"/>
                  <p:cNvSpPr>
                    <a:spLocks noChangeShapeType="1"/>
                  </p:cNvSpPr>
                  <p:nvPr/>
                </p:nvSpPr>
                <p:spPr bwMode="auto">
                  <a:xfrm>
                    <a:off x="3957" y="199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5" name="Line 62149"/>
                  <p:cNvSpPr>
                    <a:spLocks noChangeShapeType="1"/>
                  </p:cNvSpPr>
                  <p:nvPr/>
                </p:nvSpPr>
                <p:spPr bwMode="auto">
                  <a:xfrm flipV="1">
                    <a:off x="3960" y="2001"/>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6" name="Line 62150"/>
                  <p:cNvSpPr>
                    <a:spLocks noChangeShapeType="1"/>
                  </p:cNvSpPr>
                  <p:nvPr/>
                </p:nvSpPr>
                <p:spPr bwMode="auto">
                  <a:xfrm>
                    <a:off x="3966" y="2001"/>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7" name="Line 62151"/>
                  <p:cNvSpPr>
                    <a:spLocks noChangeShapeType="1"/>
                  </p:cNvSpPr>
                  <p:nvPr/>
                </p:nvSpPr>
                <p:spPr bwMode="auto">
                  <a:xfrm flipV="1">
                    <a:off x="3975" y="2003"/>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8" name="Line 62152"/>
                  <p:cNvSpPr>
                    <a:spLocks noChangeShapeType="1"/>
                  </p:cNvSpPr>
                  <p:nvPr/>
                </p:nvSpPr>
                <p:spPr bwMode="auto">
                  <a:xfrm flipH="1">
                    <a:off x="3977" y="200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9" name="Line 62153"/>
                  <p:cNvSpPr>
                    <a:spLocks noChangeShapeType="1"/>
                  </p:cNvSpPr>
                  <p:nvPr/>
                </p:nvSpPr>
                <p:spPr bwMode="auto">
                  <a:xfrm flipH="1">
                    <a:off x="3964" y="2013"/>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0" name="Line 62154"/>
                  <p:cNvSpPr>
                    <a:spLocks noChangeShapeType="1"/>
                  </p:cNvSpPr>
                  <p:nvPr/>
                </p:nvSpPr>
                <p:spPr bwMode="auto">
                  <a:xfrm>
                    <a:off x="3964" y="201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1" name="Line 62155"/>
                  <p:cNvSpPr>
                    <a:spLocks noChangeShapeType="1"/>
                  </p:cNvSpPr>
                  <p:nvPr/>
                </p:nvSpPr>
                <p:spPr bwMode="auto">
                  <a:xfrm flipH="1">
                    <a:off x="3959"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2" name="Line 62156"/>
                  <p:cNvSpPr>
                    <a:spLocks noChangeShapeType="1"/>
                  </p:cNvSpPr>
                  <p:nvPr/>
                </p:nvSpPr>
                <p:spPr bwMode="auto">
                  <a:xfrm flipH="1">
                    <a:off x="3952" y="202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3" name="Line 62157"/>
                  <p:cNvSpPr>
                    <a:spLocks noChangeShapeType="1"/>
                  </p:cNvSpPr>
                  <p:nvPr/>
                </p:nvSpPr>
                <p:spPr bwMode="auto">
                  <a:xfrm flipH="1" flipV="1">
                    <a:off x="3942" y="2024"/>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4" name="Line 62158"/>
                  <p:cNvSpPr>
                    <a:spLocks noChangeShapeType="1"/>
                  </p:cNvSpPr>
                  <p:nvPr/>
                </p:nvSpPr>
                <p:spPr bwMode="auto">
                  <a:xfrm flipH="1">
                    <a:off x="3935" y="202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5" name="Line 62159"/>
                  <p:cNvSpPr>
                    <a:spLocks noChangeShapeType="1"/>
                  </p:cNvSpPr>
                  <p:nvPr/>
                </p:nvSpPr>
                <p:spPr bwMode="auto">
                  <a:xfrm>
                    <a:off x="3935" y="20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6" name="Line 62160"/>
                  <p:cNvSpPr>
                    <a:spLocks noChangeShapeType="1"/>
                  </p:cNvSpPr>
                  <p:nvPr/>
                </p:nvSpPr>
                <p:spPr bwMode="auto">
                  <a:xfrm flipV="1">
                    <a:off x="3937" y="203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7" name="Line 62161"/>
                  <p:cNvSpPr>
                    <a:spLocks noChangeShapeType="1"/>
                  </p:cNvSpPr>
                  <p:nvPr/>
                </p:nvSpPr>
                <p:spPr bwMode="auto">
                  <a:xfrm>
                    <a:off x="3944" y="2030"/>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8" name="Line 62162"/>
                  <p:cNvSpPr>
                    <a:spLocks noChangeShapeType="1"/>
                  </p:cNvSpPr>
                  <p:nvPr/>
                </p:nvSpPr>
                <p:spPr bwMode="auto">
                  <a:xfrm flipV="1">
                    <a:off x="3954" y="203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9" name="Line 62163"/>
                  <p:cNvSpPr>
                    <a:spLocks noChangeShapeType="1"/>
                  </p:cNvSpPr>
                  <p:nvPr/>
                </p:nvSpPr>
                <p:spPr bwMode="auto">
                  <a:xfrm flipV="1">
                    <a:off x="3961" y="2029"/>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0" name="Line 62164"/>
                  <p:cNvSpPr>
                    <a:spLocks noChangeShapeType="1"/>
                  </p:cNvSpPr>
                  <p:nvPr/>
                </p:nvSpPr>
                <p:spPr bwMode="auto">
                  <a:xfrm flipV="1">
                    <a:off x="3974" y="202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1" name="Line 62165"/>
                  <p:cNvSpPr>
                    <a:spLocks noChangeShapeType="1"/>
                  </p:cNvSpPr>
                  <p:nvPr/>
                </p:nvSpPr>
                <p:spPr bwMode="auto">
                  <a:xfrm>
                    <a:off x="3981" y="2027"/>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2" name="Line 62166"/>
                  <p:cNvSpPr>
                    <a:spLocks noChangeShapeType="1"/>
                  </p:cNvSpPr>
                  <p:nvPr/>
                </p:nvSpPr>
                <p:spPr bwMode="auto">
                  <a:xfrm>
                    <a:off x="3990" y="2031"/>
                    <a:ext cx="10"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3" name="Line 62167"/>
                  <p:cNvSpPr>
                    <a:spLocks noChangeShapeType="1"/>
                  </p:cNvSpPr>
                  <p:nvPr/>
                </p:nvSpPr>
                <p:spPr bwMode="auto">
                  <a:xfrm>
                    <a:off x="4000" y="2036"/>
                    <a:ext cx="12" cy="1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4" name="Line 62168"/>
                  <p:cNvSpPr>
                    <a:spLocks noChangeShapeType="1"/>
                  </p:cNvSpPr>
                  <p:nvPr/>
                </p:nvSpPr>
                <p:spPr bwMode="auto">
                  <a:xfrm flipH="1">
                    <a:off x="4008" y="2048"/>
                    <a:ext cx="4"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5" name="Line 62169"/>
                  <p:cNvSpPr>
                    <a:spLocks noChangeShapeType="1"/>
                  </p:cNvSpPr>
                  <p:nvPr/>
                </p:nvSpPr>
                <p:spPr bwMode="auto">
                  <a:xfrm flipH="1">
                    <a:off x="4001" y="206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6" name="Line 62170"/>
                  <p:cNvSpPr>
                    <a:spLocks noChangeShapeType="1"/>
                  </p:cNvSpPr>
                  <p:nvPr/>
                </p:nvSpPr>
                <p:spPr bwMode="auto">
                  <a:xfrm>
                    <a:off x="4001" y="2066"/>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7" name="Line 62171"/>
                  <p:cNvSpPr>
                    <a:spLocks noChangeShapeType="1"/>
                  </p:cNvSpPr>
                  <p:nvPr/>
                </p:nvSpPr>
                <p:spPr bwMode="auto">
                  <a:xfrm flipH="1">
                    <a:off x="4005" y="207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8" name="Line 62172"/>
                  <p:cNvSpPr>
                    <a:spLocks noChangeShapeType="1"/>
                  </p:cNvSpPr>
                  <p:nvPr/>
                </p:nvSpPr>
                <p:spPr bwMode="auto">
                  <a:xfrm flipH="1" flipV="1">
                    <a:off x="3996" y="2075"/>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9" name="Line 62173"/>
                  <p:cNvSpPr>
                    <a:spLocks noChangeShapeType="1"/>
                  </p:cNvSpPr>
                  <p:nvPr/>
                </p:nvSpPr>
                <p:spPr bwMode="auto">
                  <a:xfrm flipH="1">
                    <a:off x="3989" y="207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0" name="Line 62174"/>
                  <p:cNvSpPr>
                    <a:spLocks noChangeShapeType="1"/>
                  </p:cNvSpPr>
                  <p:nvPr/>
                </p:nvSpPr>
                <p:spPr bwMode="auto">
                  <a:xfrm>
                    <a:off x="3989" y="207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1" name="Line 62175"/>
                  <p:cNvSpPr>
                    <a:spLocks noChangeShapeType="1"/>
                  </p:cNvSpPr>
                  <p:nvPr/>
                </p:nvSpPr>
                <p:spPr bwMode="auto">
                  <a:xfrm flipH="1">
                    <a:off x="3985" y="2084"/>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2" name="Line 62176"/>
                  <p:cNvSpPr>
                    <a:spLocks noChangeShapeType="1"/>
                  </p:cNvSpPr>
                  <p:nvPr/>
                </p:nvSpPr>
                <p:spPr bwMode="auto">
                  <a:xfrm>
                    <a:off x="3985" y="2086"/>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3" name="Line 62177"/>
                  <p:cNvSpPr>
                    <a:spLocks noChangeShapeType="1"/>
                  </p:cNvSpPr>
                  <p:nvPr/>
                </p:nvSpPr>
                <p:spPr bwMode="auto">
                  <a:xfrm flipH="1">
                    <a:off x="3980" y="2093"/>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4" name="Line 62178"/>
                  <p:cNvSpPr>
                    <a:spLocks noChangeShapeType="1"/>
                  </p:cNvSpPr>
                  <p:nvPr/>
                </p:nvSpPr>
                <p:spPr bwMode="auto">
                  <a:xfrm flipH="1">
                    <a:off x="3976" y="2095"/>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5" name="Line 62179"/>
                  <p:cNvSpPr>
                    <a:spLocks noChangeShapeType="1"/>
                  </p:cNvSpPr>
                  <p:nvPr/>
                </p:nvSpPr>
                <p:spPr bwMode="auto">
                  <a:xfrm flipH="1">
                    <a:off x="3970" y="2104"/>
                    <a:ext cx="6"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6" name="Line 62180"/>
                  <p:cNvSpPr>
                    <a:spLocks noChangeShapeType="1"/>
                  </p:cNvSpPr>
                  <p:nvPr/>
                </p:nvSpPr>
                <p:spPr bwMode="auto">
                  <a:xfrm flipH="1">
                    <a:off x="3963" y="21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7" name="Line 62181"/>
                  <p:cNvSpPr>
                    <a:spLocks noChangeShapeType="1"/>
                  </p:cNvSpPr>
                  <p:nvPr/>
                </p:nvSpPr>
                <p:spPr bwMode="auto">
                  <a:xfrm flipH="1" flipV="1">
                    <a:off x="3961"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8" name="Line 62182"/>
                  <p:cNvSpPr>
                    <a:spLocks noChangeShapeType="1"/>
                  </p:cNvSpPr>
                  <p:nvPr/>
                </p:nvSpPr>
                <p:spPr bwMode="auto">
                  <a:xfrm flipH="1" flipV="1">
                    <a:off x="3959" y="210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9" name="Line 62183"/>
                  <p:cNvSpPr>
                    <a:spLocks noChangeShapeType="1"/>
                  </p:cNvSpPr>
                  <p:nvPr/>
                </p:nvSpPr>
                <p:spPr bwMode="auto">
                  <a:xfrm flipH="1">
                    <a:off x="3954" y="210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0" name="Line 62184"/>
                  <p:cNvSpPr>
                    <a:spLocks noChangeShapeType="1"/>
                  </p:cNvSpPr>
                  <p:nvPr/>
                </p:nvSpPr>
                <p:spPr bwMode="auto">
                  <a:xfrm flipH="1">
                    <a:off x="3947" y="211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1" name="Line 62185"/>
                  <p:cNvSpPr>
                    <a:spLocks noChangeShapeType="1"/>
                  </p:cNvSpPr>
                  <p:nvPr/>
                </p:nvSpPr>
                <p:spPr bwMode="auto">
                  <a:xfrm flipH="1" flipV="1">
                    <a:off x="3938" y="210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2" name="Line 62186"/>
                  <p:cNvSpPr>
                    <a:spLocks noChangeShapeType="1"/>
                  </p:cNvSpPr>
                  <p:nvPr/>
                </p:nvSpPr>
                <p:spPr bwMode="auto">
                  <a:xfrm flipH="1">
                    <a:off x="3931" y="210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3" name="Line 62187"/>
                  <p:cNvSpPr>
                    <a:spLocks noChangeShapeType="1"/>
                  </p:cNvSpPr>
                  <p:nvPr/>
                </p:nvSpPr>
                <p:spPr bwMode="auto">
                  <a:xfrm>
                    <a:off x="3931" y="211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4" name="Line 62188"/>
                  <p:cNvSpPr>
                    <a:spLocks noChangeShapeType="1"/>
                  </p:cNvSpPr>
                  <p:nvPr/>
                </p:nvSpPr>
                <p:spPr bwMode="auto">
                  <a:xfrm flipH="1">
                    <a:off x="3926" y="2117"/>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5" name="Line 62189"/>
                  <p:cNvSpPr>
                    <a:spLocks noChangeShapeType="1"/>
                  </p:cNvSpPr>
                  <p:nvPr/>
                </p:nvSpPr>
                <p:spPr bwMode="auto">
                  <a:xfrm flipH="1" flipV="1">
                    <a:off x="3924" y="2113"/>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6" name="Line 62190"/>
                  <p:cNvSpPr>
                    <a:spLocks noChangeShapeType="1"/>
                  </p:cNvSpPr>
                  <p:nvPr/>
                </p:nvSpPr>
                <p:spPr bwMode="auto">
                  <a:xfrm flipH="1">
                    <a:off x="3913" y="2113"/>
                    <a:ext cx="11"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7" name="Line 62191"/>
                  <p:cNvSpPr>
                    <a:spLocks noChangeShapeType="1"/>
                  </p:cNvSpPr>
                  <p:nvPr/>
                </p:nvSpPr>
                <p:spPr bwMode="auto">
                  <a:xfrm flipH="1" flipV="1">
                    <a:off x="3910" y="2117"/>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8" name="Line 62192"/>
                  <p:cNvSpPr>
                    <a:spLocks noChangeShapeType="1"/>
                  </p:cNvSpPr>
                  <p:nvPr/>
                </p:nvSpPr>
                <p:spPr bwMode="auto">
                  <a:xfrm flipH="1" flipV="1">
                    <a:off x="3901" y="2112"/>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9" name="Line 62193"/>
                  <p:cNvSpPr>
                    <a:spLocks noChangeShapeType="1"/>
                  </p:cNvSpPr>
                  <p:nvPr/>
                </p:nvSpPr>
                <p:spPr bwMode="auto">
                  <a:xfrm flipH="1">
                    <a:off x="3896" y="2112"/>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0" name="Line 62194"/>
                  <p:cNvSpPr>
                    <a:spLocks noChangeShapeType="1"/>
                  </p:cNvSpPr>
                  <p:nvPr/>
                </p:nvSpPr>
                <p:spPr bwMode="auto">
                  <a:xfrm>
                    <a:off x="3896" y="2121"/>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1" name="Line 62195"/>
                  <p:cNvSpPr>
                    <a:spLocks noChangeShapeType="1"/>
                  </p:cNvSpPr>
                  <p:nvPr/>
                </p:nvSpPr>
                <p:spPr bwMode="auto">
                  <a:xfrm>
                    <a:off x="3899"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2" name="Line 62196"/>
                  <p:cNvSpPr>
                    <a:spLocks noChangeShapeType="1"/>
                  </p:cNvSpPr>
                  <p:nvPr/>
                </p:nvSpPr>
                <p:spPr bwMode="auto">
                  <a:xfrm flipH="1" flipV="1">
                    <a:off x="3892" y="213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3" name="Line 62197"/>
                  <p:cNvSpPr>
                    <a:spLocks noChangeShapeType="1"/>
                  </p:cNvSpPr>
                  <p:nvPr/>
                </p:nvSpPr>
                <p:spPr bwMode="auto">
                  <a:xfrm flipH="1" flipV="1">
                    <a:off x="3889" y="212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4" name="Line 62198"/>
                  <p:cNvSpPr>
                    <a:spLocks noChangeShapeType="1"/>
                  </p:cNvSpPr>
                  <p:nvPr/>
                </p:nvSpPr>
                <p:spPr bwMode="auto">
                  <a:xfrm flipH="1" flipV="1">
                    <a:off x="3880" y="2118"/>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5" name="Line 62199"/>
                  <p:cNvSpPr>
                    <a:spLocks noChangeShapeType="1"/>
                  </p:cNvSpPr>
                  <p:nvPr/>
                </p:nvSpPr>
                <p:spPr bwMode="auto">
                  <a:xfrm flipH="1">
                    <a:off x="3873" y="2118"/>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6" name="Line 62200"/>
                  <p:cNvSpPr>
                    <a:spLocks noChangeShapeType="1"/>
                  </p:cNvSpPr>
                  <p:nvPr/>
                </p:nvSpPr>
                <p:spPr bwMode="auto">
                  <a:xfrm>
                    <a:off x="3873" y="212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7" name="Line 62201"/>
                  <p:cNvSpPr>
                    <a:spLocks noChangeShapeType="1"/>
                  </p:cNvSpPr>
                  <p:nvPr/>
                </p:nvSpPr>
                <p:spPr bwMode="auto">
                  <a:xfrm>
                    <a:off x="3875" y="212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8" name="Line 62202"/>
                  <p:cNvSpPr>
                    <a:spLocks noChangeShapeType="1"/>
                  </p:cNvSpPr>
                  <p:nvPr/>
                </p:nvSpPr>
                <p:spPr bwMode="auto">
                  <a:xfrm flipH="1">
                    <a:off x="3870" y="213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9" name="Line 62203"/>
                  <p:cNvSpPr>
                    <a:spLocks noChangeShapeType="1"/>
                  </p:cNvSpPr>
                  <p:nvPr/>
                </p:nvSpPr>
                <p:spPr bwMode="auto">
                  <a:xfrm flipH="1" flipV="1">
                    <a:off x="3868" y="213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0" name="Line 62204"/>
                  <p:cNvSpPr>
                    <a:spLocks noChangeShapeType="1"/>
                  </p:cNvSpPr>
                  <p:nvPr/>
                </p:nvSpPr>
                <p:spPr bwMode="auto">
                  <a:xfrm flipH="1" flipV="1">
                    <a:off x="3864" y="2116"/>
                    <a:ext cx="4" cy="1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1" name="Line 62205"/>
                  <p:cNvSpPr>
                    <a:spLocks noChangeShapeType="1"/>
                  </p:cNvSpPr>
                  <p:nvPr/>
                </p:nvSpPr>
                <p:spPr bwMode="auto">
                  <a:xfrm flipH="1" flipV="1">
                    <a:off x="3862" y="210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2" name="Line 62206"/>
                  <p:cNvSpPr>
                    <a:spLocks noChangeShapeType="1"/>
                  </p:cNvSpPr>
                  <p:nvPr/>
                </p:nvSpPr>
                <p:spPr bwMode="auto">
                  <a:xfrm flipV="1">
                    <a:off x="3862" y="210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3" name="Line 62207"/>
                  <p:cNvSpPr>
                    <a:spLocks noChangeShapeType="1"/>
                  </p:cNvSpPr>
                  <p:nvPr/>
                </p:nvSpPr>
                <p:spPr bwMode="auto">
                  <a:xfrm flipH="1" flipV="1">
                    <a:off x="3867" y="2099"/>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4" name="Line 62208"/>
                  <p:cNvSpPr>
                    <a:spLocks noChangeShapeType="1"/>
                  </p:cNvSpPr>
                  <p:nvPr/>
                </p:nvSpPr>
                <p:spPr bwMode="auto">
                  <a:xfrm flipV="1">
                    <a:off x="3867" y="209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5" name="Line 62209"/>
                  <p:cNvSpPr>
                    <a:spLocks noChangeShapeType="1"/>
                  </p:cNvSpPr>
                  <p:nvPr/>
                </p:nvSpPr>
                <p:spPr bwMode="auto">
                  <a:xfrm flipV="1">
                    <a:off x="3874" y="2089"/>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6" name="Line 62210"/>
                  <p:cNvSpPr>
                    <a:spLocks noChangeShapeType="1"/>
                  </p:cNvSpPr>
                  <p:nvPr/>
                </p:nvSpPr>
                <p:spPr bwMode="auto">
                  <a:xfrm flipH="1" flipV="1">
                    <a:off x="3876" y="2082"/>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7" name="Line 62211"/>
                  <p:cNvSpPr>
                    <a:spLocks noChangeShapeType="1"/>
                  </p:cNvSpPr>
                  <p:nvPr/>
                </p:nvSpPr>
                <p:spPr bwMode="auto">
                  <a:xfrm flipV="1">
                    <a:off x="3876" y="2079"/>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8" name="Line 62212"/>
                  <p:cNvSpPr>
                    <a:spLocks noChangeShapeType="1"/>
                  </p:cNvSpPr>
                  <p:nvPr/>
                </p:nvSpPr>
                <p:spPr bwMode="auto">
                  <a:xfrm flipV="1">
                    <a:off x="3883" y="207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9" name="Line 62213"/>
                  <p:cNvSpPr>
                    <a:spLocks noChangeShapeType="1"/>
                  </p:cNvSpPr>
                  <p:nvPr/>
                </p:nvSpPr>
                <p:spPr bwMode="auto">
                  <a:xfrm flipV="1">
                    <a:off x="3888" y="2061"/>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0" name="Line 62214"/>
                  <p:cNvSpPr>
                    <a:spLocks noChangeShapeType="1"/>
                  </p:cNvSpPr>
                  <p:nvPr/>
                </p:nvSpPr>
                <p:spPr bwMode="auto">
                  <a:xfrm flipV="1">
                    <a:off x="3893" y="205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1" name="Line 62215"/>
                  <p:cNvSpPr>
                    <a:spLocks noChangeShapeType="1"/>
                  </p:cNvSpPr>
                  <p:nvPr/>
                </p:nvSpPr>
                <p:spPr bwMode="auto">
                  <a:xfrm flipH="1" flipV="1">
                    <a:off x="3896" y="204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2" name="Line 62216"/>
                  <p:cNvSpPr>
                    <a:spLocks noChangeShapeType="1"/>
                  </p:cNvSpPr>
                  <p:nvPr/>
                </p:nvSpPr>
                <p:spPr bwMode="auto">
                  <a:xfrm flipV="1">
                    <a:off x="3896" y="2043"/>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3" name="Line 62217"/>
                  <p:cNvSpPr>
                    <a:spLocks noChangeShapeType="1"/>
                  </p:cNvSpPr>
                  <p:nvPr/>
                </p:nvSpPr>
                <p:spPr bwMode="auto">
                  <a:xfrm flipH="1" flipV="1">
                    <a:off x="3901" y="2037"/>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4" name="Line 62218"/>
                  <p:cNvSpPr>
                    <a:spLocks noChangeShapeType="1"/>
                  </p:cNvSpPr>
                  <p:nvPr/>
                </p:nvSpPr>
                <p:spPr bwMode="auto">
                  <a:xfrm flipH="1">
                    <a:off x="3894" y="2037"/>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5" name="Line 62219"/>
                  <p:cNvSpPr>
                    <a:spLocks noChangeShapeType="1"/>
                  </p:cNvSpPr>
                  <p:nvPr/>
                </p:nvSpPr>
                <p:spPr bwMode="auto">
                  <a:xfrm flipH="1" flipV="1">
                    <a:off x="3885" y="2033"/>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6" name="Line 62220"/>
                  <p:cNvSpPr>
                    <a:spLocks noChangeShapeType="1"/>
                  </p:cNvSpPr>
                  <p:nvPr/>
                </p:nvSpPr>
                <p:spPr bwMode="auto">
                  <a:xfrm flipH="1">
                    <a:off x="3877" y="203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7" name="Line 62221"/>
                  <p:cNvSpPr>
                    <a:spLocks noChangeShapeType="1"/>
                  </p:cNvSpPr>
                  <p:nvPr/>
                </p:nvSpPr>
                <p:spPr bwMode="auto">
                  <a:xfrm flipH="1">
                    <a:off x="3870" y="2036"/>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8" name="Line 62222"/>
                  <p:cNvSpPr>
                    <a:spLocks noChangeShapeType="1"/>
                  </p:cNvSpPr>
                  <p:nvPr/>
                </p:nvSpPr>
                <p:spPr bwMode="auto">
                  <a:xfrm flipH="1" flipV="1">
                    <a:off x="3868" y="2031"/>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9" name="Line 62223"/>
                  <p:cNvSpPr>
                    <a:spLocks noChangeShapeType="1"/>
                  </p:cNvSpPr>
                  <p:nvPr/>
                </p:nvSpPr>
                <p:spPr bwMode="auto">
                  <a:xfrm flipV="1">
                    <a:off x="3868" y="202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0" name="Line 62224"/>
                  <p:cNvSpPr>
                    <a:spLocks noChangeShapeType="1"/>
                  </p:cNvSpPr>
                  <p:nvPr/>
                </p:nvSpPr>
                <p:spPr bwMode="auto">
                  <a:xfrm flipV="1">
                    <a:off x="3875" y="202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1" name="Line 62225"/>
                  <p:cNvSpPr>
                    <a:spLocks noChangeShapeType="1"/>
                  </p:cNvSpPr>
                  <p:nvPr/>
                </p:nvSpPr>
                <p:spPr bwMode="auto">
                  <a:xfrm flipH="1" flipV="1">
                    <a:off x="3878" y="2012"/>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2" name="Line 62226"/>
                  <p:cNvSpPr>
                    <a:spLocks noChangeShapeType="1"/>
                  </p:cNvSpPr>
                  <p:nvPr/>
                </p:nvSpPr>
                <p:spPr bwMode="auto">
                  <a:xfrm flipH="1" flipV="1">
                    <a:off x="3869" y="2009"/>
                    <a:ext cx="9"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3" name="Line 62227"/>
                  <p:cNvSpPr>
                    <a:spLocks noChangeShapeType="1"/>
                  </p:cNvSpPr>
                  <p:nvPr/>
                </p:nvSpPr>
                <p:spPr bwMode="auto">
                  <a:xfrm flipH="1">
                    <a:off x="3862" y="200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4" name="Line 62228"/>
                  <p:cNvSpPr>
                    <a:spLocks noChangeShapeType="1"/>
                  </p:cNvSpPr>
                  <p:nvPr/>
                </p:nvSpPr>
                <p:spPr bwMode="auto">
                  <a:xfrm flipH="1">
                    <a:off x="3859" y="2011"/>
                    <a:ext cx="3" cy="1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5" name="Line 62229"/>
                  <p:cNvSpPr>
                    <a:spLocks noChangeShapeType="1"/>
                  </p:cNvSpPr>
                  <p:nvPr/>
                </p:nvSpPr>
                <p:spPr bwMode="auto">
                  <a:xfrm flipH="1">
                    <a:off x="3854" y="20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6" name="Line 62230"/>
                  <p:cNvSpPr>
                    <a:spLocks noChangeShapeType="1"/>
                  </p:cNvSpPr>
                  <p:nvPr/>
                </p:nvSpPr>
                <p:spPr bwMode="auto">
                  <a:xfrm flipH="1" flipV="1">
                    <a:off x="3852" y="2029"/>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7" name="Line 62231"/>
                  <p:cNvSpPr>
                    <a:spLocks noChangeShapeType="1"/>
                  </p:cNvSpPr>
                  <p:nvPr/>
                </p:nvSpPr>
                <p:spPr bwMode="auto">
                  <a:xfrm flipH="1" flipV="1">
                    <a:off x="3850" y="2021"/>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8" name="Line 62232"/>
                  <p:cNvSpPr>
                    <a:spLocks noChangeShapeType="1"/>
                  </p:cNvSpPr>
                  <p:nvPr/>
                </p:nvSpPr>
                <p:spPr bwMode="auto">
                  <a:xfrm flipV="1">
                    <a:off x="3850" y="2005"/>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9" name="Line 62233"/>
                  <p:cNvSpPr>
                    <a:spLocks noChangeShapeType="1"/>
                  </p:cNvSpPr>
                  <p:nvPr/>
                </p:nvSpPr>
                <p:spPr bwMode="auto">
                  <a:xfrm flipV="1">
                    <a:off x="3853" y="1997"/>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0" name="Line 62234"/>
                  <p:cNvSpPr>
                    <a:spLocks noChangeShapeType="1"/>
                  </p:cNvSpPr>
                  <p:nvPr/>
                </p:nvSpPr>
                <p:spPr bwMode="auto">
                  <a:xfrm flipV="1">
                    <a:off x="3858" y="1995"/>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1" name="Line 62235"/>
                  <p:cNvSpPr>
                    <a:spLocks noChangeShapeType="1"/>
                  </p:cNvSpPr>
                  <p:nvPr/>
                </p:nvSpPr>
                <p:spPr bwMode="auto">
                  <a:xfrm flipV="1">
                    <a:off x="3865" y="1992"/>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2" name="Line 62236"/>
                  <p:cNvSpPr>
                    <a:spLocks noChangeShapeType="1"/>
                  </p:cNvSpPr>
                  <p:nvPr/>
                </p:nvSpPr>
                <p:spPr bwMode="auto">
                  <a:xfrm flipH="1" flipV="1">
                    <a:off x="3870" y="198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3" name="Line 62237"/>
                  <p:cNvSpPr>
                    <a:spLocks noChangeShapeType="1"/>
                  </p:cNvSpPr>
                  <p:nvPr/>
                </p:nvSpPr>
                <p:spPr bwMode="auto">
                  <a:xfrm flipH="1">
                    <a:off x="3862" y="1985"/>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4" name="Line 62238"/>
                  <p:cNvSpPr>
                    <a:spLocks noChangeShapeType="1"/>
                  </p:cNvSpPr>
                  <p:nvPr/>
                </p:nvSpPr>
                <p:spPr bwMode="auto">
                  <a:xfrm flipV="1">
                    <a:off x="3862" y="1978"/>
                    <a:ext cx="6"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5" name="Line 62239"/>
                  <p:cNvSpPr>
                    <a:spLocks noChangeShapeType="1"/>
                  </p:cNvSpPr>
                  <p:nvPr/>
                </p:nvSpPr>
                <p:spPr bwMode="auto">
                  <a:xfrm flipV="1">
                    <a:off x="3868" y="1969"/>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6" name="Line 62240"/>
                  <p:cNvSpPr>
                    <a:spLocks noChangeShapeType="1"/>
                  </p:cNvSpPr>
                  <p:nvPr/>
                </p:nvSpPr>
                <p:spPr bwMode="auto">
                  <a:xfrm flipV="1">
                    <a:off x="3872" y="1960"/>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7" name="Line 62241"/>
                  <p:cNvSpPr>
                    <a:spLocks noChangeShapeType="1"/>
                  </p:cNvSpPr>
                  <p:nvPr/>
                </p:nvSpPr>
                <p:spPr bwMode="auto">
                  <a:xfrm flipH="1">
                    <a:off x="3870" y="1960"/>
                    <a:ext cx="7"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8" name="Line 62242"/>
                  <p:cNvSpPr>
                    <a:spLocks noChangeShapeType="1"/>
                  </p:cNvSpPr>
                  <p:nvPr/>
                </p:nvSpPr>
                <p:spPr bwMode="auto">
                  <a:xfrm flipH="1">
                    <a:off x="3865" y="1963"/>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9" name="Line 62243"/>
                  <p:cNvSpPr>
                    <a:spLocks noChangeShapeType="1"/>
                  </p:cNvSpPr>
                  <p:nvPr/>
                </p:nvSpPr>
                <p:spPr bwMode="auto">
                  <a:xfrm flipH="1">
                    <a:off x="3858" y="197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0" name="Line 62244"/>
                  <p:cNvSpPr>
                    <a:spLocks noChangeShapeType="1"/>
                  </p:cNvSpPr>
                  <p:nvPr/>
                </p:nvSpPr>
                <p:spPr bwMode="auto">
                  <a:xfrm flipH="1">
                    <a:off x="3856" y="1973"/>
                    <a:ext cx="2"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1" name="Line 62245"/>
                  <p:cNvSpPr>
                    <a:spLocks noChangeShapeType="1"/>
                  </p:cNvSpPr>
                  <p:nvPr/>
                </p:nvSpPr>
                <p:spPr bwMode="auto">
                  <a:xfrm flipH="1" flipV="1">
                    <a:off x="3846" y="1985"/>
                    <a:ext cx="10"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2" name="Line 62246"/>
                  <p:cNvSpPr>
                    <a:spLocks noChangeShapeType="1"/>
                  </p:cNvSpPr>
                  <p:nvPr/>
                </p:nvSpPr>
                <p:spPr bwMode="auto">
                  <a:xfrm flipH="1" flipV="1">
                    <a:off x="3837" y="198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3" name="Line 62247"/>
                  <p:cNvSpPr>
                    <a:spLocks noChangeShapeType="1"/>
                  </p:cNvSpPr>
                  <p:nvPr/>
                </p:nvSpPr>
                <p:spPr bwMode="auto">
                  <a:xfrm flipV="1">
                    <a:off x="3837" y="1969"/>
                    <a:ext cx="12"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4" name="Line 62248"/>
                  <p:cNvSpPr>
                    <a:spLocks noChangeShapeType="1"/>
                  </p:cNvSpPr>
                  <p:nvPr/>
                </p:nvSpPr>
                <p:spPr bwMode="auto">
                  <a:xfrm flipH="1" flipV="1">
                    <a:off x="3847" y="1962"/>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5" name="Line 62249"/>
                  <p:cNvSpPr>
                    <a:spLocks noChangeShapeType="1"/>
                  </p:cNvSpPr>
                  <p:nvPr/>
                </p:nvSpPr>
                <p:spPr bwMode="auto">
                  <a:xfrm flipH="1" flipV="1">
                    <a:off x="3845" y="1955"/>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6" name="Line 62250"/>
                  <p:cNvSpPr>
                    <a:spLocks noChangeShapeType="1"/>
                  </p:cNvSpPr>
                  <p:nvPr/>
                </p:nvSpPr>
                <p:spPr bwMode="auto">
                  <a:xfrm flipV="1">
                    <a:off x="3845" y="1946"/>
                    <a:ext cx="4"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7" name="Line 62251"/>
                  <p:cNvSpPr>
                    <a:spLocks noChangeShapeType="1"/>
                  </p:cNvSpPr>
                  <p:nvPr/>
                </p:nvSpPr>
                <p:spPr bwMode="auto">
                  <a:xfrm flipV="1">
                    <a:off x="3849" y="1943"/>
                    <a:ext cx="8"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8" name="Line 62252"/>
                  <p:cNvSpPr>
                    <a:spLocks noChangeShapeType="1"/>
                  </p:cNvSpPr>
                  <p:nvPr/>
                </p:nvSpPr>
                <p:spPr bwMode="auto">
                  <a:xfrm flipH="1" flipV="1">
                    <a:off x="3855" y="193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9" name="Line 62253"/>
                  <p:cNvSpPr>
                    <a:spLocks noChangeShapeType="1"/>
                  </p:cNvSpPr>
                  <p:nvPr/>
                </p:nvSpPr>
                <p:spPr bwMode="auto">
                  <a:xfrm flipH="1" flipV="1">
                    <a:off x="3853" y="1929"/>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0" name="Line 62254"/>
                  <p:cNvSpPr>
                    <a:spLocks noChangeShapeType="1"/>
                  </p:cNvSpPr>
                  <p:nvPr/>
                </p:nvSpPr>
                <p:spPr bwMode="auto">
                  <a:xfrm flipV="1">
                    <a:off x="3853" y="1925"/>
                    <a:ext cx="13"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1" name="Line 62255"/>
                  <p:cNvSpPr>
                    <a:spLocks noChangeShapeType="1"/>
                  </p:cNvSpPr>
                  <p:nvPr/>
                </p:nvSpPr>
                <p:spPr bwMode="auto">
                  <a:xfrm flipH="1" flipV="1">
                    <a:off x="3864" y="1918"/>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2" name="Line 62256"/>
                  <p:cNvSpPr>
                    <a:spLocks noChangeShapeType="1"/>
                  </p:cNvSpPr>
                  <p:nvPr/>
                </p:nvSpPr>
                <p:spPr bwMode="auto">
                  <a:xfrm flipH="1" flipV="1">
                    <a:off x="3855" y="1914"/>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3" name="Line 62257"/>
                  <p:cNvSpPr>
                    <a:spLocks noChangeShapeType="1"/>
                  </p:cNvSpPr>
                  <p:nvPr/>
                </p:nvSpPr>
                <p:spPr bwMode="auto">
                  <a:xfrm flipH="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4" name="Line 62258"/>
                  <p:cNvSpPr>
                    <a:spLocks noChangeShapeType="1"/>
                  </p:cNvSpPr>
                  <p:nvPr/>
                </p:nvSpPr>
                <p:spPr bwMode="auto">
                  <a:xfrm flipV="1">
                    <a:off x="3848" y="1914"/>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5" name="Line 62259"/>
                  <p:cNvSpPr>
                    <a:spLocks noChangeShapeType="1"/>
                  </p:cNvSpPr>
                  <p:nvPr/>
                </p:nvSpPr>
                <p:spPr bwMode="auto">
                  <a:xfrm flipH="1" flipV="1">
                    <a:off x="3853" y="190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6" name="Line 62260"/>
                  <p:cNvSpPr>
                    <a:spLocks noChangeShapeType="1"/>
                  </p:cNvSpPr>
                  <p:nvPr/>
                </p:nvSpPr>
                <p:spPr bwMode="auto">
                  <a:xfrm flipH="1" flipV="1">
                    <a:off x="3851" y="1900"/>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7" name="Line 62261"/>
                  <p:cNvSpPr>
                    <a:spLocks noChangeShapeType="1"/>
                  </p:cNvSpPr>
                  <p:nvPr/>
                </p:nvSpPr>
                <p:spPr bwMode="auto">
                  <a:xfrm flipH="1" flipV="1">
                    <a:off x="3848" y="1893"/>
                    <a:ext cx="3"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8" name="Line 62262"/>
                  <p:cNvSpPr>
                    <a:spLocks noChangeShapeType="1"/>
                  </p:cNvSpPr>
                  <p:nvPr/>
                </p:nvSpPr>
                <p:spPr bwMode="auto">
                  <a:xfrm flipV="1">
                    <a:off x="3848" y="1883"/>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9" name="Line 62263"/>
                  <p:cNvSpPr>
                    <a:spLocks noChangeShapeType="1"/>
                  </p:cNvSpPr>
                  <p:nvPr/>
                </p:nvSpPr>
                <p:spPr bwMode="auto">
                  <a:xfrm flipV="1">
                    <a:off x="3853" y="1881"/>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0" name="Line 62264"/>
                  <p:cNvSpPr>
                    <a:spLocks noChangeShapeType="1"/>
                  </p:cNvSpPr>
                  <p:nvPr/>
                </p:nvSpPr>
                <p:spPr bwMode="auto">
                  <a:xfrm flipV="1">
                    <a:off x="3860" y="1879"/>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1" name="Line 62265"/>
                  <p:cNvSpPr>
                    <a:spLocks noChangeShapeType="1"/>
                  </p:cNvSpPr>
                  <p:nvPr/>
                </p:nvSpPr>
                <p:spPr bwMode="auto">
                  <a:xfrm>
                    <a:off x="3867" y="1879"/>
                    <a:ext cx="3"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2" name="Line 62266"/>
                  <p:cNvSpPr>
                    <a:spLocks noChangeShapeType="1"/>
                  </p:cNvSpPr>
                  <p:nvPr/>
                </p:nvSpPr>
                <p:spPr bwMode="auto">
                  <a:xfrm flipV="1">
                    <a:off x="3870" y="188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3" name="Line 62267"/>
                  <p:cNvSpPr>
                    <a:spLocks noChangeShapeType="1"/>
                  </p:cNvSpPr>
                  <p:nvPr/>
                </p:nvSpPr>
                <p:spPr bwMode="auto">
                  <a:xfrm>
                    <a:off x="3876" y="1885"/>
                    <a:ext cx="9"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4" name="Line 62268"/>
                  <p:cNvSpPr>
                    <a:spLocks noChangeShapeType="1"/>
                  </p:cNvSpPr>
                  <p:nvPr/>
                </p:nvSpPr>
                <p:spPr bwMode="auto">
                  <a:xfrm flipH="1" flipV="1">
                    <a:off x="3883" y="1883"/>
                    <a:ext cx="2"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5" name="Line 62269"/>
                  <p:cNvSpPr>
                    <a:spLocks noChangeShapeType="1"/>
                  </p:cNvSpPr>
                  <p:nvPr/>
                </p:nvSpPr>
                <p:spPr bwMode="auto">
                  <a:xfrm flipH="1" flipV="1">
                    <a:off x="3881" y="1875"/>
                    <a:ext cx="2"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6" name="Line 62270"/>
                  <p:cNvSpPr>
                    <a:spLocks noChangeShapeType="1"/>
                  </p:cNvSpPr>
                  <p:nvPr/>
                </p:nvSpPr>
                <p:spPr bwMode="auto">
                  <a:xfrm flipH="1" flipV="1">
                    <a:off x="3872" y="1870"/>
                    <a:ext cx="9" cy="5"/>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7" name="Line 62271"/>
                  <p:cNvSpPr>
                    <a:spLocks noChangeShapeType="1"/>
                  </p:cNvSpPr>
                  <p:nvPr/>
                </p:nvSpPr>
                <p:spPr bwMode="auto">
                  <a:xfrm flipV="1">
                    <a:off x="3872" y="1862"/>
                    <a:ext cx="5" cy="8"/>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8" name="Line 62272"/>
                  <p:cNvSpPr>
                    <a:spLocks noChangeShapeType="1"/>
                  </p:cNvSpPr>
                  <p:nvPr/>
                </p:nvSpPr>
                <p:spPr bwMode="auto">
                  <a:xfrm flipV="1">
                    <a:off x="3877" y="1860"/>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9" name="Line 62273"/>
                  <p:cNvSpPr>
                    <a:spLocks noChangeShapeType="1"/>
                  </p:cNvSpPr>
                  <p:nvPr/>
                </p:nvSpPr>
                <p:spPr bwMode="auto">
                  <a:xfrm flipH="1" flipV="1">
                    <a:off x="3875" y="1854"/>
                    <a:ext cx="9"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0" name="Line 62274"/>
                  <p:cNvSpPr>
                    <a:spLocks noChangeShapeType="1"/>
                  </p:cNvSpPr>
                  <p:nvPr/>
                </p:nvSpPr>
                <p:spPr bwMode="auto">
                  <a:xfrm>
                    <a:off x="3875" y="1854"/>
                    <a:ext cx="16" cy="4"/>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1" name="Line 62275"/>
                  <p:cNvSpPr>
                    <a:spLocks noChangeShapeType="1"/>
                  </p:cNvSpPr>
                  <p:nvPr/>
                </p:nvSpPr>
                <p:spPr bwMode="auto">
                  <a:xfrm flipV="1">
                    <a:off x="3891" y="1848"/>
                    <a:ext cx="5" cy="10"/>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2" name="Line 62276"/>
                  <p:cNvSpPr>
                    <a:spLocks noChangeShapeType="1"/>
                  </p:cNvSpPr>
                  <p:nvPr/>
                </p:nvSpPr>
                <p:spPr bwMode="auto">
                  <a:xfrm flipH="1">
                    <a:off x="3889" y="1848"/>
                    <a:ext cx="7"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3" name="Line 62277"/>
                  <p:cNvSpPr>
                    <a:spLocks noChangeShapeType="1"/>
                  </p:cNvSpPr>
                  <p:nvPr/>
                </p:nvSpPr>
                <p:spPr bwMode="auto">
                  <a:xfrm flipV="1">
                    <a:off x="3889" y="1834"/>
                    <a:ext cx="3" cy="1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4" name="Line 62278"/>
                  <p:cNvSpPr>
                    <a:spLocks noChangeShapeType="1"/>
                  </p:cNvSpPr>
                  <p:nvPr/>
                </p:nvSpPr>
                <p:spPr bwMode="auto">
                  <a:xfrm flipH="1" flipV="1">
                    <a:off x="3890" y="1827"/>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5" name="Line 62279"/>
                  <p:cNvSpPr>
                    <a:spLocks noChangeShapeType="1"/>
                  </p:cNvSpPr>
                  <p:nvPr/>
                </p:nvSpPr>
                <p:spPr bwMode="auto">
                  <a:xfrm flipV="1">
                    <a:off x="3890" y="1825"/>
                    <a:ext cx="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6" name="Line 62280"/>
                  <p:cNvSpPr>
                    <a:spLocks noChangeShapeType="1"/>
                  </p:cNvSpPr>
                  <p:nvPr/>
                </p:nvSpPr>
                <p:spPr bwMode="auto">
                  <a:xfrm>
                    <a:off x="3896" y="1825"/>
                    <a:ext cx="16" cy="3"/>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7" name="Line 62281"/>
                  <p:cNvSpPr>
                    <a:spLocks noChangeShapeType="1"/>
                  </p:cNvSpPr>
                  <p:nvPr/>
                </p:nvSpPr>
                <p:spPr bwMode="auto">
                  <a:xfrm flipH="1">
                    <a:off x="3906" y="1828"/>
                    <a:ext cx="6" cy="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8" name="Line 62282"/>
                  <p:cNvSpPr>
                    <a:spLocks noChangeShapeType="1"/>
                  </p:cNvSpPr>
                  <p:nvPr/>
                </p:nvSpPr>
                <p:spPr bwMode="auto">
                  <a:xfrm>
                    <a:off x="3906" y="1829"/>
                    <a:ext cx="8" cy="6"/>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9" name="Line 62283"/>
                  <p:cNvSpPr>
                    <a:spLocks noChangeShapeType="1"/>
                  </p:cNvSpPr>
                  <p:nvPr/>
                </p:nvSpPr>
                <p:spPr bwMode="auto">
                  <a:xfrm flipV="1">
                    <a:off x="3914" y="1826"/>
                    <a:ext cx="5" cy="9"/>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0" name="Line 62284"/>
                  <p:cNvSpPr>
                    <a:spLocks noChangeShapeType="1"/>
                  </p:cNvSpPr>
                  <p:nvPr/>
                </p:nvSpPr>
                <p:spPr bwMode="auto">
                  <a:xfrm>
                    <a:off x="3919" y="1826"/>
                    <a:ext cx="2"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1" name="Line 62285"/>
                  <p:cNvSpPr>
                    <a:spLocks noChangeShapeType="1"/>
                  </p:cNvSpPr>
                  <p:nvPr/>
                </p:nvSpPr>
                <p:spPr bwMode="auto">
                  <a:xfrm>
                    <a:off x="3921" y="1833"/>
                    <a:ext cx="16"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2" name="Line 62286"/>
                  <p:cNvSpPr>
                    <a:spLocks noChangeShapeType="1"/>
                  </p:cNvSpPr>
                  <p:nvPr/>
                </p:nvSpPr>
                <p:spPr bwMode="auto">
                  <a:xfrm flipV="1">
                    <a:off x="3937" y="1824"/>
                    <a:ext cx="13" cy="11"/>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3" name="Line 62287"/>
                  <p:cNvSpPr>
                    <a:spLocks noChangeShapeType="1"/>
                  </p:cNvSpPr>
                  <p:nvPr/>
                </p:nvSpPr>
                <p:spPr bwMode="auto">
                  <a:xfrm>
                    <a:off x="3950" y="1824"/>
                    <a:ext cx="1" cy="7"/>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4" name="Line 62288"/>
                  <p:cNvSpPr>
                    <a:spLocks noChangeShapeType="1"/>
                  </p:cNvSpPr>
                  <p:nvPr/>
                </p:nvSpPr>
                <p:spPr bwMode="auto">
                  <a:xfrm flipV="1">
                    <a:off x="3951" y="1829"/>
                    <a:ext cx="8" cy="2"/>
                  </a:xfrm>
                  <a:prstGeom prst="line">
                    <a:avLst/>
                  </a:prstGeom>
                  <a:grp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
              <p:nvSpPr>
                <p:cNvPr id="14" name="Line 62290"/>
                <p:cNvSpPr>
                  <a:spLocks noChangeShapeType="1"/>
                </p:cNvSpPr>
                <p:nvPr/>
              </p:nvSpPr>
              <p:spPr bwMode="auto">
                <a:xfrm flipV="1">
                  <a:off x="8360118" y="188532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 name="Line 62291"/>
                <p:cNvSpPr>
                  <a:spLocks noChangeShapeType="1"/>
                </p:cNvSpPr>
                <p:nvPr/>
              </p:nvSpPr>
              <p:spPr bwMode="auto">
                <a:xfrm>
                  <a:off x="8392482" y="1885320"/>
                  <a:ext cx="53940"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 name="Line 62292"/>
                <p:cNvSpPr>
                  <a:spLocks noChangeShapeType="1"/>
                </p:cNvSpPr>
                <p:nvPr/>
              </p:nvSpPr>
              <p:spPr bwMode="auto">
                <a:xfrm flipH="1">
                  <a:off x="8414058" y="1912292"/>
                  <a:ext cx="32364" cy="4315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 name="Line 62293"/>
                <p:cNvSpPr>
                  <a:spLocks noChangeShapeType="1"/>
                </p:cNvSpPr>
                <p:nvPr/>
              </p:nvSpPr>
              <p:spPr bwMode="auto">
                <a:xfrm>
                  <a:off x="8414058" y="1955443"/>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 name="Line 62294"/>
                <p:cNvSpPr>
                  <a:spLocks noChangeShapeType="1"/>
                </p:cNvSpPr>
                <p:nvPr/>
              </p:nvSpPr>
              <p:spPr bwMode="auto">
                <a:xfrm flipH="1">
                  <a:off x="8354726" y="1993199"/>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 name="Line 62295"/>
                <p:cNvSpPr>
                  <a:spLocks noChangeShapeType="1"/>
                </p:cNvSpPr>
                <p:nvPr/>
              </p:nvSpPr>
              <p:spPr bwMode="auto">
                <a:xfrm flipH="1">
                  <a:off x="8333150" y="2014775"/>
                  <a:ext cx="21576"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 name="Line 62296"/>
                <p:cNvSpPr>
                  <a:spLocks noChangeShapeType="1"/>
                </p:cNvSpPr>
                <p:nvPr/>
              </p:nvSpPr>
              <p:spPr bwMode="auto">
                <a:xfrm flipH="1">
                  <a:off x="8300787" y="2068715"/>
                  <a:ext cx="32364"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 name="Line 62297"/>
                <p:cNvSpPr>
                  <a:spLocks noChangeShapeType="1"/>
                </p:cNvSpPr>
                <p:nvPr/>
              </p:nvSpPr>
              <p:spPr bwMode="auto">
                <a:xfrm flipH="1">
                  <a:off x="8263027" y="2117262"/>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 name="Line 62298"/>
                <p:cNvSpPr>
                  <a:spLocks noChangeShapeType="1"/>
                </p:cNvSpPr>
                <p:nvPr/>
              </p:nvSpPr>
              <p:spPr bwMode="auto">
                <a:xfrm flipH="1">
                  <a:off x="8225271" y="2128050"/>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 name="Line 62299"/>
                <p:cNvSpPr>
                  <a:spLocks noChangeShapeType="1"/>
                </p:cNvSpPr>
                <p:nvPr/>
              </p:nvSpPr>
              <p:spPr bwMode="auto">
                <a:xfrm flipH="1">
                  <a:off x="8198300" y="2138838"/>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 name="Line 62300"/>
                <p:cNvSpPr>
                  <a:spLocks noChangeShapeType="1"/>
                </p:cNvSpPr>
                <p:nvPr/>
              </p:nvSpPr>
              <p:spPr bwMode="auto">
                <a:xfrm>
                  <a:off x="8198300" y="2187382"/>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 name="Line 62301"/>
                <p:cNvSpPr>
                  <a:spLocks noChangeShapeType="1"/>
                </p:cNvSpPr>
                <p:nvPr/>
              </p:nvSpPr>
              <p:spPr bwMode="auto">
                <a:xfrm flipH="1">
                  <a:off x="8176724" y="2225142"/>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 name="Line 62302"/>
                <p:cNvSpPr>
                  <a:spLocks noChangeShapeType="1"/>
                </p:cNvSpPr>
                <p:nvPr/>
              </p:nvSpPr>
              <p:spPr bwMode="auto">
                <a:xfrm flipH="1">
                  <a:off x="8111996" y="2235930"/>
                  <a:ext cx="64728" cy="5933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 name="Line 62303"/>
                <p:cNvSpPr>
                  <a:spLocks noChangeShapeType="1"/>
                </p:cNvSpPr>
                <p:nvPr/>
              </p:nvSpPr>
              <p:spPr bwMode="auto">
                <a:xfrm>
                  <a:off x="8111996" y="2295261"/>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 name="Line 62304"/>
                <p:cNvSpPr>
                  <a:spLocks noChangeShapeType="1"/>
                </p:cNvSpPr>
                <p:nvPr/>
              </p:nvSpPr>
              <p:spPr bwMode="auto">
                <a:xfrm flipV="1">
                  <a:off x="8122784" y="23222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 name="Line 62305"/>
                <p:cNvSpPr>
                  <a:spLocks noChangeShapeType="1"/>
                </p:cNvSpPr>
                <p:nvPr/>
              </p:nvSpPr>
              <p:spPr bwMode="auto">
                <a:xfrm flipH="1">
                  <a:off x="8122784" y="23222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 name="Line 62306"/>
                <p:cNvSpPr>
                  <a:spLocks noChangeShapeType="1"/>
                </p:cNvSpPr>
                <p:nvPr/>
              </p:nvSpPr>
              <p:spPr bwMode="auto">
                <a:xfrm>
                  <a:off x="8122784" y="2333021"/>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 name="Line 62307"/>
                <p:cNvSpPr>
                  <a:spLocks noChangeShapeType="1"/>
                </p:cNvSpPr>
                <p:nvPr/>
              </p:nvSpPr>
              <p:spPr bwMode="auto">
                <a:xfrm>
                  <a:off x="8138968" y="2370777"/>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 name="Line 62308"/>
                <p:cNvSpPr>
                  <a:spLocks noChangeShapeType="1"/>
                </p:cNvSpPr>
                <p:nvPr/>
              </p:nvSpPr>
              <p:spPr bwMode="auto">
                <a:xfrm flipV="1">
                  <a:off x="8149756" y="2397749"/>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 name="Line 62309"/>
                <p:cNvSpPr>
                  <a:spLocks noChangeShapeType="1"/>
                </p:cNvSpPr>
                <p:nvPr/>
              </p:nvSpPr>
              <p:spPr bwMode="auto">
                <a:xfrm flipV="1">
                  <a:off x="8182119" y="2338413"/>
                  <a:ext cx="64728" cy="59335"/>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 name="Line 62310"/>
                <p:cNvSpPr>
                  <a:spLocks noChangeShapeType="1"/>
                </p:cNvSpPr>
                <p:nvPr/>
              </p:nvSpPr>
              <p:spPr bwMode="auto">
                <a:xfrm flipV="1">
                  <a:off x="8246847" y="2327625"/>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 name="Line 62311"/>
                <p:cNvSpPr>
                  <a:spLocks noChangeShapeType="1"/>
                </p:cNvSpPr>
                <p:nvPr/>
              </p:nvSpPr>
              <p:spPr bwMode="auto">
                <a:xfrm flipV="1">
                  <a:off x="8284603" y="2300657"/>
                  <a:ext cx="75516"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 name="Line 62312"/>
                <p:cNvSpPr>
                  <a:spLocks noChangeShapeType="1"/>
                </p:cNvSpPr>
                <p:nvPr/>
              </p:nvSpPr>
              <p:spPr bwMode="auto">
                <a:xfrm flipV="1">
                  <a:off x="8360118" y="2289869"/>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 name="Line 62313"/>
                <p:cNvSpPr>
                  <a:spLocks noChangeShapeType="1"/>
                </p:cNvSpPr>
                <p:nvPr/>
              </p:nvSpPr>
              <p:spPr bwMode="auto">
                <a:xfrm flipV="1">
                  <a:off x="8403270" y="2268293"/>
                  <a:ext cx="70123"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 name="Line 62314"/>
                <p:cNvSpPr>
                  <a:spLocks noChangeShapeType="1"/>
                </p:cNvSpPr>
                <p:nvPr/>
              </p:nvSpPr>
              <p:spPr bwMode="auto">
                <a:xfrm flipV="1">
                  <a:off x="8473393" y="2257505"/>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 name="Line 62315"/>
                <p:cNvSpPr>
                  <a:spLocks noChangeShapeType="1"/>
                </p:cNvSpPr>
                <p:nvPr/>
              </p:nvSpPr>
              <p:spPr bwMode="auto">
                <a:xfrm>
                  <a:off x="8511149" y="2257505"/>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 name="Line 62316"/>
                <p:cNvSpPr>
                  <a:spLocks noChangeShapeType="1"/>
                </p:cNvSpPr>
                <p:nvPr/>
              </p:nvSpPr>
              <p:spPr bwMode="auto">
                <a:xfrm>
                  <a:off x="8559697" y="2284474"/>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 name="Line 62317"/>
                <p:cNvSpPr>
                  <a:spLocks noChangeShapeType="1"/>
                </p:cNvSpPr>
                <p:nvPr/>
              </p:nvSpPr>
              <p:spPr bwMode="auto">
                <a:xfrm flipV="1">
                  <a:off x="8570485" y="2311445"/>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 name="Line 62318"/>
                <p:cNvSpPr>
                  <a:spLocks noChangeShapeType="1"/>
                </p:cNvSpPr>
                <p:nvPr/>
              </p:nvSpPr>
              <p:spPr bwMode="auto">
                <a:xfrm flipV="1">
                  <a:off x="8608241" y="2295261"/>
                  <a:ext cx="43152" cy="1618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 name="Line 62319"/>
                <p:cNvSpPr>
                  <a:spLocks noChangeShapeType="1"/>
                </p:cNvSpPr>
                <p:nvPr/>
              </p:nvSpPr>
              <p:spPr bwMode="auto">
                <a:xfrm flipV="1">
                  <a:off x="8651393" y="2284474"/>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 name="Line 62320"/>
                <p:cNvSpPr>
                  <a:spLocks noChangeShapeType="1"/>
                </p:cNvSpPr>
                <p:nvPr/>
              </p:nvSpPr>
              <p:spPr bwMode="auto">
                <a:xfrm>
                  <a:off x="8683756" y="2284474"/>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 name="Line 62321"/>
                <p:cNvSpPr>
                  <a:spLocks noChangeShapeType="1"/>
                </p:cNvSpPr>
                <p:nvPr/>
              </p:nvSpPr>
              <p:spPr bwMode="auto">
                <a:xfrm>
                  <a:off x="8694544" y="2322233"/>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 name="Line 62322"/>
                <p:cNvSpPr>
                  <a:spLocks noChangeShapeType="1"/>
                </p:cNvSpPr>
                <p:nvPr/>
              </p:nvSpPr>
              <p:spPr bwMode="auto">
                <a:xfrm flipH="1">
                  <a:off x="8683756" y="2359989"/>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 name="Line 62323"/>
                <p:cNvSpPr>
                  <a:spLocks noChangeShapeType="1"/>
                </p:cNvSpPr>
                <p:nvPr/>
              </p:nvSpPr>
              <p:spPr bwMode="auto">
                <a:xfrm flipH="1">
                  <a:off x="8640605" y="2408536"/>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 name="Line 62324"/>
                <p:cNvSpPr>
                  <a:spLocks noChangeShapeType="1"/>
                </p:cNvSpPr>
                <p:nvPr/>
              </p:nvSpPr>
              <p:spPr bwMode="auto">
                <a:xfrm>
                  <a:off x="8640605" y="2419324"/>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 name="Line 62325"/>
                <p:cNvSpPr>
                  <a:spLocks noChangeShapeType="1"/>
                </p:cNvSpPr>
                <p:nvPr/>
              </p:nvSpPr>
              <p:spPr bwMode="auto">
                <a:xfrm flipH="1">
                  <a:off x="8619029" y="2457080"/>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 name="Line 62326"/>
                <p:cNvSpPr>
                  <a:spLocks noChangeShapeType="1"/>
                </p:cNvSpPr>
                <p:nvPr/>
              </p:nvSpPr>
              <p:spPr bwMode="auto">
                <a:xfrm flipH="1">
                  <a:off x="8592061" y="2467868"/>
                  <a:ext cx="26972"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 name="Line 62327"/>
                <p:cNvSpPr>
                  <a:spLocks noChangeShapeType="1"/>
                </p:cNvSpPr>
                <p:nvPr/>
              </p:nvSpPr>
              <p:spPr bwMode="auto">
                <a:xfrm>
                  <a:off x="8592061" y="2521808"/>
                  <a:ext cx="48547"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 name="Line 62328"/>
                <p:cNvSpPr>
                  <a:spLocks noChangeShapeType="1"/>
                </p:cNvSpPr>
                <p:nvPr/>
              </p:nvSpPr>
              <p:spPr bwMode="auto">
                <a:xfrm>
                  <a:off x="8640605" y="2543384"/>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 name="Line 62329"/>
                <p:cNvSpPr>
                  <a:spLocks noChangeShapeType="1"/>
                </p:cNvSpPr>
                <p:nvPr/>
              </p:nvSpPr>
              <p:spPr bwMode="auto">
                <a:xfrm flipH="1">
                  <a:off x="8624424" y="2581143"/>
                  <a:ext cx="26972"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 name="Line 62330"/>
                <p:cNvSpPr>
                  <a:spLocks noChangeShapeType="1"/>
                </p:cNvSpPr>
                <p:nvPr/>
              </p:nvSpPr>
              <p:spPr bwMode="auto">
                <a:xfrm flipH="1">
                  <a:off x="8559697" y="2635083"/>
                  <a:ext cx="64728"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 name="Line 62331"/>
                <p:cNvSpPr>
                  <a:spLocks noChangeShapeType="1"/>
                </p:cNvSpPr>
                <p:nvPr/>
              </p:nvSpPr>
              <p:spPr bwMode="auto">
                <a:xfrm>
                  <a:off x="8559697" y="2689023"/>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 name="Line 62332"/>
                <p:cNvSpPr>
                  <a:spLocks noChangeShapeType="1"/>
                </p:cNvSpPr>
                <p:nvPr/>
              </p:nvSpPr>
              <p:spPr bwMode="auto">
                <a:xfrm flipH="1">
                  <a:off x="8538121" y="2726779"/>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 name="Line 62333"/>
                <p:cNvSpPr>
                  <a:spLocks noChangeShapeType="1"/>
                </p:cNvSpPr>
                <p:nvPr/>
              </p:nvSpPr>
              <p:spPr bwMode="auto">
                <a:xfrm flipH="1">
                  <a:off x="8511149" y="2737567"/>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 name="Line 62334"/>
                <p:cNvSpPr>
                  <a:spLocks noChangeShapeType="1"/>
                </p:cNvSpPr>
                <p:nvPr/>
              </p:nvSpPr>
              <p:spPr bwMode="auto">
                <a:xfrm flipH="1" flipV="1">
                  <a:off x="8462605" y="2764538"/>
                  <a:ext cx="48547"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 name="Line 62335"/>
                <p:cNvSpPr>
                  <a:spLocks noChangeShapeType="1"/>
                </p:cNvSpPr>
                <p:nvPr/>
              </p:nvSpPr>
              <p:spPr bwMode="auto">
                <a:xfrm flipH="1">
                  <a:off x="8424846" y="2764538"/>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 name="Line 62336"/>
                <p:cNvSpPr>
                  <a:spLocks noChangeShapeType="1"/>
                </p:cNvSpPr>
                <p:nvPr/>
              </p:nvSpPr>
              <p:spPr bwMode="auto">
                <a:xfrm flipH="1">
                  <a:off x="8349331" y="2775326"/>
                  <a:ext cx="75516"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 name="Line 62337"/>
                <p:cNvSpPr>
                  <a:spLocks noChangeShapeType="1"/>
                </p:cNvSpPr>
                <p:nvPr/>
              </p:nvSpPr>
              <p:spPr bwMode="auto">
                <a:xfrm>
                  <a:off x="8349331" y="2796902"/>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 name="Line 62338"/>
                <p:cNvSpPr>
                  <a:spLocks noChangeShapeType="1"/>
                </p:cNvSpPr>
                <p:nvPr/>
              </p:nvSpPr>
              <p:spPr bwMode="auto">
                <a:xfrm flipV="1">
                  <a:off x="8365514" y="2823870"/>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 name="Line 62339"/>
                <p:cNvSpPr>
                  <a:spLocks noChangeShapeType="1"/>
                </p:cNvSpPr>
                <p:nvPr/>
              </p:nvSpPr>
              <p:spPr bwMode="auto">
                <a:xfrm>
                  <a:off x="8397878" y="2823870"/>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 name="Line 62340"/>
                <p:cNvSpPr>
                  <a:spLocks noChangeShapeType="1"/>
                </p:cNvSpPr>
                <p:nvPr/>
              </p:nvSpPr>
              <p:spPr bwMode="auto">
                <a:xfrm flipV="1">
                  <a:off x="8446422" y="2834658"/>
                  <a:ext cx="37759" cy="1618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 name="Line 62341"/>
                <p:cNvSpPr>
                  <a:spLocks noChangeShapeType="1"/>
                </p:cNvSpPr>
                <p:nvPr/>
              </p:nvSpPr>
              <p:spPr bwMode="auto">
                <a:xfrm flipH="1">
                  <a:off x="8457210" y="2834658"/>
                  <a:ext cx="26972"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 name="Line 62342"/>
                <p:cNvSpPr>
                  <a:spLocks noChangeShapeType="1"/>
                </p:cNvSpPr>
                <p:nvPr/>
              </p:nvSpPr>
              <p:spPr bwMode="auto">
                <a:xfrm flipH="1">
                  <a:off x="8387090" y="2888598"/>
                  <a:ext cx="70123"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 name="Line 62343"/>
                <p:cNvSpPr>
                  <a:spLocks noChangeShapeType="1"/>
                </p:cNvSpPr>
                <p:nvPr/>
              </p:nvSpPr>
              <p:spPr bwMode="auto">
                <a:xfrm>
                  <a:off x="8387090" y="2910173"/>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 name="Line 62344"/>
                <p:cNvSpPr>
                  <a:spLocks noChangeShapeType="1"/>
                </p:cNvSpPr>
                <p:nvPr/>
              </p:nvSpPr>
              <p:spPr bwMode="auto">
                <a:xfrm flipH="1">
                  <a:off x="8360118" y="29479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 name="Line 62345"/>
                <p:cNvSpPr>
                  <a:spLocks noChangeShapeType="1"/>
                </p:cNvSpPr>
                <p:nvPr/>
              </p:nvSpPr>
              <p:spPr bwMode="auto">
                <a:xfrm flipH="1">
                  <a:off x="8322362" y="2958721"/>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 name="Line 62346"/>
                <p:cNvSpPr>
                  <a:spLocks noChangeShapeType="1"/>
                </p:cNvSpPr>
                <p:nvPr/>
              </p:nvSpPr>
              <p:spPr bwMode="auto">
                <a:xfrm flipH="1" flipV="1">
                  <a:off x="8268423" y="2947933"/>
                  <a:ext cx="53940"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 name="Line 62347"/>
                <p:cNvSpPr>
                  <a:spLocks noChangeShapeType="1"/>
                </p:cNvSpPr>
                <p:nvPr/>
              </p:nvSpPr>
              <p:spPr bwMode="auto">
                <a:xfrm flipH="1">
                  <a:off x="8230663" y="294793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 name="Line 62348"/>
                <p:cNvSpPr>
                  <a:spLocks noChangeShapeType="1"/>
                </p:cNvSpPr>
                <p:nvPr/>
              </p:nvSpPr>
              <p:spPr bwMode="auto">
                <a:xfrm>
                  <a:off x="8230663" y="2958721"/>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 name="Line 62349"/>
                <p:cNvSpPr>
                  <a:spLocks noChangeShapeType="1"/>
                </p:cNvSpPr>
                <p:nvPr/>
              </p:nvSpPr>
              <p:spPr bwMode="auto">
                <a:xfrm flipV="1">
                  <a:off x="8241451" y="2980297"/>
                  <a:ext cx="37759" cy="16184"/>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 name="Line 62350"/>
                <p:cNvSpPr>
                  <a:spLocks noChangeShapeType="1"/>
                </p:cNvSpPr>
                <p:nvPr/>
              </p:nvSpPr>
              <p:spPr bwMode="auto">
                <a:xfrm>
                  <a:off x="8279211" y="2980297"/>
                  <a:ext cx="53940"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 name="Line 62351"/>
                <p:cNvSpPr>
                  <a:spLocks noChangeShapeType="1"/>
                </p:cNvSpPr>
                <p:nvPr/>
              </p:nvSpPr>
              <p:spPr bwMode="auto">
                <a:xfrm flipV="1">
                  <a:off x="8333150" y="2996477"/>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 name="Line 62352"/>
                <p:cNvSpPr>
                  <a:spLocks noChangeShapeType="1"/>
                </p:cNvSpPr>
                <p:nvPr/>
              </p:nvSpPr>
              <p:spPr bwMode="auto">
                <a:xfrm flipV="1">
                  <a:off x="8370906" y="2974901"/>
                  <a:ext cx="70123"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 name="Line 62353"/>
                <p:cNvSpPr>
                  <a:spLocks noChangeShapeType="1"/>
                </p:cNvSpPr>
                <p:nvPr/>
              </p:nvSpPr>
              <p:spPr bwMode="auto">
                <a:xfrm flipV="1">
                  <a:off x="8441030" y="296411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 name="Line 62354"/>
                <p:cNvSpPr>
                  <a:spLocks noChangeShapeType="1"/>
                </p:cNvSpPr>
                <p:nvPr/>
              </p:nvSpPr>
              <p:spPr bwMode="auto">
                <a:xfrm>
                  <a:off x="8478786" y="2964113"/>
                  <a:ext cx="48547" cy="21576"/>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 name="Line 62355"/>
                <p:cNvSpPr>
                  <a:spLocks noChangeShapeType="1"/>
                </p:cNvSpPr>
                <p:nvPr/>
              </p:nvSpPr>
              <p:spPr bwMode="auto">
                <a:xfrm>
                  <a:off x="8527333" y="2985689"/>
                  <a:ext cx="53940"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 name="Line 62356"/>
                <p:cNvSpPr>
                  <a:spLocks noChangeShapeType="1"/>
                </p:cNvSpPr>
                <p:nvPr/>
              </p:nvSpPr>
              <p:spPr bwMode="auto">
                <a:xfrm>
                  <a:off x="8581273" y="3012660"/>
                  <a:ext cx="64728" cy="6472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 name="Line 62357"/>
                <p:cNvSpPr>
                  <a:spLocks noChangeShapeType="1"/>
                </p:cNvSpPr>
                <p:nvPr/>
              </p:nvSpPr>
              <p:spPr bwMode="auto">
                <a:xfrm flipH="1">
                  <a:off x="8624424" y="3077388"/>
                  <a:ext cx="21576" cy="86303"/>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 name="Line 62358"/>
                <p:cNvSpPr>
                  <a:spLocks noChangeShapeType="1"/>
                </p:cNvSpPr>
                <p:nvPr/>
              </p:nvSpPr>
              <p:spPr bwMode="auto">
                <a:xfrm flipH="1">
                  <a:off x="8586665" y="3163691"/>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 name="Line 62359"/>
                <p:cNvSpPr>
                  <a:spLocks noChangeShapeType="1"/>
                </p:cNvSpPr>
                <p:nvPr/>
              </p:nvSpPr>
              <p:spPr bwMode="auto">
                <a:xfrm>
                  <a:off x="8586665" y="3174479"/>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 name="Line 62360"/>
                <p:cNvSpPr>
                  <a:spLocks noChangeShapeType="1"/>
                </p:cNvSpPr>
                <p:nvPr/>
              </p:nvSpPr>
              <p:spPr bwMode="auto">
                <a:xfrm flipH="1">
                  <a:off x="8608241" y="3201448"/>
                  <a:ext cx="26972"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 name="Line 62361"/>
                <p:cNvSpPr>
                  <a:spLocks noChangeShapeType="1"/>
                </p:cNvSpPr>
                <p:nvPr/>
              </p:nvSpPr>
              <p:spPr bwMode="auto">
                <a:xfrm flipH="1" flipV="1">
                  <a:off x="8559697" y="3223023"/>
                  <a:ext cx="48547" cy="26972"/>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 name="Line 62362"/>
                <p:cNvSpPr>
                  <a:spLocks noChangeShapeType="1"/>
                </p:cNvSpPr>
                <p:nvPr/>
              </p:nvSpPr>
              <p:spPr bwMode="auto">
                <a:xfrm flipH="1">
                  <a:off x="8521937" y="3223023"/>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 name="Line 62363"/>
                <p:cNvSpPr>
                  <a:spLocks noChangeShapeType="1"/>
                </p:cNvSpPr>
                <p:nvPr/>
              </p:nvSpPr>
              <p:spPr bwMode="auto">
                <a:xfrm>
                  <a:off x="8521937" y="3233811"/>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 name="Line 62364"/>
                <p:cNvSpPr>
                  <a:spLocks noChangeShapeType="1"/>
                </p:cNvSpPr>
                <p:nvPr/>
              </p:nvSpPr>
              <p:spPr bwMode="auto">
                <a:xfrm flipH="1">
                  <a:off x="8500362" y="3271571"/>
                  <a:ext cx="32364"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 name="Line 62365"/>
                <p:cNvSpPr>
                  <a:spLocks noChangeShapeType="1"/>
                </p:cNvSpPr>
                <p:nvPr/>
              </p:nvSpPr>
              <p:spPr bwMode="auto">
                <a:xfrm>
                  <a:off x="8500362" y="3282359"/>
                  <a:ext cx="16184"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 name="Line 62366"/>
                <p:cNvSpPr>
                  <a:spLocks noChangeShapeType="1"/>
                </p:cNvSpPr>
                <p:nvPr/>
              </p:nvSpPr>
              <p:spPr bwMode="auto">
                <a:xfrm flipH="1">
                  <a:off x="8473393" y="3320115"/>
                  <a:ext cx="43152"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 name="Line 62367"/>
                <p:cNvSpPr>
                  <a:spLocks noChangeShapeType="1"/>
                </p:cNvSpPr>
                <p:nvPr/>
              </p:nvSpPr>
              <p:spPr bwMode="auto">
                <a:xfrm flipH="1">
                  <a:off x="8451818" y="3330903"/>
                  <a:ext cx="21576" cy="48547"/>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 name="Line 62368"/>
                <p:cNvSpPr>
                  <a:spLocks noChangeShapeType="1"/>
                </p:cNvSpPr>
                <p:nvPr/>
              </p:nvSpPr>
              <p:spPr bwMode="auto">
                <a:xfrm flipH="1">
                  <a:off x="8419454" y="3379450"/>
                  <a:ext cx="32364" cy="53940"/>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 name="Line 62369"/>
                <p:cNvSpPr>
                  <a:spLocks noChangeShapeType="1"/>
                </p:cNvSpPr>
                <p:nvPr/>
              </p:nvSpPr>
              <p:spPr bwMode="auto">
                <a:xfrm flipH="1">
                  <a:off x="8381694" y="3433390"/>
                  <a:ext cx="37759" cy="10788"/>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 name="Line 62370"/>
                <p:cNvSpPr>
                  <a:spLocks noChangeShapeType="1"/>
                </p:cNvSpPr>
                <p:nvPr/>
              </p:nvSpPr>
              <p:spPr bwMode="auto">
                <a:xfrm flipH="1" flipV="1">
                  <a:off x="8370906" y="3406418"/>
                  <a:ext cx="10788" cy="37759"/>
                </a:xfrm>
                <a:prstGeom prst="line">
                  <a:avLst/>
                </a:prstGeom>
                <a:solidFill>
                  <a:schemeClr val="accent1">
                    <a:lumMod val="50000"/>
                  </a:schemeClr>
                </a:solidFill>
                <a:ln w="3175">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grpSp>
      <p:pic>
        <p:nvPicPr>
          <p:cNvPr id="1496"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5584" y="2383409"/>
            <a:ext cx="2189136" cy="999493"/>
          </a:xfrm>
        </p:spPr>
      </p:pic>
      <p:pic>
        <p:nvPicPr>
          <p:cNvPr id="150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8768" y="4917823"/>
            <a:ext cx="2282768" cy="968485"/>
          </a:xfrm>
          <a:prstGeom prst="rect">
            <a:avLst/>
          </a:prstGeom>
        </p:spPr>
      </p:pic>
      <p:pic>
        <p:nvPicPr>
          <p:cNvPr id="1495"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5417" y="3718047"/>
            <a:ext cx="3369794" cy="864656"/>
          </a:xfrm>
          <a:prstGeom prst="rect">
            <a:avLst/>
          </a:prstGeom>
        </p:spPr>
      </p:pic>
      <p:pic>
        <p:nvPicPr>
          <p:cNvPr id="1497" name="Picture 14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6244" y="1531089"/>
            <a:ext cx="3660976" cy="517292"/>
          </a:xfrm>
          <a:prstGeom prst="rect">
            <a:avLst/>
          </a:prstGeom>
        </p:spPr>
      </p:pic>
    </p:spTree>
    <p:extLst>
      <p:ext uri="{BB962C8B-B14F-4D97-AF65-F5344CB8AC3E}">
        <p14:creationId xmlns:p14="http://schemas.microsoft.com/office/powerpoint/2010/main" val="217611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B8CCA6C-18B7-4795-A5E2-4EA19CDF4EAC}"/>
              </a:ext>
            </a:extLst>
          </p:cNvPr>
          <p:cNvSpPr>
            <a:spLocks noGrp="1" noChangeArrowheads="1"/>
          </p:cNvSpPr>
          <p:nvPr>
            <p:ph type="title"/>
          </p:nvPr>
        </p:nvSpPr>
        <p:spPr/>
        <p:txBody>
          <a:bodyPr/>
          <a:lstStyle/>
          <a:p>
            <a:pPr eaLnBrk="1" hangingPunct="1"/>
            <a:r>
              <a:rPr lang="en-GB" altLang="en-US" dirty="0">
                <a:solidFill>
                  <a:schemeClr val="tx1"/>
                </a:solidFill>
              </a:rPr>
              <a:t>How many care staff ?</a:t>
            </a:r>
          </a:p>
        </p:txBody>
      </p:sp>
      <p:sp>
        <p:nvSpPr>
          <p:cNvPr id="3075" name="TextBox 2">
            <a:extLst>
              <a:ext uri="{FF2B5EF4-FFF2-40B4-BE49-F238E27FC236}">
                <a16:creationId xmlns:a16="http://schemas.microsoft.com/office/drawing/2014/main" id="{11DA1AC3-670D-41C4-A9F0-31DB64DA23D2}"/>
              </a:ext>
            </a:extLst>
          </p:cNvPr>
          <p:cNvSpPr txBox="1">
            <a:spLocks noChangeArrowheads="1"/>
          </p:cNvSpPr>
          <p:nvPr/>
        </p:nvSpPr>
        <p:spPr bwMode="auto">
          <a:xfrm>
            <a:off x="993775" y="2004219"/>
            <a:ext cx="1051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a:t>What Type of patient you are dealing with ?    Hakan Skenhede ( Yoda)</a:t>
            </a:r>
          </a:p>
        </p:txBody>
      </p:sp>
      <p:sp>
        <p:nvSpPr>
          <p:cNvPr id="3076" name="TextBox 4">
            <a:extLst>
              <a:ext uri="{FF2B5EF4-FFF2-40B4-BE49-F238E27FC236}">
                <a16:creationId xmlns:a16="http://schemas.microsoft.com/office/drawing/2014/main" id="{6EA5AAEA-5D3A-4D7A-8E19-F847DE483788}"/>
              </a:ext>
            </a:extLst>
          </p:cNvPr>
          <p:cNvSpPr txBox="1">
            <a:spLocks noChangeArrowheads="1"/>
          </p:cNvSpPr>
          <p:nvPr/>
        </p:nvSpPr>
        <p:spPr bwMode="auto">
          <a:xfrm>
            <a:off x="993775" y="2868613"/>
            <a:ext cx="3986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a:t>What equipment is available ?</a:t>
            </a:r>
          </a:p>
        </p:txBody>
      </p:sp>
      <p:sp>
        <p:nvSpPr>
          <p:cNvPr id="3077" name="TextBox 5">
            <a:extLst>
              <a:ext uri="{FF2B5EF4-FFF2-40B4-BE49-F238E27FC236}">
                <a16:creationId xmlns:a16="http://schemas.microsoft.com/office/drawing/2014/main" id="{01C91A1F-DEDB-4418-AEFA-15CBE2E509C4}"/>
              </a:ext>
            </a:extLst>
          </p:cNvPr>
          <p:cNvSpPr txBox="1">
            <a:spLocks noChangeArrowheads="1"/>
          </p:cNvSpPr>
          <p:nvPr/>
        </p:nvSpPr>
        <p:spPr bwMode="auto">
          <a:xfrm>
            <a:off x="993775" y="3736975"/>
            <a:ext cx="7450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a:t>Equipment to suit the weight and ergonomics of person</a:t>
            </a:r>
          </a:p>
        </p:txBody>
      </p:sp>
      <p:sp>
        <p:nvSpPr>
          <p:cNvPr id="3078" name="TextBox 6">
            <a:extLst>
              <a:ext uri="{FF2B5EF4-FFF2-40B4-BE49-F238E27FC236}">
                <a16:creationId xmlns:a16="http://schemas.microsoft.com/office/drawing/2014/main" id="{19871454-1190-495E-94E5-5F11C42CE9EE}"/>
              </a:ext>
            </a:extLst>
          </p:cNvPr>
          <p:cNvSpPr txBox="1">
            <a:spLocks noChangeArrowheads="1"/>
          </p:cNvSpPr>
          <p:nvPr/>
        </p:nvSpPr>
        <p:spPr bwMode="auto">
          <a:xfrm>
            <a:off x="993774" y="4881563"/>
            <a:ext cx="6114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a:t>Care providers capability and training </a:t>
            </a:r>
          </a:p>
        </p:txBody>
      </p:sp>
    </p:spTree>
    <p:extLst>
      <p:ext uri="{BB962C8B-B14F-4D97-AF65-F5344CB8AC3E}">
        <p14:creationId xmlns:p14="http://schemas.microsoft.com/office/powerpoint/2010/main" val="207158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a:extLst>
              <a:ext uri="{FF2B5EF4-FFF2-40B4-BE49-F238E27FC236}">
                <a16:creationId xmlns:a16="http://schemas.microsoft.com/office/drawing/2014/main" id="{54597E56-AB99-4C64-95FF-D2D52F40AEF0}"/>
              </a:ext>
            </a:extLst>
          </p:cNvPr>
          <p:cNvSpPr>
            <a:spLocks noChangeArrowheads="1"/>
          </p:cNvSpPr>
          <p:nvPr/>
        </p:nvSpPr>
        <p:spPr bwMode="auto">
          <a:xfrm>
            <a:off x="381000" y="512763"/>
            <a:ext cx="9026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sv-SE" altLang="en-US" sz="4800"/>
              <a:t>Three different categories of users</a:t>
            </a:r>
            <a:endParaRPr lang="en-GB" altLang="en-US" sz="4800"/>
          </a:p>
        </p:txBody>
      </p:sp>
      <p:sp>
        <p:nvSpPr>
          <p:cNvPr id="4100" name="Rectangle 3">
            <a:extLst>
              <a:ext uri="{FF2B5EF4-FFF2-40B4-BE49-F238E27FC236}">
                <a16:creationId xmlns:a16="http://schemas.microsoft.com/office/drawing/2014/main" id="{DAFC3972-009E-49EB-A7F3-1FBA2FF2969E}"/>
              </a:ext>
            </a:extLst>
          </p:cNvPr>
          <p:cNvSpPr>
            <a:spLocks noChangeArrowheads="1"/>
          </p:cNvSpPr>
          <p:nvPr/>
        </p:nvSpPr>
        <p:spPr bwMode="auto">
          <a:xfrm>
            <a:off x="3311525" y="2795588"/>
            <a:ext cx="6096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sv-SE" altLang="en-US" sz="3600"/>
              <a:t>Positive active</a:t>
            </a:r>
            <a:br>
              <a:rPr lang="sv-SE" altLang="en-US" sz="3600"/>
            </a:br>
            <a:endParaRPr lang="sv-SE" altLang="en-US" sz="3600"/>
          </a:p>
          <a:p>
            <a:r>
              <a:rPr lang="sv-SE" altLang="en-US" sz="3600"/>
              <a:t>Passive</a:t>
            </a:r>
            <a:br>
              <a:rPr lang="sv-SE" altLang="en-US" sz="3600"/>
            </a:br>
            <a:endParaRPr lang="sv-SE" altLang="en-US" sz="3600"/>
          </a:p>
          <a:p>
            <a:r>
              <a:rPr lang="sv-SE" altLang="en-US" sz="3600"/>
              <a:t>Negative active</a:t>
            </a:r>
          </a:p>
        </p:txBody>
      </p:sp>
    </p:spTree>
    <p:extLst>
      <p:ext uri="{BB962C8B-B14F-4D97-AF65-F5344CB8AC3E}">
        <p14:creationId xmlns:p14="http://schemas.microsoft.com/office/powerpoint/2010/main" val="410133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7529F58-77DF-417F-A479-5B5A7D8F6AA1}"/>
              </a:ext>
            </a:extLst>
          </p:cNvPr>
          <p:cNvSpPr>
            <a:spLocks noGrp="1" noChangeArrowheads="1"/>
          </p:cNvSpPr>
          <p:nvPr>
            <p:ph type="title"/>
          </p:nvPr>
        </p:nvSpPr>
        <p:spPr/>
        <p:txBody>
          <a:bodyPr/>
          <a:lstStyle/>
          <a:p>
            <a:pPr eaLnBrk="1" hangingPunct="1"/>
            <a:r>
              <a:rPr lang="sv-SE" altLang="en-US"/>
              <a:t>Positive active users</a:t>
            </a:r>
            <a:endParaRPr lang="en-GB" altLang="en-US"/>
          </a:p>
        </p:txBody>
      </p:sp>
      <p:sp>
        <p:nvSpPr>
          <p:cNvPr id="5123" name="Content Placeholder 2">
            <a:extLst>
              <a:ext uri="{FF2B5EF4-FFF2-40B4-BE49-F238E27FC236}">
                <a16:creationId xmlns:a16="http://schemas.microsoft.com/office/drawing/2014/main" id="{03049189-F89F-4687-AE90-5F3037EFA9F8}"/>
              </a:ext>
            </a:extLst>
          </p:cNvPr>
          <p:cNvSpPr>
            <a:spLocks noGrp="1" noChangeArrowheads="1"/>
          </p:cNvSpPr>
          <p:nvPr>
            <p:ph idx="1"/>
          </p:nvPr>
        </p:nvSpPr>
        <p:spPr>
          <a:xfrm>
            <a:off x="657225" y="2289175"/>
            <a:ext cx="10696575" cy="2947988"/>
          </a:xfrm>
        </p:spPr>
        <p:txBody>
          <a:bodyPr>
            <a:normAutofit lnSpcReduction="10000"/>
          </a:bodyPr>
          <a:lstStyle/>
          <a:p>
            <a:pPr eaLnBrk="1" hangingPunct="1"/>
            <a:r>
              <a:rPr lang="en-US" altLang="en-US"/>
              <a:t>Whenever a user can be active without risking safety </a:t>
            </a:r>
            <a:br>
              <a:rPr lang="en-US" altLang="en-US"/>
            </a:br>
            <a:r>
              <a:rPr lang="en-US" altLang="en-US"/>
              <a:t>that should be a priority!</a:t>
            </a:r>
            <a:br>
              <a:rPr lang="en-US" altLang="en-US"/>
            </a:br>
            <a:endParaRPr lang="en-US" altLang="en-US"/>
          </a:p>
          <a:p>
            <a:pPr eaLnBrk="1" hangingPunct="1"/>
            <a:r>
              <a:rPr lang="en-US" altLang="en-US"/>
              <a:t>Sometimes it is just that they can lift their head or an arm. </a:t>
            </a:r>
            <a:br>
              <a:rPr lang="en-US" altLang="en-US"/>
            </a:br>
            <a:r>
              <a:rPr lang="en-US" altLang="en-US"/>
              <a:t>No activity is too small!</a:t>
            </a:r>
            <a:br>
              <a:rPr lang="en-US" altLang="en-US"/>
            </a:br>
            <a:endParaRPr lang="en-US" altLang="en-US"/>
          </a:p>
          <a:p>
            <a:pPr eaLnBrk="1" hangingPunct="1"/>
            <a:r>
              <a:rPr lang="en-US" altLang="en-US"/>
              <a:t>The more activity from the patient the less strain on your back!</a:t>
            </a:r>
          </a:p>
          <a:p>
            <a:pPr eaLnBrk="1" hangingPunct="1"/>
            <a:endParaRPr lang="en-GB" altLang="en-US"/>
          </a:p>
        </p:txBody>
      </p:sp>
    </p:spTree>
    <p:extLst>
      <p:ext uri="{BB962C8B-B14F-4D97-AF65-F5344CB8AC3E}">
        <p14:creationId xmlns:p14="http://schemas.microsoft.com/office/powerpoint/2010/main" val="195710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CD4C8B4-B148-42FF-8DFC-E25B81EE899F}"/>
              </a:ext>
            </a:extLst>
          </p:cNvPr>
          <p:cNvSpPr>
            <a:spLocks noGrp="1" noChangeArrowheads="1"/>
          </p:cNvSpPr>
          <p:nvPr>
            <p:ph type="title"/>
          </p:nvPr>
        </p:nvSpPr>
        <p:spPr/>
        <p:txBody>
          <a:bodyPr/>
          <a:lstStyle/>
          <a:p>
            <a:pPr eaLnBrk="1" hangingPunct="1"/>
            <a:r>
              <a:rPr lang="sv-SE" altLang="en-US"/>
              <a:t>Passive users!</a:t>
            </a:r>
            <a:endParaRPr lang="en-GB" altLang="en-US"/>
          </a:p>
        </p:txBody>
      </p:sp>
      <p:sp>
        <p:nvSpPr>
          <p:cNvPr id="6147" name="Content Placeholder 2">
            <a:extLst>
              <a:ext uri="{FF2B5EF4-FFF2-40B4-BE49-F238E27FC236}">
                <a16:creationId xmlns:a16="http://schemas.microsoft.com/office/drawing/2014/main" id="{59FFB5D6-7BB7-443A-AE48-9EAF087F7F0C}"/>
              </a:ext>
            </a:extLst>
          </p:cNvPr>
          <p:cNvSpPr>
            <a:spLocks noGrp="1" noChangeArrowheads="1"/>
          </p:cNvSpPr>
          <p:nvPr>
            <p:ph idx="1"/>
          </p:nvPr>
        </p:nvSpPr>
        <p:spPr>
          <a:xfrm>
            <a:off x="838200" y="2454275"/>
            <a:ext cx="10515600" cy="2190750"/>
          </a:xfrm>
        </p:spPr>
        <p:txBody>
          <a:bodyPr/>
          <a:lstStyle/>
          <a:p>
            <a:pPr eaLnBrk="1" hangingPunct="1"/>
            <a:r>
              <a:rPr lang="en-US" altLang="en-US"/>
              <a:t>A passive user is not helping at all</a:t>
            </a:r>
          </a:p>
          <a:p>
            <a:pPr eaLnBrk="1" hangingPunct="1"/>
            <a:endParaRPr lang="en-US" altLang="en-US"/>
          </a:p>
          <a:p>
            <a:pPr eaLnBrk="1" hangingPunct="1"/>
            <a:r>
              <a:rPr lang="en-US" altLang="en-US"/>
              <a:t>A passive user could be unconscious or sedated and must be protected since the body is not protecting it´s joints by it self</a:t>
            </a:r>
          </a:p>
          <a:p>
            <a:pPr eaLnBrk="1" hangingPunct="1"/>
            <a:endParaRPr lang="en-GB" altLang="en-US"/>
          </a:p>
        </p:txBody>
      </p:sp>
    </p:spTree>
    <p:extLst>
      <p:ext uri="{BB962C8B-B14F-4D97-AF65-F5344CB8AC3E}">
        <p14:creationId xmlns:p14="http://schemas.microsoft.com/office/powerpoint/2010/main" val="379932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0890468-9696-41B1-9271-AEFB04F603CD}"/>
              </a:ext>
            </a:extLst>
          </p:cNvPr>
          <p:cNvSpPr>
            <a:spLocks noGrp="1" noChangeArrowheads="1"/>
          </p:cNvSpPr>
          <p:nvPr>
            <p:ph type="title"/>
          </p:nvPr>
        </p:nvSpPr>
        <p:spPr/>
        <p:txBody>
          <a:bodyPr/>
          <a:lstStyle/>
          <a:p>
            <a:pPr eaLnBrk="1" hangingPunct="1"/>
            <a:r>
              <a:rPr lang="sv-SE" altLang="en-US"/>
              <a:t>Negative active users</a:t>
            </a:r>
            <a:endParaRPr lang="en-GB" altLang="en-US"/>
          </a:p>
        </p:txBody>
      </p:sp>
      <p:sp>
        <p:nvSpPr>
          <p:cNvPr id="7171" name="Content Placeholder 2">
            <a:extLst>
              <a:ext uri="{FF2B5EF4-FFF2-40B4-BE49-F238E27FC236}">
                <a16:creationId xmlns:a16="http://schemas.microsoft.com/office/drawing/2014/main" id="{C461FF3B-0ED4-4CD9-AF53-149EEE1CBDE8}"/>
              </a:ext>
            </a:extLst>
          </p:cNvPr>
          <p:cNvSpPr>
            <a:spLocks noGrp="1" noChangeArrowheads="1"/>
          </p:cNvSpPr>
          <p:nvPr>
            <p:ph idx="1"/>
          </p:nvPr>
        </p:nvSpPr>
        <p:spPr>
          <a:xfrm>
            <a:off x="838200" y="2347913"/>
            <a:ext cx="10515600" cy="2736850"/>
          </a:xfrm>
        </p:spPr>
        <p:txBody>
          <a:bodyPr/>
          <a:lstStyle/>
          <a:p>
            <a:pPr eaLnBrk="1" hangingPunct="1"/>
            <a:r>
              <a:rPr lang="en-US" altLang="en-US"/>
              <a:t>A negative active user is doing something that makes it harder for you</a:t>
            </a:r>
            <a:br>
              <a:rPr lang="en-US" altLang="en-US"/>
            </a:br>
            <a:endParaRPr lang="en-US" altLang="en-US"/>
          </a:p>
          <a:p>
            <a:pPr eaLnBrk="1" hangingPunct="1"/>
            <a:r>
              <a:rPr lang="en-US" altLang="en-US"/>
              <a:t>Sometimes the user will grab onto armrests, your shirt, hair etc. </a:t>
            </a:r>
            <a:br>
              <a:rPr lang="en-US" altLang="en-US"/>
            </a:br>
            <a:endParaRPr lang="en-US" altLang="en-US"/>
          </a:p>
          <a:p>
            <a:pPr eaLnBrk="1" hangingPunct="1"/>
            <a:r>
              <a:rPr lang="en-US" altLang="en-US"/>
              <a:t>A good teacher in patient handling has to know at least the basics</a:t>
            </a:r>
          </a:p>
          <a:p>
            <a:pPr eaLnBrk="1" hangingPunct="1"/>
            <a:endParaRPr lang="en-GB" altLang="en-US"/>
          </a:p>
        </p:txBody>
      </p:sp>
    </p:spTree>
    <p:extLst>
      <p:ext uri="{BB962C8B-B14F-4D97-AF65-F5344CB8AC3E}">
        <p14:creationId xmlns:p14="http://schemas.microsoft.com/office/powerpoint/2010/main" val="3855527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DCF69A7A69AF4BB9200B834EC07153" ma:contentTypeVersion="7" ma:contentTypeDescription="Create a new document." ma:contentTypeScope="" ma:versionID="06e8f44bc65336dd8416ed920c6e71c6">
  <xsd:schema xmlns:xsd="http://www.w3.org/2001/XMLSchema" xmlns:xs="http://www.w3.org/2001/XMLSchema" xmlns:p="http://schemas.microsoft.com/office/2006/metadata/properties" xmlns:ns2="b17b364a-e49a-4809-89dd-8245171340d9" xmlns:ns3="eb7c73bf-424c-414c-bca4-4ee2ffb04ae0" targetNamespace="http://schemas.microsoft.com/office/2006/metadata/properties" ma:root="true" ma:fieldsID="27ef0ebb72c983b6dbb778ee1db1a6f9" ns2:_="" ns3:_="">
    <xsd:import namespace="b17b364a-e49a-4809-89dd-8245171340d9"/>
    <xsd:import namespace="eb7c73bf-424c-414c-bca4-4ee2ffb04ae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b364a-e49a-4809-89dd-8245171340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c73bf-424c-414c-bca4-4ee2ffb04ae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31534E-4A86-4D58-9A16-7563E2B0E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b364a-e49a-4809-89dd-8245171340d9"/>
    <ds:schemaRef ds:uri="eb7c73bf-424c-414c-bca4-4ee2ffb04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944861-66A9-4896-9ACC-8BFBE6D9E603}">
  <ds:schemaRefs>
    <ds:schemaRef ds:uri="http://schemas.microsoft.com/sharepoint/v3/contenttype/forms"/>
  </ds:schemaRefs>
</ds:datastoreItem>
</file>

<file path=customXml/itemProps3.xml><?xml version="1.0" encoding="utf-8"?>
<ds:datastoreItem xmlns:ds="http://schemas.openxmlformats.org/officeDocument/2006/customXml" ds:itemID="{29EA01A1-6568-453C-B92F-61E74C35830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b7c73bf-424c-414c-bca4-4ee2ffb04ae0"/>
    <ds:schemaRef ds:uri="b17b364a-e49a-4809-89dd-8245171340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241</Words>
  <Application>Microsoft Office PowerPoint</Application>
  <PresentationFormat>Widescreen</PresentationFormat>
  <Paragraphs>42</Paragraphs>
  <Slides>10</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18 to 30 +  club</vt:lpstr>
      <vt:lpstr>Scotland – England – Wales Northern Ireland - Ireland</vt:lpstr>
      <vt:lpstr>Office locations</vt:lpstr>
      <vt:lpstr>Scottish Dealerships</vt:lpstr>
      <vt:lpstr>How many care staff ?</vt:lpstr>
      <vt:lpstr>PowerPoint Presentation</vt:lpstr>
      <vt:lpstr>Positive active users</vt:lpstr>
      <vt:lpstr>Passive users!</vt:lpstr>
      <vt:lpstr>Negative active users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Hall</dc:creator>
  <cp:lastModifiedBy>Keith McMurray</cp:lastModifiedBy>
  <cp:revision>110</cp:revision>
  <cp:lastPrinted>2016-09-26T08:41:02Z</cp:lastPrinted>
  <dcterms:created xsi:type="dcterms:W3CDTF">2015-11-10T12:08:47Z</dcterms:created>
  <dcterms:modified xsi:type="dcterms:W3CDTF">2018-05-18T15:39:16Z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0x0101005BDCF69A7A69AF4BB9200B834EC07153</vt:lpwstr>
  </property>
</Properties>
</file>