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2"/>
  </p:notesMasterIdLst>
  <p:sldIdLst>
    <p:sldId id="256" r:id="rId2"/>
    <p:sldId id="269" r:id="rId3"/>
    <p:sldId id="271" r:id="rId4"/>
    <p:sldId id="270" r:id="rId5"/>
    <p:sldId id="272" r:id="rId6"/>
    <p:sldId id="277" r:id="rId7"/>
    <p:sldId id="274" r:id="rId8"/>
    <p:sldId id="275" r:id="rId9"/>
    <p:sldId id="273" r:id="rId10"/>
    <p:sldId id="263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64747" autoAdjust="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5DEA02-B7C1-4D35-B481-E0232CE849D3}" type="datetimeFigureOut">
              <a:rPr lang="en-GB"/>
              <a:pPr>
                <a:defRPr/>
              </a:pPr>
              <a:t>28/05/2015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1AF9B-67C5-44CF-AD67-7B1258F6F4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5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9A47B-DC17-4133-B05F-4AE355EC235D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6AED3-61FC-4640-A18B-F1C1BB379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304C-7D89-4187-AEE2-2DE2552B31B0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BDDF-9BC1-4910-B58F-0B0E89F2C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28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1775" y="0"/>
            <a:ext cx="619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0488564-C8B6-4EDB-9BAC-E29A8972983B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D828AB-E327-484B-B28E-01C2C6BB5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9BB9-DE00-4718-AFD6-A032F2111031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5D0A-7FF8-4693-BD6A-7A0370762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C763-0BEF-4AF9-A13C-77B543A93F99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01B0C-193A-44A3-BA5D-411020A03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8550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9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8550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098550" y="6459538"/>
            <a:ext cx="247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C6834C-99B6-4223-80E3-B9EC71A57DD9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0" y="6459538"/>
            <a:ext cx="131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F1EB7C-558D-419E-B3F8-3A4917E83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550" y="758825"/>
            <a:ext cx="10058400" cy="3565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solidFill>
                  <a:srgbClr val="262626"/>
                </a:solidFill>
                <a:latin typeface="Calibri Light" pitchFamily="34" charset="0"/>
              </a:rPr>
              <a:t>Lateral Transfer Boards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838" y="4446588"/>
            <a:ext cx="10058400" cy="1143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en-GB" dirty="0" smtClean="0"/>
              <a:t>Cameron </a:t>
            </a:r>
            <a:r>
              <a:rPr lang="en-GB" dirty="0" err="1" smtClean="0"/>
              <a:t>rAeburn</a:t>
            </a:r>
            <a:r>
              <a:rPr lang="en-GB" dirty="0" smtClean="0"/>
              <a:t>, May 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98550" y="758825"/>
            <a:ext cx="10058400" cy="35655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dirty="0" smtClean="0"/>
              <a:t>Thanks any Questions?</a:t>
            </a:r>
            <a:endParaRPr lang="en-GB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2838" y="4446588"/>
            <a:ext cx="10058400" cy="11430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 descr="20150527_1253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3494088" y="152400"/>
            <a:ext cx="4927600" cy="6569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20150527_12525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19350" y="287338"/>
            <a:ext cx="7429500" cy="557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GB" smtClean="0">
              <a:latin typeface="Calibri Light" pitchFamily="34" charset="0"/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1111250" y="1836738"/>
            <a:ext cx="10058400" cy="4022725"/>
          </a:xfrm>
        </p:spPr>
        <p:txBody>
          <a:bodyPr/>
          <a:lstStyle/>
          <a:p>
            <a:pPr algn="ctr"/>
            <a:endParaRPr lang="en-GB" sz="5400" b="1" smtClean="0">
              <a:latin typeface="Calibri" pitchFamily="34" charset="0"/>
            </a:endParaRPr>
          </a:p>
          <a:p>
            <a:pPr algn="ctr"/>
            <a:r>
              <a:rPr lang="en-GB" sz="5400" b="1" smtClean="0">
                <a:latin typeface="Calibri" pitchFamily="34" charset="0"/>
              </a:rPr>
              <a:t>OOPS – no slidy!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20150527_1253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7672" r="11584"/>
          <a:stretch>
            <a:fillRect/>
          </a:stretch>
        </p:blipFill>
        <p:spPr>
          <a:xfrm>
            <a:off x="838200" y="441325"/>
            <a:ext cx="3375025" cy="5572125"/>
          </a:xfrm>
        </p:spPr>
      </p:pic>
      <p:pic>
        <p:nvPicPr>
          <p:cNvPr id="47115" name="Picture 11" descr="20150527_1253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62600" y="-12115800"/>
            <a:ext cx="835025" cy="1112837"/>
          </a:xfrm>
          <a:prstGeom prst="rect">
            <a:avLst/>
          </a:prstGeom>
          <a:noFill/>
        </p:spPr>
      </p:pic>
      <p:pic>
        <p:nvPicPr>
          <p:cNvPr id="47116" name="Picture 12" descr="20150527_125354"/>
          <p:cNvPicPr>
            <a:picLocks noChangeAspect="1" noChangeArrowheads="1"/>
          </p:cNvPicPr>
          <p:nvPr/>
        </p:nvPicPr>
        <p:blipFill>
          <a:blip r:embed="rId3"/>
          <a:srcRect l="19749" t="2194" r="14470" b="7521"/>
          <a:stretch>
            <a:fillRect/>
          </a:stretch>
        </p:blipFill>
        <p:spPr bwMode="auto">
          <a:xfrm>
            <a:off x="4560888" y="409575"/>
            <a:ext cx="305752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3" descr="20150527_1256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2113" y="415925"/>
            <a:ext cx="3100387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20150527_12573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61075" y="244475"/>
            <a:ext cx="4445000" cy="5926138"/>
          </a:xfrm>
        </p:spPr>
      </p:pic>
      <p:pic>
        <p:nvPicPr>
          <p:cNvPr id="60422" name="Picture 6" descr="20150527_1257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7788" y="220663"/>
            <a:ext cx="440372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0150527_12525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19350" y="287338"/>
            <a:ext cx="7429500" cy="557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GB" smtClean="0">
              <a:latin typeface="Calibri Light" pitchFamily="34" charset="0"/>
            </a:endParaRPr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1111250" y="1836738"/>
            <a:ext cx="10058400" cy="4022725"/>
          </a:xfrm>
        </p:spPr>
        <p:txBody>
          <a:bodyPr/>
          <a:lstStyle/>
          <a:p>
            <a:pPr algn="ctr"/>
            <a:endParaRPr lang="en-GB" sz="5400" b="1" smtClean="0">
              <a:latin typeface="Calibri" pitchFamily="34" charset="0"/>
            </a:endParaRPr>
          </a:p>
          <a:p>
            <a:pPr algn="ctr"/>
            <a:r>
              <a:rPr lang="en-GB" sz="5400" b="1" smtClean="0">
                <a:latin typeface="Calibri" pitchFamily="34" charset="0"/>
              </a:rPr>
              <a:t>OOPS – still no slidy!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9" name="Picture 11" descr="20150527_12525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3448" b="8917"/>
          <a:stretch>
            <a:fillRect/>
          </a:stretch>
        </p:blipFill>
        <p:spPr>
          <a:xfrm>
            <a:off x="336550" y="298450"/>
            <a:ext cx="3476625" cy="2024063"/>
          </a:xfrm>
        </p:spPr>
      </p:pic>
      <p:pic>
        <p:nvPicPr>
          <p:cNvPr id="48140" name="Picture 12" descr="20150527_125421"/>
          <p:cNvPicPr>
            <a:picLocks noChangeAspect="1" noChangeArrowheads="1"/>
          </p:cNvPicPr>
          <p:nvPr/>
        </p:nvPicPr>
        <p:blipFill>
          <a:blip r:embed="rId3"/>
          <a:srcRect l="23965" t="1794" r="21609" b="-1196"/>
          <a:stretch>
            <a:fillRect/>
          </a:stretch>
        </p:blipFill>
        <p:spPr bwMode="auto">
          <a:xfrm>
            <a:off x="4252913" y="1431925"/>
            <a:ext cx="151447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13" descr="20150527_125523"/>
          <p:cNvPicPr>
            <a:picLocks noChangeAspect="1" noChangeArrowheads="1"/>
          </p:cNvPicPr>
          <p:nvPr/>
        </p:nvPicPr>
        <p:blipFill>
          <a:blip r:embed="rId4"/>
          <a:srcRect l="26624" t="-798" r="17395" b="18176"/>
          <a:stretch>
            <a:fillRect/>
          </a:stretch>
        </p:blipFill>
        <p:spPr bwMode="auto">
          <a:xfrm>
            <a:off x="9355138" y="1047750"/>
            <a:ext cx="23399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14" descr="20150527_1255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275" y="2470150"/>
            <a:ext cx="2570163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15" descr="20150527_1255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452563"/>
            <a:ext cx="2735263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159</TotalTime>
  <Words>23</Words>
  <Application>Microsoft Office PowerPoint</Application>
  <PresentationFormat>Custom</PresentationFormat>
  <Paragraphs>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Retrospect</vt:lpstr>
      <vt:lpstr>Lateral Transfer 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SMHP – Update</dc:title>
  <dc:creator>Cameron Raeburn</dc:creator>
  <cp:lastModifiedBy>Public Account</cp:lastModifiedBy>
  <cp:revision>16</cp:revision>
  <dcterms:created xsi:type="dcterms:W3CDTF">2015-05-26T19:50:27Z</dcterms:created>
  <dcterms:modified xsi:type="dcterms:W3CDTF">2015-05-28T12:24:48Z</dcterms:modified>
</cp:coreProperties>
</file>