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54CF-DB1C-4E9E-9199-E5CAE89DEE43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A1FC3-BB5D-4A6A-84F9-0FD4936C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9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A1FC3-BB5D-4A6A-84F9-0FD4936C6A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illigman@fife.ac.uk" TargetMode="External"/><Relationship Id="rId2" Type="http://schemas.openxmlformats.org/officeDocument/2006/relationships/hyperlink" Target="mailto:laura.Lapadula@fife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50762"/>
            <a:ext cx="8596668" cy="2987898"/>
          </a:xfrm>
        </p:spPr>
        <p:txBody>
          <a:bodyPr/>
          <a:lstStyle/>
          <a:p>
            <a:pPr algn="ctr"/>
            <a:r>
              <a:rPr lang="en-GB" dirty="0"/>
              <a:t>Fife Council &amp; Fife College </a:t>
            </a:r>
            <a:br>
              <a:rPr lang="en-GB" dirty="0"/>
            </a:br>
            <a:r>
              <a:rPr lang="en-GB" dirty="0"/>
              <a:t>Partnership Working – SMHPS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191000"/>
            <a:ext cx="8596668" cy="1850362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000" dirty="0" smtClean="0"/>
              <a:t>Laura Lapadula, Moving and Handling Lead Officer, Fife Council.</a:t>
            </a:r>
          </a:p>
          <a:p>
            <a:r>
              <a:rPr lang="en-GB" sz="2000" dirty="0" smtClean="0"/>
              <a:t>SMHF Study Day June 2017</a:t>
            </a:r>
            <a:endParaRPr lang="en-GB" sz="2000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67" y="2305319"/>
            <a:ext cx="5911403" cy="226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445003"/>
            <a:ext cx="8998929" cy="1614602"/>
          </a:xfrm>
        </p:spPr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en-GB" sz="1600" dirty="0" smtClean="0"/>
          </a:p>
          <a:p>
            <a:pPr marL="457200" lvl="1" indent="0">
              <a:buNone/>
            </a:pPr>
            <a:r>
              <a:rPr lang="en-GB" sz="1800" b="1" dirty="0" smtClean="0"/>
              <a:t>The </a:t>
            </a:r>
            <a:r>
              <a:rPr lang="en-GB" sz="1800" b="1" dirty="0"/>
              <a:t>College also -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700" dirty="0"/>
              <a:t>Provides </a:t>
            </a:r>
            <a:r>
              <a:rPr lang="en-GB" sz="1700" dirty="0" smtClean="0"/>
              <a:t>MH training </a:t>
            </a:r>
            <a:r>
              <a:rPr lang="en-GB" sz="1700" dirty="0"/>
              <a:t>courses on a commercial basis to care </a:t>
            </a:r>
            <a:r>
              <a:rPr lang="en-GB" sz="1700" dirty="0" smtClean="0"/>
              <a:t>providers</a:t>
            </a:r>
          </a:p>
          <a:p>
            <a:pPr marL="457200" lvl="1" indent="0">
              <a:buNone/>
            </a:pPr>
            <a:endParaRPr lang="en-GB" b="1" dirty="0"/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 OBVIOUS OPPORTUNITY</a:t>
            </a:r>
            <a:r>
              <a:rPr lang="en-GB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……..</a:t>
            </a:r>
            <a:endParaRPr lang="en-GB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1378039"/>
            <a:ext cx="976320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GB" sz="1900" dirty="0"/>
              <a:t>Fife Council –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Signed up to SMHPS 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Expects contracted care providers to also comply with SMHPS</a:t>
            </a:r>
            <a:r>
              <a:rPr lang="en-GB" dirty="0"/>
              <a:t> </a:t>
            </a:r>
            <a:endParaRPr lang="en-GB" dirty="0" smtClean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 smtClean="0"/>
              <a:t>51 </a:t>
            </a:r>
            <a:r>
              <a:rPr lang="en-GB" sz="1600" dirty="0"/>
              <a:t>care at home providers/67 private care homes in Fife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334" y="3017362"/>
            <a:ext cx="100584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900" dirty="0"/>
              <a:t>Fife College –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Delivers 8 “Care” related courses where MH is a core component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Equates to approx. 850 students / year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Many employed by health and social care sector year on year</a:t>
            </a:r>
          </a:p>
        </p:txBody>
      </p:sp>
    </p:spTree>
    <p:extLst>
      <p:ext uri="{BB962C8B-B14F-4D97-AF65-F5344CB8AC3E}">
        <p14:creationId xmlns:p14="http://schemas.microsoft.com/office/powerpoint/2010/main" val="277433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572" y="480811"/>
            <a:ext cx="8596668" cy="13208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Memo of Understanding – </a:t>
            </a:r>
            <a:br>
              <a:rPr lang="en-GB" sz="3200" dirty="0" smtClean="0"/>
            </a:br>
            <a:r>
              <a:rPr lang="en-GB" sz="3200" dirty="0" smtClean="0"/>
              <a:t>Fife Council </a:t>
            </a:r>
            <a:r>
              <a:rPr lang="en-GB" sz="3200" dirty="0"/>
              <a:t>&amp;</a:t>
            </a:r>
            <a:r>
              <a:rPr lang="en-GB" sz="3200" dirty="0" smtClean="0"/>
              <a:t> Fife College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 further step in promoting the adoption of SMHPS in Fife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Set up August 2016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MOU written up and signed off by senior managers both organisations and </a:t>
            </a:r>
            <a:r>
              <a:rPr lang="en-GB" dirty="0" err="1" smtClean="0"/>
              <a:t>FCouncil</a:t>
            </a:r>
            <a:r>
              <a:rPr lang="en-GB" dirty="0" smtClean="0"/>
              <a:t> legal services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MOU duration is 3 years, and to be reviewed annually.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4" y="90152"/>
            <a:ext cx="3361386" cy="18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Fife Council Obligations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F/Council MHT provides M&amp;H Trainer training to designated F/College staff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Foundation Training pack to SMHPS standards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Module A – F Council ELearning </a:t>
            </a:r>
            <a:r>
              <a:rPr lang="en-GB" dirty="0"/>
              <a:t>p</a:t>
            </a:r>
            <a:r>
              <a:rPr lang="en-GB" dirty="0" smtClean="0"/>
              <a:t>ackage shared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Modules B-E </a:t>
            </a:r>
            <a:r>
              <a:rPr lang="en-GB" dirty="0"/>
              <a:t>plus </a:t>
            </a:r>
            <a:r>
              <a:rPr lang="en-GB" dirty="0" smtClean="0"/>
              <a:t>Fife Council </a:t>
            </a:r>
            <a:r>
              <a:rPr lang="en-GB" dirty="0"/>
              <a:t>S</a:t>
            </a:r>
            <a:r>
              <a:rPr lang="en-GB" dirty="0" smtClean="0"/>
              <a:t>mall Child Module</a:t>
            </a:r>
          </a:p>
          <a:p>
            <a:pPr marL="457200" lvl="1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Trainer Updates provided every 12-18 months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Annual Audit to verify SMHPS compliance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735" y="0"/>
            <a:ext cx="3504268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Fife College Obligations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 smtClean="0"/>
              <a:t>ALL</a:t>
            </a:r>
            <a:r>
              <a:rPr lang="en-GB" dirty="0" smtClean="0"/>
              <a:t> M&amp;H training delivered is SMHPS compliant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All </a:t>
            </a:r>
            <a:r>
              <a:rPr lang="en-GB" dirty="0" smtClean="0"/>
              <a:t>F/College </a:t>
            </a:r>
            <a:r>
              <a:rPr lang="en-GB" dirty="0"/>
              <a:t>staff who deliver MH </a:t>
            </a:r>
            <a:r>
              <a:rPr lang="en-GB" dirty="0" smtClean="0"/>
              <a:t>training -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to be trained by </a:t>
            </a:r>
            <a:r>
              <a:rPr lang="en-GB" dirty="0" smtClean="0"/>
              <a:t>F/Council </a:t>
            </a:r>
            <a:r>
              <a:rPr lang="en-GB" dirty="0"/>
              <a:t>in MH Trainer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attend </a:t>
            </a:r>
            <a:r>
              <a:rPr lang="en-GB" dirty="0" smtClean="0"/>
              <a:t>F/Council Trainer Refresher </a:t>
            </a:r>
            <a:r>
              <a:rPr lang="en-GB" dirty="0"/>
              <a:t>Training 12-18 monthly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Cooperate with the audit process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735" y="0"/>
            <a:ext cx="3504268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en-GB" dirty="0"/>
              <a:t>Questions and Contacts…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8675"/>
            <a:ext cx="8596668" cy="4362687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For further information contact:</a:t>
            </a:r>
          </a:p>
          <a:p>
            <a:pPr lvl="1"/>
            <a:r>
              <a:rPr lang="en-GB" dirty="0" smtClean="0"/>
              <a:t>Laura Lapadula, Moving and Handling Lead Officer, Fife Council : </a:t>
            </a:r>
            <a:r>
              <a:rPr lang="en-GB" dirty="0" smtClean="0">
                <a:hlinkClick r:id="rId2"/>
              </a:rPr>
              <a:t>laura.Lapadula@fife.gov.uk</a:t>
            </a:r>
            <a:endParaRPr lang="en-GB" dirty="0" smtClean="0"/>
          </a:p>
          <a:p>
            <a:pPr lvl="1"/>
            <a:r>
              <a:rPr lang="en-GB" dirty="0" smtClean="0"/>
              <a:t>Gail Ligman, Work Based Assessor and Moving and Handling Trainer, Fife College : </a:t>
            </a:r>
            <a:r>
              <a:rPr lang="en-GB" dirty="0" smtClean="0">
                <a:hlinkClick r:id="rId3"/>
              </a:rPr>
              <a:t>gailligman@fife.ac.uk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94" y="1555845"/>
            <a:ext cx="5344935" cy="26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275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Fife Council &amp; Fife College  Partnership Working – SMHPS </vt:lpstr>
      <vt:lpstr>Background </vt:lpstr>
      <vt:lpstr>Memo of Understanding –  Fife Council &amp; Fife College</vt:lpstr>
      <vt:lpstr>Fife Council Obligations</vt:lpstr>
      <vt:lpstr>Fife College Obligations </vt:lpstr>
      <vt:lpstr>Questions and Contacts…</vt:lpstr>
    </vt:vector>
  </TitlesOfParts>
  <Company>Fife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Fife Council &amp; Fife College Partnership Working</dc:title>
  <dc:creator>Laura Lapadula</dc:creator>
  <cp:lastModifiedBy>Laura Lapadula</cp:lastModifiedBy>
  <cp:revision>26</cp:revision>
  <dcterms:created xsi:type="dcterms:W3CDTF">2017-05-22T11:34:41Z</dcterms:created>
  <dcterms:modified xsi:type="dcterms:W3CDTF">2017-05-23T15:55:45Z</dcterms:modified>
</cp:coreProperties>
</file>