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258" r:id="rId4"/>
    <p:sldId id="261" r:id="rId5"/>
    <p:sldId id="262" r:id="rId6"/>
    <p:sldId id="302" r:id="rId7"/>
    <p:sldId id="263" r:id="rId8"/>
    <p:sldId id="288" r:id="rId9"/>
    <p:sldId id="286" r:id="rId10"/>
    <p:sldId id="287" r:id="rId11"/>
    <p:sldId id="285" r:id="rId12"/>
    <p:sldId id="264" r:id="rId13"/>
    <p:sldId id="269" r:id="rId14"/>
    <p:sldId id="273" r:id="rId15"/>
    <p:sldId id="274" r:id="rId16"/>
    <p:sldId id="270" r:id="rId17"/>
    <p:sldId id="271" r:id="rId18"/>
    <p:sldId id="272" r:id="rId19"/>
    <p:sldId id="300" r:id="rId20"/>
    <p:sldId id="277" r:id="rId21"/>
    <p:sldId id="290" r:id="rId22"/>
    <p:sldId id="292" r:id="rId23"/>
    <p:sldId id="296" r:id="rId24"/>
    <p:sldId id="294" r:id="rId25"/>
    <p:sldId id="301" r:id="rId26"/>
    <p:sldId id="303" r:id="rId27"/>
    <p:sldId id="305" r:id="rId28"/>
    <p:sldId id="306" r:id="rId29"/>
    <p:sldId id="309" r:id="rId30"/>
    <p:sldId id="282" r:id="rId31"/>
    <p:sldId id="281" r:id="rId32"/>
    <p:sldId id="268" r:id="rId33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>
      <p:cViewPr varScale="1">
        <p:scale>
          <a:sx n="107" d="100"/>
          <a:sy n="107" d="100"/>
        </p:scale>
        <p:origin x="-84" y="-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8"/>
  <c:chart>
    <c:title>
      <c:tx>
        <c:rich>
          <a:bodyPr/>
          <a:lstStyle/>
          <a:p>
            <a:pPr>
              <a:defRPr sz="1200"/>
            </a:pPr>
            <a:r>
              <a:rPr lang="en-GB" sz="1200"/>
              <a:t>Reasons for Short Term Absence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Sheet1!$N$4:$S$4</c:f>
              <c:strCache>
                <c:ptCount val="6"/>
                <c:pt idx="0">
                  <c:v>Musculoskeletal</c:v>
                </c:pt>
                <c:pt idx="1">
                  <c:v>Respiratory</c:v>
                </c:pt>
                <c:pt idx="2">
                  <c:v>Surgical</c:v>
                </c:pt>
                <c:pt idx="3">
                  <c:v>Stomach / Bowel</c:v>
                </c:pt>
                <c:pt idx="4">
                  <c:v>Psychological</c:v>
                </c:pt>
                <c:pt idx="5">
                  <c:v>Other</c:v>
                </c:pt>
              </c:strCache>
            </c:strRef>
          </c:cat>
          <c:val>
            <c:numRef>
              <c:f>Sheet1!$N$5:$S$5</c:f>
              <c:numCache>
                <c:formatCode>General</c:formatCode>
                <c:ptCount val="6"/>
                <c:pt idx="0">
                  <c:v>2917</c:v>
                </c:pt>
                <c:pt idx="1">
                  <c:v>956</c:v>
                </c:pt>
                <c:pt idx="2">
                  <c:v>779</c:v>
                </c:pt>
                <c:pt idx="3">
                  <c:v>693</c:v>
                </c:pt>
                <c:pt idx="4">
                  <c:v>616</c:v>
                </c:pt>
                <c:pt idx="5">
                  <c:v>1152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>
        <c:manualLayout>
          <c:xMode val="edge"/>
          <c:yMode val="edge"/>
          <c:x val="0.13160987654320988"/>
          <c:y val="0.85499245096841581"/>
          <c:w val="0.75245925925925938"/>
          <c:h val="0.12786446434272133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</c:chart>
  <c:spPr>
    <a:ln>
      <a:noFill/>
    </a:ln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8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Reasons for Long Term Absence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Sheet1!$N$26:$S$26</c:f>
              <c:strCache>
                <c:ptCount val="6"/>
                <c:pt idx="0">
                  <c:v>Musculoskeletal</c:v>
                </c:pt>
                <c:pt idx="1">
                  <c:v>Psychological</c:v>
                </c:pt>
                <c:pt idx="2">
                  <c:v>Cardio</c:v>
                </c:pt>
                <c:pt idx="3">
                  <c:v>Stomach/ Bowel</c:v>
                </c:pt>
                <c:pt idx="4">
                  <c:v>Surgical</c:v>
                </c:pt>
                <c:pt idx="5">
                  <c:v>Other</c:v>
                </c:pt>
              </c:strCache>
            </c:strRef>
          </c:cat>
          <c:val>
            <c:numRef>
              <c:f>Sheet1!$N$27:$S$27</c:f>
              <c:numCache>
                <c:formatCode>General</c:formatCode>
                <c:ptCount val="6"/>
                <c:pt idx="0">
                  <c:v>4222</c:v>
                </c:pt>
                <c:pt idx="1">
                  <c:v>1455</c:v>
                </c:pt>
                <c:pt idx="2">
                  <c:v>950</c:v>
                </c:pt>
                <c:pt idx="3">
                  <c:v>627</c:v>
                </c:pt>
                <c:pt idx="4">
                  <c:v>598</c:v>
                </c:pt>
                <c:pt idx="5">
                  <c:v>1729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>
        <c:manualLayout>
          <c:xMode val="edge"/>
          <c:yMode val="edge"/>
          <c:x val="0.17752962962962962"/>
          <c:y val="0.85496827325502933"/>
          <c:w val="0.73117500000000013"/>
          <c:h val="0.1278857837181045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</c:chart>
  <c:spPr>
    <a:ln>
      <a:noFill/>
    </a:ln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Rate of Work Related Injury Referrals per 1000 Employees per </a:t>
            </a:r>
            <a:r>
              <a:rPr lang="en-GB" sz="1400" dirty="0" smtClean="0"/>
              <a:t>Year </a:t>
            </a:r>
            <a:endParaRPr lang="en-GB" sz="14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Sheet2!$B$6</c:f>
              <c:strCache>
                <c:ptCount val="1"/>
                <c:pt idx="0">
                  <c:v>Referral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Sheet2!$C$3:$G$3</c:f>
              <c:strCache>
                <c:ptCount val="5"/>
                <c:pt idx="0">
                  <c:v>Wholetime</c:v>
                </c:pt>
                <c:pt idx="1">
                  <c:v>RDS</c:v>
                </c:pt>
                <c:pt idx="2">
                  <c:v>Volunteer</c:v>
                </c:pt>
                <c:pt idx="3">
                  <c:v>Operatons Control</c:v>
                </c:pt>
                <c:pt idx="4">
                  <c:v>Support Staff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Sheet2!$C$2:$G$3</c15:sqref>
                  </c15:fullRef>
                  <c15:levelRef>
                    <c15:sqref>Sheet2!$C$3:$G$3</c15:sqref>
                  </c15:levelRef>
                </c:ext>
              </c:extLst>
            </c:strRef>
          </c:cat>
          <c:val>
            <c:numRef>
              <c:f>Sheet2!$C$6:$G$6</c:f>
              <c:numCache>
                <c:formatCode>0</c:formatCode>
                <c:ptCount val="5"/>
                <c:pt idx="0">
                  <c:v>86.045853382394569</c:v>
                </c:pt>
                <c:pt idx="1">
                  <c:v>21.974189047785138</c:v>
                </c:pt>
                <c:pt idx="2">
                  <c:v>11.976047904191617</c:v>
                </c:pt>
                <c:pt idx="3">
                  <c:v>15.873015873015873</c:v>
                </c:pt>
                <c:pt idx="4">
                  <c:v>47.281323877068552</c:v>
                </c:pt>
              </c:numCache>
            </c:numRef>
          </c:val>
        </c:ser>
        <c:dLbls/>
        <c:gapWidth val="100"/>
        <c:overlap val="-24"/>
        <c:axId val="78731520"/>
        <c:axId val="78745600"/>
      </c:barChart>
      <c:catAx>
        <c:axId val="7873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45600"/>
        <c:crosses val="autoZero"/>
        <c:auto val="1"/>
        <c:lblAlgn val="ctr"/>
        <c:lblOffset val="100"/>
      </c:catAx>
      <c:valAx>
        <c:axId val="78745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Environment</a:t>
            </a:r>
            <a:r>
              <a:rPr lang="en-GB" sz="1400" baseline="0" dirty="0" smtClean="0"/>
              <a:t> </a:t>
            </a:r>
            <a:r>
              <a:rPr lang="en-GB" sz="1400" dirty="0" smtClean="0"/>
              <a:t>at </a:t>
            </a:r>
            <a:r>
              <a:rPr lang="en-GB" sz="1400" dirty="0"/>
              <a:t>Time of Injury</a:t>
            </a:r>
          </a:p>
        </c:rich>
      </c:tx>
      <c:layout>
        <c:manualLayout>
          <c:xMode val="edge"/>
          <c:yMode val="edge"/>
          <c:x val="0.26835830026455038"/>
          <c:y val="1.8965402923718466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Sheet3!$B$3:$F$3</c:f>
              <c:strCache>
                <c:ptCount val="5"/>
                <c:pt idx="0">
                  <c:v>SFRS</c:v>
                </c:pt>
                <c:pt idx="1">
                  <c:v>Other Employment</c:v>
                </c:pt>
                <c:pt idx="2">
                  <c:v>Sport</c:v>
                </c:pt>
                <c:pt idx="3">
                  <c:v>Other Leisure</c:v>
                </c:pt>
                <c:pt idx="4">
                  <c:v>Unknown</c:v>
                </c:pt>
              </c:strCache>
            </c:strRef>
          </c:cat>
          <c:val>
            <c:numRef>
              <c:f>Sheet3!$B$4:$F$4</c:f>
              <c:numCache>
                <c:formatCode>0%</c:formatCode>
                <c:ptCount val="5"/>
                <c:pt idx="0">
                  <c:v>0.13</c:v>
                </c:pt>
                <c:pt idx="1">
                  <c:v>2.0000000000000004E-2</c:v>
                </c:pt>
                <c:pt idx="2">
                  <c:v>0.15000000000000002</c:v>
                </c:pt>
                <c:pt idx="3">
                  <c:v>0.31000000000000005</c:v>
                </c:pt>
                <c:pt idx="4">
                  <c:v>0.39000000000000007</c:v>
                </c:pt>
              </c:numCache>
            </c:numRef>
          </c:val>
        </c:ser>
        <c:dLbls/>
        <c:gapWidth val="100"/>
        <c:overlap val="-24"/>
        <c:axId val="80281984"/>
        <c:axId val="80283520"/>
      </c:barChart>
      <c:catAx>
        <c:axId val="80281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83520"/>
        <c:crosses val="autoZero"/>
        <c:auto val="1"/>
        <c:lblAlgn val="ctr"/>
        <c:lblOffset val="100"/>
      </c:catAx>
      <c:valAx>
        <c:axId val="80283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8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Reasons for self and Management referrals Due to Musculoskeletal Injuries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Sheet4!$O$3:$O$13</c:f>
              <c:strCache>
                <c:ptCount val="11"/>
                <c:pt idx="0">
                  <c:v>Muscle and Tendon Strains</c:v>
                </c:pt>
                <c:pt idx="1">
                  <c:v>other</c:v>
                </c:pt>
                <c:pt idx="2">
                  <c:v>Inflammatory Injuries</c:v>
                </c:pt>
                <c:pt idx="3">
                  <c:v>Fractures</c:v>
                </c:pt>
                <c:pt idx="4">
                  <c:v>Spinal Disc Injury</c:v>
                </c:pt>
                <c:pt idx="5">
                  <c:v>Cartilige and Meniscus Damage</c:v>
                </c:pt>
                <c:pt idx="6">
                  <c:v>Arthritis</c:v>
                </c:pt>
                <c:pt idx="7">
                  <c:v>Dislocations</c:v>
                </c:pt>
                <c:pt idx="8">
                  <c:v>Ligament Strains</c:v>
                </c:pt>
                <c:pt idx="9">
                  <c:v>Contusions and Bruising</c:v>
                </c:pt>
                <c:pt idx="10">
                  <c:v>Neural Conditions</c:v>
                </c:pt>
              </c:strCache>
            </c:strRef>
          </c:cat>
          <c:val>
            <c:numRef>
              <c:f>Sheet4!$Q$3:$Q$13</c:f>
              <c:numCache>
                <c:formatCode>0%</c:formatCode>
                <c:ptCount val="11"/>
                <c:pt idx="0">
                  <c:v>0.48762376237623767</c:v>
                </c:pt>
                <c:pt idx="1">
                  <c:v>0.15841584158415847</c:v>
                </c:pt>
                <c:pt idx="2">
                  <c:v>0.10396039603960397</c:v>
                </c:pt>
                <c:pt idx="3">
                  <c:v>8.1683168316831686E-2</c:v>
                </c:pt>
                <c:pt idx="4">
                  <c:v>4.7029702970297023E-2</c:v>
                </c:pt>
                <c:pt idx="5">
                  <c:v>4.4554455445544566E-2</c:v>
                </c:pt>
                <c:pt idx="6">
                  <c:v>2.9702970297029705E-2</c:v>
                </c:pt>
                <c:pt idx="7">
                  <c:v>1.7326732673267332E-2</c:v>
                </c:pt>
                <c:pt idx="8">
                  <c:v>1.2376237623762377E-2</c:v>
                </c:pt>
                <c:pt idx="9">
                  <c:v>9.9009900990099063E-3</c:v>
                </c:pt>
                <c:pt idx="10">
                  <c:v>7.4257425742574263E-3</c:v>
                </c:pt>
              </c:numCache>
            </c:numRef>
          </c:val>
        </c:ser>
        <c:dLbls/>
        <c:gapWidth val="100"/>
        <c:overlap val="-24"/>
        <c:axId val="86127744"/>
        <c:axId val="86129280"/>
      </c:barChart>
      <c:catAx>
        <c:axId val="86127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29280"/>
        <c:crosses val="autoZero"/>
        <c:auto val="1"/>
        <c:lblAlgn val="ctr"/>
        <c:lblOffset val="100"/>
      </c:catAx>
      <c:valAx>
        <c:axId val="86129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2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09BD3-BC38-4EB2-A872-312631915FD3}" type="doc">
      <dgm:prSet loTypeId="urn:microsoft.com/office/officeart/2005/8/layout/radial5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81B49D0-3AE5-4C00-B152-DE0EE32CE22A}">
      <dgm:prSet phldrT="[Text]" custT="1"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1000" b="1" dirty="0" smtClean="0"/>
            <a:t>Incidence and Severity of MSK Injury</a:t>
          </a:r>
          <a:endParaRPr lang="en-GB" sz="1000" b="1" dirty="0"/>
        </a:p>
      </dgm:t>
    </dgm:pt>
    <dgm:pt modelId="{A65E52EA-9C95-429A-BE4A-F59615FC094A}" type="parTrans" cxnId="{4B3298D4-8AB3-4F38-A71B-1D932C7FA0A9}">
      <dgm:prSet/>
      <dgm:spPr/>
      <dgm:t>
        <a:bodyPr/>
        <a:lstStyle/>
        <a:p>
          <a:endParaRPr lang="en-GB"/>
        </a:p>
      </dgm:t>
    </dgm:pt>
    <dgm:pt modelId="{67046E7F-540E-4EC6-B9B5-BA009AACCD53}" type="sibTrans" cxnId="{4B3298D4-8AB3-4F38-A71B-1D932C7FA0A9}">
      <dgm:prSet/>
      <dgm:spPr/>
      <dgm:t>
        <a:bodyPr/>
        <a:lstStyle/>
        <a:p>
          <a:endParaRPr lang="en-GB"/>
        </a:p>
      </dgm:t>
    </dgm:pt>
    <dgm:pt modelId="{73F938E0-B744-45E7-984B-5CCEED6B2E0D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Age</a:t>
          </a:r>
          <a:endParaRPr lang="en-GB" sz="900" dirty="0"/>
        </a:p>
      </dgm:t>
    </dgm:pt>
    <dgm:pt modelId="{20239894-D473-4336-9B16-9457574D783E}" type="parTrans" cxnId="{26F04451-4925-41D6-91A2-63BC5618D73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0F1AEB1-DFBC-445F-B003-1665F403D1F7}" type="sibTrans" cxnId="{26F04451-4925-41D6-91A2-63BC5618D734}">
      <dgm:prSet/>
      <dgm:spPr/>
      <dgm:t>
        <a:bodyPr/>
        <a:lstStyle/>
        <a:p>
          <a:endParaRPr lang="en-GB"/>
        </a:p>
      </dgm:t>
    </dgm:pt>
    <dgm:pt modelId="{FE9C056E-E33A-4917-9650-7DBEFD7169FE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Gender</a:t>
          </a:r>
          <a:endParaRPr lang="en-GB" sz="900" dirty="0"/>
        </a:p>
      </dgm:t>
    </dgm:pt>
    <dgm:pt modelId="{ED9A2A13-814F-47CE-9E5E-638EE43F15EB}" type="parTrans" cxnId="{BE833E32-D056-478F-9392-7A325180E919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7E59BF07-E44A-460A-973C-B513E302A025}" type="sibTrans" cxnId="{BE833E32-D056-478F-9392-7A325180E919}">
      <dgm:prSet/>
      <dgm:spPr/>
      <dgm:t>
        <a:bodyPr/>
        <a:lstStyle/>
        <a:p>
          <a:endParaRPr lang="en-GB"/>
        </a:p>
      </dgm:t>
    </dgm:pt>
    <dgm:pt modelId="{E955BFD1-494A-4005-9072-DF5DF68C9436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Role   Demands</a:t>
          </a:r>
          <a:endParaRPr lang="en-GB" sz="900" dirty="0"/>
        </a:p>
      </dgm:t>
    </dgm:pt>
    <dgm:pt modelId="{8ACE569A-D637-4459-AB80-E8EC844053FA}" type="parTrans" cxnId="{5272E9B1-826A-48AF-B074-D3BE6E7D8A03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13FBE5D9-79AE-46E9-922B-2EEEE984B19F}" type="sibTrans" cxnId="{5272E9B1-826A-48AF-B074-D3BE6E7D8A03}">
      <dgm:prSet/>
      <dgm:spPr/>
      <dgm:t>
        <a:bodyPr/>
        <a:lstStyle/>
        <a:p>
          <a:endParaRPr lang="en-GB"/>
        </a:p>
      </dgm:t>
    </dgm:pt>
    <dgm:pt modelId="{188E8364-10AA-49FE-BD51-3B94ECF1324A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Aerobic Fitness</a:t>
          </a:r>
          <a:endParaRPr lang="en-GB" sz="900" dirty="0"/>
        </a:p>
      </dgm:t>
    </dgm:pt>
    <dgm:pt modelId="{CDB4127D-D55C-4AFB-906B-0B75E02D8906}" type="parTrans" cxnId="{7A222402-1828-4628-86A9-DBF5D0259A2C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89A33AD2-A887-434F-8601-88EF1CB4C064}" type="sibTrans" cxnId="{7A222402-1828-4628-86A9-DBF5D0259A2C}">
      <dgm:prSet/>
      <dgm:spPr/>
      <dgm:t>
        <a:bodyPr/>
        <a:lstStyle/>
        <a:p>
          <a:endParaRPr lang="en-GB"/>
        </a:p>
      </dgm:t>
    </dgm:pt>
    <dgm:pt modelId="{32C334E0-990D-497A-B35A-CBC3F274830A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BMI</a:t>
          </a:r>
          <a:endParaRPr lang="en-GB" sz="900" dirty="0"/>
        </a:p>
      </dgm:t>
    </dgm:pt>
    <dgm:pt modelId="{397D4DAF-E978-4DCC-A7DE-E81834C2276F}" type="parTrans" cxnId="{2C7B7026-C9EB-4056-B3C6-06D4D6CEB402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83E9A5B-295C-4F2E-A61B-462BCD0E4F86}" type="sibTrans" cxnId="{2C7B7026-C9EB-4056-B3C6-06D4D6CEB402}">
      <dgm:prSet/>
      <dgm:spPr/>
      <dgm:t>
        <a:bodyPr/>
        <a:lstStyle/>
        <a:p>
          <a:endParaRPr lang="en-GB"/>
        </a:p>
      </dgm:t>
    </dgm:pt>
    <dgm:pt modelId="{CE31520F-FD88-4349-ADFF-80397636EAD1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b="1" dirty="0" smtClean="0"/>
            <a:t>Movement Ability</a:t>
          </a:r>
          <a:endParaRPr lang="en-GB" sz="900" b="1" dirty="0"/>
        </a:p>
      </dgm:t>
    </dgm:pt>
    <dgm:pt modelId="{B76268D8-312E-4EA7-B942-E940B3498A40}" type="parTrans" cxnId="{2DE5BE28-B0BE-4CE8-8FC6-A96A9D2E5D1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0F4BC77-3FC3-4AAB-9655-6CF986BB2161}" type="sibTrans" cxnId="{2DE5BE28-B0BE-4CE8-8FC6-A96A9D2E5D14}">
      <dgm:prSet/>
      <dgm:spPr/>
      <dgm:t>
        <a:bodyPr/>
        <a:lstStyle/>
        <a:p>
          <a:endParaRPr lang="en-GB"/>
        </a:p>
      </dgm:t>
    </dgm:pt>
    <dgm:pt modelId="{C9AE795E-0E86-4793-9A8F-42D61A8C8412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Physical Activity</a:t>
          </a:r>
        </a:p>
      </dgm:t>
    </dgm:pt>
    <dgm:pt modelId="{F9971975-008F-4BC9-AA08-BD66870D3F58}" type="parTrans" cxnId="{743A276F-93C4-452E-B642-003AF37A519D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A1DEEAE-D698-4F01-8571-C5DFBA4A2BCD}" type="sibTrans" cxnId="{743A276F-93C4-452E-B642-003AF37A519D}">
      <dgm:prSet/>
      <dgm:spPr/>
      <dgm:t>
        <a:bodyPr/>
        <a:lstStyle/>
        <a:p>
          <a:endParaRPr lang="en-GB"/>
        </a:p>
      </dgm:t>
    </dgm:pt>
    <dgm:pt modelId="{6E2B022E-D7CB-49C8-B290-B97F724FE6F9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Sedentary Activity</a:t>
          </a:r>
          <a:endParaRPr lang="en-GB" sz="900" dirty="0"/>
        </a:p>
      </dgm:t>
    </dgm:pt>
    <dgm:pt modelId="{8004C039-5604-4040-9228-F73FFB5EB62E}" type="parTrans" cxnId="{078062DD-EEBE-4AC8-9F13-1D1BF754DA67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57120D0-141E-4BEA-A0D4-E78B1AF652D2}" type="sibTrans" cxnId="{078062DD-EEBE-4AC8-9F13-1D1BF754DA67}">
      <dgm:prSet/>
      <dgm:spPr/>
      <dgm:t>
        <a:bodyPr/>
        <a:lstStyle/>
        <a:p>
          <a:endParaRPr lang="en-GB"/>
        </a:p>
      </dgm:t>
    </dgm:pt>
    <dgm:pt modelId="{416C26F4-8A6F-4EDE-995F-915396D32F09}" type="pres">
      <dgm:prSet presAssocID="{48809BD3-BC38-4EB2-A872-312631915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1E458C-B4D7-4722-BC2C-D2511A066FDA}" type="pres">
      <dgm:prSet presAssocID="{981B49D0-3AE5-4C00-B152-DE0EE32CE22A}" presName="centerShape" presStyleLbl="node0" presStyleIdx="0" presStyleCnt="1" custScaleX="140993" custScaleY="140993"/>
      <dgm:spPr/>
      <dgm:t>
        <a:bodyPr/>
        <a:lstStyle/>
        <a:p>
          <a:endParaRPr lang="en-GB"/>
        </a:p>
      </dgm:t>
    </dgm:pt>
    <dgm:pt modelId="{779A9D2F-D4BF-49E2-B88A-4B3C3888D4B6}" type="pres">
      <dgm:prSet presAssocID="{B76268D8-312E-4EA7-B942-E940B3498A40}" presName="parTrans" presStyleLbl="sibTrans2D1" presStyleIdx="0" presStyleCnt="8"/>
      <dgm:spPr/>
      <dgm:t>
        <a:bodyPr/>
        <a:lstStyle/>
        <a:p>
          <a:endParaRPr lang="en-GB"/>
        </a:p>
      </dgm:t>
    </dgm:pt>
    <dgm:pt modelId="{07C38074-4061-4EDB-8862-C4A16B92B5E2}" type="pres">
      <dgm:prSet presAssocID="{B76268D8-312E-4EA7-B942-E940B3498A40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C35167E2-5DBE-4A65-87DB-6B3873940452}" type="pres">
      <dgm:prSet presAssocID="{CE31520F-FD88-4349-ADFF-80397636EAD1}" presName="node" presStyleLbl="node1" presStyleIdx="0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46499-0D1D-4DD2-8D31-A014F36707FA}" type="pres">
      <dgm:prSet presAssocID="{397D4DAF-E978-4DCC-A7DE-E81834C2276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4291BE1F-75D1-455F-A6A1-6375FE4388C8}" type="pres">
      <dgm:prSet presAssocID="{397D4DAF-E978-4DCC-A7DE-E81834C2276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1EAF4958-0D41-4474-92CF-F8D054E223B4}" type="pres">
      <dgm:prSet presAssocID="{32C334E0-990D-497A-B35A-CBC3F274830A}" presName="node" presStyleLbl="node1" presStyleIdx="1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48D3C-0DA4-4989-AF4A-054D69A32F93}" type="pres">
      <dgm:prSet presAssocID="{CDB4127D-D55C-4AFB-906B-0B75E02D8906}" presName="parTrans" presStyleLbl="sibTrans2D1" presStyleIdx="2" presStyleCnt="8"/>
      <dgm:spPr/>
      <dgm:t>
        <a:bodyPr/>
        <a:lstStyle/>
        <a:p>
          <a:endParaRPr lang="en-GB"/>
        </a:p>
      </dgm:t>
    </dgm:pt>
    <dgm:pt modelId="{29AD54C5-A5C8-496B-8CD3-6DD7F85DD81A}" type="pres">
      <dgm:prSet presAssocID="{CDB4127D-D55C-4AFB-906B-0B75E02D8906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A0FA72B1-4D53-4308-BDAC-57E2CE3F4F75}" type="pres">
      <dgm:prSet presAssocID="{188E8364-10AA-49FE-BD51-3B94ECF1324A}" presName="node" presStyleLbl="node1" presStyleIdx="2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C683A-B976-4292-B92F-7A95E3E3DBFB}" type="pres">
      <dgm:prSet presAssocID="{F9971975-008F-4BC9-AA08-BD66870D3F58}" presName="parTrans" presStyleLbl="sibTrans2D1" presStyleIdx="3" presStyleCnt="8"/>
      <dgm:spPr/>
      <dgm:t>
        <a:bodyPr/>
        <a:lstStyle/>
        <a:p>
          <a:endParaRPr lang="en-GB"/>
        </a:p>
      </dgm:t>
    </dgm:pt>
    <dgm:pt modelId="{C4972044-B882-4166-B2E7-12B5FB265D5A}" type="pres">
      <dgm:prSet presAssocID="{F9971975-008F-4BC9-AA08-BD66870D3F58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1D88442-7E74-485A-BFB3-D2A5EF83EABC}" type="pres">
      <dgm:prSet presAssocID="{C9AE795E-0E86-4793-9A8F-42D61A8C8412}" presName="node" presStyleLbl="node1" presStyleIdx="3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6B41A9-59ED-4FCC-8CA3-93557179557D}" type="pres">
      <dgm:prSet presAssocID="{8004C039-5604-4040-9228-F73FFB5EB62E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454CAD8-E8E3-4A70-B80C-81D36072909C}" type="pres">
      <dgm:prSet presAssocID="{8004C039-5604-4040-9228-F73FFB5EB62E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5684E67A-FDD0-46CA-8A91-C905A36D6017}" type="pres">
      <dgm:prSet presAssocID="{6E2B022E-D7CB-49C8-B290-B97F724FE6F9}" presName="node" presStyleLbl="node1" presStyleIdx="4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C1141-BEFD-41E8-A144-142DD3DC7E58}" type="pres">
      <dgm:prSet presAssocID="{8ACE569A-D637-4459-AB80-E8EC844053FA}" presName="parTrans" presStyleLbl="sibTrans2D1" presStyleIdx="5" presStyleCnt="8"/>
      <dgm:spPr/>
      <dgm:t>
        <a:bodyPr/>
        <a:lstStyle/>
        <a:p>
          <a:endParaRPr lang="en-GB"/>
        </a:p>
      </dgm:t>
    </dgm:pt>
    <dgm:pt modelId="{79F7DFB2-441C-43FE-9B26-E55B1A1C21B3}" type="pres">
      <dgm:prSet presAssocID="{8ACE569A-D637-4459-AB80-E8EC844053FA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438D77D3-A930-4A92-9D82-76740B31B97A}" type="pres">
      <dgm:prSet presAssocID="{E955BFD1-494A-4005-9072-DF5DF68C9436}" presName="node" presStyleLbl="node1" presStyleIdx="5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86E74-4220-4FC8-AA04-2E62E8E0C6AF}" type="pres">
      <dgm:prSet presAssocID="{ED9A2A13-814F-47CE-9E5E-638EE43F15EB}" presName="parTrans" presStyleLbl="sibTrans2D1" presStyleIdx="6" presStyleCnt="8"/>
      <dgm:spPr/>
      <dgm:t>
        <a:bodyPr/>
        <a:lstStyle/>
        <a:p>
          <a:endParaRPr lang="en-GB"/>
        </a:p>
      </dgm:t>
    </dgm:pt>
    <dgm:pt modelId="{BF411A02-BF4F-4244-B1DC-6DF53AF3A105}" type="pres">
      <dgm:prSet presAssocID="{ED9A2A13-814F-47CE-9E5E-638EE43F15EB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B1A8E24-4DBB-4EB9-BC21-A47DBBEEB25C}" type="pres">
      <dgm:prSet presAssocID="{FE9C056E-E33A-4917-9650-7DBEFD7169FE}" presName="node" presStyleLbl="node1" presStyleIdx="6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7F614-8546-47C4-8612-7F4CBB616004}" type="pres">
      <dgm:prSet presAssocID="{20239894-D473-4336-9B16-9457574D783E}" presName="parTrans" presStyleLbl="sibTrans2D1" presStyleIdx="7" presStyleCnt="8"/>
      <dgm:spPr/>
      <dgm:t>
        <a:bodyPr/>
        <a:lstStyle/>
        <a:p>
          <a:endParaRPr lang="en-GB"/>
        </a:p>
      </dgm:t>
    </dgm:pt>
    <dgm:pt modelId="{2F517EC6-87EB-44D2-9A1C-AA078C8119BC}" type="pres">
      <dgm:prSet presAssocID="{20239894-D473-4336-9B16-9457574D783E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0508AFB3-9242-423B-B924-228DFFB6C044}" type="pres">
      <dgm:prSet presAssocID="{73F938E0-B744-45E7-984B-5CCEED6B2E0D}" presName="node" presStyleLbl="node1" presStyleIdx="7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E9CC2E-10A2-425C-A90A-BCA207560495}" type="presOf" srcId="{397D4DAF-E978-4DCC-A7DE-E81834C2276F}" destId="{4291BE1F-75D1-455F-A6A1-6375FE4388C8}" srcOrd="1" destOrd="0" presId="urn:microsoft.com/office/officeart/2005/8/layout/radial5"/>
    <dgm:cxn modelId="{F8510B77-E615-4CA3-8B0E-8FE64E73400E}" type="presOf" srcId="{20239894-D473-4336-9B16-9457574D783E}" destId="{9C57F614-8546-47C4-8612-7F4CBB616004}" srcOrd="0" destOrd="0" presId="urn:microsoft.com/office/officeart/2005/8/layout/radial5"/>
    <dgm:cxn modelId="{A7E27DC7-3636-411B-9DCA-A2EB3BCD6000}" type="presOf" srcId="{48809BD3-BC38-4EB2-A872-312631915FD3}" destId="{416C26F4-8A6F-4EDE-995F-915396D32F09}" srcOrd="0" destOrd="0" presId="urn:microsoft.com/office/officeart/2005/8/layout/radial5"/>
    <dgm:cxn modelId="{26F04451-4925-41D6-91A2-63BC5618D734}" srcId="{981B49D0-3AE5-4C00-B152-DE0EE32CE22A}" destId="{73F938E0-B744-45E7-984B-5CCEED6B2E0D}" srcOrd="7" destOrd="0" parTransId="{20239894-D473-4336-9B16-9457574D783E}" sibTransId="{90F1AEB1-DFBC-445F-B003-1665F403D1F7}"/>
    <dgm:cxn modelId="{7A222402-1828-4628-86A9-DBF5D0259A2C}" srcId="{981B49D0-3AE5-4C00-B152-DE0EE32CE22A}" destId="{188E8364-10AA-49FE-BD51-3B94ECF1324A}" srcOrd="2" destOrd="0" parTransId="{CDB4127D-D55C-4AFB-906B-0B75E02D8906}" sibTransId="{89A33AD2-A887-434F-8601-88EF1CB4C064}"/>
    <dgm:cxn modelId="{743A276F-93C4-452E-B642-003AF37A519D}" srcId="{981B49D0-3AE5-4C00-B152-DE0EE32CE22A}" destId="{C9AE795E-0E86-4793-9A8F-42D61A8C8412}" srcOrd="3" destOrd="0" parTransId="{F9971975-008F-4BC9-AA08-BD66870D3F58}" sibTransId="{9A1DEEAE-D698-4F01-8571-C5DFBA4A2BCD}"/>
    <dgm:cxn modelId="{DF61AD5F-8644-4235-8866-D3C6901E0EAC}" type="presOf" srcId="{32C334E0-990D-497A-B35A-CBC3F274830A}" destId="{1EAF4958-0D41-4474-92CF-F8D054E223B4}" srcOrd="0" destOrd="0" presId="urn:microsoft.com/office/officeart/2005/8/layout/radial5"/>
    <dgm:cxn modelId="{FD41FD62-2AD9-4BB7-A057-C405D943C542}" type="presOf" srcId="{E955BFD1-494A-4005-9072-DF5DF68C9436}" destId="{438D77D3-A930-4A92-9D82-76740B31B97A}" srcOrd="0" destOrd="0" presId="urn:microsoft.com/office/officeart/2005/8/layout/radial5"/>
    <dgm:cxn modelId="{F93CDA31-B46C-446B-8715-ECE5F3F7FA4F}" type="presOf" srcId="{981B49D0-3AE5-4C00-B152-DE0EE32CE22A}" destId="{121E458C-B4D7-4722-BC2C-D2511A066FDA}" srcOrd="0" destOrd="0" presId="urn:microsoft.com/office/officeart/2005/8/layout/radial5"/>
    <dgm:cxn modelId="{70FDB7D1-DE4E-4798-A94E-9E49A43F90E0}" type="presOf" srcId="{397D4DAF-E978-4DCC-A7DE-E81834C2276F}" destId="{75146499-0D1D-4DD2-8D31-A014F36707FA}" srcOrd="0" destOrd="0" presId="urn:microsoft.com/office/officeart/2005/8/layout/radial5"/>
    <dgm:cxn modelId="{31B50C3F-82D3-4290-9199-686630E1A3EA}" type="presOf" srcId="{B76268D8-312E-4EA7-B942-E940B3498A40}" destId="{779A9D2F-D4BF-49E2-B88A-4B3C3888D4B6}" srcOrd="0" destOrd="0" presId="urn:microsoft.com/office/officeart/2005/8/layout/radial5"/>
    <dgm:cxn modelId="{2DE5BE28-B0BE-4CE8-8FC6-A96A9D2E5D14}" srcId="{981B49D0-3AE5-4C00-B152-DE0EE32CE22A}" destId="{CE31520F-FD88-4349-ADFF-80397636EAD1}" srcOrd="0" destOrd="0" parTransId="{B76268D8-312E-4EA7-B942-E940B3498A40}" sibTransId="{A0F4BC77-3FC3-4AAB-9655-6CF986BB2161}"/>
    <dgm:cxn modelId="{7D465444-DA6B-4C57-B573-A8ABF07E63F8}" type="presOf" srcId="{FE9C056E-E33A-4917-9650-7DBEFD7169FE}" destId="{8B1A8E24-4DBB-4EB9-BC21-A47DBBEEB25C}" srcOrd="0" destOrd="0" presId="urn:microsoft.com/office/officeart/2005/8/layout/radial5"/>
    <dgm:cxn modelId="{5447BB2F-6F53-4092-81A9-8E056D241713}" type="presOf" srcId="{B76268D8-312E-4EA7-B942-E940B3498A40}" destId="{07C38074-4061-4EDB-8862-C4A16B92B5E2}" srcOrd="1" destOrd="0" presId="urn:microsoft.com/office/officeart/2005/8/layout/radial5"/>
    <dgm:cxn modelId="{A217A07E-8583-438D-BC38-85C53D6C60E1}" type="presOf" srcId="{8004C039-5604-4040-9228-F73FFB5EB62E}" destId="{3454CAD8-E8E3-4A70-B80C-81D36072909C}" srcOrd="1" destOrd="0" presId="urn:microsoft.com/office/officeart/2005/8/layout/radial5"/>
    <dgm:cxn modelId="{90FFE3C3-D526-4724-9583-3206027D013F}" type="presOf" srcId="{73F938E0-B744-45E7-984B-5CCEED6B2E0D}" destId="{0508AFB3-9242-423B-B924-228DFFB6C044}" srcOrd="0" destOrd="0" presId="urn:microsoft.com/office/officeart/2005/8/layout/radial5"/>
    <dgm:cxn modelId="{5272E9B1-826A-48AF-B074-D3BE6E7D8A03}" srcId="{981B49D0-3AE5-4C00-B152-DE0EE32CE22A}" destId="{E955BFD1-494A-4005-9072-DF5DF68C9436}" srcOrd="5" destOrd="0" parTransId="{8ACE569A-D637-4459-AB80-E8EC844053FA}" sibTransId="{13FBE5D9-79AE-46E9-922B-2EEEE984B19F}"/>
    <dgm:cxn modelId="{794DF562-5BF4-4EA0-A16E-D2F4B2A28173}" type="presOf" srcId="{20239894-D473-4336-9B16-9457574D783E}" destId="{2F517EC6-87EB-44D2-9A1C-AA078C8119BC}" srcOrd="1" destOrd="0" presId="urn:microsoft.com/office/officeart/2005/8/layout/radial5"/>
    <dgm:cxn modelId="{4B3298D4-8AB3-4F38-A71B-1D932C7FA0A9}" srcId="{48809BD3-BC38-4EB2-A872-312631915FD3}" destId="{981B49D0-3AE5-4C00-B152-DE0EE32CE22A}" srcOrd="0" destOrd="0" parTransId="{A65E52EA-9C95-429A-BE4A-F59615FC094A}" sibTransId="{67046E7F-540E-4EC6-B9B5-BA009AACCD53}"/>
    <dgm:cxn modelId="{2C7B7026-C9EB-4056-B3C6-06D4D6CEB402}" srcId="{981B49D0-3AE5-4C00-B152-DE0EE32CE22A}" destId="{32C334E0-990D-497A-B35A-CBC3F274830A}" srcOrd="1" destOrd="0" parTransId="{397D4DAF-E978-4DCC-A7DE-E81834C2276F}" sibTransId="{A83E9A5B-295C-4F2E-A61B-462BCD0E4F86}"/>
    <dgm:cxn modelId="{04EB1E6D-4B3F-4031-96B5-C943EDC4FEE2}" type="presOf" srcId="{ED9A2A13-814F-47CE-9E5E-638EE43F15EB}" destId="{53286E74-4220-4FC8-AA04-2E62E8E0C6AF}" srcOrd="0" destOrd="0" presId="urn:microsoft.com/office/officeart/2005/8/layout/radial5"/>
    <dgm:cxn modelId="{6366C770-92C5-4F64-AF06-5DFCF5A5AF22}" type="presOf" srcId="{CDB4127D-D55C-4AFB-906B-0B75E02D8906}" destId="{29AD54C5-A5C8-496B-8CD3-6DD7F85DD81A}" srcOrd="1" destOrd="0" presId="urn:microsoft.com/office/officeart/2005/8/layout/radial5"/>
    <dgm:cxn modelId="{97945484-7D01-4B65-94EC-264C4FB0C37D}" type="presOf" srcId="{CDB4127D-D55C-4AFB-906B-0B75E02D8906}" destId="{E7E48D3C-0DA4-4989-AF4A-054D69A32F93}" srcOrd="0" destOrd="0" presId="urn:microsoft.com/office/officeart/2005/8/layout/radial5"/>
    <dgm:cxn modelId="{CD529F85-B3DC-4805-973B-A9EC20C02C90}" type="presOf" srcId="{CE31520F-FD88-4349-ADFF-80397636EAD1}" destId="{C35167E2-5DBE-4A65-87DB-6B3873940452}" srcOrd="0" destOrd="0" presId="urn:microsoft.com/office/officeart/2005/8/layout/radial5"/>
    <dgm:cxn modelId="{B302C8F5-F8E0-4F3A-887E-83277633AE4F}" type="presOf" srcId="{F9971975-008F-4BC9-AA08-BD66870D3F58}" destId="{488C683A-B976-4292-B92F-7A95E3E3DBFB}" srcOrd="0" destOrd="0" presId="urn:microsoft.com/office/officeart/2005/8/layout/radial5"/>
    <dgm:cxn modelId="{BE833E32-D056-478F-9392-7A325180E919}" srcId="{981B49D0-3AE5-4C00-B152-DE0EE32CE22A}" destId="{FE9C056E-E33A-4917-9650-7DBEFD7169FE}" srcOrd="6" destOrd="0" parTransId="{ED9A2A13-814F-47CE-9E5E-638EE43F15EB}" sibTransId="{7E59BF07-E44A-460A-973C-B513E302A025}"/>
    <dgm:cxn modelId="{6DDE7E0F-1C01-4C85-8452-58F64959FB23}" type="presOf" srcId="{188E8364-10AA-49FE-BD51-3B94ECF1324A}" destId="{A0FA72B1-4D53-4308-BDAC-57E2CE3F4F75}" srcOrd="0" destOrd="0" presId="urn:microsoft.com/office/officeart/2005/8/layout/radial5"/>
    <dgm:cxn modelId="{DC069E01-4634-4F50-A858-D27E2CA8F0CA}" type="presOf" srcId="{8ACE569A-D637-4459-AB80-E8EC844053FA}" destId="{54CC1141-BEFD-41E8-A144-142DD3DC7E58}" srcOrd="0" destOrd="0" presId="urn:microsoft.com/office/officeart/2005/8/layout/radial5"/>
    <dgm:cxn modelId="{F7BD23B3-C74B-40FF-919C-008771CF5AFB}" type="presOf" srcId="{6E2B022E-D7CB-49C8-B290-B97F724FE6F9}" destId="{5684E67A-FDD0-46CA-8A91-C905A36D6017}" srcOrd="0" destOrd="0" presId="urn:microsoft.com/office/officeart/2005/8/layout/radial5"/>
    <dgm:cxn modelId="{FAFFB0B2-7E98-4D1A-B154-616E2C4CE4BD}" type="presOf" srcId="{8004C039-5604-4040-9228-F73FFB5EB62E}" destId="{646B41A9-59ED-4FCC-8CA3-93557179557D}" srcOrd="0" destOrd="0" presId="urn:microsoft.com/office/officeart/2005/8/layout/radial5"/>
    <dgm:cxn modelId="{28D284D8-2FE1-4194-8466-52F7C62A61ED}" type="presOf" srcId="{F9971975-008F-4BC9-AA08-BD66870D3F58}" destId="{C4972044-B882-4166-B2E7-12B5FB265D5A}" srcOrd="1" destOrd="0" presId="urn:microsoft.com/office/officeart/2005/8/layout/radial5"/>
    <dgm:cxn modelId="{82F2BB28-4C34-461A-A427-ED008FF619FE}" type="presOf" srcId="{C9AE795E-0E86-4793-9A8F-42D61A8C8412}" destId="{51D88442-7E74-485A-BFB3-D2A5EF83EABC}" srcOrd="0" destOrd="0" presId="urn:microsoft.com/office/officeart/2005/8/layout/radial5"/>
    <dgm:cxn modelId="{945D8DDF-1089-460F-A1BA-60633E44FEE7}" type="presOf" srcId="{8ACE569A-D637-4459-AB80-E8EC844053FA}" destId="{79F7DFB2-441C-43FE-9B26-E55B1A1C21B3}" srcOrd="1" destOrd="0" presId="urn:microsoft.com/office/officeart/2005/8/layout/radial5"/>
    <dgm:cxn modelId="{078062DD-EEBE-4AC8-9F13-1D1BF754DA67}" srcId="{981B49D0-3AE5-4C00-B152-DE0EE32CE22A}" destId="{6E2B022E-D7CB-49C8-B290-B97F724FE6F9}" srcOrd="4" destOrd="0" parTransId="{8004C039-5604-4040-9228-F73FFB5EB62E}" sibTransId="{B57120D0-141E-4BEA-A0D4-E78B1AF652D2}"/>
    <dgm:cxn modelId="{471B8052-D89E-45B1-AA43-8B96AD688FAB}" type="presOf" srcId="{ED9A2A13-814F-47CE-9E5E-638EE43F15EB}" destId="{BF411A02-BF4F-4244-B1DC-6DF53AF3A105}" srcOrd="1" destOrd="0" presId="urn:microsoft.com/office/officeart/2005/8/layout/radial5"/>
    <dgm:cxn modelId="{74A7DE84-B391-4F33-903C-A673DEE72F30}" type="presParOf" srcId="{416C26F4-8A6F-4EDE-995F-915396D32F09}" destId="{121E458C-B4D7-4722-BC2C-D2511A066FDA}" srcOrd="0" destOrd="0" presId="urn:microsoft.com/office/officeart/2005/8/layout/radial5"/>
    <dgm:cxn modelId="{26F35177-8E1C-4477-8527-244B3CB78767}" type="presParOf" srcId="{416C26F4-8A6F-4EDE-995F-915396D32F09}" destId="{779A9D2F-D4BF-49E2-B88A-4B3C3888D4B6}" srcOrd="1" destOrd="0" presId="urn:microsoft.com/office/officeart/2005/8/layout/radial5"/>
    <dgm:cxn modelId="{DB53D128-BB8A-482B-838E-A79294396969}" type="presParOf" srcId="{779A9D2F-D4BF-49E2-B88A-4B3C3888D4B6}" destId="{07C38074-4061-4EDB-8862-C4A16B92B5E2}" srcOrd="0" destOrd="0" presId="urn:microsoft.com/office/officeart/2005/8/layout/radial5"/>
    <dgm:cxn modelId="{7F3AEEAA-BC40-4C43-A435-1176E0843BC3}" type="presParOf" srcId="{416C26F4-8A6F-4EDE-995F-915396D32F09}" destId="{C35167E2-5DBE-4A65-87DB-6B3873940452}" srcOrd="2" destOrd="0" presId="urn:microsoft.com/office/officeart/2005/8/layout/radial5"/>
    <dgm:cxn modelId="{D2FF66B4-5AFB-4A0D-B5EA-668FC7011625}" type="presParOf" srcId="{416C26F4-8A6F-4EDE-995F-915396D32F09}" destId="{75146499-0D1D-4DD2-8D31-A014F36707FA}" srcOrd="3" destOrd="0" presId="urn:microsoft.com/office/officeart/2005/8/layout/radial5"/>
    <dgm:cxn modelId="{2FD2F438-5C39-4047-A7ED-99B1C6534406}" type="presParOf" srcId="{75146499-0D1D-4DD2-8D31-A014F36707FA}" destId="{4291BE1F-75D1-455F-A6A1-6375FE4388C8}" srcOrd="0" destOrd="0" presId="urn:microsoft.com/office/officeart/2005/8/layout/radial5"/>
    <dgm:cxn modelId="{82AF23F2-673C-4707-A70F-C4655FF2C088}" type="presParOf" srcId="{416C26F4-8A6F-4EDE-995F-915396D32F09}" destId="{1EAF4958-0D41-4474-92CF-F8D054E223B4}" srcOrd="4" destOrd="0" presId="urn:microsoft.com/office/officeart/2005/8/layout/radial5"/>
    <dgm:cxn modelId="{7A96015F-B654-46F0-8AE0-93A81D8919E9}" type="presParOf" srcId="{416C26F4-8A6F-4EDE-995F-915396D32F09}" destId="{E7E48D3C-0DA4-4989-AF4A-054D69A32F93}" srcOrd="5" destOrd="0" presId="urn:microsoft.com/office/officeart/2005/8/layout/radial5"/>
    <dgm:cxn modelId="{527E1928-2448-4E64-ADFA-E7A17E0E36ED}" type="presParOf" srcId="{E7E48D3C-0DA4-4989-AF4A-054D69A32F93}" destId="{29AD54C5-A5C8-496B-8CD3-6DD7F85DD81A}" srcOrd="0" destOrd="0" presId="urn:microsoft.com/office/officeart/2005/8/layout/radial5"/>
    <dgm:cxn modelId="{EA377BBF-1AB0-41E3-9B1D-E57B497267CA}" type="presParOf" srcId="{416C26F4-8A6F-4EDE-995F-915396D32F09}" destId="{A0FA72B1-4D53-4308-BDAC-57E2CE3F4F75}" srcOrd="6" destOrd="0" presId="urn:microsoft.com/office/officeart/2005/8/layout/radial5"/>
    <dgm:cxn modelId="{1D2CBC15-6484-4817-BE90-F14A1E79DABE}" type="presParOf" srcId="{416C26F4-8A6F-4EDE-995F-915396D32F09}" destId="{488C683A-B976-4292-B92F-7A95E3E3DBFB}" srcOrd="7" destOrd="0" presId="urn:microsoft.com/office/officeart/2005/8/layout/radial5"/>
    <dgm:cxn modelId="{62A749EE-CFF1-4141-99D3-4A9A48335862}" type="presParOf" srcId="{488C683A-B976-4292-B92F-7A95E3E3DBFB}" destId="{C4972044-B882-4166-B2E7-12B5FB265D5A}" srcOrd="0" destOrd="0" presId="urn:microsoft.com/office/officeart/2005/8/layout/radial5"/>
    <dgm:cxn modelId="{A4C749B4-C12D-43A7-909E-CA7C0C9A492F}" type="presParOf" srcId="{416C26F4-8A6F-4EDE-995F-915396D32F09}" destId="{51D88442-7E74-485A-BFB3-D2A5EF83EABC}" srcOrd="8" destOrd="0" presId="urn:microsoft.com/office/officeart/2005/8/layout/radial5"/>
    <dgm:cxn modelId="{0FFE9DBD-41DD-4A7D-A4F8-2659B674D1B7}" type="presParOf" srcId="{416C26F4-8A6F-4EDE-995F-915396D32F09}" destId="{646B41A9-59ED-4FCC-8CA3-93557179557D}" srcOrd="9" destOrd="0" presId="urn:microsoft.com/office/officeart/2005/8/layout/radial5"/>
    <dgm:cxn modelId="{F196D49C-1F32-4D9B-B027-9DBC8013AA3A}" type="presParOf" srcId="{646B41A9-59ED-4FCC-8CA3-93557179557D}" destId="{3454CAD8-E8E3-4A70-B80C-81D36072909C}" srcOrd="0" destOrd="0" presId="urn:microsoft.com/office/officeart/2005/8/layout/radial5"/>
    <dgm:cxn modelId="{F6006C15-F490-4E7E-BA02-74C9EEBB4E17}" type="presParOf" srcId="{416C26F4-8A6F-4EDE-995F-915396D32F09}" destId="{5684E67A-FDD0-46CA-8A91-C905A36D6017}" srcOrd="10" destOrd="0" presId="urn:microsoft.com/office/officeart/2005/8/layout/radial5"/>
    <dgm:cxn modelId="{DA6E7875-EF9B-4275-8798-764740996ED4}" type="presParOf" srcId="{416C26F4-8A6F-4EDE-995F-915396D32F09}" destId="{54CC1141-BEFD-41E8-A144-142DD3DC7E58}" srcOrd="11" destOrd="0" presId="urn:microsoft.com/office/officeart/2005/8/layout/radial5"/>
    <dgm:cxn modelId="{9C50BE2A-12D2-4272-9919-2C814707046D}" type="presParOf" srcId="{54CC1141-BEFD-41E8-A144-142DD3DC7E58}" destId="{79F7DFB2-441C-43FE-9B26-E55B1A1C21B3}" srcOrd="0" destOrd="0" presId="urn:microsoft.com/office/officeart/2005/8/layout/radial5"/>
    <dgm:cxn modelId="{7F93E72B-D90D-4579-ACB0-E58BE7C8F2C7}" type="presParOf" srcId="{416C26F4-8A6F-4EDE-995F-915396D32F09}" destId="{438D77D3-A930-4A92-9D82-76740B31B97A}" srcOrd="12" destOrd="0" presId="urn:microsoft.com/office/officeart/2005/8/layout/radial5"/>
    <dgm:cxn modelId="{AA500FDF-6328-42A4-9920-D76E65DD2B0C}" type="presParOf" srcId="{416C26F4-8A6F-4EDE-995F-915396D32F09}" destId="{53286E74-4220-4FC8-AA04-2E62E8E0C6AF}" srcOrd="13" destOrd="0" presId="urn:microsoft.com/office/officeart/2005/8/layout/radial5"/>
    <dgm:cxn modelId="{9190B309-3033-46F8-B9DB-DD88C4BC4E47}" type="presParOf" srcId="{53286E74-4220-4FC8-AA04-2E62E8E0C6AF}" destId="{BF411A02-BF4F-4244-B1DC-6DF53AF3A105}" srcOrd="0" destOrd="0" presId="urn:microsoft.com/office/officeart/2005/8/layout/radial5"/>
    <dgm:cxn modelId="{56EB271B-1239-40B0-BC0B-59226BC5A8F8}" type="presParOf" srcId="{416C26F4-8A6F-4EDE-995F-915396D32F09}" destId="{8B1A8E24-4DBB-4EB9-BC21-A47DBBEEB25C}" srcOrd="14" destOrd="0" presId="urn:microsoft.com/office/officeart/2005/8/layout/radial5"/>
    <dgm:cxn modelId="{7950C0E4-AEFB-4051-9EEC-A7CCF1292863}" type="presParOf" srcId="{416C26F4-8A6F-4EDE-995F-915396D32F09}" destId="{9C57F614-8546-47C4-8612-7F4CBB616004}" srcOrd="15" destOrd="0" presId="urn:microsoft.com/office/officeart/2005/8/layout/radial5"/>
    <dgm:cxn modelId="{28AB87AE-D94F-4DBE-A462-64AD41E604DC}" type="presParOf" srcId="{9C57F614-8546-47C4-8612-7F4CBB616004}" destId="{2F517EC6-87EB-44D2-9A1C-AA078C8119BC}" srcOrd="0" destOrd="0" presId="urn:microsoft.com/office/officeart/2005/8/layout/radial5"/>
    <dgm:cxn modelId="{0DA41449-3203-4A58-B54F-D91BAA533DC2}" type="presParOf" srcId="{416C26F4-8A6F-4EDE-995F-915396D32F09}" destId="{0508AFB3-9242-423B-B924-228DFFB6C044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09BD3-BC38-4EB2-A872-312631915FD3}" type="doc">
      <dgm:prSet loTypeId="urn:microsoft.com/office/officeart/2005/8/layout/radial5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81B49D0-3AE5-4C00-B152-DE0EE32CE22A}">
      <dgm:prSet phldrT="[Text]" custT="1"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1000" b="1" dirty="0" smtClean="0"/>
            <a:t>Incidence and Severity of MSK Injury</a:t>
          </a:r>
          <a:endParaRPr lang="en-GB" sz="1000" b="1" dirty="0"/>
        </a:p>
      </dgm:t>
    </dgm:pt>
    <dgm:pt modelId="{A65E52EA-9C95-429A-BE4A-F59615FC094A}" type="parTrans" cxnId="{4B3298D4-8AB3-4F38-A71B-1D932C7FA0A9}">
      <dgm:prSet/>
      <dgm:spPr/>
      <dgm:t>
        <a:bodyPr/>
        <a:lstStyle/>
        <a:p>
          <a:endParaRPr lang="en-GB"/>
        </a:p>
      </dgm:t>
    </dgm:pt>
    <dgm:pt modelId="{67046E7F-540E-4EC6-B9B5-BA009AACCD53}" type="sibTrans" cxnId="{4B3298D4-8AB3-4F38-A71B-1D932C7FA0A9}">
      <dgm:prSet/>
      <dgm:spPr/>
      <dgm:t>
        <a:bodyPr/>
        <a:lstStyle/>
        <a:p>
          <a:endParaRPr lang="en-GB"/>
        </a:p>
      </dgm:t>
    </dgm:pt>
    <dgm:pt modelId="{73F938E0-B744-45E7-984B-5CCEED6B2E0D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Age</a:t>
          </a:r>
          <a:endParaRPr lang="en-GB" sz="900" dirty="0"/>
        </a:p>
      </dgm:t>
    </dgm:pt>
    <dgm:pt modelId="{20239894-D473-4336-9B16-9457574D783E}" type="parTrans" cxnId="{26F04451-4925-41D6-91A2-63BC5618D73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0F1AEB1-DFBC-445F-B003-1665F403D1F7}" type="sibTrans" cxnId="{26F04451-4925-41D6-91A2-63BC5618D734}">
      <dgm:prSet/>
      <dgm:spPr/>
      <dgm:t>
        <a:bodyPr/>
        <a:lstStyle/>
        <a:p>
          <a:endParaRPr lang="en-GB"/>
        </a:p>
      </dgm:t>
    </dgm:pt>
    <dgm:pt modelId="{FE9C056E-E33A-4917-9650-7DBEFD7169FE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Gender</a:t>
          </a:r>
          <a:endParaRPr lang="en-GB" sz="900" dirty="0"/>
        </a:p>
      </dgm:t>
    </dgm:pt>
    <dgm:pt modelId="{ED9A2A13-814F-47CE-9E5E-638EE43F15EB}" type="parTrans" cxnId="{BE833E32-D056-478F-9392-7A325180E919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7E59BF07-E44A-460A-973C-B513E302A025}" type="sibTrans" cxnId="{BE833E32-D056-478F-9392-7A325180E919}">
      <dgm:prSet/>
      <dgm:spPr/>
      <dgm:t>
        <a:bodyPr/>
        <a:lstStyle/>
        <a:p>
          <a:endParaRPr lang="en-GB"/>
        </a:p>
      </dgm:t>
    </dgm:pt>
    <dgm:pt modelId="{E955BFD1-494A-4005-9072-DF5DF68C9436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Role   Demands</a:t>
          </a:r>
          <a:endParaRPr lang="en-GB" sz="900" dirty="0"/>
        </a:p>
      </dgm:t>
    </dgm:pt>
    <dgm:pt modelId="{8ACE569A-D637-4459-AB80-E8EC844053FA}" type="parTrans" cxnId="{5272E9B1-826A-48AF-B074-D3BE6E7D8A03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13FBE5D9-79AE-46E9-922B-2EEEE984B19F}" type="sibTrans" cxnId="{5272E9B1-826A-48AF-B074-D3BE6E7D8A03}">
      <dgm:prSet/>
      <dgm:spPr/>
      <dgm:t>
        <a:bodyPr/>
        <a:lstStyle/>
        <a:p>
          <a:endParaRPr lang="en-GB"/>
        </a:p>
      </dgm:t>
    </dgm:pt>
    <dgm:pt modelId="{188E8364-10AA-49FE-BD51-3B94ECF1324A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Aerobic Fitness</a:t>
          </a:r>
          <a:endParaRPr lang="en-GB" sz="900" dirty="0"/>
        </a:p>
      </dgm:t>
    </dgm:pt>
    <dgm:pt modelId="{CDB4127D-D55C-4AFB-906B-0B75E02D8906}" type="parTrans" cxnId="{7A222402-1828-4628-86A9-DBF5D0259A2C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89A33AD2-A887-434F-8601-88EF1CB4C064}" type="sibTrans" cxnId="{7A222402-1828-4628-86A9-DBF5D0259A2C}">
      <dgm:prSet/>
      <dgm:spPr/>
      <dgm:t>
        <a:bodyPr/>
        <a:lstStyle/>
        <a:p>
          <a:endParaRPr lang="en-GB"/>
        </a:p>
      </dgm:t>
    </dgm:pt>
    <dgm:pt modelId="{32C334E0-990D-497A-B35A-CBC3F274830A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BMI</a:t>
          </a:r>
          <a:endParaRPr lang="en-GB" sz="900" dirty="0"/>
        </a:p>
      </dgm:t>
    </dgm:pt>
    <dgm:pt modelId="{397D4DAF-E978-4DCC-A7DE-E81834C2276F}" type="parTrans" cxnId="{2C7B7026-C9EB-4056-B3C6-06D4D6CEB402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83E9A5B-295C-4F2E-A61B-462BCD0E4F86}" type="sibTrans" cxnId="{2C7B7026-C9EB-4056-B3C6-06D4D6CEB402}">
      <dgm:prSet/>
      <dgm:spPr/>
      <dgm:t>
        <a:bodyPr/>
        <a:lstStyle/>
        <a:p>
          <a:endParaRPr lang="en-GB"/>
        </a:p>
      </dgm:t>
    </dgm:pt>
    <dgm:pt modelId="{CE31520F-FD88-4349-ADFF-80397636EAD1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b="1" dirty="0" smtClean="0"/>
            <a:t>Movement Ability</a:t>
          </a:r>
          <a:endParaRPr lang="en-GB" sz="900" b="1" dirty="0"/>
        </a:p>
      </dgm:t>
    </dgm:pt>
    <dgm:pt modelId="{B76268D8-312E-4EA7-B942-E940B3498A40}" type="parTrans" cxnId="{2DE5BE28-B0BE-4CE8-8FC6-A96A9D2E5D1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0F4BC77-3FC3-4AAB-9655-6CF986BB2161}" type="sibTrans" cxnId="{2DE5BE28-B0BE-4CE8-8FC6-A96A9D2E5D14}">
      <dgm:prSet/>
      <dgm:spPr/>
      <dgm:t>
        <a:bodyPr/>
        <a:lstStyle/>
        <a:p>
          <a:endParaRPr lang="en-GB"/>
        </a:p>
      </dgm:t>
    </dgm:pt>
    <dgm:pt modelId="{C9AE795E-0E86-4793-9A8F-42D61A8C8412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Physical Activity</a:t>
          </a:r>
        </a:p>
      </dgm:t>
    </dgm:pt>
    <dgm:pt modelId="{F9971975-008F-4BC9-AA08-BD66870D3F58}" type="parTrans" cxnId="{743A276F-93C4-452E-B642-003AF37A519D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A1DEEAE-D698-4F01-8571-C5DFBA4A2BCD}" type="sibTrans" cxnId="{743A276F-93C4-452E-B642-003AF37A519D}">
      <dgm:prSet/>
      <dgm:spPr/>
      <dgm:t>
        <a:bodyPr/>
        <a:lstStyle/>
        <a:p>
          <a:endParaRPr lang="en-GB"/>
        </a:p>
      </dgm:t>
    </dgm:pt>
    <dgm:pt modelId="{6E2B022E-D7CB-49C8-B290-B97F724FE6F9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Sedentary Activity</a:t>
          </a:r>
          <a:endParaRPr lang="en-GB" sz="900" dirty="0"/>
        </a:p>
      </dgm:t>
    </dgm:pt>
    <dgm:pt modelId="{8004C039-5604-4040-9228-F73FFB5EB62E}" type="parTrans" cxnId="{078062DD-EEBE-4AC8-9F13-1D1BF754DA67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57120D0-141E-4BEA-A0D4-E78B1AF652D2}" type="sibTrans" cxnId="{078062DD-EEBE-4AC8-9F13-1D1BF754DA67}">
      <dgm:prSet/>
      <dgm:spPr/>
      <dgm:t>
        <a:bodyPr/>
        <a:lstStyle/>
        <a:p>
          <a:endParaRPr lang="en-GB"/>
        </a:p>
      </dgm:t>
    </dgm:pt>
    <dgm:pt modelId="{416C26F4-8A6F-4EDE-995F-915396D32F09}" type="pres">
      <dgm:prSet presAssocID="{48809BD3-BC38-4EB2-A872-312631915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1E458C-B4D7-4722-BC2C-D2511A066FDA}" type="pres">
      <dgm:prSet presAssocID="{981B49D0-3AE5-4C00-B152-DE0EE32CE22A}" presName="centerShape" presStyleLbl="node0" presStyleIdx="0" presStyleCnt="1" custScaleX="140993" custScaleY="140993"/>
      <dgm:spPr/>
      <dgm:t>
        <a:bodyPr/>
        <a:lstStyle/>
        <a:p>
          <a:endParaRPr lang="en-GB"/>
        </a:p>
      </dgm:t>
    </dgm:pt>
    <dgm:pt modelId="{779A9D2F-D4BF-49E2-B88A-4B3C3888D4B6}" type="pres">
      <dgm:prSet presAssocID="{B76268D8-312E-4EA7-B942-E940B3498A40}" presName="parTrans" presStyleLbl="sibTrans2D1" presStyleIdx="0" presStyleCnt="8"/>
      <dgm:spPr/>
      <dgm:t>
        <a:bodyPr/>
        <a:lstStyle/>
        <a:p>
          <a:endParaRPr lang="en-GB"/>
        </a:p>
      </dgm:t>
    </dgm:pt>
    <dgm:pt modelId="{07C38074-4061-4EDB-8862-C4A16B92B5E2}" type="pres">
      <dgm:prSet presAssocID="{B76268D8-312E-4EA7-B942-E940B3498A40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C35167E2-5DBE-4A65-87DB-6B3873940452}" type="pres">
      <dgm:prSet presAssocID="{CE31520F-FD88-4349-ADFF-80397636EAD1}" presName="node" presStyleLbl="node1" presStyleIdx="0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46499-0D1D-4DD2-8D31-A014F36707FA}" type="pres">
      <dgm:prSet presAssocID="{397D4DAF-E978-4DCC-A7DE-E81834C2276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4291BE1F-75D1-455F-A6A1-6375FE4388C8}" type="pres">
      <dgm:prSet presAssocID="{397D4DAF-E978-4DCC-A7DE-E81834C2276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1EAF4958-0D41-4474-92CF-F8D054E223B4}" type="pres">
      <dgm:prSet presAssocID="{32C334E0-990D-497A-B35A-CBC3F274830A}" presName="node" presStyleLbl="node1" presStyleIdx="1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48D3C-0DA4-4989-AF4A-054D69A32F93}" type="pres">
      <dgm:prSet presAssocID="{CDB4127D-D55C-4AFB-906B-0B75E02D8906}" presName="parTrans" presStyleLbl="sibTrans2D1" presStyleIdx="2" presStyleCnt="8"/>
      <dgm:spPr/>
      <dgm:t>
        <a:bodyPr/>
        <a:lstStyle/>
        <a:p>
          <a:endParaRPr lang="en-GB"/>
        </a:p>
      </dgm:t>
    </dgm:pt>
    <dgm:pt modelId="{29AD54C5-A5C8-496B-8CD3-6DD7F85DD81A}" type="pres">
      <dgm:prSet presAssocID="{CDB4127D-D55C-4AFB-906B-0B75E02D8906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A0FA72B1-4D53-4308-BDAC-57E2CE3F4F75}" type="pres">
      <dgm:prSet presAssocID="{188E8364-10AA-49FE-BD51-3B94ECF1324A}" presName="node" presStyleLbl="node1" presStyleIdx="2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C683A-B976-4292-B92F-7A95E3E3DBFB}" type="pres">
      <dgm:prSet presAssocID="{F9971975-008F-4BC9-AA08-BD66870D3F58}" presName="parTrans" presStyleLbl="sibTrans2D1" presStyleIdx="3" presStyleCnt="8"/>
      <dgm:spPr/>
      <dgm:t>
        <a:bodyPr/>
        <a:lstStyle/>
        <a:p>
          <a:endParaRPr lang="en-GB"/>
        </a:p>
      </dgm:t>
    </dgm:pt>
    <dgm:pt modelId="{C4972044-B882-4166-B2E7-12B5FB265D5A}" type="pres">
      <dgm:prSet presAssocID="{F9971975-008F-4BC9-AA08-BD66870D3F58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1D88442-7E74-485A-BFB3-D2A5EF83EABC}" type="pres">
      <dgm:prSet presAssocID="{C9AE795E-0E86-4793-9A8F-42D61A8C8412}" presName="node" presStyleLbl="node1" presStyleIdx="3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6B41A9-59ED-4FCC-8CA3-93557179557D}" type="pres">
      <dgm:prSet presAssocID="{8004C039-5604-4040-9228-F73FFB5EB62E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454CAD8-E8E3-4A70-B80C-81D36072909C}" type="pres">
      <dgm:prSet presAssocID="{8004C039-5604-4040-9228-F73FFB5EB62E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5684E67A-FDD0-46CA-8A91-C905A36D6017}" type="pres">
      <dgm:prSet presAssocID="{6E2B022E-D7CB-49C8-B290-B97F724FE6F9}" presName="node" presStyleLbl="node1" presStyleIdx="4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C1141-BEFD-41E8-A144-142DD3DC7E58}" type="pres">
      <dgm:prSet presAssocID="{8ACE569A-D637-4459-AB80-E8EC844053FA}" presName="parTrans" presStyleLbl="sibTrans2D1" presStyleIdx="5" presStyleCnt="8"/>
      <dgm:spPr/>
      <dgm:t>
        <a:bodyPr/>
        <a:lstStyle/>
        <a:p>
          <a:endParaRPr lang="en-GB"/>
        </a:p>
      </dgm:t>
    </dgm:pt>
    <dgm:pt modelId="{79F7DFB2-441C-43FE-9B26-E55B1A1C21B3}" type="pres">
      <dgm:prSet presAssocID="{8ACE569A-D637-4459-AB80-E8EC844053FA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438D77D3-A930-4A92-9D82-76740B31B97A}" type="pres">
      <dgm:prSet presAssocID="{E955BFD1-494A-4005-9072-DF5DF68C9436}" presName="node" presStyleLbl="node1" presStyleIdx="5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86E74-4220-4FC8-AA04-2E62E8E0C6AF}" type="pres">
      <dgm:prSet presAssocID="{ED9A2A13-814F-47CE-9E5E-638EE43F15EB}" presName="parTrans" presStyleLbl="sibTrans2D1" presStyleIdx="6" presStyleCnt="8"/>
      <dgm:spPr/>
      <dgm:t>
        <a:bodyPr/>
        <a:lstStyle/>
        <a:p>
          <a:endParaRPr lang="en-GB"/>
        </a:p>
      </dgm:t>
    </dgm:pt>
    <dgm:pt modelId="{BF411A02-BF4F-4244-B1DC-6DF53AF3A105}" type="pres">
      <dgm:prSet presAssocID="{ED9A2A13-814F-47CE-9E5E-638EE43F15EB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B1A8E24-4DBB-4EB9-BC21-A47DBBEEB25C}" type="pres">
      <dgm:prSet presAssocID="{FE9C056E-E33A-4917-9650-7DBEFD7169FE}" presName="node" presStyleLbl="node1" presStyleIdx="6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7F614-8546-47C4-8612-7F4CBB616004}" type="pres">
      <dgm:prSet presAssocID="{20239894-D473-4336-9B16-9457574D783E}" presName="parTrans" presStyleLbl="sibTrans2D1" presStyleIdx="7" presStyleCnt="8"/>
      <dgm:spPr/>
      <dgm:t>
        <a:bodyPr/>
        <a:lstStyle/>
        <a:p>
          <a:endParaRPr lang="en-GB"/>
        </a:p>
      </dgm:t>
    </dgm:pt>
    <dgm:pt modelId="{2F517EC6-87EB-44D2-9A1C-AA078C8119BC}" type="pres">
      <dgm:prSet presAssocID="{20239894-D473-4336-9B16-9457574D783E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0508AFB3-9242-423B-B924-228DFFB6C044}" type="pres">
      <dgm:prSet presAssocID="{73F938E0-B744-45E7-984B-5CCEED6B2E0D}" presName="node" presStyleLbl="node1" presStyleIdx="7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B0A82A-0E6D-4D37-BC10-63E5513F5037}" type="presOf" srcId="{73F938E0-B744-45E7-984B-5CCEED6B2E0D}" destId="{0508AFB3-9242-423B-B924-228DFFB6C044}" srcOrd="0" destOrd="0" presId="urn:microsoft.com/office/officeart/2005/8/layout/radial5"/>
    <dgm:cxn modelId="{43B790A3-E623-4015-8070-14CD2DC1F2A1}" type="presOf" srcId="{188E8364-10AA-49FE-BD51-3B94ECF1324A}" destId="{A0FA72B1-4D53-4308-BDAC-57E2CE3F4F75}" srcOrd="0" destOrd="0" presId="urn:microsoft.com/office/officeart/2005/8/layout/radial5"/>
    <dgm:cxn modelId="{6D9FC014-191D-4EBC-A3BF-0EBD3E9A06CE}" type="presOf" srcId="{ED9A2A13-814F-47CE-9E5E-638EE43F15EB}" destId="{BF411A02-BF4F-4244-B1DC-6DF53AF3A105}" srcOrd="1" destOrd="0" presId="urn:microsoft.com/office/officeart/2005/8/layout/radial5"/>
    <dgm:cxn modelId="{1B1CBD0A-1BC6-4B3B-9CEC-49F4809203B9}" type="presOf" srcId="{397D4DAF-E978-4DCC-A7DE-E81834C2276F}" destId="{4291BE1F-75D1-455F-A6A1-6375FE4388C8}" srcOrd="1" destOrd="0" presId="urn:microsoft.com/office/officeart/2005/8/layout/radial5"/>
    <dgm:cxn modelId="{26F04451-4925-41D6-91A2-63BC5618D734}" srcId="{981B49D0-3AE5-4C00-B152-DE0EE32CE22A}" destId="{73F938E0-B744-45E7-984B-5CCEED6B2E0D}" srcOrd="7" destOrd="0" parTransId="{20239894-D473-4336-9B16-9457574D783E}" sibTransId="{90F1AEB1-DFBC-445F-B003-1665F403D1F7}"/>
    <dgm:cxn modelId="{7A222402-1828-4628-86A9-DBF5D0259A2C}" srcId="{981B49D0-3AE5-4C00-B152-DE0EE32CE22A}" destId="{188E8364-10AA-49FE-BD51-3B94ECF1324A}" srcOrd="2" destOrd="0" parTransId="{CDB4127D-D55C-4AFB-906B-0B75E02D8906}" sibTransId="{89A33AD2-A887-434F-8601-88EF1CB4C064}"/>
    <dgm:cxn modelId="{743A276F-93C4-452E-B642-003AF37A519D}" srcId="{981B49D0-3AE5-4C00-B152-DE0EE32CE22A}" destId="{C9AE795E-0E86-4793-9A8F-42D61A8C8412}" srcOrd="3" destOrd="0" parTransId="{F9971975-008F-4BC9-AA08-BD66870D3F58}" sibTransId="{9A1DEEAE-D698-4F01-8571-C5DFBA4A2BCD}"/>
    <dgm:cxn modelId="{F669EF14-D9B8-45F5-85BE-1A4278051E1A}" type="presOf" srcId="{B76268D8-312E-4EA7-B942-E940B3498A40}" destId="{779A9D2F-D4BF-49E2-B88A-4B3C3888D4B6}" srcOrd="0" destOrd="0" presId="urn:microsoft.com/office/officeart/2005/8/layout/radial5"/>
    <dgm:cxn modelId="{B65560CD-B245-43CC-8365-F199DD7CCA0E}" type="presOf" srcId="{B76268D8-312E-4EA7-B942-E940B3498A40}" destId="{07C38074-4061-4EDB-8862-C4A16B92B5E2}" srcOrd="1" destOrd="0" presId="urn:microsoft.com/office/officeart/2005/8/layout/radial5"/>
    <dgm:cxn modelId="{8A08725A-4F08-41DF-AA8D-0BA8230DFFCA}" type="presOf" srcId="{20239894-D473-4336-9B16-9457574D783E}" destId="{9C57F614-8546-47C4-8612-7F4CBB616004}" srcOrd="0" destOrd="0" presId="urn:microsoft.com/office/officeart/2005/8/layout/radial5"/>
    <dgm:cxn modelId="{AA3AA0EC-488A-4891-BA6B-B8D27971C516}" type="presOf" srcId="{981B49D0-3AE5-4C00-B152-DE0EE32CE22A}" destId="{121E458C-B4D7-4722-BC2C-D2511A066FDA}" srcOrd="0" destOrd="0" presId="urn:microsoft.com/office/officeart/2005/8/layout/radial5"/>
    <dgm:cxn modelId="{42F6E4B5-62C9-4B43-9B41-FB8F8AFC86C2}" type="presOf" srcId="{8ACE569A-D637-4459-AB80-E8EC844053FA}" destId="{79F7DFB2-441C-43FE-9B26-E55B1A1C21B3}" srcOrd="1" destOrd="0" presId="urn:microsoft.com/office/officeart/2005/8/layout/radial5"/>
    <dgm:cxn modelId="{2DE5BE28-B0BE-4CE8-8FC6-A96A9D2E5D14}" srcId="{981B49D0-3AE5-4C00-B152-DE0EE32CE22A}" destId="{CE31520F-FD88-4349-ADFF-80397636EAD1}" srcOrd="0" destOrd="0" parTransId="{B76268D8-312E-4EA7-B942-E940B3498A40}" sibTransId="{A0F4BC77-3FC3-4AAB-9655-6CF986BB2161}"/>
    <dgm:cxn modelId="{5D0D8189-2B02-424E-847B-BC6C0CD9F8DB}" type="presOf" srcId="{48809BD3-BC38-4EB2-A872-312631915FD3}" destId="{416C26F4-8A6F-4EDE-995F-915396D32F09}" srcOrd="0" destOrd="0" presId="urn:microsoft.com/office/officeart/2005/8/layout/radial5"/>
    <dgm:cxn modelId="{B56EEFC1-9CAC-4283-887B-E6E2CF375CDC}" type="presOf" srcId="{8004C039-5604-4040-9228-F73FFB5EB62E}" destId="{3454CAD8-E8E3-4A70-B80C-81D36072909C}" srcOrd="1" destOrd="0" presId="urn:microsoft.com/office/officeart/2005/8/layout/radial5"/>
    <dgm:cxn modelId="{A56FEE14-9469-46FE-AED5-8D98C76CAC68}" type="presOf" srcId="{397D4DAF-E978-4DCC-A7DE-E81834C2276F}" destId="{75146499-0D1D-4DD2-8D31-A014F36707FA}" srcOrd="0" destOrd="0" presId="urn:microsoft.com/office/officeart/2005/8/layout/radial5"/>
    <dgm:cxn modelId="{5272E9B1-826A-48AF-B074-D3BE6E7D8A03}" srcId="{981B49D0-3AE5-4C00-B152-DE0EE32CE22A}" destId="{E955BFD1-494A-4005-9072-DF5DF68C9436}" srcOrd="5" destOrd="0" parTransId="{8ACE569A-D637-4459-AB80-E8EC844053FA}" sibTransId="{13FBE5D9-79AE-46E9-922B-2EEEE984B19F}"/>
    <dgm:cxn modelId="{3202F8C0-74EA-4922-946C-3AE6EF30F3F3}" type="presOf" srcId="{32C334E0-990D-497A-B35A-CBC3F274830A}" destId="{1EAF4958-0D41-4474-92CF-F8D054E223B4}" srcOrd="0" destOrd="0" presId="urn:microsoft.com/office/officeart/2005/8/layout/radial5"/>
    <dgm:cxn modelId="{4B3298D4-8AB3-4F38-A71B-1D932C7FA0A9}" srcId="{48809BD3-BC38-4EB2-A872-312631915FD3}" destId="{981B49D0-3AE5-4C00-B152-DE0EE32CE22A}" srcOrd="0" destOrd="0" parTransId="{A65E52EA-9C95-429A-BE4A-F59615FC094A}" sibTransId="{67046E7F-540E-4EC6-B9B5-BA009AACCD53}"/>
    <dgm:cxn modelId="{2C7B7026-C9EB-4056-B3C6-06D4D6CEB402}" srcId="{981B49D0-3AE5-4C00-B152-DE0EE32CE22A}" destId="{32C334E0-990D-497A-B35A-CBC3F274830A}" srcOrd="1" destOrd="0" parTransId="{397D4DAF-E978-4DCC-A7DE-E81834C2276F}" sibTransId="{A83E9A5B-295C-4F2E-A61B-462BCD0E4F86}"/>
    <dgm:cxn modelId="{E30CD3F3-DAE9-46F6-8C99-18F4BB12D5A3}" type="presOf" srcId="{E955BFD1-494A-4005-9072-DF5DF68C9436}" destId="{438D77D3-A930-4A92-9D82-76740B31B97A}" srcOrd="0" destOrd="0" presId="urn:microsoft.com/office/officeart/2005/8/layout/radial5"/>
    <dgm:cxn modelId="{8B9005FA-025A-4FA1-8959-0D580CB147D8}" type="presOf" srcId="{CE31520F-FD88-4349-ADFF-80397636EAD1}" destId="{C35167E2-5DBE-4A65-87DB-6B3873940452}" srcOrd="0" destOrd="0" presId="urn:microsoft.com/office/officeart/2005/8/layout/radial5"/>
    <dgm:cxn modelId="{C649C133-775F-498E-855F-1A0AD28B0407}" type="presOf" srcId="{F9971975-008F-4BC9-AA08-BD66870D3F58}" destId="{488C683A-B976-4292-B92F-7A95E3E3DBFB}" srcOrd="0" destOrd="0" presId="urn:microsoft.com/office/officeart/2005/8/layout/radial5"/>
    <dgm:cxn modelId="{67CEDDEE-2586-4784-9C8B-5CD484F3ADF2}" type="presOf" srcId="{FE9C056E-E33A-4917-9650-7DBEFD7169FE}" destId="{8B1A8E24-4DBB-4EB9-BC21-A47DBBEEB25C}" srcOrd="0" destOrd="0" presId="urn:microsoft.com/office/officeart/2005/8/layout/radial5"/>
    <dgm:cxn modelId="{BE833E32-D056-478F-9392-7A325180E919}" srcId="{981B49D0-3AE5-4C00-B152-DE0EE32CE22A}" destId="{FE9C056E-E33A-4917-9650-7DBEFD7169FE}" srcOrd="6" destOrd="0" parTransId="{ED9A2A13-814F-47CE-9E5E-638EE43F15EB}" sibTransId="{7E59BF07-E44A-460A-973C-B513E302A025}"/>
    <dgm:cxn modelId="{67EB6A93-DE71-49C6-9E99-9E45C41E45B5}" type="presOf" srcId="{F9971975-008F-4BC9-AA08-BD66870D3F58}" destId="{C4972044-B882-4166-B2E7-12B5FB265D5A}" srcOrd="1" destOrd="0" presId="urn:microsoft.com/office/officeart/2005/8/layout/radial5"/>
    <dgm:cxn modelId="{14613E0E-D1ED-4EFC-AEA4-C4E408C32C60}" type="presOf" srcId="{6E2B022E-D7CB-49C8-B290-B97F724FE6F9}" destId="{5684E67A-FDD0-46CA-8A91-C905A36D6017}" srcOrd="0" destOrd="0" presId="urn:microsoft.com/office/officeart/2005/8/layout/radial5"/>
    <dgm:cxn modelId="{2BA5E962-1A6C-4263-9F89-D255BD3ABC76}" type="presOf" srcId="{ED9A2A13-814F-47CE-9E5E-638EE43F15EB}" destId="{53286E74-4220-4FC8-AA04-2E62E8E0C6AF}" srcOrd="0" destOrd="0" presId="urn:microsoft.com/office/officeart/2005/8/layout/radial5"/>
    <dgm:cxn modelId="{45791B8D-FDAE-48F0-BF4B-B9158D0647E7}" type="presOf" srcId="{8004C039-5604-4040-9228-F73FFB5EB62E}" destId="{646B41A9-59ED-4FCC-8CA3-93557179557D}" srcOrd="0" destOrd="0" presId="urn:microsoft.com/office/officeart/2005/8/layout/radial5"/>
    <dgm:cxn modelId="{8B1F716F-C121-410E-BD3F-CDAE891B1313}" type="presOf" srcId="{CDB4127D-D55C-4AFB-906B-0B75E02D8906}" destId="{29AD54C5-A5C8-496B-8CD3-6DD7F85DD81A}" srcOrd="1" destOrd="0" presId="urn:microsoft.com/office/officeart/2005/8/layout/radial5"/>
    <dgm:cxn modelId="{25BCDB41-7337-4B21-8060-BB6748239B5D}" type="presOf" srcId="{CDB4127D-D55C-4AFB-906B-0B75E02D8906}" destId="{E7E48D3C-0DA4-4989-AF4A-054D69A32F93}" srcOrd="0" destOrd="0" presId="urn:microsoft.com/office/officeart/2005/8/layout/radial5"/>
    <dgm:cxn modelId="{77158D42-1FC4-4BB4-9E77-04231E1AB376}" type="presOf" srcId="{20239894-D473-4336-9B16-9457574D783E}" destId="{2F517EC6-87EB-44D2-9A1C-AA078C8119BC}" srcOrd="1" destOrd="0" presId="urn:microsoft.com/office/officeart/2005/8/layout/radial5"/>
    <dgm:cxn modelId="{DF857C34-EABE-464F-8213-3F7BA0518F4C}" type="presOf" srcId="{8ACE569A-D637-4459-AB80-E8EC844053FA}" destId="{54CC1141-BEFD-41E8-A144-142DD3DC7E58}" srcOrd="0" destOrd="0" presId="urn:microsoft.com/office/officeart/2005/8/layout/radial5"/>
    <dgm:cxn modelId="{078062DD-EEBE-4AC8-9F13-1D1BF754DA67}" srcId="{981B49D0-3AE5-4C00-B152-DE0EE32CE22A}" destId="{6E2B022E-D7CB-49C8-B290-B97F724FE6F9}" srcOrd="4" destOrd="0" parTransId="{8004C039-5604-4040-9228-F73FFB5EB62E}" sibTransId="{B57120D0-141E-4BEA-A0D4-E78B1AF652D2}"/>
    <dgm:cxn modelId="{73FB9733-4E5B-49CC-91CD-C5869DB19DD5}" type="presOf" srcId="{C9AE795E-0E86-4793-9A8F-42D61A8C8412}" destId="{51D88442-7E74-485A-BFB3-D2A5EF83EABC}" srcOrd="0" destOrd="0" presId="urn:microsoft.com/office/officeart/2005/8/layout/radial5"/>
    <dgm:cxn modelId="{18FED571-CB27-4911-93D5-A88F5B10FF96}" type="presParOf" srcId="{416C26F4-8A6F-4EDE-995F-915396D32F09}" destId="{121E458C-B4D7-4722-BC2C-D2511A066FDA}" srcOrd="0" destOrd="0" presId="urn:microsoft.com/office/officeart/2005/8/layout/radial5"/>
    <dgm:cxn modelId="{C754D57E-4631-41F2-9179-A01C71AB66CB}" type="presParOf" srcId="{416C26F4-8A6F-4EDE-995F-915396D32F09}" destId="{779A9D2F-D4BF-49E2-B88A-4B3C3888D4B6}" srcOrd="1" destOrd="0" presId="urn:microsoft.com/office/officeart/2005/8/layout/radial5"/>
    <dgm:cxn modelId="{CEC79EB4-2792-4B8F-9489-05ED5ABC118A}" type="presParOf" srcId="{779A9D2F-D4BF-49E2-B88A-4B3C3888D4B6}" destId="{07C38074-4061-4EDB-8862-C4A16B92B5E2}" srcOrd="0" destOrd="0" presId="urn:microsoft.com/office/officeart/2005/8/layout/radial5"/>
    <dgm:cxn modelId="{2D96EA83-3D9A-4948-B006-48279C8915CB}" type="presParOf" srcId="{416C26F4-8A6F-4EDE-995F-915396D32F09}" destId="{C35167E2-5DBE-4A65-87DB-6B3873940452}" srcOrd="2" destOrd="0" presId="urn:microsoft.com/office/officeart/2005/8/layout/radial5"/>
    <dgm:cxn modelId="{4E2BE542-0335-43F5-B1CF-A7348101A4D4}" type="presParOf" srcId="{416C26F4-8A6F-4EDE-995F-915396D32F09}" destId="{75146499-0D1D-4DD2-8D31-A014F36707FA}" srcOrd="3" destOrd="0" presId="urn:microsoft.com/office/officeart/2005/8/layout/radial5"/>
    <dgm:cxn modelId="{143AE42B-8C5B-4281-9652-8D3A36D92BEB}" type="presParOf" srcId="{75146499-0D1D-4DD2-8D31-A014F36707FA}" destId="{4291BE1F-75D1-455F-A6A1-6375FE4388C8}" srcOrd="0" destOrd="0" presId="urn:microsoft.com/office/officeart/2005/8/layout/radial5"/>
    <dgm:cxn modelId="{A03A284C-9DF9-441A-A421-29B130FA7772}" type="presParOf" srcId="{416C26F4-8A6F-4EDE-995F-915396D32F09}" destId="{1EAF4958-0D41-4474-92CF-F8D054E223B4}" srcOrd="4" destOrd="0" presId="urn:microsoft.com/office/officeart/2005/8/layout/radial5"/>
    <dgm:cxn modelId="{D5CE0BBA-4E4D-421D-A2BB-8370A0ED30AC}" type="presParOf" srcId="{416C26F4-8A6F-4EDE-995F-915396D32F09}" destId="{E7E48D3C-0DA4-4989-AF4A-054D69A32F93}" srcOrd="5" destOrd="0" presId="urn:microsoft.com/office/officeart/2005/8/layout/radial5"/>
    <dgm:cxn modelId="{EAD059FD-837E-493D-A575-5D249AA43536}" type="presParOf" srcId="{E7E48D3C-0DA4-4989-AF4A-054D69A32F93}" destId="{29AD54C5-A5C8-496B-8CD3-6DD7F85DD81A}" srcOrd="0" destOrd="0" presId="urn:microsoft.com/office/officeart/2005/8/layout/radial5"/>
    <dgm:cxn modelId="{126EC571-A70F-402B-994E-41B6A6CBE6B0}" type="presParOf" srcId="{416C26F4-8A6F-4EDE-995F-915396D32F09}" destId="{A0FA72B1-4D53-4308-BDAC-57E2CE3F4F75}" srcOrd="6" destOrd="0" presId="urn:microsoft.com/office/officeart/2005/8/layout/radial5"/>
    <dgm:cxn modelId="{1948FB6E-3A1F-4431-A8EC-EB07140CA62B}" type="presParOf" srcId="{416C26F4-8A6F-4EDE-995F-915396D32F09}" destId="{488C683A-B976-4292-B92F-7A95E3E3DBFB}" srcOrd="7" destOrd="0" presId="urn:microsoft.com/office/officeart/2005/8/layout/radial5"/>
    <dgm:cxn modelId="{22E6EC3D-D4A1-4AC7-B0AC-7078DF75E442}" type="presParOf" srcId="{488C683A-B976-4292-B92F-7A95E3E3DBFB}" destId="{C4972044-B882-4166-B2E7-12B5FB265D5A}" srcOrd="0" destOrd="0" presId="urn:microsoft.com/office/officeart/2005/8/layout/radial5"/>
    <dgm:cxn modelId="{5589FA25-6BE3-490F-85DB-33F9B8335030}" type="presParOf" srcId="{416C26F4-8A6F-4EDE-995F-915396D32F09}" destId="{51D88442-7E74-485A-BFB3-D2A5EF83EABC}" srcOrd="8" destOrd="0" presId="urn:microsoft.com/office/officeart/2005/8/layout/radial5"/>
    <dgm:cxn modelId="{AAA0B73E-4BE5-47E9-A8FA-A86AC65C26B8}" type="presParOf" srcId="{416C26F4-8A6F-4EDE-995F-915396D32F09}" destId="{646B41A9-59ED-4FCC-8CA3-93557179557D}" srcOrd="9" destOrd="0" presId="urn:microsoft.com/office/officeart/2005/8/layout/radial5"/>
    <dgm:cxn modelId="{0F48363A-9CD1-4363-8009-01DA2A94CDD8}" type="presParOf" srcId="{646B41A9-59ED-4FCC-8CA3-93557179557D}" destId="{3454CAD8-E8E3-4A70-B80C-81D36072909C}" srcOrd="0" destOrd="0" presId="urn:microsoft.com/office/officeart/2005/8/layout/radial5"/>
    <dgm:cxn modelId="{09A36B05-DFE3-443D-B44B-5AD608861EAA}" type="presParOf" srcId="{416C26F4-8A6F-4EDE-995F-915396D32F09}" destId="{5684E67A-FDD0-46CA-8A91-C905A36D6017}" srcOrd="10" destOrd="0" presId="urn:microsoft.com/office/officeart/2005/8/layout/radial5"/>
    <dgm:cxn modelId="{5F83B996-BC03-413C-97B9-17F69079D1E1}" type="presParOf" srcId="{416C26F4-8A6F-4EDE-995F-915396D32F09}" destId="{54CC1141-BEFD-41E8-A144-142DD3DC7E58}" srcOrd="11" destOrd="0" presId="urn:microsoft.com/office/officeart/2005/8/layout/radial5"/>
    <dgm:cxn modelId="{73573F34-79D8-46BB-BB0D-BAE45D469C50}" type="presParOf" srcId="{54CC1141-BEFD-41E8-A144-142DD3DC7E58}" destId="{79F7DFB2-441C-43FE-9B26-E55B1A1C21B3}" srcOrd="0" destOrd="0" presId="urn:microsoft.com/office/officeart/2005/8/layout/radial5"/>
    <dgm:cxn modelId="{FA7EF2B0-D83E-4AFA-A04B-EE08611C4400}" type="presParOf" srcId="{416C26F4-8A6F-4EDE-995F-915396D32F09}" destId="{438D77D3-A930-4A92-9D82-76740B31B97A}" srcOrd="12" destOrd="0" presId="urn:microsoft.com/office/officeart/2005/8/layout/radial5"/>
    <dgm:cxn modelId="{32733DA9-5FC5-4FED-8BB0-807A53C974F9}" type="presParOf" srcId="{416C26F4-8A6F-4EDE-995F-915396D32F09}" destId="{53286E74-4220-4FC8-AA04-2E62E8E0C6AF}" srcOrd="13" destOrd="0" presId="urn:microsoft.com/office/officeart/2005/8/layout/radial5"/>
    <dgm:cxn modelId="{C3383CF0-AFB9-4C33-B510-015AC01E1D4E}" type="presParOf" srcId="{53286E74-4220-4FC8-AA04-2E62E8E0C6AF}" destId="{BF411A02-BF4F-4244-B1DC-6DF53AF3A105}" srcOrd="0" destOrd="0" presId="urn:microsoft.com/office/officeart/2005/8/layout/radial5"/>
    <dgm:cxn modelId="{8853832B-F970-48A4-83F8-18920E5C8C24}" type="presParOf" srcId="{416C26F4-8A6F-4EDE-995F-915396D32F09}" destId="{8B1A8E24-4DBB-4EB9-BC21-A47DBBEEB25C}" srcOrd="14" destOrd="0" presId="urn:microsoft.com/office/officeart/2005/8/layout/radial5"/>
    <dgm:cxn modelId="{BD1D90B1-F9D5-4D20-9FCE-6DC700DD8206}" type="presParOf" srcId="{416C26F4-8A6F-4EDE-995F-915396D32F09}" destId="{9C57F614-8546-47C4-8612-7F4CBB616004}" srcOrd="15" destOrd="0" presId="urn:microsoft.com/office/officeart/2005/8/layout/radial5"/>
    <dgm:cxn modelId="{EE2855AA-697C-4860-AF9E-B419CE96E8E3}" type="presParOf" srcId="{9C57F614-8546-47C4-8612-7F4CBB616004}" destId="{2F517EC6-87EB-44D2-9A1C-AA078C8119BC}" srcOrd="0" destOrd="0" presId="urn:microsoft.com/office/officeart/2005/8/layout/radial5"/>
    <dgm:cxn modelId="{4100D98D-2F21-46C9-BFB3-D77FF4D7849C}" type="presParOf" srcId="{416C26F4-8A6F-4EDE-995F-915396D32F09}" destId="{0508AFB3-9242-423B-B924-228DFFB6C044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09BD3-BC38-4EB2-A872-312631915FD3}" type="doc">
      <dgm:prSet loTypeId="urn:microsoft.com/office/officeart/2005/8/layout/radial5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81B49D0-3AE5-4C00-B152-DE0EE32CE22A}">
      <dgm:prSet phldrT="[Text]" custT="1"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1000" b="1" dirty="0" smtClean="0"/>
            <a:t>Incidence and Severity of MSK Injury</a:t>
          </a:r>
          <a:endParaRPr lang="en-GB" sz="1000" b="1" dirty="0"/>
        </a:p>
      </dgm:t>
    </dgm:pt>
    <dgm:pt modelId="{A65E52EA-9C95-429A-BE4A-F59615FC094A}" type="parTrans" cxnId="{4B3298D4-8AB3-4F38-A71B-1D932C7FA0A9}">
      <dgm:prSet/>
      <dgm:spPr/>
      <dgm:t>
        <a:bodyPr/>
        <a:lstStyle/>
        <a:p>
          <a:endParaRPr lang="en-GB"/>
        </a:p>
      </dgm:t>
    </dgm:pt>
    <dgm:pt modelId="{67046E7F-540E-4EC6-B9B5-BA009AACCD53}" type="sibTrans" cxnId="{4B3298D4-8AB3-4F38-A71B-1D932C7FA0A9}">
      <dgm:prSet/>
      <dgm:spPr/>
      <dgm:t>
        <a:bodyPr/>
        <a:lstStyle/>
        <a:p>
          <a:endParaRPr lang="en-GB"/>
        </a:p>
      </dgm:t>
    </dgm:pt>
    <dgm:pt modelId="{73F938E0-B744-45E7-984B-5CCEED6B2E0D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Age</a:t>
          </a:r>
          <a:endParaRPr lang="en-GB" sz="900" dirty="0"/>
        </a:p>
      </dgm:t>
    </dgm:pt>
    <dgm:pt modelId="{20239894-D473-4336-9B16-9457574D783E}" type="parTrans" cxnId="{26F04451-4925-41D6-91A2-63BC5618D73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0F1AEB1-DFBC-445F-B003-1665F403D1F7}" type="sibTrans" cxnId="{26F04451-4925-41D6-91A2-63BC5618D734}">
      <dgm:prSet/>
      <dgm:spPr/>
      <dgm:t>
        <a:bodyPr/>
        <a:lstStyle/>
        <a:p>
          <a:endParaRPr lang="en-GB"/>
        </a:p>
      </dgm:t>
    </dgm:pt>
    <dgm:pt modelId="{FE9C056E-E33A-4917-9650-7DBEFD7169FE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Gender</a:t>
          </a:r>
          <a:endParaRPr lang="en-GB" sz="900" dirty="0"/>
        </a:p>
      </dgm:t>
    </dgm:pt>
    <dgm:pt modelId="{ED9A2A13-814F-47CE-9E5E-638EE43F15EB}" type="parTrans" cxnId="{BE833E32-D056-478F-9392-7A325180E919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7E59BF07-E44A-460A-973C-B513E302A025}" type="sibTrans" cxnId="{BE833E32-D056-478F-9392-7A325180E919}">
      <dgm:prSet/>
      <dgm:spPr/>
      <dgm:t>
        <a:bodyPr/>
        <a:lstStyle/>
        <a:p>
          <a:endParaRPr lang="en-GB"/>
        </a:p>
      </dgm:t>
    </dgm:pt>
    <dgm:pt modelId="{E955BFD1-494A-4005-9072-DF5DF68C9436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Role   Demands</a:t>
          </a:r>
          <a:endParaRPr lang="en-GB" sz="900" dirty="0"/>
        </a:p>
      </dgm:t>
    </dgm:pt>
    <dgm:pt modelId="{8ACE569A-D637-4459-AB80-E8EC844053FA}" type="parTrans" cxnId="{5272E9B1-826A-48AF-B074-D3BE6E7D8A03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13FBE5D9-79AE-46E9-922B-2EEEE984B19F}" type="sibTrans" cxnId="{5272E9B1-826A-48AF-B074-D3BE6E7D8A03}">
      <dgm:prSet/>
      <dgm:spPr/>
      <dgm:t>
        <a:bodyPr/>
        <a:lstStyle/>
        <a:p>
          <a:endParaRPr lang="en-GB"/>
        </a:p>
      </dgm:t>
    </dgm:pt>
    <dgm:pt modelId="{188E8364-10AA-49FE-BD51-3B94ECF1324A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Aerobic Fitness</a:t>
          </a:r>
          <a:endParaRPr lang="en-GB" sz="900" dirty="0"/>
        </a:p>
      </dgm:t>
    </dgm:pt>
    <dgm:pt modelId="{CDB4127D-D55C-4AFB-906B-0B75E02D8906}" type="parTrans" cxnId="{7A222402-1828-4628-86A9-DBF5D0259A2C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89A33AD2-A887-434F-8601-88EF1CB4C064}" type="sibTrans" cxnId="{7A222402-1828-4628-86A9-DBF5D0259A2C}">
      <dgm:prSet/>
      <dgm:spPr/>
      <dgm:t>
        <a:bodyPr/>
        <a:lstStyle/>
        <a:p>
          <a:endParaRPr lang="en-GB"/>
        </a:p>
      </dgm:t>
    </dgm:pt>
    <dgm:pt modelId="{32C334E0-990D-497A-B35A-CBC3F274830A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BMI</a:t>
          </a:r>
          <a:endParaRPr lang="en-GB" sz="900" dirty="0"/>
        </a:p>
      </dgm:t>
    </dgm:pt>
    <dgm:pt modelId="{397D4DAF-E978-4DCC-A7DE-E81834C2276F}" type="parTrans" cxnId="{2C7B7026-C9EB-4056-B3C6-06D4D6CEB402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83E9A5B-295C-4F2E-A61B-462BCD0E4F86}" type="sibTrans" cxnId="{2C7B7026-C9EB-4056-B3C6-06D4D6CEB402}">
      <dgm:prSet/>
      <dgm:spPr/>
      <dgm:t>
        <a:bodyPr/>
        <a:lstStyle/>
        <a:p>
          <a:endParaRPr lang="en-GB"/>
        </a:p>
      </dgm:t>
    </dgm:pt>
    <dgm:pt modelId="{CE31520F-FD88-4349-ADFF-80397636EAD1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b="1" dirty="0" smtClean="0"/>
            <a:t>Movement Ability</a:t>
          </a:r>
          <a:endParaRPr lang="en-GB" sz="900" b="1" dirty="0"/>
        </a:p>
      </dgm:t>
    </dgm:pt>
    <dgm:pt modelId="{B76268D8-312E-4EA7-B942-E940B3498A40}" type="parTrans" cxnId="{2DE5BE28-B0BE-4CE8-8FC6-A96A9D2E5D1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0F4BC77-3FC3-4AAB-9655-6CF986BB2161}" type="sibTrans" cxnId="{2DE5BE28-B0BE-4CE8-8FC6-A96A9D2E5D14}">
      <dgm:prSet/>
      <dgm:spPr/>
      <dgm:t>
        <a:bodyPr/>
        <a:lstStyle/>
        <a:p>
          <a:endParaRPr lang="en-GB"/>
        </a:p>
      </dgm:t>
    </dgm:pt>
    <dgm:pt modelId="{C9AE795E-0E86-4793-9A8F-42D61A8C8412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Physical Activity</a:t>
          </a:r>
        </a:p>
      </dgm:t>
    </dgm:pt>
    <dgm:pt modelId="{F9971975-008F-4BC9-AA08-BD66870D3F58}" type="parTrans" cxnId="{743A276F-93C4-452E-B642-003AF37A519D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A1DEEAE-D698-4F01-8571-C5DFBA4A2BCD}" type="sibTrans" cxnId="{743A276F-93C4-452E-B642-003AF37A519D}">
      <dgm:prSet/>
      <dgm:spPr/>
      <dgm:t>
        <a:bodyPr/>
        <a:lstStyle/>
        <a:p>
          <a:endParaRPr lang="en-GB"/>
        </a:p>
      </dgm:t>
    </dgm:pt>
    <dgm:pt modelId="{6E2B022E-D7CB-49C8-B290-B97F724FE6F9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Sedentary Activity</a:t>
          </a:r>
          <a:endParaRPr lang="en-GB" sz="900" dirty="0"/>
        </a:p>
      </dgm:t>
    </dgm:pt>
    <dgm:pt modelId="{8004C039-5604-4040-9228-F73FFB5EB62E}" type="parTrans" cxnId="{078062DD-EEBE-4AC8-9F13-1D1BF754DA67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57120D0-141E-4BEA-A0D4-E78B1AF652D2}" type="sibTrans" cxnId="{078062DD-EEBE-4AC8-9F13-1D1BF754DA67}">
      <dgm:prSet/>
      <dgm:spPr/>
      <dgm:t>
        <a:bodyPr/>
        <a:lstStyle/>
        <a:p>
          <a:endParaRPr lang="en-GB"/>
        </a:p>
      </dgm:t>
    </dgm:pt>
    <dgm:pt modelId="{416C26F4-8A6F-4EDE-995F-915396D32F09}" type="pres">
      <dgm:prSet presAssocID="{48809BD3-BC38-4EB2-A872-312631915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1E458C-B4D7-4722-BC2C-D2511A066FDA}" type="pres">
      <dgm:prSet presAssocID="{981B49D0-3AE5-4C00-B152-DE0EE32CE22A}" presName="centerShape" presStyleLbl="node0" presStyleIdx="0" presStyleCnt="1" custScaleX="140993" custScaleY="140993"/>
      <dgm:spPr/>
      <dgm:t>
        <a:bodyPr/>
        <a:lstStyle/>
        <a:p>
          <a:endParaRPr lang="en-GB"/>
        </a:p>
      </dgm:t>
    </dgm:pt>
    <dgm:pt modelId="{779A9D2F-D4BF-49E2-B88A-4B3C3888D4B6}" type="pres">
      <dgm:prSet presAssocID="{B76268D8-312E-4EA7-B942-E940B3498A40}" presName="parTrans" presStyleLbl="sibTrans2D1" presStyleIdx="0" presStyleCnt="8"/>
      <dgm:spPr/>
      <dgm:t>
        <a:bodyPr/>
        <a:lstStyle/>
        <a:p>
          <a:endParaRPr lang="en-GB"/>
        </a:p>
      </dgm:t>
    </dgm:pt>
    <dgm:pt modelId="{07C38074-4061-4EDB-8862-C4A16B92B5E2}" type="pres">
      <dgm:prSet presAssocID="{B76268D8-312E-4EA7-B942-E940B3498A40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C35167E2-5DBE-4A65-87DB-6B3873940452}" type="pres">
      <dgm:prSet presAssocID="{CE31520F-FD88-4349-ADFF-80397636EAD1}" presName="node" presStyleLbl="node1" presStyleIdx="0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46499-0D1D-4DD2-8D31-A014F36707FA}" type="pres">
      <dgm:prSet presAssocID="{397D4DAF-E978-4DCC-A7DE-E81834C2276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4291BE1F-75D1-455F-A6A1-6375FE4388C8}" type="pres">
      <dgm:prSet presAssocID="{397D4DAF-E978-4DCC-A7DE-E81834C2276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1EAF4958-0D41-4474-92CF-F8D054E223B4}" type="pres">
      <dgm:prSet presAssocID="{32C334E0-990D-497A-B35A-CBC3F274830A}" presName="node" presStyleLbl="node1" presStyleIdx="1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48D3C-0DA4-4989-AF4A-054D69A32F93}" type="pres">
      <dgm:prSet presAssocID="{CDB4127D-D55C-4AFB-906B-0B75E02D8906}" presName="parTrans" presStyleLbl="sibTrans2D1" presStyleIdx="2" presStyleCnt="8"/>
      <dgm:spPr/>
      <dgm:t>
        <a:bodyPr/>
        <a:lstStyle/>
        <a:p>
          <a:endParaRPr lang="en-GB"/>
        </a:p>
      </dgm:t>
    </dgm:pt>
    <dgm:pt modelId="{29AD54C5-A5C8-496B-8CD3-6DD7F85DD81A}" type="pres">
      <dgm:prSet presAssocID="{CDB4127D-D55C-4AFB-906B-0B75E02D8906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A0FA72B1-4D53-4308-BDAC-57E2CE3F4F75}" type="pres">
      <dgm:prSet presAssocID="{188E8364-10AA-49FE-BD51-3B94ECF1324A}" presName="node" presStyleLbl="node1" presStyleIdx="2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C683A-B976-4292-B92F-7A95E3E3DBFB}" type="pres">
      <dgm:prSet presAssocID="{F9971975-008F-4BC9-AA08-BD66870D3F58}" presName="parTrans" presStyleLbl="sibTrans2D1" presStyleIdx="3" presStyleCnt="8"/>
      <dgm:spPr/>
      <dgm:t>
        <a:bodyPr/>
        <a:lstStyle/>
        <a:p>
          <a:endParaRPr lang="en-GB"/>
        </a:p>
      </dgm:t>
    </dgm:pt>
    <dgm:pt modelId="{C4972044-B882-4166-B2E7-12B5FB265D5A}" type="pres">
      <dgm:prSet presAssocID="{F9971975-008F-4BC9-AA08-BD66870D3F58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1D88442-7E74-485A-BFB3-D2A5EF83EABC}" type="pres">
      <dgm:prSet presAssocID="{C9AE795E-0E86-4793-9A8F-42D61A8C8412}" presName="node" presStyleLbl="node1" presStyleIdx="3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6B41A9-59ED-4FCC-8CA3-93557179557D}" type="pres">
      <dgm:prSet presAssocID="{8004C039-5604-4040-9228-F73FFB5EB62E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454CAD8-E8E3-4A70-B80C-81D36072909C}" type="pres">
      <dgm:prSet presAssocID="{8004C039-5604-4040-9228-F73FFB5EB62E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5684E67A-FDD0-46CA-8A91-C905A36D6017}" type="pres">
      <dgm:prSet presAssocID="{6E2B022E-D7CB-49C8-B290-B97F724FE6F9}" presName="node" presStyleLbl="node1" presStyleIdx="4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C1141-BEFD-41E8-A144-142DD3DC7E58}" type="pres">
      <dgm:prSet presAssocID="{8ACE569A-D637-4459-AB80-E8EC844053FA}" presName="parTrans" presStyleLbl="sibTrans2D1" presStyleIdx="5" presStyleCnt="8"/>
      <dgm:spPr/>
      <dgm:t>
        <a:bodyPr/>
        <a:lstStyle/>
        <a:p>
          <a:endParaRPr lang="en-GB"/>
        </a:p>
      </dgm:t>
    </dgm:pt>
    <dgm:pt modelId="{79F7DFB2-441C-43FE-9B26-E55B1A1C21B3}" type="pres">
      <dgm:prSet presAssocID="{8ACE569A-D637-4459-AB80-E8EC844053FA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438D77D3-A930-4A92-9D82-76740B31B97A}" type="pres">
      <dgm:prSet presAssocID="{E955BFD1-494A-4005-9072-DF5DF68C9436}" presName="node" presStyleLbl="node1" presStyleIdx="5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86E74-4220-4FC8-AA04-2E62E8E0C6AF}" type="pres">
      <dgm:prSet presAssocID="{ED9A2A13-814F-47CE-9E5E-638EE43F15EB}" presName="parTrans" presStyleLbl="sibTrans2D1" presStyleIdx="6" presStyleCnt="8"/>
      <dgm:spPr/>
      <dgm:t>
        <a:bodyPr/>
        <a:lstStyle/>
        <a:p>
          <a:endParaRPr lang="en-GB"/>
        </a:p>
      </dgm:t>
    </dgm:pt>
    <dgm:pt modelId="{BF411A02-BF4F-4244-B1DC-6DF53AF3A105}" type="pres">
      <dgm:prSet presAssocID="{ED9A2A13-814F-47CE-9E5E-638EE43F15EB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B1A8E24-4DBB-4EB9-BC21-A47DBBEEB25C}" type="pres">
      <dgm:prSet presAssocID="{FE9C056E-E33A-4917-9650-7DBEFD7169FE}" presName="node" presStyleLbl="node1" presStyleIdx="6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7F614-8546-47C4-8612-7F4CBB616004}" type="pres">
      <dgm:prSet presAssocID="{20239894-D473-4336-9B16-9457574D783E}" presName="parTrans" presStyleLbl="sibTrans2D1" presStyleIdx="7" presStyleCnt="8"/>
      <dgm:spPr/>
      <dgm:t>
        <a:bodyPr/>
        <a:lstStyle/>
        <a:p>
          <a:endParaRPr lang="en-GB"/>
        </a:p>
      </dgm:t>
    </dgm:pt>
    <dgm:pt modelId="{2F517EC6-87EB-44D2-9A1C-AA078C8119BC}" type="pres">
      <dgm:prSet presAssocID="{20239894-D473-4336-9B16-9457574D783E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0508AFB3-9242-423B-B924-228DFFB6C044}" type="pres">
      <dgm:prSet presAssocID="{73F938E0-B744-45E7-984B-5CCEED6B2E0D}" presName="node" presStyleLbl="node1" presStyleIdx="7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F66006-7CF2-433A-B954-F99E28969517}" type="presOf" srcId="{ED9A2A13-814F-47CE-9E5E-638EE43F15EB}" destId="{BF411A02-BF4F-4244-B1DC-6DF53AF3A105}" srcOrd="1" destOrd="0" presId="urn:microsoft.com/office/officeart/2005/8/layout/radial5"/>
    <dgm:cxn modelId="{4D376885-502B-4686-9084-14DE9656BF00}" type="presOf" srcId="{20239894-D473-4336-9B16-9457574D783E}" destId="{9C57F614-8546-47C4-8612-7F4CBB616004}" srcOrd="0" destOrd="0" presId="urn:microsoft.com/office/officeart/2005/8/layout/radial5"/>
    <dgm:cxn modelId="{26F04451-4925-41D6-91A2-63BC5618D734}" srcId="{981B49D0-3AE5-4C00-B152-DE0EE32CE22A}" destId="{73F938E0-B744-45E7-984B-5CCEED6B2E0D}" srcOrd="7" destOrd="0" parTransId="{20239894-D473-4336-9B16-9457574D783E}" sibTransId="{90F1AEB1-DFBC-445F-B003-1665F403D1F7}"/>
    <dgm:cxn modelId="{7A222402-1828-4628-86A9-DBF5D0259A2C}" srcId="{981B49D0-3AE5-4C00-B152-DE0EE32CE22A}" destId="{188E8364-10AA-49FE-BD51-3B94ECF1324A}" srcOrd="2" destOrd="0" parTransId="{CDB4127D-D55C-4AFB-906B-0B75E02D8906}" sibTransId="{89A33AD2-A887-434F-8601-88EF1CB4C064}"/>
    <dgm:cxn modelId="{743A276F-93C4-452E-B642-003AF37A519D}" srcId="{981B49D0-3AE5-4C00-B152-DE0EE32CE22A}" destId="{C9AE795E-0E86-4793-9A8F-42D61A8C8412}" srcOrd="3" destOrd="0" parTransId="{F9971975-008F-4BC9-AA08-BD66870D3F58}" sibTransId="{9A1DEEAE-D698-4F01-8571-C5DFBA4A2BCD}"/>
    <dgm:cxn modelId="{7EBE4398-92D9-4CA1-AAD8-3FC6780B5F81}" type="presOf" srcId="{FE9C056E-E33A-4917-9650-7DBEFD7169FE}" destId="{8B1A8E24-4DBB-4EB9-BC21-A47DBBEEB25C}" srcOrd="0" destOrd="0" presId="urn:microsoft.com/office/officeart/2005/8/layout/radial5"/>
    <dgm:cxn modelId="{C422E6CB-42CC-4AF3-B030-56C352AEF1E0}" type="presOf" srcId="{B76268D8-312E-4EA7-B942-E940B3498A40}" destId="{07C38074-4061-4EDB-8862-C4A16B92B5E2}" srcOrd="1" destOrd="0" presId="urn:microsoft.com/office/officeart/2005/8/layout/radial5"/>
    <dgm:cxn modelId="{BDCB6171-0D4B-4561-9FB9-39DE4D830E0C}" type="presOf" srcId="{8004C039-5604-4040-9228-F73FFB5EB62E}" destId="{3454CAD8-E8E3-4A70-B80C-81D36072909C}" srcOrd="1" destOrd="0" presId="urn:microsoft.com/office/officeart/2005/8/layout/radial5"/>
    <dgm:cxn modelId="{514C0EBE-9DCA-4890-983D-16BB26BA8DAD}" type="presOf" srcId="{CDB4127D-D55C-4AFB-906B-0B75E02D8906}" destId="{29AD54C5-A5C8-496B-8CD3-6DD7F85DD81A}" srcOrd="1" destOrd="0" presId="urn:microsoft.com/office/officeart/2005/8/layout/radial5"/>
    <dgm:cxn modelId="{23FB81B7-6931-406C-9E06-6A9D1D2F153A}" type="presOf" srcId="{48809BD3-BC38-4EB2-A872-312631915FD3}" destId="{416C26F4-8A6F-4EDE-995F-915396D32F09}" srcOrd="0" destOrd="0" presId="urn:microsoft.com/office/officeart/2005/8/layout/radial5"/>
    <dgm:cxn modelId="{91893081-473D-4C8E-BCE0-74FB61F7EA37}" type="presOf" srcId="{397D4DAF-E978-4DCC-A7DE-E81834C2276F}" destId="{4291BE1F-75D1-455F-A6A1-6375FE4388C8}" srcOrd="1" destOrd="0" presId="urn:microsoft.com/office/officeart/2005/8/layout/radial5"/>
    <dgm:cxn modelId="{4311C81E-D72B-41BE-9779-C0CFF39E2B85}" type="presOf" srcId="{8ACE569A-D637-4459-AB80-E8EC844053FA}" destId="{54CC1141-BEFD-41E8-A144-142DD3DC7E58}" srcOrd="0" destOrd="0" presId="urn:microsoft.com/office/officeart/2005/8/layout/radial5"/>
    <dgm:cxn modelId="{01FC58C9-28DF-4FB2-9054-5A154E29AFDE}" type="presOf" srcId="{E955BFD1-494A-4005-9072-DF5DF68C9436}" destId="{438D77D3-A930-4A92-9D82-76740B31B97A}" srcOrd="0" destOrd="0" presId="urn:microsoft.com/office/officeart/2005/8/layout/radial5"/>
    <dgm:cxn modelId="{2DE5BE28-B0BE-4CE8-8FC6-A96A9D2E5D14}" srcId="{981B49D0-3AE5-4C00-B152-DE0EE32CE22A}" destId="{CE31520F-FD88-4349-ADFF-80397636EAD1}" srcOrd="0" destOrd="0" parTransId="{B76268D8-312E-4EA7-B942-E940B3498A40}" sibTransId="{A0F4BC77-3FC3-4AAB-9655-6CF986BB2161}"/>
    <dgm:cxn modelId="{1A36B1E4-BCFC-4C5A-BE9C-8AB945352DE5}" type="presOf" srcId="{981B49D0-3AE5-4C00-B152-DE0EE32CE22A}" destId="{121E458C-B4D7-4722-BC2C-D2511A066FDA}" srcOrd="0" destOrd="0" presId="urn:microsoft.com/office/officeart/2005/8/layout/radial5"/>
    <dgm:cxn modelId="{A9A86C5D-FFBB-4EDF-9659-1E502402E5D3}" type="presOf" srcId="{20239894-D473-4336-9B16-9457574D783E}" destId="{2F517EC6-87EB-44D2-9A1C-AA078C8119BC}" srcOrd="1" destOrd="0" presId="urn:microsoft.com/office/officeart/2005/8/layout/radial5"/>
    <dgm:cxn modelId="{3F743E9A-6253-4BAC-BBA5-4B05BA94E8D0}" type="presOf" srcId="{C9AE795E-0E86-4793-9A8F-42D61A8C8412}" destId="{51D88442-7E74-485A-BFB3-D2A5EF83EABC}" srcOrd="0" destOrd="0" presId="urn:microsoft.com/office/officeart/2005/8/layout/radial5"/>
    <dgm:cxn modelId="{D0ABC625-E921-4011-A7D4-8147A0BE0AA8}" type="presOf" srcId="{188E8364-10AA-49FE-BD51-3B94ECF1324A}" destId="{A0FA72B1-4D53-4308-BDAC-57E2CE3F4F75}" srcOrd="0" destOrd="0" presId="urn:microsoft.com/office/officeart/2005/8/layout/radial5"/>
    <dgm:cxn modelId="{5C6D664F-DDE5-4BE5-9F4C-A3CEEBD3B965}" type="presOf" srcId="{32C334E0-990D-497A-B35A-CBC3F274830A}" destId="{1EAF4958-0D41-4474-92CF-F8D054E223B4}" srcOrd="0" destOrd="0" presId="urn:microsoft.com/office/officeart/2005/8/layout/radial5"/>
    <dgm:cxn modelId="{5272E9B1-826A-48AF-B074-D3BE6E7D8A03}" srcId="{981B49D0-3AE5-4C00-B152-DE0EE32CE22A}" destId="{E955BFD1-494A-4005-9072-DF5DF68C9436}" srcOrd="5" destOrd="0" parTransId="{8ACE569A-D637-4459-AB80-E8EC844053FA}" sibTransId="{13FBE5D9-79AE-46E9-922B-2EEEE984B19F}"/>
    <dgm:cxn modelId="{F3E7A977-644A-49B6-A9E4-03B09EE1E00E}" type="presOf" srcId="{8ACE569A-D637-4459-AB80-E8EC844053FA}" destId="{79F7DFB2-441C-43FE-9B26-E55B1A1C21B3}" srcOrd="1" destOrd="0" presId="urn:microsoft.com/office/officeart/2005/8/layout/radial5"/>
    <dgm:cxn modelId="{4B3298D4-8AB3-4F38-A71B-1D932C7FA0A9}" srcId="{48809BD3-BC38-4EB2-A872-312631915FD3}" destId="{981B49D0-3AE5-4C00-B152-DE0EE32CE22A}" srcOrd="0" destOrd="0" parTransId="{A65E52EA-9C95-429A-BE4A-F59615FC094A}" sibTransId="{67046E7F-540E-4EC6-B9B5-BA009AACCD53}"/>
    <dgm:cxn modelId="{2C7B7026-C9EB-4056-B3C6-06D4D6CEB402}" srcId="{981B49D0-3AE5-4C00-B152-DE0EE32CE22A}" destId="{32C334E0-990D-497A-B35A-CBC3F274830A}" srcOrd="1" destOrd="0" parTransId="{397D4DAF-E978-4DCC-A7DE-E81834C2276F}" sibTransId="{A83E9A5B-295C-4F2E-A61B-462BCD0E4F86}"/>
    <dgm:cxn modelId="{D2C97C4D-08B2-4397-ADE0-396E02E7646D}" type="presOf" srcId="{73F938E0-B744-45E7-984B-5CCEED6B2E0D}" destId="{0508AFB3-9242-423B-B924-228DFFB6C044}" srcOrd="0" destOrd="0" presId="urn:microsoft.com/office/officeart/2005/8/layout/radial5"/>
    <dgm:cxn modelId="{06689381-2C62-4E8D-8897-9C9F0A17AC20}" type="presOf" srcId="{CDB4127D-D55C-4AFB-906B-0B75E02D8906}" destId="{E7E48D3C-0DA4-4989-AF4A-054D69A32F93}" srcOrd="0" destOrd="0" presId="urn:microsoft.com/office/officeart/2005/8/layout/radial5"/>
    <dgm:cxn modelId="{53AA587A-49C7-430F-B096-78496D135948}" type="presOf" srcId="{CE31520F-FD88-4349-ADFF-80397636EAD1}" destId="{C35167E2-5DBE-4A65-87DB-6B3873940452}" srcOrd="0" destOrd="0" presId="urn:microsoft.com/office/officeart/2005/8/layout/radial5"/>
    <dgm:cxn modelId="{BE833E32-D056-478F-9392-7A325180E919}" srcId="{981B49D0-3AE5-4C00-B152-DE0EE32CE22A}" destId="{FE9C056E-E33A-4917-9650-7DBEFD7169FE}" srcOrd="6" destOrd="0" parTransId="{ED9A2A13-814F-47CE-9E5E-638EE43F15EB}" sibTransId="{7E59BF07-E44A-460A-973C-B513E302A025}"/>
    <dgm:cxn modelId="{71E69D08-A742-45C7-B88A-7EB6CCBCA171}" type="presOf" srcId="{8004C039-5604-4040-9228-F73FFB5EB62E}" destId="{646B41A9-59ED-4FCC-8CA3-93557179557D}" srcOrd="0" destOrd="0" presId="urn:microsoft.com/office/officeart/2005/8/layout/radial5"/>
    <dgm:cxn modelId="{F7CE6904-4551-4BB4-B1D0-AE68425FFD8E}" type="presOf" srcId="{ED9A2A13-814F-47CE-9E5E-638EE43F15EB}" destId="{53286E74-4220-4FC8-AA04-2E62E8E0C6AF}" srcOrd="0" destOrd="0" presId="urn:microsoft.com/office/officeart/2005/8/layout/radial5"/>
    <dgm:cxn modelId="{60F1BD70-E0B5-4C0A-899A-D696E6F1C7FA}" type="presOf" srcId="{F9971975-008F-4BC9-AA08-BD66870D3F58}" destId="{488C683A-B976-4292-B92F-7A95E3E3DBFB}" srcOrd="0" destOrd="0" presId="urn:microsoft.com/office/officeart/2005/8/layout/radial5"/>
    <dgm:cxn modelId="{C8F5A75C-5292-438F-9D57-4B668D6CF66F}" type="presOf" srcId="{397D4DAF-E978-4DCC-A7DE-E81834C2276F}" destId="{75146499-0D1D-4DD2-8D31-A014F36707FA}" srcOrd="0" destOrd="0" presId="urn:microsoft.com/office/officeart/2005/8/layout/radial5"/>
    <dgm:cxn modelId="{B41262A6-C347-4603-B3C4-423385A95C89}" type="presOf" srcId="{B76268D8-312E-4EA7-B942-E940B3498A40}" destId="{779A9D2F-D4BF-49E2-B88A-4B3C3888D4B6}" srcOrd="0" destOrd="0" presId="urn:microsoft.com/office/officeart/2005/8/layout/radial5"/>
    <dgm:cxn modelId="{6C013B3D-F2F5-4AF3-B7DA-E89E8510BFEE}" type="presOf" srcId="{F9971975-008F-4BC9-AA08-BD66870D3F58}" destId="{C4972044-B882-4166-B2E7-12B5FB265D5A}" srcOrd="1" destOrd="0" presId="urn:microsoft.com/office/officeart/2005/8/layout/radial5"/>
    <dgm:cxn modelId="{078062DD-EEBE-4AC8-9F13-1D1BF754DA67}" srcId="{981B49D0-3AE5-4C00-B152-DE0EE32CE22A}" destId="{6E2B022E-D7CB-49C8-B290-B97F724FE6F9}" srcOrd="4" destOrd="0" parTransId="{8004C039-5604-4040-9228-F73FFB5EB62E}" sibTransId="{B57120D0-141E-4BEA-A0D4-E78B1AF652D2}"/>
    <dgm:cxn modelId="{AAE2F709-7561-4F87-90FC-8013CDD55B9E}" type="presOf" srcId="{6E2B022E-D7CB-49C8-B290-B97F724FE6F9}" destId="{5684E67A-FDD0-46CA-8A91-C905A36D6017}" srcOrd="0" destOrd="0" presId="urn:microsoft.com/office/officeart/2005/8/layout/radial5"/>
    <dgm:cxn modelId="{387A0A72-E1C8-4F26-AF32-445C80A68125}" type="presParOf" srcId="{416C26F4-8A6F-4EDE-995F-915396D32F09}" destId="{121E458C-B4D7-4722-BC2C-D2511A066FDA}" srcOrd="0" destOrd="0" presId="urn:microsoft.com/office/officeart/2005/8/layout/radial5"/>
    <dgm:cxn modelId="{05405B12-307F-4B18-ADCC-2E6CE720EEAB}" type="presParOf" srcId="{416C26F4-8A6F-4EDE-995F-915396D32F09}" destId="{779A9D2F-D4BF-49E2-B88A-4B3C3888D4B6}" srcOrd="1" destOrd="0" presId="urn:microsoft.com/office/officeart/2005/8/layout/radial5"/>
    <dgm:cxn modelId="{00D977CF-D1F4-48F9-A3B4-4E19E877F298}" type="presParOf" srcId="{779A9D2F-D4BF-49E2-B88A-4B3C3888D4B6}" destId="{07C38074-4061-4EDB-8862-C4A16B92B5E2}" srcOrd="0" destOrd="0" presId="urn:microsoft.com/office/officeart/2005/8/layout/radial5"/>
    <dgm:cxn modelId="{95AC47D6-E109-4B2D-B2A8-3EF868262936}" type="presParOf" srcId="{416C26F4-8A6F-4EDE-995F-915396D32F09}" destId="{C35167E2-5DBE-4A65-87DB-6B3873940452}" srcOrd="2" destOrd="0" presId="urn:microsoft.com/office/officeart/2005/8/layout/radial5"/>
    <dgm:cxn modelId="{6591E08D-069E-4142-9565-57F09CF8726A}" type="presParOf" srcId="{416C26F4-8A6F-4EDE-995F-915396D32F09}" destId="{75146499-0D1D-4DD2-8D31-A014F36707FA}" srcOrd="3" destOrd="0" presId="urn:microsoft.com/office/officeart/2005/8/layout/radial5"/>
    <dgm:cxn modelId="{685C18F4-EF94-49BF-81C3-9E4F77BA0BCD}" type="presParOf" srcId="{75146499-0D1D-4DD2-8D31-A014F36707FA}" destId="{4291BE1F-75D1-455F-A6A1-6375FE4388C8}" srcOrd="0" destOrd="0" presId="urn:microsoft.com/office/officeart/2005/8/layout/radial5"/>
    <dgm:cxn modelId="{F52EDB11-0BEB-4130-BBD7-E7A32C688D9B}" type="presParOf" srcId="{416C26F4-8A6F-4EDE-995F-915396D32F09}" destId="{1EAF4958-0D41-4474-92CF-F8D054E223B4}" srcOrd="4" destOrd="0" presId="urn:microsoft.com/office/officeart/2005/8/layout/radial5"/>
    <dgm:cxn modelId="{2E8E08D9-3A8B-4F90-96DE-F604B4B587D6}" type="presParOf" srcId="{416C26F4-8A6F-4EDE-995F-915396D32F09}" destId="{E7E48D3C-0DA4-4989-AF4A-054D69A32F93}" srcOrd="5" destOrd="0" presId="urn:microsoft.com/office/officeart/2005/8/layout/radial5"/>
    <dgm:cxn modelId="{148A9CF9-297D-4885-B403-2582A5C0C879}" type="presParOf" srcId="{E7E48D3C-0DA4-4989-AF4A-054D69A32F93}" destId="{29AD54C5-A5C8-496B-8CD3-6DD7F85DD81A}" srcOrd="0" destOrd="0" presId="urn:microsoft.com/office/officeart/2005/8/layout/radial5"/>
    <dgm:cxn modelId="{E0D0E814-C124-43DD-8119-6C5D91EA2A68}" type="presParOf" srcId="{416C26F4-8A6F-4EDE-995F-915396D32F09}" destId="{A0FA72B1-4D53-4308-BDAC-57E2CE3F4F75}" srcOrd="6" destOrd="0" presId="urn:microsoft.com/office/officeart/2005/8/layout/radial5"/>
    <dgm:cxn modelId="{5EEE06D9-9859-47A5-9364-F979397682E4}" type="presParOf" srcId="{416C26F4-8A6F-4EDE-995F-915396D32F09}" destId="{488C683A-B976-4292-B92F-7A95E3E3DBFB}" srcOrd="7" destOrd="0" presId="urn:microsoft.com/office/officeart/2005/8/layout/radial5"/>
    <dgm:cxn modelId="{030167F0-508E-4493-BAB0-88C0AE89BDF6}" type="presParOf" srcId="{488C683A-B976-4292-B92F-7A95E3E3DBFB}" destId="{C4972044-B882-4166-B2E7-12B5FB265D5A}" srcOrd="0" destOrd="0" presId="urn:microsoft.com/office/officeart/2005/8/layout/radial5"/>
    <dgm:cxn modelId="{1DCE68E5-0F29-4E68-9F53-EC5711B48DE3}" type="presParOf" srcId="{416C26F4-8A6F-4EDE-995F-915396D32F09}" destId="{51D88442-7E74-485A-BFB3-D2A5EF83EABC}" srcOrd="8" destOrd="0" presId="urn:microsoft.com/office/officeart/2005/8/layout/radial5"/>
    <dgm:cxn modelId="{33165067-5992-44D4-8332-0463554DB51B}" type="presParOf" srcId="{416C26F4-8A6F-4EDE-995F-915396D32F09}" destId="{646B41A9-59ED-4FCC-8CA3-93557179557D}" srcOrd="9" destOrd="0" presId="urn:microsoft.com/office/officeart/2005/8/layout/radial5"/>
    <dgm:cxn modelId="{D1BF7694-F6D3-4269-8D4F-6BEABCDC6EA5}" type="presParOf" srcId="{646B41A9-59ED-4FCC-8CA3-93557179557D}" destId="{3454CAD8-E8E3-4A70-B80C-81D36072909C}" srcOrd="0" destOrd="0" presId="urn:microsoft.com/office/officeart/2005/8/layout/radial5"/>
    <dgm:cxn modelId="{A3A328EB-1BD2-4E47-B895-C5FB4E1A5E1B}" type="presParOf" srcId="{416C26F4-8A6F-4EDE-995F-915396D32F09}" destId="{5684E67A-FDD0-46CA-8A91-C905A36D6017}" srcOrd="10" destOrd="0" presId="urn:microsoft.com/office/officeart/2005/8/layout/radial5"/>
    <dgm:cxn modelId="{C72547EC-813F-4162-AE57-22939BF29332}" type="presParOf" srcId="{416C26F4-8A6F-4EDE-995F-915396D32F09}" destId="{54CC1141-BEFD-41E8-A144-142DD3DC7E58}" srcOrd="11" destOrd="0" presId="urn:microsoft.com/office/officeart/2005/8/layout/radial5"/>
    <dgm:cxn modelId="{80360EF8-0A6E-4634-898D-609794B3986D}" type="presParOf" srcId="{54CC1141-BEFD-41E8-A144-142DD3DC7E58}" destId="{79F7DFB2-441C-43FE-9B26-E55B1A1C21B3}" srcOrd="0" destOrd="0" presId="urn:microsoft.com/office/officeart/2005/8/layout/radial5"/>
    <dgm:cxn modelId="{A8A13BCC-3D3A-4E19-B332-AA0FA818E785}" type="presParOf" srcId="{416C26F4-8A6F-4EDE-995F-915396D32F09}" destId="{438D77D3-A930-4A92-9D82-76740B31B97A}" srcOrd="12" destOrd="0" presId="urn:microsoft.com/office/officeart/2005/8/layout/radial5"/>
    <dgm:cxn modelId="{CE9DCEEE-8BC5-444A-B79A-BBCC4CF1D85E}" type="presParOf" srcId="{416C26F4-8A6F-4EDE-995F-915396D32F09}" destId="{53286E74-4220-4FC8-AA04-2E62E8E0C6AF}" srcOrd="13" destOrd="0" presId="urn:microsoft.com/office/officeart/2005/8/layout/radial5"/>
    <dgm:cxn modelId="{95ED52CF-54D8-4879-BFFC-DE9F4487C4B0}" type="presParOf" srcId="{53286E74-4220-4FC8-AA04-2E62E8E0C6AF}" destId="{BF411A02-BF4F-4244-B1DC-6DF53AF3A105}" srcOrd="0" destOrd="0" presId="urn:microsoft.com/office/officeart/2005/8/layout/radial5"/>
    <dgm:cxn modelId="{3ECA9CBF-F8CF-400A-9F34-B32BF0A9CC42}" type="presParOf" srcId="{416C26F4-8A6F-4EDE-995F-915396D32F09}" destId="{8B1A8E24-4DBB-4EB9-BC21-A47DBBEEB25C}" srcOrd="14" destOrd="0" presId="urn:microsoft.com/office/officeart/2005/8/layout/radial5"/>
    <dgm:cxn modelId="{182C736F-8843-4141-8BDF-2692C4C06AC2}" type="presParOf" srcId="{416C26F4-8A6F-4EDE-995F-915396D32F09}" destId="{9C57F614-8546-47C4-8612-7F4CBB616004}" srcOrd="15" destOrd="0" presId="urn:microsoft.com/office/officeart/2005/8/layout/radial5"/>
    <dgm:cxn modelId="{5EAD8A1E-1D4A-4168-8F66-D3ABAB1B28F2}" type="presParOf" srcId="{9C57F614-8546-47C4-8612-7F4CBB616004}" destId="{2F517EC6-87EB-44D2-9A1C-AA078C8119BC}" srcOrd="0" destOrd="0" presId="urn:microsoft.com/office/officeart/2005/8/layout/radial5"/>
    <dgm:cxn modelId="{41AD7315-9677-419F-AF1F-FD0BED0B87BD}" type="presParOf" srcId="{416C26F4-8A6F-4EDE-995F-915396D32F09}" destId="{0508AFB3-9242-423B-B924-228DFFB6C044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09BD3-BC38-4EB2-A872-312631915FD3}" type="doc">
      <dgm:prSet loTypeId="urn:microsoft.com/office/officeart/2005/8/layout/radial5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81B49D0-3AE5-4C00-B152-DE0EE32CE22A}">
      <dgm:prSet phldrT="[Text]" custT="1"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1000" b="1" dirty="0" smtClean="0"/>
            <a:t>Incidence and Severity of MSK Injury</a:t>
          </a:r>
          <a:endParaRPr lang="en-GB" sz="1000" b="1" dirty="0"/>
        </a:p>
      </dgm:t>
    </dgm:pt>
    <dgm:pt modelId="{A65E52EA-9C95-429A-BE4A-F59615FC094A}" type="parTrans" cxnId="{4B3298D4-8AB3-4F38-A71B-1D932C7FA0A9}">
      <dgm:prSet/>
      <dgm:spPr/>
      <dgm:t>
        <a:bodyPr/>
        <a:lstStyle/>
        <a:p>
          <a:endParaRPr lang="en-GB"/>
        </a:p>
      </dgm:t>
    </dgm:pt>
    <dgm:pt modelId="{67046E7F-540E-4EC6-B9B5-BA009AACCD53}" type="sibTrans" cxnId="{4B3298D4-8AB3-4F38-A71B-1D932C7FA0A9}">
      <dgm:prSet/>
      <dgm:spPr/>
      <dgm:t>
        <a:bodyPr/>
        <a:lstStyle/>
        <a:p>
          <a:endParaRPr lang="en-GB"/>
        </a:p>
      </dgm:t>
    </dgm:pt>
    <dgm:pt modelId="{73F938E0-B744-45E7-984B-5CCEED6B2E0D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Age</a:t>
          </a:r>
          <a:endParaRPr lang="en-GB" sz="900" dirty="0"/>
        </a:p>
      </dgm:t>
    </dgm:pt>
    <dgm:pt modelId="{20239894-D473-4336-9B16-9457574D783E}" type="parTrans" cxnId="{26F04451-4925-41D6-91A2-63BC5618D73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0F1AEB1-DFBC-445F-B003-1665F403D1F7}" type="sibTrans" cxnId="{26F04451-4925-41D6-91A2-63BC5618D734}">
      <dgm:prSet/>
      <dgm:spPr/>
      <dgm:t>
        <a:bodyPr/>
        <a:lstStyle/>
        <a:p>
          <a:endParaRPr lang="en-GB"/>
        </a:p>
      </dgm:t>
    </dgm:pt>
    <dgm:pt modelId="{FE9C056E-E33A-4917-9650-7DBEFD7169FE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Gender</a:t>
          </a:r>
          <a:endParaRPr lang="en-GB" sz="900" dirty="0"/>
        </a:p>
      </dgm:t>
    </dgm:pt>
    <dgm:pt modelId="{ED9A2A13-814F-47CE-9E5E-638EE43F15EB}" type="parTrans" cxnId="{BE833E32-D056-478F-9392-7A325180E919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7E59BF07-E44A-460A-973C-B513E302A025}" type="sibTrans" cxnId="{BE833E32-D056-478F-9392-7A325180E919}">
      <dgm:prSet/>
      <dgm:spPr/>
      <dgm:t>
        <a:bodyPr/>
        <a:lstStyle/>
        <a:p>
          <a:endParaRPr lang="en-GB"/>
        </a:p>
      </dgm:t>
    </dgm:pt>
    <dgm:pt modelId="{E955BFD1-494A-4005-9072-DF5DF68C9436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Role   Demands</a:t>
          </a:r>
          <a:endParaRPr lang="en-GB" sz="900" dirty="0"/>
        </a:p>
      </dgm:t>
    </dgm:pt>
    <dgm:pt modelId="{8ACE569A-D637-4459-AB80-E8EC844053FA}" type="parTrans" cxnId="{5272E9B1-826A-48AF-B074-D3BE6E7D8A03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13FBE5D9-79AE-46E9-922B-2EEEE984B19F}" type="sibTrans" cxnId="{5272E9B1-826A-48AF-B074-D3BE6E7D8A03}">
      <dgm:prSet/>
      <dgm:spPr/>
      <dgm:t>
        <a:bodyPr/>
        <a:lstStyle/>
        <a:p>
          <a:endParaRPr lang="en-GB"/>
        </a:p>
      </dgm:t>
    </dgm:pt>
    <dgm:pt modelId="{188E8364-10AA-49FE-BD51-3B94ECF1324A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Aerobic Fitness</a:t>
          </a:r>
          <a:endParaRPr lang="en-GB" sz="900" dirty="0"/>
        </a:p>
      </dgm:t>
    </dgm:pt>
    <dgm:pt modelId="{CDB4127D-D55C-4AFB-906B-0B75E02D8906}" type="parTrans" cxnId="{7A222402-1828-4628-86A9-DBF5D0259A2C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89A33AD2-A887-434F-8601-88EF1CB4C064}" type="sibTrans" cxnId="{7A222402-1828-4628-86A9-DBF5D0259A2C}">
      <dgm:prSet/>
      <dgm:spPr/>
      <dgm:t>
        <a:bodyPr/>
        <a:lstStyle/>
        <a:p>
          <a:endParaRPr lang="en-GB"/>
        </a:p>
      </dgm:t>
    </dgm:pt>
    <dgm:pt modelId="{32C334E0-990D-497A-B35A-CBC3F274830A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BMI</a:t>
          </a:r>
          <a:endParaRPr lang="en-GB" sz="900" dirty="0"/>
        </a:p>
      </dgm:t>
    </dgm:pt>
    <dgm:pt modelId="{397D4DAF-E978-4DCC-A7DE-E81834C2276F}" type="parTrans" cxnId="{2C7B7026-C9EB-4056-B3C6-06D4D6CEB402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83E9A5B-295C-4F2E-A61B-462BCD0E4F86}" type="sibTrans" cxnId="{2C7B7026-C9EB-4056-B3C6-06D4D6CEB402}">
      <dgm:prSet/>
      <dgm:spPr/>
      <dgm:t>
        <a:bodyPr/>
        <a:lstStyle/>
        <a:p>
          <a:endParaRPr lang="en-GB"/>
        </a:p>
      </dgm:t>
    </dgm:pt>
    <dgm:pt modelId="{CE31520F-FD88-4349-ADFF-80397636EAD1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b="1" dirty="0" smtClean="0"/>
            <a:t>Movement Ability</a:t>
          </a:r>
          <a:endParaRPr lang="en-GB" sz="900" b="1" dirty="0"/>
        </a:p>
      </dgm:t>
    </dgm:pt>
    <dgm:pt modelId="{B76268D8-312E-4EA7-B942-E940B3498A40}" type="parTrans" cxnId="{2DE5BE28-B0BE-4CE8-8FC6-A96A9D2E5D1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0F4BC77-3FC3-4AAB-9655-6CF986BB2161}" type="sibTrans" cxnId="{2DE5BE28-B0BE-4CE8-8FC6-A96A9D2E5D14}">
      <dgm:prSet/>
      <dgm:spPr/>
      <dgm:t>
        <a:bodyPr/>
        <a:lstStyle/>
        <a:p>
          <a:endParaRPr lang="en-GB"/>
        </a:p>
      </dgm:t>
    </dgm:pt>
    <dgm:pt modelId="{C9AE795E-0E86-4793-9A8F-42D61A8C8412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Physical Activity</a:t>
          </a:r>
        </a:p>
      </dgm:t>
    </dgm:pt>
    <dgm:pt modelId="{F9971975-008F-4BC9-AA08-BD66870D3F58}" type="parTrans" cxnId="{743A276F-93C4-452E-B642-003AF37A519D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A1DEEAE-D698-4F01-8571-C5DFBA4A2BCD}" type="sibTrans" cxnId="{743A276F-93C4-452E-B642-003AF37A519D}">
      <dgm:prSet/>
      <dgm:spPr/>
      <dgm:t>
        <a:bodyPr/>
        <a:lstStyle/>
        <a:p>
          <a:endParaRPr lang="en-GB"/>
        </a:p>
      </dgm:t>
    </dgm:pt>
    <dgm:pt modelId="{6E2B022E-D7CB-49C8-B290-B97F724FE6F9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Sedentary Activity</a:t>
          </a:r>
          <a:endParaRPr lang="en-GB" sz="900" dirty="0"/>
        </a:p>
      </dgm:t>
    </dgm:pt>
    <dgm:pt modelId="{8004C039-5604-4040-9228-F73FFB5EB62E}" type="parTrans" cxnId="{078062DD-EEBE-4AC8-9F13-1D1BF754DA67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57120D0-141E-4BEA-A0D4-E78B1AF652D2}" type="sibTrans" cxnId="{078062DD-EEBE-4AC8-9F13-1D1BF754DA67}">
      <dgm:prSet/>
      <dgm:spPr/>
      <dgm:t>
        <a:bodyPr/>
        <a:lstStyle/>
        <a:p>
          <a:endParaRPr lang="en-GB"/>
        </a:p>
      </dgm:t>
    </dgm:pt>
    <dgm:pt modelId="{416C26F4-8A6F-4EDE-995F-915396D32F09}" type="pres">
      <dgm:prSet presAssocID="{48809BD3-BC38-4EB2-A872-312631915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1E458C-B4D7-4722-BC2C-D2511A066FDA}" type="pres">
      <dgm:prSet presAssocID="{981B49D0-3AE5-4C00-B152-DE0EE32CE22A}" presName="centerShape" presStyleLbl="node0" presStyleIdx="0" presStyleCnt="1" custScaleX="140993" custScaleY="140993"/>
      <dgm:spPr/>
      <dgm:t>
        <a:bodyPr/>
        <a:lstStyle/>
        <a:p>
          <a:endParaRPr lang="en-GB"/>
        </a:p>
      </dgm:t>
    </dgm:pt>
    <dgm:pt modelId="{779A9D2F-D4BF-49E2-B88A-4B3C3888D4B6}" type="pres">
      <dgm:prSet presAssocID="{B76268D8-312E-4EA7-B942-E940B3498A40}" presName="parTrans" presStyleLbl="sibTrans2D1" presStyleIdx="0" presStyleCnt="8"/>
      <dgm:spPr/>
      <dgm:t>
        <a:bodyPr/>
        <a:lstStyle/>
        <a:p>
          <a:endParaRPr lang="en-GB"/>
        </a:p>
      </dgm:t>
    </dgm:pt>
    <dgm:pt modelId="{07C38074-4061-4EDB-8862-C4A16B92B5E2}" type="pres">
      <dgm:prSet presAssocID="{B76268D8-312E-4EA7-B942-E940B3498A40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C35167E2-5DBE-4A65-87DB-6B3873940452}" type="pres">
      <dgm:prSet presAssocID="{CE31520F-FD88-4349-ADFF-80397636EAD1}" presName="node" presStyleLbl="node1" presStyleIdx="0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46499-0D1D-4DD2-8D31-A014F36707FA}" type="pres">
      <dgm:prSet presAssocID="{397D4DAF-E978-4DCC-A7DE-E81834C2276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4291BE1F-75D1-455F-A6A1-6375FE4388C8}" type="pres">
      <dgm:prSet presAssocID="{397D4DAF-E978-4DCC-A7DE-E81834C2276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1EAF4958-0D41-4474-92CF-F8D054E223B4}" type="pres">
      <dgm:prSet presAssocID="{32C334E0-990D-497A-B35A-CBC3F274830A}" presName="node" presStyleLbl="node1" presStyleIdx="1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48D3C-0DA4-4989-AF4A-054D69A32F93}" type="pres">
      <dgm:prSet presAssocID="{CDB4127D-D55C-4AFB-906B-0B75E02D8906}" presName="parTrans" presStyleLbl="sibTrans2D1" presStyleIdx="2" presStyleCnt="8"/>
      <dgm:spPr/>
      <dgm:t>
        <a:bodyPr/>
        <a:lstStyle/>
        <a:p>
          <a:endParaRPr lang="en-GB"/>
        </a:p>
      </dgm:t>
    </dgm:pt>
    <dgm:pt modelId="{29AD54C5-A5C8-496B-8CD3-6DD7F85DD81A}" type="pres">
      <dgm:prSet presAssocID="{CDB4127D-D55C-4AFB-906B-0B75E02D8906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A0FA72B1-4D53-4308-BDAC-57E2CE3F4F75}" type="pres">
      <dgm:prSet presAssocID="{188E8364-10AA-49FE-BD51-3B94ECF1324A}" presName="node" presStyleLbl="node1" presStyleIdx="2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C683A-B976-4292-B92F-7A95E3E3DBFB}" type="pres">
      <dgm:prSet presAssocID="{F9971975-008F-4BC9-AA08-BD66870D3F58}" presName="parTrans" presStyleLbl="sibTrans2D1" presStyleIdx="3" presStyleCnt="8"/>
      <dgm:spPr/>
      <dgm:t>
        <a:bodyPr/>
        <a:lstStyle/>
        <a:p>
          <a:endParaRPr lang="en-GB"/>
        </a:p>
      </dgm:t>
    </dgm:pt>
    <dgm:pt modelId="{C4972044-B882-4166-B2E7-12B5FB265D5A}" type="pres">
      <dgm:prSet presAssocID="{F9971975-008F-4BC9-AA08-BD66870D3F58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1D88442-7E74-485A-BFB3-D2A5EF83EABC}" type="pres">
      <dgm:prSet presAssocID="{C9AE795E-0E86-4793-9A8F-42D61A8C8412}" presName="node" presStyleLbl="node1" presStyleIdx="3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6B41A9-59ED-4FCC-8CA3-93557179557D}" type="pres">
      <dgm:prSet presAssocID="{8004C039-5604-4040-9228-F73FFB5EB62E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454CAD8-E8E3-4A70-B80C-81D36072909C}" type="pres">
      <dgm:prSet presAssocID="{8004C039-5604-4040-9228-F73FFB5EB62E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5684E67A-FDD0-46CA-8A91-C905A36D6017}" type="pres">
      <dgm:prSet presAssocID="{6E2B022E-D7CB-49C8-B290-B97F724FE6F9}" presName="node" presStyleLbl="node1" presStyleIdx="4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C1141-BEFD-41E8-A144-142DD3DC7E58}" type="pres">
      <dgm:prSet presAssocID="{8ACE569A-D637-4459-AB80-E8EC844053FA}" presName="parTrans" presStyleLbl="sibTrans2D1" presStyleIdx="5" presStyleCnt="8"/>
      <dgm:spPr/>
      <dgm:t>
        <a:bodyPr/>
        <a:lstStyle/>
        <a:p>
          <a:endParaRPr lang="en-GB"/>
        </a:p>
      </dgm:t>
    </dgm:pt>
    <dgm:pt modelId="{79F7DFB2-441C-43FE-9B26-E55B1A1C21B3}" type="pres">
      <dgm:prSet presAssocID="{8ACE569A-D637-4459-AB80-E8EC844053FA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438D77D3-A930-4A92-9D82-76740B31B97A}" type="pres">
      <dgm:prSet presAssocID="{E955BFD1-494A-4005-9072-DF5DF68C9436}" presName="node" presStyleLbl="node1" presStyleIdx="5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86E74-4220-4FC8-AA04-2E62E8E0C6AF}" type="pres">
      <dgm:prSet presAssocID="{ED9A2A13-814F-47CE-9E5E-638EE43F15EB}" presName="parTrans" presStyleLbl="sibTrans2D1" presStyleIdx="6" presStyleCnt="8"/>
      <dgm:spPr/>
      <dgm:t>
        <a:bodyPr/>
        <a:lstStyle/>
        <a:p>
          <a:endParaRPr lang="en-GB"/>
        </a:p>
      </dgm:t>
    </dgm:pt>
    <dgm:pt modelId="{BF411A02-BF4F-4244-B1DC-6DF53AF3A105}" type="pres">
      <dgm:prSet presAssocID="{ED9A2A13-814F-47CE-9E5E-638EE43F15EB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B1A8E24-4DBB-4EB9-BC21-A47DBBEEB25C}" type="pres">
      <dgm:prSet presAssocID="{FE9C056E-E33A-4917-9650-7DBEFD7169FE}" presName="node" presStyleLbl="node1" presStyleIdx="6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7F614-8546-47C4-8612-7F4CBB616004}" type="pres">
      <dgm:prSet presAssocID="{20239894-D473-4336-9B16-9457574D783E}" presName="parTrans" presStyleLbl="sibTrans2D1" presStyleIdx="7" presStyleCnt="8"/>
      <dgm:spPr/>
      <dgm:t>
        <a:bodyPr/>
        <a:lstStyle/>
        <a:p>
          <a:endParaRPr lang="en-GB"/>
        </a:p>
      </dgm:t>
    </dgm:pt>
    <dgm:pt modelId="{2F517EC6-87EB-44D2-9A1C-AA078C8119BC}" type="pres">
      <dgm:prSet presAssocID="{20239894-D473-4336-9B16-9457574D783E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0508AFB3-9242-423B-B924-228DFFB6C044}" type="pres">
      <dgm:prSet presAssocID="{73F938E0-B744-45E7-984B-5CCEED6B2E0D}" presName="node" presStyleLbl="node1" presStyleIdx="7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F04451-4925-41D6-91A2-63BC5618D734}" srcId="{981B49D0-3AE5-4C00-B152-DE0EE32CE22A}" destId="{73F938E0-B744-45E7-984B-5CCEED6B2E0D}" srcOrd="7" destOrd="0" parTransId="{20239894-D473-4336-9B16-9457574D783E}" sibTransId="{90F1AEB1-DFBC-445F-B003-1665F403D1F7}"/>
    <dgm:cxn modelId="{7A222402-1828-4628-86A9-DBF5D0259A2C}" srcId="{981B49D0-3AE5-4C00-B152-DE0EE32CE22A}" destId="{188E8364-10AA-49FE-BD51-3B94ECF1324A}" srcOrd="2" destOrd="0" parTransId="{CDB4127D-D55C-4AFB-906B-0B75E02D8906}" sibTransId="{89A33AD2-A887-434F-8601-88EF1CB4C064}"/>
    <dgm:cxn modelId="{743A276F-93C4-452E-B642-003AF37A519D}" srcId="{981B49D0-3AE5-4C00-B152-DE0EE32CE22A}" destId="{C9AE795E-0E86-4793-9A8F-42D61A8C8412}" srcOrd="3" destOrd="0" parTransId="{F9971975-008F-4BC9-AA08-BD66870D3F58}" sibTransId="{9A1DEEAE-D698-4F01-8571-C5DFBA4A2BCD}"/>
    <dgm:cxn modelId="{B55DECFC-B453-49AA-A37A-1E367F87BAF8}" type="presOf" srcId="{20239894-D473-4336-9B16-9457574D783E}" destId="{2F517EC6-87EB-44D2-9A1C-AA078C8119BC}" srcOrd="1" destOrd="0" presId="urn:microsoft.com/office/officeart/2005/8/layout/radial5"/>
    <dgm:cxn modelId="{A87EB997-E39C-492E-A190-93FC9196D7C1}" type="presOf" srcId="{F9971975-008F-4BC9-AA08-BD66870D3F58}" destId="{488C683A-B976-4292-B92F-7A95E3E3DBFB}" srcOrd="0" destOrd="0" presId="urn:microsoft.com/office/officeart/2005/8/layout/radial5"/>
    <dgm:cxn modelId="{176B6FCF-3342-4ADD-9D2F-1C44CFBFD6D1}" type="presOf" srcId="{CDB4127D-D55C-4AFB-906B-0B75E02D8906}" destId="{29AD54C5-A5C8-496B-8CD3-6DD7F85DD81A}" srcOrd="1" destOrd="0" presId="urn:microsoft.com/office/officeart/2005/8/layout/radial5"/>
    <dgm:cxn modelId="{FF95EE06-AF17-4F08-B73E-1F7BB813D08E}" type="presOf" srcId="{CE31520F-FD88-4349-ADFF-80397636EAD1}" destId="{C35167E2-5DBE-4A65-87DB-6B3873940452}" srcOrd="0" destOrd="0" presId="urn:microsoft.com/office/officeart/2005/8/layout/radial5"/>
    <dgm:cxn modelId="{677E4132-45C7-4A89-BAF0-2500E3FBCBF9}" type="presOf" srcId="{ED9A2A13-814F-47CE-9E5E-638EE43F15EB}" destId="{BF411A02-BF4F-4244-B1DC-6DF53AF3A105}" srcOrd="1" destOrd="0" presId="urn:microsoft.com/office/officeart/2005/8/layout/radial5"/>
    <dgm:cxn modelId="{CC52A5C7-8D90-49F5-9542-D11E8951778A}" type="presOf" srcId="{8004C039-5604-4040-9228-F73FFB5EB62E}" destId="{646B41A9-59ED-4FCC-8CA3-93557179557D}" srcOrd="0" destOrd="0" presId="urn:microsoft.com/office/officeart/2005/8/layout/radial5"/>
    <dgm:cxn modelId="{3A56539F-0F79-4045-A8E8-7E771A3179F4}" type="presOf" srcId="{397D4DAF-E978-4DCC-A7DE-E81834C2276F}" destId="{4291BE1F-75D1-455F-A6A1-6375FE4388C8}" srcOrd="1" destOrd="0" presId="urn:microsoft.com/office/officeart/2005/8/layout/radial5"/>
    <dgm:cxn modelId="{2DE5BE28-B0BE-4CE8-8FC6-A96A9D2E5D14}" srcId="{981B49D0-3AE5-4C00-B152-DE0EE32CE22A}" destId="{CE31520F-FD88-4349-ADFF-80397636EAD1}" srcOrd="0" destOrd="0" parTransId="{B76268D8-312E-4EA7-B942-E940B3498A40}" sibTransId="{A0F4BC77-3FC3-4AAB-9655-6CF986BB2161}"/>
    <dgm:cxn modelId="{3B36EF48-FA5E-4070-93BC-97604013CC85}" type="presOf" srcId="{8004C039-5604-4040-9228-F73FFB5EB62E}" destId="{3454CAD8-E8E3-4A70-B80C-81D36072909C}" srcOrd="1" destOrd="0" presId="urn:microsoft.com/office/officeart/2005/8/layout/radial5"/>
    <dgm:cxn modelId="{05D423C0-F093-4D91-8E8C-9657A0B42C85}" type="presOf" srcId="{E955BFD1-494A-4005-9072-DF5DF68C9436}" destId="{438D77D3-A930-4A92-9D82-76740B31B97A}" srcOrd="0" destOrd="0" presId="urn:microsoft.com/office/officeart/2005/8/layout/radial5"/>
    <dgm:cxn modelId="{D5D0310E-091E-4A69-8070-1FF3E2971F6D}" type="presOf" srcId="{B76268D8-312E-4EA7-B942-E940B3498A40}" destId="{07C38074-4061-4EDB-8862-C4A16B92B5E2}" srcOrd="1" destOrd="0" presId="urn:microsoft.com/office/officeart/2005/8/layout/radial5"/>
    <dgm:cxn modelId="{D771D5D3-AF9F-4876-9FED-6380EB293C90}" type="presOf" srcId="{188E8364-10AA-49FE-BD51-3B94ECF1324A}" destId="{A0FA72B1-4D53-4308-BDAC-57E2CE3F4F75}" srcOrd="0" destOrd="0" presId="urn:microsoft.com/office/officeart/2005/8/layout/radial5"/>
    <dgm:cxn modelId="{C797D72E-392D-4A4D-8703-B55E0485938E}" type="presOf" srcId="{397D4DAF-E978-4DCC-A7DE-E81834C2276F}" destId="{75146499-0D1D-4DD2-8D31-A014F36707FA}" srcOrd="0" destOrd="0" presId="urn:microsoft.com/office/officeart/2005/8/layout/radial5"/>
    <dgm:cxn modelId="{6DA4191B-F53F-4FFD-9717-6BC16EDFDB0B}" type="presOf" srcId="{8ACE569A-D637-4459-AB80-E8EC844053FA}" destId="{54CC1141-BEFD-41E8-A144-142DD3DC7E58}" srcOrd="0" destOrd="0" presId="urn:microsoft.com/office/officeart/2005/8/layout/radial5"/>
    <dgm:cxn modelId="{7362852C-B292-4FB5-8023-2F05BC15E0D6}" type="presOf" srcId="{32C334E0-990D-497A-B35A-CBC3F274830A}" destId="{1EAF4958-0D41-4474-92CF-F8D054E223B4}" srcOrd="0" destOrd="0" presId="urn:microsoft.com/office/officeart/2005/8/layout/radial5"/>
    <dgm:cxn modelId="{38D2F0F7-D0AE-45A7-BA4F-3F7EAFAC49F1}" type="presOf" srcId="{FE9C056E-E33A-4917-9650-7DBEFD7169FE}" destId="{8B1A8E24-4DBB-4EB9-BC21-A47DBBEEB25C}" srcOrd="0" destOrd="0" presId="urn:microsoft.com/office/officeart/2005/8/layout/radial5"/>
    <dgm:cxn modelId="{1C5231C5-DEA1-4AE6-992F-AD10877094F4}" type="presOf" srcId="{20239894-D473-4336-9B16-9457574D783E}" destId="{9C57F614-8546-47C4-8612-7F4CBB616004}" srcOrd="0" destOrd="0" presId="urn:microsoft.com/office/officeart/2005/8/layout/radial5"/>
    <dgm:cxn modelId="{5272E9B1-826A-48AF-B074-D3BE6E7D8A03}" srcId="{981B49D0-3AE5-4C00-B152-DE0EE32CE22A}" destId="{E955BFD1-494A-4005-9072-DF5DF68C9436}" srcOrd="5" destOrd="0" parTransId="{8ACE569A-D637-4459-AB80-E8EC844053FA}" sibTransId="{13FBE5D9-79AE-46E9-922B-2EEEE984B19F}"/>
    <dgm:cxn modelId="{7EC43AC3-2705-4676-928C-AF650922EED8}" type="presOf" srcId="{F9971975-008F-4BC9-AA08-BD66870D3F58}" destId="{C4972044-B882-4166-B2E7-12B5FB265D5A}" srcOrd="1" destOrd="0" presId="urn:microsoft.com/office/officeart/2005/8/layout/radial5"/>
    <dgm:cxn modelId="{4B3298D4-8AB3-4F38-A71B-1D932C7FA0A9}" srcId="{48809BD3-BC38-4EB2-A872-312631915FD3}" destId="{981B49D0-3AE5-4C00-B152-DE0EE32CE22A}" srcOrd="0" destOrd="0" parTransId="{A65E52EA-9C95-429A-BE4A-F59615FC094A}" sibTransId="{67046E7F-540E-4EC6-B9B5-BA009AACCD53}"/>
    <dgm:cxn modelId="{BF73313D-748D-47B2-B688-B356BF7B2BEF}" type="presOf" srcId="{981B49D0-3AE5-4C00-B152-DE0EE32CE22A}" destId="{121E458C-B4D7-4722-BC2C-D2511A066FDA}" srcOrd="0" destOrd="0" presId="urn:microsoft.com/office/officeart/2005/8/layout/radial5"/>
    <dgm:cxn modelId="{2C7B7026-C9EB-4056-B3C6-06D4D6CEB402}" srcId="{981B49D0-3AE5-4C00-B152-DE0EE32CE22A}" destId="{32C334E0-990D-497A-B35A-CBC3F274830A}" srcOrd="1" destOrd="0" parTransId="{397D4DAF-E978-4DCC-A7DE-E81834C2276F}" sibTransId="{A83E9A5B-295C-4F2E-A61B-462BCD0E4F86}"/>
    <dgm:cxn modelId="{B6593289-288C-492F-842D-B8403D25033E}" type="presOf" srcId="{6E2B022E-D7CB-49C8-B290-B97F724FE6F9}" destId="{5684E67A-FDD0-46CA-8A91-C905A36D6017}" srcOrd="0" destOrd="0" presId="urn:microsoft.com/office/officeart/2005/8/layout/radial5"/>
    <dgm:cxn modelId="{CAAA551A-4101-4F8E-9D50-0EFAA0E880AE}" type="presOf" srcId="{CDB4127D-D55C-4AFB-906B-0B75E02D8906}" destId="{E7E48D3C-0DA4-4989-AF4A-054D69A32F93}" srcOrd="0" destOrd="0" presId="urn:microsoft.com/office/officeart/2005/8/layout/radial5"/>
    <dgm:cxn modelId="{CB199582-9E77-4370-A46D-5FE0C04DED8D}" type="presOf" srcId="{ED9A2A13-814F-47CE-9E5E-638EE43F15EB}" destId="{53286E74-4220-4FC8-AA04-2E62E8E0C6AF}" srcOrd="0" destOrd="0" presId="urn:microsoft.com/office/officeart/2005/8/layout/radial5"/>
    <dgm:cxn modelId="{BE833E32-D056-478F-9392-7A325180E919}" srcId="{981B49D0-3AE5-4C00-B152-DE0EE32CE22A}" destId="{FE9C056E-E33A-4917-9650-7DBEFD7169FE}" srcOrd="6" destOrd="0" parTransId="{ED9A2A13-814F-47CE-9E5E-638EE43F15EB}" sibTransId="{7E59BF07-E44A-460A-973C-B513E302A025}"/>
    <dgm:cxn modelId="{EAC7B4DF-B71D-47E4-A27A-14792F1202C5}" type="presOf" srcId="{B76268D8-312E-4EA7-B942-E940B3498A40}" destId="{779A9D2F-D4BF-49E2-B88A-4B3C3888D4B6}" srcOrd="0" destOrd="0" presId="urn:microsoft.com/office/officeart/2005/8/layout/radial5"/>
    <dgm:cxn modelId="{61F4FE38-0F5E-491D-97CB-AE54DAA9961C}" type="presOf" srcId="{8ACE569A-D637-4459-AB80-E8EC844053FA}" destId="{79F7DFB2-441C-43FE-9B26-E55B1A1C21B3}" srcOrd="1" destOrd="0" presId="urn:microsoft.com/office/officeart/2005/8/layout/radial5"/>
    <dgm:cxn modelId="{39676348-A359-40E1-8F8D-5D1234F513F3}" type="presOf" srcId="{48809BD3-BC38-4EB2-A872-312631915FD3}" destId="{416C26F4-8A6F-4EDE-995F-915396D32F09}" srcOrd="0" destOrd="0" presId="urn:microsoft.com/office/officeart/2005/8/layout/radial5"/>
    <dgm:cxn modelId="{078062DD-EEBE-4AC8-9F13-1D1BF754DA67}" srcId="{981B49D0-3AE5-4C00-B152-DE0EE32CE22A}" destId="{6E2B022E-D7CB-49C8-B290-B97F724FE6F9}" srcOrd="4" destOrd="0" parTransId="{8004C039-5604-4040-9228-F73FFB5EB62E}" sibTransId="{B57120D0-141E-4BEA-A0D4-E78B1AF652D2}"/>
    <dgm:cxn modelId="{E992BCBC-769E-4F46-9493-6DA6CB8B347F}" type="presOf" srcId="{73F938E0-B744-45E7-984B-5CCEED6B2E0D}" destId="{0508AFB3-9242-423B-B924-228DFFB6C044}" srcOrd="0" destOrd="0" presId="urn:microsoft.com/office/officeart/2005/8/layout/radial5"/>
    <dgm:cxn modelId="{992DFB03-93A4-4071-B883-498BD3EF65A7}" type="presOf" srcId="{C9AE795E-0E86-4793-9A8F-42D61A8C8412}" destId="{51D88442-7E74-485A-BFB3-D2A5EF83EABC}" srcOrd="0" destOrd="0" presId="urn:microsoft.com/office/officeart/2005/8/layout/radial5"/>
    <dgm:cxn modelId="{CAED82B6-6F3E-4E74-AE0F-5F490D5AD929}" type="presParOf" srcId="{416C26F4-8A6F-4EDE-995F-915396D32F09}" destId="{121E458C-B4D7-4722-BC2C-D2511A066FDA}" srcOrd="0" destOrd="0" presId="urn:microsoft.com/office/officeart/2005/8/layout/radial5"/>
    <dgm:cxn modelId="{23155826-84FC-436A-8FBE-CCF31578C10C}" type="presParOf" srcId="{416C26F4-8A6F-4EDE-995F-915396D32F09}" destId="{779A9D2F-D4BF-49E2-B88A-4B3C3888D4B6}" srcOrd="1" destOrd="0" presId="urn:microsoft.com/office/officeart/2005/8/layout/radial5"/>
    <dgm:cxn modelId="{5AA4DC34-30CA-46B4-8AC2-B39F48C7B15F}" type="presParOf" srcId="{779A9D2F-D4BF-49E2-B88A-4B3C3888D4B6}" destId="{07C38074-4061-4EDB-8862-C4A16B92B5E2}" srcOrd="0" destOrd="0" presId="urn:microsoft.com/office/officeart/2005/8/layout/radial5"/>
    <dgm:cxn modelId="{6FB338A3-8E08-4468-B937-2FE5C3BBCD83}" type="presParOf" srcId="{416C26F4-8A6F-4EDE-995F-915396D32F09}" destId="{C35167E2-5DBE-4A65-87DB-6B3873940452}" srcOrd="2" destOrd="0" presId="urn:microsoft.com/office/officeart/2005/8/layout/radial5"/>
    <dgm:cxn modelId="{8D3104A4-48D1-4D17-828E-D0446A178280}" type="presParOf" srcId="{416C26F4-8A6F-4EDE-995F-915396D32F09}" destId="{75146499-0D1D-4DD2-8D31-A014F36707FA}" srcOrd="3" destOrd="0" presId="urn:microsoft.com/office/officeart/2005/8/layout/radial5"/>
    <dgm:cxn modelId="{06F22198-93C8-40F7-8390-AB72DFA936B5}" type="presParOf" srcId="{75146499-0D1D-4DD2-8D31-A014F36707FA}" destId="{4291BE1F-75D1-455F-A6A1-6375FE4388C8}" srcOrd="0" destOrd="0" presId="urn:microsoft.com/office/officeart/2005/8/layout/radial5"/>
    <dgm:cxn modelId="{2650F351-EF0D-48B2-9EF9-CDBCCE8A1AF5}" type="presParOf" srcId="{416C26F4-8A6F-4EDE-995F-915396D32F09}" destId="{1EAF4958-0D41-4474-92CF-F8D054E223B4}" srcOrd="4" destOrd="0" presId="urn:microsoft.com/office/officeart/2005/8/layout/radial5"/>
    <dgm:cxn modelId="{E745D1DD-71E6-4568-8AEC-368DE8860EF1}" type="presParOf" srcId="{416C26F4-8A6F-4EDE-995F-915396D32F09}" destId="{E7E48D3C-0DA4-4989-AF4A-054D69A32F93}" srcOrd="5" destOrd="0" presId="urn:microsoft.com/office/officeart/2005/8/layout/radial5"/>
    <dgm:cxn modelId="{9FA7A1DA-D298-4F49-AC26-82E03AD207EB}" type="presParOf" srcId="{E7E48D3C-0DA4-4989-AF4A-054D69A32F93}" destId="{29AD54C5-A5C8-496B-8CD3-6DD7F85DD81A}" srcOrd="0" destOrd="0" presId="urn:microsoft.com/office/officeart/2005/8/layout/radial5"/>
    <dgm:cxn modelId="{E22ACA97-EFA8-44B8-95B7-3FD38E68DF50}" type="presParOf" srcId="{416C26F4-8A6F-4EDE-995F-915396D32F09}" destId="{A0FA72B1-4D53-4308-BDAC-57E2CE3F4F75}" srcOrd="6" destOrd="0" presId="urn:microsoft.com/office/officeart/2005/8/layout/radial5"/>
    <dgm:cxn modelId="{3C46961B-2EF9-4B1B-927B-848147413FC7}" type="presParOf" srcId="{416C26F4-8A6F-4EDE-995F-915396D32F09}" destId="{488C683A-B976-4292-B92F-7A95E3E3DBFB}" srcOrd="7" destOrd="0" presId="urn:microsoft.com/office/officeart/2005/8/layout/radial5"/>
    <dgm:cxn modelId="{8CB3F685-4CE1-4A3C-814C-DD67A93FFCB5}" type="presParOf" srcId="{488C683A-B976-4292-B92F-7A95E3E3DBFB}" destId="{C4972044-B882-4166-B2E7-12B5FB265D5A}" srcOrd="0" destOrd="0" presId="urn:microsoft.com/office/officeart/2005/8/layout/radial5"/>
    <dgm:cxn modelId="{E0BEB777-10A2-45A6-88D8-5D6DD65C618E}" type="presParOf" srcId="{416C26F4-8A6F-4EDE-995F-915396D32F09}" destId="{51D88442-7E74-485A-BFB3-D2A5EF83EABC}" srcOrd="8" destOrd="0" presId="urn:microsoft.com/office/officeart/2005/8/layout/radial5"/>
    <dgm:cxn modelId="{9E3187A1-9AE5-4CA5-8145-A9495DB3E80E}" type="presParOf" srcId="{416C26F4-8A6F-4EDE-995F-915396D32F09}" destId="{646B41A9-59ED-4FCC-8CA3-93557179557D}" srcOrd="9" destOrd="0" presId="urn:microsoft.com/office/officeart/2005/8/layout/radial5"/>
    <dgm:cxn modelId="{C3B0623C-7A72-4308-8D48-DAD0969B0B19}" type="presParOf" srcId="{646B41A9-59ED-4FCC-8CA3-93557179557D}" destId="{3454CAD8-E8E3-4A70-B80C-81D36072909C}" srcOrd="0" destOrd="0" presId="urn:microsoft.com/office/officeart/2005/8/layout/radial5"/>
    <dgm:cxn modelId="{D24C6B2E-CB12-4BB4-97D1-0D9FFC12F6E4}" type="presParOf" srcId="{416C26F4-8A6F-4EDE-995F-915396D32F09}" destId="{5684E67A-FDD0-46CA-8A91-C905A36D6017}" srcOrd="10" destOrd="0" presId="urn:microsoft.com/office/officeart/2005/8/layout/radial5"/>
    <dgm:cxn modelId="{74CF6D6C-F74D-4023-BD37-082E91E06C8F}" type="presParOf" srcId="{416C26F4-8A6F-4EDE-995F-915396D32F09}" destId="{54CC1141-BEFD-41E8-A144-142DD3DC7E58}" srcOrd="11" destOrd="0" presId="urn:microsoft.com/office/officeart/2005/8/layout/radial5"/>
    <dgm:cxn modelId="{4B66FFF7-4C47-465C-9C48-8AA2FB1E7DFB}" type="presParOf" srcId="{54CC1141-BEFD-41E8-A144-142DD3DC7E58}" destId="{79F7DFB2-441C-43FE-9B26-E55B1A1C21B3}" srcOrd="0" destOrd="0" presId="urn:microsoft.com/office/officeart/2005/8/layout/radial5"/>
    <dgm:cxn modelId="{354A9368-D171-41A7-A291-5F63C585DB17}" type="presParOf" srcId="{416C26F4-8A6F-4EDE-995F-915396D32F09}" destId="{438D77D3-A930-4A92-9D82-76740B31B97A}" srcOrd="12" destOrd="0" presId="urn:microsoft.com/office/officeart/2005/8/layout/radial5"/>
    <dgm:cxn modelId="{86DFFE5A-77E6-4AE3-84DE-1103E6919389}" type="presParOf" srcId="{416C26F4-8A6F-4EDE-995F-915396D32F09}" destId="{53286E74-4220-4FC8-AA04-2E62E8E0C6AF}" srcOrd="13" destOrd="0" presId="urn:microsoft.com/office/officeart/2005/8/layout/radial5"/>
    <dgm:cxn modelId="{904A5781-8064-4ABE-9638-64856D4DDFF7}" type="presParOf" srcId="{53286E74-4220-4FC8-AA04-2E62E8E0C6AF}" destId="{BF411A02-BF4F-4244-B1DC-6DF53AF3A105}" srcOrd="0" destOrd="0" presId="urn:microsoft.com/office/officeart/2005/8/layout/radial5"/>
    <dgm:cxn modelId="{543AE708-F876-4D13-A946-BA61513FAE57}" type="presParOf" srcId="{416C26F4-8A6F-4EDE-995F-915396D32F09}" destId="{8B1A8E24-4DBB-4EB9-BC21-A47DBBEEB25C}" srcOrd="14" destOrd="0" presId="urn:microsoft.com/office/officeart/2005/8/layout/radial5"/>
    <dgm:cxn modelId="{3B4F6BAE-D0B5-4601-8B99-15B65F5D2C00}" type="presParOf" srcId="{416C26F4-8A6F-4EDE-995F-915396D32F09}" destId="{9C57F614-8546-47C4-8612-7F4CBB616004}" srcOrd="15" destOrd="0" presId="urn:microsoft.com/office/officeart/2005/8/layout/radial5"/>
    <dgm:cxn modelId="{4068A0AB-D41F-4580-A070-2A40FF05ABF3}" type="presParOf" srcId="{9C57F614-8546-47C4-8612-7F4CBB616004}" destId="{2F517EC6-87EB-44D2-9A1C-AA078C8119BC}" srcOrd="0" destOrd="0" presId="urn:microsoft.com/office/officeart/2005/8/layout/radial5"/>
    <dgm:cxn modelId="{F97756B0-16D5-46F3-8AF4-1C9C13B0C64B}" type="presParOf" srcId="{416C26F4-8A6F-4EDE-995F-915396D32F09}" destId="{0508AFB3-9242-423B-B924-228DFFB6C044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09BD3-BC38-4EB2-A872-312631915FD3}" type="doc">
      <dgm:prSet loTypeId="urn:microsoft.com/office/officeart/2005/8/layout/radial5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81B49D0-3AE5-4C00-B152-DE0EE32CE22A}">
      <dgm:prSet phldrT="[Text]" custT="1"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1000" b="1" dirty="0" smtClean="0"/>
            <a:t>Incidence and Severity of MSK Injury</a:t>
          </a:r>
          <a:endParaRPr lang="en-GB" sz="1000" b="1" dirty="0"/>
        </a:p>
      </dgm:t>
    </dgm:pt>
    <dgm:pt modelId="{A65E52EA-9C95-429A-BE4A-F59615FC094A}" type="parTrans" cxnId="{4B3298D4-8AB3-4F38-A71B-1D932C7FA0A9}">
      <dgm:prSet/>
      <dgm:spPr/>
      <dgm:t>
        <a:bodyPr/>
        <a:lstStyle/>
        <a:p>
          <a:endParaRPr lang="en-GB"/>
        </a:p>
      </dgm:t>
    </dgm:pt>
    <dgm:pt modelId="{67046E7F-540E-4EC6-B9B5-BA009AACCD53}" type="sibTrans" cxnId="{4B3298D4-8AB3-4F38-A71B-1D932C7FA0A9}">
      <dgm:prSet/>
      <dgm:spPr/>
      <dgm:t>
        <a:bodyPr/>
        <a:lstStyle/>
        <a:p>
          <a:endParaRPr lang="en-GB"/>
        </a:p>
      </dgm:t>
    </dgm:pt>
    <dgm:pt modelId="{73F938E0-B744-45E7-984B-5CCEED6B2E0D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Age</a:t>
          </a:r>
          <a:endParaRPr lang="en-GB" sz="900" dirty="0"/>
        </a:p>
      </dgm:t>
    </dgm:pt>
    <dgm:pt modelId="{20239894-D473-4336-9B16-9457574D783E}" type="parTrans" cxnId="{26F04451-4925-41D6-91A2-63BC5618D73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0F1AEB1-DFBC-445F-B003-1665F403D1F7}" type="sibTrans" cxnId="{26F04451-4925-41D6-91A2-63BC5618D734}">
      <dgm:prSet/>
      <dgm:spPr/>
      <dgm:t>
        <a:bodyPr/>
        <a:lstStyle/>
        <a:p>
          <a:endParaRPr lang="en-GB"/>
        </a:p>
      </dgm:t>
    </dgm:pt>
    <dgm:pt modelId="{FE9C056E-E33A-4917-9650-7DBEFD7169FE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Gender</a:t>
          </a:r>
          <a:endParaRPr lang="en-GB" sz="900" dirty="0"/>
        </a:p>
      </dgm:t>
    </dgm:pt>
    <dgm:pt modelId="{ED9A2A13-814F-47CE-9E5E-638EE43F15EB}" type="parTrans" cxnId="{BE833E32-D056-478F-9392-7A325180E919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7E59BF07-E44A-460A-973C-B513E302A025}" type="sibTrans" cxnId="{BE833E32-D056-478F-9392-7A325180E919}">
      <dgm:prSet/>
      <dgm:spPr/>
      <dgm:t>
        <a:bodyPr/>
        <a:lstStyle/>
        <a:p>
          <a:endParaRPr lang="en-GB"/>
        </a:p>
      </dgm:t>
    </dgm:pt>
    <dgm:pt modelId="{E955BFD1-494A-4005-9072-DF5DF68C9436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Role   Demands</a:t>
          </a:r>
          <a:endParaRPr lang="en-GB" sz="900" dirty="0"/>
        </a:p>
      </dgm:t>
    </dgm:pt>
    <dgm:pt modelId="{8ACE569A-D637-4459-AB80-E8EC844053FA}" type="parTrans" cxnId="{5272E9B1-826A-48AF-B074-D3BE6E7D8A03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13FBE5D9-79AE-46E9-922B-2EEEE984B19F}" type="sibTrans" cxnId="{5272E9B1-826A-48AF-B074-D3BE6E7D8A03}">
      <dgm:prSet/>
      <dgm:spPr/>
      <dgm:t>
        <a:bodyPr/>
        <a:lstStyle/>
        <a:p>
          <a:endParaRPr lang="en-GB"/>
        </a:p>
      </dgm:t>
    </dgm:pt>
    <dgm:pt modelId="{188E8364-10AA-49FE-BD51-3B94ECF1324A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Aerobic Fitness</a:t>
          </a:r>
          <a:endParaRPr lang="en-GB" sz="900" dirty="0"/>
        </a:p>
      </dgm:t>
    </dgm:pt>
    <dgm:pt modelId="{CDB4127D-D55C-4AFB-906B-0B75E02D8906}" type="parTrans" cxnId="{7A222402-1828-4628-86A9-DBF5D0259A2C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89A33AD2-A887-434F-8601-88EF1CB4C064}" type="sibTrans" cxnId="{7A222402-1828-4628-86A9-DBF5D0259A2C}">
      <dgm:prSet/>
      <dgm:spPr/>
      <dgm:t>
        <a:bodyPr/>
        <a:lstStyle/>
        <a:p>
          <a:endParaRPr lang="en-GB"/>
        </a:p>
      </dgm:t>
    </dgm:pt>
    <dgm:pt modelId="{32C334E0-990D-497A-B35A-CBC3F274830A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BMI</a:t>
          </a:r>
          <a:endParaRPr lang="en-GB" sz="900" dirty="0"/>
        </a:p>
      </dgm:t>
    </dgm:pt>
    <dgm:pt modelId="{397D4DAF-E978-4DCC-A7DE-E81834C2276F}" type="parTrans" cxnId="{2C7B7026-C9EB-4056-B3C6-06D4D6CEB402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83E9A5B-295C-4F2E-A61B-462BCD0E4F86}" type="sibTrans" cxnId="{2C7B7026-C9EB-4056-B3C6-06D4D6CEB402}">
      <dgm:prSet/>
      <dgm:spPr/>
      <dgm:t>
        <a:bodyPr/>
        <a:lstStyle/>
        <a:p>
          <a:endParaRPr lang="en-GB"/>
        </a:p>
      </dgm:t>
    </dgm:pt>
    <dgm:pt modelId="{CE31520F-FD88-4349-ADFF-80397636EAD1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b="1" dirty="0" smtClean="0"/>
            <a:t>Movement Ability</a:t>
          </a:r>
          <a:endParaRPr lang="en-GB" sz="900" b="1" dirty="0"/>
        </a:p>
      </dgm:t>
    </dgm:pt>
    <dgm:pt modelId="{B76268D8-312E-4EA7-B942-E940B3498A40}" type="parTrans" cxnId="{2DE5BE28-B0BE-4CE8-8FC6-A96A9D2E5D1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0F4BC77-3FC3-4AAB-9655-6CF986BB2161}" type="sibTrans" cxnId="{2DE5BE28-B0BE-4CE8-8FC6-A96A9D2E5D14}">
      <dgm:prSet/>
      <dgm:spPr/>
      <dgm:t>
        <a:bodyPr/>
        <a:lstStyle/>
        <a:p>
          <a:endParaRPr lang="en-GB"/>
        </a:p>
      </dgm:t>
    </dgm:pt>
    <dgm:pt modelId="{C9AE795E-0E86-4793-9A8F-42D61A8C8412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Physical Activity</a:t>
          </a:r>
        </a:p>
      </dgm:t>
    </dgm:pt>
    <dgm:pt modelId="{F9971975-008F-4BC9-AA08-BD66870D3F58}" type="parTrans" cxnId="{743A276F-93C4-452E-B642-003AF37A519D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A1DEEAE-D698-4F01-8571-C5DFBA4A2BCD}" type="sibTrans" cxnId="{743A276F-93C4-452E-B642-003AF37A519D}">
      <dgm:prSet/>
      <dgm:spPr/>
      <dgm:t>
        <a:bodyPr/>
        <a:lstStyle/>
        <a:p>
          <a:endParaRPr lang="en-GB"/>
        </a:p>
      </dgm:t>
    </dgm:pt>
    <dgm:pt modelId="{6E2B022E-D7CB-49C8-B290-B97F724FE6F9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Sedentary Activity</a:t>
          </a:r>
          <a:endParaRPr lang="en-GB" sz="900" dirty="0"/>
        </a:p>
      </dgm:t>
    </dgm:pt>
    <dgm:pt modelId="{8004C039-5604-4040-9228-F73FFB5EB62E}" type="parTrans" cxnId="{078062DD-EEBE-4AC8-9F13-1D1BF754DA67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57120D0-141E-4BEA-A0D4-E78B1AF652D2}" type="sibTrans" cxnId="{078062DD-EEBE-4AC8-9F13-1D1BF754DA67}">
      <dgm:prSet/>
      <dgm:spPr/>
      <dgm:t>
        <a:bodyPr/>
        <a:lstStyle/>
        <a:p>
          <a:endParaRPr lang="en-GB"/>
        </a:p>
      </dgm:t>
    </dgm:pt>
    <dgm:pt modelId="{416C26F4-8A6F-4EDE-995F-915396D32F09}" type="pres">
      <dgm:prSet presAssocID="{48809BD3-BC38-4EB2-A872-312631915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1E458C-B4D7-4722-BC2C-D2511A066FDA}" type="pres">
      <dgm:prSet presAssocID="{981B49D0-3AE5-4C00-B152-DE0EE32CE22A}" presName="centerShape" presStyleLbl="node0" presStyleIdx="0" presStyleCnt="1" custScaleX="140993" custScaleY="140993"/>
      <dgm:spPr/>
      <dgm:t>
        <a:bodyPr/>
        <a:lstStyle/>
        <a:p>
          <a:endParaRPr lang="en-GB"/>
        </a:p>
      </dgm:t>
    </dgm:pt>
    <dgm:pt modelId="{779A9D2F-D4BF-49E2-B88A-4B3C3888D4B6}" type="pres">
      <dgm:prSet presAssocID="{B76268D8-312E-4EA7-B942-E940B3498A40}" presName="parTrans" presStyleLbl="sibTrans2D1" presStyleIdx="0" presStyleCnt="8"/>
      <dgm:spPr/>
      <dgm:t>
        <a:bodyPr/>
        <a:lstStyle/>
        <a:p>
          <a:endParaRPr lang="en-GB"/>
        </a:p>
      </dgm:t>
    </dgm:pt>
    <dgm:pt modelId="{07C38074-4061-4EDB-8862-C4A16B92B5E2}" type="pres">
      <dgm:prSet presAssocID="{B76268D8-312E-4EA7-B942-E940B3498A40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C35167E2-5DBE-4A65-87DB-6B3873940452}" type="pres">
      <dgm:prSet presAssocID="{CE31520F-FD88-4349-ADFF-80397636EAD1}" presName="node" presStyleLbl="node1" presStyleIdx="0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46499-0D1D-4DD2-8D31-A014F36707FA}" type="pres">
      <dgm:prSet presAssocID="{397D4DAF-E978-4DCC-A7DE-E81834C2276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4291BE1F-75D1-455F-A6A1-6375FE4388C8}" type="pres">
      <dgm:prSet presAssocID="{397D4DAF-E978-4DCC-A7DE-E81834C2276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1EAF4958-0D41-4474-92CF-F8D054E223B4}" type="pres">
      <dgm:prSet presAssocID="{32C334E0-990D-497A-B35A-CBC3F274830A}" presName="node" presStyleLbl="node1" presStyleIdx="1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48D3C-0DA4-4989-AF4A-054D69A32F93}" type="pres">
      <dgm:prSet presAssocID="{CDB4127D-D55C-4AFB-906B-0B75E02D8906}" presName="parTrans" presStyleLbl="sibTrans2D1" presStyleIdx="2" presStyleCnt="8"/>
      <dgm:spPr/>
      <dgm:t>
        <a:bodyPr/>
        <a:lstStyle/>
        <a:p>
          <a:endParaRPr lang="en-GB"/>
        </a:p>
      </dgm:t>
    </dgm:pt>
    <dgm:pt modelId="{29AD54C5-A5C8-496B-8CD3-6DD7F85DD81A}" type="pres">
      <dgm:prSet presAssocID="{CDB4127D-D55C-4AFB-906B-0B75E02D8906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A0FA72B1-4D53-4308-BDAC-57E2CE3F4F75}" type="pres">
      <dgm:prSet presAssocID="{188E8364-10AA-49FE-BD51-3B94ECF1324A}" presName="node" presStyleLbl="node1" presStyleIdx="2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C683A-B976-4292-B92F-7A95E3E3DBFB}" type="pres">
      <dgm:prSet presAssocID="{F9971975-008F-4BC9-AA08-BD66870D3F58}" presName="parTrans" presStyleLbl="sibTrans2D1" presStyleIdx="3" presStyleCnt="8"/>
      <dgm:spPr/>
      <dgm:t>
        <a:bodyPr/>
        <a:lstStyle/>
        <a:p>
          <a:endParaRPr lang="en-GB"/>
        </a:p>
      </dgm:t>
    </dgm:pt>
    <dgm:pt modelId="{C4972044-B882-4166-B2E7-12B5FB265D5A}" type="pres">
      <dgm:prSet presAssocID="{F9971975-008F-4BC9-AA08-BD66870D3F58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1D88442-7E74-485A-BFB3-D2A5EF83EABC}" type="pres">
      <dgm:prSet presAssocID="{C9AE795E-0E86-4793-9A8F-42D61A8C8412}" presName="node" presStyleLbl="node1" presStyleIdx="3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6B41A9-59ED-4FCC-8CA3-93557179557D}" type="pres">
      <dgm:prSet presAssocID="{8004C039-5604-4040-9228-F73FFB5EB62E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454CAD8-E8E3-4A70-B80C-81D36072909C}" type="pres">
      <dgm:prSet presAssocID="{8004C039-5604-4040-9228-F73FFB5EB62E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5684E67A-FDD0-46CA-8A91-C905A36D6017}" type="pres">
      <dgm:prSet presAssocID="{6E2B022E-D7CB-49C8-B290-B97F724FE6F9}" presName="node" presStyleLbl="node1" presStyleIdx="4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C1141-BEFD-41E8-A144-142DD3DC7E58}" type="pres">
      <dgm:prSet presAssocID="{8ACE569A-D637-4459-AB80-E8EC844053FA}" presName="parTrans" presStyleLbl="sibTrans2D1" presStyleIdx="5" presStyleCnt="8"/>
      <dgm:spPr/>
      <dgm:t>
        <a:bodyPr/>
        <a:lstStyle/>
        <a:p>
          <a:endParaRPr lang="en-GB"/>
        </a:p>
      </dgm:t>
    </dgm:pt>
    <dgm:pt modelId="{79F7DFB2-441C-43FE-9B26-E55B1A1C21B3}" type="pres">
      <dgm:prSet presAssocID="{8ACE569A-D637-4459-AB80-E8EC844053FA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438D77D3-A930-4A92-9D82-76740B31B97A}" type="pres">
      <dgm:prSet presAssocID="{E955BFD1-494A-4005-9072-DF5DF68C9436}" presName="node" presStyleLbl="node1" presStyleIdx="5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86E74-4220-4FC8-AA04-2E62E8E0C6AF}" type="pres">
      <dgm:prSet presAssocID="{ED9A2A13-814F-47CE-9E5E-638EE43F15EB}" presName="parTrans" presStyleLbl="sibTrans2D1" presStyleIdx="6" presStyleCnt="8"/>
      <dgm:spPr/>
      <dgm:t>
        <a:bodyPr/>
        <a:lstStyle/>
        <a:p>
          <a:endParaRPr lang="en-GB"/>
        </a:p>
      </dgm:t>
    </dgm:pt>
    <dgm:pt modelId="{BF411A02-BF4F-4244-B1DC-6DF53AF3A105}" type="pres">
      <dgm:prSet presAssocID="{ED9A2A13-814F-47CE-9E5E-638EE43F15EB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B1A8E24-4DBB-4EB9-BC21-A47DBBEEB25C}" type="pres">
      <dgm:prSet presAssocID="{FE9C056E-E33A-4917-9650-7DBEFD7169FE}" presName="node" presStyleLbl="node1" presStyleIdx="6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7F614-8546-47C4-8612-7F4CBB616004}" type="pres">
      <dgm:prSet presAssocID="{20239894-D473-4336-9B16-9457574D783E}" presName="parTrans" presStyleLbl="sibTrans2D1" presStyleIdx="7" presStyleCnt="8"/>
      <dgm:spPr/>
      <dgm:t>
        <a:bodyPr/>
        <a:lstStyle/>
        <a:p>
          <a:endParaRPr lang="en-GB"/>
        </a:p>
      </dgm:t>
    </dgm:pt>
    <dgm:pt modelId="{2F517EC6-87EB-44D2-9A1C-AA078C8119BC}" type="pres">
      <dgm:prSet presAssocID="{20239894-D473-4336-9B16-9457574D783E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0508AFB3-9242-423B-B924-228DFFB6C044}" type="pres">
      <dgm:prSet presAssocID="{73F938E0-B744-45E7-984B-5CCEED6B2E0D}" presName="node" presStyleLbl="node1" presStyleIdx="7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C40CC3-330A-4578-9251-19A2737887CC}" type="presOf" srcId="{188E8364-10AA-49FE-BD51-3B94ECF1324A}" destId="{A0FA72B1-4D53-4308-BDAC-57E2CE3F4F75}" srcOrd="0" destOrd="0" presId="urn:microsoft.com/office/officeart/2005/8/layout/radial5"/>
    <dgm:cxn modelId="{164DDE64-CF3C-4AA1-A29B-D1E738F7CC41}" type="presOf" srcId="{397D4DAF-E978-4DCC-A7DE-E81834C2276F}" destId="{75146499-0D1D-4DD2-8D31-A014F36707FA}" srcOrd="0" destOrd="0" presId="urn:microsoft.com/office/officeart/2005/8/layout/radial5"/>
    <dgm:cxn modelId="{26F04451-4925-41D6-91A2-63BC5618D734}" srcId="{981B49D0-3AE5-4C00-B152-DE0EE32CE22A}" destId="{73F938E0-B744-45E7-984B-5CCEED6B2E0D}" srcOrd="7" destOrd="0" parTransId="{20239894-D473-4336-9B16-9457574D783E}" sibTransId="{90F1AEB1-DFBC-445F-B003-1665F403D1F7}"/>
    <dgm:cxn modelId="{7A222402-1828-4628-86A9-DBF5D0259A2C}" srcId="{981B49D0-3AE5-4C00-B152-DE0EE32CE22A}" destId="{188E8364-10AA-49FE-BD51-3B94ECF1324A}" srcOrd="2" destOrd="0" parTransId="{CDB4127D-D55C-4AFB-906B-0B75E02D8906}" sibTransId="{89A33AD2-A887-434F-8601-88EF1CB4C064}"/>
    <dgm:cxn modelId="{254F3C84-163C-4B95-84A1-570EA37A43BE}" type="presOf" srcId="{FE9C056E-E33A-4917-9650-7DBEFD7169FE}" destId="{8B1A8E24-4DBB-4EB9-BC21-A47DBBEEB25C}" srcOrd="0" destOrd="0" presId="urn:microsoft.com/office/officeart/2005/8/layout/radial5"/>
    <dgm:cxn modelId="{743A276F-93C4-452E-B642-003AF37A519D}" srcId="{981B49D0-3AE5-4C00-B152-DE0EE32CE22A}" destId="{C9AE795E-0E86-4793-9A8F-42D61A8C8412}" srcOrd="3" destOrd="0" parTransId="{F9971975-008F-4BC9-AA08-BD66870D3F58}" sibTransId="{9A1DEEAE-D698-4F01-8571-C5DFBA4A2BCD}"/>
    <dgm:cxn modelId="{EE278945-3028-40E5-A3D8-B6F1DFEC032A}" type="presOf" srcId="{F9971975-008F-4BC9-AA08-BD66870D3F58}" destId="{C4972044-B882-4166-B2E7-12B5FB265D5A}" srcOrd="1" destOrd="0" presId="urn:microsoft.com/office/officeart/2005/8/layout/radial5"/>
    <dgm:cxn modelId="{30823E8C-C212-4693-8576-97D24AEF74C9}" type="presOf" srcId="{E955BFD1-494A-4005-9072-DF5DF68C9436}" destId="{438D77D3-A930-4A92-9D82-76740B31B97A}" srcOrd="0" destOrd="0" presId="urn:microsoft.com/office/officeart/2005/8/layout/radial5"/>
    <dgm:cxn modelId="{2BD94BBB-7D90-4F54-9995-586319C81C7D}" type="presOf" srcId="{CDB4127D-D55C-4AFB-906B-0B75E02D8906}" destId="{E7E48D3C-0DA4-4989-AF4A-054D69A32F93}" srcOrd="0" destOrd="0" presId="urn:microsoft.com/office/officeart/2005/8/layout/radial5"/>
    <dgm:cxn modelId="{2DE5BE28-B0BE-4CE8-8FC6-A96A9D2E5D14}" srcId="{981B49D0-3AE5-4C00-B152-DE0EE32CE22A}" destId="{CE31520F-FD88-4349-ADFF-80397636EAD1}" srcOrd="0" destOrd="0" parTransId="{B76268D8-312E-4EA7-B942-E940B3498A40}" sibTransId="{A0F4BC77-3FC3-4AAB-9655-6CF986BB2161}"/>
    <dgm:cxn modelId="{0A5A0347-E126-4A78-B8AA-7AAB7B5795CD}" type="presOf" srcId="{8ACE569A-D637-4459-AB80-E8EC844053FA}" destId="{79F7DFB2-441C-43FE-9B26-E55B1A1C21B3}" srcOrd="1" destOrd="0" presId="urn:microsoft.com/office/officeart/2005/8/layout/radial5"/>
    <dgm:cxn modelId="{690C75B6-5233-4F4D-8F4D-6BA51CFCA548}" type="presOf" srcId="{CDB4127D-D55C-4AFB-906B-0B75E02D8906}" destId="{29AD54C5-A5C8-496B-8CD3-6DD7F85DD81A}" srcOrd="1" destOrd="0" presId="urn:microsoft.com/office/officeart/2005/8/layout/radial5"/>
    <dgm:cxn modelId="{5425ACCE-A64A-4C32-9B3B-2443BB614649}" type="presOf" srcId="{ED9A2A13-814F-47CE-9E5E-638EE43F15EB}" destId="{53286E74-4220-4FC8-AA04-2E62E8E0C6AF}" srcOrd="0" destOrd="0" presId="urn:microsoft.com/office/officeart/2005/8/layout/radial5"/>
    <dgm:cxn modelId="{2A7E0014-0419-4957-BC1D-0717C7EC8956}" type="presOf" srcId="{981B49D0-3AE5-4C00-B152-DE0EE32CE22A}" destId="{121E458C-B4D7-4722-BC2C-D2511A066FDA}" srcOrd="0" destOrd="0" presId="urn:microsoft.com/office/officeart/2005/8/layout/radial5"/>
    <dgm:cxn modelId="{81AFFFB6-25B2-4D16-8040-D817C21063C7}" type="presOf" srcId="{B76268D8-312E-4EA7-B942-E940B3498A40}" destId="{779A9D2F-D4BF-49E2-B88A-4B3C3888D4B6}" srcOrd="0" destOrd="0" presId="urn:microsoft.com/office/officeart/2005/8/layout/radial5"/>
    <dgm:cxn modelId="{47122444-7F38-46ED-BA01-B9BF29FEBD4C}" type="presOf" srcId="{ED9A2A13-814F-47CE-9E5E-638EE43F15EB}" destId="{BF411A02-BF4F-4244-B1DC-6DF53AF3A105}" srcOrd="1" destOrd="0" presId="urn:microsoft.com/office/officeart/2005/8/layout/radial5"/>
    <dgm:cxn modelId="{5272E9B1-826A-48AF-B074-D3BE6E7D8A03}" srcId="{981B49D0-3AE5-4C00-B152-DE0EE32CE22A}" destId="{E955BFD1-494A-4005-9072-DF5DF68C9436}" srcOrd="5" destOrd="0" parTransId="{8ACE569A-D637-4459-AB80-E8EC844053FA}" sibTransId="{13FBE5D9-79AE-46E9-922B-2EEEE984B19F}"/>
    <dgm:cxn modelId="{514964A0-E829-4D54-9BB8-3C9DEE4A1308}" type="presOf" srcId="{8004C039-5604-4040-9228-F73FFB5EB62E}" destId="{3454CAD8-E8E3-4A70-B80C-81D36072909C}" srcOrd="1" destOrd="0" presId="urn:microsoft.com/office/officeart/2005/8/layout/radial5"/>
    <dgm:cxn modelId="{4B3298D4-8AB3-4F38-A71B-1D932C7FA0A9}" srcId="{48809BD3-BC38-4EB2-A872-312631915FD3}" destId="{981B49D0-3AE5-4C00-B152-DE0EE32CE22A}" srcOrd="0" destOrd="0" parTransId="{A65E52EA-9C95-429A-BE4A-F59615FC094A}" sibTransId="{67046E7F-540E-4EC6-B9B5-BA009AACCD53}"/>
    <dgm:cxn modelId="{2C7B7026-C9EB-4056-B3C6-06D4D6CEB402}" srcId="{981B49D0-3AE5-4C00-B152-DE0EE32CE22A}" destId="{32C334E0-990D-497A-B35A-CBC3F274830A}" srcOrd="1" destOrd="0" parTransId="{397D4DAF-E978-4DCC-A7DE-E81834C2276F}" sibTransId="{A83E9A5B-295C-4F2E-A61B-462BCD0E4F86}"/>
    <dgm:cxn modelId="{10982419-396A-4A31-991E-9886353BB381}" type="presOf" srcId="{397D4DAF-E978-4DCC-A7DE-E81834C2276F}" destId="{4291BE1F-75D1-455F-A6A1-6375FE4388C8}" srcOrd="1" destOrd="0" presId="urn:microsoft.com/office/officeart/2005/8/layout/radial5"/>
    <dgm:cxn modelId="{889CA42F-4FF8-4762-992E-5B79F4DBCF28}" type="presOf" srcId="{8ACE569A-D637-4459-AB80-E8EC844053FA}" destId="{54CC1141-BEFD-41E8-A144-142DD3DC7E58}" srcOrd="0" destOrd="0" presId="urn:microsoft.com/office/officeart/2005/8/layout/radial5"/>
    <dgm:cxn modelId="{BE833E32-D056-478F-9392-7A325180E919}" srcId="{981B49D0-3AE5-4C00-B152-DE0EE32CE22A}" destId="{FE9C056E-E33A-4917-9650-7DBEFD7169FE}" srcOrd="6" destOrd="0" parTransId="{ED9A2A13-814F-47CE-9E5E-638EE43F15EB}" sibTransId="{7E59BF07-E44A-460A-973C-B513E302A025}"/>
    <dgm:cxn modelId="{F495A396-5B8E-46C2-97AD-E526E3904F64}" type="presOf" srcId="{32C334E0-990D-497A-B35A-CBC3F274830A}" destId="{1EAF4958-0D41-4474-92CF-F8D054E223B4}" srcOrd="0" destOrd="0" presId="urn:microsoft.com/office/officeart/2005/8/layout/radial5"/>
    <dgm:cxn modelId="{E0E384BA-C733-40DF-8E9B-D802A83411B1}" type="presOf" srcId="{B76268D8-312E-4EA7-B942-E940B3498A40}" destId="{07C38074-4061-4EDB-8862-C4A16B92B5E2}" srcOrd="1" destOrd="0" presId="urn:microsoft.com/office/officeart/2005/8/layout/radial5"/>
    <dgm:cxn modelId="{1E8F66E8-152E-4E1E-9030-ED821728FA37}" type="presOf" srcId="{20239894-D473-4336-9B16-9457574D783E}" destId="{2F517EC6-87EB-44D2-9A1C-AA078C8119BC}" srcOrd="1" destOrd="0" presId="urn:microsoft.com/office/officeart/2005/8/layout/radial5"/>
    <dgm:cxn modelId="{46EED8D0-621B-4C3C-A5B9-65F5838861EF}" type="presOf" srcId="{F9971975-008F-4BC9-AA08-BD66870D3F58}" destId="{488C683A-B976-4292-B92F-7A95E3E3DBFB}" srcOrd="0" destOrd="0" presId="urn:microsoft.com/office/officeart/2005/8/layout/radial5"/>
    <dgm:cxn modelId="{C183187A-5969-4D90-BE90-150E9EE008A8}" type="presOf" srcId="{6E2B022E-D7CB-49C8-B290-B97F724FE6F9}" destId="{5684E67A-FDD0-46CA-8A91-C905A36D6017}" srcOrd="0" destOrd="0" presId="urn:microsoft.com/office/officeart/2005/8/layout/radial5"/>
    <dgm:cxn modelId="{B8FEFE21-B580-4F11-9EDA-135754DD126D}" type="presOf" srcId="{CE31520F-FD88-4349-ADFF-80397636EAD1}" destId="{C35167E2-5DBE-4A65-87DB-6B3873940452}" srcOrd="0" destOrd="0" presId="urn:microsoft.com/office/officeart/2005/8/layout/radial5"/>
    <dgm:cxn modelId="{B40A6C2A-DE86-49A9-BBAC-F4815F99281C}" type="presOf" srcId="{73F938E0-B744-45E7-984B-5CCEED6B2E0D}" destId="{0508AFB3-9242-423B-B924-228DFFB6C044}" srcOrd="0" destOrd="0" presId="urn:microsoft.com/office/officeart/2005/8/layout/radial5"/>
    <dgm:cxn modelId="{078062DD-EEBE-4AC8-9F13-1D1BF754DA67}" srcId="{981B49D0-3AE5-4C00-B152-DE0EE32CE22A}" destId="{6E2B022E-D7CB-49C8-B290-B97F724FE6F9}" srcOrd="4" destOrd="0" parTransId="{8004C039-5604-4040-9228-F73FFB5EB62E}" sibTransId="{B57120D0-141E-4BEA-A0D4-E78B1AF652D2}"/>
    <dgm:cxn modelId="{F7BDBF4C-5B43-4E86-99B8-6572865B51EF}" type="presOf" srcId="{8004C039-5604-4040-9228-F73FFB5EB62E}" destId="{646B41A9-59ED-4FCC-8CA3-93557179557D}" srcOrd="0" destOrd="0" presId="urn:microsoft.com/office/officeart/2005/8/layout/radial5"/>
    <dgm:cxn modelId="{673FDCF3-D30F-4AB9-A880-1CD02B54076D}" type="presOf" srcId="{20239894-D473-4336-9B16-9457574D783E}" destId="{9C57F614-8546-47C4-8612-7F4CBB616004}" srcOrd="0" destOrd="0" presId="urn:microsoft.com/office/officeart/2005/8/layout/radial5"/>
    <dgm:cxn modelId="{7EEC8A54-3092-417E-9990-2BDCE735F35C}" type="presOf" srcId="{48809BD3-BC38-4EB2-A872-312631915FD3}" destId="{416C26F4-8A6F-4EDE-995F-915396D32F09}" srcOrd="0" destOrd="0" presId="urn:microsoft.com/office/officeart/2005/8/layout/radial5"/>
    <dgm:cxn modelId="{4B7140DA-5F3A-4BAD-87EB-BFB144452EBE}" type="presOf" srcId="{C9AE795E-0E86-4793-9A8F-42D61A8C8412}" destId="{51D88442-7E74-485A-BFB3-D2A5EF83EABC}" srcOrd="0" destOrd="0" presId="urn:microsoft.com/office/officeart/2005/8/layout/radial5"/>
    <dgm:cxn modelId="{9FB4F949-980C-486C-835D-513C0A167E48}" type="presParOf" srcId="{416C26F4-8A6F-4EDE-995F-915396D32F09}" destId="{121E458C-B4D7-4722-BC2C-D2511A066FDA}" srcOrd="0" destOrd="0" presId="urn:microsoft.com/office/officeart/2005/8/layout/radial5"/>
    <dgm:cxn modelId="{3D345155-BA55-49A3-8E5E-42768BD02472}" type="presParOf" srcId="{416C26F4-8A6F-4EDE-995F-915396D32F09}" destId="{779A9D2F-D4BF-49E2-B88A-4B3C3888D4B6}" srcOrd="1" destOrd="0" presId="urn:microsoft.com/office/officeart/2005/8/layout/radial5"/>
    <dgm:cxn modelId="{56AC2110-E020-48CF-81DF-FE081A522334}" type="presParOf" srcId="{779A9D2F-D4BF-49E2-B88A-4B3C3888D4B6}" destId="{07C38074-4061-4EDB-8862-C4A16B92B5E2}" srcOrd="0" destOrd="0" presId="urn:microsoft.com/office/officeart/2005/8/layout/radial5"/>
    <dgm:cxn modelId="{20EC624D-5D1D-4E98-B929-A240B65787A1}" type="presParOf" srcId="{416C26F4-8A6F-4EDE-995F-915396D32F09}" destId="{C35167E2-5DBE-4A65-87DB-6B3873940452}" srcOrd="2" destOrd="0" presId="urn:microsoft.com/office/officeart/2005/8/layout/radial5"/>
    <dgm:cxn modelId="{B52D120E-74B2-4602-BBBA-56A1D753FFC7}" type="presParOf" srcId="{416C26F4-8A6F-4EDE-995F-915396D32F09}" destId="{75146499-0D1D-4DD2-8D31-A014F36707FA}" srcOrd="3" destOrd="0" presId="urn:microsoft.com/office/officeart/2005/8/layout/radial5"/>
    <dgm:cxn modelId="{D0F2C21C-9C40-462F-BA55-3634D09C4D6F}" type="presParOf" srcId="{75146499-0D1D-4DD2-8D31-A014F36707FA}" destId="{4291BE1F-75D1-455F-A6A1-6375FE4388C8}" srcOrd="0" destOrd="0" presId="urn:microsoft.com/office/officeart/2005/8/layout/radial5"/>
    <dgm:cxn modelId="{899751CB-711D-46C4-8526-0217AC06CF28}" type="presParOf" srcId="{416C26F4-8A6F-4EDE-995F-915396D32F09}" destId="{1EAF4958-0D41-4474-92CF-F8D054E223B4}" srcOrd="4" destOrd="0" presId="urn:microsoft.com/office/officeart/2005/8/layout/radial5"/>
    <dgm:cxn modelId="{2FA72862-0222-4D07-A0B4-4C44F124A6C5}" type="presParOf" srcId="{416C26F4-8A6F-4EDE-995F-915396D32F09}" destId="{E7E48D3C-0DA4-4989-AF4A-054D69A32F93}" srcOrd="5" destOrd="0" presId="urn:microsoft.com/office/officeart/2005/8/layout/radial5"/>
    <dgm:cxn modelId="{3A736F9C-E365-41EE-8AC2-38612D629D1A}" type="presParOf" srcId="{E7E48D3C-0DA4-4989-AF4A-054D69A32F93}" destId="{29AD54C5-A5C8-496B-8CD3-6DD7F85DD81A}" srcOrd="0" destOrd="0" presId="urn:microsoft.com/office/officeart/2005/8/layout/radial5"/>
    <dgm:cxn modelId="{B045C7A7-AEDC-4D57-BB07-95B013D5EAE2}" type="presParOf" srcId="{416C26F4-8A6F-4EDE-995F-915396D32F09}" destId="{A0FA72B1-4D53-4308-BDAC-57E2CE3F4F75}" srcOrd="6" destOrd="0" presId="urn:microsoft.com/office/officeart/2005/8/layout/radial5"/>
    <dgm:cxn modelId="{DE11DAB8-8063-41EB-A734-00895C8D1104}" type="presParOf" srcId="{416C26F4-8A6F-4EDE-995F-915396D32F09}" destId="{488C683A-B976-4292-B92F-7A95E3E3DBFB}" srcOrd="7" destOrd="0" presId="urn:microsoft.com/office/officeart/2005/8/layout/radial5"/>
    <dgm:cxn modelId="{DB987251-7615-47A6-97F0-9670AA584DF0}" type="presParOf" srcId="{488C683A-B976-4292-B92F-7A95E3E3DBFB}" destId="{C4972044-B882-4166-B2E7-12B5FB265D5A}" srcOrd="0" destOrd="0" presId="urn:microsoft.com/office/officeart/2005/8/layout/radial5"/>
    <dgm:cxn modelId="{4FB0F92D-F7FF-469E-878F-C6FD34995F4C}" type="presParOf" srcId="{416C26F4-8A6F-4EDE-995F-915396D32F09}" destId="{51D88442-7E74-485A-BFB3-D2A5EF83EABC}" srcOrd="8" destOrd="0" presId="urn:microsoft.com/office/officeart/2005/8/layout/radial5"/>
    <dgm:cxn modelId="{00B2F518-25D9-4C83-84B8-21BC3442FFA0}" type="presParOf" srcId="{416C26F4-8A6F-4EDE-995F-915396D32F09}" destId="{646B41A9-59ED-4FCC-8CA3-93557179557D}" srcOrd="9" destOrd="0" presId="urn:microsoft.com/office/officeart/2005/8/layout/radial5"/>
    <dgm:cxn modelId="{9797A569-B182-42EC-A6B7-19346B4EFB60}" type="presParOf" srcId="{646B41A9-59ED-4FCC-8CA3-93557179557D}" destId="{3454CAD8-E8E3-4A70-B80C-81D36072909C}" srcOrd="0" destOrd="0" presId="urn:microsoft.com/office/officeart/2005/8/layout/radial5"/>
    <dgm:cxn modelId="{1DC47DC2-A30D-4359-88CE-BBF62B5ED907}" type="presParOf" srcId="{416C26F4-8A6F-4EDE-995F-915396D32F09}" destId="{5684E67A-FDD0-46CA-8A91-C905A36D6017}" srcOrd="10" destOrd="0" presId="urn:microsoft.com/office/officeart/2005/8/layout/radial5"/>
    <dgm:cxn modelId="{DD74A013-4805-43F2-B2D6-B9310597FB8F}" type="presParOf" srcId="{416C26F4-8A6F-4EDE-995F-915396D32F09}" destId="{54CC1141-BEFD-41E8-A144-142DD3DC7E58}" srcOrd="11" destOrd="0" presId="urn:microsoft.com/office/officeart/2005/8/layout/radial5"/>
    <dgm:cxn modelId="{5F424DAC-7122-4B26-B2C9-FAF1AECCFD9B}" type="presParOf" srcId="{54CC1141-BEFD-41E8-A144-142DD3DC7E58}" destId="{79F7DFB2-441C-43FE-9B26-E55B1A1C21B3}" srcOrd="0" destOrd="0" presId="urn:microsoft.com/office/officeart/2005/8/layout/radial5"/>
    <dgm:cxn modelId="{A42AE120-C502-4E00-A600-B372474C105E}" type="presParOf" srcId="{416C26F4-8A6F-4EDE-995F-915396D32F09}" destId="{438D77D3-A930-4A92-9D82-76740B31B97A}" srcOrd="12" destOrd="0" presId="urn:microsoft.com/office/officeart/2005/8/layout/radial5"/>
    <dgm:cxn modelId="{FAEAD29A-E817-4081-A959-5AB4ECF79431}" type="presParOf" srcId="{416C26F4-8A6F-4EDE-995F-915396D32F09}" destId="{53286E74-4220-4FC8-AA04-2E62E8E0C6AF}" srcOrd="13" destOrd="0" presId="urn:microsoft.com/office/officeart/2005/8/layout/radial5"/>
    <dgm:cxn modelId="{8928D860-2C66-42C5-A527-6D7FF2868A65}" type="presParOf" srcId="{53286E74-4220-4FC8-AA04-2E62E8E0C6AF}" destId="{BF411A02-BF4F-4244-B1DC-6DF53AF3A105}" srcOrd="0" destOrd="0" presId="urn:microsoft.com/office/officeart/2005/8/layout/radial5"/>
    <dgm:cxn modelId="{EEA199B1-FE0E-4431-A10A-55629206D364}" type="presParOf" srcId="{416C26F4-8A6F-4EDE-995F-915396D32F09}" destId="{8B1A8E24-4DBB-4EB9-BC21-A47DBBEEB25C}" srcOrd="14" destOrd="0" presId="urn:microsoft.com/office/officeart/2005/8/layout/radial5"/>
    <dgm:cxn modelId="{D429FE35-0EB3-4C28-8240-1EFF4097E19F}" type="presParOf" srcId="{416C26F4-8A6F-4EDE-995F-915396D32F09}" destId="{9C57F614-8546-47C4-8612-7F4CBB616004}" srcOrd="15" destOrd="0" presId="urn:microsoft.com/office/officeart/2005/8/layout/radial5"/>
    <dgm:cxn modelId="{3F8168AF-4DA9-479B-9891-B898C5A3BD8F}" type="presParOf" srcId="{9C57F614-8546-47C4-8612-7F4CBB616004}" destId="{2F517EC6-87EB-44D2-9A1C-AA078C8119BC}" srcOrd="0" destOrd="0" presId="urn:microsoft.com/office/officeart/2005/8/layout/radial5"/>
    <dgm:cxn modelId="{E1EFA11B-7F5E-4B72-AB1B-AC5306564359}" type="presParOf" srcId="{416C26F4-8A6F-4EDE-995F-915396D32F09}" destId="{0508AFB3-9242-423B-B924-228DFFB6C044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09BD3-BC38-4EB2-A872-312631915FD3}" type="doc">
      <dgm:prSet loTypeId="urn:microsoft.com/office/officeart/2005/8/layout/radial5" loCatId="relationship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81B49D0-3AE5-4C00-B152-DE0EE32CE22A}">
      <dgm:prSet phldrT="[Text]" custT="1"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1000" b="1" dirty="0" smtClean="0"/>
            <a:t>Incidence and Severity of MSK Injury</a:t>
          </a:r>
          <a:endParaRPr lang="en-GB" sz="1000" b="1" dirty="0"/>
        </a:p>
      </dgm:t>
    </dgm:pt>
    <dgm:pt modelId="{A65E52EA-9C95-429A-BE4A-F59615FC094A}" type="parTrans" cxnId="{4B3298D4-8AB3-4F38-A71B-1D932C7FA0A9}">
      <dgm:prSet/>
      <dgm:spPr/>
      <dgm:t>
        <a:bodyPr/>
        <a:lstStyle/>
        <a:p>
          <a:endParaRPr lang="en-GB"/>
        </a:p>
      </dgm:t>
    </dgm:pt>
    <dgm:pt modelId="{67046E7F-540E-4EC6-B9B5-BA009AACCD53}" type="sibTrans" cxnId="{4B3298D4-8AB3-4F38-A71B-1D932C7FA0A9}">
      <dgm:prSet/>
      <dgm:spPr/>
      <dgm:t>
        <a:bodyPr/>
        <a:lstStyle/>
        <a:p>
          <a:endParaRPr lang="en-GB"/>
        </a:p>
      </dgm:t>
    </dgm:pt>
    <dgm:pt modelId="{73F938E0-B744-45E7-984B-5CCEED6B2E0D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Age</a:t>
          </a:r>
          <a:endParaRPr lang="en-GB" sz="900" dirty="0"/>
        </a:p>
      </dgm:t>
    </dgm:pt>
    <dgm:pt modelId="{20239894-D473-4336-9B16-9457574D783E}" type="parTrans" cxnId="{26F04451-4925-41D6-91A2-63BC5618D73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0F1AEB1-DFBC-445F-B003-1665F403D1F7}" type="sibTrans" cxnId="{26F04451-4925-41D6-91A2-63BC5618D734}">
      <dgm:prSet/>
      <dgm:spPr/>
      <dgm:t>
        <a:bodyPr/>
        <a:lstStyle/>
        <a:p>
          <a:endParaRPr lang="en-GB"/>
        </a:p>
      </dgm:t>
    </dgm:pt>
    <dgm:pt modelId="{FE9C056E-E33A-4917-9650-7DBEFD7169FE}">
      <dgm:prSet phldrT="[Text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Gender</a:t>
          </a:r>
          <a:endParaRPr lang="en-GB" sz="900" dirty="0"/>
        </a:p>
      </dgm:t>
    </dgm:pt>
    <dgm:pt modelId="{ED9A2A13-814F-47CE-9E5E-638EE43F15EB}" type="parTrans" cxnId="{BE833E32-D056-478F-9392-7A325180E919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7E59BF07-E44A-460A-973C-B513E302A025}" type="sibTrans" cxnId="{BE833E32-D056-478F-9392-7A325180E919}">
      <dgm:prSet/>
      <dgm:spPr/>
      <dgm:t>
        <a:bodyPr/>
        <a:lstStyle/>
        <a:p>
          <a:endParaRPr lang="en-GB"/>
        </a:p>
      </dgm:t>
    </dgm:pt>
    <dgm:pt modelId="{E955BFD1-494A-4005-9072-DF5DF68C9436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Role   Demands</a:t>
          </a:r>
          <a:endParaRPr lang="en-GB" sz="900" dirty="0"/>
        </a:p>
      </dgm:t>
    </dgm:pt>
    <dgm:pt modelId="{8ACE569A-D637-4459-AB80-E8EC844053FA}" type="parTrans" cxnId="{5272E9B1-826A-48AF-B074-D3BE6E7D8A03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13FBE5D9-79AE-46E9-922B-2EEEE984B19F}" type="sibTrans" cxnId="{5272E9B1-826A-48AF-B074-D3BE6E7D8A03}">
      <dgm:prSet/>
      <dgm:spPr/>
      <dgm:t>
        <a:bodyPr/>
        <a:lstStyle/>
        <a:p>
          <a:endParaRPr lang="en-GB"/>
        </a:p>
      </dgm:t>
    </dgm:pt>
    <dgm:pt modelId="{188E8364-10AA-49FE-BD51-3B94ECF1324A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Aerobic Fitness</a:t>
          </a:r>
          <a:endParaRPr lang="en-GB" sz="900" dirty="0"/>
        </a:p>
      </dgm:t>
    </dgm:pt>
    <dgm:pt modelId="{CDB4127D-D55C-4AFB-906B-0B75E02D8906}" type="parTrans" cxnId="{7A222402-1828-4628-86A9-DBF5D0259A2C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89A33AD2-A887-434F-8601-88EF1CB4C064}" type="sibTrans" cxnId="{7A222402-1828-4628-86A9-DBF5D0259A2C}">
      <dgm:prSet/>
      <dgm:spPr/>
      <dgm:t>
        <a:bodyPr/>
        <a:lstStyle/>
        <a:p>
          <a:endParaRPr lang="en-GB"/>
        </a:p>
      </dgm:t>
    </dgm:pt>
    <dgm:pt modelId="{32C334E0-990D-497A-B35A-CBC3F274830A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BMI</a:t>
          </a:r>
          <a:endParaRPr lang="en-GB" sz="900" dirty="0"/>
        </a:p>
      </dgm:t>
    </dgm:pt>
    <dgm:pt modelId="{397D4DAF-E978-4DCC-A7DE-E81834C2276F}" type="parTrans" cxnId="{2C7B7026-C9EB-4056-B3C6-06D4D6CEB402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83E9A5B-295C-4F2E-A61B-462BCD0E4F86}" type="sibTrans" cxnId="{2C7B7026-C9EB-4056-B3C6-06D4D6CEB402}">
      <dgm:prSet/>
      <dgm:spPr/>
      <dgm:t>
        <a:bodyPr/>
        <a:lstStyle/>
        <a:p>
          <a:endParaRPr lang="en-GB"/>
        </a:p>
      </dgm:t>
    </dgm:pt>
    <dgm:pt modelId="{CE31520F-FD88-4349-ADFF-80397636EAD1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b="1" dirty="0" smtClean="0"/>
            <a:t>Movement Ability</a:t>
          </a:r>
          <a:endParaRPr lang="en-GB" sz="900" b="1" dirty="0"/>
        </a:p>
      </dgm:t>
    </dgm:pt>
    <dgm:pt modelId="{B76268D8-312E-4EA7-B942-E940B3498A40}" type="parTrans" cxnId="{2DE5BE28-B0BE-4CE8-8FC6-A96A9D2E5D14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0F4BC77-3FC3-4AAB-9655-6CF986BB2161}" type="sibTrans" cxnId="{2DE5BE28-B0BE-4CE8-8FC6-A96A9D2E5D14}">
      <dgm:prSet/>
      <dgm:spPr/>
      <dgm:t>
        <a:bodyPr/>
        <a:lstStyle/>
        <a:p>
          <a:endParaRPr lang="en-GB"/>
        </a:p>
      </dgm:t>
    </dgm:pt>
    <dgm:pt modelId="{C9AE795E-0E86-4793-9A8F-42D61A8C8412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Physical Activity</a:t>
          </a:r>
        </a:p>
      </dgm:t>
    </dgm:pt>
    <dgm:pt modelId="{F9971975-008F-4BC9-AA08-BD66870D3F58}" type="parTrans" cxnId="{743A276F-93C4-452E-B642-003AF37A519D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A1DEEAE-D698-4F01-8571-C5DFBA4A2BCD}" type="sibTrans" cxnId="{743A276F-93C4-452E-B642-003AF37A519D}">
      <dgm:prSet/>
      <dgm:spPr/>
      <dgm:t>
        <a:bodyPr/>
        <a:lstStyle/>
        <a:p>
          <a:endParaRPr lang="en-GB"/>
        </a:p>
      </dgm:t>
    </dgm:pt>
    <dgm:pt modelId="{6E2B022E-D7CB-49C8-B290-B97F724FE6F9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r>
            <a:rPr lang="en-GB" sz="900" dirty="0" smtClean="0"/>
            <a:t>Sedentary Activity</a:t>
          </a:r>
          <a:endParaRPr lang="en-GB" sz="900" dirty="0"/>
        </a:p>
      </dgm:t>
    </dgm:pt>
    <dgm:pt modelId="{8004C039-5604-4040-9228-F73FFB5EB62E}" type="parTrans" cxnId="{078062DD-EEBE-4AC8-9F13-1D1BF754DA67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57120D0-141E-4BEA-A0D4-E78B1AF652D2}" type="sibTrans" cxnId="{078062DD-EEBE-4AC8-9F13-1D1BF754DA67}">
      <dgm:prSet/>
      <dgm:spPr/>
      <dgm:t>
        <a:bodyPr/>
        <a:lstStyle/>
        <a:p>
          <a:endParaRPr lang="en-GB"/>
        </a:p>
      </dgm:t>
    </dgm:pt>
    <dgm:pt modelId="{416C26F4-8A6F-4EDE-995F-915396D32F09}" type="pres">
      <dgm:prSet presAssocID="{48809BD3-BC38-4EB2-A872-312631915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1E458C-B4D7-4722-BC2C-D2511A066FDA}" type="pres">
      <dgm:prSet presAssocID="{981B49D0-3AE5-4C00-B152-DE0EE32CE22A}" presName="centerShape" presStyleLbl="node0" presStyleIdx="0" presStyleCnt="1" custScaleX="140993" custScaleY="140993"/>
      <dgm:spPr/>
      <dgm:t>
        <a:bodyPr/>
        <a:lstStyle/>
        <a:p>
          <a:endParaRPr lang="en-GB"/>
        </a:p>
      </dgm:t>
    </dgm:pt>
    <dgm:pt modelId="{779A9D2F-D4BF-49E2-B88A-4B3C3888D4B6}" type="pres">
      <dgm:prSet presAssocID="{B76268D8-312E-4EA7-B942-E940B3498A40}" presName="parTrans" presStyleLbl="sibTrans2D1" presStyleIdx="0" presStyleCnt="8"/>
      <dgm:spPr/>
      <dgm:t>
        <a:bodyPr/>
        <a:lstStyle/>
        <a:p>
          <a:endParaRPr lang="en-GB"/>
        </a:p>
      </dgm:t>
    </dgm:pt>
    <dgm:pt modelId="{07C38074-4061-4EDB-8862-C4A16B92B5E2}" type="pres">
      <dgm:prSet presAssocID="{B76268D8-312E-4EA7-B942-E940B3498A40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C35167E2-5DBE-4A65-87DB-6B3873940452}" type="pres">
      <dgm:prSet presAssocID="{CE31520F-FD88-4349-ADFF-80397636EAD1}" presName="node" presStyleLbl="node1" presStyleIdx="0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46499-0D1D-4DD2-8D31-A014F36707FA}" type="pres">
      <dgm:prSet presAssocID="{397D4DAF-E978-4DCC-A7DE-E81834C2276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4291BE1F-75D1-455F-A6A1-6375FE4388C8}" type="pres">
      <dgm:prSet presAssocID="{397D4DAF-E978-4DCC-A7DE-E81834C2276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1EAF4958-0D41-4474-92CF-F8D054E223B4}" type="pres">
      <dgm:prSet presAssocID="{32C334E0-990D-497A-B35A-CBC3F274830A}" presName="node" presStyleLbl="node1" presStyleIdx="1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48D3C-0DA4-4989-AF4A-054D69A32F93}" type="pres">
      <dgm:prSet presAssocID="{CDB4127D-D55C-4AFB-906B-0B75E02D8906}" presName="parTrans" presStyleLbl="sibTrans2D1" presStyleIdx="2" presStyleCnt="8"/>
      <dgm:spPr/>
      <dgm:t>
        <a:bodyPr/>
        <a:lstStyle/>
        <a:p>
          <a:endParaRPr lang="en-GB"/>
        </a:p>
      </dgm:t>
    </dgm:pt>
    <dgm:pt modelId="{29AD54C5-A5C8-496B-8CD3-6DD7F85DD81A}" type="pres">
      <dgm:prSet presAssocID="{CDB4127D-D55C-4AFB-906B-0B75E02D8906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A0FA72B1-4D53-4308-BDAC-57E2CE3F4F75}" type="pres">
      <dgm:prSet presAssocID="{188E8364-10AA-49FE-BD51-3B94ECF1324A}" presName="node" presStyleLbl="node1" presStyleIdx="2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C683A-B976-4292-B92F-7A95E3E3DBFB}" type="pres">
      <dgm:prSet presAssocID="{F9971975-008F-4BC9-AA08-BD66870D3F58}" presName="parTrans" presStyleLbl="sibTrans2D1" presStyleIdx="3" presStyleCnt="8"/>
      <dgm:spPr/>
      <dgm:t>
        <a:bodyPr/>
        <a:lstStyle/>
        <a:p>
          <a:endParaRPr lang="en-GB"/>
        </a:p>
      </dgm:t>
    </dgm:pt>
    <dgm:pt modelId="{C4972044-B882-4166-B2E7-12B5FB265D5A}" type="pres">
      <dgm:prSet presAssocID="{F9971975-008F-4BC9-AA08-BD66870D3F58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1D88442-7E74-485A-BFB3-D2A5EF83EABC}" type="pres">
      <dgm:prSet presAssocID="{C9AE795E-0E86-4793-9A8F-42D61A8C8412}" presName="node" presStyleLbl="node1" presStyleIdx="3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6B41A9-59ED-4FCC-8CA3-93557179557D}" type="pres">
      <dgm:prSet presAssocID="{8004C039-5604-4040-9228-F73FFB5EB62E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454CAD8-E8E3-4A70-B80C-81D36072909C}" type="pres">
      <dgm:prSet presAssocID="{8004C039-5604-4040-9228-F73FFB5EB62E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5684E67A-FDD0-46CA-8A91-C905A36D6017}" type="pres">
      <dgm:prSet presAssocID="{6E2B022E-D7CB-49C8-B290-B97F724FE6F9}" presName="node" presStyleLbl="node1" presStyleIdx="4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C1141-BEFD-41E8-A144-142DD3DC7E58}" type="pres">
      <dgm:prSet presAssocID="{8ACE569A-D637-4459-AB80-E8EC844053FA}" presName="parTrans" presStyleLbl="sibTrans2D1" presStyleIdx="5" presStyleCnt="8"/>
      <dgm:spPr/>
      <dgm:t>
        <a:bodyPr/>
        <a:lstStyle/>
        <a:p>
          <a:endParaRPr lang="en-GB"/>
        </a:p>
      </dgm:t>
    </dgm:pt>
    <dgm:pt modelId="{79F7DFB2-441C-43FE-9B26-E55B1A1C21B3}" type="pres">
      <dgm:prSet presAssocID="{8ACE569A-D637-4459-AB80-E8EC844053FA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438D77D3-A930-4A92-9D82-76740B31B97A}" type="pres">
      <dgm:prSet presAssocID="{E955BFD1-494A-4005-9072-DF5DF68C9436}" presName="node" presStyleLbl="node1" presStyleIdx="5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86E74-4220-4FC8-AA04-2E62E8E0C6AF}" type="pres">
      <dgm:prSet presAssocID="{ED9A2A13-814F-47CE-9E5E-638EE43F15EB}" presName="parTrans" presStyleLbl="sibTrans2D1" presStyleIdx="6" presStyleCnt="8"/>
      <dgm:spPr/>
      <dgm:t>
        <a:bodyPr/>
        <a:lstStyle/>
        <a:p>
          <a:endParaRPr lang="en-GB"/>
        </a:p>
      </dgm:t>
    </dgm:pt>
    <dgm:pt modelId="{BF411A02-BF4F-4244-B1DC-6DF53AF3A105}" type="pres">
      <dgm:prSet presAssocID="{ED9A2A13-814F-47CE-9E5E-638EE43F15EB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B1A8E24-4DBB-4EB9-BC21-A47DBBEEB25C}" type="pres">
      <dgm:prSet presAssocID="{FE9C056E-E33A-4917-9650-7DBEFD7169FE}" presName="node" presStyleLbl="node1" presStyleIdx="6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7F614-8546-47C4-8612-7F4CBB616004}" type="pres">
      <dgm:prSet presAssocID="{20239894-D473-4336-9B16-9457574D783E}" presName="parTrans" presStyleLbl="sibTrans2D1" presStyleIdx="7" presStyleCnt="8"/>
      <dgm:spPr/>
      <dgm:t>
        <a:bodyPr/>
        <a:lstStyle/>
        <a:p>
          <a:endParaRPr lang="en-GB"/>
        </a:p>
      </dgm:t>
    </dgm:pt>
    <dgm:pt modelId="{2F517EC6-87EB-44D2-9A1C-AA078C8119BC}" type="pres">
      <dgm:prSet presAssocID="{20239894-D473-4336-9B16-9457574D783E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0508AFB3-9242-423B-B924-228DFFB6C044}" type="pres">
      <dgm:prSet presAssocID="{73F938E0-B744-45E7-984B-5CCEED6B2E0D}" presName="node" presStyleLbl="node1" presStyleIdx="7" presStyleCnt="8" custScaleX="122651" custScaleY="122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3298D4-8AB3-4F38-A71B-1D932C7FA0A9}" srcId="{48809BD3-BC38-4EB2-A872-312631915FD3}" destId="{981B49D0-3AE5-4C00-B152-DE0EE32CE22A}" srcOrd="0" destOrd="0" parTransId="{A65E52EA-9C95-429A-BE4A-F59615FC094A}" sibTransId="{67046E7F-540E-4EC6-B9B5-BA009AACCD53}"/>
    <dgm:cxn modelId="{BFB06542-EE2E-484B-8D94-FF52C3B53B2B}" type="presOf" srcId="{32C334E0-990D-497A-B35A-CBC3F274830A}" destId="{1EAF4958-0D41-4474-92CF-F8D054E223B4}" srcOrd="0" destOrd="0" presId="urn:microsoft.com/office/officeart/2005/8/layout/radial5"/>
    <dgm:cxn modelId="{B242BA51-ED4D-4C0A-B434-4B5C32ACA07A}" type="presOf" srcId="{188E8364-10AA-49FE-BD51-3B94ECF1324A}" destId="{A0FA72B1-4D53-4308-BDAC-57E2CE3F4F75}" srcOrd="0" destOrd="0" presId="urn:microsoft.com/office/officeart/2005/8/layout/radial5"/>
    <dgm:cxn modelId="{95794002-B89A-4EE1-B457-732CC20C67EE}" type="presOf" srcId="{FE9C056E-E33A-4917-9650-7DBEFD7169FE}" destId="{8B1A8E24-4DBB-4EB9-BC21-A47DBBEEB25C}" srcOrd="0" destOrd="0" presId="urn:microsoft.com/office/officeart/2005/8/layout/radial5"/>
    <dgm:cxn modelId="{98243B69-701F-44F4-920C-5733A8BB71F0}" type="presOf" srcId="{ED9A2A13-814F-47CE-9E5E-638EE43F15EB}" destId="{53286E74-4220-4FC8-AA04-2E62E8E0C6AF}" srcOrd="0" destOrd="0" presId="urn:microsoft.com/office/officeart/2005/8/layout/radial5"/>
    <dgm:cxn modelId="{2E7EDA6C-93E6-4097-A21B-58244CEE0551}" type="presOf" srcId="{ED9A2A13-814F-47CE-9E5E-638EE43F15EB}" destId="{BF411A02-BF4F-4244-B1DC-6DF53AF3A105}" srcOrd="1" destOrd="0" presId="urn:microsoft.com/office/officeart/2005/8/layout/radial5"/>
    <dgm:cxn modelId="{797ACE79-9D82-425D-9E1A-E170F56BDB2B}" type="presOf" srcId="{CE31520F-FD88-4349-ADFF-80397636EAD1}" destId="{C35167E2-5DBE-4A65-87DB-6B3873940452}" srcOrd="0" destOrd="0" presId="urn:microsoft.com/office/officeart/2005/8/layout/radial5"/>
    <dgm:cxn modelId="{7515CF20-42EF-4099-94A3-5E4EAC91C44E}" type="presOf" srcId="{CDB4127D-D55C-4AFB-906B-0B75E02D8906}" destId="{29AD54C5-A5C8-496B-8CD3-6DD7F85DD81A}" srcOrd="1" destOrd="0" presId="urn:microsoft.com/office/officeart/2005/8/layout/radial5"/>
    <dgm:cxn modelId="{0E64E9E2-CDB7-4304-A5EC-B06C2172DE6F}" type="presOf" srcId="{20239894-D473-4336-9B16-9457574D783E}" destId="{2F517EC6-87EB-44D2-9A1C-AA078C8119BC}" srcOrd="1" destOrd="0" presId="urn:microsoft.com/office/officeart/2005/8/layout/radial5"/>
    <dgm:cxn modelId="{BBA3D00C-27CA-4459-9D60-6ED4E7391959}" type="presOf" srcId="{8004C039-5604-4040-9228-F73FFB5EB62E}" destId="{3454CAD8-E8E3-4A70-B80C-81D36072909C}" srcOrd="1" destOrd="0" presId="urn:microsoft.com/office/officeart/2005/8/layout/radial5"/>
    <dgm:cxn modelId="{9547B6F2-C47F-4694-84FC-2349480971F8}" type="presOf" srcId="{397D4DAF-E978-4DCC-A7DE-E81834C2276F}" destId="{75146499-0D1D-4DD2-8D31-A014F36707FA}" srcOrd="0" destOrd="0" presId="urn:microsoft.com/office/officeart/2005/8/layout/radial5"/>
    <dgm:cxn modelId="{4C3C9188-C6C7-4DDA-8C8E-6709E6C08141}" type="presOf" srcId="{981B49D0-3AE5-4C00-B152-DE0EE32CE22A}" destId="{121E458C-B4D7-4722-BC2C-D2511A066FDA}" srcOrd="0" destOrd="0" presId="urn:microsoft.com/office/officeart/2005/8/layout/radial5"/>
    <dgm:cxn modelId="{DD3CDCB5-2FAA-456F-88FC-0903DCA51795}" type="presOf" srcId="{73F938E0-B744-45E7-984B-5CCEED6B2E0D}" destId="{0508AFB3-9242-423B-B924-228DFFB6C044}" srcOrd="0" destOrd="0" presId="urn:microsoft.com/office/officeart/2005/8/layout/radial5"/>
    <dgm:cxn modelId="{078062DD-EEBE-4AC8-9F13-1D1BF754DA67}" srcId="{981B49D0-3AE5-4C00-B152-DE0EE32CE22A}" destId="{6E2B022E-D7CB-49C8-B290-B97F724FE6F9}" srcOrd="4" destOrd="0" parTransId="{8004C039-5604-4040-9228-F73FFB5EB62E}" sibTransId="{B57120D0-141E-4BEA-A0D4-E78B1AF652D2}"/>
    <dgm:cxn modelId="{24E1303C-33ED-4B48-B4E4-0EB4FC232F5D}" type="presOf" srcId="{8ACE569A-D637-4459-AB80-E8EC844053FA}" destId="{79F7DFB2-441C-43FE-9B26-E55B1A1C21B3}" srcOrd="1" destOrd="0" presId="urn:microsoft.com/office/officeart/2005/8/layout/radial5"/>
    <dgm:cxn modelId="{2DE5BE28-B0BE-4CE8-8FC6-A96A9D2E5D14}" srcId="{981B49D0-3AE5-4C00-B152-DE0EE32CE22A}" destId="{CE31520F-FD88-4349-ADFF-80397636EAD1}" srcOrd="0" destOrd="0" parTransId="{B76268D8-312E-4EA7-B942-E940B3498A40}" sibTransId="{A0F4BC77-3FC3-4AAB-9655-6CF986BB2161}"/>
    <dgm:cxn modelId="{7A222402-1828-4628-86A9-DBF5D0259A2C}" srcId="{981B49D0-3AE5-4C00-B152-DE0EE32CE22A}" destId="{188E8364-10AA-49FE-BD51-3B94ECF1324A}" srcOrd="2" destOrd="0" parTransId="{CDB4127D-D55C-4AFB-906B-0B75E02D8906}" sibTransId="{89A33AD2-A887-434F-8601-88EF1CB4C064}"/>
    <dgm:cxn modelId="{FE2B29D9-2F93-4FB6-B9F3-6E5986EE2835}" type="presOf" srcId="{8ACE569A-D637-4459-AB80-E8EC844053FA}" destId="{54CC1141-BEFD-41E8-A144-142DD3DC7E58}" srcOrd="0" destOrd="0" presId="urn:microsoft.com/office/officeart/2005/8/layout/radial5"/>
    <dgm:cxn modelId="{8C2EA51C-34C8-4219-B635-78826937D4AF}" type="presOf" srcId="{C9AE795E-0E86-4793-9A8F-42D61A8C8412}" destId="{51D88442-7E74-485A-BFB3-D2A5EF83EABC}" srcOrd="0" destOrd="0" presId="urn:microsoft.com/office/officeart/2005/8/layout/radial5"/>
    <dgm:cxn modelId="{22D34BD2-3672-4AFC-8A07-067D71A68EA9}" type="presOf" srcId="{397D4DAF-E978-4DCC-A7DE-E81834C2276F}" destId="{4291BE1F-75D1-455F-A6A1-6375FE4388C8}" srcOrd="1" destOrd="0" presId="urn:microsoft.com/office/officeart/2005/8/layout/radial5"/>
    <dgm:cxn modelId="{743A276F-93C4-452E-B642-003AF37A519D}" srcId="{981B49D0-3AE5-4C00-B152-DE0EE32CE22A}" destId="{C9AE795E-0E86-4793-9A8F-42D61A8C8412}" srcOrd="3" destOrd="0" parTransId="{F9971975-008F-4BC9-AA08-BD66870D3F58}" sibTransId="{9A1DEEAE-D698-4F01-8571-C5DFBA4A2BCD}"/>
    <dgm:cxn modelId="{2C7B7026-C9EB-4056-B3C6-06D4D6CEB402}" srcId="{981B49D0-3AE5-4C00-B152-DE0EE32CE22A}" destId="{32C334E0-990D-497A-B35A-CBC3F274830A}" srcOrd="1" destOrd="0" parTransId="{397D4DAF-E978-4DCC-A7DE-E81834C2276F}" sibTransId="{A83E9A5B-295C-4F2E-A61B-462BCD0E4F86}"/>
    <dgm:cxn modelId="{C39E27AF-CBF2-4CB7-ADB0-ECC75929D173}" type="presOf" srcId="{6E2B022E-D7CB-49C8-B290-B97F724FE6F9}" destId="{5684E67A-FDD0-46CA-8A91-C905A36D6017}" srcOrd="0" destOrd="0" presId="urn:microsoft.com/office/officeart/2005/8/layout/radial5"/>
    <dgm:cxn modelId="{30495214-476D-440F-801B-85D62476604F}" type="presOf" srcId="{20239894-D473-4336-9B16-9457574D783E}" destId="{9C57F614-8546-47C4-8612-7F4CBB616004}" srcOrd="0" destOrd="0" presId="urn:microsoft.com/office/officeart/2005/8/layout/radial5"/>
    <dgm:cxn modelId="{BE833E32-D056-478F-9392-7A325180E919}" srcId="{981B49D0-3AE5-4C00-B152-DE0EE32CE22A}" destId="{FE9C056E-E33A-4917-9650-7DBEFD7169FE}" srcOrd="6" destOrd="0" parTransId="{ED9A2A13-814F-47CE-9E5E-638EE43F15EB}" sibTransId="{7E59BF07-E44A-460A-973C-B513E302A025}"/>
    <dgm:cxn modelId="{C821BF5C-F069-4ECA-B70B-64A859BF1EE1}" type="presOf" srcId="{E955BFD1-494A-4005-9072-DF5DF68C9436}" destId="{438D77D3-A930-4A92-9D82-76740B31B97A}" srcOrd="0" destOrd="0" presId="urn:microsoft.com/office/officeart/2005/8/layout/radial5"/>
    <dgm:cxn modelId="{81AF930F-0E73-4E1E-A48C-E2B2EDA18CC2}" type="presOf" srcId="{48809BD3-BC38-4EB2-A872-312631915FD3}" destId="{416C26F4-8A6F-4EDE-995F-915396D32F09}" srcOrd="0" destOrd="0" presId="urn:microsoft.com/office/officeart/2005/8/layout/radial5"/>
    <dgm:cxn modelId="{A9E79B1C-8C12-42BD-BFFA-3C730B365C71}" type="presOf" srcId="{8004C039-5604-4040-9228-F73FFB5EB62E}" destId="{646B41A9-59ED-4FCC-8CA3-93557179557D}" srcOrd="0" destOrd="0" presId="urn:microsoft.com/office/officeart/2005/8/layout/radial5"/>
    <dgm:cxn modelId="{52C47AFB-075A-4A75-BEA6-D5BFE1F7EED4}" type="presOf" srcId="{CDB4127D-D55C-4AFB-906B-0B75E02D8906}" destId="{E7E48D3C-0DA4-4989-AF4A-054D69A32F93}" srcOrd="0" destOrd="0" presId="urn:microsoft.com/office/officeart/2005/8/layout/radial5"/>
    <dgm:cxn modelId="{26F04451-4925-41D6-91A2-63BC5618D734}" srcId="{981B49D0-3AE5-4C00-B152-DE0EE32CE22A}" destId="{73F938E0-B744-45E7-984B-5CCEED6B2E0D}" srcOrd="7" destOrd="0" parTransId="{20239894-D473-4336-9B16-9457574D783E}" sibTransId="{90F1AEB1-DFBC-445F-B003-1665F403D1F7}"/>
    <dgm:cxn modelId="{007EE4D2-3010-48CA-91AA-9F20320C4F5D}" type="presOf" srcId="{F9971975-008F-4BC9-AA08-BD66870D3F58}" destId="{488C683A-B976-4292-B92F-7A95E3E3DBFB}" srcOrd="0" destOrd="0" presId="urn:microsoft.com/office/officeart/2005/8/layout/radial5"/>
    <dgm:cxn modelId="{5272E9B1-826A-48AF-B074-D3BE6E7D8A03}" srcId="{981B49D0-3AE5-4C00-B152-DE0EE32CE22A}" destId="{E955BFD1-494A-4005-9072-DF5DF68C9436}" srcOrd="5" destOrd="0" parTransId="{8ACE569A-D637-4459-AB80-E8EC844053FA}" sibTransId="{13FBE5D9-79AE-46E9-922B-2EEEE984B19F}"/>
    <dgm:cxn modelId="{D83C559D-D108-4BCD-BA67-B8DDC21591E4}" type="presOf" srcId="{B76268D8-312E-4EA7-B942-E940B3498A40}" destId="{779A9D2F-D4BF-49E2-B88A-4B3C3888D4B6}" srcOrd="0" destOrd="0" presId="urn:microsoft.com/office/officeart/2005/8/layout/radial5"/>
    <dgm:cxn modelId="{80C2FE04-67D2-46AA-9FFB-A4762C76D70C}" type="presOf" srcId="{B76268D8-312E-4EA7-B942-E940B3498A40}" destId="{07C38074-4061-4EDB-8862-C4A16B92B5E2}" srcOrd="1" destOrd="0" presId="urn:microsoft.com/office/officeart/2005/8/layout/radial5"/>
    <dgm:cxn modelId="{15AC243C-4F15-4838-B04D-4BF71341706A}" type="presOf" srcId="{F9971975-008F-4BC9-AA08-BD66870D3F58}" destId="{C4972044-B882-4166-B2E7-12B5FB265D5A}" srcOrd="1" destOrd="0" presId="urn:microsoft.com/office/officeart/2005/8/layout/radial5"/>
    <dgm:cxn modelId="{8835173F-01D6-4F26-8333-4163CB6C0C9B}" type="presParOf" srcId="{416C26F4-8A6F-4EDE-995F-915396D32F09}" destId="{121E458C-B4D7-4722-BC2C-D2511A066FDA}" srcOrd="0" destOrd="0" presId="urn:microsoft.com/office/officeart/2005/8/layout/radial5"/>
    <dgm:cxn modelId="{5C1FA6E5-18B9-43CD-A122-91E77D55F3AA}" type="presParOf" srcId="{416C26F4-8A6F-4EDE-995F-915396D32F09}" destId="{779A9D2F-D4BF-49E2-B88A-4B3C3888D4B6}" srcOrd="1" destOrd="0" presId="urn:microsoft.com/office/officeart/2005/8/layout/radial5"/>
    <dgm:cxn modelId="{E5CA5C4F-5A47-4540-857A-9EBF6A4A4B6A}" type="presParOf" srcId="{779A9D2F-D4BF-49E2-B88A-4B3C3888D4B6}" destId="{07C38074-4061-4EDB-8862-C4A16B92B5E2}" srcOrd="0" destOrd="0" presId="urn:microsoft.com/office/officeart/2005/8/layout/radial5"/>
    <dgm:cxn modelId="{4735383A-6FC8-4730-B005-239EB8684CED}" type="presParOf" srcId="{416C26F4-8A6F-4EDE-995F-915396D32F09}" destId="{C35167E2-5DBE-4A65-87DB-6B3873940452}" srcOrd="2" destOrd="0" presId="urn:microsoft.com/office/officeart/2005/8/layout/radial5"/>
    <dgm:cxn modelId="{392EA862-C68D-4E7D-AD31-E33454C031A2}" type="presParOf" srcId="{416C26F4-8A6F-4EDE-995F-915396D32F09}" destId="{75146499-0D1D-4DD2-8D31-A014F36707FA}" srcOrd="3" destOrd="0" presId="urn:microsoft.com/office/officeart/2005/8/layout/radial5"/>
    <dgm:cxn modelId="{A68FC4FD-6755-401B-A3AA-3AF1832F244E}" type="presParOf" srcId="{75146499-0D1D-4DD2-8D31-A014F36707FA}" destId="{4291BE1F-75D1-455F-A6A1-6375FE4388C8}" srcOrd="0" destOrd="0" presId="urn:microsoft.com/office/officeart/2005/8/layout/radial5"/>
    <dgm:cxn modelId="{F50DB358-2C7D-4B99-BAC2-332A27DFE2F0}" type="presParOf" srcId="{416C26F4-8A6F-4EDE-995F-915396D32F09}" destId="{1EAF4958-0D41-4474-92CF-F8D054E223B4}" srcOrd="4" destOrd="0" presId="urn:microsoft.com/office/officeart/2005/8/layout/radial5"/>
    <dgm:cxn modelId="{F7D1AE47-A7D4-4EC0-96DE-C34B9EF1FDAA}" type="presParOf" srcId="{416C26F4-8A6F-4EDE-995F-915396D32F09}" destId="{E7E48D3C-0DA4-4989-AF4A-054D69A32F93}" srcOrd="5" destOrd="0" presId="urn:microsoft.com/office/officeart/2005/8/layout/radial5"/>
    <dgm:cxn modelId="{621D2C5F-0601-4EC8-9298-C7FF7234B059}" type="presParOf" srcId="{E7E48D3C-0DA4-4989-AF4A-054D69A32F93}" destId="{29AD54C5-A5C8-496B-8CD3-6DD7F85DD81A}" srcOrd="0" destOrd="0" presId="urn:microsoft.com/office/officeart/2005/8/layout/radial5"/>
    <dgm:cxn modelId="{E465158C-6B4C-4709-88B6-9D2EC4617A8C}" type="presParOf" srcId="{416C26F4-8A6F-4EDE-995F-915396D32F09}" destId="{A0FA72B1-4D53-4308-BDAC-57E2CE3F4F75}" srcOrd="6" destOrd="0" presId="urn:microsoft.com/office/officeart/2005/8/layout/radial5"/>
    <dgm:cxn modelId="{55D31F4C-2EF6-41A8-9671-47056C5C17D8}" type="presParOf" srcId="{416C26F4-8A6F-4EDE-995F-915396D32F09}" destId="{488C683A-B976-4292-B92F-7A95E3E3DBFB}" srcOrd="7" destOrd="0" presId="urn:microsoft.com/office/officeart/2005/8/layout/radial5"/>
    <dgm:cxn modelId="{2025412E-E9C9-49A9-8DB6-07CD0B942C92}" type="presParOf" srcId="{488C683A-B976-4292-B92F-7A95E3E3DBFB}" destId="{C4972044-B882-4166-B2E7-12B5FB265D5A}" srcOrd="0" destOrd="0" presId="urn:microsoft.com/office/officeart/2005/8/layout/radial5"/>
    <dgm:cxn modelId="{E6EB40DC-3F72-40FE-84EC-0A1DC0C4B752}" type="presParOf" srcId="{416C26F4-8A6F-4EDE-995F-915396D32F09}" destId="{51D88442-7E74-485A-BFB3-D2A5EF83EABC}" srcOrd="8" destOrd="0" presId="urn:microsoft.com/office/officeart/2005/8/layout/radial5"/>
    <dgm:cxn modelId="{150D5DD9-A81D-4EA9-B66E-2CF424DB5DC5}" type="presParOf" srcId="{416C26F4-8A6F-4EDE-995F-915396D32F09}" destId="{646B41A9-59ED-4FCC-8CA3-93557179557D}" srcOrd="9" destOrd="0" presId="urn:microsoft.com/office/officeart/2005/8/layout/radial5"/>
    <dgm:cxn modelId="{DB6EB63E-8BE3-4DA8-81F9-AC848B8787BD}" type="presParOf" srcId="{646B41A9-59ED-4FCC-8CA3-93557179557D}" destId="{3454CAD8-E8E3-4A70-B80C-81D36072909C}" srcOrd="0" destOrd="0" presId="urn:microsoft.com/office/officeart/2005/8/layout/radial5"/>
    <dgm:cxn modelId="{04CD2ACE-9C40-476D-958F-9C5D96A6E88C}" type="presParOf" srcId="{416C26F4-8A6F-4EDE-995F-915396D32F09}" destId="{5684E67A-FDD0-46CA-8A91-C905A36D6017}" srcOrd="10" destOrd="0" presId="urn:microsoft.com/office/officeart/2005/8/layout/radial5"/>
    <dgm:cxn modelId="{BA179EAE-9C4A-4B48-9810-293D177D8596}" type="presParOf" srcId="{416C26F4-8A6F-4EDE-995F-915396D32F09}" destId="{54CC1141-BEFD-41E8-A144-142DD3DC7E58}" srcOrd="11" destOrd="0" presId="urn:microsoft.com/office/officeart/2005/8/layout/radial5"/>
    <dgm:cxn modelId="{F7A5A412-3A23-454E-921F-605849840235}" type="presParOf" srcId="{54CC1141-BEFD-41E8-A144-142DD3DC7E58}" destId="{79F7DFB2-441C-43FE-9B26-E55B1A1C21B3}" srcOrd="0" destOrd="0" presId="urn:microsoft.com/office/officeart/2005/8/layout/radial5"/>
    <dgm:cxn modelId="{CD9AB0DF-E53A-4B51-BC7F-4C88748C7D9E}" type="presParOf" srcId="{416C26F4-8A6F-4EDE-995F-915396D32F09}" destId="{438D77D3-A930-4A92-9D82-76740B31B97A}" srcOrd="12" destOrd="0" presId="urn:microsoft.com/office/officeart/2005/8/layout/radial5"/>
    <dgm:cxn modelId="{835411A4-416C-4C7B-8E56-E06EA64B01B0}" type="presParOf" srcId="{416C26F4-8A6F-4EDE-995F-915396D32F09}" destId="{53286E74-4220-4FC8-AA04-2E62E8E0C6AF}" srcOrd="13" destOrd="0" presId="urn:microsoft.com/office/officeart/2005/8/layout/radial5"/>
    <dgm:cxn modelId="{03B54061-6161-42FE-89B5-CBB155F51738}" type="presParOf" srcId="{53286E74-4220-4FC8-AA04-2E62E8E0C6AF}" destId="{BF411A02-BF4F-4244-B1DC-6DF53AF3A105}" srcOrd="0" destOrd="0" presId="urn:microsoft.com/office/officeart/2005/8/layout/radial5"/>
    <dgm:cxn modelId="{7AFA8C21-6259-4DD0-8F45-840EAA541353}" type="presParOf" srcId="{416C26F4-8A6F-4EDE-995F-915396D32F09}" destId="{8B1A8E24-4DBB-4EB9-BC21-A47DBBEEB25C}" srcOrd="14" destOrd="0" presId="urn:microsoft.com/office/officeart/2005/8/layout/radial5"/>
    <dgm:cxn modelId="{235F32DE-46C8-4AAA-8A22-B82044465108}" type="presParOf" srcId="{416C26F4-8A6F-4EDE-995F-915396D32F09}" destId="{9C57F614-8546-47C4-8612-7F4CBB616004}" srcOrd="15" destOrd="0" presId="urn:microsoft.com/office/officeart/2005/8/layout/radial5"/>
    <dgm:cxn modelId="{91B11A19-73CE-4AF8-A79C-4AB382FFF5BE}" type="presParOf" srcId="{9C57F614-8546-47C4-8612-7F4CBB616004}" destId="{2F517EC6-87EB-44D2-9A1C-AA078C8119BC}" srcOrd="0" destOrd="0" presId="urn:microsoft.com/office/officeart/2005/8/layout/radial5"/>
    <dgm:cxn modelId="{B176E142-427B-48CB-98C2-F85F640C5846}" type="presParOf" srcId="{416C26F4-8A6F-4EDE-995F-915396D32F09}" destId="{0508AFB3-9242-423B-B924-228DFFB6C044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8F1203-BAFF-4DCB-A174-3CBBCC4E60B2}" type="doc">
      <dgm:prSet loTypeId="urn:microsoft.com/office/officeart/2005/8/layout/pyramid1" loCatId="pyramid" qsTypeId="urn:microsoft.com/office/officeart/2005/8/quickstyle/simple1" qsCatId="simple" csTypeId="urn:microsoft.com/office/officeart/2005/8/colors/accent1_4" csCatId="accent1" phldr="1"/>
      <dgm:spPr/>
    </dgm:pt>
    <dgm:pt modelId="{C9241FDE-60D7-4AFB-82F5-4F8F1AA3D26B}">
      <dgm:prSet phldrT="[Text]" custT="1"/>
      <dgm:spPr/>
      <dgm:t>
        <a:bodyPr/>
        <a:lstStyle/>
        <a:p>
          <a:r>
            <a:rPr lang="en-GB" sz="1000" dirty="0" smtClean="0"/>
            <a:t>Force</a:t>
          </a:r>
          <a:endParaRPr lang="en-GB" sz="1000" dirty="0"/>
        </a:p>
      </dgm:t>
    </dgm:pt>
    <dgm:pt modelId="{9CD15533-AEE7-4DE7-9BCD-8BF8B76D2484}" type="parTrans" cxnId="{AE798FF9-EB8D-4C02-A31E-2434D1C4EF14}">
      <dgm:prSet/>
      <dgm:spPr/>
      <dgm:t>
        <a:bodyPr/>
        <a:lstStyle/>
        <a:p>
          <a:endParaRPr lang="en-GB" sz="1000"/>
        </a:p>
      </dgm:t>
    </dgm:pt>
    <dgm:pt modelId="{D213FA8C-8F83-4D6A-AAFD-0F8388C116EA}" type="sibTrans" cxnId="{AE798FF9-EB8D-4C02-A31E-2434D1C4EF14}">
      <dgm:prSet/>
      <dgm:spPr/>
      <dgm:t>
        <a:bodyPr/>
        <a:lstStyle/>
        <a:p>
          <a:endParaRPr lang="en-GB" sz="1000"/>
        </a:p>
      </dgm:t>
    </dgm:pt>
    <dgm:pt modelId="{4A42FA6F-7280-47D2-A379-B327485D085B}">
      <dgm:prSet phldrT="[Text]" custT="1"/>
      <dgm:spPr/>
      <dgm:t>
        <a:bodyPr/>
        <a:lstStyle/>
        <a:p>
          <a:r>
            <a:rPr lang="en-GB" sz="1000" dirty="0" smtClean="0"/>
            <a:t>Stability</a:t>
          </a:r>
          <a:endParaRPr lang="en-GB" sz="1000" dirty="0"/>
        </a:p>
      </dgm:t>
    </dgm:pt>
    <dgm:pt modelId="{7D57C788-C926-43FC-A552-9B932A42D672}" type="parTrans" cxnId="{6CAAB05D-5BA8-4B5A-9284-C6012C91B6CE}">
      <dgm:prSet/>
      <dgm:spPr/>
      <dgm:t>
        <a:bodyPr/>
        <a:lstStyle/>
        <a:p>
          <a:endParaRPr lang="en-GB" sz="1000"/>
        </a:p>
      </dgm:t>
    </dgm:pt>
    <dgm:pt modelId="{FFAE19B4-4EAF-422E-935D-0201CC4B614F}" type="sibTrans" cxnId="{6CAAB05D-5BA8-4B5A-9284-C6012C91B6CE}">
      <dgm:prSet/>
      <dgm:spPr/>
      <dgm:t>
        <a:bodyPr/>
        <a:lstStyle/>
        <a:p>
          <a:endParaRPr lang="en-GB" sz="1000"/>
        </a:p>
      </dgm:t>
    </dgm:pt>
    <dgm:pt modelId="{B7CB1199-E3C8-45BF-909B-F5FFC4F8638C}">
      <dgm:prSet phldrT="[Text]" custT="1"/>
      <dgm:spPr/>
      <dgm:t>
        <a:bodyPr/>
        <a:lstStyle/>
        <a:p>
          <a:r>
            <a:rPr lang="en-GB" sz="1000" dirty="0" smtClean="0"/>
            <a:t>Mobility</a:t>
          </a:r>
          <a:endParaRPr lang="en-GB" sz="1000" dirty="0"/>
        </a:p>
      </dgm:t>
    </dgm:pt>
    <dgm:pt modelId="{13D6BEDF-46E5-4B0E-AB88-11A6F1C07940}" type="parTrans" cxnId="{2DA2C53C-32D5-4517-A48B-7D5CBBD4398A}">
      <dgm:prSet/>
      <dgm:spPr/>
      <dgm:t>
        <a:bodyPr/>
        <a:lstStyle/>
        <a:p>
          <a:endParaRPr lang="en-GB" sz="1000"/>
        </a:p>
      </dgm:t>
    </dgm:pt>
    <dgm:pt modelId="{E62AB8E6-968E-4DF7-BB0C-60B77CA4305B}" type="sibTrans" cxnId="{2DA2C53C-32D5-4517-A48B-7D5CBBD4398A}">
      <dgm:prSet/>
      <dgm:spPr/>
      <dgm:t>
        <a:bodyPr/>
        <a:lstStyle/>
        <a:p>
          <a:endParaRPr lang="en-GB" sz="1000"/>
        </a:p>
      </dgm:t>
    </dgm:pt>
    <dgm:pt modelId="{BBE1E311-715E-429C-86BC-719E27147121}">
      <dgm:prSet custT="1"/>
      <dgm:spPr/>
      <dgm:t>
        <a:bodyPr/>
        <a:lstStyle/>
        <a:p>
          <a:r>
            <a:rPr lang="en-GB" sz="1000" dirty="0" smtClean="0"/>
            <a:t>Coordination</a:t>
          </a:r>
          <a:endParaRPr lang="en-GB" sz="1000" dirty="0"/>
        </a:p>
      </dgm:t>
    </dgm:pt>
    <dgm:pt modelId="{75C81864-A59E-438C-8C0B-125E622407E4}" type="parTrans" cxnId="{72113868-8273-423E-B4BD-110757F9CB16}">
      <dgm:prSet/>
      <dgm:spPr/>
      <dgm:t>
        <a:bodyPr/>
        <a:lstStyle/>
        <a:p>
          <a:endParaRPr lang="en-GB" sz="1000"/>
        </a:p>
      </dgm:t>
    </dgm:pt>
    <dgm:pt modelId="{BBE3378D-3F55-47F0-BEB7-7D1BA283AABA}" type="sibTrans" cxnId="{72113868-8273-423E-B4BD-110757F9CB16}">
      <dgm:prSet/>
      <dgm:spPr/>
      <dgm:t>
        <a:bodyPr/>
        <a:lstStyle/>
        <a:p>
          <a:endParaRPr lang="en-GB" sz="1000"/>
        </a:p>
      </dgm:t>
    </dgm:pt>
    <dgm:pt modelId="{0DEEA91D-03B8-4E04-BB24-D4B89D5EC105}" type="pres">
      <dgm:prSet presAssocID="{CE8F1203-BAFF-4DCB-A174-3CBBCC4E60B2}" presName="Name0" presStyleCnt="0">
        <dgm:presLayoutVars>
          <dgm:dir/>
          <dgm:animLvl val="lvl"/>
          <dgm:resizeHandles val="exact"/>
        </dgm:presLayoutVars>
      </dgm:prSet>
      <dgm:spPr/>
    </dgm:pt>
    <dgm:pt modelId="{EC268472-3E41-4026-A888-C320FABA30B5}" type="pres">
      <dgm:prSet presAssocID="{C9241FDE-60D7-4AFB-82F5-4F8F1AA3D26B}" presName="Name8" presStyleCnt="0"/>
      <dgm:spPr/>
    </dgm:pt>
    <dgm:pt modelId="{7A9D6EA6-6424-4B05-BFE6-04193A05B615}" type="pres">
      <dgm:prSet presAssocID="{C9241FDE-60D7-4AFB-82F5-4F8F1AA3D26B}" presName="level" presStyleLbl="node1" presStyleIdx="0" presStyleCnt="4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08032C-EE11-41AB-9A01-3EA1108E864B}" type="pres">
      <dgm:prSet presAssocID="{C9241FDE-60D7-4AFB-82F5-4F8F1AA3D2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BEFFF9-67B6-4100-AF6D-2DF601509460}" type="pres">
      <dgm:prSet presAssocID="{BBE1E311-715E-429C-86BC-719E27147121}" presName="Name8" presStyleCnt="0"/>
      <dgm:spPr/>
    </dgm:pt>
    <dgm:pt modelId="{7F729D93-6780-4305-85AC-253B5CA1D102}" type="pres">
      <dgm:prSet presAssocID="{BBE1E311-715E-429C-86BC-719E2714712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8E576B-F45C-48FC-8533-F5859AC27E39}" type="pres">
      <dgm:prSet presAssocID="{BBE1E311-715E-429C-86BC-719E271471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0C7718-DA8B-45F5-B7DE-2BBE83A8A487}" type="pres">
      <dgm:prSet presAssocID="{4A42FA6F-7280-47D2-A379-B327485D085B}" presName="Name8" presStyleCnt="0"/>
      <dgm:spPr/>
    </dgm:pt>
    <dgm:pt modelId="{63F4C5E3-0333-4EC4-BC49-9F5AFE8B0E77}" type="pres">
      <dgm:prSet presAssocID="{4A42FA6F-7280-47D2-A379-B327485D085B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36322C-130C-415B-ACDF-5C7098C4A6F3}" type="pres">
      <dgm:prSet presAssocID="{4A42FA6F-7280-47D2-A379-B327485D08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565091-D3F0-4A0F-9E37-7F5260BE5340}" type="pres">
      <dgm:prSet presAssocID="{B7CB1199-E3C8-45BF-909B-F5FFC4F8638C}" presName="Name8" presStyleCnt="0"/>
      <dgm:spPr/>
    </dgm:pt>
    <dgm:pt modelId="{D34D418A-D287-404B-A888-DC2DA6D63284}" type="pres">
      <dgm:prSet presAssocID="{B7CB1199-E3C8-45BF-909B-F5FFC4F8638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255E19-E75D-4FD2-8921-01C086A2B1F6}" type="pres">
      <dgm:prSet presAssocID="{B7CB1199-E3C8-45BF-909B-F5FFC4F863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798FF9-EB8D-4C02-A31E-2434D1C4EF14}" srcId="{CE8F1203-BAFF-4DCB-A174-3CBBCC4E60B2}" destId="{C9241FDE-60D7-4AFB-82F5-4F8F1AA3D26B}" srcOrd="0" destOrd="0" parTransId="{9CD15533-AEE7-4DE7-9BCD-8BF8B76D2484}" sibTransId="{D213FA8C-8F83-4D6A-AAFD-0F8388C116EA}"/>
    <dgm:cxn modelId="{8FA267F0-E84C-4016-80B2-51D1FE80E8A0}" type="presOf" srcId="{BBE1E311-715E-429C-86BC-719E27147121}" destId="{5E8E576B-F45C-48FC-8533-F5859AC27E39}" srcOrd="1" destOrd="0" presId="urn:microsoft.com/office/officeart/2005/8/layout/pyramid1"/>
    <dgm:cxn modelId="{FA38075A-256A-46FC-911A-3B9B03ACAE15}" type="presOf" srcId="{B7CB1199-E3C8-45BF-909B-F5FFC4F8638C}" destId="{C2255E19-E75D-4FD2-8921-01C086A2B1F6}" srcOrd="1" destOrd="0" presId="urn:microsoft.com/office/officeart/2005/8/layout/pyramid1"/>
    <dgm:cxn modelId="{72113868-8273-423E-B4BD-110757F9CB16}" srcId="{CE8F1203-BAFF-4DCB-A174-3CBBCC4E60B2}" destId="{BBE1E311-715E-429C-86BC-719E27147121}" srcOrd="1" destOrd="0" parTransId="{75C81864-A59E-438C-8C0B-125E622407E4}" sibTransId="{BBE3378D-3F55-47F0-BEB7-7D1BA283AABA}"/>
    <dgm:cxn modelId="{6CAAB05D-5BA8-4B5A-9284-C6012C91B6CE}" srcId="{CE8F1203-BAFF-4DCB-A174-3CBBCC4E60B2}" destId="{4A42FA6F-7280-47D2-A379-B327485D085B}" srcOrd="2" destOrd="0" parTransId="{7D57C788-C926-43FC-A552-9B932A42D672}" sibTransId="{FFAE19B4-4EAF-422E-935D-0201CC4B614F}"/>
    <dgm:cxn modelId="{EBB92520-F002-48BF-8DA0-CC63A92AE3F5}" type="presOf" srcId="{CE8F1203-BAFF-4DCB-A174-3CBBCC4E60B2}" destId="{0DEEA91D-03B8-4E04-BB24-D4B89D5EC105}" srcOrd="0" destOrd="0" presId="urn:microsoft.com/office/officeart/2005/8/layout/pyramid1"/>
    <dgm:cxn modelId="{C539E4BC-BDDA-4968-BC74-8929A56CAF5A}" type="presOf" srcId="{B7CB1199-E3C8-45BF-909B-F5FFC4F8638C}" destId="{D34D418A-D287-404B-A888-DC2DA6D63284}" srcOrd="0" destOrd="0" presId="urn:microsoft.com/office/officeart/2005/8/layout/pyramid1"/>
    <dgm:cxn modelId="{2DA2C53C-32D5-4517-A48B-7D5CBBD4398A}" srcId="{CE8F1203-BAFF-4DCB-A174-3CBBCC4E60B2}" destId="{B7CB1199-E3C8-45BF-909B-F5FFC4F8638C}" srcOrd="3" destOrd="0" parTransId="{13D6BEDF-46E5-4B0E-AB88-11A6F1C07940}" sibTransId="{E62AB8E6-968E-4DF7-BB0C-60B77CA4305B}"/>
    <dgm:cxn modelId="{CE33B5A6-376A-4F9C-B26A-08B5DF32B3D7}" type="presOf" srcId="{4A42FA6F-7280-47D2-A379-B327485D085B}" destId="{63F4C5E3-0333-4EC4-BC49-9F5AFE8B0E77}" srcOrd="0" destOrd="0" presId="urn:microsoft.com/office/officeart/2005/8/layout/pyramid1"/>
    <dgm:cxn modelId="{D93B9243-1097-446F-9DF6-BA993D2A1D7D}" type="presOf" srcId="{C9241FDE-60D7-4AFB-82F5-4F8F1AA3D26B}" destId="{0B08032C-EE11-41AB-9A01-3EA1108E864B}" srcOrd="1" destOrd="0" presId="urn:microsoft.com/office/officeart/2005/8/layout/pyramid1"/>
    <dgm:cxn modelId="{FD7CC737-2547-4139-B219-F024576B964D}" type="presOf" srcId="{BBE1E311-715E-429C-86BC-719E27147121}" destId="{7F729D93-6780-4305-85AC-253B5CA1D102}" srcOrd="0" destOrd="0" presId="urn:microsoft.com/office/officeart/2005/8/layout/pyramid1"/>
    <dgm:cxn modelId="{F60EA547-B7CA-4DC8-AE8F-2D7C08DB4F99}" type="presOf" srcId="{4A42FA6F-7280-47D2-A379-B327485D085B}" destId="{3136322C-130C-415B-ACDF-5C7098C4A6F3}" srcOrd="1" destOrd="0" presId="urn:microsoft.com/office/officeart/2005/8/layout/pyramid1"/>
    <dgm:cxn modelId="{A487228D-4A37-4666-A029-D8FC265A05F5}" type="presOf" srcId="{C9241FDE-60D7-4AFB-82F5-4F8F1AA3D26B}" destId="{7A9D6EA6-6424-4B05-BFE6-04193A05B615}" srcOrd="0" destOrd="0" presId="urn:microsoft.com/office/officeart/2005/8/layout/pyramid1"/>
    <dgm:cxn modelId="{84253450-CF62-49F5-B878-FDFE186604DE}" type="presParOf" srcId="{0DEEA91D-03B8-4E04-BB24-D4B89D5EC105}" destId="{EC268472-3E41-4026-A888-C320FABA30B5}" srcOrd="0" destOrd="0" presId="urn:microsoft.com/office/officeart/2005/8/layout/pyramid1"/>
    <dgm:cxn modelId="{42346E70-90DC-4FAE-8444-28C0E52C6063}" type="presParOf" srcId="{EC268472-3E41-4026-A888-C320FABA30B5}" destId="{7A9D6EA6-6424-4B05-BFE6-04193A05B615}" srcOrd="0" destOrd="0" presId="urn:microsoft.com/office/officeart/2005/8/layout/pyramid1"/>
    <dgm:cxn modelId="{8AE8EFF3-95F4-4FF2-95A6-FF6E70BD1ADC}" type="presParOf" srcId="{EC268472-3E41-4026-A888-C320FABA30B5}" destId="{0B08032C-EE11-41AB-9A01-3EA1108E864B}" srcOrd="1" destOrd="0" presId="urn:microsoft.com/office/officeart/2005/8/layout/pyramid1"/>
    <dgm:cxn modelId="{ADB01341-6554-45CE-A018-645AEFD20B30}" type="presParOf" srcId="{0DEEA91D-03B8-4E04-BB24-D4B89D5EC105}" destId="{8FBEFFF9-67B6-4100-AF6D-2DF601509460}" srcOrd="1" destOrd="0" presId="urn:microsoft.com/office/officeart/2005/8/layout/pyramid1"/>
    <dgm:cxn modelId="{3241A9CA-ACD9-46E2-B9BF-D6021EFAEFEB}" type="presParOf" srcId="{8FBEFFF9-67B6-4100-AF6D-2DF601509460}" destId="{7F729D93-6780-4305-85AC-253B5CA1D102}" srcOrd="0" destOrd="0" presId="urn:microsoft.com/office/officeart/2005/8/layout/pyramid1"/>
    <dgm:cxn modelId="{0FFD3A02-92B7-46A7-B584-4CEEC2EBE97F}" type="presParOf" srcId="{8FBEFFF9-67B6-4100-AF6D-2DF601509460}" destId="{5E8E576B-F45C-48FC-8533-F5859AC27E39}" srcOrd="1" destOrd="0" presId="urn:microsoft.com/office/officeart/2005/8/layout/pyramid1"/>
    <dgm:cxn modelId="{73945FE7-B903-4D8F-83F5-5DBBA9EDA219}" type="presParOf" srcId="{0DEEA91D-03B8-4E04-BB24-D4B89D5EC105}" destId="{5C0C7718-DA8B-45F5-B7DE-2BBE83A8A487}" srcOrd="2" destOrd="0" presId="urn:microsoft.com/office/officeart/2005/8/layout/pyramid1"/>
    <dgm:cxn modelId="{2326400A-B605-4EF6-90EB-71E08026622C}" type="presParOf" srcId="{5C0C7718-DA8B-45F5-B7DE-2BBE83A8A487}" destId="{63F4C5E3-0333-4EC4-BC49-9F5AFE8B0E77}" srcOrd="0" destOrd="0" presId="urn:microsoft.com/office/officeart/2005/8/layout/pyramid1"/>
    <dgm:cxn modelId="{A825330B-2075-4100-9336-F68F0CAF20B2}" type="presParOf" srcId="{5C0C7718-DA8B-45F5-B7DE-2BBE83A8A487}" destId="{3136322C-130C-415B-ACDF-5C7098C4A6F3}" srcOrd="1" destOrd="0" presId="urn:microsoft.com/office/officeart/2005/8/layout/pyramid1"/>
    <dgm:cxn modelId="{BA4B43A1-3089-4ADB-BF98-64F2EEF30CC8}" type="presParOf" srcId="{0DEEA91D-03B8-4E04-BB24-D4B89D5EC105}" destId="{DB565091-D3F0-4A0F-9E37-7F5260BE5340}" srcOrd="3" destOrd="0" presId="urn:microsoft.com/office/officeart/2005/8/layout/pyramid1"/>
    <dgm:cxn modelId="{770C4462-5EE5-4789-B03A-285538930958}" type="presParOf" srcId="{DB565091-D3F0-4A0F-9E37-7F5260BE5340}" destId="{D34D418A-D287-404B-A888-DC2DA6D63284}" srcOrd="0" destOrd="0" presId="urn:microsoft.com/office/officeart/2005/8/layout/pyramid1"/>
    <dgm:cxn modelId="{91A552D6-7D8A-4C8D-BC5B-8ACCC2A3A85C}" type="presParOf" srcId="{DB565091-D3F0-4A0F-9E37-7F5260BE5340}" destId="{C2255E19-E75D-4FD2-8921-01C086A2B1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E458C-B4D7-4722-BC2C-D2511A066FDA}">
      <dsp:nvSpPr>
        <dsp:cNvPr id="0" name=""/>
        <dsp:cNvSpPr/>
      </dsp:nvSpPr>
      <dsp:spPr>
        <a:xfrm>
          <a:off x="1572146" y="1200321"/>
          <a:ext cx="888155" cy="888155"/>
        </a:xfrm>
        <a:prstGeom prst="ellipse">
          <a:avLst/>
        </a:prstGeom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Incidence and Severity of MSK Injury</a:t>
          </a:r>
          <a:endParaRPr lang="en-GB" sz="1000" b="1" kern="1200" dirty="0"/>
        </a:p>
      </dsp:txBody>
      <dsp:txXfrm>
        <a:off x="1572146" y="1200321"/>
        <a:ext cx="888155" cy="888155"/>
      </dsp:txXfrm>
    </dsp:sp>
    <dsp:sp modelId="{779A9D2F-D4BF-49E2-B88A-4B3C3888D4B6}">
      <dsp:nvSpPr>
        <dsp:cNvPr id="0" name=""/>
        <dsp:cNvSpPr/>
      </dsp:nvSpPr>
      <dsp:spPr>
        <a:xfrm rot="16200000">
          <a:off x="1920417" y="884993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200000">
        <a:off x="1920417" y="884993"/>
        <a:ext cx="191612" cy="279968"/>
      </dsp:txXfrm>
    </dsp:sp>
    <dsp:sp modelId="{C35167E2-5DBE-4A65-87DB-6B3873940452}">
      <dsp:nvSpPr>
        <dsp:cNvPr id="0" name=""/>
        <dsp:cNvSpPr/>
      </dsp:nvSpPr>
      <dsp:spPr>
        <a:xfrm>
          <a:off x="1561745" y="-7016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Movement Ability</a:t>
          </a:r>
          <a:endParaRPr lang="en-GB" sz="900" b="1" kern="1200" dirty="0"/>
        </a:p>
      </dsp:txBody>
      <dsp:txXfrm>
        <a:off x="1561745" y="-70169"/>
        <a:ext cx="908957" cy="908957"/>
      </dsp:txXfrm>
    </dsp:sp>
    <dsp:sp modelId="{75146499-0D1D-4DD2-8D31-A014F36707FA}">
      <dsp:nvSpPr>
        <dsp:cNvPr id="0" name=""/>
        <dsp:cNvSpPr/>
      </dsp:nvSpPr>
      <dsp:spPr>
        <a:xfrm rot="18900000">
          <a:off x="2358414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900000">
        <a:off x="2358414" y="1066417"/>
        <a:ext cx="191612" cy="279968"/>
      </dsp:txXfrm>
    </dsp:sp>
    <dsp:sp modelId="{1EAF4958-0D41-4474-92CF-F8D054E223B4}">
      <dsp:nvSpPr>
        <dsp:cNvPr id="0" name=""/>
        <dsp:cNvSpPr/>
      </dsp:nvSpPr>
      <dsp:spPr>
        <a:xfrm>
          <a:off x="2452762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BMI</a:t>
          </a:r>
          <a:endParaRPr lang="en-GB" sz="900" kern="1200" dirty="0"/>
        </a:p>
      </dsp:txBody>
      <dsp:txXfrm>
        <a:off x="2452762" y="298902"/>
        <a:ext cx="908957" cy="908957"/>
      </dsp:txXfrm>
    </dsp:sp>
    <dsp:sp modelId="{E7E48D3C-0DA4-4989-AF4A-054D69A32F93}">
      <dsp:nvSpPr>
        <dsp:cNvPr id="0" name=""/>
        <dsp:cNvSpPr/>
      </dsp:nvSpPr>
      <dsp:spPr>
        <a:xfrm>
          <a:off x="2539839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539839" y="1504414"/>
        <a:ext cx="191612" cy="279968"/>
      </dsp:txXfrm>
    </dsp:sp>
    <dsp:sp modelId="{A0FA72B1-4D53-4308-BDAC-57E2CE3F4F75}">
      <dsp:nvSpPr>
        <dsp:cNvPr id="0" name=""/>
        <dsp:cNvSpPr/>
      </dsp:nvSpPr>
      <dsp:spPr>
        <a:xfrm>
          <a:off x="2821834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Aerobic Fitness</a:t>
          </a:r>
          <a:endParaRPr lang="en-GB" sz="900" kern="1200" dirty="0"/>
        </a:p>
      </dsp:txBody>
      <dsp:txXfrm>
        <a:off x="2821834" y="1189920"/>
        <a:ext cx="908957" cy="908957"/>
      </dsp:txXfrm>
    </dsp:sp>
    <dsp:sp modelId="{488C683A-B976-4292-B92F-7A95E3E3DBFB}">
      <dsp:nvSpPr>
        <dsp:cNvPr id="0" name=""/>
        <dsp:cNvSpPr/>
      </dsp:nvSpPr>
      <dsp:spPr>
        <a:xfrm rot="2700000">
          <a:off x="2358414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700000">
        <a:off x="2358414" y="1942411"/>
        <a:ext cx="191612" cy="279968"/>
      </dsp:txXfrm>
    </dsp:sp>
    <dsp:sp modelId="{51D88442-7E74-485A-BFB3-D2A5EF83EABC}">
      <dsp:nvSpPr>
        <dsp:cNvPr id="0" name=""/>
        <dsp:cNvSpPr/>
      </dsp:nvSpPr>
      <dsp:spPr>
        <a:xfrm>
          <a:off x="2452762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Physical Activity</a:t>
          </a:r>
        </a:p>
      </dsp:txBody>
      <dsp:txXfrm>
        <a:off x="2452762" y="2080937"/>
        <a:ext cx="908957" cy="908957"/>
      </dsp:txXfrm>
    </dsp:sp>
    <dsp:sp modelId="{646B41A9-59ED-4FCC-8CA3-93557179557D}">
      <dsp:nvSpPr>
        <dsp:cNvPr id="0" name=""/>
        <dsp:cNvSpPr/>
      </dsp:nvSpPr>
      <dsp:spPr>
        <a:xfrm rot="5400000">
          <a:off x="1920417" y="2123836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5400000">
        <a:off x="1920417" y="2123836"/>
        <a:ext cx="191612" cy="279968"/>
      </dsp:txXfrm>
    </dsp:sp>
    <dsp:sp modelId="{5684E67A-FDD0-46CA-8A91-C905A36D6017}">
      <dsp:nvSpPr>
        <dsp:cNvPr id="0" name=""/>
        <dsp:cNvSpPr/>
      </dsp:nvSpPr>
      <dsp:spPr>
        <a:xfrm>
          <a:off x="1561745" y="245000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Sedentary Activity</a:t>
          </a:r>
          <a:endParaRPr lang="en-GB" sz="900" kern="1200" dirty="0"/>
        </a:p>
      </dsp:txBody>
      <dsp:txXfrm>
        <a:off x="1561745" y="2450009"/>
        <a:ext cx="908957" cy="908957"/>
      </dsp:txXfrm>
    </dsp:sp>
    <dsp:sp modelId="{54CC1141-BEFD-41E8-A144-142DD3DC7E58}">
      <dsp:nvSpPr>
        <dsp:cNvPr id="0" name=""/>
        <dsp:cNvSpPr/>
      </dsp:nvSpPr>
      <dsp:spPr>
        <a:xfrm rot="8100000">
          <a:off x="1482420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8100000">
        <a:off x="1482420" y="1942411"/>
        <a:ext cx="191612" cy="279968"/>
      </dsp:txXfrm>
    </dsp:sp>
    <dsp:sp modelId="{438D77D3-A930-4A92-9D82-76740B31B97A}">
      <dsp:nvSpPr>
        <dsp:cNvPr id="0" name=""/>
        <dsp:cNvSpPr/>
      </dsp:nvSpPr>
      <dsp:spPr>
        <a:xfrm>
          <a:off x="670727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Role   Demands</a:t>
          </a:r>
          <a:endParaRPr lang="en-GB" sz="900" kern="1200" dirty="0"/>
        </a:p>
      </dsp:txBody>
      <dsp:txXfrm>
        <a:off x="670727" y="2080937"/>
        <a:ext cx="908957" cy="908957"/>
      </dsp:txXfrm>
    </dsp:sp>
    <dsp:sp modelId="{53286E74-4220-4FC8-AA04-2E62E8E0C6AF}">
      <dsp:nvSpPr>
        <dsp:cNvPr id="0" name=""/>
        <dsp:cNvSpPr/>
      </dsp:nvSpPr>
      <dsp:spPr>
        <a:xfrm rot="10800000">
          <a:off x="1300996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1300996" y="1504414"/>
        <a:ext cx="191612" cy="279968"/>
      </dsp:txXfrm>
    </dsp:sp>
    <dsp:sp modelId="{8B1A8E24-4DBB-4EB9-BC21-A47DBBEEB25C}">
      <dsp:nvSpPr>
        <dsp:cNvPr id="0" name=""/>
        <dsp:cNvSpPr/>
      </dsp:nvSpPr>
      <dsp:spPr>
        <a:xfrm>
          <a:off x="301655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Gender</a:t>
          </a:r>
          <a:endParaRPr lang="en-GB" sz="900" kern="1200" dirty="0"/>
        </a:p>
      </dsp:txBody>
      <dsp:txXfrm>
        <a:off x="301655" y="1189920"/>
        <a:ext cx="908957" cy="908957"/>
      </dsp:txXfrm>
    </dsp:sp>
    <dsp:sp modelId="{9C57F614-8546-47C4-8612-7F4CBB616004}">
      <dsp:nvSpPr>
        <dsp:cNvPr id="0" name=""/>
        <dsp:cNvSpPr/>
      </dsp:nvSpPr>
      <dsp:spPr>
        <a:xfrm rot="13500000">
          <a:off x="1482420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3500000">
        <a:off x="1482420" y="1066417"/>
        <a:ext cx="191612" cy="279968"/>
      </dsp:txXfrm>
    </dsp:sp>
    <dsp:sp modelId="{0508AFB3-9242-423B-B924-228DFFB6C044}">
      <dsp:nvSpPr>
        <dsp:cNvPr id="0" name=""/>
        <dsp:cNvSpPr/>
      </dsp:nvSpPr>
      <dsp:spPr>
        <a:xfrm>
          <a:off x="670727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Age</a:t>
          </a:r>
          <a:endParaRPr lang="en-GB" sz="900" kern="1200" dirty="0"/>
        </a:p>
      </dsp:txBody>
      <dsp:txXfrm>
        <a:off x="670727" y="298902"/>
        <a:ext cx="908957" cy="9089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E458C-B4D7-4722-BC2C-D2511A066FDA}">
      <dsp:nvSpPr>
        <dsp:cNvPr id="0" name=""/>
        <dsp:cNvSpPr/>
      </dsp:nvSpPr>
      <dsp:spPr>
        <a:xfrm>
          <a:off x="1572146" y="1200321"/>
          <a:ext cx="888155" cy="888155"/>
        </a:xfrm>
        <a:prstGeom prst="ellipse">
          <a:avLst/>
        </a:prstGeom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Incidence and Severity of MSK Injury</a:t>
          </a:r>
          <a:endParaRPr lang="en-GB" sz="1000" b="1" kern="1200" dirty="0"/>
        </a:p>
      </dsp:txBody>
      <dsp:txXfrm>
        <a:off x="1572146" y="1200321"/>
        <a:ext cx="888155" cy="888155"/>
      </dsp:txXfrm>
    </dsp:sp>
    <dsp:sp modelId="{779A9D2F-D4BF-49E2-B88A-4B3C3888D4B6}">
      <dsp:nvSpPr>
        <dsp:cNvPr id="0" name=""/>
        <dsp:cNvSpPr/>
      </dsp:nvSpPr>
      <dsp:spPr>
        <a:xfrm rot="16200000">
          <a:off x="1920417" y="884993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200000">
        <a:off x="1920417" y="884993"/>
        <a:ext cx="191612" cy="279968"/>
      </dsp:txXfrm>
    </dsp:sp>
    <dsp:sp modelId="{C35167E2-5DBE-4A65-87DB-6B3873940452}">
      <dsp:nvSpPr>
        <dsp:cNvPr id="0" name=""/>
        <dsp:cNvSpPr/>
      </dsp:nvSpPr>
      <dsp:spPr>
        <a:xfrm>
          <a:off x="1561745" y="-7016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Movement Ability</a:t>
          </a:r>
          <a:endParaRPr lang="en-GB" sz="900" b="1" kern="1200" dirty="0"/>
        </a:p>
      </dsp:txBody>
      <dsp:txXfrm>
        <a:off x="1561745" y="-70169"/>
        <a:ext cx="908957" cy="908957"/>
      </dsp:txXfrm>
    </dsp:sp>
    <dsp:sp modelId="{75146499-0D1D-4DD2-8D31-A014F36707FA}">
      <dsp:nvSpPr>
        <dsp:cNvPr id="0" name=""/>
        <dsp:cNvSpPr/>
      </dsp:nvSpPr>
      <dsp:spPr>
        <a:xfrm rot="18900000">
          <a:off x="2358414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900000">
        <a:off x="2358414" y="1066417"/>
        <a:ext cx="191612" cy="279968"/>
      </dsp:txXfrm>
    </dsp:sp>
    <dsp:sp modelId="{1EAF4958-0D41-4474-92CF-F8D054E223B4}">
      <dsp:nvSpPr>
        <dsp:cNvPr id="0" name=""/>
        <dsp:cNvSpPr/>
      </dsp:nvSpPr>
      <dsp:spPr>
        <a:xfrm>
          <a:off x="2452762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BMI</a:t>
          </a:r>
          <a:endParaRPr lang="en-GB" sz="900" kern="1200" dirty="0"/>
        </a:p>
      </dsp:txBody>
      <dsp:txXfrm>
        <a:off x="2452762" y="298902"/>
        <a:ext cx="908957" cy="908957"/>
      </dsp:txXfrm>
    </dsp:sp>
    <dsp:sp modelId="{E7E48D3C-0DA4-4989-AF4A-054D69A32F93}">
      <dsp:nvSpPr>
        <dsp:cNvPr id="0" name=""/>
        <dsp:cNvSpPr/>
      </dsp:nvSpPr>
      <dsp:spPr>
        <a:xfrm>
          <a:off x="2539839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539839" y="1504414"/>
        <a:ext cx="191612" cy="279968"/>
      </dsp:txXfrm>
    </dsp:sp>
    <dsp:sp modelId="{A0FA72B1-4D53-4308-BDAC-57E2CE3F4F75}">
      <dsp:nvSpPr>
        <dsp:cNvPr id="0" name=""/>
        <dsp:cNvSpPr/>
      </dsp:nvSpPr>
      <dsp:spPr>
        <a:xfrm>
          <a:off x="2821834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Aerobic Fitness</a:t>
          </a:r>
          <a:endParaRPr lang="en-GB" sz="900" kern="1200" dirty="0"/>
        </a:p>
      </dsp:txBody>
      <dsp:txXfrm>
        <a:off x="2821834" y="1189920"/>
        <a:ext cx="908957" cy="908957"/>
      </dsp:txXfrm>
    </dsp:sp>
    <dsp:sp modelId="{488C683A-B976-4292-B92F-7A95E3E3DBFB}">
      <dsp:nvSpPr>
        <dsp:cNvPr id="0" name=""/>
        <dsp:cNvSpPr/>
      </dsp:nvSpPr>
      <dsp:spPr>
        <a:xfrm rot="2700000">
          <a:off x="2358414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700000">
        <a:off x="2358414" y="1942411"/>
        <a:ext cx="191612" cy="279968"/>
      </dsp:txXfrm>
    </dsp:sp>
    <dsp:sp modelId="{51D88442-7E74-485A-BFB3-D2A5EF83EABC}">
      <dsp:nvSpPr>
        <dsp:cNvPr id="0" name=""/>
        <dsp:cNvSpPr/>
      </dsp:nvSpPr>
      <dsp:spPr>
        <a:xfrm>
          <a:off x="2452762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Physical Activity</a:t>
          </a:r>
        </a:p>
      </dsp:txBody>
      <dsp:txXfrm>
        <a:off x="2452762" y="2080937"/>
        <a:ext cx="908957" cy="908957"/>
      </dsp:txXfrm>
    </dsp:sp>
    <dsp:sp modelId="{646B41A9-59ED-4FCC-8CA3-93557179557D}">
      <dsp:nvSpPr>
        <dsp:cNvPr id="0" name=""/>
        <dsp:cNvSpPr/>
      </dsp:nvSpPr>
      <dsp:spPr>
        <a:xfrm rot="5400000">
          <a:off x="1920417" y="2123836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5400000">
        <a:off x="1920417" y="2123836"/>
        <a:ext cx="191612" cy="279968"/>
      </dsp:txXfrm>
    </dsp:sp>
    <dsp:sp modelId="{5684E67A-FDD0-46CA-8A91-C905A36D6017}">
      <dsp:nvSpPr>
        <dsp:cNvPr id="0" name=""/>
        <dsp:cNvSpPr/>
      </dsp:nvSpPr>
      <dsp:spPr>
        <a:xfrm>
          <a:off x="1561745" y="245000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Sedentary Activity</a:t>
          </a:r>
          <a:endParaRPr lang="en-GB" sz="900" kern="1200" dirty="0"/>
        </a:p>
      </dsp:txBody>
      <dsp:txXfrm>
        <a:off x="1561745" y="2450009"/>
        <a:ext cx="908957" cy="908957"/>
      </dsp:txXfrm>
    </dsp:sp>
    <dsp:sp modelId="{54CC1141-BEFD-41E8-A144-142DD3DC7E58}">
      <dsp:nvSpPr>
        <dsp:cNvPr id="0" name=""/>
        <dsp:cNvSpPr/>
      </dsp:nvSpPr>
      <dsp:spPr>
        <a:xfrm rot="8100000">
          <a:off x="1482420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8100000">
        <a:off x="1482420" y="1942411"/>
        <a:ext cx="191612" cy="279968"/>
      </dsp:txXfrm>
    </dsp:sp>
    <dsp:sp modelId="{438D77D3-A930-4A92-9D82-76740B31B97A}">
      <dsp:nvSpPr>
        <dsp:cNvPr id="0" name=""/>
        <dsp:cNvSpPr/>
      </dsp:nvSpPr>
      <dsp:spPr>
        <a:xfrm>
          <a:off x="670727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Role   Demands</a:t>
          </a:r>
          <a:endParaRPr lang="en-GB" sz="900" kern="1200" dirty="0"/>
        </a:p>
      </dsp:txBody>
      <dsp:txXfrm>
        <a:off x="670727" y="2080937"/>
        <a:ext cx="908957" cy="908957"/>
      </dsp:txXfrm>
    </dsp:sp>
    <dsp:sp modelId="{53286E74-4220-4FC8-AA04-2E62E8E0C6AF}">
      <dsp:nvSpPr>
        <dsp:cNvPr id="0" name=""/>
        <dsp:cNvSpPr/>
      </dsp:nvSpPr>
      <dsp:spPr>
        <a:xfrm rot="10800000">
          <a:off x="1300996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1300996" y="1504414"/>
        <a:ext cx="191612" cy="279968"/>
      </dsp:txXfrm>
    </dsp:sp>
    <dsp:sp modelId="{8B1A8E24-4DBB-4EB9-BC21-A47DBBEEB25C}">
      <dsp:nvSpPr>
        <dsp:cNvPr id="0" name=""/>
        <dsp:cNvSpPr/>
      </dsp:nvSpPr>
      <dsp:spPr>
        <a:xfrm>
          <a:off x="301655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Gender</a:t>
          </a:r>
          <a:endParaRPr lang="en-GB" sz="900" kern="1200" dirty="0"/>
        </a:p>
      </dsp:txBody>
      <dsp:txXfrm>
        <a:off x="301655" y="1189920"/>
        <a:ext cx="908957" cy="908957"/>
      </dsp:txXfrm>
    </dsp:sp>
    <dsp:sp modelId="{9C57F614-8546-47C4-8612-7F4CBB616004}">
      <dsp:nvSpPr>
        <dsp:cNvPr id="0" name=""/>
        <dsp:cNvSpPr/>
      </dsp:nvSpPr>
      <dsp:spPr>
        <a:xfrm rot="13500000">
          <a:off x="1482420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3500000">
        <a:off x="1482420" y="1066417"/>
        <a:ext cx="191612" cy="279968"/>
      </dsp:txXfrm>
    </dsp:sp>
    <dsp:sp modelId="{0508AFB3-9242-423B-B924-228DFFB6C044}">
      <dsp:nvSpPr>
        <dsp:cNvPr id="0" name=""/>
        <dsp:cNvSpPr/>
      </dsp:nvSpPr>
      <dsp:spPr>
        <a:xfrm>
          <a:off x="670727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Age</a:t>
          </a:r>
          <a:endParaRPr lang="en-GB" sz="900" kern="1200" dirty="0"/>
        </a:p>
      </dsp:txBody>
      <dsp:txXfrm>
        <a:off x="670727" y="298902"/>
        <a:ext cx="908957" cy="9089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E458C-B4D7-4722-BC2C-D2511A066FDA}">
      <dsp:nvSpPr>
        <dsp:cNvPr id="0" name=""/>
        <dsp:cNvSpPr/>
      </dsp:nvSpPr>
      <dsp:spPr>
        <a:xfrm>
          <a:off x="1572146" y="1200321"/>
          <a:ext cx="888155" cy="888155"/>
        </a:xfrm>
        <a:prstGeom prst="ellipse">
          <a:avLst/>
        </a:prstGeom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Incidence and Severity of MSK Injury</a:t>
          </a:r>
          <a:endParaRPr lang="en-GB" sz="1000" b="1" kern="1200" dirty="0"/>
        </a:p>
      </dsp:txBody>
      <dsp:txXfrm>
        <a:off x="1572146" y="1200321"/>
        <a:ext cx="888155" cy="888155"/>
      </dsp:txXfrm>
    </dsp:sp>
    <dsp:sp modelId="{779A9D2F-D4BF-49E2-B88A-4B3C3888D4B6}">
      <dsp:nvSpPr>
        <dsp:cNvPr id="0" name=""/>
        <dsp:cNvSpPr/>
      </dsp:nvSpPr>
      <dsp:spPr>
        <a:xfrm rot="16200000">
          <a:off x="1920417" y="884993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200000">
        <a:off x="1920417" y="884993"/>
        <a:ext cx="191612" cy="279968"/>
      </dsp:txXfrm>
    </dsp:sp>
    <dsp:sp modelId="{C35167E2-5DBE-4A65-87DB-6B3873940452}">
      <dsp:nvSpPr>
        <dsp:cNvPr id="0" name=""/>
        <dsp:cNvSpPr/>
      </dsp:nvSpPr>
      <dsp:spPr>
        <a:xfrm>
          <a:off x="1561745" y="-7016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Movement Ability</a:t>
          </a:r>
          <a:endParaRPr lang="en-GB" sz="900" b="1" kern="1200" dirty="0"/>
        </a:p>
      </dsp:txBody>
      <dsp:txXfrm>
        <a:off x="1561745" y="-70169"/>
        <a:ext cx="908957" cy="908957"/>
      </dsp:txXfrm>
    </dsp:sp>
    <dsp:sp modelId="{75146499-0D1D-4DD2-8D31-A014F36707FA}">
      <dsp:nvSpPr>
        <dsp:cNvPr id="0" name=""/>
        <dsp:cNvSpPr/>
      </dsp:nvSpPr>
      <dsp:spPr>
        <a:xfrm rot="18900000">
          <a:off x="2358414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900000">
        <a:off x="2358414" y="1066417"/>
        <a:ext cx="191612" cy="279968"/>
      </dsp:txXfrm>
    </dsp:sp>
    <dsp:sp modelId="{1EAF4958-0D41-4474-92CF-F8D054E223B4}">
      <dsp:nvSpPr>
        <dsp:cNvPr id="0" name=""/>
        <dsp:cNvSpPr/>
      </dsp:nvSpPr>
      <dsp:spPr>
        <a:xfrm>
          <a:off x="2452762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BMI</a:t>
          </a:r>
          <a:endParaRPr lang="en-GB" sz="900" kern="1200" dirty="0"/>
        </a:p>
      </dsp:txBody>
      <dsp:txXfrm>
        <a:off x="2452762" y="298902"/>
        <a:ext cx="908957" cy="908957"/>
      </dsp:txXfrm>
    </dsp:sp>
    <dsp:sp modelId="{E7E48D3C-0DA4-4989-AF4A-054D69A32F93}">
      <dsp:nvSpPr>
        <dsp:cNvPr id="0" name=""/>
        <dsp:cNvSpPr/>
      </dsp:nvSpPr>
      <dsp:spPr>
        <a:xfrm>
          <a:off x="2539839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539839" y="1504414"/>
        <a:ext cx="191612" cy="279968"/>
      </dsp:txXfrm>
    </dsp:sp>
    <dsp:sp modelId="{A0FA72B1-4D53-4308-BDAC-57E2CE3F4F75}">
      <dsp:nvSpPr>
        <dsp:cNvPr id="0" name=""/>
        <dsp:cNvSpPr/>
      </dsp:nvSpPr>
      <dsp:spPr>
        <a:xfrm>
          <a:off x="2821834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Aerobic Fitness</a:t>
          </a:r>
          <a:endParaRPr lang="en-GB" sz="900" kern="1200" dirty="0"/>
        </a:p>
      </dsp:txBody>
      <dsp:txXfrm>
        <a:off x="2821834" y="1189920"/>
        <a:ext cx="908957" cy="908957"/>
      </dsp:txXfrm>
    </dsp:sp>
    <dsp:sp modelId="{488C683A-B976-4292-B92F-7A95E3E3DBFB}">
      <dsp:nvSpPr>
        <dsp:cNvPr id="0" name=""/>
        <dsp:cNvSpPr/>
      </dsp:nvSpPr>
      <dsp:spPr>
        <a:xfrm rot="2700000">
          <a:off x="2358414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700000">
        <a:off x="2358414" y="1942411"/>
        <a:ext cx="191612" cy="279968"/>
      </dsp:txXfrm>
    </dsp:sp>
    <dsp:sp modelId="{51D88442-7E74-485A-BFB3-D2A5EF83EABC}">
      <dsp:nvSpPr>
        <dsp:cNvPr id="0" name=""/>
        <dsp:cNvSpPr/>
      </dsp:nvSpPr>
      <dsp:spPr>
        <a:xfrm>
          <a:off x="2452762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Physical Activity</a:t>
          </a:r>
        </a:p>
      </dsp:txBody>
      <dsp:txXfrm>
        <a:off x="2452762" y="2080937"/>
        <a:ext cx="908957" cy="908957"/>
      </dsp:txXfrm>
    </dsp:sp>
    <dsp:sp modelId="{646B41A9-59ED-4FCC-8CA3-93557179557D}">
      <dsp:nvSpPr>
        <dsp:cNvPr id="0" name=""/>
        <dsp:cNvSpPr/>
      </dsp:nvSpPr>
      <dsp:spPr>
        <a:xfrm rot="5400000">
          <a:off x="1920417" y="2123836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5400000">
        <a:off x="1920417" y="2123836"/>
        <a:ext cx="191612" cy="279968"/>
      </dsp:txXfrm>
    </dsp:sp>
    <dsp:sp modelId="{5684E67A-FDD0-46CA-8A91-C905A36D6017}">
      <dsp:nvSpPr>
        <dsp:cNvPr id="0" name=""/>
        <dsp:cNvSpPr/>
      </dsp:nvSpPr>
      <dsp:spPr>
        <a:xfrm>
          <a:off x="1561745" y="245000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Sedentary Activity</a:t>
          </a:r>
          <a:endParaRPr lang="en-GB" sz="900" kern="1200" dirty="0"/>
        </a:p>
      </dsp:txBody>
      <dsp:txXfrm>
        <a:off x="1561745" y="2450009"/>
        <a:ext cx="908957" cy="908957"/>
      </dsp:txXfrm>
    </dsp:sp>
    <dsp:sp modelId="{54CC1141-BEFD-41E8-A144-142DD3DC7E58}">
      <dsp:nvSpPr>
        <dsp:cNvPr id="0" name=""/>
        <dsp:cNvSpPr/>
      </dsp:nvSpPr>
      <dsp:spPr>
        <a:xfrm rot="8100000">
          <a:off x="1482420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8100000">
        <a:off x="1482420" y="1942411"/>
        <a:ext cx="191612" cy="279968"/>
      </dsp:txXfrm>
    </dsp:sp>
    <dsp:sp modelId="{438D77D3-A930-4A92-9D82-76740B31B97A}">
      <dsp:nvSpPr>
        <dsp:cNvPr id="0" name=""/>
        <dsp:cNvSpPr/>
      </dsp:nvSpPr>
      <dsp:spPr>
        <a:xfrm>
          <a:off x="670727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Role   Demands</a:t>
          </a:r>
          <a:endParaRPr lang="en-GB" sz="900" kern="1200" dirty="0"/>
        </a:p>
      </dsp:txBody>
      <dsp:txXfrm>
        <a:off x="670727" y="2080937"/>
        <a:ext cx="908957" cy="908957"/>
      </dsp:txXfrm>
    </dsp:sp>
    <dsp:sp modelId="{53286E74-4220-4FC8-AA04-2E62E8E0C6AF}">
      <dsp:nvSpPr>
        <dsp:cNvPr id="0" name=""/>
        <dsp:cNvSpPr/>
      </dsp:nvSpPr>
      <dsp:spPr>
        <a:xfrm rot="10800000">
          <a:off x="1300996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1300996" y="1504414"/>
        <a:ext cx="191612" cy="279968"/>
      </dsp:txXfrm>
    </dsp:sp>
    <dsp:sp modelId="{8B1A8E24-4DBB-4EB9-BC21-A47DBBEEB25C}">
      <dsp:nvSpPr>
        <dsp:cNvPr id="0" name=""/>
        <dsp:cNvSpPr/>
      </dsp:nvSpPr>
      <dsp:spPr>
        <a:xfrm>
          <a:off x="301655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Gender</a:t>
          </a:r>
          <a:endParaRPr lang="en-GB" sz="900" kern="1200" dirty="0"/>
        </a:p>
      </dsp:txBody>
      <dsp:txXfrm>
        <a:off x="301655" y="1189920"/>
        <a:ext cx="908957" cy="908957"/>
      </dsp:txXfrm>
    </dsp:sp>
    <dsp:sp modelId="{9C57F614-8546-47C4-8612-7F4CBB616004}">
      <dsp:nvSpPr>
        <dsp:cNvPr id="0" name=""/>
        <dsp:cNvSpPr/>
      </dsp:nvSpPr>
      <dsp:spPr>
        <a:xfrm rot="13500000">
          <a:off x="1482420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3500000">
        <a:off x="1482420" y="1066417"/>
        <a:ext cx="191612" cy="279968"/>
      </dsp:txXfrm>
    </dsp:sp>
    <dsp:sp modelId="{0508AFB3-9242-423B-B924-228DFFB6C044}">
      <dsp:nvSpPr>
        <dsp:cNvPr id="0" name=""/>
        <dsp:cNvSpPr/>
      </dsp:nvSpPr>
      <dsp:spPr>
        <a:xfrm>
          <a:off x="670727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Age</a:t>
          </a:r>
          <a:endParaRPr lang="en-GB" sz="900" kern="1200" dirty="0"/>
        </a:p>
      </dsp:txBody>
      <dsp:txXfrm>
        <a:off x="670727" y="298902"/>
        <a:ext cx="908957" cy="9089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E458C-B4D7-4722-BC2C-D2511A066FDA}">
      <dsp:nvSpPr>
        <dsp:cNvPr id="0" name=""/>
        <dsp:cNvSpPr/>
      </dsp:nvSpPr>
      <dsp:spPr>
        <a:xfrm>
          <a:off x="1572146" y="1200321"/>
          <a:ext cx="888155" cy="888155"/>
        </a:xfrm>
        <a:prstGeom prst="ellipse">
          <a:avLst/>
        </a:prstGeom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Incidence and Severity of MSK Injury</a:t>
          </a:r>
          <a:endParaRPr lang="en-GB" sz="1000" b="1" kern="1200" dirty="0"/>
        </a:p>
      </dsp:txBody>
      <dsp:txXfrm>
        <a:off x="1572146" y="1200321"/>
        <a:ext cx="888155" cy="888155"/>
      </dsp:txXfrm>
    </dsp:sp>
    <dsp:sp modelId="{779A9D2F-D4BF-49E2-B88A-4B3C3888D4B6}">
      <dsp:nvSpPr>
        <dsp:cNvPr id="0" name=""/>
        <dsp:cNvSpPr/>
      </dsp:nvSpPr>
      <dsp:spPr>
        <a:xfrm rot="16200000">
          <a:off x="1920417" y="884993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200000">
        <a:off x="1920417" y="884993"/>
        <a:ext cx="191612" cy="279968"/>
      </dsp:txXfrm>
    </dsp:sp>
    <dsp:sp modelId="{C35167E2-5DBE-4A65-87DB-6B3873940452}">
      <dsp:nvSpPr>
        <dsp:cNvPr id="0" name=""/>
        <dsp:cNvSpPr/>
      </dsp:nvSpPr>
      <dsp:spPr>
        <a:xfrm>
          <a:off x="1561745" y="-7016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Movement Ability</a:t>
          </a:r>
          <a:endParaRPr lang="en-GB" sz="900" b="1" kern="1200" dirty="0"/>
        </a:p>
      </dsp:txBody>
      <dsp:txXfrm>
        <a:off x="1561745" y="-70169"/>
        <a:ext cx="908957" cy="908957"/>
      </dsp:txXfrm>
    </dsp:sp>
    <dsp:sp modelId="{75146499-0D1D-4DD2-8D31-A014F36707FA}">
      <dsp:nvSpPr>
        <dsp:cNvPr id="0" name=""/>
        <dsp:cNvSpPr/>
      </dsp:nvSpPr>
      <dsp:spPr>
        <a:xfrm rot="18900000">
          <a:off x="2358414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900000">
        <a:off x="2358414" y="1066417"/>
        <a:ext cx="191612" cy="279968"/>
      </dsp:txXfrm>
    </dsp:sp>
    <dsp:sp modelId="{1EAF4958-0D41-4474-92CF-F8D054E223B4}">
      <dsp:nvSpPr>
        <dsp:cNvPr id="0" name=""/>
        <dsp:cNvSpPr/>
      </dsp:nvSpPr>
      <dsp:spPr>
        <a:xfrm>
          <a:off x="2452762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BMI</a:t>
          </a:r>
          <a:endParaRPr lang="en-GB" sz="900" kern="1200" dirty="0"/>
        </a:p>
      </dsp:txBody>
      <dsp:txXfrm>
        <a:off x="2452762" y="298902"/>
        <a:ext cx="908957" cy="908957"/>
      </dsp:txXfrm>
    </dsp:sp>
    <dsp:sp modelId="{E7E48D3C-0DA4-4989-AF4A-054D69A32F93}">
      <dsp:nvSpPr>
        <dsp:cNvPr id="0" name=""/>
        <dsp:cNvSpPr/>
      </dsp:nvSpPr>
      <dsp:spPr>
        <a:xfrm>
          <a:off x="2539839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539839" y="1504414"/>
        <a:ext cx="191612" cy="279968"/>
      </dsp:txXfrm>
    </dsp:sp>
    <dsp:sp modelId="{A0FA72B1-4D53-4308-BDAC-57E2CE3F4F75}">
      <dsp:nvSpPr>
        <dsp:cNvPr id="0" name=""/>
        <dsp:cNvSpPr/>
      </dsp:nvSpPr>
      <dsp:spPr>
        <a:xfrm>
          <a:off x="2821834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Aerobic Fitness</a:t>
          </a:r>
          <a:endParaRPr lang="en-GB" sz="900" kern="1200" dirty="0"/>
        </a:p>
      </dsp:txBody>
      <dsp:txXfrm>
        <a:off x="2821834" y="1189920"/>
        <a:ext cx="908957" cy="908957"/>
      </dsp:txXfrm>
    </dsp:sp>
    <dsp:sp modelId="{488C683A-B976-4292-B92F-7A95E3E3DBFB}">
      <dsp:nvSpPr>
        <dsp:cNvPr id="0" name=""/>
        <dsp:cNvSpPr/>
      </dsp:nvSpPr>
      <dsp:spPr>
        <a:xfrm rot="2700000">
          <a:off x="2358414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700000">
        <a:off x="2358414" y="1942411"/>
        <a:ext cx="191612" cy="279968"/>
      </dsp:txXfrm>
    </dsp:sp>
    <dsp:sp modelId="{51D88442-7E74-485A-BFB3-D2A5EF83EABC}">
      <dsp:nvSpPr>
        <dsp:cNvPr id="0" name=""/>
        <dsp:cNvSpPr/>
      </dsp:nvSpPr>
      <dsp:spPr>
        <a:xfrm>
          <a:off x="2452762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Physical Activity</a:t>
          </a:r>
        </a:p>
      </dsp:txBody>
      <dsp:txXfrm>
        <a:off x="2452762" y="2080937"/>
        <a:ext cx="908957" cy="908957"/>
      </dsp:txXfrm>
    </dsp:sp>
    <dsp:sp modelId="{646B41A9-59ED-4FCC-8CA3-93557179557D}">
      <dsp:nvSpPr>
        <dsp:cNvPr id="0" name=""/>
        <dsp:cNvSpPr/>
      </dsp:nvSpPr>
      <dsp:spPr>
        <a:xfrm rot="5400000">
          <a:off x="1920417" y="2123836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5400000">
        <a:off x="1920417" y="2123836"/>
        <a:ext cx="191612" cy="279968"/>
      </dsp:txXfrm>
    </dsp:sp>
    <dsp:sp modelId="{5684E67A-FDD0-46CA-8A91-C905A36D6017}">
      <dsp:nvSpPr>
        <dsp:cNvPr id="0" name=""/>
        <dsp:cNvSpPr/>
      </dsp:nvSpPr>
      <dsp:spPr>
        <a:xfrm>
          <a:off x="1561745" y="245000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Sedentary Activity</a:t>
          </a:r>
          <a:endParaRPr lang="en-GB" sz="900" kern="1200" dirty="0"/>
        </a:p>
      </dsp:txBody>
      <dsp:txXfrm>
        <a:off x="1561745" y="2450009"/>
        <a:ext cx="908957" cy="908957"/>
      </dsp:txXfrm>
    </dsp:sp>
    <dsp:sp modelId="{54CC1141-BEFD-41E8-A144-142DD3DC7E58}">
      <dsp:nvSpPr>
        <dsp:cNvPr id="0" name=""/>
        <dsp:cNvSpPr/>
      </dsp:nvSpPr>
      <dsp:spPr>
        <a:xfrm rot="8100000">
          <a:off x="1482420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8100000">
        <a:off x="1482420" y="1942411"/>
        <a:ext cx="191612" cy="279968"/>
      </dsp:txXfrm>
    </dsp:sp>
    <dsp:sp modelId="{438D77D3-A930-4A92-9D82-76740B31B97A}">
      <dsp:nvSpPr>
        <dsp:cNvPr id="0" name=""/>
        <dsp:cNvSpPr/>
      </dsp:nvSpPr>
      <dsp:spPr>
        <a:xfrm>
          <a:off x="670727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Role   Demands</a:t>
          </a:r>
          <a:endParaRPr lang="en-GB" sz="900" kern="1200" dirty="0"/>
        </a:p>
      </dsp:txBody>
      <dsp:txXfrm>
        <a:off x="670727" y="2080937"/>
        <a:ext cx="908957" cy="908957"/>
      </dsp:txXfrm>
    </dsp:sp>
    <dsp:sp modelId="{53286E74-4220-4FC8-AA04-2E62E8E0C6AF}">
      <dsp:nvSpPr>
        <dsp:cNvPr id="0" name=""/>
        <dsp:cNvSpPr/>
      </dsp:nvSpPr>
      <dsp:spPr>
        <a:xfrm rot="10800000">
          <a:off x="1300996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1300996" y="1504414"/>
        <a:ext cx="191612" cy="279968"/>
      </dsp:txXfrm>
    </dsp:sp>
    <dsp:sp modelId="{8B1A8E24-4DBB-4EB9-BC21-A47DBBEEB25C}">
      <dsp:nvSpPr>
        <dsp:cNvPr id="0" name=""/>
        <dsp:cNvSpPr/>
      </dsp:nvSpPr>
      <dsp:spPr>
        <a:xfrm>
          <a:off x="301655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Gender</a:t>
          </a:r>
          <a:endParaRPr lang="en-GB" sz="900" kern="1200" dirty="0"/>
        </a:p>
      </dsp:txBody>
      <dsp:txXfrm>
        <a:off x="301655" y="1189920"/>
        <a:ext cx="908957" cy="908957"/>
      </dsp:txXfrm>
    </dsp:sp>
    <dsp:sp modelId="{9C57F614-8546-47C4-8612-7F4CBB616004}">
      <dsp:nvSpPr>
        <dsp:cNvPr id="0" name=""/>
        <dsp:cNvSpPr/>
      </dsp:nvSpPr>
      <dsp:spPr>
        <a:xfrm rot="13500000">
          <a:off x="1482420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3500000">
        <a:off x="1482420" y="1066417"/>
        <a:ext cx="191612" cy="279968"/>
      </dsp:txXfrm>
    </dsp:sp>
    <dsp:sp modelId="{0508AFB3-9242-423B-B924-228DFFB6C044}">
      <dsp:nvSpPr>
        <dsp:cNvPr id="0" name=""/>
        <dsp:cNvSpPr/>
      </dsp:nvSpPr>
      <dsp:spPr>
        <a:xfrm>
          <a:off x="670727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Age</a:t>
          </a:r>
          <a:endParaRPr lang="en-GB" sz="900" kern="1200" dirty="0"/>
        </a:p>
      </dsp:txBody>
      <dsp:txXfrm>
        <a:off x="670727" y="298902"/>
        <a:ext cx="908957" cy="9089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E458C-B4D7-4722-BC2C-D2511A066FDA}">
      <dsp:nvSpPr>
        <dsp:cNvPr id="0" name=""/>
        <dsp:cNvSpPr/>
      </dsp:nvSpPr>
      <dsp:spPr>
        <a:xfrm>
          <a:off x="1572146" y="1200321"/>
          <a:ext cx="888155" cy="888155"/>
        </a:xfrm>
        <a:prstGeom prst="ellipse">
          <a:avLst/>
        </a:prstGeom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Incidence and Severity of MSK Injury</a:t>
          </a:r>
          <a:endParaRPr lang="en-GB" sz="1000" b="1" kern="1200" dirty="0"/>
        </a:p>
      </dsp:txBody>
      <dsp:txXfrm>
        <a:off x="1572146" y="1200321"/>
        <a:ext cx="888155" cy="888155"/>
      </dsp:txXfrm>
    </dsp:sp>
    <dsp:sp modelId="{779A9D2F-D4BF-49E2-B88A-4B3C3888D4B6}">
      <dsp:nvSpPr>
        <dsp:cNvPr id="0" name=""/>
        <dsp:cNvSpPr/>
      </dsp:nvSpPr>
      <dsp:spPr>
        <a:xfrm rot="16200000">
          <a:off x="1920417" y="884993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200000">
        <a:off x="1920417" y="884993"/>
        <a:ext cx="191612" cy="279968"/>
      </dsp:txXfrm>
    </dsp:sp>
    <dsp:sp modelId="{C35167E2-5DBE-4A65-87DB-6B3873940452}">
      <dsp:nvSpPr>
        <dsp:cNvPr id="0" name=""/>
        <dsp:cNvSpPr/>
      </dsp:nvSpPr>
      <dsp:spPr>
        <a:xfrm>
          <a:off x="1561745" y="-7016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Movement Ability</a:t>
          </a:r>
          <a:endParaRPr lang="en-GB" sz="900" b="1" kern="1200" dirty="0"/>
        </a:p>
      </dsp:txBody>
      <dsp:txXfrm>
        <a:off x="1561745" y="-70169"/>
        <a:ext cx="908957" cy="908957"/>
      </dsp:txXfrm>
    </dsp:sp>
    <dsp:sp modelId="{75146499-0D1D-4DD2-8D31-A014F36707FA}">
      <dsp:nvSpPr>
        <dsp:cNvPr id="0" name=""/>
        <dsp:cNvSpPr/>
      </dsp:nvSpPr>
      <dsp:spPr>
        <a:xfrm rot="18900000">
          <a:off x="2358414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900000">
        <a:off x="2358414" y="1066417"/>
        <a:ext cx="191612" cy="279968"/>
      </dsp:txXfrm>
    </dsp:sp>
    <dsp:sp modelId="{1EAF4958-0D41-4474-92CF-F8D054E223B4}">
      <dsp:nvSpPr>
        <dsp:cNvPr id="0" name=""/>
        <dsp:cNvSpPr/>
      </dsp:nvSpPr>
      <dsp:spPr>
        <a:xfrm>
          <a:off x="2452762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BMI</a:t>
          </a:r>
          <a:endParaRPr lang="en-GB" sz="900" kern="1200" dirty="0"/>
        </a:p>
      </dsp:txBody>
      <dsp:txXfrm>
        <a:off x="2452762" y="298902"/>
        <a:ext cx="908957" cy="908957"/>
      </dsp:txXfrm>
    </dsp:sp>
    <dsp:sp modelId="{E7E48D3C-0DA4-4989-AF4A-054D69A32F93}">
      <dsp:nvSpPr>
        <dsp:cNvPr id="0" name=""/>
        <dsp:cNvSpPr/>
      </dsp:nvSpPr>
      <dsp:spPr>
        <a:xfrm>
          <a:off x="2539839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539839" y="1504414"/>
        <a:ext cx="191612" cy="279968"/>
      </dsp:txXfrm>
    </dsp:sp>
    <dsp:sp modelId="{A0FA72B1-4D53-4308-BDAC-57E2CE3F4F75}">
      <dsp:nvSpPr>
        <dsp:cNvPr id="0" name=""/>
        <dsp:cNvSpPr/>
      </dsp:nvSpPr>
      <dsp:spPr>
        <a:xfrm>
          <a:off x="2821834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Aerobic Fitness</a:t>
          </a:r>
          <a:endParaRPr lang="en-GB" sz="900" kern="1200" dirty="0"/>
        </a:p>
      </dsp:txBody>
      <dsp:txXfrm>
        <a:off x="2821834" y="1189920"/>
        <a:ext cx="908957" cy="908957"/>
      </dsp:txXfrm>
    </dsp:sp>
    <dsp:sp modelId="{488C683A-B976-4292-B92F-7A95E3E3DBFB}">
      <dsp:nvSpPr>
        <dsp:cNvPr id="0" name=""/>
        <dsp:cNvSpPr/>
      </dsp:nvSpPr>
      <dsp:spPr>
        <a:xfrm rot="2700000">
          <a:off x="2358414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700000">
        <a:off x="2358414" y="1942411"/>
        <a:ext cx="191612" cy="279968"/>
      </dsp:txXfrm>
    </dsp:sp>
    <dsp:sp modelId="{51D88442-7E74-485A-BFB3-D2A5EF83EABC}">
      <dsp:nvSpPr>
        <dsp:cNvPr id="0" name=""/>
        <dsp:cNvSpPr/>
      </dsp:nvSpPr>
      <dsp:spPr>
        <a:xfrm>
          <a:off x="2452762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Physical Activity</a:t>
          </a:r>
        </a:p>
      </dsp:txBody>
      <dsp:txXfrm>
        <a:off x="2452762" y="2080937"/>
        <a:ext cx="908957" cy="908957"/>
      </dsp:txXfrm>
    </dsp:sp>
    <dsp:sp modelId="{646B41A9-59ED-4FCC-8CA3-93557179557D}">
      <dsp:nvSpPr>
        <dsp:cNvPr id="0" name=""/>
        <dsp:cNvSpPr/>
      </dsp:nvSpPr>
      <dsp:spPr>
        <a:xfrm rot="5400000">
          <a:off x="1920417" y="2123836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5400000">
        <a:off x="1920417" y="2123836"/>
        <a:ext cx="191612" cy="279968"/>
      </dsp:txXfrm>
    </dsp:sp>
    <dsp:sp modelId="{5684E67A-FDD0-46CA-8A91-C905A36D6017}">
      <dsp:nvSpPr>
        <dsp:cNvPr id="0" name=""/>
        <dsp:cNvSpPr/>
      </dsp:nvSpPr>
      <dsp:spPr>
        <a:xfrm>
          <a:off x="1561745" y="2450009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Sedentary Activity</a:t>
          </a:r>
          <a:endParaRPr lang="en-GB" sz="900" kern="1200" dirty="0"/>
        </a:p>
      </dsp:txBody>
      <dsp:txXfrm>
        <a:off x="1561745" y="2450009"/>
        <a:ext cx="908957" cy="908957"/>
      </dsp:txXfrm>
    </dsp:sp>
    <dsp:sp modelId="{54CC1141-BEFD-41E8-A144-142DD3DC7E58}">
      <dsp:nvSpPr>
        <dsp:cNvPr id="0" name=""/>
        <dsp:cNvSpPr/>
      </dsp:nvSpPr>
      <dsp:spPr>
        <a:xfrm rot="8100000">
          <a:off x="1482420" y="1942411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8100000">
        <a:off x="1482420" y="1942411"/>
        <a:ext cx="191612" cy="279968"/>
      </dsp:txXfrm>
    </dsp:sp>
    <dsp:sp modelId="{438D77D3-A930-4A92-9D82-76740B31B97A}">
      <dsp:nvSpPr>
        <dsp:cNvPr id="0" name=""/>
        <dsp:cNvSpPr/>
      </dsp:nvSpPr>
      <dsp:spPr>
        <a:xfrm>
          <a:off x="670727" y="2080937"/>
          <a:ext cx="908957" cy="908957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Role   Demands</a:t>
          </a:r>
          <a:endParaRPr lang="en-GB" sz="900" kern="1200" dirty="0"/>
        </a:p>
      </dsp:txBody>
      <dsp:txXfrm>
        <a:off x="670727" y="2080937"/>
        <a:ext cx="908957" cy="908957"/>
      </dsp:txXfrm>
    </dsp:sp>
    <dsp:sp modelId="{53286E74-4220-4FC8-AA04-2E62E8E0C6AF}">
      <dsp:nvSpPr>
        <dsp:cNvPr id="0" name=""/>
        <dsp:cNvSpPr/>
      </dsp:nvSpPr>
      <dsp:spPr>
        <a:xfrm rot="10800000">
          <a:off x="1300996" y="1504414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1300996" y="1504414"/>
        <a:ext cx="191612" cy="279968"/>
      </dsp:txXfrm>
    </dsp:sp>
    <dsp:sp modelId="{8B1A8E24-4DBB-4EB9-BC21-A47DBBEEB25C}">
      <dsp:nvSpPr>
        <dsp:cNvPr id="0" name=""/>
        <dsp:cNvSpPr/>
      </dsp:nvSpPr>
      <dsp:spPr>
        <a:xfrm>
          <a:off x="301655" y="1189920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Gender</a:t>
          </a:r>
          <a:endParaRPr lang="en-GB" sz="900" kern="1200" dirty="0"/>
        </a:p>
      </dsp:txBody>
      <dsp:txXfrm>
        <a:off x="301655" y="1189920"/>
        <a:ext cx="908957" cy="908957"/>
      </dsp:txXfrm>
    </dsp:sp>
    <dsp:sp modelId="{9C57F614-8546-47C4-8612-7F4CBB616004}">
      <dsp:nvSpPr>
        <dsp:cNvPr id="0" name=""/>
        <dsp:cNvSpPr/>
      </dsp:nvSpPr>
      <dsp:spPr>
        <a:xfrm rot="13500000">
          <a:off x="1482420" y="1066417"/>
          <a:ext cx="191612" cy="2799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3500000">
        <a:off x="1482420" y="1066417"/>
        <a:ext cx="191612" cy="279968"/>
      </dsp:txXfrm>
    </dsp:sp>
    <dsp:sp modelId="{0508AFB3-9242-423B-B924-228DFFB6C044}">
      <dsp:nvSpPr>
        <dsp:cNvPr id="0" name=""/>
        <dsp:cNvSpPr/>
      </dsp:nvSpPr>
      <dsp:spPr>
        <a:xfrm>
          <a:off x="670727" y="298902"/>
          <a:ext cx="908957" cy="908957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Age</a:t>
          </a:r>
          <a:endParaRPr lang="en-GB" sz="900" kern="1200" dirty="0"/>
        </a:p>
      </dsp:txBody>
      <dsp:txXfrm>
        <a:off x="670727" y="298902"/>
        <a:ext cx="908957" cy="9089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D106D-8DF8-4E7D-97CA-A81651ECD0F0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E190-3AF7-4D36-8F83-678849AF99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503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390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on from this we wanted to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explore just what factors are associated with injury in the SFRS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operational firefighters – as very distinct staff groups within service, this is our largest staff group and the group most likely to suffer injury 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Looked at research to see what characteristics are associated with MSK injury in occupational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sporting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population and looked to measure these where practicable in the SFRS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data collection needed to fit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timescales of routine assessments - C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onsidered what could practicably be measured at this time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saying these are the only factors that matter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that are related to injury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in terms of applied research – balance between validity/control/ time and resource demands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perfect but aware of limitations and these considered in regard to recommendations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did we define injury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looked to identify if there was any association between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factors and self reported injury and absence due to injury in the past 3 years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mentioned what I see to be the importance of good movement – looking at mobility, stability and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coordiantion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wanted to measure this 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looked at a number of movement screening tools. There are a number used within sport but these are typically focussed towards a specific injury concern for example using jump/landing assessment to assess knee stability which is associated with ACL injury or can be subjective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felt the benefit of the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that it is assesses movement of the whole body and it is scoring is objective / it has good inter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rater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reliability – this was important for the research purposes but also for its fair application if we came to adopt this within the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link between movement and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injury 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this be measured?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functional movement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screen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comprises of 7 different movements</a:t>
            </a:r>
            <a:r>
              <a:rPr lang="en-GB" baseline="0" dirty="0" smtClean="0"/>
              <a:t>  looking at functional movement  such as squatting stepping and lunging mobility of the shoulder and t spine and hip and trunk stability and anti-rotational stability.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These movement are designed to place people in extreme position to make limitations to movement more obvious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Each of these movements is scored on a scale of 0-3</a:t>
            </a:r>
          </a:p>
          <a:p>
            <a:r>
              <a:rPr lang="en-GB" baseline="0" dirty="0" smtClean="0"/>
              <a:t>	3 can perform the movement according to instruction</a:t>
            </a:r>
          </a:p>
          <a:p>
            <a:r>
              <a:rPr lang="en-GB" baseline="0" dirty="0" smtClean="0"/>
              <a:t>	2 can perform the movement with minor compensation / limitations</a:t>
            </a:r>
          </a:p>
          <a:p>
            <a:r>
              <a:rPr lang="en-GB" baseline="0" dirty="0" smtClean="0"/>
              <a:t>	1 cannot undertake the movement as instructed</a:t>
            </a:r>
          </a:p>
          <a:p>
            <a:r>
              <a:rPr lang="en-GB" baseline="0" dirty="0" smtClean="0"/>
              <a:t>	0 pain during the movement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Overview of the deep squat</a:t>
            </a:r>
          </a:p>
          <a:p>
            <a:endParaRPr lang="en-GB" dirty="0" smtClean="0"/>
          </a:p>
          <a:p>
            <a:r>
              <a:rPr lang="en-GB" dirty="0" smtClean="0"/>
              <a:t>This gives a total</a:t>
            </a:r>
            <a:r>
              <a:rPr lang="en-GB" baseline="0" dirty="0" smtClean="0"/>
              <a:t> possible score of 21</a:t>
            </a:r>
          </a:p>
          <a:p>
            <a:r>
              <a:rPr lang="en-GB" baseline="0" dirty="0" smtClean="0"/>
              <a:t>We can also look at the differences in scores between the left side of the body and right – significant asymmetries – differences in mobility and strength have been associated with increased injury risk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is initially designed as a screen to guide training prescription but there is a body of research looking at the screen and its association with injury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Findings have been mixed across all pops but it has been seen to be associated with injury in firefighting populations which gave further reason for its use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score of 14 or below is commonly seen as the criteria for being at risk but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Awareness of body/movement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Ability to solve movement problems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Note moving well and this isn’t necessarily about maximum strength just about he mobility and strength to control the body.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630B7-3EDF-495E-B62B-C32D1F651CB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329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injury risk different for firefighter/supervisory managers – we had seen that this staff group was most likely to suffer injury but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look at difference within this staff group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Inferred role demands form their role/rank within the service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didn’t actually quantify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differences in tasks undertaken etc.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assumption that F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have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physically demanding roles, grunt work at incidents whereas supervisory managers are more likely to oversee rather than do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both operational incidents and in training and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more administrative tasks whilst on station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measure/quantify specific differences in role e.g. types of activity undertaken, postures etc.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than other characteristics measured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these factors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influence injury risk?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*including work related activity i.e. routine drills attendance at incidents etc. not just formal physical activity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sedentary moderate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vigorous activity has been seen to be associated with injury….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modified IPAQ questionnaire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Looked at sedentary activity specifically on both work and non working days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these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factors linked to injury risk?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 fitness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cardiovascular fitness / stamina / endurance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of body density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rap – on population level good measure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just composition that matters – total mass / size associated with risk too?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heavier therefore forces may be greater,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also be associated with mobility and participation in activity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This could mean that injury has caused a long term change in</a:t>
            </a:r>
            <a:r>
              <a:rPr lang="en-GB" altLang="en-US" baseline="0" dirty="0" smtClean="0"/>
              <a:t> functional movement ability or that functional movement ability increased likelihood of injury or a combination of the two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we need to improve functional movement to prevent injuries and/or we need to ensure appropriate rehabilitation arrangements are in place to prevent lasting changes to functional movement that may influence role performance and/or future injury risk</a:t>
            </a:r>
            <a:endParaRPr lang="en-GB" altLang="en-US" dirty="0" smtClean="0"/>
          </a:p>
          <a:p>
            <a:endParaRPr lang="en-GB" baseline="0" dirty="0" smtClean="0"/>
          </a:p>
          <a:p>
            <a:r>
              <a:rPr lang="en-GB" dirty="0" smtClean="0"/>
              <a:t>Those</a:t>
            </a:r>
            <a:r>
              <a:rPr lang="en-GB" baseline="0" dirty="0" smtClean="0"/>
              <a:t> scoring below 14 – highly likely to be injured / absent due to injury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Those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508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Needed to consider</a:t>
            </a:r>
            <a:r>
              <a:rPr lang="en-GB" altLang="en-US" baseline="0" dirty="0" smtClean="0"/>
              <a:t> practicality of application – we were concerned about the time it would take to implement this screen in full due to nature of assessment programmes and resources</a:t>
            </a:r>
          </a:p>
          <a:p>
            <a:endParaRPr lang="en-GB" altLang="en-US" baseline="0" dirty="0" smtClean="0"/>
          </a:p>
          <a:p>
            <a:r>
              <a:rPr lang="en-GB" altLang="en-US" baseline="0" dirty="0" smtClean="0"/>
              <a:t>We wanted to see in particular if the deep squat was highly correlated with overall performance</a:t>
            </a:r>
          </a:p>
          <a:p>
            <a:endParaRPr lang="en-GB" altLang="en-US" baseline="0" dirty="0" smtClean="0"/>
          </a:p>
          <a:p>
            <a:r>
              <a:rPr lang="en-GB" altLang="en-US" baseline="0" dirty="0" smtClean="0"/>
              <a:t>Past research had shown this and deep squat movements are also used as a screening tool in other populations – this is due to its requirement for whole body mobility and coordination for successful completion</a:t>
            </a:r>
          </a:p>
          <a:p>
            <a:endParaRPr lang="en-GB" altLang="en-US" baseline="0" dirty="0" smtClean="0"/>
          </a:p>
          <a:p>
            <a:r>
              <a:rPr lang="en-GB" altLang="en-US" baseline="0" dirty="0" smtClean="0"/>
              <a:t>OH squat was the movement most highly correlated to overall score</a:t>
            </a:r>
          </a:p>
          <a:p>
            <a:endParaRPr lang="en-GB" altLang="en-US" baseline="0" dirty="0" smtClean="0"/>
          </a:p>
          <a:p>
            <a:r>
              <a:rPr lang="en-GB" altLang="en-US" baseline="0" dirty="0" smtClean="0"/>
              <a:t>Everyone who scored a 0 or 1 had also suffered from MSK injury although this was only a small number of total suffering injuries</a:t>
            </a:r>
          </a:p>
          <a:p>
            <a:endParaRPr lang="en-GB" altLang="en-US" baseline="0" dirty="0" smtClean="0"/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2161A-293C-472A-8479-3113827137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64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Indication of direction of relationship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420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 work within Health and Wellbeing</a:t>
            </a:r>
            <a:r>
              <a:rPr lang="en-GB" baseline="0" smtClean="0"/>
              <a:t> within a</a:t>
            </a:r>
            <a:r>
              <a:rPr lang="en-GB" smtClean="0"/>
              <a:t> team of comprising of Occ health and fitness professionals my role is to oversee the fitness team</a:t>
            </a:r>
          </a:p>
          <a:p>
            <a:endParaRPr lang="en-GB" smtClean="0"/>
          </a:p>
          <a:p>
            <a:r>
              <a:rPr lang="en-GB" smtClean="0"/>
              <a:t>My remit is for managing staff</a:t>
            </a:r>
            <a:r>
              <a:rPr lang="en-GB" baseline="0" smtClean="0"/>
              <a:t> fitness in the SFRS to ensue individuals can safely and effectively undertake their roles</a:t>
            </a:r>
          </a:p>
          <a:p>
            <a:endParaRPr lang="en-GB" baseline="0" smtClean="0"/>
          </a:p>
          <a:p>
            <a:r>
              <a:rPr lang="en-GB" baseline="0" smtClean="0"/>
              <a:t>Number of strands to this including routine assessments, staff engagement, self/management referrals broader health promotion within service development of policies and procedures</a:t>
            </a:r>
          </a:p>
          <a:p>
            <a:endParaRPr lang="en-GB" baseline="0" smtClean="0"/>
          </a:p>
          <a:p>
            <a:r>
              <a:rPr lang="en-GB" baseline="0" smtClean="0"/>
              <a:t>Ultimately me and my colleagues are there to make staff fitter and healthier to reduce risk associated with poor health and fitness</a:t>
            </a:r>
          </a:p>
          <a:p>
            <a:endParaRPr lang="en-GB" baseline="0" smtClean="0"/>
          </a:p>
          <a:p>
            <a:r>
              <a:rPr lang="en-GB" baseline="0" smtClean="0"/>
              <a:t>My background in in sport science and S+C – essentially coaching movement and application/acceptance of force</a:t>
            </a:r>
          </a:p>
          <a:p>
            <a:endParaRPr lang="en-GB" baseline="0" smtClean="0"/>
          </a:p>
          <a:p>
            <a:r>
              <a:rPr lang="en-GB" baseline="0" smtClean="0"/>
              <a:t>Injury prevention played a very large role in my previous work with athletes and particularly youth athletes where the focus is on developing physical literacy and robustness to tolerate more demanding training/ competition without injury. More recently this has become a larger part of my role within the SFRS.</a:t>
            </a:r>
          </a:p>
          <a:p>
            <a:endParaRPr lang="en-GB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smtClean="0"/>
              <a:t>I am likely to be approaching injury prevention from a slightly different perspective than others but hopefully this will be of value to you…</a:t>
            </a:r>
            <a:endParaRPr lang="en-GB" altLang="en-US" sz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630B7-3EDF-495E-B62B-C32D1F651C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099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8836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Participant characteristics</a:t>
            </a:r>
          </a:p>
          <a:p>
            <a:r>
              <a:rPr lang="en-GB" sz="1200" dirty="0" smtClean="0"/>
              <a:t>*don’t have full data for all participants</a:t>
            </a:r>
          </a:p>
          <a:p>
            <a:endParaRPr lang="en-GB" sz="1200" dirty="0" smtClean="0"/>
          </a:p>
          <a:p>
            <a:r>
              <a:rPr lang="en-GB" sz="1200" dirty="0" smtClean="0"/>
              <a:t>Representative of SFRS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8221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Caution due to female</a:t>
            </a:r>
            <a:r>
              <a:rPr lang="en-GB" sz="1200" baseline="0" dirty="0" smtClean="0"/>
              <a:t> sample size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Sig difference in BMI  - females lower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no difference in any other factor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So we were left with 2 positive outcomes – as in associations</a:t>
            </a:r>
          </a:p>
          <a:p>
            <a:endParaRPr lang="en-GB" sz="1200" baseline="0" dirty="0" smtClean="0"/>
          </a:p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Movement ability is associated with musculoskeletal injury</a:t>
            </a:r>
          </a:p>
          <a:p>
            <a:pPr>
              <a:lnSpc>
                <a:spcPct val="150000"/>
              </a:lnSpc>
            </a:pP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Time spent in sedentary activity is associated with musculoskeletal injury</a:t>
            </a:r>
          </a:p>
          <a:p>
            <a:pPr>
              <a:lnSpc>
                <a:spcPct val="150000"/>
              </a:lnSpc>
            </a:pP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 we then needed to look at preventative strategies</a:t>
            </a:r>
          </a:p>
          <a:p>
            <a:pPr>
              <a:lnSpc>
                <a:spcPct val="150000"/>
              </a:lnSpc>
            </a:pP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6897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decided to introduce the movement screen into routine assessments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despite not being sure of the direction of the relationship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feel that either way there would be benefit – either from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perspective of injury prevention or rehabilitation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r>
              <a:rPr lang="en-GB" dirty="0" smtClean="0"/>
              <a:t>We</a:t>
            </a:r>
            <a:r>
              <a:rPr lang="en-GB" baseline="0" dirty="0" smtClean="0"/>
              <a:t> will ask individuals </a:t>
            </a:r>
            <a:r>
              <a:rPr lang="en-GB" baseline="0" smtClean="0"/>
              <a:t>to omplete </a:t>
            </a:r>
            <a:r>
              <a:rPr lang="en-GB" baseline="0" dirty="0" smtClean="0"/>
              <a:t>the deep squat and then dependent on outcome can refer / or complete the full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3284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en-GB" altLang="en-US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handling / body movements asked of operational firefighters are extremely varied / novel / unique – they will be working on confined spaces footing may not always be level and stable etc.</a:t>
            </a:r>
          </a:p>
          <a:p>
            <a:endParaRPr lang="en-GB" altLang="en-US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focus is to ensure that individuals have the movement ability to adapt to these situations and to solve movement problems/challenges dynamically to minimise risk as far as possible</a:t>
            </a:r>
          </a:p>
          <a:p>
            <a:endParaRPr lang="en-GB" altLang="en-US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they need good movement ability - mobility, stability, coordination strength/ muscular endurance</a:t>
            </a:r>
          </a:p>
          <a:p>
            <a:endParaRPr lang="en-GB" altLang="en-US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address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in that manner / order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focus on mobility and stability as underpinning/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foundations of good movement then look at coordination and then strength / ,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muscualr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endurance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our focus is will be guided by the individual and our observations of their movement 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training prescription this doesn’t necessarily mean that all we will do is mobility / flexibility exercises until there is a full ROM the all we will do is stability… but that e</a:t>
            </a:r>
            <a:r>
              <a:rPr lang="en-GB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xercise complexity will be dictated by ability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still look to improve strength but need to ensure this is done in movement where individuals are stable / coordinated enough to maintain good posture while ensuring these foundations are developed to allow further progression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3284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need to look at gym based training is the transfer of training effect – and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improvements will actually confer benefit on the fireground and other practical situations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we prescribe will be based upon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squatting,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stepping, lunging, pressing, pulling, trunk stability / anti rotational stability patterns of movement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underpinning movement patterns the majority of all practical tasks 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approach is really about developing the individuals capability to adapt to varying movement challenges and giving them the tools to do so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vision – still new haven't implemented yet but this is what we will do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3284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Lastly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want to increase role specific fitness training and actually become more familiar with activities individuals will undertaken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expose to actual movements faced within role, 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3284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Sedentary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 is a risk factor for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injury but for cardiac and metabolic disease – people / organisation need to be aware of this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this does not necessarily mean participation in exercise but simply a reduction in time spent sitting – no set guidelines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look at the design of work environments sit stand desks / exercise work stations etc.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commuting – showers – changing facilities, bike storage etc. – bike to work scheme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look to remove other barriers to participation in physical activity</a:t>
            </a:r>
          </a:p>
          <a:p>
            <a:r>
              <a:rPr lang="en-GB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can make advice and guidance readily accessible</a:t>
            </a:r>
          </a:p>
          <a:p>
            <a:r>
              <a:rPr lang="en-GB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 can look at facilities for example – physical training equipment – remote stations we can offer guidance on training without equipment or how task </a:t>
            </a:r>
            <a:r>
              <a:rPr lang="en-GB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simulatins</a:t>
            </a:r>
            <a:r>
              <a:rPr lang="en-GB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op </a:t>
            </a:r>
            <a:r>
              <a:rPr lang="en-GB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equipemtn</a:t>
            </a:r>
            <a:r>
              <a:rPr lang="en-GB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	used within training</a:t>
            </a:r>
          </a:p>
          <a:p>
            <a:r>
              <a:rPr lang="en-GB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 can </a:t>
            </a:r>
            <a:r>
              <a:rPr lang="en-GB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looka</a:t>
            </a:r>
            <a:r>
              <a:rPr lang="en-GB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time allocated to fitness training in work routines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6545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new – and only retrospective – need continued </a:t>
            </a:r>
            <a:r>
              <a:rPr lang="en-GB" altLang="en-US" sz="120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focuss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wait – 2-3 years for prospective data to show causation – effect on individuals and service and also ethical issue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have reason to believe there is an association we cant do nothing so we needed proceed but can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causation over coming years and will have the benefit of growing data from wider adoption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look t causative factors / apply recommendations to other staff groups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need to continue to review H+S events and injury/absence data to react to emerging trends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832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Quite</a:t>
            </a:r>
            <a:r>
              <a:rPr lang="en-GB" baseline="0" dirty="0" smtClean="0"/>
              <a:t> specific to SFRS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But from this I feel there can be a number of broad recommendations made for other organisations depending on their resources/circumstances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Need to assess movement – at the very least MH training needs a practical component- this should be varied and reflect actual activities individuals are expected to undertake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You can look at making fitness advice accessible – to improve movement / fitness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Access to physiotherapy to ensure appropriate rehabilitation and reduce lasting effects of injuries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Awareness of risks – individual responsibility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Look at working environment – how can you reduce sedentary activity – work breaks – active commuting – equipment desks etc.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967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types of activities are undertaken in:</a:t>
            </a: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wholetime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GB" altLang="en-US" sz="120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/volunteers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control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workshops/stores/office based</a:t>
            </a: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spectrum of staff groups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very active with frequent participation in physical activity/ lifting handling to almost entirely sedentary office based staff with minimal heavy lifting but generic lifting tasks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40-45% of all absence is due to </a:t>
            </a:r>
            <a:r>
              <a:rPr lang="en-GB" altLang="en-US" sz="120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injuries</a:t>
            </a: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17-18 42% of man refs due to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injury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a significant impact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service so there is obviously a drive to reduce the occurrence of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injuries and the impact that they have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40-45% of all absence is due to </a:t>
            </a:r>
            <a:r>
              <a:rPr lang="en-GB" altLang="en-US" sz="120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injuries</a:t>
            </a: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17-18 42% of man refs due to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injury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a significant impact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service so there is obviously a drive to reduce the occurrence of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injuries and the impact that they have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been involved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looking at preventative strategies. Broad title but the brief I had for this was to look at person centred interventions to reduce risk – it is work stemming form this group and work package that I am going to discuss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that this is not all that the service is doing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data from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absence and health and safety and self/management referral reporting could not tell us everything we needed to know about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injuries suffered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this we chose to improve our own recording of data within health and wellbeing based upon self and management and self referrals – this comprised all work related injuries, any work related injuries that resulted in absence and all other self referrals for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physioteherapy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i.e. smaller injuries but that still required intervention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wanted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know who is being injured, when and where they are being injured what they are doing when they become injured and what injuries they are suffering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completed a research project to explore what characteristics are associated with injury within our high risk staff groups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 we considered the outcomes of both these tasks and identified strategies / interventions that would hopefully minimise the risk of injury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only completed at the start of the year so still in process of implementation but hopefully ill outline my vision for what we will be doing 	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978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 the highest rate of injury is within the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wholetime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 group 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duration of time spent working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vole this is also significant – most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definition have fewer responses and only 2-3 hours training a week for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need to consider the size of the staff group – the rate is important but so is the total number - 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we combine the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/volunteer staff groups the uniformed staff group as a whole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597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looked at when injuries were actually suffered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so these are injuries that resulted in absence or are having a sig impact on work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see is that t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majority of these injuries are not suffered at work /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SFRS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to this the largest group are not</a:t>
            </a: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directly attributable to a single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 such as e.g. non specific back pain other aches and pains etc.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Emphasises the need to look at broader approaches and not than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 the specifics of work related tasks and how these are performed or the environments they are performed in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occurring outside of work these still have a large effect on individuals and the service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influence can we have over injury risk where these occur outside of work?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felt that this reinforces the value/ need of that line of enquiry – the only constant between injuries suffered both inside and outside work is the individual </a:t>
            </a: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procedure / working environment obviously very important in protecting individuals and employers but </a:t>
            </a:r>
            <a:r>
              <a:rPr lang="en-GB" altLang="en-US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need to address the individual and their characteristics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051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shows all injuries – suffered in work and outwith work</a:t>
            </a:r>
          </a:p>
          <a:p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strains are the primary cause of injury </a:t>
            </a: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see when looking at work related injuries  is that manual handling and body movement injuries are predominantly resulting in muscle</a:t>
            </a: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strains – whereas slips trips and falls are more likely to result in skeletal injuries – fractures dislocations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reiterate that muscle strains and sprains are preventable – muscle strains occur when the muscle is overloaded – if we can develop the strength of muscles it means they will less likely to be overloaded and if we can develop mobility / and coordination of movement it means muscles are less likely to be put into weaker positions where they are likely to become overloaded in the first place.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 emphasise the need to focus on more than just the working environment and training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 point we wanted to know what was actually related to injuries the </a:t>
            </a:r>
            <a:r>
              <a:rPr lang="en-GB" altLang="en-US" sz="1200" baseline="0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sfrs</a:t>
            </a: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we have such distinct groups and causes of injury – we have initially focussed on the operational staff group as this is the largest staff group leading to the most referrals and who are most likely to suffer injury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E190-3AF7-4D36-8F83-678849AF99E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748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606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081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039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4FF-5EB0-4343-A97A-9E828015CB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0846-8954-4FD8-AA43-3980D028C7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93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E004-E36B-43F6-A5A9-ACE2DC063E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33DC-C2A1-449C-906D-7DCB4C93B9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88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54F9-95FD-41A4-9171-89063F1EB6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A1DF-6A5D-4745-B5D8-FA0BB997D3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10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0E74-FEFF-4583-8B14-CC0CAFFA4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CAC2-0E4F-4572-8EC1-2F25B92753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44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5858-2FDA-4DE8-8659-E2AEAC985B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AA8A-AB3F-42B3-919C-12ABA71F61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02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22BF-BDB4-4172-84A8-9E956BC0C1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D897-4154-4877-B7DA-EA4608C477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878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CFE80-9F9A-4B8E-8E2B-61841B0EC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0879-0FC4-4B39-B856-A180C0FF5F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4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E2AF-0274-4E67-B85E-D441BA7CB4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7033-4C73-4B81-BD40-06539066A5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6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483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A8CE-3A95-48F3-B922-11113CEF60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7184-DD2D-49F2-AF80-FCF25E926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7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F0F2-8308-4F5C-A1C0-A2780D051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B424-6F22-4320-BBC8-6439A63366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95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333-85BF-43F1-A8A8-9E3C91AB96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27A-11F1-4327-950D-03F27703E4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92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00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837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94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358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868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99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014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0801-2E12-4B9B-83C3-550E6713FC5E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BD8F-EF5F-4C85-9AA4-04289382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71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E1F1F5-B235-4E0C-A749-B0260E4CFE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C783DB-0B09-49E3-B344-01FA2A86A768}" type="slidenum">
              <a:rPr lang="en-GB">
                <a:solidFill>
                  <a:prstClr val="black">
                    <a:tint val="7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9913"/>
            <a:ext cx="91217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59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6x9 SFRS ppt_coverslide_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74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What Injuries are they Suffering?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3568" y="1045700"/>
            <a:ext cx="7831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590"/>
            <a:ext cx="7886700" cy="3262312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3895819"/>
              </p:ext>
            </p:extLst>
          </p:nvPr>
        </p:nvGraphicFramePr>
        <p:xfrm>
          <a:off x="1547999" y="882054"/>
          <a:ext cx="6048000" cy="337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932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Characteristics associated with injury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49237558"/>
              </p:ext>
            </p:extLst>
          </p:nvPr>
        </p:nvGraphicFramePr>
        <p:xfrm>
          <a:off x="495002" y="969869"/>
          <a:ext cx="4032448" cy="328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616549" y="1760188"/>
            <a:ext cx="39433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What </a:t>
            </a:r>
            <a:r>
              <a:rPr lang="en-GB" altLang="en-US" sz="1400" dirty="0">
                <a:solidFill>
                  <a:srgbClr val="595959"/>
                </a:solidFill>
                <a:cs typeface="Arial" panose="020B0604020202020204" pitchFamily="34" charset="0"/>
              </a:rPr>
              <a:t>characteristics are associated with MSK injury in </a:t>
            </a:r>
            <a:r>
              <a:rPr lang="en-GB" altLang="en-US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other population? 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What can be practicably </a:t>
            </a:r>
            <a:r>
              <a:rPr lang="en-GB" altLang="en-US" sz="1400" dirty="0">
                <a:solidFill>
                  <a:srgbClr val="595959"/>
                </a:solidFill>
                <a:cs typeface="Arial" panose="020B0604020202020204" pitchFamily="34" charset="0"/>
              </a:rPr>
              <a:t>be measured in SFRS and at the time of routine </a:t>
            </a:r>
            <a:r>
              <a:rPr lang="en-GB" altLang="en-US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assessments?</a:t>
            </a:r>
            <a:endParaRPr lang="en-GB" altLang="en-US" sz="14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0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Characteristics associated with injury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3080" y="584035"/>
            <a:ext cx="8092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590"/>
            <a:ext cx="7886700" cy="3262312"/>
          </a:xfrm>
        </p:spPr>
        <p:txBody>
          <a:bodyPr/>
          <a:lstStyle/>
          <a:p>
            <a:pPr marL="87313" lvl="1" indent="0">
              <a:buNone/>
            </a:pPr>
            <a:endParaRPr lang="en-GB" altLang="en-US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860602405"/>
              </p:ext>
            </p:extLst>
          </p:nvPr>
        </p:nvGraphicFramePr>
        <p:xfrm>
          <a:off x="495002" y="969869"/>
          <a:ext cx="4032448" cy="328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16016" y="1598605"/>
            <a:ext cx="410445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Incidence of Injury </a:t>
            </a: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Self-reported MSK injury in past 3 years</a:t>
            </a:r>
          </a:p>
          <a:p>
            <a:pPr>
              <a:lnSpc>
                <a:spcPct val="150000"/>
              </a:lnSpc>
            </a:pP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Severity of Injury </a:t>
            </a: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Self-reported absence due to MSK injury in past 3 years</a:t>
            </a:r>
            <a:endParaRPr lang="en-GB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4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Characteristics associated with injury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3080" y="584035"/>
            <a:ext cx="8092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590"/>
            <a:ext cx="7886700" cy="3262312"/>
          </a:xfrm>
        </p:spPr>
        <p:txBody>
          <a:bodyPr/>
          <a:lstStyle/>
          <a:p>
            <a:pPr marL="87313" lvl="1" indent="0">
              <a:buNone/>
            </a:pPr>
            <a:endParaRPr lang="en-GB" altLang="en-US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695041742"/>
              </p:ext>
            </p:extLst>
          </p:nvPr>
        </p:nvGraphicFramePr>
        <p:xfrm>
          <a:off x="495002" y="969869"/>
          <a:ext cx="4032448" cy="328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61097" y="1176793"/>
            <a:ext cx="4104456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 sz="16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Movement Ability</a:t>
            </a:r>
          </a:p>
          <a:p>
            <a:pPr>
              <a:lnSpc>
                <a:spcPct val="150000"/>
              </a:lnSpc>
            </a:pP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Functional Movement Screen</a:t>
            </a: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	</a:t>
            </a: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Identifies limitations in mobility, stability and coordination of movement in functional movement patterns</a:t>
            </a:r>
            <a:endParaRPr lang="en-GB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GB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5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8113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Functional Movement Screen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533" y="855663"/>
            <a:ext cx="2700342" cy="347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" r="6047"/>
          <a:stretch>
            <a:fillRect/>
          </a:stretch>
        </p:blipFill>
        <p:spPr bwMode="auto">
          <a:xfrm>
            <a:off x="4968875" y="810419"/>
            <a:ext cx="26162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21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Characteristics associated with injury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3080" y="584035"/>
            <a:ext cx="8092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590"/>
            <a:ext cx="7886700" cy="3262312"/>
          </a:xfrm>
        </p:spPr>
        <p:txBody>
          <a:bodyPr/>
          <a:lstStyle/>
          <a:p>
            <a:pPr marL="87313" lvl="1" indent="0">
              <a:buNone/>
            </a:pPr>
            <a:endParaRPr lang="en-GB" altLang="en-US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566853890"/>
              </p:ext>
            </p:extLst>
          </p:nvPr>
        </p:nvGraphicFramePr>
        <p:xfrm>
          <a:off x="539552" y="969869"/>
          <a:ext cx="4032448" cy="328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61097" y="2025708"/>
            <a:ext cx="410445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Role Demands</a:t>
            </a:r>
          </a:p>
          <a:p>
            <a:pPr lvl="1"/>
            <a:endParaRPr lang="en-GB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 indent="-742950"/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Firefighters</a:t>
            </a:r>
          </a:p>
          <a:p>
            <a:pPr lvl="1"/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 indent="-742950"/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Supervisory Managers (Crew Managers and above)</a:t>
            </a:r>
            <a:endParaRPr lang="en-GB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7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Characteristics associated with injury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3080" y="584035"/>
            <a:ext cx="8092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590"/>
            <a:ext cx="7886700" cy="3262312"/>
          </a:xfrm>
        </p:spPr>
        <p:txBody>
          <a:bodyPr/>
          <a:lstStyle/>
          <a:p>
            <a:pPr marL="87313" lvl="1" indent="0">
              <a:buNone/>
            </a:pPr>
            <a:endParaRPr lang="en-GB" altLang="en-US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863186786"/>
              </p:ext>
            </p:extLst>
          </p:nvPr>
        </p:nvGraphicFramePr>
        <p:xfrm>
          <a:off x="539552" y="969869"/>
          <a:ext cx="4032448" cy="328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1999" y="1151773"/>
            <a:ext cx="4248473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Self Reported Physical Activity and Sedentary Activity</a:t>
            </a:r>
          </a:p>
          <a:p>
            <a:pPr>
              <a:lnSpc>
                <a:spcPct val="150000"/>
              </a:lnSpc>
            </a:pP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Time spent sitting on a typical work day</a:t>
            </a:r>
          </a:p>
          <a:p>
            <a:pPr lvl="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595959"/>
              </a:solidFill>
              <a:latin typeface="+mn-lt"/>
              <a:cs typeface="Arial" panose="020B0604020202020204" pitchFamily="34" charset="0"/>
            </a:endParaRPr>
          </a:p>
          <a:p>
            <a:pPr lvl="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Time spent sitting on a typical non-work day</a:t>
            </a:r>
          </a:p>
          <a:p>
            <a:pPr lvl="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595959"/>
              </a:solidFill>
              <a:latin typeface="+mn-lt"/>
              <a:cs typeface="Arial" panose="020B0604020202020204" pitchFamily="34" charset="0"/>
            </a:endParaRPr>
          </a:p>
          <a:p>
            <a:pPr lvl="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Time spent in moderate physical activity per </a:t>
            </a:r>
            <a:r>
              <a:rPr lang="en-GB" altLang="en-US" sz="1400" dirty="0" smtClean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week</a:t>
            </a:r>
            <a:endParaRPr lang="en-GB" altLang="en-US" sz="1400" dirty="0">
              <a:solidFill>
                <a:srgbClr val="595959"/>
              </a:solidFill>
              <a:latin typeface="+mn-lt"/>
              <a:cs typeface="Arial" panose="020B0604020202020204" pitchFamily="34" charset="0"/>
            </a:endParaRPr>
          </a:p>
          <a:p>
            <a:pPr lvl="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595959"/>
              </a:solidFill>
              <a:latin typeface="+mn-lt"/>
              <a:cs typeface="Arial" panose="020B0604020202020204" pitchFamily="34" charset="0"/>
            </a:endParaRPr>
          </a:p>
          <a:p>
            <a:pPr lvl="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Time spent in vigorous physical activity per </a:t>
            </a:r>
            <a:r>
              <a:rPr lang="en-GB" altLang="en-US" sz="1400" dirty="0" smtClean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week</a:t>
            </a:r>
            <a:endParaRPr lang="en-GB" altLang="en-US" sz="1400" dirty="0">
              <a:solidFill>
                <a:srgbClr val="59595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2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Characteristics associated with injury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3080" y="584035"/>
            <a:ext cx="8092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590"/>
            <a:ext cx="7886700" cy="3262312"/>
          </a:xfrm>
        </p:spPr>
        <p:txBody>
          <a:bodyPr/>
          <a:lstStyle/>
          <a:p>
            <a:pPr marL="87313" lvl="1" indent="0">
              <a:buNone/>
            </a:pPr>
            <a:endParaRPr lang="en-GB" altLang="en-US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827372760"/>
              </p:ext>
            </p:extLst>
          </p:nvPr>
        </p:nvGraphicFramePr>
        <p:xfrm>
          <a:off x="539552" y="969869"/>
          <a:ext cx="4032448" cy="328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88472" y="1798660"/>
            <a:ext cx="41044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Aerobic Fitness </a:t>
            </a:r>
          </a:p>
          <a:p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Chester Treadmill Walk Test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GB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GB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Body Mass Index</a:t>
            </a:r>
          </a:p>
          <a:p>
            <a:endParaRPr lang="en-GB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4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07" y="21123"/>
            <a:ext cx="7886700" cy="995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Outcomes - Functional Movement Screen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1843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7516484"/>
              </p:ext>
            </p:extLst>
          </p:nvPr>
        </p:nvGraphicFramePr>
        <p:xfrm>
          <a:off x="467908" y="1073930"/>
          <a:ext cx="3780000" cy="1980000"/>
        </p:xfrm>
        <a:graphic>
          <a:graphicData uri="http://schemas.openxmlformats.org/presentationml/2006/ole">
            <p:oleObj spid="_x0000_s2104" name="Chart" r:id="rId4" imgW="3346994" imgH="1731414" progId="Excel.Sheet.8">
              <p:embed/>
            </p:oleObj>
          </a:graphicData>
        </a:graphic>
      </p:graphicFrame>
      <p:graphicFrame>
        <p:nvGraphicFramePr>
          <p:cNvPr id="1843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6245957"/>
              </p:ext>
            </p:extLst>
          </p:nvPr>
        </p:nvGraphicFramePr>
        <p:xfrm>
          <a:off x="4775507" y="1073930"/>
          <a:ext cx="3780000" cy="1980000"/>
        </p:xfrm>
        <a:graphic>
          <a:graphicData uri="http://schemas.openxmlformats.org/presentationml/2006/ole">
            <p:oleObj spid="_x0000_s2105" name="Chart" r:id="rId5" imgW="3346994" imgH="1908213" progId="Excel.Sheet.8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78253" y="1516369"/>
            <a:ext cx="16779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 = 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329" y="1647754"/>
            <a:ext cx="1677988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 = 0.06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9367" y="3363838"/>
            <a:ext cx="5253038" cy="89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Poor movement ability increases likelihood of musculoskeletal injury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and / or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Past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musculoskeletal injury has led to lasting reduction in movement ability  </a:t>
            </a:r>
          </a:p>
        </p:txBody>
      </p:sp>
    </p:spTree>
    <p:extLst>
      <p:ext uri="{BB962C8B-B14F-4D97-AF65-F5344CB8AC3E}">
        <p14:creationId xmlns:p14="http://schemas.microsoft.com/office/powerpoint/2010/main" xmlns="" val="35652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63"/>
            <a:ext cx="7886700" cy="995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Outcomes - Functional Movement Screen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2144479"/>
            <a:ext cx="4464496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 Deep Squat Exercise is the best predictor of total movement screen score among the seven individual exercises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6803320"/>
              </p:ext>
            </p:extLst>
          </p:nvPr>
        </p:nvGraphicFramePr>
        <p:xfrm>
          <a:off x="755576" y="987574"/>
          <a:ext cx="3096344" cy="334223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64228"/>
                <a:gridCol w="1032116"/>
              </a:tblGrid>
              <a:tr h="6394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FMS</a:t>
                      </a:r>
                      <a:r>
                        <a:rPr lang="en-GB" sz="1100" b="1" baseline="0" dirty="0" smtClean="0">
                          <a:effectLst/>
                        </a:rPr>
                        <a:t> Exercise </a:t>
                      </a:r>
                      <a:r>
                        <a:rPr lang="en-GB" sz="1100" b="1" dirty="0" smtClean="0">
                          <a:effectLst/>
                        </a:rPr>
                        <a:t>Correlation </a:t>
                      </a:r>
                      <a:r>
                        <a:rPr lang="en-GB" sz="1100" b="1" dirty="0">
                          <a:effectLst/>
                        </a:rPr>
                        <a:t>with Total FMS Score 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9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Movement</a:t>
                      </a:r>
                      <a:r>
                        <a:rPr lang="en-GB" sz="1100" b="1" baseline="0" dirty="0" smtClean="0">
                          <a:effectLst/>
                        </a:rPr>
                        <a:t> </a:t>
                      </a:r>
                      <a:r>
                        <a:rPr lang="en-GB" sz="1100" b="1" dirty="0" smtClean="0">
                          <a:effectLst/>
                        </a:rPr>
                        <a:t>Screen </a:t>
                      </a:r>
                      <a:r>
                        <a:rPr lang="en-GB" sz="1100" b="1" dirty="0">
                          <a:effectLst/>
                        </a:rPr>
                        <a:t>Exercise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R-Value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94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Deep Squat 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0.75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94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Hurdle Step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0.66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94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In Line Lunge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0.40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94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Shoulder Mobility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0.37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94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Active Straight Leg Raise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0.64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94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Trunk Stability Push up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0.38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94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Rotary Stability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</a:rPr>
                        <a:t>0.43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478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13806" y="1300707"/>
            <a:ext cx="8046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Staff Health and Fitness to Reduce Musculoskeletal Injury Risk in the Scottish Fire and Rescue Service</a:t>
            </a:r>
            <a:endParaRPr lang="en-US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13806" y="3308084"/>
            <a:ext cx="80467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Passant BSc (hons), MSc, ASCC</a:t>
            </a:r>
            <a:endParaRPr lang="en-US" altLang="en-US" sz="16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Outcomes - Age, Lifestyle and Physical Characteristics and MSK Injury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5723975"/>
              </p:ext>
            </p:extLst>
          </p:nvPr>
        </p:nvGraphicFramePr>
        <p:xfrm>
          <a:off x="539552" y="1095225"/>
          <a:ext cx="4247999" cy="32950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27999"/>
                <a:gridCol w="840000"/>
                <a:gridCol w="840000"/>
                <a:gridCol w="840000"/>
              </a:tblGrid>
              <a:tr h="391633"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Non - Injured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Injured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Sig.</a:t>
                      </a:r>
                      <a:endParaRPr lang="en-GB" sz="1000" dirty="0"/>
                    </a:p>
                  </a:txBody>
                  <a:tcPr anchor="ctr"/>
                </a:tc>
              </a:tr>
              <a:tr h="321827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66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28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-</a:t>
                      </a:r>
                      <a:endParaRPr lang="en-GB" sz="1000" dirty="0"/>
                    </a:p>
                  </a:txBody>
                  <a:tcPr anchor="ctr"/>
                </a:tc>
              </a:tr>
              <a:tr h="321827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Average Age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41.7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43.6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0.37</a:t>
                      </a:r>
                      <a:endParaRPr lang="en-GB" sz="1000" dirty="0"/>
                    </a:p>
                  </a:txBody>
                  <a:tcPr anchor="ctr"/>
                </a:tc>
              </a:tr>
              <a:tr h="321827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Average BMI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26.1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26.0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0.85</a:t>
                      </a:r>
                      <a:endParaRPr lang="en-GB" sz="1000" dirty="0"/>
                    </a:p>
                  </a:txBody>
                  <a:tcPr anchor="ctr"/>
                </a:tc>
              </a:tr>
              <a:tr h="362152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Average Aerobic Fitness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46.4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47.4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0.59</a:t>
                      </a:r>
                      <a:endParaRPr lang="en-GB" sz="1000" dirty="0"/>
                    </a:p>
                  </a:txBody>
                  <a:tcPr anchor="ctr"/>
                </a:tc>
              </a:tr>
              <a:tr h="362152">
                <a:tc>
                  <a:txBody>
                    <a:bodyPr/>
                    <a:lstStyle/>
                    <a:p>
                      <a:pPr algn="l"/>
                      <a:r>
                        <a:rPr lang="en-GB" sz="1000" baseline="0" dirty="0" smtClean="0"/>
                        <a:t>Vigorous Activity per week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194.8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212.2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0.54</a:t>
                      </a:r>
                      <a:endParaRPr lang="en-GB" sz="1000" dirty="0"/>
                    </a:p>
                  </a:txBody>
                  <a:tcPr anchor="ctr"/>
                </a:tc>
              </a:tr>
              <a:tr h="402994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Moderate Activity per</a:t>
                      </a:r>
                      <a:r>
                        <a:rPr lang="en-GB" sz="1000" baseline="0" dirty="0" smtClean="0"/>
                        <a:t> week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195.5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161.7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0.34</a:t>
                      </a:r>
                      <a:endParaRPr lang="en-GB" sz="1000" dirty="0"/>
                    </a:p>
                  </a:txBody>
                  <a:tcPr anchor="ctr"/>
                </a:tc>
              </a:tr>
              <a:tr h="402994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/>
                        <a:t>Sedentary Activity - Working Days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157.7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221.5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0.003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02994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/>
                        <a:t>Sedentary Activity</a:t>
                      </a:r>
                      <a:r>
                        <a:rPr lang="en-GB" sz="1000" b="1" baseline="0" dirty="0" smtClean="0"/>
                        <a:t> – Non Working Days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134.5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171.3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0.01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0071" y="1419622"/>
            <a:ext cx="37034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Those who have been absent due to musculoskeletal injury in the past 3 years spend more time sitting on working days than those who have not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This is despite there being no difference in levels of  participation in moderate or vigorous physical activity</a:t>
            </a:r>
          </a:p>
          <a:p>
            <a:pPr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67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Outcomes - Age, Lifestyle and Physical Characteristics and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absence due to MSK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Injury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897014"/>
              </p:ext>
            </p:extLst>
          </p:nvPr>
        </p:nvGraphicFramePr>
        <p:xfrm>
          <a:off x="539552" y="1097566"/>
          <a:ext cx="4248472" cy="32887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2852"/>
                <a:gridCol w="828540"/>
                <a:gridCol w="828540"/>
                <a:gridCol w="828540"/>
              </a:tblGrid>
              <a:tr h="416052"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No</a:t>
                      </a:r>
                      <a:r>
                        <a:rPr lang="en-GB" sz="1000" baseline="0" dirty="0" smtClean="0"/>
                        <a:t> Absence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Absent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Sig.</a:t>
                      </a:r>
                      <a:endParaRPr lang="en-GB" sz="1000" dirty="0"/>
                    </a:p>
                  </a:txBody>
                  <a:tcPr anchor="ctr"/>
                </a:tc>
              </a:tr>
              <a:tr h="34671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76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18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-</a:t>
                      </a:r>
                      <a:endParaRPr lang="en-GB" sz="1000" dirty="0"/>
                    </a:p>
                  </a:txBody>
                  <a:tcPr anchor="ctr"/>
                </a:tc>
              </a:tr>
              <a:tr h="34671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Average Age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41.8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42.5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0.29</a:t>
                      </a:r>
                      <a:endParaRPr lang="en-GB" sz="1000" dirty="0"/>
                    </a:p>
                  </a:txBody>
                  <a:tcPr anchor="ctr"/>
                </a:tc>
              </a:tr>
              <a:tr h="34671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Average BMI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25.9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26.5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0.54</a:t>
                      </a:r>
                      <a:endParaRPr lang="en-GB" sz="1000" dirty="0"/>
                    </a:p>
                  </a:txBody>
                  <a:tcPr anchor="ctr"/>
                </a:tc>
              </a:tr>
              <a:tr h="34671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Average Aerobic Fitness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46.5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47.6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0.6</a:t>
                      </a:r>
                      <a:endParaRPr lang="en-GB" sz="1000" dirty="0"/>
                    </a:p>
                  </a:txBody>
                  <a:tcPr anchor="ctr"/>
                </a:tc>
              </a:tr>
              <a:tr h="346710">
                <a:tc>
                  <a:txBody>
                    <a:bodyPr/>
                    <a:lstStyle/>
                    <a:p>
                      <a:pPr algn="l"/>
                      <a:r>
                        <a:rPr lang="en-GB" sz="1000" baseline="0" dirty="0" smtClean="0"/>
                        <a:t>Vigorous Activity per week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196.7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214.4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0.6</a:t>
                      </a:r>
                      <a:endParaRPr lang="en-GB" sz="1000" dirty="0"/>
                    </a:p>
                  </a:txBody>
                  <a:tcPr anchor="ctr"/>
                </a:tc>
              </a:tr>
              <a:tr h="34671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Moderate Activity per</a:t>
                      </a:r>
                      <a:r>
                        <a:rPr lang="en-GB" sz="1000" baseline="0" dirty="0" smtClean="0"/>
                        <a:t> week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184.5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198.5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0.75</a:t>
                      </a:r>
                      <a:endParaRPr lang="en-GB" sz="1000" dirty="0"/>
                    </a:p>
                  </a:txBody>
                  <a:tcPr anchor="ctr"/>
                </a:tc>
              </a:tr>
              <a:tr h="381612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/>
                        <a:t>Sedentary Activity - Working Days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166.5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218.8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0.04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81612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 smtClean="0"/>
                        <a:t>Sedentary Activity</a:t>
                      </a:r>
                      <a:r>
                        <a:rPr lang="en-GB" sz="1000" b="0" baseline="0" dirty="0" smtClean="0"/>
                        <a:t> – Non Working Days</a:t>
                      </a:r>
                      <a:endParaRPr lang="en-GB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/>
                        <a:t>139.2</a:t>
                      </a:r>
                      <a:endParaRPr lang="en-GB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/>
                        <a:t>173.6</a:t>
                      </a:r>
                      <a:endParaRPr lang="en-GB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/>
                        <a:t>0.06</a:t>
                      </a:r>
                      <a:endParaRPr lang="en-GB" sz="10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94961" y="1335555"/>
            <a:ext cx="3816424" cy="296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Those who have been absent due to musculoskeletal injury in the past 3 years spend more time sitting on working days than those who have not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This is despite there being no difference in levels of  participation in moderate or vigorous physical activity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78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4429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Outcomes – SFRS Role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9539951"/>
              </p:ext>
            </p:extLst>
          </p:nvPr>
        </p:nvGraphicFramePr>
        <p:xfrm>
          <a:off x="539552" y="1563638"/>
          <a:ext cx="359999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479"/>
                <a:gridCol w="991760"/>
                <a:gridCol w="991760"/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Firefighters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Supervisory Managers</a:t>
                      </a:r>
                      <a:endParaRPr lang="en-GB" sz="11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68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26</a:t>
                      </a:r>
                      <a:endParaRPr lang="en-GB" sz="1100" dirty="0"/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MSK</a:t>
                      </a:r>
                      <a:r>
                        <a:rPr lang="en-GB" sz="1100" baseline="0" dirty="0" smtClean="0"/>
                        <a:t> Injury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25%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42.3%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Absence Due</a:t>
                      </a:r>
                      <a:r>
                        <a:rPr lang="en-GB" sz="1100" baseline="0" dirty="0" smtClean="0"/>
                        <a:t> to MSK Injury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19.1%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dk1"/>
                          </a:solidFill>
                        </a:rPr>
                        <a:t>19.2%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61907" y="1131590"/>
            <a:ext cx="432048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Senior officers were more likely to have suffered musculoskeletal injury in the past three years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Firefighters and Supervisory managers were equally likely to be absent as a result of musculoskeletal injuries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 only statistically significant difference between these roles was time spent in sedentary activity on working days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75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Outcomes - Gender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914006"/>
              </p:ext>
            </p:extLst>
          </p:nvPr>
        </p:nvGraphicFramePr>
        <p:xfrm>
          <a:off x="539552" y="1563638"/>
          <a:ext cx="3603600" cy="1706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16400"/>
                <a:gridCol w="993600"/>
                <a:gridCol w="993600"/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Female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Male</a:t>
                      </a:r>
                      <a:endParaRPr lang="en-GB" sz="11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11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83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MSK</a:t>
                      </a:r>
                      <a:r>
                        <a:rPr lang="en-GB" sz="1100" baseline="0" dirty="0" smtClean="0"/>
                        <a:t> Pain or Injury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27.3%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30.1%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Absence Due</a:t>
                      </a:r>
                      <a:r>
                        <a:rPr lang="en-GB" sz="1100" baseline="0" dirty="0" smtClean="0"/>
                        <a:t> to Pain or Injury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18.2%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19.3%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4910" y="1401415"/>
            <a:ext cx="42295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Males and Females were equally likely to suffer from and be absent as a result of musculoskeletal injuries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 were no other statistically differences between males and females with the exception of BMI</a:t>
            </a:r>
          </a:p>
          <a:p>
            <a:pPr>
              <a:lnSpc>
                <a:spcPct val="150000"/>
              </a:lnSpc>
              <a:defRPr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99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Preventative Strategies – Movement Ability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53190" y="1635854"/>
            <a:ext cx="466343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All uniformed staff will participate in a movement screen as part of their routing health and wellbeing assessment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rgbClr val="595959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Individualised training programmes will be provided to individuals where limitations in movements are identified</a:t>
            </a:r>
          </a:p>
          <a:p>
            <a:r>
              <a:rPr lang="en-GB" altLang="en-US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3558"/>
            <a:ext cx="2700342" cy="347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48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Preventative Strategies – Movement Ability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28650" y="1131590"/>
            <a:ext cx="430339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Move well then move often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Base fitness training around functional movement patterns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Utilise role specific activities and task simulations within fitness training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56269365"/>
              </p:ext>
            </p:extLst>
          </p:nvPr>
        </p:nvGraphicFramePr>
        <p:xfrm>
          <a:off x="5292080" y="1131590"/>
          <a:ext cx="352839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35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Preventative Strategies – Movement Ability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28650" y="1123688"/>
            <a:ext cx="430339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Move well then move often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Base fitness training around </a:t>
            </a: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functional </a:t>
            </a: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movement patterns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Utilise role specific activities and task simulations within fitness </a:t>
            </a: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training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3688"/>
            <a:ext cx="1080000" cy="144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3688"/>
            <a:ext cx="1080000" cy="144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82756"/>
            <a:ext cx="1080000" cy="143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645" y="2682756"/>
            <a:ext cx="1080000" cy="143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947" y="1128456"/>
            <a:ext cx="1080000" cy="143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947" y="2668182"/>
            <a:ext cx="1080000" cy="143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7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Preventative Strategies – Movement Ability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20142" y="1191771"/>
            <a:ext cx="4311898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Move well then move often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Base fitness training around </a:t>
            </a: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functional </a:t>
            </a: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movement patterns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Utilise role specific activities and task simulations within fitness </a:t>
            </a: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training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532" y="1195095"/>
            <a:ext cx="1800000" cy="134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490" y="1191771"/>
            <a:ext cx="1800000" cy="135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185" y="2631931"/>
            <a:ext cx="180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79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Preventative Strategies – Sedentary Activity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28650" y="1020763"/>
            <a:ext cx="4656816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Raise awareness of health risks of sedentary activity</a:t>
            </a:r>
          </a:p>
          <a:p>
            <a:pPr>
              <a:lnSpc>
                <a:spcPct val="150000"/>
              </a:lnSpc>
            </a:pPr>
            <a:endParaRPr lang="en-GB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Consideration to equipment/ design of working environments</a:t>
            </a:r>
          </a:p>
          <a:p>
            <a:pPr>
              <a:lnSpc>
                <a:spcPct val="150000"/>
              </a:lnSpc>
            </a:pPr>
            <a:endParaRPr lang="en-GB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Make </a:t>
            </a: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physical activity / fitness training more accessible</a:t>
            </a: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	guidance</a:t>
            </a: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	facilities</a:t>
            </a: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	time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5466" y="1422946"/>
            <a:ext cx="1800000" cy="134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2424" y="1419622"/>
            <a:ext cx="1800000" cy="135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119" y="2859782"/>
            <a:ext cx="180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6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87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Next Steps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97252" y="1020763"/>
            <a:ext cx="788670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What is the direction of the relationships between individual characteristics and injury?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What are the relationships between individual characteristics and injury in other staff groups?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Continue to record and report on musculoskeletal injury data and react to emerging trends</a:t>
            </a:r>
          </a:p>
          <a:p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9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Scottish Fire and rescue Service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3080" y="631576"/>
            <a:ext cx="8092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Established April 2013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Circa 8000 staff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Staff groups: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Uniformed</a:t>
            </a:r>
          </a:p>
          <a:p>
            <a:pPr lvl="2" indent="-285750">
              <a:buFont typeface="Arial"/>
              <a:buChar char="–"/>
            </a:pP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Wholetime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lvl="3" indent="-285750"/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Flexi duty</a:t>
            </a:r>
          </a:p>
          <a:p>
            <a:pPr lvl="3" indent="-285750"/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Day duty</a:t>
            </a:r>
          </a:p>
          <a:p>
            <a:pPr lvl="3" indent="-285750"/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Shifts</a:t>
            </a:r>
          </a:p>
          <a:p>
            <a:pPr lvl="2" indent="-285750">
              <a:buFont typeface="Arial"/>
              <a:buChar char="–"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Retained</a:t>
            </a:r>
            <a:r>
              <a:rPr kumimoji="0" lang="en-GB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</a:t>
            </a:r>
            <a:r>
              <a:rPr kumimoji="0" lang="en-GB" sz="1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uty</a:t>
            </a:r>
            <a:r>
              <a:rPr kumimoji="0" lang="en-GB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 System</a:t>
            </a:r>
          </a:p>
          <a:p>
            <a:pPr lvl="2" indent="-285750">
              <a:buFont typeface="Arial"/>
              <a:buChar char="–"/>
            </a:pPr>
            <a:r>
              <a:rPr lang="en-GB" sz="13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Volunteers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Operations Control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Support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408" y="2617681"/>
            <a:ext cx="2434752" cy="15855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960" y="1093241"/>
            <a:ext cx="2434752" cy="1530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093240"/>
            <a:ext cx="2603312" cy="15302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623479"/>
            <a:ext cx="2606197" cy="15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2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189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Recommendations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43558"/>
            <a:ext cx="80648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and address limitations in movement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health and fitness advice accessible 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physiotherapy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rehabilitation services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Raise awareness of the health risks associated with sedentary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 physical activity and reduction of work related sedentary activity</a:t>
            </a:r>
          </a:p>
        </p:txBody>
      </p:sp>
    </p:spTree>
    <p:extLst>
      <p:ext uri="{BB962C8B-B14F-4D97-AF65-F5344CB8AC3E}">
        <p14:creationId xmlns:p14="http://schemas.microsoft.com/office/powerpoint/2010/main" xmlns="" val="37884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36" y="1657622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Questions?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Musculoskeletal Injuries in the SFRS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81315" y="651540"/>
            <a:ext cx="8092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5249424"/>
              </p:ext>
            </p:extLst>
          </p:nvPr>
        </p:nvGraphicFramePr>
        <p:xfrm>
          <a:off x="1187624" y="1113205"/>
          <a:ext cx="3240000" cy="296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1926295"/>
              </p:ext>
            </p:extLst>
          </p:nvPr>
        </p:nvGraphicFramePr>
        <p:xfrm>
          <a:off x="4716016" y="1113205"/>
          <a:ext cx="3240000" cy="29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271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Musculoskeletal Injuries Risk Reduction Working Group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3080" y="584035"/>
            <a:ext cx="8092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590"/>
            <a:ext cx="7886700" cy="3262312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cross-directorate musculoskeletal injuries risk reduction working group has been established to prevent occurrence of musculoskeletal injuries in the SFRS</a:t>
            </a:r>
          </a:p>
          <a:p>
            <a:pPr marL="0" lvl="1" indent="0">
              <a:lnSpc>
                <a:spcPct val="150000"/>
              </a:lnSpc>
              <a:buNone/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lines of enquiry: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Fleet and Equipment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Bariatric Casualty Handling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Manual Handling Training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Person Centred Preventative Strategies</a:t>
            </a:r>
          </a:p>
          <a:p>
            <a:pPr lvl="1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Musculoskeletal Injuries Risk Reduction Working Group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3568" y="1045700"/>
            <a:ext cx="7831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09726"/>
            <a:ext cx="7886700" cy="3262312"/>
          </a:xfrm>
        </p:spPr>
        <p:txBody>
          <a:bodyPr/>
          <a:lstStyle/>
          <a:p>
            <a:pPr marL="82550" lvl="1" indent="0">
              <a:lnSpc>
                <a:spcPct val="150000"/>
              </a:lnSpc>
              <a:buNone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Data Collection</a:t>
            </a:r>
          </a:p>
          <a:p>
            <a:pPr marL="342900" lvl="1" indent="198438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 is being injured?</a:t>
            </a:r>
          </a:p>
          <a:p>
            <a:pPr marL="342900" lvl="1" indent="198438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and where are they being injured?</a:t>
            </a:r>
          </a:p>
          <a:p>
            <a:pPr marL="342900" lvl="1" indent="198438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are they being injured?</a:t>
            </a:r>
          </a:p>
          <a:p>
            <a:pPr marL="342900" lvl="1" indent="198438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injuries are they suffering?</a:t>
            </a:r>
          </a:p>
          <a:p>
            <a:pPr marL="342900" lvl="1" indent="-254000">
              <a:lnSpc>
                <a:spcPct val="150000"/>
              </a:lnSpc>
              <a:buNone/>
              <a:tabLst>
                <a:tab pos="88900" algn="l"/>
              </a:tabLst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</a:t>
            </a:r>
          </a:p>
          <a:p>
            <a:pPr marL="342900" lvl="1" indent="198438">
              <a:lnSpc>
                <a:spcPct val="150000"/>
              </a:lnSpc>
              <a:buNone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there any common individual characteristics of those suffering injury?</a:t>
            </a:r>
          </a:p>
          <a:p>
            <a:pPr marL="342900" lvl="1" indent="-254000">
              <a:lnSpc>
                <a:spcPct val="150000"/>
              </a:lnSpc>
              <a:buNone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and Implementation of Preventative Strategies</a:t>
            </a:r>
          </a:p>
        </p:txBody>
      </p:sp>
    </p:spTree>
    <p:extLst>
      <p:ext uri="{BB962C8B-B14F-4D97-AF65-F5344CB8AC3E}">
        <p14:creationId xmlns:p14="http://schemas.microsoft.com/office/powerpoint/2010/main" xmlns="" val="22327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Who is Being Injured?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3568" y="1045700"/>
            <a:ext cx="7831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590"/>
            <a:ext cx="7886700" cy="3262312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4022721"/>
              </p:ext>
            </p:extLst>
          </p:nvPr>
        </p:nvGraphicFramePr>
        <p:xfrm>
          <a:off x="1503114" y="841192"/>
          <a:ext cx="6048672" cy="334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028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-31828"/>
            <a:ext cx="7886700" cy="9937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When are They Being Injured?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3568" y="1045700"/>
            <a:ext cx="7831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9552" y="1045700"/>
            <a:ext cx="7975797" cy="321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2748062"/>
              </p:ext>
            </p:extLst>
          </p:nvPr>
        </p:nvGraphicFramePr>
        <p:xfrm>
          <a:off x="1503450" y="961948"/>
          <a:ext cx="6048000" cy="334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169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3570</Words>
  <Application>Microsoft Office PowerPoint</Application>
  <PresentationFormat>On-screen Show (16:9)</PresentationFormat>
  <Paragraphs>637</Paragraphs>
  <Slides>31</Slides>
  <Notes>30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Chart</vt:lpstr>
      <vt:lpstr>Slide 1</vt:lpstr>
      <vt:lpstr>Slide 2</vt:lpstr>
      <vt:lpstr>Scottish Fire and rescue Service</vt:lpstr>
      <vt:lpstr>Musculoskeletal Injuries in the SFRS</vt:lpstr>
      <vt:lpstr>Musculoskeletal Injuries Risk Reduction Working Group</vt:lpstr>
      <vt:lpstr>Musculoskeletal Injuries Risk Reduction Working Group</vt:lpstr>
      <vt:lpstr>Who is Being Injured?</vt:lpstr>
      <vt:lpstr>When are They Being Injured?</vt:lpstr>
      <vt:lpstr>Slide 9</vt:lpstr>
      <vt:lpstr>What Injuries are they Suffering?</vt:lpstr>
      <vt:lpstr>Characteristics associated with injury</vt:lpstr>
      <vt:lpstr>Characteristics associated with injury</vt:lpstr>
      <vt:lpstr>Characteristics associated with injury</vt:lpstr>
      <vt:lpstr>Functional Movement Screen</vt:lpstr>
      <vt:lpstr>Characteristics associated with injury</vt:lpstr>
      <vt:lpstr>Characteristics associated with injury</vt:lpstr>
      <vt:lpstr>Characteristics associated with injury</vt:lpstr>
      <vt:lpstr>Outcomes - Functional Movement Screen</vt:lpstr>
      <vt:lpstr>Outcomes - Functional Movement Screen</vt:lpstr>
      <vt:lpstr>Outcomes - Age, Lifestyle and Physical Characteristics and MSK Injury</vt:lpstr>
      <vt:lpstr>Outcomes - Age, Lifestyle and Physical Characteristics and absence due to MSK Injury</vt:lpstr>
      <vt:lpstr>Outcomes – SFRS Role</vt:lpstr>
      <vt:lpstr>Outcomes - Gender</vt:lpstr>
      <vt:lpstr>Preventative Strategies – Movement Ability</vt:lpstr>
      <vt:lpstr>Preventative Strategies – Movement Ability</vt:lpstr>
      <vt:lpstr>Preventative Strategies – Movement Ability</vt:lpstr>
      <vt:lpstr>Preventative Strategies – Movement Ability</vt:lpstr>
      <vt:lpstr>Preventative Strategies – Sedentary Activity</vt:lpstr>
      <vt:lpstr>Next Steps</vt:lpstr>
      <vt:lpstr>Recommendations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Joe's Inspiron</dc:creator>
  <cp:lastModifiedBy>KINSEFR943</cp:lastModifiedBy>
  <cp:revision>66</cp:revision>
  <cp:lastPrinted>2018-05-18T11:28:30Z</cp:lastPrinted>
  <dcterms:created xsi:type="dcterms:W3CDTF">2018-05-14T19:21:37Z</dcterms:created>
  <dcterms:modified xsi:type="dcterms:W3CDTF">2018-05-21T07:42:45Z</dcterms:modified>
</cp:coreProperties>
</file>