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83" r:id="rId18"/>
    <p:sldId id="286" r:id="rId19"/>
    <p:sldId id="280" r:id="rId20"/>
    <p:sldId id="281" r:id="rId21"/>
    <p:sldId id="275" r:id="rId22"/>
    <p:sldId id="285" r:id="rId23"/>
    <p:sldId id="276" r:id="rId24"/>
    <p:sldId id="277" r:id="rId25"/>
    <p:sldId id="287" r:id="rId26"/>
    <p:sldId id="289" r:id="rId27"/>
    <p:sldId id="278" r:id="rId28"/>
    <p:sldId id="284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01D25"/>
    <a:srgbClr val="1A1A1C"/>
    <a:srgbClr val="202022"/>
    <a:srgbClr val="333335"/>
    <a:srgbClr val="3E3E40"/>
    <a:srgbClr val="444446"/>
    <a:srgbClr val="4D4D4D"/>
    <a:srgbClr val="4B4951"/>
    <a:srgbClr val="504E56"/>
    <a:srgbClr val="5250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4" autoAdjust="0"/>
    <p:restoredTop sz="94694" autoAdjust="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2C0B532-606A-4EBC-A9A5-70AA9D53B00A}" type="datetimeFigureOut">
              <a:rPr lang="en-GB" smtClean="0"/>
              <a:pPr/>
              <a:t>30/05/2018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712D0BA-A48D-463C-B1AC-EB98C6B651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0JE2muePb0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hyperlink" Target="https://youtu.be/0JE2muePb08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1nhKkOIrNwg&amp;t=43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jr7lfJhI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1nhKkOIrNw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m.youtube.com/watch?v=0EOz9Yq1Zao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https://www.youtube.com/embed/zb3rB97iaOI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hyperlink" Target="https://youtu.be/zb3rB97iaOI" TargetMode="Externa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492896"/>
            <a:ext cx="4139951" cy="1440160"/>
          </a:xfrm>
        </p:spPr>
        <p:txBody>
          <a:bodyPr anchor="b">
            <a:noAutofit/>
          </a:bodyPr>
          <a:lstStyle/>
          <a:p>
            <a:pPr algn="ctr"/>
            <a:r>
              <a:rPr lang="en-GB" sz="4800" b="1" dirty="0">
                <a:latin typeface="Comic Sans MS" panose="030F0702030302020204" pitchFamily="66" charset="0"/>
              </a:rPr>
              <a:t>Claire Lomas MBE</a:t>
            </a:r>
          </a:p>
        </p:txBody>
      </p:sp>
      <p:pic>
        <p:nvPicPr>
          <p:cNvPr id="1026" name="Picture 2" descr="http://www.raisethebar.co.uk/wp-content/uploads/2016/09/Claire-Lomas-CC-image-Claire-Loma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51" r="3844" b="2787"/>
          <a:stretch/>
        </p:blipFill>
        <p:spPr bwMode="auto">
          <a:xfrm>
            <a:off x="5292080" y="260648"/>
            <a:ext cx="3456644" cy="3856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578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04" t="2835" r="16509" b="6634"/>
          <a:stretch/>
        </p:blipFill>
        <p:spPr bwMode="auto">
          <a:xfrm>
            <a:off x="251519" y="740301"/>
            <a:ext cx="8698331" cy="531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1519" y="5733256"/>
            <a:ext cx="144017" cy="322693"/>
          </a:xfrm>
          <a:prstGeom prst="roundRect">
            <a:avLst/>
          </a:prstGeom>
          <a:solidFill>
            <a:srgbClr val="454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Delay 4"/>
          <p:cNvSpPr/>
          <p:nvPr/>
        </p:nvSpPr>
        <p:spPr>
          <a:xfrm>
            <a:off x="251519" y="5733256"/>
            <a:ext cx="288033" cy="322693"/>
          </a:xfrm>
          <a:prstGeom prst="flowChartDelay">
            <a:avLst/>
          </a:prstGeom>
          <a:solidFill>
            <a:srgbClr val="4E4E54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ardrop 5"/>
          <p:cNvSpPr/>
          <p:nvPr/>
        </p:nvSpPr>
        <p:spPr>
          <a:xfrm rot="10800000">
            <a:off x="251515" y="5589236"/>
            <a:ext cx="432049" cy="466712"/>
          </a:xfrm>
          <a:prstGeom prst="teardrop">
            <a:avLst/>
          </a:prstGeom>
          <a:solidFill>
            <a:srgbClr val="444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6493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0" t="2519" r="11702" b="2519"/>
          <a:stretch/>
        </p:blipFill>
        <p:spPr bwMode="auto">
          <a:xfrm>
            <a:off x="312685" y="980728"/>
            <a:ext cx="85689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69027" y="5239580"/>
            <a:ext cx="658915" cy="637692"/>
          </a:xfrm>
          <a:prstGeom prst="ellipse">
            <a:avLst/>
          </a:prstGeom>
          <a:solidFill>
            <a:srgbClr val="4B4B4F"/>
          </a:solidFill>
          <a:ln w="0"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4272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5" t="2835" r="10500" b="3786"/>
          <a:stretch/>
        </p:blipFill>
        <p:spPr bwMode="auto">
          <a:xfrm>
            <a:off x="251520" y="924408"/>
            <a:ext cx="8712968" cy="509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943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0" t="2836" r="10500" b="3785"/>
          <a:stretch/>
        </p:blipFill>
        <p:spPr bwMode="auto">
          <a:xfrm>
            <a:off x="239646" y="980729"/>
            <a:ext cx="866781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79512" y="5210146"/>
            <a:ext cx="638038" cy="595118"/>
          </a:xfrm>
          <a:prstGeom prst="ellipse">
            <a:avLst/>
          </a:prstGeom>
          <a:solidFill>
            <a:srgbClr val="4B4B4F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88600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51" t="2836" r="10401" b="8533"/>
          <a:stretch/>
        </p:blipFill>
        <p:spPr bwMode="auto">
          <a:xfrm>
            <a:off x="231906" y="1124744"/>
            <a:ext cx="871782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673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51" t="4101" r="10651" b="9799"/>
          <a:stretch/>
        </p:blipFill>
        <p:spPr bwMode="auto">
          <a:xfrm>
            <a:off x="286242" y="1066858"/>
            <a:ext cx="8606238" cy="445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170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6" t="3469" r="17087" b="3469"/>
          <a:stretch/>
        </p:blipFill>
        <p:spPr bwMode="auto">
          <a:xfrm>
            <a:off x="251520" y="692891"/>
            <a:ext cx="8640959" cy="55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4826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xmlns="" id="{87868930-6511-49BD-99AA-E5B13A28A733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8568952" cy="64267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CEC1C5-197A-451F-A118-81C255C746BE}"/>
              </a:ext>
            </a:extLst>
          </p:cNvPr>
          <p:cNvSpPr/>
          <p:nvPr/>
        </p:nvSpPr>
        <p:spPr>
          <a:xfrm>
            <a:off x="2843808" y="6488668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https://youtu.be/0JE2muePb08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256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4E0A8F-20CF-4893-9554-64C754CAD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33" y="259995"/>
            <a:ext cx="4139951" cy="275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63018B-5A35-43CD-9B7B-93493BA3A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8" y="272639"/>
            <a:ext cx="4148404" cy="2765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642099-F6D9-4565-AA3D-A188277CA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033" y="3501007"/>
            <a:ext cx="4152398" cy="3096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3B2096-7B4C-434F-9F6F-D3A92C04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4491" y="3645024"/>
            <a:ext cx="4338201" cy="2765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906F69-56F8-4F76-9667-55DE9B6E8F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3" y="2420888"/>
            <a:ext cx="2230208" cy="17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5066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C425EE-1E53-4FAD-9634-4D4CED663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54407"/>
            <a:ext cx="3861889" cy="5149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34CFC2-D5B7-4ABE-A015-343D80440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5417" y="1700808"/>
            <a:ext cx="4735817" cy="3384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7C02A98-3EFC-40BC-8265-8727E8253AE6}"/>
              </a:ext>
            </a:extLst>
          </p:cNvPr>
          <p:cNvSpPr/>
          <p:nvPr/>
        </p:nvSpPr>
        <p:spPr>
          <a:xfrm>
            <a:off x="2212620" y="6250764"/>
            <a:ext cx="5141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4"/>
              </a:rPr>
              <a:t>https://www.youtube.com/watch?v=1nhKkOIrNwg&amp;t=43s</a:t>
            </a:r>
            <a:endParaRPr lang="en-GB" sz="1600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76EBA8-9CD6-42C2-BD9B-8BFDE927EA0D}"/>
              </a:ext>
            </a:extLst>
          </p:cNvPr>
          <p:cNvSpPr txBox="1"/>
          <p:nvPr/>
        </p:nvSpPr>
        <p:spPr>
          <a:xfrm>
            <a:off x="4384730" y="692696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800" b="1" dirty="0">
                <a:solidFill>
                  <a:srgbClr val="FFFF00"/>
                </a:solidFill>
                <a:latin typeface="foco"/>
              </a:rPr>
              <a:t>Vitality London 10k in a day</a:t>
            </a:r>
            <a:endParaRPr lang="en-GB" sz="2800" b="1" i="0" dirty="0">
              <a:solidFill>
                <a:srgbClr val="FFFF00"/>
              </a:solidFill>
              <a:effectLst/>
              <a:latin typeface="foc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73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0" t="13640" r="39203" b="37025"/>
          <a:stretch/>
        </p:blipFill>
        <p:spPr bwMode="auto">
          <a:xfrm>
            <a:off x="227615" y="836712"/>
            <a:ext cx="871456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2" y="6038038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https://www.youtube.com/watch?v=Omjr7lfJhIs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1074155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xmlns="" id="{AFCA19E8-78B4-4082-A507-CC16BF3043B5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3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00" t="3469" r="10951" b="9482"/>
          <a:stretch/>
        </p:blipFill>
        <p:spPr bwMode="auto">
          <a:xfrm>
            <a:off x="251519" y="1196752"/>
            <a:ext cx="8640959" cy="452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5581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0D022F-DE8C-4730-993A-7E193D86A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2939" y="2638007"/>
            <a:ext cx="5287817" cy="3965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00B1FE-51D1-442F-99C9-F0953C78469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244" y="259274"/>
            <a:ext cx="3086847" cy="551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345376-78B4-4C64-B462-BB08D6C21B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6607" y="292422"/>
            <a:ext cx="4320480" cy="22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295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9" t="3469" r="10051" b="3152"/>
          <a:stretch/>
        </p:blipFill>
        <p:spPr bwMode="auto">
          <a:xfrm>
            <a:off x="274547" y="1052736"/>
            <a:ext cx="8545925" cy="4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2756" y="5229200"/>
            <a:ext cx="648072" cy="562349"/>
          </a:xfrm>
          <a:prstGeom prst="ellipse">
            <a:avLst/>
          </a:prstGeom>
          <a:solidFill>
            <a:srgbClr val="303030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274547" y="5229200"/>
            <a:ext cx="769061" cy="562349"/>
          </a:xfrm>
          <a:prstGeom prst="roundRect">
            <a:avLst/>
          </a:prstGeom>
          <a:solidFill>
            <a:srgbClr val="2F2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40263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0" t="3153" r="10200" b="2835"/>
          <a:stretch/>
        </p:blipFill>
        <p:spPr bwMode="auto">
          <a:xfrm>
            <a:off x="290036" y="1052737"/>
            <a:ext cx="8602444" cy="480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0036" y="5469542"/>
            <a:ext cx="422014" cy="288032"/>
          </a:xfrm>
          <a:prstGeom prst="roundRect">
            <a:avLst/>
          </a:prstGeom>
          <a:solidFill>
            <a:srgbClr val="2C2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9605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5736" y="6021288"/>
            <a:ext cx="4588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https://m.youtube.com/watch?v=0EOz9Yq1Zao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ppCkaire0146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2656"/>
            <a:ext cx="8610144" cy="572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51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ater man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" t="49591" r="3117" b="8976"/>
          <a:stretch/>
        </p:blipFill>
        <p:spPr>
          <a:xfrm>
            <a:off x="2699792" y="908720"/>
            <a:ext cx="2127355" cy="936104"/>
          </a:xfrm>
          <a:prstGeom prst="rect">
            <a:avLst/>
          </a:prstGeom>
        </p:spPr>
      </p:pic>
      <p:pic>
        <p:nvPicPr>
          <p:cNvPr id="4" name="Picture 3" descr=" manchester asic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32656"/>
            <a:ext cx="3702157" cy="5553236"/>
          </a:xfrm>
          <a:prstGeom prst="rect">
            <a:avLst/>
          </a:prstGeom>
        </p:spPr>
      </p:pic>
      <p:pic>
        <p:nvPicPr>
          <p:cNvPr id="6" name="Picture 5" descr="manchester finis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564904"/>
            <a:ext cx="5796136" cy="3864091"/>
          </a:xfrm>
          <a:prstGeom prst="rect">
            <a:avLst/>
          </a:prstGeom>
        </p:spPr>
      </p:pic>
      <p:pic>
        <p:nvPicPr>
          <p:cNvPr id="11" name="Picture 10" descr="greater manc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7" t="10308" r="8537" b="57068"/>
          <a:stretch/>
        </p:blipFill>
        <p:spPr>
          <a:xfrm>
            <a:off x="323528" y="908720"/>
            <a:ext cx="240671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9191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0" t="2835" r="9900" b="3469"/>
          <a:stretch/>
        </p:blipFill>
        <p:spPr bwMode="auto">
          <a:xfrm>
            <a:off x="251520" y="1020680"/>
            <a:ext cx="8631646" cy="478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81634" y="5085184"/>
            <a:ext cx="350006" cy="320533"/>
          </a:xfrm>
          <a:prstGeom prst="round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55817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xmlns="" id="{470647C1-B357-4804-B753-B7773A5159DA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496944" cy="63727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8339A1-8B6A-458C-916F-4DD1DEE48C67}"/>
              </a:ext>
            </a:extLst>
          </p:cNvPr>
          <p:cNvSpPr/>
          <p:nvPr/>
        </p:nvSpPr>
        <p:spPr>
          <a:xfrm>
            <a:off x="3071653" y="6453336"/>
            <a:ext cx="3000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https://youtu.be/zb3rB97iaOI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43840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00" t="3469" r="9900" b="4418"/>
          <a:stretch/>
        </p:blipFill>
        <p:spPr bwMode="auto">
          <a:xfrm>
            <a:off x="251520" y="1038203"/>
            <a:ext cx="8715039" cy="476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1520" y="5479105"/>
            <a:ext cx="485646" cy="280192"/>
          </a:xfrm>
          <a:prstGeom prst="round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6828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6wAAAG+CAYAAACXuon9AAAgAElEQVR4Xux9B7xlRZH+d8MLExlyFMRVwQg4oLsLBozrYsK0KsKCIKuSQTEsoiLoru4a1r+YUARFFEUJIpLTkMPkGfIMDDPDwOT0wk3/X3efvqdPnw7V55z35r3hXOU3M/d2qKqurq6vq7q7AqCD8uOVwH77H8TLVCqVqCxVbBWljreb4AIxPfaqrjLst06HykuyD9mu/FNtR+9T9qN+z8pT6LdxJuu2lQK17vgEizJRIQ9des/VajUhY7Vtk+zU+kXSwdoqur0QKSf4NqlcVc4td6smfdX5yqrTes9Fyosiq9D+VP0JqZssmx6MkLbcfNHGVLaRtV+XLUq37bd3WemgjHG6jCajTpXPU67DFWndYlvps5su3Ze/+eyOm4/Y4nY66fGtVHR7F7fmop0yZ3X6WcuizWp3XfYvZ2z8K6ik1EC0IVgSPMpxUOmm0CmI8esZXV9MchY6osvUZh9FuXSPdn7Shem80zmTJUeybXSqEAOeHJO0Dghq2tH4h3PhsYbKALTbqucS+5ZJP0rMpaJlo84jk62z9afXy0Kby7bK9in86r6kSfJen6M7383jRqHDNeK+dUm2f8ftNxWtaltle8wiFWlVt0ohMaYEYA0BWLGxL9r5kQtUaLuh5VVHL2lE07zZflcVIrR/fXmRLomrzdA+stDXdSYN2i5pVulgdOsOom7IpOOlN5mHH1tbWdvUHaOQdhILR7Rom5xPqgExAVTKwmvSU/07fVFmjgX7jm08yLF36YBt4VTbtTmVFP71vl18i99ogDRuR2qxacbZKPQDU11/JCCwtqjpiVre5Dip7ejOeYiu+uiijJGdpwgU+VEVmJNdqaadbF//IU6WDezoQK2KeGOz0wXRJl70tYHuXoTQ7ZOB/N0u5opApl1e3C3K+e9zqE06bm9Zl41prNU56J9j+hyw66H4RdJrkr2fl+yb3TpdPttIHe+s5fS1iEndBMYM+zNZu3SA0OQ467QVPU/Mmxg0toqmxaW/tk023+Zb19eimyIxN/h/gZUMYvOtPUyGJWCl6VsJWGlyGlOAVZLsmwi+34msJ3Zw9TZNxsIExqh9JQyW5mrb3GfWXxG8UtvwghUWHVEYqUSRZF1WDADZFu6inGY9ukvVHZ0uqmzUenJc9EXN1JZLpr6FSvYpebVtnuh02JxPlT4byLIBTh8I9zuBWWaK2BBRZajLTHdK/OMpolD0T0hZNVPF3YOfTlf99Aajd+5GzeXr10yT6Nsv0WTfhAr+Jo0lQp3NuLykSXesRTdSxgUluwjnkSI4qxwEnek2/O6PyxnORxOnyECx/p0qY/occ9EW65dZt6h85RoSh866AJrPvmacCqlqbM02rc1FAla1/aTM3eNMHR+qLOxRd7q+5Z+jdmp9gF1fr00t8fUx0JSOFmBl9N5+243U4XpBl/Nb7Be0eGLms0ZYR8LxkVS52rb9RnXY9GGn8lEUeJTLuWpjxgNglXJSk31UwKoaX5tMi1yU8wJW37jrtKrlqUBTdXJti43te9vOvIluE1hUF3+ZomUCrCYw6FqkfXIr2qyq807lU/w92dvI0EZ3bqj9m8rZ7Jf8XvIu6pojy67NBiptIeOX1CdzTXu/gV5WCGFKWX2TxyQjKVubwyx9fFX2WdcbExvZHPVYL7PUpzjDWdoV/IWOLX2O6TbAvJ7b+6fwxDPWFeNCqUNRz6LaofRl0zObr8EibqGjRqUj5ts/zkXKyLaxFLIhUSQ9LnmxfkzrOEUPWZZIyKcErCHSGp2yJWAlyjkLYB0J54cCViUAILJGLkbhZ7QAKzNaaoSSQpuP0ZA2KGVdiZUuOZkMso922+82Oin0h+qRbFMFqjrQs/FGcWxtAEYCR71tE/B0yUmm/sp67N+h8tM3JEZqIdfl6h7/2MWijnu4vrmdASq9qs6peuSiRy8X8xgGWKm2NVw26pGALLVD64S71BQ9lTZXLWt3sgUNlHlN5Y5CY7qt4gCrtDM+h5rKj7lc6NiZ550PsCZtuzma6OfDnLrqr+cu4dsYydu+vq6ZN2eS50u7tsEyPEVEXscaYBX6Tpd2tvnpbt9kP0z9jARg5fxHKp6HN8qaW0ZYaXpWAlaanIJTguNLIIgdBBSjTABKmYAuu0V97eq/J53HLDtcMZX6rmdecKwbQ512F3D0yUFSrSZWqnWo9UPHSO/DZWgpNPjKUH5XQVwIP7621bZMY9d1MrR0WRMNOqCSO7ndcfSs3BRaTcBqJBbCtJ4FeB3kAbLPZd15MNkEn9NhI8PkwKhyTdoEOt+U8SOLxlJQ0J78MaadOchh9tFOD51vtQ19TEyytvVpiq7qZfPouqnfsPZsacF+h9k37jodYXT5Wudus6NQuM6Y7bFbZ+w82QEzhTNqmeJlSuk5KRMeUbYC1mxzzjz/0jJ1zcW8snGl7ot5LS41C+knpKxrJEx82zY09HVHb7fC7Cv7f+BQ5QWtkgfXGlMCVsp8FCtk4PDRGt7aSoVGWCVg/Y/jjyteFIQ1ik/Ooj4BTRXt+KnKmTzNw86Jdthdj7Gfp6JDD+9SPmqCjy4z+ZtRllSZKDSl2qG2ETCO3T5k277ZbaHBqT9EuoN00GSJon7UdmwJWep4dnVC591Et0HBWH3ej/IbB7CRvvEFKIPZlHTxBTean1nb6eo+041IdipdSXkEKBCpqEMB9J8Mc7IrX6Uvsq7oem34d9xWCh2SuButQkmes2gCjVKqKeCtxchTqBU5xNKdrIIoSz3TlJTfUZwRYxkXjao3rs7ngPlrtNtRW85R89le2vBFpWyNEYyxQQES9kMMmJMaKiuJuU2tFCSHYi7CMYKZrqRtqNRFaJHMWtYXm3+Tt2ufConc72heJ2Vg85GKtGYhOpVYmy3rf1bA6jMZM2fNxqxZs1NKom+Gm7SoBKw0I0BZI2gtbeWlGGANuUSCAdaf//x8HDj9dVu5ZEr2SgmUEiglUEqglEApgVICpQRKCbxwJcBA6ymnnOEUgCmoUwJWms6UgJUmJ54SHAJYDzzwQPzi5+cTWy+LlRIoJVBKoJRAKYFSAqUESgmUEiglMF4lcPIpZxgjrZKfErBmH9kSsBJlVwJWoqDKYqUESgmUEiglUEqglEApgVICpQReYBLwAVYmDh20lhFWmpKUgJUmp0IirDNnziL2Np6LuVTKd1jCw3fA0bnxLMFRod1wJoV9pZ4nGxU6yk7GqQSIc9lQjFgzIZeA4+njVJ4l2UVJINORvu45WO1OBJUon+Jm6ljn2tdI0InkDCItXcIMQhszVXzaYyLUp9Y+5oL6DCrs61n93XbbCSszkl5NB/vvv1+CUApglRUkcC0BK22sS+tEk1MhgPXgQ95C7E0vpg5TbF5CUpRDOvZegJLZwmWsqN3nYTa6Gdt2CcbYJL2fLOPjlX3X0oWMaLqs+cZSUS5Bg8s/ootCI4Bakd1OSC1rlgdZnjnEmfeCCdMlRDZycl0AloPHuKp7PHzDldKtLA5MlwSf807XHUZ38GUcYrKEfdiVk7yOYFzII68GKSSw+1E0imzumq9X9eIu+zCpvWUZzOiCJp/i6FJ2XLSUkYpuD7amqSSS76kyjpSPetvohqnhiJa2CiCm3ad7FPpUuynvBaLLntKDYd1Upxp/41rwVAQ/SRtr0APfvVva71SaQk2YbmGo/XA5+dQ707CYGjXNE9N6kc1DUHu85ebrElSHAFa+BlQqKAErbeBLwEqT0xYErPokGznA6p264ZYtI1BRqil9diWhXFonS3ppJ45zqliKZ7MQXI9vUx2d2IH1EJt7HJKetqSPdIuxayPTSXYWovMDVrJMVZHkWFRNt077FnT9FmTXDcLcQco8BiGTIGS8KqhEaE+nXb1gspA5mgKrwl00f+xz1eQ46c9m+aTFe+X4M+TWaEFTkrI0/TlUMBh4+/iUv4t7stVPci2ST2BQ2+uWU5VEr2z7bQQBazD9SoUwh9zkVFNH3rdZk4cLNp9DboimCkDXenXTJhz0meZdmPzDZZTYnhltwKqSq68Bhn/71p3YdwqXg6gRDtaLHB+ho9L+m8GombOksEJWutgWxi3nBayspTtuvynrILyg6pWAlTjc1Gdt5I7b9OnTU5cuZYuwyiFSJ2QxoFX6AiGOpPpAdvhEp9ewAkBlvBjd9BYtA63OgMRq5IqepHuNjWd8AzxRtYwOrw3EGLxdezfMLidITeuQKmdv9EtfE0zCj/pMvJ+WoMPk5JpZ4FEvBxiw/VaAVlCHzlmO8gSPWPbtWhw/G2DT3xwzIKUfsRMiQKBjgPnOsKDJhSmsmyFUCZPYsxUSGx7pt08t+uZ93CMq4Mga1eVh2nxwsqQIVYcurnq2GIPLr1UdVlZOfXc6+ZwNfc5ShzUuRwVoxJZHAMgqL/0QiUjKUuoEuXKioJSP7qopk08tT5ovoZTkcBNJCCUA+GgZCj5OfC8ekcjzdaJkSxifgRqRMVGIckwh0xqkrpu5SVMXAWWtNvkvfMPLEGwoZgykPFy7uea5lMVfKDLCyigvAat3knVd34JXDFrH460U9dKl4gFrejUKidj55Bw6Wbc6wGoSkNeKKwVU59VgjH3yl4AlHbtwEEHxXLtlpLNhrkQGFDqYV7FNl0kb+o+loAJ7l2yy6HioLlPGxlgmwH9zvfNL6T9+L9FiprMIytlxelOjiHHKNDbeeSgpIxcUi56juAraKOOjghG9XdGN3llyHFUXSu8vBLCqdUMXdJM6x453kv6waDJFgqHUetr0eL95eot12DyGiTFQom+qjlAkkizjBqx87FSew6YCkZwAg5dSYorE00Rbo4NjErAKplNjkc08EcckKuYR74gDVgcZSWAsslD0zZ9iwSqfaYr8aI5SlilTAtYwNS2qdA5LVBQJ46MdCmBVz9sVF2FNWj1fVCNEmmQnUtGS0QCsTocyYY7IHPjFkrJarqkRFy4CL+hcpB91J9pgaa85eSrwSK+c1siqSVJki27qU6dFc4CVf2aJZBSoAWE6YnMUDCJwjqer14QKKh3mVrrwcbKRSYmC+wUrvb2oJFnfsnmENvG5oKU5+lhBtVJBm4MTN5delqg7OSRh2pOkbdNbV2cbcDc5mIkgC5G+uBgF0AQ3KiqMQLTVpHFZOMjuqCe3OFS9oqaAZpOmzWYQWvMyGwBYCd2ZinhJyNiuzQLF8ycCaV4DQCHA4JMEKJ8ZvFL6DSkjGLXpoh5hLX5cQgGr8E9Ch6cErCE6UVzZErASZTkWAKvu0/icJAprpKk6JgGroDzU0DhlYgV6wqhFXlCULCn+PapjQBnQbhl1aqelVBxgdfeTJpmZejPg1887xumw8RnBRBp7Dh8qSJQ2r8TXSIAz4WsqAUFyKV3SxY371b83zyzdBjHAZnNQnLYlVG38EzdVQtAqBqF7OYoS+TJtFLHiVW5YTHNG1Ei6REI3ZVsMvMbp1ErJiI6k9vtH3RMOdjag92Vy5UJUNHYukzI1ERGfLVNtp7EkQQg5ihA94hA56OYgS10+Z1K0+Vaz9Agm9TErJT756pM1sJ9EBDjiMcF7zLfJ5vuoo/5OVAVqc4ly+sglN3yEvIKHO23R0ocWXEOhGauRB6xJKYRsoBQ7NslNHbMPkrRLvpmnt1EC1kzTJHelErASRWg6w+q6wTR7hDXtEtlIzOW3Ro16AasGCkYywkrhJ3KVhBNaBGBNOc4mFJQ2xFJuFJp9KmYaA3XhpqNyyYzKQ5L2dNoiwVR3m9Nznk3gh9Ce1D1iUf0coFdnfQLP8juRVmvTgT6edZHNrXC+MXMv9jb9CUppV5mzytU0D62W0PgDRVRcl7o0iL9UqyxyWhUXKkWNyHKVStV8LJx7pCKywIFIR0jE+XdJdVQ2JiNQ2QK8PRNgpqqmLwNCX7lsacXJwaL2nmXSeq4lVULDIkpOl7spPTgLJ7azwnZu4xHk5HKdUz9ZqAiRbUaX0RBaUzhxEhACfFwNBUyTEIF0fRH3mIlfLTid2J9F9gFDLjfXvHcjEClKFlPmT+ClXVnGpsikFPrMj8ZRYby8dCmTsmSqlNH6ZOprXFcaPcCqi0lMJXVyBqyrTpl7HX/dt819QandLFB5YrEM+SkEsKqNJVo2xSO6HqZIIwm1cpbR6I6DMhvDAavu4KeBaiI6GTIbyXySC5Jlp5+DCSE7qKyN9ABnwOu5hLbFJ37Ehe7wBTEXUtg9hi7AarQnphVGfufsyg5YQ4CFxZpyg8qjw+qfIrTKASsHphqQZf2mnSQNLhg8LwZKJDBpt9vca2UASf69C2xDhslU1hTJSnnJ6YrUyKsPsLrItzukWSZFgKB8nnA0oNkBKxdwl6BQbnTAanLCsznmoZRQZWqfl7EQCJc56Js0qe5Dbt52066uIT51oErBbFecM4D/mA+wqu0r40AZas0OjzhgVdKCKefes4xL6Lyglqd6MVLsJWDNOmvC65WAlSgz2y3BNucpe4RVEqQAM+oMcvCip1uS2Db064Jx0bUDjqbTIIpChxphKzTCapSrzcNOUloEWPVuGJjWJ6PASAig64CH9Mt3ZL3Mhimot7mIxxA6KXpEKqOzQnEGqOMU0hZtSEkshRWKN2IoAEWdm6nxcm0C8N80pyvxnaQ6FppLD1nVtsNPFk0z3hggZWC0yv/k0dQqe9AmArCq+VWDzRxV5k3rEA1IACsAK6O7jXarxZtn3xlvGjUNInUTI8gbjActS2TL5VDoZMiUbZOahEwVkn4TZEDt03znQEyFrjYCqJjtqAmwdjWfSlBKAHHsUvyUuSGSaK2FfAaEMCaibaEhWfTRxQC5e4IU6Ctg9s0NAhnJIo6dKBFpNetscD/dCmkp2DJvXGdcs/dfUM3AbIubtXdYTzn185g1azbdjpe3BJMHrgSsRFGpgNXvwANjDbDGfpjHtKoaMYKANQto4el2eSKs9FVF0Qp7JSoPJhXLBMaMDr1fgVU6ff0aLwjyys1bgBxRLUxWfrGkSxThOftFQfMfnYBVN9sK8MvCd6KOaIuq2wl9MpGRakh3npP9pZ1IOmA1ueUiKipAqfyvVqtFPMYvr1r5lb5/IYA1PTh69JUBVvW/bg0qOPWNv9dL9ylwPtigB4E5kDPQXDjEMqNlo7RUwCmAkvuj028CrL5hMf3uHSpyoz4OyA2FFfQBVi7caJfJyWy+TRQX0cXJOPw+jXwziTAUrmFPoNWi9MNsOyh8jkYUnCAxUaQErGRRjXbBErASJW4CrIm3JrV2igKsVMeRyIb7PjTV4bT4LUVFWKl86QCrrTDKSPS5V065kCr7C9l40R0fSYsPNIbR7KbPBlYTKce2Dv2sk105SYcrPch2ljeXvHQKc/NEnWmeclQfYVTojTtR06ZMFyo5I6omll30R2AwvhDJ6LbzL02bhDaYLvZ1kiBVglUJYEmjaETApJqZC0kAy/5stVpm8Jq5dcOZzlSenG3AkpGhrCAzAViFdyjGV7PkbQNMdK23JJHoAIqIVnxTVT/P6itPojUqRCSRZmz0wGsIISNdNpDRomQc2G1mKTjNYFcvMzdvr2gTVNd4Ck+gmGXG3goFtKpM5BkX0/G50PZC5FFGWEdAby1NloCVKOvRPcOadCCJJDqLkZz+cQBYZaBDODkBhjbEAqUkSQeFsqoxGyfaTO5e9JJl1RXeOPm9Md/GgKoX3fRfG9JOyMVnOrKd8fVG7PJOhlx6kLdzpT517EeFXtGJS1fkRgPJjkg2nbSbQXJawv6UdJlW2T2TWq2CRVFr1RqqtWr3AiXr6KlRVN8QE2ykrwnq793U4VYbzVazmy5MThl2dWT14CyDpn7t8P4oaq1exmSHxxGQjZSyEJ51eQR4sUJFBLXuC8bcwJ4in6Tj7qvhNxDSUrsttq8fqtZmLBcwFmIMRuYTSEYuIpJTijkHuZqzV/ZtvBXGtB+wUs6zdn2oggaZenZVFWDIUJSAdYT01tCsz+scPUrGeE96hNX3wLw/wuoSfbGAlexkqs6YxEXauIx2hFWQEcujeMBqGgc6IOz65pqFc8mJPB76nOiC1a5Jt0J2H1CNMYXDNFt/0hXFNHnpgNXkCHZlVLSFClmJRsMmuRblUaPVPFbSj1EjraRzqqQNj2hm89skY0H79Faqg25/WQS1JtN+GVit1YTdME1lPaTgo9e4+xSyW5ZfkWSacLOpAdc8qcImwfsiMhwt+D1JVwkVfMo7l/Xy+tn5LQ1YxQgmJ6QKXPUoq23E/ZJL13Tz7jcSCWBkVcUslOXX60QLqi57dGwkqSWodyGM6yMXGoUkEzEGACs3G4HbDEWNQwlYyZoy5gsW7Q6OeYazElj8Gda0uVLctu5ffQ6cjR91J8sLkPxrXrebvICVwo+L3lyA1eeYGpySEH3hhtFQQXsII6TJZNnuOKmA0Tx4Jjl79UDtLUAnRDWdc/WWVTPLOj2kNGWK9IJppzQ6gmV0ABXP/uhvoe4Z1awLQbl0xXimWdKXWc52/XVHeZOaxlqpRCCVAVT1nKrRYHFmDaqamY8R1AlL0xy4ttpoteN0YfWt2SBgZ9sp4OqmCaorI0VZAzxKKw62/GCaEup3JoCbazRIvIQoin3Ohs5mF18+sl1eRrLdIqkKHQnDwuwFrzFnoUDIR51Ppr761N9t2lQ0P17nrTCGQ+aHtOWx3ukb10WQpa8nlDZ5nYDpUEZYqRqfv1zg0OTvcLy2sP8Br+9eEynOU7k12h9htUkiPekpIE9vTZ/8TrASbmcCh9HuGJsa8gFW3V92g+ioNGHMRMnswugCVs3bIgNW21Z4yr+306ifWTVHASzDR2LdrvtJPXU3FgSeA7UtxxAG9GR3N8yNhJYPICVDUfVMqH60T8yCiF5V99JGxtOzTVeSCp3JvkVnVHnqrwJWM4gi3G8nzZPclFgbUG8ZZudc5VnXzD06N0zS0LBrIynen0KUDktcK2glwGFkXZjOvNoFKNcESwknX+7BT27w+Jnwl6CPKmU4wq1QkRTaeCHtJBvehBH1dPUtimKKPOmjky5pGouYozwtO+pyptS3p7WyQUznN4Qm/0T9zkZOSNRUXV9Ee1aDJzxALevHt+zpgPXUU6JbghO2z62Vd9x+0wgN+NbVrB95bV38ZuaGRVi7j8gTwE8YYPU49xnsQhAgyNA+XZCycZZ26J60QTQrBKgXMcX3fmoUGnnU1T+fIAqParrtagpc2xx/slzzsU94/iYeEzJNdEVTG89SK18dr8/lEm5RLlYYC/pFRpnGxKszcYGk4yB4tt24bjtywVpjUVUGUuu1ujijyhww/oYq+Wi3W1Cm4dD4HCsLJ4u4ctDabKLZaoUpQN7SQc5turOtEbAmufTPa3+JsEHyDYl3uur4JTWpwujJVdrHDKHxvPItgAQrlfpYJGnNSzlBOKYiQQyHapPJBvj59AbbPaymAau7gg+w8nVLacIGWNVeOhwE23ktAStNX8fKukujdguWEhFW8Skuwkqb8FkiEGJS0dqPGStWwAlnlM1YTo550gbTqpBqBKxO1gPlQhSLHKfMvASTla6g6wqZFmkJrDSYTIUZjBDFJeZSqI6qjQfLK4SyPGUlYaqum4kVi6N/0c5KjX6zanwjb/Iyo8Q4uFaFIJnTzzF3bWtkIZhM2NnZhASjqGq9XheXKkXP0yRk4xd5VlGOuXpyLCVoTZ1vHS2K1RB9oC7bNN+2t2mdKXK/IrB/q4i8PFEmQvi8Vvcow2sLblwiSIGkqLB140i0WKAmBbicDqTi3ctVKM5LfVEqpQtRHQszjXkpzzFsKtMpBEfR/fC+XW+zSr8mJouuAba0YBswHSnAKuZmx/gmcwlYafoSYD1oDW6tpYoHrOn9NTEF/SDEJ2M1HZgMCEbABo1NwDoCjCoDwoxdUDq26qn7Btb4e5KfYMCqr5ok8ZgKuW9zTWu7YIasnybeSbRmEqqjkpn3ZAUB1EzpR/bFMOmc5H7CwxG9TDtOAYIkFw3XEZvQWUvdqGoEVlMOdlFAle4HFa1YudtjwJWBVpkiTNoISfHrd6ONhGYMgxQGWCOicp3/U3mQyE/xlJOiUuRk9aLyA44sLQQBVgZGOWNmSyz6z0JFbnVONqCfWwhAkXmpD+gqiGnaTMtLfRBJZpmnmiAvAuTObfNWvYvFu4dk6c0U8HHOEU9KsPBb4k8ZYSUPc+6CJWAlirB4wKp27DYAIRFWZ6SkeDvjlV7XsRxTEVa67L0MKgVyRVgzj01cMSgl2Ya7SHS4QVs3dT5EeNayDoJItBZChOFss9XV5h3qwNS2y5umrhgHxRQxUS/nEYuuR4CmXQZrFfOWhC1y4xsV9amaKk//raFWr/OLlZxgdWSmto/cLf673OCQ77fyaCt7xzXlmYVMmgJ0kejt5+1JRmQT599GalQUnmybzKLr7FzJmnK0QloiilyRjm+XJqR3l9B1d9PDnWsDgYs3htM6+KOBQTOtKkhSS4TL1a2AdOe7KPlnmBC57Ie/P9cGk74+CVvm09V0nz7AalqrfWMdClhbnbZ2pDCZWVVGWP26InyWPFaV1sdWUWrkAKvfgcgMWLeQ82ZMO3QAVq/j7NGg8JRg2aBf9lTlDY5sksbGNj3TdKv9k+SZmXX65krmLlJCt7RUXAeGYfY1rruUVE0R5UznaopKD6aARMFdkXK1yUvIiUKTviCxOvysahRVZWDV+FF9mKIirWHDOeZKm6OtPp1OuOfF8iTBh8MTzOOWqynEXtCaBQXq0kjwYZZr8kKZfOKkykZ94zZfj5TaVKoobWUoY9ElHdIUSaUPyFC4SKe3UmoVyQWlv6hMl+EQ2xHQvuxG2dwxvR4gNxGyyN8FWH3nW61pwwqLlAgruxROXwPVDJgSsNJ0pgSsNDmheMBKNwBZAKv1iRCXX0knySk1/QZSTr8FsJLAlWeMUoCVzAe5oFdLVMMWHGkNJsMOWIPkqTpuJBpIhbpgjFKaBvuKBFa+oR0Ao1QAACAASURBVKRQbW6DdPYlSjeyR8M7hqhYsr/Qi4pkbTNn2rde9v0GhGqvTC1JfeDvqkZgVT5XYwWrEunKAuGb8D6lGJe/p8+2mtgwC6uozZNuj6MIWJOw2xDDKdrrsWCJIgCrzz7qXY8fwJpzEAJThIuEe1lAk6qT2QAra6FILgJN2ih0bXpCjX0nTYcpPZjChW09MgXw9faKAqzMKTJFk+V8LQErZSTLCCtNSkACsHL/yOPY0W4J9nqHnD5fX7FD6mmP1h1ZJkkjLBq33e5pAqxB4MpBVRhgVYVQnGfrTsc1WfuIjuAxsYNV4bcTGyQWE2J3F7YtwOz7oG6sY2xopZiGlR7jBinAM8sk0Xdz01F50SpPfIq8ImpkkkKPF7A6ZRoucJvdcndT4ZctsfRfGVml8GYtQ/X4w9lzklXEGeRcfEeVuynCjSYYgJUOYHfNiPjW7Tbp/GtWAh2RsXgtC3PP9UuavFHWrLTr9bpAPN2g6oDHG8j5O3Zhh2IAq2O96loofV0YBUTjEh0RRepU2tJ/faNE7M7XTIbft5CcRzJsbZCCK1WYKvsQv1m1i5QNBXW5oERYTQPNYjjyc/ttN2bQhRdelZzbXC8cgakRVm6qS8BqHXyjk61FWMnAiqBi1mdtjGNUsGfq0QXBp22RyYLokvQHpyKT2acV1PtXF5NkmjJhII1FHHTQSPR0bN4AIASEghly2Yx4PsS6ws7sjCxgNemfSV/DBe0Fq9GugPSD5J88sloUWGUjpANWm+MVzmLw+G/JCuwipkajwS9kUueouInZbJ9GFLRKYahhDnaDZvR9qGPiAqyqGozaGPC7jDqpC/h0mFcUPVJu+kYX1bm302Ha8XF9VxRHGdoJYDbmwK7/VAoCuqU2GZVTqVS9iC0EWrtzNpCNDMV1m2TaWPDJ3eej62SpQXtv20rlrICV26Vo3SkBK01JQtcFWqtbYaniAGu4Z0RzdIP98hEZJauDPSYAa7jsfUKiGEVrr5TKiRhl0lGwg4IiIpJhsqKwwlsMDl+OJGC1xByVtF3fwuXTD/k7fQ5HY8yARAGdpzhUt49TRMnS6TgElU85xHp5k6RV7Mj+zsBqDzuvartcKYQItazekU5McYkWWSkclXrsIqZmFGkVII7m+BahhyQGNX2nUSdaNgPWWJ9D2iLR6iukdpjyskaGGhW06sdyfOTq2R/28jpjo4hifEx0SUnK1zW9ixqJAky1gbt4vWen99WN+bD8A6rgCOUikkzpu4Ta5CImwGqyWS65U3ySxDLRiQNRvvFUl5ASsJKHNXfBErASRVgMYD2U2FuymG/ikaKVYfgjE53CWbV01Al/k5FKBC3CWqwAfGOi0p4dsNrcfC5pa5TfqA9B7NMKh8hAUOz7+EskWggsrs2qZFM5QaopjSgZYU7u5Ks7xsnxSq6aeRwqo3icg2YCrOFCNnVhBM6KV8CerWEpwD09PdyGFBJZdniqKj2yWB5Z+zR7rPzO0oLjSCuN4/EJWIXEXdrLEqRH7ONseuT6NbXsc759Mkjt7xgyPxI6Em4yfCSE/R7AcFEjEdBlEC+6nUpWLor6AJJGsUvKhlqRgFUHry6plIA1QGcKLFoCVqIwxx1gHZVFI+3gyrNb6acnth7AanLI9QP8VsBqBQy6LP0DSI7a+ZuKyCUXVC5WEnUoi4uUib0Xyy+qlaKTqM1sd0VT4JcaDA4F7rrJ4YDVuDdhlqp63tBmwI0AkWTrZIvZBK2ngSdzAgwEVOIzq4WCVaGUKbnKjQKjuEnyGf+FGGgdHh7mz95Q/M8tAliJky+VC9CNAG1hwCrVxChgitSz6Zmv5SzASp8rpm2tMQNYTWdSHEzH9ineUMxyrjWLXH2ASJUzl69xofGNeDY9Itcahe59voU+5GpqL5kPQ0EnGFbKlxHWPFIOq1sCVqK8thRg9TnDpmhaN10jm89JlAgrlly6jM/ZdFsjxYED+o6Lyghr6tGLBP/FCUMfE5+BTJJho0PfS/XTWxxg9feVAOBhxfk5LtqNmVsOsNr4ozgieiQ19lVpq7kRsEYOigksSMCqS8sJDn2GJDXzAgc5QocUwKriSJYGzCKr9Z4enhJc6KcErLH1jQZG6tOYBK02z9OjFOosi99jdQNWVsfnCAfrog1UpMwAzS5Q+tdV3Neyz56lzISvwYjIMQlYCQIU8ottnfSdKLqR9dZaAlmcogRgdb4/ShwkSse2MgZbyouOQteiG3tHJWDNM7Djq24JWInjlQasbodu+vTX4Rc/Pz/R+sGHhKcE6wuID/alzhaE+p0meRiNVaw6rvQ9H71E8YcXKxisBvv7CsWClMjgVkxOuUqsOiVN7ogoS6WHllqpLo1mhaH2FzpQQfoRrMu0Cpy3DgPVSSdX/JtdfBTKlbu8lefuMGi76dplNC6fguuGrYA3up+Fz6QjIfUttUkT8aBqmjyzysBqcBpwKrSm0a5NnTwL3Wjf+Ktu/Okj4vtN3+AwzX9ZRpxpbaDVFlt+Em8x/RQXfpn1wRdxTZ6fDPRofYjKoqIhvfANHwNQCWkjaKboPPHosWWhVc4WJIB4orhd+ak8pMfQZeRsW2PKuiZWJUFlAkEESar4wlKpA/WKKkfjKOapnFsCts5Vy2vqRBm7LOud0m3R51tNYFXfBDcNb9Hrtg0Y33LzdQmBnnrK5zFr1mzSSJaXLpHE1C2UZx0P62mclx4LgJXs3MtRzWJ4yONES/El00zu11PQyns+YeQxfqmeu435aDJva5rPCFraiuThj7rblSYP73K0pB5YFzPVEvnEYlUBP/D2q1nyvt6KfpuLvwFjCdI8sPFNBKx2sfgE6vvdzrTI3EzeZmxyb/l3SpqnPLPKoqsMuJI2Vsw7CoI4Dwvqz3n8SRdg1KVkK2sDwF2wr0VDZfluZD26kEuVOwWo6vTJJ294enC73Y00ucCqbEPtr3BAHwguujSFzE22JxSV509ahNTNUjbBk3WiJ+jIMiupfBQHWJkwtImZSsulUpVFsMQ6gTqVh+LArogMhBYL5UAHrD6A2508oYTlKu8Cr6Zs8FydaZVLwFqkNLO1VQJWotzGAmAVfhlhGSMUIbJtKSY68AEZEq15CCHxWQx69/HqYqNIwGqjgyxrp8zSP+bhW5WJF7AmC+fRCj96cbauSbIgwJoCM6Z57BobLUIZJCDnIJImkaU797M7pu0DvgVTqXQvWKrVanRWbCEnZV/Hdv5sJACrKyrMAaAidxUgMIDO/q0/QeIC7Xp5tW4IiObwQtlgYH9nNwc3mo0uaPWlRUqL6gLM9EF1lMzg+Ye46XH6sHCDQ+VopVxNDTby4JzocfKnOm+JsgjhX6Xf3bxpC8o+blw/ogb5ZgYvmpWyQjRJNEKUYVHUBnRXIJOyqVB5x4C1Ow+846bAh9DuAjl2bSnpqdlF+Sw6iSVgDRy0ESheAlaiUMcNYM3jf5JkEXeQGzyR+rMUCuYzrIISDPICcxsb3tRPyuaD9hJMLpkHiYAWQacOIQWwJqKvQbRSqWDl/A3LFGHeagGAVeVdUGChwUdaFg+oYLBKnRcmVrpgtVbjZ1ZZdNXu9Ee/2JCmoQP9LJratizO011zOM/ynK0eVU47N2kwrwNUFcSyv/vO8MryenQzRPtNZdvtDr85mKUIdzoy0qp5oNpmAfunLgOdP4ERcniyGeqG9MamNkvJ841lFwJkoMcMknwT3aT7dM7oJc2ak4VNfa65dJ1ggvOqdKGMZZVnXjnmF0II5WnAyuev5aCMoM0AH0K6DGBQ0mHakFTXV3WvKKB5UtESsJLENKKFSsBKFO9YAKzeKBpxHSSybCgmOpBOay7wlJ2IZE3T5q9VDjQBFbFD5xyrLhlqDMrkXkfLgoNsr07IZmms01IzA8aOTJ+d/YDeKEVjIO4CONYFmdKFDZT6rC1ljGxeEBVJJui3d+giRUZMeISRKA9pOBgo6+3pRa1eczyBpTRqmt9qNCxyqHRKxOaH+CQT65MXgIWQz8r6QGVoe0WXdwFEGzBj37OIMDvP2my1eCQqdRjBAFgptOcCrHzwwj3g8BpJTnLT7BOMKlw9ayCYeHuF4KYUujOIvVvbbzvkrPQJquDfJVPKOWFqD1tKlm76UrPUUpxCfeTbGVpI1qa0VXBAXXOTRiGB3yjHkQCssqPbbr+Rqoov6HI+F+oFLRyV+bEAWBk9NCBU9LBJNfFH3exmr2iaovasgDWiWYR10udsHOSMKGBNgVXT4h0z5aKlqwshs5g3ba5AOkcYMIycPhMmt9EbhH4CCEkUjTdd/IBVzLfkDcduwBMI4WLKHOOSIL+w2yXcYNXndHJA6AGsujvFzq32aDcCp0CU7g95AKuYPQycJgtaAWt0/jOr9mQBrNQInsBn7jRrCt1UwCX7kn+yCCuLtLLnbtTzxrxPZVzkRSE6LaZpTaXFylcG5ER0qR1d5m3BM0qJlGHCiDrtu5vWLJxkELnBwvr4iinLQqOvdSfiCASseenLK08zr5Iq1e4lv1P3MP0p2W7PzT5aKTSZaWiolUxrcVFRVdNaL9cXYZuV5Tp6t519k+fSJdliCVhpGhDi6tJa3EpLuQCrXPDVyyeKuiW4SkVPI+7sJztQyUp3PULEqLZR11yqw8/1k0YfVfRpx01znvUn1BI/m6ZgDKpM04kEinRZEedlkaA1iE4nfaZFmciQUiwLb3IR09N6bb2TeJYqmPI5CObYtDrrkQOSaMIAqyRV/BmDKlMrXaCqRX1ZCjB7a9V5blWVickn03njcystt0TgSgGp1AuCbLqSRYdIw1FgIVM6JgUIq+dZeRtSr7SdhxAHXgeswedEVd12ef5J7zzSUiFUzaXOLOnc4NvVM+dNmU2m9c0oeNpo0ErFBMa80tZKlbXUHpNynlXpofvXUNoyD6CpoinqatAlYfWSH9t5eR99IwNgJYWx7xD345NwPGK20bZHNQ1rVsL4Fhxt1Z64UccgdK32jZNLXVQ9vuXm6xNFTzk1viVYzqOqx+csASttNAgeEq2hrb3UloiwMrtJcoDD15TA4Yojq/ouk+oQxI0WSJCqoSYQpodxSJz56csCVu1jpTDh71rE0S3lSPogZUDqKx7BLDzbxZ3s3EkKic6UG0Qb6ZxMqYug7YZCEiF6ISPPRHNsmoSBRAjgZq7EqDACUcOX7nGNfyWlAqteoWneR+Qm54A0ALSIjX5Rkn4uVAWk+qVJ4wGschFqA2s6W2pTl1arxc+ysvTgFKKIhtPn/qptFwryEpHJECoEReE1klIqlBfXfE0jIzsD6gT0IKGs/IcCLKOlTmUO0OZroFnLVlzqFZHReB8t2/ECYjfZeLHWco1+wYDVZscL5Mh0ptWUZVNgl8am2FjqEVYVsHZdMc/kKwErbaSIHhKtsa25VAhgZQvbgQdOz/0Oq/S1rSCF5OjnGRV7B6MWYVVBKsnpp/Br5isntnFsLmjTLNV98neXY5zUBYdwvLoh+/SneVMkysokU2yTDiJ/fVYnV7c+JJoT7jCJtDxAw7drG7SBoFKbB7CSuPYVcsxtA2A1pYF6waqMrBhSgX3UdRGG0old1jbkzUB5/JvrVt8QUEeifQsXygKuZPSZgdbhoSF+rtU0DtmBT9aaBGEa8vVMe5lZKJD3ruW5rIvAQbqIKdsgKqU67MmKNA5ppbSWs1Qy2RIdsXntfibp0SsFIsiMYkjRE9gtnR9nSdtuiKjkGwpROyCEWpSwHDzZ5sJInHU1HSO6+abkO6wlYC1IVQ3NlICVKFsqYJWpV5lTgiOLIQ3HljmzKoUyBgCrbXx8ltU7rukGRgywOsFJ8kcfDTbAqp/t6LJvlVMSsBZxDsQLWE0ror72ecdNbcS8GuYBqHr3JsBqPi/pUUjV0vKiJtObwxwHD6B7o0K/HFkHrEIGHXHLKruMKOUHRfLodPiNwL29vfYLi1TH3DH+tjPHNsmbtMMHWovUHZIqj3AhPRXYF31l/IsLmJoYbgzHacFKmmRWHzQLiCaLx+D9mwCr2h6FD3UejD5gVTjQldxLvLdA5ohzXqDFLUdig4E8yiNTMAWglQOKhh79kqWRmVeOtF70Um5jS3GrkkDQs2YVJawtBFhdR4HkklsC1myamKVWDg8pS3fjtw4VsEoOWYT15z/7cYLhgw851C8AKmClWBZ/b54SfsBqLlEwcbqWFtZ83JAPKNpxM4EYJ2hMtky6ZMmIRg0rg5O0GLCqFGSVg4BgcYeMGpUiHmGVH5WuTIDVBvjitxRN40U5x5ckUxCqXurT/Xuo5ZQ8d33QFIKNuh6FFV65Zdeq1xoZScAaMyO/twFWdga/t7cP9R7HEzZCyBzDp6d6egzkmEidUy9YSvBjUeatDZS6jLhJ59XvxHuxQpLse/lGLPt+eHgYLNrKyxOvraNo74gA1wzeP4XWLQpY5byQ5k4daBPuUBiyzgmLslBkoVcNFbnc85AzmrPn21UI9mFCDbPWAYEpleQscpM9EroK5r67xLoxt7Vdgjejvau75QGr0/5l3pYRrboBq7jLoQSsmdU0uGLO2R3c37itQAGsqiPEIqx5AKvvkLY3dyO3pN1gVUZYzN1QzF4AganmVO9fbSdUnbOnw5JSQb2AUfdAQs+uWpAfoV/9FRTz4mm/sTTZRbrDkQes0YKSB2E7VFDZyjCWMt1MmwRLPv0eP4BVBasi4qxsRkQefcJeRVvPzB6yC5ZkdNUEnvSZbAOsXUdMN3y8QuQ26rpgmAeuTYvQDQ2JI6QD68IQNovl05LR+J29vSrdM86TjLKys6zNpuHWYIeBsXjhppRyH3ANvqCpi4BcEzvpyauAQ9AjbLDp+WVbhDUTnVkGVkdHjuUuTpOkdZQFeOUBXMKKiE+WvmlcEUrZbEeXOAp1W/Ysq2kJtI2N74LkEM8tKRmTnAxWjyJOwrAJvYluh1fmgWtdzpsirGf42CKsp572ecycOTvpDnj4Ls+w0gY91MOntboVlqIAVrnYsz/pgDXp5qR9LsOkHyEnPaZEgyPKGi8ugjJ9QkxdgILwZotWUwWOZCA7CKw6dpBtF9+ow6tmesb9GohmHpbeV6pvH7N2Yk0q52vNeSLGX5lwv2f2DQeKBrpIjFzbWDVNyIvSCS9DEUbCtU4ADHI3shbBfthuwLRS2g2fxCVYtK6/v9/7dqnapnw9lQFg3cFIpL3niJ6qwLR7djUK74aeZSXZAmWATJEvrkuW53aygOhQfeDOnzxvrKgZA2gsyspAq+2GrpTFsDhmtqdw1L5JdPtS3wNQlCQ1s4zZDdXaraUqDwX65knRpHhMz8rQM676Zov4t2kLxj5K8QaExUOwRP1MpQtPGXaswymOVB2Tf/foVZaxDlBVsUpEgjJlMCf0LgsxGVcU9+3Bqg65dya8G8A+l5PAs+nYVF4Qy8Yi9azNaeyW4Dmpy++MLER0l4CVZP0LRwK0XsdhqZEDrEIYPh8yYdR9hTPKt+uEe+qbQSvF6c5AWKpZA4APajYNxoOq+97ClY0ZxUGXkRkgqvWVv5vCAQmm6P0ajaraVZCwLLsbIc6D5aynGiHuijwfm13O0iqn7djIPDZ1H2VUAat0BCgMq0TGg+dLi80LWFkqcK1eR19fn1FjVHElASu3hsqox2+sdp1wh/3z8RWkvoTCoYDVFk8i+FsEanIWYXot0DNviMk78TYrpXlLoMXFny/SSuk2UYaIBIqQuTS9Jse3iPatvHtAqx0AmKkqArCqtBKHQPg+UUUuQ4v+BOtA3goqA76wZJf+sE51G+uTmYkMmynUMTeVMsqKkhjnyFJQ2y8snG7c5XBTkRec2lrXU4JZhLUErGSNCCpo9maCmnhhFKYA1rwpwYYgRVe4owFYrbFTzThY9k9HRhFCLaiVCvuuL5VwknPqpFf/0b2DrS5Gqb5JciEVinXMUTysJdkktUEd7ekjopspEVn1pT1Rx1V1muh1tAOX2QQUdRdaOcQVTpv4rKDOaoP0qBc7CxmlArO3V/2jGZcQnMU9Jft0j05Wvuhjni5JsgmJasnYVXemaJ5n4SCOwqQBtfCzrA0lyuqaeNZMAZqrSOGZ+o6u8KOVeaKnrSjyCJlNJjGq+4Uqp3nbpQxZkk+3HRnpc62qFfeBLzNvisR8wgs1mWRhWgoGMOQjXe3BFC2lduWLW5jacU5fYq5Pgn6DbXOK2rUhQRWca+wdbeh3UeRRCfVsawlY80gyrG4JWInyMgFWPZUoL2DlrpphMvLJMSoGmgbqRhSwjhif/oZdCwDZMTV24+/bpYYioq20QW6OXFDABCe+DGvLiFKcc81nitL9m33QKE8gkFxy8WjFF4Eoci2PlQltx7eyJ9srgsxY/1gepEaveg4sAq89PT1g/7G0YP2jj7Tq6MZlxbcUwFrEOKg0mekxDyHZLnSrp8fON5okBzBUhWxep9pORBh7k5WB1rYcZ6tHbSOiOMBKXK7jYqYUYgP9KlYPHY+xA1hTM0aDEzFnVHUJlQXrkAq4KGNpopOmTabWfWuMg6IAprLIzAVibVRR7Dpxz6bbBVUvZIUkrwGcBxQNIi6gXQlgs+iTjI7bUoL1M6zWMYzoLVOCKdag+MOBtF7HYSkGWE27u9JZ0p0m3xlW204XS6VL5dqHWpFM8vV3ohtIzS3O1Cupkp80QjO0RmyLAMkxtXQRn1VVrSmNHu6CjAJgpSx+UsgkWZhQSuohVsKwJYqkz6wWFWUlj0YKsOZwgtKQjCgQ36pcLGBNjrcBsEovNVIiBlJ7e3rtNwOLPYWUH2LiqooY8HYsqe9FA1bp9uv0GLCc4+1l81DqUS7fSHoVQpOlt7ypgM0sRd+3Wk00Gg00lRuDzf2MQcBq5LfYTYPUE1DaPaqZxiS0UsIQmseB6Z56Rpts8yJabLoqLaDvDGsoS3Ie6vUEHVlmDtFWmzY5JBEE4JqFMmlCQ2QUsmZT28+vEwHcBxQNCtiEtOs4g+4aC7Ymyg08/Qyr6R1WW1vSdpSAlab5xBlMa2xrLuUCrCaHiQJYffLKFlXztWr6nWamkimqeju0NoKpK6xZf0N2sCqp9rRh/Vn+kM27TABWPxuaiN0VQhc94UQQiQhi2wwHBDNpuflSmzidtg2EYCWMKughXWMHJpOqf6cTFmqG7RsfJBID+Q+1QywN2PnuqkVD+Sgrlw91NwPl0TbDeBYBVqVjzKUaqVp3RJR/m8VGnAtRZdduvum2WVIKrAtZU8baA1jbnTY/y8oirdxJ8zrtukxoMQxKSjCFnaAyCi+Bfm6qGx24bpl3W91rVfoyJvFNiBZT5ZQXwNq3P+REDRnpUBvradszB6gyMvXinV6EO09s1PsSDkL0wD0KARLwFQ0lSjLvazcjWJU+kNgASl+6pAJW12V6rB15u34JWGlzueBZTOt0PJaSgJVP0sii2KKrrIwPsHaXFcdkVPPkebEs6IIsbPvyoDuF5pIZrIrNtyfT7CtIoSlerqV4/bW0EqYKCS/A36KLExZ1734STdmBi6UC/zpUjdTLIbxgVSiqcGpJbJMKWcRDd7UE6M/wCRVW2o3N0Km7ig2sm0il3oCqXwBiHWePEFl0VaYDu7hQpz77O1/YM0jKBljpfJu2Q2yEhGkQDaZlYFqvopsB9m/pmaoky+mi/G7UJVlHabfZavIbg9mZ1hRg5Y243Vf1V0PznKPxDljVYTElA3ARcdOYRdMD9YTYhYz4C9WguYPEplMEZ2Zb87dMkohpykpdgHwDGYllKy4yE2pgfwpHP2Fhoiz3skRM3eYawd5hDuhQcGgZB/m1zQgkJlHAmPiKGsgpyj6b3mGdPXtOlyLXfC8jrL6BS/5Os1BhbW6VpXXAqk7gLBFWbrQ8/g8pFa8QabsJcacCSwLCnLkU2VITJeBxGT0vz9lpoYHWEMCalZZ4anLAmpCPaUGw9ZP83qdz8Wgm69mfSYgHgzs/vIMQs5JVPmL+xL5D5BZIrBw1qy7+VIcsoV5UgRl10s9bnkix7jflIbUowCrfXWV/5vlQHSRqORstOnB20+wfT1m/KGfIRQ/F50uYUfWeMNVxNPmWmmD45UvDw2hFacGiXTo4MGFqn36MCrDT+KBz5NEUm78+xgCrSV+pWh4qqwB1SZpgQ5BAl/6oAtau0KgSiCVKAawqbybwmsfOh5JO1YUEzd1/uOSjLdD6gGbp2DQlHYanKBttAqyzZs3ugnxmO9k6ZcoeQlsQWEZYfauB+D3Es6S1uJWWst0SbHOYfBFWqtFxXnaSS9Z+ixCWUulvz0luzurptmkN6oDBGszsdqC0S+qCVMggGjE1BVaVnqZifakK1J3m0YTPSg41FTi4fbWCzXOmK7pLLGTAGiRbJZoVoOB66q6rqo2cpAMYtgue9g/iHX9jdNU0rlp+GbOFPfU6enp7STvyYmtD9Mu3G0LlrtQJfT9V8k8DrMFKnXpDlq7BYSVds6cLaBVwmgC5PtAaeQhSRiwtuBtlVTxfsVXk/1C601vZEqCV0UCFIs556wgyFeUsW/vvGgfKyIhWUndndBt3S0P9lRKNywJcuQ4qFU22whnZswoqpwtMZkaMQx7AyutbrhDwz75kCTLZUTW6FkldUvvT9SdhhdKTLbQzG/Ombq1zMvuMtwFWbj61Iy7qOsXnStRtCVhpGpxzttI62RpKmQCry8HKA1jVVGDhM0TDlMGhs8vebxUkWNIXV3NNf3tePSigCZrr5JCKD48GjUF+hhLpwNGSx3nM1HT60iKTJLxpv04vzTvKgQX8jOrgjzpE3ZbVXQtqZScXOoyw82COsIpVjALgfE4cVdjOMfcMgXo0gp1dNT1lY6PDtABR+KaUofIuyzlGKbQp7piqNI4a8FIo1dxCPw+6z8a82mosFRllZcA14TmHer8+B1NmGCvlRlx+jjzMLECbz98xAViFB0H90Nb6ZGtpNv1bGNlVJrKNBp6yAVaqZDzliAxlgUW6+Pq9uQAAIABJREFUahaxRNmyc2xs0DVIyCnJZxauCxoX2QyBhKybSLZnbVQObParBKxh41wCVqK8RhOwiiVGNxEFba11+fWboMIBq9E7VQcg2MUyjJ6fr3QlQRgp9Zm8WmShI2HiuBakAGtgs8Y0FIfOB4NVfUwD6fNPPzfY44tjtBiRhybqlLccWslLsGU7x/FubLpJM2A1RRGzRhb1PvMAViHGCtR0YB/AUNWmm0HglW1coEjAKmkZScAq9JTgNQXIIG/R1CVPKs5gf9cAK6Of3RbM/uuws6xy/hTFlyKejjYYIyq7QPqpoziuAKu2x5YFuMbYQIX4di0NFHvUUNGAVZ391JG18ERgKGsPMrI6PiOs3Pqpq246h8G/x5HB3GnOCUH4WUCrD7DqUVW5XpYR1vAhLQErUWYqYHVdtiSb80VYKb7yyJ5hdSMLd2qlSWgZkEqqig5Ys6qnAew7d5njfpygNQjcZJCHNOkKuLFfuERTXAlYszj4JPCaRB40ooJL2UFg10lS9nNM5zHjVCxt6QwaUwrh4eOehwS5GIrnsEwfmieQF7Cy/uvK26s+gJGQkna+R+VC6G8EjpQ5nEWfbaM3EoDVZG58MqFoV5FlUoBVbdyiNom0YNWLJhHmsecOwMpdXgIgIJGhF6K2G6VDEPxegeVtEVaHiSicxwRvjo41wCogRpoBinVL1nPXoIpeHzJbq/axsf2SnP1iiKkjrFFFqEdp2XchU571Ql0vQ+YKZdx18+FunyKJEAoJZX0qkPHW4BKwEmRfUJGsiKCg7sdPMxKwpm7MtVgPCmDli5pmCfI6jm6JetCFQovLQInfdNXxmDS9a9omLFFBVKAbalpl6qXZmiXJpqbihtOQdNLVSz6pfcoWotHJSAIJpCa7Io5RUcXitGbqbnN8djU12YoiSswI5byKaDjZn21ITN/rEabshPonWjyfPb3o4lP45W+vEtOB42aiv3l1NclDXrCq++aq9cguZzniVJ6SPemRcorTnNY3kw7m5ShZ35gWTHDUSVSoJri7aZfMLDLLpSA3JiMfwa63UkHXRZucRJXgnuKFhFc11fdOvm49vyWJqY9BK6X9oPu7DJY1Apm8K3UFyyK1nLqkp/sYdUpuLoaNJ3W9I821qFBGle92YRtd++YpxXkIk0sIv65plM4qsN/krPapA9bTTvsCZs6a3S1CseW333ZjMBsvxAo5Z+cLR2TqLcEq11kvXepO25QP7TDwNNtvGRRCZaWIq3TiIiiv6YoKKJq2/wH7Yf/99xsTyuOXiurOhoLHbCxKUYn110+hqZdstcSCz5YL3TmJ24t+0Tpgl93xSFhHvE3GIm4MxLA3HJmTW6uzW2MrGG42UKtVAfZdtQpUqmDvFbb5Q9wiBZo1zf5jNVrNZnTxlCCqUquj3W5h5cpVmD1nDmbNmtU9M/nSl/4DDjvssAgmCjor1VqXF/4uIpenuOyAvYEm2OhwOtk/qpUqOm2WHl5FR4la8u/4u2mRcHgEKnq6hxPMf7F+so9HNh3KVitljOLnShx6yNmPUoIXPvww5s9f6JZFVp3OWE8nxgQSiloIs4Jp02U1zucQFFlQHKJs+pCuxeYySwlmkdZuv8GRVgs1CcAap5momzcjBlhdnruUtaVMsHttNqHOIRI5BpZN1dRGmaEpJzKhWSf9wiBXrWCZaEc7fEBK79t8NCICrNxWU2eAut5T6yjltAOncdcqAd1VJ6gDyoVWQQ2GXfRtbNomVvv4UwYji/YEcO5ovoiUYAlY5XjpNsuU2VICVtr4FbVO03obx6UOeN0bUtTnuXSJO9OG2T5yEVaCxVaKuEpnBqyRBI/+96NwzDFHjWNt2HpJZ7acOUcMgIozzPF/gmsG3JIWv9FsoQWghz1lwtGuAIRsfmwe3IS+vj5sHhxA/6SJ/FmMVruJCfVetFoNtNodVHv70alU0WhDgNh2B+3hBnrrVdQrDNs2Bbis1HHHjDtxy623Yvac2Viy5Bk8vWQJB6wMHO+yy0749PGfxic/cQR6e+qoVNm5yh7OD1uImmrKT7uNageoM7DKrp2vdlCp1fjZvEqnina7giZjplpFtVYT/LB/Mnq70YoOOuwfVUZbvmdcthaNmj9/Ab7+jXPtwD1yrrMAuyx1XHItevErmr4QnRgt0Mr6YWCVgVb+Jqv+8SENH1MGZ3JUACs3bQ5P1nw7mgNGOhilPlGtNJGUdKBDr/Jl5cPvH9huuA0HLT4l8EdcTX3aAB2fG372IqJyAlbJWiTzsQ5YNXL9A6OVKH7sA3U7mGJ/okIoaKVEWE13iag2uwSstIEses2m9ToOS71u+j+mzjbkAay2YMFWD1g7wNFHl4B1rE4BCVil0a6p5wY59DP4qKig0Wqj026JRHEebm3zSCpzatkzJ488+iiuvOpKrN2wHixd/s1vfCOmbbMN6rVe3mqrzSKyFTSbHaDVQl9vHZ2KAMfrN6zHLbfchEt+/RvMnzOPQ+b1Gzdg75e+FG95y1vQ39+P++67D/feey/e9va34ZcX/FK8ewagr7dPOJUM+FYqXQ5YNJhBzFoFaAwP81VM9N9EnUVXa3WARXMrFTTa7FbUCnoqVdRRRZWLQSDYNqORAfsSsHI5mwCrfuY/D7gqEhQW5Jp2J0SRtPnsg+uyLZN8TenDvj5sv7M50mRR1hbbptI+OQHrNddcmZWsraJeIsgcmZkEYwaEQIlZbRXCKZkYtxK46OLf4uKLLyHQvwUAq4aC8gLWU0/7PGbNmmMwjXbeSsBKUI3yHVaakFgpU4SVfZ81JXj0ACtxa9GQDWiTTq4IawlY6Uq3hUoyN5Q/y8FTYGPFiOFekjDmozY6bV6WRUhbzRbarQaPfD722GO49m/X4tcXX8Q3fNasXYMPf/gjOPvsszFlyhQeca1Xe9Fqt1Gv1jA83ERPvYrNg5uxcs0q3HzbzfjDn/6Axx97DFNrvZjSOwH/dMjBOPTtb8f0178ejz/+OK68+q+4+uqrsc0203DeeedxEMuc6lqlKm5Zjjw6FsVlOb0Cb3bQ4Q43S02OYHm7xYFthf1WBRj8brDqrB6PxkaANVp3mIzaFRG/rVXqW2i0xla3LsCal9KiAWEqrTAHgUXTloMUXlUFrc7LlTJ0JM+xsrmbAsclYPVI1Oa0yjTRuDr/Ri9eAtYMGltW2dISoANWSekIA1dC81Tg6rt0SZW9bbO2BKw0DS0jrDQ5WQGrDbT6Ll0aS4C1e0RHkcWIpARHwIFHWI8uU4KJqjfqxXhWLwesQgtiXVAjrPHfGdhsM3DI6rXaPD13+TNLMfOhh3DBBRdg9erVePVrXoMFCxfg2eeew3e+8x28+1/ejVqtjlaLnV6tcseXRTY3bNiIJ598Arfefiuuv/kGLHhsIXbeY1e89dA34+0HvgH7vmxfbLfNNKxctxaz58zF//3oR5g1dy5e9vJ9cPrpp+P9H/gAh9l8YWAgsxqdVOW5zRx9ct7kmVWeRsYivI1hPLt0OZ54/BEsXfIU+ib1Y+r222OPvffGni9+Cer1HlRYlLVWj1KChS/Jz8UCnPby446whp7BMqVRjZSM80QgxxpYpThIuhx1/l3yYIC12Wii2WygzeeZ9uSaGvLrOobRXxyptYymF1aEVbWn8vBFGS8dqTletrvlJCABq2f6awQSUGUwS0peDaF5CmjVAespp34es2fHEVZ1w7AErMEDlqhQAlai/FiE1baImxyW8QJYVeCcSkeyyCZXhBVRSnAJWImaNxaKSc0QUFac9Yq1RVyaxC5JqmJ4eAiPPvwI/nTZZfjjZZdh+vQDeUSVRVp/+rOf4SMf+zeceeYXMXniFJ4q3Gy0OOirVSuYO2currrqStxyy81YtXoldt1jN7znfe/BwW88GHu+aA9Mq9WwYdVaLF70JO669z7cNuNO3HHX3dh+px1x0imn4pNHHcVBMEvPZTfW8rOpFREj7oLudodHddsVYOOmDZg3bx7uu+9ePDx3HhY98SRWLFuKgXWr0alW0Td1Knbfe08ccuihOPzwD2HffV7Jo7HiDGuUZsyisRFgJeYyjIUBHTEabBFWHyC03XjL5cw2FQq6cGkkGA+hbUvwQk3B9p2zUmU3PDzMsxj4OVbf9aV8vpSA1eQfxzZD2lQVsJabYCMxX8s2R18CDLD+5jdxSjAtEYOAKINZGX3AatpA1LNeyggrbSBLwEqTE0xnWGVVKmA95I2Hknor7hyr24XWfcDCAauqXQopZYSVpAZjqJAKUMX51IQRrnQwODSE3noPHnrgQXz97K9h9apVOPPMM/GOt74Nf//7dfjOd/8XO+6yE75xzjmYftBBYDm3QwPD/IzpyrUrcfElv8GvL7wQa9auwgH77Yf/OO44HHLIwZg0cRJPEUaricULF2L+3Dl47vnnce11N+DOe+/FttvvhPd/+EP42jfPQasNfp6V+dDMmWaAmJ1B5anN8t6NVgvNVhN33Xs3/vd7/4OHHnoImzZsQGtwGAe97nU4/YQT8NqXvxSz587GNTfegD/99ToMttv43g++h6P+/Rj01Hq6rHcjrOyG3MRzCmNo6EaZFAZYv3HOecaUVJWUEJA3yiykunNFH0P52BKA1eQwZZGpKgd26ZL14iVK4xaPdeuOsPrSgUW2h/jIsiVopahTWWZsSyA8JVjnZyTAq/8Cpng2xhlnetSVmhIs7SdbA1gWmrqReNutN4ztARwj1JWAlTgQtjOsrPrYBKxhYFVdIjlPDrkERVgNDZWA1S5cZsRY1EIaNX55UKUCFtFgUUP2GRgYwIQJE7jDyD49PTGI0p1T1tZzzz3Ho4q77rorB3LMWNbYjb6Gj+wvvgFUpPgKH6oVRS0r/AkbVobdoMuentk8sAm///2luOhXF2GvF+2Jr3/ta3jxnnvhxutvxI9+/GM8veQZ/PbS3+E1+++PVrONVqOFdes24NY7b8cFv7oAM+c8hOmvn45/eefbcdyRR6E63EQ/T+2tYu3SpVgwdw6WPfcs6hP7cOnv/4D7Z85BpaeGg9/0Flz0u0vQN5HdQCyip319E9Bstrjc2BlUdo51cGAz1q5chYcefBDf/q/zMGv2HOy884542T/sjbccfAiO/PjHsccuu2PT8ytx+7V/w8DQEO6bOxu/v+JqbGgM4e3vPgx/+vNfIj+SPXnD5j07wyoigOy8bBlhBeYvWIhvfOPc7mKs7iRL3SKa3HFRLBSwbmmmqNFWdV1TL3iSf1dvCg5ps8v/CxKw6nf9xrkf6URgeRu7sL1beqNjS+tt2f/4lkBuwBp003NGWTkwsSs1OASwiqwv4dOJY0vCBtx223UZiX5hVSsBK3G8iwKs+rvSevfO6KoPSXYb87vOpgy7wiKslsiqJK8ErHalUw2aClwlkGWGjr9rWqsJwMieXZGAUmuW1WEA7uijj8bEiRNx0kkn4RWveAUvZauTMKa8JDtjyl0mbmDZG6gMrLL6DDDXKhUsf3YZfvbTn+CPv/8DDj30rTj++M9gz71ejJn33Y/zz/8JnnhyEb581ln48Mf+jV+uNDQ4zJ+nueT3l+K2W2/BDrvsgPcd/j6857B/we4774T+VgcTUcW65c/jyXkLsXzR09i0aSMm7bYTrrrpBtw2YwZqvb04+E1vxre++13svteeALs4id3u22HP4Ih3VOW7PAxE3Xzzjbj8T3/EPXffg+23n4q3ve1QHPGxj+Htb3oT+mo1DK5ZjyfnzseCh2aiPdxEq1rF5df+DTNmPoQhVPD1b30bp5x2enQVlVBwdouxeJiV/VFGQpgcJGC1afiWAHh6+hXR5HuLbQlevER5CoSAS5vc2PccsA4P8/kc0ubWBlgZ75J/aVOZzeVLtbbIdp/n6QiHVcLXOEmxLd4TY9kgPKlEXFzHHFpm02T7fIMssv+8D1anGjnAlg106hzQaZbrkQTN8k+VFjmmW+OGVN75VtYXEsgNWI23jxUVdVUcVpMTzKekvS8KYJXzqgSs+WZECViJ8hvplGAvUO2uCj6C/WBVLKbpdgoDrHrTvK9Y1UrAah9D6QBJJ4g5JswBklFWdivujBkzOFh873vfi9133507NSbnmbWxYsUKHH744Zg/fz6OPfZYnHvuuTxSKxwh8yfZFjujJm7CbTWa3IliKbX9EybwPh+ePx8/++n5uO7vf8OHPvghfOYzn8OUKVNx/d+vx4UX/pq/lfofn/0sjjz6GNR7+9BotfCTn/4Ev77oIqxatxaf/OTHccQnPoa99tgNkyb0oc7A+OAQVi1egkdmzsHKJcvQy56MqdZww8wHcN19d2FouInXHXQQvviVr+D1hxzMb/EVT2yI3Up+gVO9B8uWLcdfr7kGv7/0UsydOwsbN23EQQdOxwmf/TQOfsNB2HO3XYGhYbQ3bMSSufMx7/4HMbhpEH1Tp+GJZctx0R8vw/IN69Dp68Pt99yHl+6zj/AkeXpxlBDMc43ZtVHlO6wSsJ6jpQSrDq3Peo2X38cjWFVBRx45M96ZTWJZH/FNwRZXgqci8J6TXcp/atWuueaKPKSNel0mA5bhoqZLMyL4xVTspvJaTbG1DNwygM9MhkgJFA4s+BNg7A1o/oZ1ladtcJvG7NjwcAOVqmhHbkLKLBnWnlheRXvq5oEaldXBpCyrAk85rhIQqyBXZtzI9Uj9t2yb6YItc2fUB6bscExJIA9gFRc1FQVOHWLRu1B8ZFf/VMBqbKOMsAbpaQlYieIqIsJ68CGHRkEfcVOp+ikGsPrBquvuksIAq5GMErASVS3hlDAjJx2fmTNn4qyzzsKdd96JqVOn4vjjj8cZZ5zBn4cxfZhTMWvWLBxxxBFYtmwZ9txzT/ziF7/AAQcc0E0vNtUTjkq0/9+9YIk5Vx0Mb97Mb9jt7+/DY48+gq+d/VU8unABDj/8/TjjjC/wqMucmbPxk5/8DH+//kZ87sQTcdbXvo6+SZNw11334Ps//AHuuHMGXrP/fvj0p4/FO996KKZNmQw0hlAZGEZzeBCP330Pnl+6HKtWPIdtp03jvu7dDz6I6x54EAuXL8O+++6Ls889F2/4x3/ERMZ7pcZvK+VkVyrYsG495syeg5/99Ge4++57sHTpM9h22lR88czP4xOf+DfsMHUyqu0WsHEj1j+zFPPuugcrFi3C5J5e9E+aguXDHVx+4424d+5srGs28NFPfhLn//KX4pEf5kx2U+bbIsrKfykBKwes0RlWCY5UYDemQR5xJVQdf58TZYpqmVI7Vbn42qTaEFu5otqXNwU3mo3ImfTtgBocTpkHq/w0VgGrLSVXylMCQDVDRT2nxoEpX/VbaDbb2LRpM9auXYsNGzbxjbQ1q1Zh7do1WL92DVatWol1a9fx96fXbdiI4aEGhpsNDnLPOuureP3rX9/NcmHGkbXLzu+z/mQGDrdRlsVe50UCZ/m9BJ2MZpnFo+u9bFsCdVl3TM/xvJOnrJ9ZAipgtfmgbkyqJs2PAHh1Hy/v7reZIq35AKvIzCpTgmmqRVymaY1tzaW2BsDqu2hzRACrodEywmqfKTINWDoIcif7iSee4BHSJUuWcEdk8+bNPM33Rz/6Ef71X//VmOLLnIj777sfJ598MpY8swRDg0P8IqTPnfA5TJ482UqEWBrSgHVoYIDv8rOown333o2TTjwRG9auxTFHHYlTTj0ZffVe3H//fbjmmmtx2WV/wQc/fDj++zv/g40Dg7jwt7/F/37/B5iyzVQc9t734lPHHoOeKrDrdtthIuttYADNVatxz7XXoj04xCMO9QkT0KpXMWvBPFx53fV4et1GTN5xZ5x19tfxnve/D7X+Xn4jMHPmGKhnn8HBQfzxD5fhlxdcgKXPLEVPrR9veP2B+M+vfBmv3vdlqDXY7aZDGHpmCR6fNQuPPTQTEysVbNPfj4k9PRisVPC7O+7D1TPuxEb2Ruvkibh71izs8qIXoadHnCFmmLUa3ZbMHFDxDqv47YX+YSnBpggr00VbGvpoykyPhHX7JqyEpiiVjXYbCPUBVgn0R0ImecGqKjsZQWw2oqdt2KVjiYgEh0zRjeLsr84DYl12xypgNY2HBHpMr1VwJ4GqlNf69ev5e9HsWS9mxx9euBBLly7jgHXjhg3cLg8NbEZzaBDoNNHXU+MZLOs3D6HV7mBouIFaTw+qtTo/YnHUUexJOHFzNt/QbAxh1eq1/Pkw9t9GthG3fj3/c2hoiNtG9qe82ZnxwqLCfX19/L9Jkybx9WCbbbbh/+2www78T/Y9+13qJOuP8cbaUwGr5F9GZkdCd8s2x7cECges6UPf2QXkwr9xvn63/SyXLunrDgPn7G6NTnROoASstOEjLNO0hrb2UkUAVtstweToqhSyNYJpHwUfWHWNn6RPnajsO/WtzsSNMx5jUgJWu7RlyhdPvWqzVOAqFi9ahPPOOw9Lly7FaaeeivkLFuCb55yDHXbcEW95y1v4u6bbbbddqlGWYnbTTTfhK1/6Mp55+mnsuOMO2HGnnfD/zj8f+/KzrGlFYg/UMKjKQBk3DvxiAJGqxgAro+nG667HT87/f1i4YD4+ecQncPJJJ6LeaeP+e+/F7TPuxPU33IgDD3wDvn7uuXh00WL87pLf4ZY7ZuClL98HR3/qGLzzXe/C8MAmYHgIkytVNNasxdMPPoRnH30U/Z02Ws0WOn096Nt+GhY88xSuvvlGPLZ0GYar/Tj7nG/jk0cfLaLOvT3cmUO1yp2ze+66GxdffDHuuetOvhi88hWvwPvedzg++P73Ycdp2/Ao7voVy7H4gfux/pklGF65CtN6elFnHLdbqNYqWPDMUnz/quuweMNGDFUq+PCRn8T5v/olhti53Rp7uIfdCMz87zb/T0ai69USsDIFZID161//Ziq6syUjL6ZIZ571ajSAtw1c5uFFguW8wFUCGHYsQQJW4ZDpUjXl2LmB63gBrHpElXHO5LFhwwYOFp988kmeCTNjxh146KGZWL16FVCto8NseqeNWgWYxIBprY7tJ9fxop2nYJftp2KnbaZgx+2modG/Ha68az4emrNQnEKoVPlR1eOOOx5vfvOb8eijj2DRoifxyCMPY/nyZVi5cjXfrFPTcuV5OdN463okdVrejzB16jbYddddsMMOO2KffV7Os1pe9apXYa+99uJglm2W9vdPQD1ap2wX/+WZZ2XdrUcCeVKCzVIoOMoa0JzuB990098TJJ522hf4pY7iI95+j32tZEdybpaAlabrJWClyQkjAViDgWpGwJoHrDqBLD9cEM9L/jfCzlcJWJUTXVEgU44RE98wB6oVDg6HBwdx9llfxc033YRvnvMNvOmNb8Ky5cvx1f88C3fdcw+2nbYtLrjgAhzyxkMigCt23Vl7jVYTv/vdb/HNL/8ntuubiOn7vQYz7r0bXz73m/jEMccAlR5UOhU0hobR09fDX1NtVlpooYOeShV1FkdstsCuwmW3+jJ6rr32b/jx//0QK5Y/jSM+/hF88hMfRXtwEAvnzsPchQtx+ZVX4SX77IsTTjkDN95+B/76t79j0+YBvOMd78QxRx+DffbZB9VWE62N67Fx2TNY+eSTWD5/AdYteQY9zWHU61U063U0J07AQF8fLr/+Jix8egk2d4DPnHIKTjz9VPT3TUS7yS4eqfPndJ5bsRIXXnghLv/zX7Di+Wex80474mOf+Dd88P3vx74v3hsV1t/zz+PZBfPw6EP3orNhLab19qCzcRN2nLo9Vqxchb7ttsUjy5fhijvvxC2PPoVN1Tp2edEe+Okvf4mDD31zlHgn0u5YEo+MsMr5UWVeZfnpXrqk7yhvCcBqo0GNcqrOvCuFkrse0SQdaV5MNBUBMlX1zNseq88Ba7PZPV9mSukT5898QDb6vQOMDmAVBLFjBGJc5S3o4BFNdocd2/Bit6LLDy8agfI4/RXYtHkQjzzyKObOnYP773sACxYswKJFT+C551ZgeGgQ7EWuTotlYFTQU+9g+6kT8KIdt8Nu203ELttOxA7bTMTU3h5M6KlwYDrcqWPlphZmzHsKdz78DBotdpZVOL5Sjr09vWg0hlDrqaLVYvJn6cYiHZgvwYrAZfRTH/tYl+PnNUS9WnQDuuiTtVjttES6ca2GKVMnY4/d9sAuu+6Gvfd+CQ48YH/st99r8doD9hPnbC23z5em8YUtgZEBrEXBFyWMqmcEOvfXxI96SvBpp52JWbMUwCqBq+HiJrnxdfvt17+wFYTIfVEjTuxu/BZ7IQNWGU2NlzDDOGoXK7lGugSsEWBl9o5dwMFAa7QJx55JafAzSW0MNwZxzZVX45tf/wY+/MEP4EtnfJ5fwDEwOIgZd9yJL/3nVzDcaOG0007D5888o/vkjDh3BAy3mvjVhb/Ed798FvbZeRcc9ra34U/XXIW99nsNfnTRxZgwaRpqnQpaww309PagWWmiUWmhjQ76KnVU2ZZ+g0VXWRpYG9f+9Vp8+9vnYt3q5/GZ447EcZ89Ds8+ugAP3HcPnl+xEtfccAPWbBzEu97/fjwwbwFmz38YU6ZtizNOPx3vO+y92HGbbUVcfnAQzz+6AI/ffy/WLFqE7Wp1TGBnStnbqZMZUO3Bs40mLvzLVXhs2UoMogfv/sDhOOvcr6J3cj8m909iAVEOWtnC8D/f/R7uve9efoPxO975dn6R00EHTceU/n5UGkNYMXsmls2ejfbzz6JncBOqzQH+faXRRl+9HxvbPejssD0uv+du/O6WGXi+0USz1oMjjjwS3/qvb2PattuiWhO3Dov/iU93meMbBP7z4+PX+tEpV28JVoFhPvlkW6ZMgFV+pzv3LvpMabx0iRRXMi/I1EFLXsrUp20EUKK2aCk4qoBV3KAuLhFilxUB9XpNXKXW7qDdaqLGbt5tDnMg1mEbVbU6t8vsCasFC+bjkkt+i6uuvgaLFz2FoeFhcdkba68xzDM22GNj7Gq73bbrwWtftS8100uyAAAgAElEQVRe+Q97YtsJFUzEEOqtAVRbw6h0mqgzu1KtYlMLWLKpgt/+fTaWbBhGK7oRnuV01BkNrSa3n4LK+OM6PS/3j9kMYliSmTFmuPj9Tm0G0BEdamBQVeSL8OWIP9slyrBoMGsnws28QItFfCt19NSAeq3K37V+xatejZ6a/TI/qnaU5bY+CYxtwOqQd2bAOpc0iGWElSSmbqFsnkBYH1tF6aIBa+boquopJyTrdpiL8qetdAf46yVgNQBW5iiwpwzEFbQYHB7E04sX45QTT0St3cFvLvwVeut18eQKj4VWcdSnjsHchx/G/vsfgKv/+tfofS9xBTtLXW11mrj41xfiW2eciQNevDc+9qEP4bK/XoGZi5/Ery//C6a/4WCg2UYvczL4m6Ls5g7meTJvpY3BgQFMnDARq1atxg033IAzTz8Tk3v78Omj/x3HH3MknnlsAR5dOBcrnnsOf7n6r5g5/0ns8ZI9sGrTRgyz1NmePlx08cWYfsDrMLmnDxga4hc2rXz8STx48w3Y8MxTmNgGdp06lV941Go1sLHTxtpOG/c+/jiuun0Ghup9eMm+r8F5//0dvPLVrwTqFQwONdDqdPDHP/0ZX/jil3nkd689X4RjjzwSJ3zmP1BlUR90MPj881g8ZyZWPPYwNi99BtPQwbR6B9XGAKrs4qi+iVixagP6d94V81asxC+uvhpznluN4VoNL3rJS/GTn/0M/3zIwQKcsoe+mbNYjd3DAJXfKmwghQkJWIuNsBoOEhGIUWnQz58Sqo+5ImMRsLJzkXHqqUlkppSb0QWsetAkvkGlxUFrlZ9/qPAL42p1BjMFquPglVeuYNXqVTx6esstt+CG6/+OefPmYmhgkIO5dqvNz7d3Wi30VDvYcdpk7LrdJLxk123x0t22x85T+9DLrHajiUq7iVpnCJVKC51KD9rVGrfnDIq2eqbgN1ffh9lL16PT24N2o43eek2A32ob20+djJ22mYBtJ9ex/ZSJmNLfg4l9dfT31tDLkGO0drBsD6HvLCOkJrbY+N8rqFZqaLGnv6LdBX4GtsmyZ9jRjw6GGw0MDYnniphdHWi2sLnJ3v4e5kB2aLiF9RuBgVodjy5fiYHBJk9zvvrqK/Gud74TtZr5TfAxN5lKgkZVAsUDVr5FNrI8EJpnPkE6wvpFJcJKI/HWW5NpxbRaL7xSJWAljvl4A6xFAVRVPCmwqmpPgPdeAtZIqlGElXkCDCPy/6rAwPAgmkND+Mn/+xGu/OMfcd4552L6fvvhwVtvxt4v/QfsvPseqPRNxLf+57u46Pe/R63eh3seuA/bb7c9KhW2Ax/l4XXauOiXP8e3v/AlvPm1+/Ebea+74zbcNmcWPnb8f+Dr3/wvtJtt1PmzMMOo9dV5+i+aQLvWxnBzAIPNQVxx5V/wf9//EdY8+yyO+PDH8NnjjsfaJUuw+NEF2LBuLW6443bcNWs2BptNbBpuYtI2U3DQP/0jzv3WeXjZ3nuj2mANttFYvRZPzZuLJ+bPw5qnF2NCu42dttkW0yZOEmnHtRoavT24a+EC/OWWm7G63camVgXf/t/v4QMf+jA/Q8rO0c5d+DAuuOhCXH7llZgweSLe9tZD8akjj8RBr3kN+ptttAcHsPKxx7H8kcewfPHj6EeDR3CrmzcCm9ZjSk8PJk2ajM2NFta1KxiaNAW/v/k2XHPfg9hYrWCwUsNnTzoZXz37bEyeMpmnw7Godn9/f8AWEdGwbGXFVMAqWcsfocwGWGX/psuS9EuR8kWAR2cQiwSs3N1zhET1DQdVlrIui7AywOqjy5gSbMGxI5ESLM6csdt02SdO3edvm/JoY4vf/s2e6xLfMcBX5ym6S5YsxSW/+x2uuOIKLF70BNatW8cBLEuHrtcqqDO70gG2n1zFAfvsjX/YbQfsut1E9Ndb6K90UEcLFZYO0mqhzdJeKm30doZ5ijCLvzY7NQy3GujUetDsmYqLrrobD6/YhEFU0NvpcHC679674ZV778zTiCfWW+jlb2Mz1MkTdkU0tMMuQopSnBV1lMCUw+4oQ6TFntZhT+mw16NlKJVFUNnzaVVx47oc02EWYmWbjZU6B+/sWbKevmm4aebjuO6BxzAUPfN13nnn4vOnnoqa47m00ZklZS9jUQJFAVbzEYMRAK8BqcHpM6wlYB0pHSwBK1GyRQDWN77xrc7eEpcYuUoGXLpUFHDtOnTqmdX01nXivVUbCyVgTQJWfq9RlBLMdrWZc3XT9X/HOV89C+9445vw5a98GXNuuw2Pz5mNnXfdFf/8trejZ+o2uOxvf8OZZ38Nm4aGcekf/4i3vPkt/DJOlmLG9ttZatpPfvC/+OE3volPvOvd2P81r8IdDz2A6+6/B9u++CW48bY70Vfr4+dUG41B9E5kf6+g0qmiU+9goLERf77qMnz/Bz/EimeW4CPveR8+e+xnsXrR01izfAV/Gua6G27AnXNm49lNm9CsdDjA++SRR+LjH/soXrbPy9HevAlV9q7q009hyZw5WPXMUtRbDWDzRgysW4P+nonYaafdUOmdgDWDw1i+aTMu/utVeHTFcgz19uDTJ5yAE089FZMmTcHApiFc/uc/41cXXYTHn16MF790b3z0Yx/B4e85DLtuty1qQ8NoPvcclsyZjw2Ln0J7wwYe2di8cS2aAxsxAR0wyNnPTqBWa1jbbKO26664ftZc/ObvN2LZhk38luC999kHf/rLFXjJ3nuj1iPSAJkTV2NpgczpjD4BezREKzP+i7Fnbb7+jXOjCE8RElLbIGx5KyJUQddoXJQ00qPnA4ZZ+tfbtAF5U98SsMoIK6V/AV5HO8Iq3pGOTmQKMhnea4ujF/WemnjDlGWZtIEN69dj0ZOL8Otf/ZJf4saenWHn5bkMGEBtdzCht4ppk3qx9y5TsN++L8VeO26LiZUmKoPr0VdjN5Y3OJDloU0GgGs9DLqK3JjWMM/wYCCwU2EptCyrhtncfqwcqmDRyk0YalYwpa+O3Xachin9VWBwPWrNTeitdTgAFk33oNOp8myTOktf5jufQrYCpIu50z2vmlh2xHuwoqFoPDoV1FhEt7uZISKz7FYDtqK0mm1Ueydg3WAF519+B55tVbCpwU/z46ij/h2//PkvUGOHdstPKQFNAiMLWAPQZejIqBtrRt+3gptuujbR6mmn0QFrmRIcNiAlYCXKywVY1UVBNjd9+uvw85/9ONE6uyU4byqwO1phdhDzgNbEbcA+bfGeYxX0HX30kTjmaHY1/wv4I27x4L4CB6xMFFV20+QwOu0mB2GbV63GD//nv9HbaOKpubNR2bwJazduxPQ3vRkvfu1rMWPePBx/8il4euUqnHjq6fgmu52VOWCooKdawaa1a3HuWV/C5b+4AGcc+2nssfuuuH/BPFx28w1Y06ng7vsfwot23Yvv/rOnEap9NdQrfei0Ktg4uBHX3XgVfvyT/8OTjy7Exz/wXpx60ulYePcDWLt8FaZNnYYZd87AtTfeiHVVYGO1xs/BHvepT+HTx34Kk/tq6GfnYlevwrKFC7B04QL0NYYxtV7HymXPYHjjevT19GDjQAvNSh96t90Rc59agituuwOL1q/GQKWCV0w/AL/+za/RN2EClj6zDBf9+hLMuPMuLH12GQ477F9xwgmfwatfuS8HpZVNG7H80Uex+IEHMWlwCK01a9HbbqG/2sHmgfU8isJu5OxlvuFwGw3UMDBhIlZO6MN3LrkU9z7+NIZRxcSp03Det7+FYz99LFdOFtVlb03We0Sqm4hSlB+bBOQtwcUCxGIjrON19OQTV1wvWYo6/dCok2X9kidbdFU2IsurEVbqCMUkG7y/ETrDKiOs4hKhePYywCrOc7b4xUXPr1yNv193Hf58+RW45647sHHdGrRabX7OlaX9Mmi249Q+vGLPnbHPHttij+0nYbuJNQ4gWWIvA7LsgqJKjV2QJJ8Fk1Jj4yVuX+fgNAqQsiApB7btBmrVNpqoolmZwM/LVtsNnm7NCrM1nEVl+VrBL1mKzpjyaCjThw7frFQ3vdnfub/A/he9H83XG3Y2ltmxTvQUkQS5DEMz4CsHiffX4hdHsYvrWEx2GHUM1KfhJ3+egac3tzDYYDcegF/AdNttd2CXXXccr9OrpHsEJXDxxb/FRRdfMkI9hG1kBhOhNZ8MLKUB66mnqpcuOXqrtLubSbfeUl66RBkXHwShtPGCKOMGrMLwqwv9gQe+Dj/7aRqwcqc3q8vLMz19F7zIXdVihoVMK8mLLwFrd1QiZ4mFVruAtSIck5uvvxaHv/s9+MxRn8Q5XzgN999yKzrr16Kv3cRydqPtDjvinw57NxatXY/PnfkV3DtnDt78znfhmquv4WdS2Z59b7WK5555Cl866SQ8eMON+PIJn8OUCRMwd8ki/PGWm7F0YBBXXP03TN//QJ4SPDy4Ga1qB7X6BH6h0QP334MvfuFkLH7sYXzs8HfiyyefggdvvRsD6wew/XY7Ydb8BfjT1VfhuQ3rsbmvD5XJU/Dtc8/FJz7yEXYbEjob1mHD00/h8dkPYf3SJZjUaWFyBRhatwZ9FWDTho0YYOff6hPQmTgNzw60cN19D+CGWTMx3NOPCTtshx+e/yP885v+Gddffy2+973vY8Gjj2PnnXfDF087HUcd8QlM7u0BWsNor12DFQ8vwOLZs1DbtAlYvx7b9fVjAnPMhjdicGgz2KlWlupXa7E0vjoGa73YNGkirpg9Cz//2/VYyxy5ah/+5V3/iiuvupyDVOaoMgdOnHNjl66I6ANJ1YuZfuOulRKwjuyQSTChpzDL2yblpkoIFaa2XPVZefkOKyUlWG/LemtwQYBVzlcpC+ZvskiqWJ/b/AIjdssufwcR4E/zXHbppfjiF7+E51at5tkUbL6z+d9pNPjlSbtNBd504CtwwD57oR9DqAwPoMbOozIwF4FTFluMYCoHhaqlENm66ncsLTeK/LLIJjuHwU+zVtCssDyQKge/MvrJnrURgLQStS2kyq8biBxq8dAcA67CQrGIMfc22BrD/85+E2nJauAoumYpVU7WZ+dU+us93I5We3uxoVHD/U+uwuUzHkWz0oOBVhvbbr89Lr30Urzj7Yd2aR4PafYh86Qsm10CRUVYzRSYwqDZaTXWdGBiPSXYCFg1p0EEkeJGS8BKG68SsNLkZH3WRr11Uv6dOQ8HHjg9FWH1pQR7STEBVrb6dxfHeNc6T1RVpcN5yVK3u7C0vTIlmNmqFhrDTXEpRq2OZlPspg9t2ojPHvcpPDZ7Jn70nf/CNLSx/OFHMBlt/kbpxuFhDPb2Ye/XvwH13XbHqV85CzfcdTd23WtvPPTQLLSbTfSzJwiaHSxf/AT+8+TPYXDZszj+40dgYn8vbp31IH5/0w1YU6nh5NM/j5M/dyp62GPwjUG0axUMNlq47/6H8O1vnI0lj8zBoQfuj5OPO5Y/OzO8gb3z18Gzq9fhD9dcg8dXLENn4kTs9OK9ceLpZ+CjHzwc7U2b0NiwAUvmzMSiWbPRO7SZg9X+dgO9HXb+qsOvpmRnQtv1OgYqPVjVqODWOQvx17vuxTrUUNtmGxx/ykk4/MMfwMW/vRB/vOxSnpb36gOm48wzv4S3/uM/8TTjytAwNi5+Esvmz8eqxU9ichUc1FebDfQwx7TTRi8aWL1mJcAipO0q6tU+VNCHVc02VlSr+OZvLsa8NRvQ7u/HHru/BJdf9ie8dr991aNu3mlZFoglMFYBaxYgN5bHVQWoWXlTb0o2PYliA7ISsLJznOy/LogmXIPiiwpf89crMoud2U/WPvuzXhcpvLw/nnHL3jGNgBqzj2hj/rz5+Ns1f8Plf/oTZs+cxW/4bTaHeRSUbU1tN7kPL9ltB+z38t2w987bYHK9hVpjMweq7Pwqey9ayCgCiNH5WAZWZWIui8oyrMgTdhNOa/yUjkiqbfEILgOkrUqNI1FGozBE4syp+onipsln5aK0Zg5KuVJE18+rqLb796hBTpuE2WnRc+Ddie4l5kC3gRb6sK6+Pe56bCWuuX0mmtUe/ob1d/7rWzjpxBNH7fmnzIpSVhx1CbAI68W/uSTgJnE/iUFPZvmbs5SIIFJyhydxqoECWCvifID1UwJW2gCVgJUmJyNgVRd0/eyPK8LK15IscRpHhDWZxhWl+hB5sxWTNHZTIEza0k0Dlq340zNe6IBVOG3iDFGn3UGlWudOVqfdxj0zbsfnPnU0DnvLG3HmSSfg4VtvRs/mzZhcrfAU103NJgb7+jHpxS/Biw48CF8+91u48qZbsMPuL8LNt96GSf0T+LMHtQ6w+OF5+M8TPofd+yfgQ+/8Fw6K71o4D5fefD2eb3RwxDHH4tvnfIvfXlmrVbBhYAPuuu9+fO/7P8Dce+7Euw6ajs/+20cxsdnEqqXLMWHCJDy/fiP+cv0NuHfhAnSmTMKOe+6B0888E29+69swEcCap5fg+SefwPKHF2IKO1s1PIRJVaDGnnBoD3NwzPSqwaIYk/4/e+cBHld1re33lOnqzZaLZNxtMNgGYkpIIdQACSQkgVBCSL1pN6QnfxokuTd/2k37bxqpkB5Ch9BD6AaDO+42tmXZ6po+c9r/rH1mrJEs2SMjG0M0zyOER6fss88++6xvf9/6ViUpzeSR1QJWl7Khsw8rFKVl9hwuvuTtPLf8WR548B+EwwEuvvgi3nnlu5jeOo2IGDT19tK9Zh1bly1DTyaICqCXQNOzcT1L9a+heehOjrjIg8MRHEdCswB6qJIeT+PvTz3FTUufYo/4ilRU84n//DSfuuY/iVaG/TWg8c+oe2Dt2uf35rCOeueSDPhSiWnpPDTcMQ8kYX0lOATvry9LWdciSCuH3RoOsJZzHtlGziPsarEO63CS4OFeFwcyerrj9psPZtiofYrHlt9FSbq0T9VILuhxBeitXb+e//nB/3DvP+5hT1u7z4sqya/MHy4Tqk2WLJjN/GlNVBmOMjoyxdRIUg+UlFaO4irFhZSFGcyclsA/McATQCgSXiXF9YGnYi69gMxQPpMqHsHqmIU4WAFN2U9grk+hKllz4Xv/b/5PMWO0mKUrXx6IYVVtKOzps7OFg40YCIjhkocnahPNRQ9VsXRzJ/cte4G27iR5z+PKKy/n2q9+mZapR/ltH59AD3ocvxJ3fEUA1uKjXnqDPNjXdEkkwUPK2pQ8u8Pd33HAWt6oHwes5fXTAQHr0En6+OMX7SMJFoa1bGOlYSOzkSXBftBWePkMA4ZH+/4YGiQWrfH38cvYG9iXP5TGAavkTPnSbikpYJpBlSOV7I/zza99lT/88mc8fPttquxL/+YNNIZC5Hq7qYiEyaKTD0WIGwFe9cbzue5H/48bbrmdivoGfv3b3yELJa7IWdFYs+xpPnXVFbxxySm8ZvFi+pNJlm3awB8fuJceNN5+2VVc95XrCGgGuuayaetG/vMTH2fV8udoqarmR1/5Mlp3L1o6jZ2zqGhs5Ee/+g2rX3iB3akEE46axje/8y0WL15EyDBoW/s8zz/zDEYmQ5XnUSleIf39VIZD4gBFPp9BK9QzTdkuFU2T2NDezu/vuodVbbvJh2MkXQjHqohEI3R1d9JQU8F1132Z15/+OqqiAsYh097BzhUr2bl8FZFslpa6WuxUQkmRdd0h74pNiPy/huZaJPv6iIYqcBzJDwtAZR1ruzr5xZ138tSONrSqGDNmH8Mvf3E9s46aSaxqsBtwmVPE+GaAANZrr/vGQfdFcRYZS8BanJtfqUH00DSRobLh4t+H5qqO9iaVHlcW2IqAtZQ2Kc1MLb6NRjrPcOD1YBjW0uOIHFg+Iuctglhxz+3u6mLl6jX88Y9/4a9/u4mEpA44eUzNI2IaSvlRWxHjxHmTOG5GE7WxEG42qXLgZW4UUCr5rPJ/kkvqurafW6rKXcki3IA010dsJeRnoVOEZJHtBPSJxFfJe9W2xXxXgZ++ZFflwhaOWWRXS5eCBRYPSIHFMNg/ni/7PbAkuAh69703vvnUwEdXbZUs3Rw623rSPLmmjWWbO8kbARbMn8fHP/YhLr/ycjzPQDdCox1W49v/G/TAoQCsw3fbgQmTg+ruoSn3JeHu8IB1ZeE0hTfZOGA9qG4fulP5KGNMTvfyPcjQHNah7Grpy1z+tnjxwmEB64vqgf3msO5LCY0WpJa2bR92dbiRc5AXMw5YHeFXC46OOp6rKWfflc89y6c+9hGaYlF++uPv89ytN1OPi9vbRWUwiG3ncMwQdqSC7Yk0i888l5/88c/87A9/wqio4OOf/iTXXHMNmgREjs0jd9/NNVdczscvu5J5rdNIplM8/vwqbrj3Hjocl/d+8KNc+8VrVQ5rJtnPWy95K+vXrqI6aPLj675GNJ1FjyeViZMWCPPkuuf57e23kfQcQrEK7rz7bhonNeN1dbB97RpWPbeMmAfVgQBuIqkYz0gg4LO3iQTJbIZwLEowEiGjB0hhcvP9D/DIypXkIhF6bQfXCCrWoiIaY3LzBH75s//H9KOm+eV6XIfE5o1sem4Fqd27qUYjbFnkE3EqIyFcx8Y0dSzNwxKTEIn9sEn2xYnqETzHwAlF6A9FuHXpU/zhnw/SYUOwMsYXv/xVPvnxTyneoaTU6kGO8H/f3V4KwDpo3ipMekNZ11cqWB0AZQeWBIyU/1o8RrEfD9RXRdmtyIGFwRwNYB1rSXDp8Yb7/40bN3DXXXdyzz3/YPnK1XR1dBMwAzhWTpWHqQnD0dMnM6+1iZbmWioMh5AoNFxL5C+Yhhgk+YBV8aoCUlUWjq9i2tunBYZU9WUht9Tvz6L015f4yl0qWCb5QLVgvudjTP8eFlJPC06/BTXW3jxV/6gCKn0zqZL9/L+U5M4W/98/60B7BoL6Umw6IDse+Lvwzo4eJGGH+NeKzTy9vo2etE118yQ+/qlP89YL3shR01oUaPc0Q8mqxz/jPTC0Bw5tDmvp2Q4FYB0Ck4acYl/A+mmWrygBrIW69vsbFeMMa3nPzDhgLa+fFMM6VParXhUlAVLpoUZiWMs83TCblTwle5Fo6e0bPmB5MaB1bwAzknz5wDHSsJf77w5YXeH/PAn0pASNST4j3pDw219ez4+/8y1++F9fo8LJk9u5nUkhA7uni6Dn4kiJATOME61gd8Zm0tHHcuvDj/A/1/8aNxTitWe9gf/9+f9SU1OFnc/zs+98hz/98Md8+qqraaqsVMHMHU88yg33PkgmEuCSK6/mR//zI7Zt2Mw3vvZV/nzTX1SR+w+842JOm78Au6uHqKuTzGTZnUrzgz//nkwkTEPLVL75X//N0bPn0rl6LfFdO+jYulHljFYFgyqH1XAcGmqrSafSpHM52js6SOVy1E2cSEVdHXpFLQ88vYxbHrifhKYR91x2x5PUNjRQFavi+GOP44ff/766Fi+fw8lnyG7exLZnl5Hs7iWqe4QkN1bTcPJZ8rmMCiyj0Si6KTnBwrDqWFhkEylClqkAq1tRzcquDn7/6CM8sWULuaBB6/RZ3HnHXTQ1NBIJRzALpR0O/ln9991zLADr4N4bmGQGAvT99+8rXQJ8MKPrwGZ9ozuqPF8CWBWjWYZb8dAwcji2V74byrAOZhWLgEy+HSifUnqsIuv72GOP8eMf/5hHHnmEvv4+BTyFIQ0bGroDMVPjpAUtnLRgNg0VOkYujmanCZg6ruOfVSS/kvcqbsIDpooCVDU1t6i6pUqCO9B3g42XimDSlxH7JksyDZsFVCr7irOwrlx7fbBZzFsFR5TMwt56GroCxMV8WHH5lZxYPy/WlwYXZceFEmmFJsnxB0DsYDA5iEgtANqiWVTxkhzNJO5G+e2tj7O5zyKLyVFHTeOmm29izrw5iqUWR2NND2JbHoHA2KQjjW40jm99pPdAEbCWxqN77VcKjS9jGinrMgdyW8cCvJZoffauBQ2GTQ/c/49B7brmmlLAWlaTGQes5fXTOGAtr5/2SoKHW7kfbkX65Q5Yy8qxHQesZY6ewZt5DDCsqlA9Jr1dXXzp059h/bPP8Nsf/4Cn772bCQGdpoBGxM4rUCayLzG4cEIVZMwQWt0Enli3nu9e/0scMQ2aOYNf/fZXzJgxjXw+y4ffeSk9azfwoUsuJexBZXUVf7r3H/z+gYewqyq55Mp3c81HruHH3/sef7zht7hOnrOXLOTqC84jkM7iJDPorkFHIsn1N9/EtkyCyUfP45ovfI4TFxzL1ieW0rdpG2ErQ8SziIYCxHt6SfXFiQSlRqCH7TrkHZeueD85PBomTiQQqyRJkN/ffhfP79hOLmiyKx4nUlOp2Nf3XP4uPvie9zG5uZlUVxfZRJx1zy3D3bYNo6eHmqpKxSJn00nFWiST/aQzaQxdo76mnmhE2FTJMdOwsLHTeYycsCNB3Mpqbl3+LL996AH22HlyYrz0jf/mU5/4JJZtqzqEQV18lgc+Q197e19hJRL8YR+FIV8Wy2sM8B6vvJqFRwpgVVBhLFbrDuoJf2XvJM+1gLUXA1iLPTSUcb3zDslhVZbdKt9T4FvRUN03MLJVrr8yHRJzIk0jm8uxYcNGnnlmGUuXLuXhfz3EC9u24tjClEqOqI5UQa2rDNHaVMuc1lrmTG2kJqyj21k0MVoS4FhkTQ/yvXbguz5UMH3gPSTnXt4QIsqV2cxQxgcCcIssq8/ASu6t6iuRBis5ss/oSrkd5R6s3OhNPPGQ1xxwbAKGji3uyQqki+jXrw0r4Nn2RPoMlh7jwdWd3PP0BlJirhSO8vP/9yMuftvFKuUioIuaxwE9BJJa8sqb0g58k8a3OGAPFCXBI204VmB13+MP1fIesKlDNiidDIY/1jhgHW2fHvz244C1zL4brqzN/lbyDxlgHRSE7f/NerDxWllgVUWEZXbeoM20w1aHdbjcruHcMEubdyC3zKEB1miDYtUmCSxcV5VawPRlZmuffZYPXXY5l5n/OnkAACAASURBVJ19DotbW8m1t9EUC2E4GcIhnVw+5xeKdzV0M0zWM9HrGlm+s42v//x62vM5WmfP5uc//yknHrcAK5Xg9IXHcfy0Fi4643QMVydUWc1f772Pvz38L/SGCZz31otV9tWj/7ibvu1bmTGhic+86womBU2lVkvnXVKux0333MuDK56laepkvv3jH9AydSIbnnyU/he2Uem5VIeCqoyOmJt0d/fT0xNXq+2W61FRVU0mnyPv5AnGQlTXVaMFg6ze2ctvbrubDC5x26IrnWDeccdw9Xuv5tKL3kp9dRVaNkfXunWsW/YMfTt20gzUSn1C01D5uH2JOFkrT1YYWNchZJpMmjiBqlhUsbJSi9bKZiS11Ze1YZIMRfji//6ETX29xIFps2fzz0cfpba+Ti0jiEtozAjhWLZiWAzTRAgXtRqsa4oxjvf2k8mkaW9rZ83aNWzbvJV83iKXy5PJpMjlcoqBCUeCRGIRQuEQLdNaOHbRcUxtbaG6roaKSAzN8ggGQmSzWcLh8CCH04N5so6EfV4KwFqch4t1SouLimNbC/ZI6N0jpw3FGqzFOqHltOxAfIfMjXfcccve14oAsGwmRygU8PPyzQC2JYyeACOD/r5e7rrjNn7961+z5vkNxBNSwiqPprtK4RHwoCGmMXtSDbNbJ9LS3ERVWMf0LDQro/JXFWupgK+fq6kgcrGGajkXdci2EeGwGPMFVRkbP2fVdxIu+voOSHh9ubLPOxedgeVa/EI3yrdJCZF9hlcBYEm9yGcxAgHyagFAJ6jeBp56HynmVtfI6xFuX/oC9y/fRl4X52WXhqYG/u+3v8s7Ln4bpvS1qFzEYC8wblZ3yIbDy/zA+wOsYw9Wh8rii8HqSDPQaALZfY8xDlgP3+AcB6xl9vVIOawjAZZDD1hfYrB6UIDVb/NVV13Bu6+6ssyeH5vNiiUPVLPVSvrw/VfcrtRts7h98bsiaJWAWP5WNPgop6UKsAoAEiWd7mKJwYYOP/n+d7nl57/iS1e/l0g8QTSboSpqkLNSGBGTrGVh6kF0le8aJJt3MeuaWLZrD9/4zW/Ykc3QMnce3/v2t3jDa1/D/X/+I9d9/MNcdt4bWHLcQpKJDHnP5O/3P8R9z64gHggRra8nm04RSCeZGg3xgbdexOIJE6lxXPb0xwk2NLGmbRe/+POfqG5s4s9//hOpdB+rHv0neqaPKtMhorkE9CCZbB5HC5DOe2zf1UFfIkdFTR3tezpY9/xaIiGdk5Ycz+yZrWhmgDueXMnf/vUEWdchns9yzKsW847L38m7rrycfDpB1DDI72pnwxNPsHPtWgKZLNPqGsilU3R295LI5rA1A0cTtsFTbEDA0JgyoYGqSBgrnUC3LMJagJztkQwF6Q+G+dfatVx/020k0LF0g6vf9wG++6Pvq2PYnkPANAlK2KYQqqHK6axcvZblK1ewbNmzPPfscrZu2UIqLiZPIoELEAmHScWTCqSqxQjHwZGgWFyKFYvhoJsaUi9DTKdmzp3BySeewmWXXM7JJ51CMBgknU4TCvmGJar+68GuNpUzCA/hNkcCYJX7IM/xOGDd90bvL491NMNClbSROsqy6DYkc3Kk44wGsBaFrApCSs1UXcPTA2TzFps3beIvf/kLN/7uN+zYsQNd5ZoK26cRDQWpjYWZObmamVMmMKm+kqqgX97KzuXQXJdQwFA5/r5MV5CZ4hb9jFBlhjeanjhU2xYgaKHTFDhV/1EF3wvZq342rLRcWFG/fE6h7mqh5qtfYqcIZ+WlY2NL3VczhCmeAUiCiqac6nXXL/ejVivVfhqWEeLJzV3c/Nh6EnmPgID8SIxQJMb1v/gl5597tpJNmwFTHcnUpWrt+Ge8Bwb3gADWG274Q0nedVmZBAfZjSMB1oM83D4z3OCZbB/A+glxCV4xqpONS4LL665xwFpeP+3jEnygPKlDC1gPDVgtdsWhY1hfGsBaNAkpOkgWi8IPd+uLAV05BiVFUDHqwFg0boUy8XnXwrGzXHzu2RxVUc2HLnwrdtsuorkcsQDkrCRaNKBAjwQsBjoGAbKWhxOrZsXuLn7w17+x08pTNbGZr1/7FS44+2zec9GFdKxbyeXnns7R02cqI6OM7fHXux/gkVVr6BfZazSC5to0hoKcu+QEzj/pRMy+fqJ4OLqBE4txw99voTuV5v0f/A8mTZzIbpHapeI0VoRI9O3Bs/LK5VhY3+5Emi3tHcrYKJG1WPn8OrZv346Wtzjp2GM45zWn0lQRUyzJhq5e7n32OTJ4zD1hMZe+991MmTUTJ5dBc1y6N21i63MrSLbtIoZGwHFIpjP0J9MqF9YRcGgG8PRCnlk+R9TUaWlqoDYSQrNyBBSbbdCTy5MOBdlte3z/xj+wYU8XSdulYcJk/vTnv7D4+OOxrDy9/X10d3fT1tbG0qef5qmnl7Jl6xZ2d3aRSqcUABJwWlURpbKqilg0RlVlpfo55ph5NNTXMnHCRGqrqlUA7VqOyiVW9XXzefa0t7F582Y2bt5E2+4udnZ0MHvOXD75yU9y/vnnK4mlgNdRj6cy57DDsdlLAVjluqTPSp/Zsc7ZPBx9d7DneCmuVeWKWpZi4/x47kBwdFDpwhEv9Y7bbyqEh762VCTAUltanuQduzr49nf/h9vvuJ32HdtU+S4pC1YRNpjbMpHZU5poaYhQF9YI6Q5hUwztbKWccF2RvAqolRqnfu5ooeF+vVYf7RUKzh0RiLXQFntvf3gi2i2AVdXCQu6qAExhX1Ver+THyoKbSlD1Zc5KDqyk1YXyNbKI5ojY2FCLa6FoSKVQOHnLz4VVuFjDc6Xgjkm/EeJXdz3Nto6kOkdGhEGBCLHKSn79q19y3vlvxBEZixQNM4IHO4zH93sF98Dvfvd7brjh94Wx7D97xUewuEBUxhRSdg8NPubopfiDTzTc/gPz3ThgLfu2vOgNxwFrmV04HMO6PxbkhOMX89Of/njQ0aWszcF/Cg9ISaHy4Y41FqvDrxTAWmRZioB1KDM6fP8V2LWSPw5ntlX888EyYT4LJ7k/Hsueeoz3vuMdvPfCizhrwUKsXe3ELJuIMLBuFi1k4BpSKtDFlKDE0ck7OtlQhOe7+vjfW29nqwCqikq+ft21LJ4zh0veeC4LpzRx1XlnUhuNKSlxxnL5+z338/iadfS5HkY0imvnOHXBMVz15vMw4r3Uykp5Lk9FfR0PPfUUjy9bxoVvfRszp8+ip60d04WIBIJ2HkOKDBoa3f0JuhNZUrZHTzbD+u3bWb91O/2JOBWRKCfMm8tpC4+jtbYGPZkkIgYo0TA9ns3UObNpnDENo75eBU8ird29eRu7N28h09VDlRlAy+Xp7OykK29jBYMYoTB5x6G3v18xkxJkCSM7pa6WGc0TqBQSIp8lbIic16AznSEfi/Lk5s38+G+3knAcUg5Mnz2Pz3/u8yT64mzauJEtmzazcvVKelNxMrkcZiBAbW0tk1omc9T0o2hpncqUyZOYPn0aR7W00lBfT2VFBeGQcLL5gpzQ8xPvLAeEwcj5UuF0MksumSSbzbFrZxsrN2zg+7/+JVt37qSlpYXVq1crhlXGaJG5P/i54qXb83AA1qHPXOlz/dJd+b/PmWVeVQyrJfWOywOrQ3unFN6WAu47bvuLL89V8FKObZNJpbj3gX/yvg9+mO6OPQRMMD2HCZUBFs9t5bSFs6nSbZxcEs2xlFOtJwt8hf3FFMjxxO/WZyjFVEkxkUWXXwF86sVZkNMeXK7LGA8AHzRL3qrk10o2qsz+YsQkzdNdeXUU2qzZiilWZWUKOuGiSFgYU6eoHVYsNSrFwSJIxqxhTyrHns7d2L17eN1x8wg6aVUKzJUFS5X5q6ua2fFAHd//3T30ZEWJIpytyKgNFi9ewE0330xT8ySCpuTaHilgf4xvx/jhXlQPDAdYSw94MGB1pFi31MzpYI5b3oWOA9by+mlstxoHrGX25+LjTxq0gn8goDKmDKu6SwcGrC8WrJYNVPeitTI7b+9mh5dh9V0cfUfHUonv/lo9NEe1nCs8GEZMcsA8KRiPy3Vf/BwP3nILn7ziXbRGIgT740Qsh5Cyf3RxTdSP5doERb4m7ComKTPElmSGH/7tFjaKE2ZVNZ/6xDVku3v4xXe+zfmvWsjFrzmZkDIUMcjaLrfd9xCPrVyDFQqStR2mT5vK2994Nq1VMYLZpKpJKPlIRiTCk8ueJhir4Jj5x5DsTVBlhjFcVN5l3rHJ49De001vNo8VirCnt5/V69az6YUXVOhXU1XDKccvYnpTkwKr1ZpH2LEJixmTYdPvZAlJrmplFTnTRNSF2WweL++q8+hSm7avn/6eHsX45qpraE9l6Ozupqe3h449HST6+lTwOrGqUgHjE+fOpi4QxMhlCSnJdog9yQxOdSW3PvEYf334ETptW9WzjVTWUFXpOxkn4nEVwJqGydwFx3DMgmNYctISZs+eSUNjPY2NdVTXVBEImqpGoqKsC7GZsNRk437um+2SSWbo6uiku7Obnq5e7LyNxM+JeJK2tnaeeXoZy9atYYfk4LoOCxcu5M4776SxsVENt4MZT+WM08OxzYsBrKWhblHUVQpsSlUtpc9zEfAMzT8/0Bx9OPrjlXKOYh8X+32fGqwD1pyKnSsHyA7HySrAqsCZsIV+PdJvfee7fPNb36G/r4+qgEdrQ6WqlzqndRJVQQ/TSkM+TSggpkK+J4CYB/kfV4FXvcCeKgMnlRJSZOSLD3GhxrmPEl/6jyBLuRY3Q0AAt+vLdoUt9i2V9IJyV3rK9vtLyZsL0mF5dSiSVWpSuzhS69uM0pf1eGF3J5vbE6xv66G9N0NIg/NPmslrj55E0E6Bl/cdirUgmiSzAvlAFU9t7uLWR9eQyNrYovUxTEzT5avXfY1PfeqzvuOx39Hjn/EeGNQDAlh/d8ON6juJM4uO7+UASn/70s+B1RyHs/sfuP/uQae75hOfYcXesjbFqXD/bR6XBJd3x8YBa3n9NEgSfCA5sBxyTBnWIwGwDjdSRnw37f+ldbhyWIUJKM0/Ld7qoU7PpUPgcAW5tmspGVfn7jbeedEFNAaCfPyyyzB7eql2XIK5vO8PaRpYnoVlejiaQ0CcgnMOmhkmqQfZZXl8+/d/Ynsmix0IcMqSJXRs2UK8bSfveeM5nDZnGkHPwfN0UpkM9z/yOEulFI3lUlFTzTlnvJ4T588h0fYCU2oryOdysqaPCLxiVTEVLHXt6WRi40T6O3uJhKJoZojORILt3d04wRC5WIRn1q9XDp0CpmPBMNNbpnLywkXEDINKQ1OAsqkihJfPKkMoQ6haU8B4iLxuKJlZKFJJzha5WYhkOktHZzcdPd0q99OsrGRrX5z1O3exq62NRH8/Ti5HVSTCtAmNLJ43h7mTmpnVPIGY6+Em42h5m+pADe19SdyaSv6x4ln+8OADtOVzynDJKuRpNU2YyMJFCznn7HO4+O1vozJSQSAUVKUwRJKoCRAVSsPJgzhiykKCoGv5Pm9BMkH/9q107d7Dzl276O1PkJeAUwK6UBTMIDt37+b+h//Fc6vXkspmCUWjdKXTnPba13L99dczdepUtagi+aujyYkuc/o6bJuNBWAdLMAaCFaKpUXkYkoXloYC1uLfD9ezfNg69zCeaCSZsXw/rEPwGAHW22/7O66fsKnqKn/pi1/gZz+/nnQiQWXA5bQF0zjj+JlE7H4MJYMtVEgdEg8qA6WC07DkuPqjaKAw0oBhUbFOaoG6VCZFxZqlh7HDh55K5o9Cn7quTSAQUuV1bDuLYcpCnBjjCRPtoHsWuu6njSj/eV1Au6HmfIyAMrnrzbg8u34Hy9fvYncyTzwvOd5BTNdiyZxmLnrNAqJukoCXB02Yc+kDQ5XU8RxJEQmQMCq448nneXRVOzlxBFZKG4spLa089tiTTGysV6qUIwLwv4S3bvzU+/ZAEbCWgtV9hvwImG4kwFq6LlbmGtkY3pqBPNlxwDqG3XqAQ40D1jL7ulQSvD/AWgySjl+8aOwkwUXAupdCHR4QHizDWhazWjzlIMpjpM47MgBradBVZAZUgLOfjhoq/y1lbYbbb+g5DnT8Yo+5CgjZPPbgfXz4yss54/hFvFvyGNt3UycGGLm8ytGSmqJZO4+tOzgihZNVd8tBD4RJ6SE6PINv/uZ37LEdxXSKt4+RzTCrsYlPX3EpU4MaXjaL7diEYlGVW5rzdHpSaeUQ2VBThZ5LMbEihNXfraS2ejiGZdnKyMixbWKRGJl0lnC0gmTWpqM/SW/eJul6dGezPL1xPRt2bSebSFITibFo9jwWzJhJbTCEmc8pF+HJjXWEgxrpRB/RSIBoyCDe30degGpFDcm8g2tGcIwAbV09qn0py0aLhOiO97F8zRrFDKTyAvQ9IoEgTdVVzJ8+g5mTm6nQUHLmiZVRqgMBgp5NBJOQHaErniZfEWFV5y5+dc/dJAydummtLFxyImeefQ7HHHcsNQ31qnarMjxyRTcnLKqlJImesBSpOG4+i2072PF+4p2d9MhPVxep7l7CUvfV88hKzcZgGD0aI5632bpnD8+sXsvS1avpiicxJL9WQHxtHe++6mre//73M3nyZAXAZHyJzFLa8HJlWccSsPrPUmmdDL+P9g10hv++zKl9fLNhemCkHH5ZBJTnRH6Khkt7dx9lUtpw8enNt9+scjOtvM3f//In3vPe96C5DmFczjtlLqfNn0wg14uh+5Jh3z23CEh9XyIF1ErelVLORUzV1IGLvxVLWfin+u3XO5W/762X+lKODNVcHS0QUBJeR6TOUpRGcxTs9grlbtT1u77iRuYVgfC2oZN2NfrzsL0nzdbd/axZv514yvad6fUQhmEScC1eNaeRt5x+LIHsHoLKW8EPCTUcpXJRvsO6Ts5yMSMVdFsaP7hpqVK6WKK2kVq1rsHnPvd5vvKlLyjAqrrxYIORl7LPx899yHqglGEtPUkx9lRjej+AddiGDS4krDYph7Edm4scB6xj04+jO8o4YC2zvwSwlk7Cw03Ipd+NOWAd1M6BoG0s3gtjD1iH69TiUDt8ZW3KvLX7bCZyt6JTq9xTCczkp9S9tdScqRRcDGUmhn9xS+kAByeb4muf+wx/u/4XfOtzn2RyKITRHyfqOASVBEySlfyi8nmpO0oeSRs1hTnQA+TMMPFghB/95W88uXEzblAYzDw1AZOT583lvRe8kapsEuwcjmOrGn1aMKQAlauZChzpYrqhyfmykE+pCd+TGq+eAGMbU/elXznXI2FZ7Emk6crkyBpBErbLMytX8fz2bdiaRWNVNSccfQyzmqcQkfTWbAYjn6O+MkZzQx2xWBjPzfuOn1JKQQIxMfFwIG15xPMOcclNzVl0plK09fSwuW0HO3e3k8lZhMwAhm1RGYkyo6WFY2fNoqGiAjIZQo5NpanT2txEdTiEk0sr+XSqO0cwWkXCgGwsxNb+HqLNE1n86lMJVVQoBluAu7AFKlgVR+Fkyo9r7RxeNo2bTpLq6cbOpEn399Pb2e0buEjJG9vBscV51CQQjpDzPHpTWTa372bFpi08u2497ckUOTlcwKBxUjOvPf103nzBm3nbhW95xZERYwFYVeBReCqHAtZyF4QO9tkf32/fHigFrwqwWgJYrX0B695dh1vdHOa4w3T2LbffjG27pPr7eMuFF/LEU09i2DavXTSdC5bMIpbvUYtRlkh+lbxXAKs/YqQ0i69g9TmZIqsqoGtQLCzP+V7AWmyrKmxaAmpf+pEghnFpxyCv6WzZvIHjZh+F4fkmTFlHrtXEMAKq3E9WFDS2xp7uBFt2dfHCnh46khl6kxlsN6AWGAK6TjSq09Q8lY2bthEDzn/10bx6XhMRqxdD1XcVwyY/d1bOr2C9LAhI/W/bwjFM1iVD/Or2R+nPe4p9NYwg01pbuP+Be5naMk21bxywvvTj50hqQTGHdUDj4Lduf4yrj0D95RN/2yGflxSwDrRlnGE9fCNtHLCW2deSw1r6ObyAdehtejkC1oEp53BJgsu8tYM2K0reiqUxJEAzVX6lXyZDfkQSV2qOUwpSi+OiNH9233b4eVXtWzfz0auuYs/alXzz09cQiPdRLXlAuRyeLYGJLytFN7F0SDtZVbpBVr5dMV4yw2Rildx43/3c/eQzWFLaxYMqDb7woQ+woHkC9HTiWFn0gI4ZDJK1XOLJNPF4hlAwRH1NFdGARj7VR8CwiYaj2MIw2uL4GADdIJHJ0pXJ0JZI0u+65ENhOuIpHnx8KX39ccXqTmqsZtGCBbROnIjpOLiZDAHHoiJoQj5PRTiszhUJidBZI5t3wAypsjTxbE6B1e5sjj3JBFs7O9m4s43dPT1kLRtHysE4HnUBg+kTGpk97SimNE2kNhpVhkxOOkU0YBDUYfKEBqorK7AtgYhg2SbBimrSrk3G8OjJpbA8jbr6euU+EjINJf0VNlmRGppGSoC2BG5WruA27KAVwL2pFc1gNEXCSrBoxipJmhqdyQRrNmxi+eoNrN+xg7glbDYKrLrBIK95wxt4x2WX8erTTmNSczNhMZQ6mEF6BO8zVoC1EKvsZVj9Z2zgwscD4kMzCEZiVotnU4ZL+bxaqNnrEFyoDVqyzFDYfP95W8P99ZbbbpZZj91t2znzzLPYuHkbtUGX9174WqYGk9QEXDLpFGYwtpcJVWXCCmB1oLyLZHVKwRaR7pey9P62R/qDJ60XsGqH6rjtvsc47tiZzGyuUrm6IuUlVEXGM+jpjdPT08+aF15gx+5+OvtsbKmLqlzoIaBpVEbDTG1u4M3nncF5553Jjs44l777Q3iWR53u8dFLXs+kcB7DzivA74N+vzarAApds0lnHaoromRSaezqydxw3wqWbtyJJ3WxdY1AIMhvbriBi9584ThgPTSP5sv6qMMB1gOC1eIsstdI7OABa2nGwlh35DhgHeseHfl444C1zL4+EgHrYWNXS5e3ypIED7fDQLT5cgGsEhQL8CzWZi0yqUUX12LQXJTGFQ2eVLBd0KYMH1gL4nR59N67+ewHPsSrZ03hkjNeT7Z9J/WhoGIUXAkIpVC7FsBWLKRFxpLarFHCmoGdd8kFglgVVfzy9jt4ePlqPJGSOg7HTp3E5z/0H+jxPvR0UoExLaSrALO3L0Fndx99PXFlnjSleSL1NRVkM30EDZdYTMCeUJ8CEEwS6TztfX105fNkK6LkQiE27GzjX08uI5lIETUDzGqeyAlzZzNxQoNoiLHzWZWfK2ZEYuIkYY9YoChnS8A0AzhmmKymk8rl6c/m6M3m2Ly7nfU7d9KZSKl8rIKIT7mGNtfUcOLsmcycMJE6MWqyHXRbZGserp3HymYIhU1aW1tpbKzH0cRh2cOIVbF+8zbWb91EZ28XG9ZvIpd1OOnY+Zz92tcS0XVM11XSZ89z8aSzTIOAuCXnc5DPEpV/F+TRPm9jKNMR1zAV053SNR7ZupkHn3qazdt3k5ecs0iAREbMSWDGnDm8/dLLePsll9A6bZpiH4SlikT8uquvpI8A1uu+9l+DckzLvb4BDYa/h9z/4jNXdH4c7rkaKd+y3POObzfQA0NTHIbOX0oObFlqXix+BmR4g7OPD1TIZjjAKjmsMn8kE/287eJ38MgTS5lUGeADF76aRrcLmQ2lhqg4ipceX4FQgVmKHZQj+zLhAXsX+WshT3UIgPVzVouzjS80LvtTkBEPjNjSd1/x//0rHRAR+lv7dWAHb69MozSdtBdm1Y4+7nliLVq4ghOOPxot3Uk+mSWVcehKZelOZkimMuTzUk3Vd/8VBX0waNIyZQoL5s7mhGNmc8Kiucw+ajLVlTG1wS33PcbV11xLTgrbOHlOmF7Ppa+fT5VY0RXyghWv5Rk+B6blsbWAlJ3GEMM8LcimfpOf3/4EqeLChW7w4Y9/gm/993/5uf9jEZyUfRPGNzzSe+BwAVb1nBUmlqFD8FDJhccB6+EbfeOAtcy+XlTCsKpX2jAT8lhKgn3JUimlUNrQgkRiFO/VkS+zhK0daaORRsl+zz9UFvbyAKwiky0yqhKcFUuN+BOht1caLP+Wv0vgFg6H/YBEApBCLuL+X9iuktte/73v8LNvfIP/874rmBIKEMmlCNg5FRSoOnh6iLyrk8zm6E+lyOYzNNfVUR2rEPNHsppBPhrjln89yu2PPqmCtakNtVx67pnMbW7GSGcIeC6RWJi8Z9Hd06NW5NMZi0ggRjado662mkkTG9B0S62kBwIBLMtRoE5qnnbH0yQ8jXw0Sr+ps+aF7Tz69DO4lovmOLQ2TOTME0+gpbZalciJx/vFLkWBR1/P4xtfSbAjwFXMQ4xAiITlKta2o6+fLW1tbGvfRV8urwyWJPhS4afnUROOsGDufFonNdMcjVEdCuBYNtlUWj0fhjhAS/2/sEidDarqanB1jbbd7ezq7OLxZ5+ju1fqB0JAVz5P1IRCnHz0XE5/1RJimq5ywyQLzK/UYJDLpqmurER3HWxxG1YmJxqaaZD1IGnZBGvryXoGz6xaw8PPLeeZbTvJ6RCORohnsjiawaQpkzn73PN42zvewatffdpeCaW0We6v/HqlfdasWcvXvv7fYwZYSyXBe8uQvIwlh6Odsg+nH+ZQ4D/cQoAqZ5OX+qsCCEsgo4oGS7/Zvyx4pOu67Zab0DSPdDrBxz/6MX534x9piAW46oKTmRlME9JttRBVPiAaChNLnrhBYPMgnkRl6qT5NV013/HdfxEYfpmZUhCtVl9kAdQmLHnyyiXexdXkJ4Qhc3k+hxcKkw5Uc9fja3h0dZtS1khJMpnldFH5FNJwxRapeGUyjTRWGixaeAynnnISS048nlnTpxELBDClXeKXICZ/cgwjwIb2bpace5VSf0jJm0rT5cpzFjKvziRmiqmcnNMHrOrSdDH8k9nbw3AdXEm1MGv5xa3/Yn13Drsg2zzxpNdw3gYw5AAAIABJREFU7z/uJhwSqbKA3QIwHwevBzG4Xlm7lJa1KTU/G/EqB1zRBkb6PpPnCLNIydeluxwqK7VyAGsxPhzpesddgssb7+OAtbx+YuHxJ6mXpHqJF2olDt11rADrILA6lHZQJx0rwDrYLnzE+LlswKocL0ZYoH55AFZhSwWEFlnUVCrFCy+8wPbt2+nu7iYajdLU1KRKkDQ0NFBXV6dyQQXolcqIi2zrSAxrT/sevvSfH2Xb008qc6RgfzfN0SB2Ku6HOWJmYQTJWNDVm6An3o/j5Jlc30hjdTWGZpITaW0oxIqdO7nx9rsxgiZLFszjgte8GlNqoOoBJB9XMzTi2SRd3V0k0znFnEYDlaRTGZV7WVUdEyNbdF1YTZd83iaTc0mkc1hmmFw4Si8aD69cwbrt21UtUdNxaa6s5YwlpyqwauZ9ubLr5nFtAf06ZkAcjiXp1sQRQxBNpz+dZueeTnb19LKrv5+uvn6S+awKnoQBDsjqvO1SFQrR0tDIMTNnM6mxiZCmEbCljL1H3rLQdJ3Kyiq0gEl/NkVvMsmu7k4643G6EnE6envoT2YwdVOxMQKfRZY8rb6eRTNnMKmqmlrTJChO0jjKgdnWRAbn0hCOMrmxiWBAmOwcpmkgKum0bFtRQVI3eHrdRlXPdsMOcd1Mk/U0lb8qeccTJk3hdae/niuufBcnnPgqQuGIX1ZD5g15dm1HtVvuy2jInDKnqpd0MwGswrAe7KdcIFK63cuJYR0tYC3243Ch2VA+82D7vDSY2l//F+uvqpJcI9EVhXzSgYE9MuQejo+9/ZabcARgafCjH/yAz37+SxiuxdtOP47XtVYSsJLKBVcA4RHxUWxt0Vl4gKVVBk7F3FmVbiBsqg9hxe3XF9tKbqiuyog5rqHKzmzvyXH3k6vZuDtNY3M9wVCYgCg8dEMtjIaCQWoqgkxsaqK5eSJHTWvlqNaptDY3UlMRVfOu1MiWFU3XyhEQ4FhqSiUVo80wn/jK/+V3f38QSxP1iMuCqXVcfc4iArke5TpsGCEcMffTBXz7d0ot1IvjvHgqmDHWdWT52W1LlcGTphtUVdXyzDNLmTatpUQZMZrFhSPijo434hD0wF7AWngPDp0VSmun+os+pWTNKJftRghBfUO2sb+4cgBrETuMNG+OA9by7ss4YC2vnxRgLX6UsGjIC3Pov8fMdGnIe9kf+H5LDvadPeDMNli0dWgB6wDQPrIlwY5yghXQunbtWm684UYef/xx2tvbFUMZiUSpra2lsamRWbNmMX/+fK644gqqqirV3+R2qSL1hVp/6vbtnSSL/+Oy7rnlfOTyK5hVW8m7z3kDgf4uKl0L3bb8lXeRnRoBUjmbjp5+evv6MXSNpto6GqoqCRqmylXKiYtkRYyn164lVlnBxNpaIpZFczSCkxNXSOiL99Ob6iebzymmU5lpOCLVFc9hD9uxcDWLYNhQxfss21WlbaS4vFZZw9aefv65ahUbd+9WebKy0t8UjnHmiSczZ9Jk9FxW5XqKzDkUDKi/C/g0AgY5z1FAb0d3J1t27WJ3PElvMk4qlyPjeFTV1ihWtKevj96efiJ4NMUqeNX8Y5g9ZSoRMX2SerrCXjseZsAsgHmdvOeyfXc7m3ZsZ1dPN33ZDMl8nrzrIQyEjOdK3SCkG8ycMpW5049ian09FYaOLkZNroNmW8q4xQtoWPLbtmnSQ0xvnkQoHCRvZdGCpiq9I7Vr2zMZHlq+gn+tWk9bIkFGg7Tofl2NhsYmzjjzTN55+ZVIHebqmloVlqrnVBhmQa1iNiVMiWn4qXWFh/gICb/LnA1H3my1ANbrvjEKBmzfY5XOpaUv+qHf7wVzBVXDi278YTjAwd7nQxBnjfpqVTmbvKUcx0f8DGro6FotW99+y9/V4lDeyvPUE09w7rlvws6mWDStlg+evZhAXgpSCWgadfMPyQ5FWa8SHyu21Qd2ig0tgFRRvvhsqOREaFjCmMoKoWSG2J5SxmT1CMu3dPLAU1voSWc54w0n8emPvY+6mirliCxTRygQUODVNDQFYIvLzcpbQdNVGSAJDky9YDgljsCFT+lzJE7sXRmHM9/+frbt7FTzasx0ufSM+Rw3tZqwK27oUrvbB+P7xhkulmfgxJr435sfY92eNHkxX9I8fvijH/KBD3xg7/NfNCs8JJ0/ftCXTQ+Uw7AOymkt5q0qpcLouNFhvJj8EKxkzhhL4DoOWA/fMBwHrGX29f4A63Cr0i8KsO7nZfzyBayHn2GVnEQf2PtGScWSIcKGqrVwX3mrPvJuF+mThl/GZNfOXXzgAx/kyceepD+eRFd150wF+CzHUs65EiiEo2Gam5s57/zzuOyKy5k//2i1mm6KhMr1VN1UJWUU5Ch5naapapHe8vs/8eWPfoT3v/VNLJxUT73mEshlMD0NR/I39QBZF7r74/RIXc+cpfKPxPhi0sQmQqZGzs6pUjWpfFblPYUiUSXlcjJ5YgEJiEx6e5J0dHeSSiUww1Lo3VClDUxDnCMddDOg2JJUJqXYQTFnIhigJ5Em0tjM9kSSOx9/ko1d3WSBUNAk5sGbTj2NY6e2ku3ooiYaU4DSkiSqYADXMIjnMvSlEqzeuJEXOtqVcVIinSaj5HzCdgY598yzmDVnLo898RjLnn2OgO0wpb6eM5acRJURELiMZ0k+r4sRDNDnWNRNmkzKyrNs1UpWblhPfzZDznVJWwL0/fspt1TuU1SHRdNamdvSwpSJEwkK2BaAKgywgGthfW0pXeNLimVHK5WiyQuyYPZs0rkMljiKRsPkIxHWdXZx15NP8fDqDfQ7DrYJjhAYns4Ji5bw+c98gde+7jSCwQihUNCvmVF48SrTLk3DEFbVBdtzcQsMq2wmjIsEpWo8lr6fC8FucdWjXAayzGltzDdbvXoN1173jRdVlqfcayx3uzG/yBdxwIPFWaODfi+igfvZVcmB5TkrRHv7sAWDFub2Lwke7jSy+6233qzsfmS+Tvb3sXDhEnbveoFKzeEz7ziFpqiHWTRTOjSXOaqjSkkdYSAlr13mYHneBeZJvr48/6Le8DQ/31eks6YRVPnygYBOXr4IVNLrRLh3+QYeenYr1VWVXHr+6/j6Fz6G6eZV+oP0SzgUUvv5fsfyLhFgKjkMUq/WlbMogCk/IjuWd19Q3jWSxlLI3S2y0o7rYVbW8u2f38j3fnID/Ump+W0xqVrjQ299DfVeUgFp3dDF3a/wjvR1X568B6XUFx45I8qynWlufGAFGdtUmf2vO/113HX3PXsd9V9O6odR3fjxjUfVAwOAdWAmGzqnlRIpg2y9h0Og+zn7iIC1FLQqGfvYfMoBrKVnGo5lHWdYy7sX44C1vH4aJAkeyrAeesA6cJuK59pHQlHmdQze7FBJgkuDlX1DtMPHsLqkpN6oYRIMBtWqrwRCKjc1HPZLuJTo0gQspOLdVMSibNywiauvupqnly5j/ryj+ejH/pPq6mo6Ojvo6u3ihe3beXb5c+zatYtUJkNO8o80jRNetYQPf/jDvP6011BXVU04GMLKZgmGJFAp5H7ZNv/12c/z2O238cF3XMRE06HatTGzWcSF1pOSMkaQZM6iq7eXvmRc5TGJkEwUXvX1NdTVSlECW5WJCSrQKROwoeS+iCmT5ZHN2PT1pEikkuSdHAFx7DU18k5eLTcKYFVgSQ+oQEfKExAJ0GflSHmwJ5nhH08tZWcqDdEICZEXuzZzJ0/hzMUn0FJZRURKXFi2Knsj8deeXilFs5OtbW10Su1Spe6R5FGDylCQCU0NLFnyKs4440y2btvKPXffy5rVqwgbJifMm8/iefPQUhmCHqqMjRhJ5SWX1NTps2weeupxNmzfgS25q4ZOBo1oNEwkEsHO5UnG+zA1kyn1dSyeN5fZ9fXUR6Mq8Mpn0goUCnD0RPYt48H1WSNhPKWGoOF4tNTUUl9ZiRkJkhO2OxpmTVs7v779H6zb00VSpMvVlWTzeVqmTeG8887n05/8LE2NExTwlGNKHrQSAqrAdbDyV4kBC26cxfHn25sUtit5kyoZk3rR+l8qSfER/Fm1eg1f/erXCtc/+oaO5A0w3Et+uG1LtzsSAe2LuXtjFWCN/q7Igp6kCuT3OqQPe4xBtMXQKy2v9bcWytrY+RSPPvQAH73m02zespWg43DpaTM5ee4kQl4er1De5WCuZSz30V3fOEnAqioJI8+oYlkLxTgKKTKyqKWJKiafIxLQSWRzUNHAim29PLRsM1t7Eiql49MfuZqPXn4RUbFr81xMcQTG9ecUMeGTRc8CkyugVPWyKEY0Afk+8y0LqXLaorN90X5KOTKpuUQja1n05jyu/NiXeWTpKgJKOexy2RkLOHFyjEpD5i5bMcJ+KoOjVD8yl4ssWNdccq5Ol1vBz+9+jl1JDyudpK6xnqVPL2Pq1KkvatFqLO/R+LFe+h4YDrBKq0pnhcHlFf30O3+8ljd3HOgqhx6meNQXe/QDAdaiuqHYvnHAeqA7NfLfxwFrmX1XmsOqVlAP4JhyKBnWMps84mYHlAQPXRwfaZTsE30Vc1iPDMBanBiKJWaKbr+BYLBQh0/MgOR17rOg8mIWpjCfTpNMpbn2y1/hht/doAKEU085hTe+8Vxe/bpTmdhYR01dDf3xPtY8v471G7fy1FPPsHzlCrZs2ar2XbRoERecdz5nnXUWxxyzQOUfKXmUaZBPpXjD0ccwd0ID73zjGcTScarcPCFHisALojLJe6bKy+zs6SGdzaILG+jpOK5NLBKkubmB6oow+ZwAct8cQ/KNgsEwjqPR15dQTsCpRFatvismUCrMaB6WgDTHIRaNgaNhpXIEMQkGwiQMj/6gxsoNG3l69VrinkdO10lIKR9DoyIW4/RTTmVaXT1eXx9eMk1b5x7a+3rp7O4hIyV5fH8R9ZFcq9qaWubMmMXcWbNomTxFAcOla1dzxwP30dbWzrxpM1gwazaN0RiVuqkYUEfysEydlGuzub2Nrbva2LWrHUuMriR/taaahuZmJk2drNjutavX0LW7g5pIhKNnTGfG1BaqQ2FilosUj/FdRSEYCqgcskw2g2bqhKIRJV8WuXQ6lyMn7RfnzBMWYQR0slaOzTt3cs/jz7J2exsZw6Q3b9PUPImzzj6Ld111Ba8+9RS1KOI4vty3aNol93vANKjwECnwKmYtHpowGIWPepkW5ISyYCGkiPqqAFiLRlRFYPti54BDtf+qVav58leuU31woDlypDaUCzSHbvdyYHNeroBVFvkEsBYd0Ye9d6OVAw9Ta+Ivf/kjd955B9/6xrVsXLeevGILNcKexylHVfC2M07ATvcoz4Aj4VMiolCLUL70tzTGVgJhVVpHlUgLyNxuo1dM4JaHn+Ofq3bi6gFiEZNf/e93eM0Js9DSScKBEJq8BzJ5NWfZlqPKkok/gHLuVT4afg8oRhVbqWd8VZFffq1oAqgYVgWmCx4cMveo0jcmD6/cwpsv/w9sAdS6yfwpNbzrzONocHrRNcnt99svTLKC4QosyzvTxdMN0l6EO1fs4u5ntqj5zHY97rjjDk4//fS97zwFsA82f+lIuMnjbXjRPTBYEjxwuNK6rIMB6/DbvJiGjIR7Ryc43rcFQwHrJz75WZYvXzFiU8cB68HfxXHAWmbflQJWqdEon/1NwgcNWA8Q0bzYib90UijEyHt7QL3/Ss9fwj4Oq58Ysa2lw+qlY1iLpRdKa6gWQavv0lrMB/azJ1RAoZuq1pwwsCuXr+T73/suN/39ryonqb62iqPnzeK1p57EaScvobVlCvWNEwhUN5LO5Fi7YSMrV6zgkSce55+PPkJfXz/Tp8/koovfygXnnceMo2YQjUR5+O67+Ojb38Z73nQepx49Bz0u+asOIbUsLqv1YrbkKQfdrr4+X7oruaoKlMotcqitjtHUWEtQggRlcmQSMCXn0qG/P0lvbz/ptIBHTa3AO4aGLflTms+EyneGlMzJ2UhiaiwUxXU1tqX7eXrHFp7ftImcyJgDBjVNTRAIsG3nDgTsHzV1CoblYPfHsZMp+vNZJReW5ocMjfrqGNMmT2Zq80TmzpxN6+SpRIJRQoGwcp785z//xV0PP0jCtpja0sK82XOoEwMlK09AQD0u7e272L6rje1de+hIxMm6HhVBmN46jblHz2fGrJlUVtXw7PLlPPnE0yR6eph31HSOmz2H2mgMXeSLqQyxYAzd0/wyObpOIBgQjI4tP3h09/XS3tVBR3cX/ckEOSuPjk1LawuvO+0kAuEA1//uL+zuTZDRNZKOxpSZs7nq6vfy9rdfzORJE9U9cTwHo6ScgwKrMr6EGddEDmz6IF7K4ziFsaacNAtzSeFZ859JXxuswGoJYJWtXw6A9Ytf+qoCFKVOofubZosBbWl5qL1AvmB0NxwYfbFzYZlT/5huNlrA+mJX/8ei8XJfiuVsBmqvDnPk0QDWEQojdna0sXz5SnTxAbAtKsMGUxtrOW5mE8dMqaIy4Cj37oNdDBmL/ig9hn/Jfs6oHxDrBUW/AEB/QVTJeJV02CCrh9jcn+Pep7eyYXu3WoicN72Vr3/+o7zu5ONw0/1q8UsWLoU19c2bSj9+oZ6BRWd/xlCbFRZdD+TkJi7MahFXxNXhSj7zXz/g+j/eiuPqhHWHS89ZwqnNYnycwdXE5m6QWNMHr8Ioy2XpBi9kw/zor/8iYcubSeOzn/0s1157rYqPivdptM9qaVBfWspqaE57KXtV6tBfWopOtildaCm2ZTjma6Q8+bEeN/9uxzsQYB0JrPpP1+hmwZHqu44EWIfGwaO9N8MB1hUrVu7XKX8oaB2XBJfX6+OAtbx+GmS6VASs+wOtRyJgHTopDAtYB78bB/413JyxX8A6csceLkmwTAryYhZmQD4iC5YgOp1OK+df+RFJrwTXLS0tSsbU1DRRsYhS2kUikEQ8zuc/+1n+/IcbVU1OyUmdNrGW1596Mq9atJBpLdOYOf84qhua0CMhXCn/kk6wdsN67r7/fm74wx/o7uhkest0Pvqhj/CmN76J73z5i6y6507+4+1vUc7AkWyKiGP7TKDksGpB+lM5dvf00ZdMKZZOSqqImVMwIM6/GTTPora6kqqKqDLbkCBHSt3EE0kSybQKKPRg0GdXJc9JgR/JsxI5qgA4nVzeQTOCVFRWk7Nc1gurun0zm/q6sB2HgK6z6NgFXHTRRSTSSb753e8oskCAviZ1Wm0wBWPrGnUTGjn26LnMnt5Cc30tE2praJJSNyJNTufIWx6trbP5699u4Y67pPRBhLnz5zN9ziyVnyqSt57uTrZu3EDbzh1k0inSAh4NjSlHtTLn6KM5bv4sJk1oUG6Um7Zs5aa/38KmLTtoqq5iyeLjqQlFiRkGEQyEf5F7lcyJI28Qo9AXUve1L52krWMPW3a8QE8yTtrKKMbZFqMoIKpBTTTMeeecztTWqfz6xj+xrbOfjNSN9TyaJh/FklNPZUJTE5WxCC0tUzj+VYuZMKFRycZlnBVZ/CLlIuNQxqOw4BLIasJoKEZfwOkA0+o/ZgMuqGLMpJ7TAvtqjhbxlDm/jdVmwrB+4f98WS2gSD+U8xltMDv0mC92/3LaeCi32d8tHV2odmhaWWRXi4zdiGfZ29jSlU4/5DzgpwBg773nTiXXj+keJ81v5vg5U2isihDUPAJulrCh4VjifD5QNuWAxz5EG6irUs7ivgxYFsbkeS4+wyKilTnbkJrOaCS8CI+v28WDz22TiqdY2TxnvnoJ3/7qZ5jcECNIBkNUNEVnc1UfdujoKKgz9gLZgvZC3HzViUv7uiBL9meUvX+TuSgg+a2OiyzPbe5K8par/pPtu7oUmz1jQoyPXLCQqJNWKQgDDJSnFhKUfVTB/FGkwvlYEzfe9yyPretQ35951lnceOON1NfXF+a80dXvEpWLvKeLC17+vOkzxqUxVxGUDmVwiwC1CEjleuVYxX+XAtbhgGxxuLzc55VDNOwP6rAjAdZyD1YErSOB0XKOMyJgLTxiB2vENBJgVU/jfg5a+rdxwFrOHSysyZW36b/3VqWmS+OAtTAWho20DhxRHy7AWmRWJeCKx+M89dRT/OQnP+G+++4lJzlEQz4yGU6aMlW9aN92yTtYtHixMlSaMa2Vfz7wAD/98Q9Z9sRTkMtQFTKZ2drCheedR0gPsuSkU5g2Zyahumr0mkq8kKnkt32pNH+/6RZ+9dPr2bJmI1MnTKJj43ouPH4B7zjz9QRzaRrE6CiTISg5SpjkXZPOeJL27l4yVh7DDKryB2LUY+h+bpEnrKoqEq9grlpBdiwXW4CkHlAg3AlIAfqcMuWQl29QkzxeU8m/MpY44wZxQ2G60ylWbt7E2s2b6cyllPtwVTTKJRe+mTefew5TJjQplvATn/4kW17YqcpK1NZUM3f2HJaceBLzZs+lvroaz8kRMoRldXByGdLppMqn1QJhvECEu+57mP/56S+YNKWVU+cfS3N9A17A4NnVK3lu1QoSmRQBTSMspXaiYWZPn86xi46j9aijqKqrxtQ1BYK2bN3GLbfdzrr1WzmqtYUlx5+gAHTUCEA2hyd9qcIzHUfK0Fg28XSK7v5+2jo62LG7nf5MErFpEpa1uGonDGiVrjEjGuNt555F67QW6ifUs2HbNm659yFW7Wyn33ZJu+LgrLxK8VxHoUkB3OIUPWnSZCUHF/ORY445hokTJyon5IpIzK8xK9tLiR49oJyhhr5E/aCq4Cw8xN3fD9aO7HlYAOvnv/AlFSDKvSqWh9rfi/vFBoYvdv+XukePZMBaPrs6EkgtTQ85cE8vffBO5rQ0cdqiOUyugpCXVjVLxfRO6omK5F5cc48Ul2CRxPjFagqLUDgq31NUF1LSy9bDWHqEHR1x7n5yAxv2JHHMoMoBfcs5r+ZbX/osNRET3c3iODkMPYAthnChoJrj/VrWAlIHebjt7Uhfgix9LLoUHxgKx+s/E1IX3C3MMQOAVZ5FU+Z+cUA3AsQtjS9/9yf86i934zgGpmtz2VlzWTillmoTLOVc74PhImCV+q3iieDm01hmjLVdDtffsVTVBm+eNIXbbruNuXPnHpR0u9TUq1R9UQSuxYsfCcDKnFMKUovAofhd6SiUY/gpNb7qRfWN8h8Y/4xlD/w7A9ahTP7Q8Sf/Hges5Y22cYa1vH7ay7AqmUvJPiMFS2PLsA7cphcTnB0ehvXAEfXhAqxpZbKj8+c//5kbbrhBlaeJhMNMnjyZioqoqqkqZVhEcpvNZJHtM5ks23fuIJnOEAyHqKysVvk4p5x8Mk319ax45hkevPdetm/egmflqQ6HufRNF1BfW83suXNomtzM5JnTaWydgitgMhhQyaPC1N556x3ccfPtdKxfz1sXHc1Js6ajpRPUmjr5REIslTACUVIWtPf209WfUKyfKS9UCRfEtNET8w1dvJN84FqQx/kvb6mHJy9bXTGGWc/CNiTAk9p8YmIUwtBDpPMWgVglfTmLLZ17WL5tC8/v2qGK1FdVVjF/9kwuefObueD003EzSaKmtL9POSK3d3dQXVdXANGS9xqCvIvpSDBj4dppdCev3JYlUlKgOBzhroce4XPXfo9IfR3HHruQQDbLrm3baGvbRd61VX3BaVMnUR2LKua6ddIkJjQ1KvY2bWXxTOFMdXbv3sNtd9zNC9t3ctzCRUyfMVNJuCOhEGKAouUtVXM1l0rR29fHjngfu3p76OjuJp7Nqv4U8B+MhFVgkkqJI6ZL2DRoqq9lRlMjb1l8PDOaGlQdWTG8ClZVEm5ooivvsiOZoTOXw4xFcTRXld+QEb9yxRrad3eo0kd9fX1qgUTY4XlHH82C445l8cJF6vfMGTNpaGjy6/YqoyzfrnCvQrLw+AizoRgtcRdWyWqF/DNxFj6CPwJYP/f5L6o2C2AtN/h7MfOaD+SP7H7Z3y07GMA6Ohh48ANGSYElb7ygENhnka8g2R5c4LD4vhp9KxdE25lSGSIsOZmyKGTbSokga3rCB4oMVTeCyg39pf747t7i0GviaD7jq2kWmloK8/DMCJ1pk6Xr2nl6/W464mnloD6hroFPfPAK3nnhG6gK2GreQjn++nJfJSoWuYzKHfXVFv7sPpSrFkBaKKOjVBr+/gWfdL9mfMGgqaDTKLTRUO88qRBmOTZ6uIJnnt/GOW//IDnHL8kzc1I1V5y9mCYjrRYK/CJhMqWLtNnPU/AdzW0sWQCNNPKjvz/Bls44GAF++MMf8r73vc8H0Lp4RBz4+SwCUD/3f9+819K0gCLALD77MkaTyaT6EQWVsLTyW76X8wsolblIFDCxWEz9DoVC6jylTK5KCyq4K7/c55WX+vkoPf+IgHX0U8SoJcLFdhxpDKu0qzjmxwFreaN1HLCW10+DAGspwzrS7qMGrPudzwcYlzKbu89mw+UIjL0k+MAvJWnY4QKsectizdo1vOUtb2H7Cy8ok6FzzzmL97///UyZMpm6mhpfYis1QbNZEskE3d3dbNi4jg2btrBpyxZWr1rjgyrbpWVKK0fPm0+8r5/n1z6vfodNnWrT4YRj53HW619PZTiiygnMmjuHabNnUTWxCYJhJDoQCVYyk2fj44/S/cRj1Nh5Ip5NyJFSK8KSghGsoDuZZWdXL2lLXBqlXqpfmbWoDlOhiQKoPjsoOayGmNyIC6XUIFX5k750zNFEDmWqXErX0zEEYAZCdMYTPL3ueTbt2UW3lKCxbCa3TuKcN5zOJee/kblTp2L192NaFqECOBYAqoeDZB1blbAxgyGfvRUwLEYfno3mWhia7ZdzkNxOM0DCdvnKt77L7Q89S7imimQ2D1ae2liA2TNm0DJlMlMnNvP/2bsO8Diqq3umbl9Vy5I7LhjbGIMxYMCEUE0xJcaAgdAC+akBQg2EBAgJhJBAQnr4E0ILPSRAMNUU04wb7r1Isqzet07Z+b973460klVWxjIZGXt0AAAgAElEQVTmjzafgi3PTnkz89499557zoHj90NY1RHUqIeLycwMolOqDFtVICkBPPjQI1i7YTOmTJmC4qFDEUuYXAGIRlqRiMcRi7QiFoki0tKCaCyKuJOCJQNWmjlHAHf02NEccG3buBFlpWUYMWgQxu8zEiWFhRjs82GUpmFIbgjBkJ/BdNy2YfuD8BQORnjkaOSPGYdwQR7UAN1XjqQRTzrYsaMalTU1qK2qwvoNG1BWXoZtpaX8Z3quBlNP74QJOPSQw3DooYfiyKNmQE8HTYZBNDi6hyK4M5MG+y7S+JJgFHstEq1NNDHvtR8XsLqBoFtlzQz+OldGdsfFZBMQ747j9Mc++gpYO2/fn9CN2iko6O9RbMkdlA6UYLFm7UxT7XkETyvaDh8BNOqbTdlpWrkEi9o6ZAeaprcp4PbHvejrPl14yODVIQ07GaaswvaEsKGmBa/M/wLb6uPQg2EWcMv3qXjyN/fi+OkHIx5tgS9AdjVJOEkbmqIz/ZaE9YSqvMX7JJptVy89KQa7H3JlZYsbBrw094unxNVxaL8uUhwGvD4/bNvgOTZhAlqwCNf/8Gf4xz/nwbBT8CkSZs/YF9+YUAjZiKYBa/rJc+gIFlLs301zkgLTm4cXP92Mj1ZtQ9yWcNRRR2HevHkdWBY9jW0mA4OetcxqJ8199AwSsKTnsaGhAevXr8eyZcuwbt06bNmyBVVVVdze09raytdM33GfWbeP1v07Kcrn5+dj7NixmD59Oo488kjMmDGDQWwmEM4WaPf1mflv3L4NsHbOZe00d/Q8On3tZ83c21cJWDOTLV1VXN+b/+Z/42PR52seAKxZDplLCeZALIts4e4DrGKRyOKQPV7JfyNgjcUTePnll3HFlf/DFVQaycKCfEw7eCom7jcekyZNwr7jxmFwYSHy8vPh9XlgJKLwB/0wU9S/GkFzcysaauqxbsNGvP7GW/jwg08QiSdAXnbJpAUq/AX9DhTDxMThw3D2zJkYXzwEsaZm5IbDKBxajJET90NgzD6ArgA+D+pXrsayp55BgeRwr5ZC3obkN0r9q7IXlY0tqGlqhS1T3yplsW2omliAXbuEzMmXFnKqqDJQJbEbTWdaGWXDdVVBwjDRkkgir7gYccfBp198gZWbNyNuGWglnz8ZmHroVHxr9pk4+tBpGOz3IdnYCCQNhHUPbLLsIT8+VWbvUKK6cSWAwBNz84TKMtHFCLCKji1hvxBJmPDm5uON9xfghVffQn1LFKPGjsOUqZMxZvQQjBk7DslYHEUFhajctAVBSUae1weVlSgdgCqKDFg1pPQc/OHRx/CPF1+C4vXx854gwEyegAYFX1RxsOGQqFG68qDLQMGgHBx40MGYdMABKBw0GKtWrsLHCz5C/Y4qjBs+DNP33x8BupGJBIKKBCkewZCifBQVFULTVLaAiNoOkpoXhu5HSvdADQYQys/F0GHFGDxkGHyFQwGvv+1FNUh5OB5HJBpBY00NNmzYgM8+X4gPFyxAxfYK9s8dO3485px7Dk4+9RQUDR7M37XImiJNUyN2gJE0uMJO40vXpOueLGesr2YzlxLMITaJXGkaVyzcionbB5kJMHcHgP1vA6z9CVLdJ8f1rqaESY9iS5mPWpcn5sK6rp7Jjl+YU7SN6b9M31RJeZvmEaF6yxVIpm0SGO7LCHQH8TuflwiHaUah/7UxqVw+Ls8vomrJfZwsdkR+2zZ7bkuyjqTqR2ljEp+sKcXS9duRpK54SjoqMk465jD84JpLceCYIXDIbo2SpdwT6sBDNGdu5xDzPAuFU5WRj8kRQFsPJltipfvhKYnFAkg04/K8J66JNBgMpvIKYUGmvmoqFBaCo/WEPLkplqF1QoaRUlDZHMXsb1+JdaVVbA02ukDDZacdggIpCplLuTJ/l8TlTLJJo3mZlNGhIikHsLy8FY+/9QUSkkaafpg373Uce9xx7WVhTqSm/Vy5Qkvrh5io3UoxUZiJ5VRbW4PKqkoGoTR3bt26DZs2b0ZZeQUqdmzn9ZxgMz0HdM1u53Ab04j2nT5fuqNuD6wLFtivltozIPEcP3r0aJx++uk4+5xzcOCUKTxeGtmqpe+5SA4LMbyv81zz1awKQIcKa3cZup5e6TRS6Stgzex5/SoBa3fj7j6PA4A1uydzALBmN05tFVZaROint8/XDbB2mcPNvMyuJpOdhqH3caFx21MVVlrIKiur8eO7foS33nwTtTU1vJAm4knGQR5dxfjx++KwaYdg/L77IhQKYr8xI+HXBdW1ML8Q+cOGgnzfHdOGEsqBEYnjtTfexBPPPo+FS5aivrkethRn24WwDRQ4wPcuuBBTx41Da10tNI8Of34OcoYVY9C4fRAeWoLP3nwL8RVrUCjJ8EoOVLIloIVf1hAxUiitrkNTIgnN64dpmpwJD/h9sEyT+5EyJ162GSAxJcqmKxKrNrICbjqI0iQVkscDU5OxtnQbPl+9CuWNzXAUB0lLwqD8MM449QRccO7ZbDljtDbBaGmABwp8qg5NUpBMJFhdl/abEjw4Ea7ZKQ5kCMSS8q4QEbKhUqWYFnh+TxS+LgLfLbEk986GcvOg+jVYsBFJxPHEU0/itFNOxbDBJQgSOIvHoZo2ZAJvKVFdtiAjpnggB3Lw9LPP8U9TS5SPm+CAhc5BvJv5uV6MGjUSI4cPwzHTD+eK67BRI5EwLbz99nzMe/0tcqzFlH33w/TJk+GxbcTr6hDSNGiSg0QqgYBfR24wiKDfx1VQqB4koSJBtG1/ALrfhxhVcOMRSGST5M/BkBEjkVeQD033wh8MIBgOs7qzFAoKyyTbgqSqWLN8OZ574XkG3o0trSgeUoyrrr0Ws848HUNHDOdAi3uRqdeVvp9WuSQ7Hqow7c2fzAorpzLSvaydRU8yQWpP/a19udavayDZ1wprX8bky2zL1VWTvKM7Tv499WR1YPhlhSk7bnT24O1f5pR7/G4mPHUZKqISmU4KC3Y+C9SJBK9Lg02fI4sgCQDJhA1VZw9nmuNk3YvGpITPN5Tho1WVqI+TgzOBUBte2cFdP/geLjj9OBQGiD3iwLEEIGcP1wyhJLdS614InQt9WC2c5n5Fg+rzcWUzGk1i+45KrN+4GeWVNSjfXsHrXSJhIBKNo6k1ynpulgWeTzweWtdk9s3OzQ2ioCCEwnAQo4eWYPYZpyFUWID7f/cYfve35xCNp0CSfUdPHIxzZkyAZMagyg7b6hDwpe5/ak8harYke5BMqaiLAr95+XO0wAPDTOCEE47HSy+/zMr4lPRgsExrGC3CisrPFX3fNA2Ul5Zh8dIl+PTjT7B8+XJUVVehmVgy0QgnI93khaCmk8g90aXTo0T3hTK76RYLni+5PYb6nqk3lZIeJHhPooMObGIziTIAb8M6BAS7VZU1K2666SZce821SCYNTmKnIba4D5woGOhx7etL2qHCmh77ncTYdjNg7aik3b2dq9sPv6dFlzLXq/nvvtHXIf2v3H4AsGZ526cePL0ts5ZNYNQnwOouSu7828U5dXdMXsR6iHh6kgvP8tK736zDcbMDq3sSsDa3RBAKBRCLJVBdVYl33nkbCz58H0sWL8aO8jKkTFrIHF78Ro4cgQMnT8KIokEYWTQYOcEAtJTD/x1cUMgWKv78Anjz8qAHg4A/gJVr1uCFl1/G2+/PR9nWbUg1tyBkpzDYo+OCU0/GoZMmwjEMRGMtTEv15eeiYEgxyjdtQThhwg8HupOCRvRXWmwVFXUtcZTWNCJmW/D4A1xxc2wTAaKIpdWOhdUBEYVFvdWk1VdTkFJkpq+aKYtVcQloEQ24rqUVq7duwurSbWhIJKD7vTCtFKYeMAEXzjkTxx5xOCvjJiItsI0EAgEPPKqOeJSEqRQ+L0X3oiURg8Q9lGQtYUEjESgC2oqg7ZJ1AwVjpJZJPZgECqkCQXQ+j4+uxWaqWpIohiT+BBWVDXW45sbvY/Y5Z2HuuWejpa4O+V4fPCkHOvUTEROaRI0kIC6RDYMXXl8AW0vLsbW0FJrHh1giDn/Aj1A4jHBOCD6fl3tiPZoKm0SYqL9W9+DJ557D408/C03z4cjp0zFsUBG8tgMlnoDfSSGsq9x/qoR8sFImX6NHluH16PwdAq0EuGOGxZUQqiL7fBry8nMRo5ZdRYHmEQEOVbiJdhcIBRmkEjU2lBNGKD8fnnCI+6ei8SQ+++wzvP3uu/hi3QbImoJTv3UmTjz9DIwaPRq5hQXck5w0TQFUU3u/IIhbYXUnDXpaSDHZBd5fes7pZm7sXKXNpGD1xzF39z67mj07gL9OB8wKC36JkyQKJiXL2mzAdnVfbhToLlJ84m1IY6euzP4ArMJDtOsPzU+ZokaUaFNS5D8qiwQd9T/SfEd/pr4CShAS84VBpIKU7EHEUrB2exPe/mwNqloTSFLVVZKZUHPIpNG4+5brcOTBkyBZCQaw/B6zLQwl/9K96umbnQlYOSnISUKWcSKpAJRWVGPBwqVY8NliLF25FjX1EW5bIPYFUX0FmBMjTPZlmQEeVUQJglPPbSpFvbMp+CRg1rEz8PD9t0PVZSxZsxEXXflD1LVEea4OSg4uOuEA7D80BM1OMOhMmRYtN+xnnVLIbo0qzRIsLYDfvbwQG2pj7NkdCIfx2OOPY+YJJ0IlMSnT4laN5mgLt0usWrMaS5YsxqJFi7Fpwyb22BYgVAwG97+nJK6EUoHdxwQlnX28aX736bqYcxUFXl1U4Zk+TGug7XAbDwtGOTYSSQPxpIVYPI54kkCzApOPla7c2ykoErWzUAXawWWXX4m7fnI3cvNy+DwUXscIrFNPrtCJGPhkPwIMWJ96uucvdDepdaqudgai7WuNeG76UoXtLn7uC3jtSSWYzyfNyugpMTtQYc3uWRoArNmNE1zAmg1YpV1mBVg7RSmZy7g4rXTmN3ss2OFq+hWstp9e+pjZn+SeqrASJZhBG1UCSbWRwGO0FWtWrcKb817HRx98gPXr1iHSGuEV3qMpOHD8eIwfMQyTqLeysAABoj9FWpCybHh8fvjCIeSUFCNn6FDkDhkCPbcQG7btwIIPFuD5px7H1rWroNo2xg3Kw5yTjsO+Q4fCbGlBwOPhRY8iClr4dE3n7VSH7Gwc7tGJmzZqm2KobY0jSRlhr5e7V2FbIGorpcrbwaoArBTMEH2ZqqvklZoi+xvKqjspNMQTWLl5K7ZWVqGuvh5JUgr2aSgcNAhzzpiF4486EvuNHA4n0gIkovCy3Y3BfZkKgbOEBc0bggEFEcuGPzcMRZURa2mGFWtlgKcRoCaArKTdCLnaSWBO9GKSKBFlxUn1MhJthT8UEIGaEoCk52D91s249H+uxoEHHYB77roTIY8OxTI5WcBhIWXIHbKHINBJ/rRUcXYQDudywBSJJ7k32TAS6YBFeMBQkEL/LiskfKVjxdp1uO+Xv8GazVswbt/xOGjKVCipFPyQUeDx8vUTSFYVGQZRwZxU271R01XspOVw0EgWQ7wQpUwqvTMF2kuiK1QB9Wjw+nxM9yN1Z1klIS2KciQkDKFM7SFA7fXB6w0yeA3l5qK0qgpvf/QxPly0GJLPh4MOOxSnn302ph1+BEI5eYJ65zjQSSllL/50Bqx0qpQQoiDTpQZ3Pv2u6MFdXWK2c+9ePDxdnlr2M2f71/sTsBJIZWYHJZYyrER2uRKeGRV2AKw7D0d/ANaeRy1dYWVxI9GH6hq5kAaAqHBSEs4RoNWhOdcDW/Gg1ZSxdFMFlm2oQGlNBFECjPSsyzKGFITx3QvnYO63ZqIk18+esm5lmtYBF7DSPMOiShmAtf15oOqgoAmTMjtVSWvqG7F+0xYYdGKyhpr6Bmwr24GK6mooNNfQjyJU4sm6htYZXaX5XGZgR3NxXWMrLDvF1mFDBxXgiovPZz0BRbYRs4GbfvQrPPPqfKQ0D8xkAuMG+XHJrMORI8XgdURfLSckmQliwXZMaD4dERvY2CDjpXeWoLLVhKmoOPKoo3HLrbdi5bKlvNaWlZczzbeiohzRWILPl1gxtIYwe4hE5hwHhXk+jBg+DMOGFmNYSTFKioswpDAPRYX58Pto7vQiFAy2XaemCNsb2h/NlZSiYOBqWkhaNqLRGFedd1TXYNPWcqxYsw6Lli1HdU0zLKKgEzuH5nzubZEZ0J551hw8+uijDJJZ/IoqtYpbYd2Vt/brNjPtvvPNCrBmHq4nRp8rVtjF6X0Z25sOh+/DBNsbYHX3OwBYv/zzNABYsxxDAqx9MSvPCrB2An3cd8d0pMzPrgku9TtY7XDu2U7eYha45JKLcOklF2U58ru+mWFa7Yp/nOUi3ECUIAvJeBw7dlRgw7p1ePH55/HGG2+htamJfUXzfR4UhUOYOn4cjp9+GIrDITjJBPdakjiOPyfMwkMkQFQ0ahzGHHA41HAetleV4eUXnsRTTzyOWHMcR04eg9nHHY08WYEWtxAiOhdhNVVj8Mi9qVThhcOKhg0trWiIxBCzJZiUpdcUDvZJMZJ6Q2XKzqepaimGSTIDVkn3cGXVosDE60FTPII169ZhdXkFqqIxpGTq8Uwh5PfiuGNm4OLz52JUyRAENAlyMg7ZSCCoKbxgJ80YJF2FDR1R00FK98NUPJB8QRTvO447vBrLt6GlqgL5fg80sl5Ixtj3lDKbRMVqy1pTkGVRVdWBL+RHa1Mj/AEvVwJakxJCBcPw6cJFuOmW29j+5p47f4jjj5oBM94KjQh1REGjH7pnDNxtptIR2CMPWZuULjVKBIgGTwr+6P5SwEjnST29cUeG6g9gyco1uOfnD2Pz9h2QCCz6fHzOPkWBX5YQkGXkeDws6uEP5fG7TokEEpKiyjH1zSUMCs4o9S/EP2RJWFiQJdGwgB/jR+2DnJwwV6U4cErb3aiqxorTXr84LoF3suZQZAK0GvvNOl4fJL8fDckkPly8FJ8sXQZTUTDj2ONx+ZVX4YCDp4qqbrav2q6/Nl/qm10BVjplGgPqm3MVOXflIN2zTFz6+a7s9av/zq7c0j7EU1lfoAuoCKzST+d+4y8FWLM8i/4ArMJ2RgBPobor/sbVPP4/ioDbvY+JdSM2EUkiBqlcmZTgKF5YShArNpTjzY/WocayIelUraOZT4ZsOTjioAn49QP3YPjgHEhWjKuRXlllkEgUeWqloEmwTQyIPbIzzkmcnRBOYrqqUNql83FthigBRDoK5Ouse/ywVVlQYNP+qOTNzVRYArzpjlshNi66PWVZp5cSZjzBP2QZ5lhxpFQNzYaCw0+ag+1NJlKKCtVOYEKxD9+dfQxCRiPMWAK67uVqLvFkiB5syg4s1Y/GVBjbWxw8+9r7qI8TM4akngmsE+AX10zigjRfi7maRw05IS+mHTgJxx99JA6bNgXDSopQmBfi9dE2kzwH2yRCSF9lfQahDE6JSQL/vPakFdVFRUv0G1Nx3SbLN/4mMWC8kCiR6PGhtr4Bzz3/Av7y5IvYWh3hOZnALScuhJYezp4zF08+8YQ4f6IUEyNK2buThlm+ant0sz4DVvfsXJo39w+n3+K+lD8zrrIvYLYvhxgArHvuURoArFmOdb8BVrE2pZfT9KLVdk67XmHdOwGruLBLL7mQQetX9SHKDy10bvBPWWdSHHz8b4/hsUf/FxpRi1JE1U0hAOCsk2fi+MOnI0ALbpwAXhI+Ajm6hu1V1bBDg6Dl5mLS1CnInzgWiboq/OL+BzDv32/j3FO/idOP/ibsSAxGUwuLMZGtTiJG1TbqOaXCqYWGpkbU1NcxeAnn5qO+uYkrc7qPeig1lJVvQ04wCK/XxyAnaQJRw0LCkaCHwnB0HQ3RONZu2YQla1ajJZlM08mEWM/IIXm49orLccbJJ8KItkKjqihRrQhcMXBOBwEyiSrZUP05iEsamkwJCUXHPgdMhUqgKmXCIiGhHaWIN9TBQ7RYh1SOE7AtEz6/n4OSzICXqHN8oenA0SYhEo8X8RTw+eKVuPunv0CSaXIO3p33OnQ7gXhLA4K6jEQygty8MFO5NG4hk5keTD/uDVRT5IFI4FIQpZkAKKU4a677c9CaNLmP9sPPFuHhP/0Ja8prOFgiCwfajS6JH1bkFC26ItOejmdJr1h0r7H2cToATPexAfyMDFIVHDx2FA7Yf394VBUtTY0MnP3U/2pThdhqAwCqR0fQ50dOTohFlFSPj5MOsZSN+mgcOcUlqGqJ4K2PPsOny5ahZNRo/PXvT2DfA/YHlF56AL6qlyp93O4AK4FtqrD2Rg3elSrq14H+210VWczTfYefff9Gdg+GK7S0s7psuwVDd3tyr7FXYNtDlbU/AKuYe7h8x4CVVHfTEjqiqSKttsuKt6zGnoKTYnIwJ9IcVUfMUbC9MYbVpbVYvWUHqhpiYj8EwIido0uYcfCBuOCMkzDr+G/Aq9GeiCFCFUObE3ACONNcSL9rH0Uqlmb6yrZrFAiQmrElrxkM+hhsCxEgV2xJ/F70hVKiU2Bch6uWbjKP/bxTJgvoUS8nQU5N9TD4JEBp2CYUXwjPvPoebrrnl6iPGsxYCcg2po8rxCnTRiHHKzHoJqhJo+QQGFc8aIinsLIyjkXrtqOsqpZ/T3RejTQOqNeXNfQkFA7Kw7ixozF+n2E4eNJYTJowASOHD+X2G7LQSZkGf4f6ZYWlDkNsrii7bkasisz3VDQUy3K7KJV4/mh9p+sTolMso6WQ0JIYN5N6iInlpGmoqGtgQcBnXnoHq7aUMZWYKqm0e7LB++nP7seVV17BehQsxrW3Zw2ze9X36FZfBrB2d6J9of729WL7A7DSOXQ3Nw5QgrO7Q7u2Wma37/9XWx087fA+qcP1WmHtIq3eTglu/8ddmRt3O1jt7inh0+x7feArB6xU+SIRCMqYps3C6c+JRAJbNm/BX/74R7z37rtorqtlgBmAgyljRmPmEdOx/8gRCBANqqURKaJUlQxBfTSBVq6SaVDDQZSMGMog89V/vsxKuxP3GQOjJYJ4cwuSkQiC/iBnxf2BANNLW6MRNLe2srIjnVcoFOJzoawwZeXDuTkwUiaSKRPNkQiSpgPNH4IeCMJSdVTWN2BHfQPWbt2K8toa7me1SHHYsTFqSBFOPfEYnHXGaRicF4YRbUaAKL8OgVWblYRZ3ZcBm7BMSZoWogTmQnmIQkPByLGwdS+++z9XYdasU3H6GaeiwO9FpLYKrXXVsCON8CsUDIoMOPVQUWafKqDch0T7pUZXDm/oR0Y0ZcGbm4eXXnkTCz5bhnBePv71yis4b/a3cOv1V0G1YlDsOOxkhMWxSPxFh8oBJ4tKUZBHQRkFQY4EhXtnRbVE9H0RYCWamAJyRiTvxpTqQUMshgWfL8aHny1EeRUJe0SQiJscSurUdyZJUKkiToJYAT90XwBRIwFfKIhgKITKqiqsXr1GPD/EwpZkDPJ5cMTo0RhdUoJwKMjnQZUDiq6SyQQHTLrXC1lT2feQFZxVOrcUJyX8oRAcVUWSlCnpeFYKpTV1WFe6DUtXr0NjJIa5F1yE3/z+t/AGhTry3vrpCrC6swRVKAiwugJM7jXsCkjtr+t3Z7Pe9D84+NiFk+hOsKivs+iuHLsnoOnaebi+q5mBVa8ANMtxaLv2NsC688LSH4CV2BE819sm9x9SpZS8QwmoarLDyTaVFNBTEixZhUkqxOSLqnoRtVVsqmjCx8s3YntDDI1xg4XtaJIj+xnCNVPG74PbvncZjjv8YHgcEx5SdLeI3aNw4o6AEVVpaW6l9hT20SaaL9llEWuG6KwZD4ALWFmBOKP/lv1Z+SPAb+boCTAsqrKibaT9CUk7xAoFdUq6yUIkT9CcWfWJASEl8RyHfFUlJGQPfvLwX/D7x17kciPNZ6S1MHl0Ic458VD4jAYG4ZYSQHPKi5Wbq/D5ys0oq2+Bkb6/XKVMJxMH5wZx7NFH4KRjjsKU/cdjcGEujz35ifOls4iD8Hmlzhlak8QnXQFnMax2ux4B+Bm1d/km0njzmuZ60zJoTQPf9Ngw4CHAz5VzD7Y3tOL2n/4Kb3+wELGkoMNTZXVQUTE+/WwhJ5qph7cvTLssX43/95s98eTTePLJXnpYO49CFpPcroLW3qqtA4B173wkBwBrlvdltwPWLrBeR0rwXlRd7QWwtvvt9TyYLvi+5OKvtsIq1kcxGxJgdX3bXAocWSesWb0KL7/4Aua9+hoqNm5g1dqhuWEcfdABOHLKZKYJ+xwg3tzEtFJqcDJkB42xCBxdQTgnDDNh8MIb0DxormtAbWUVrKQhek4lFYFwDgdSrVFhdK4TbZK8OFMOjKQFD/ewCtpXLGUhAhuaPwDZ42Uv0/LqGpTX1GJ7fS2qGhrYboZCEvLRKxxUgOkHTcGs44/GYdOmsl+slYgi4FXgGAmQziMHB2mhpA4VIElGgszgZR1awWCoeUX4/V/+hgceehjBUA6+/72rcdXllxIzFkZjHRorS6FYCQS8HrZ4sJOkpetAT6s0ujRmCh+ECY2MqGXDl1eIp196BdtrmzFr9tm4/IorodomHvnlfZg8dgTkZCsHk2R1ShVP2RICJd0DVhHECMDqqn2Ce7riJgVigCeci3jKQVVdPWrqGtDQ0MjefSSooiuk2qyCyMLU+0XwW/H54M/LRVM0ivUbN+DjTz7F6jVr4NU0FOUXoCg/FyMLCjDKoyPP5+dEA/WqBkIhSOR/qyiIJi1EDIP7i+O2hYaWFrTEoojE40haJltbxKi/OhkFaY76w/ks8EVKw6rXzxX1MePG4yf33AOf9+tha5M5E7gVUHrG6PnuiRr8VYNXQZ9kM5G2cDgzNBbTtvj3nkBrb325nYHrVwlY3fkwU2jJPf/OU3+24LWrams7YO0+Et39gJXAqQTucTST3KNOSUCFPKTJ69U04NV1FiiiFgjHm4OICdTUN2FrZS1WbSxFRRMpsMswbHp+FSiSjfycEPYbNxIXzp2NWcceheEZf5gAACAASURBVBCB1FgrPF6Vk1S0Hc0ppKhLbRFEv+XWfVLHpXYSShSmq3U0Z+8MWAV1WagZd3ib+C+dnxfxRIrfim8IANvZC5fsXFhMivo9qakkvX+akymBRlVJmreoV78+6uCWex7AvPc/Z6EiUj3WZAkj81SccezBSEabsK06ilVbqlDRmAQxZ6h7lHphc306iouKceDEcTjpxONx2LQDUVIYhgoDZiwiVgKXxdJ2NQS2xcV19T44JNef/vTkasTXzzRhkbpv31bsnP5ObSruh8aC1yVNRbMp48c/+zX++Z/5aIonGaxTeuDIw2fgjXmvw+P18D0c+PRtBHYJsLqH6AW4ZgtaM1vpuxNuajtkFmDZ3TYbSrA793WeP93fD1RYs3ueBgBrduOEaYcckeWWYrMeK6zdRCedK6x7RXW1bYXo6vKzCbPcLGi7mvHeAFiFXQyJAQkA0AZWicjF3n+AkUhi25bNeOHpp/Haiy+iYUcFdEfC+CElHKSMHToM/pQFX6SFfUNTlC7WSMDBgZUOBEjoyav70NjQgPLScu6ToeAIig8kOcgS/G5UwRl1ys7Tefk4y98ajfI2gcICtMBGcyKJ7TU1rJJL1dTmRJyBFYtMOCn4vDoOOmAyzjhjFo6YOgWFHhWJaAS6psDDtgRJJrbqZB9DVDhOYIseQAZ6LPkvQfYF0GCkULLf/nh7wWe47rYfMf3ZGwiweMetN16P6667mq1nIrUVaK7bgVTSRFBXISWTkE0TQY+OlCH8b8Ugp+l4JO6k6DAVH174z1vYWFGHe375S9x88214+cXn8J0L5uCqi86D1zGg20n4SN2SrSCEmAZfK1UDKNtNPapUQSEl4HTU54JVCkqSsQg8Huoh9cOChJZYnPuqCPiTUjJRjZPUx5VM8vlzj6ykcb8qgU3qf91WWYH/vPUOFi9bzkB89NDhGFFSjMG5ufBRksE0EEhT2ciugfqkSOW5prkF22qqUdHQhIaEgRiAuGUhSsdygFx/GCNGjsTIsftg4gGTsN/kiQjkhLlyXFxSwsGSlwCrpHClmmyWqDd2b/5kVljdxUVYQbSrapJicqY3q/v+cZzZh0mvv6jAmbNaZmCTyVzJBKzd0n25x64PkU+nG5vN7Jr5lV05kugpTHFbAqm4Ut9jNvv5MtfVfoCdj9QfgNWWNTjUrqDakCxTCNU5JGSksfp5wpZQ05pAWV0MmyoaUF7XisZIHJEk2VCRDQwxUcBJv4njRuKUY7+J446ajv3GDINPF7wRWVK5XxKymKFoe0qUEVi1qMVC07gHknUVyH6MKrBcgiSw1Bmwuu9KR3VjYcHjAlJRSeW1g3grjmCJtNcjabpNp18yn0NGwTYUTla69UmquFL1UlSdiSlDa48p6ahPSPjFn5/Ak8++jOZIktXKmVlCYgyOg2jC4IVd4bYPoGRwDmYeMwPHHT4NUydOwODCPKZZExCWKR2XIiVelZTrBEDm+qY7U7jVYffJb+835rmB1qss/XfFZpnPV3pfVHlNt3e01WeJDcPUYQM0iobsx32/eQy/+/tzSKYktu8hotCTjz+Js+ecy9TivsxTe/N8vafObZcAaxYTUWew2ptrxq5cb29TeDaA1V3bXCYLPT+Zz9CArU12d2YAsGY3Tv/dgLXbyKlvIdXeVmHN7NNyAaustotvJJIJ+ElB1k5h5ZIlePiB+/H+G/MgJSwU5oYx69ijcfRBkxFuqEOOIiFpJBlQpMjrlUR5SNFVVhAIhFBb14CysnJe8Mk31bJkFg6iJVuh3hhVg5GW4yd1YBJmWrJiOTZs3gJfIIix+09Eo2Fgw7ZSBlAEiNwlWbjIASWFebjw3HMw95w5KC7IR8OOUuhmAjkBH5qbmuDVVYRCfjQ11rO/HAPVtKm8C1ipL4kowYo/iBbDgRzOwx0/fQAvzXsPCQLlvLgTLpdx0be/jbvu/hFKSgq5p7Vi0xYWMAqTUqWRhGabUEkIQ5Cu0tXPNJ2N1IdVH15+8318sakcP//jn7mP+KyzzsT4kcPx4N23YkRBDlQjAS+pliZi0GSVQSoDVqLy0aSfoj6qDMBKgF+mHle6jyn4dAoODUQicT4LqnxSTy0JIlEWnoJ1poVzLCSIdgRuqVrtCYWwbNUa3P+rh7FpUynGjhmNQ6YchKH5RWitqoZm2QjrXiRjLQjkeFDXWM/3KpiXx/TsD5Yux/amVsQdB3G6eq+OkePG4cRZszDzhJMx/cDpwieQoLRHhur1wJLIksHmCq+RTMCneWEaFidWiGYoU+TUt9cuyxlu92xGgPWOO37UYWftKSvxawrcCbDSDwEmF/zsriCwc3Uv6/2mA6Tut2+vqraB1+6SjxlRzq6Au129xVnEeHwPMiu8NA8SYCUxumy/n5lk6POTw2PTdeix+wErk1+YSUJAy5J1tKR0ROUgKhuj2FZWgQ1by1BRZyBB7RA22DfUSMS5DzTgUZGbE8JJx07HGScfgyOnHQgvJfZYAIjE1WRYyUS6nYKNaEBVTLo8g/o2NS9SngDe+uBjeCUTRx06lYWUyJKFxltMp0Ip2K3+tVumdG3HIyqv/CalK7M0j3e8c23ekiJP2PahP1JPLVVWJUfjedJN8BGQtC1ymxaJC8UTRCxpQ84pwPU//hX+/uw/OVvo1RTEyRuVGCQOXYuKkYPDuPyCb+H8OXOQF/RzopIq2qyIrKq8thFFmudb8nJVSB1YhkTV57R9j3uS7Dmbtmzrure3tyfO/XbGdrQutI1b+xpPWzBRmujDdhIKW8MBzbYXl3zvDnywcAVXpG3bwumnnYonn3gGoXBwALD2dgs6/fsuAdbMfWQ5MWVbbe3L6e8uwJo5Z3ZeowYqrNndkQHAmt047THAmpnF70OxIWNB2tVQp4eB+H8GWIX5uPC0dEErLaAMWpFi4Ml2JJSZZzcZCx5V4Wrdqy+9hL888ltsXLseQU3FUQdMwPlHTEOJ38sqw4rjMF2UPOVInZA99GQJ9fWNaGpuZXqvnXSgWpRxV2GRL6lEvUAq4NVhyhLKa6pQVlODNVu3IEL9pJYFXVWZlkUhJYt9sDk6+aWnUJCbixnTp2Lut87A1AkToMOBnYhBNRNsWk8VUbom2zY4aKAgK3PypCDLnUAJKFMs5ig64PVjw/Yq3Hbvg1i6Zh0rSEZNqjqorFhLghpzzz0HP7zjFowZMRStDfVo3F4BORZl/z7NTMIjpbhfljLpHBpQZZT6hiQPZF8ePlqxDq+89xHu+fVv4QmGcOON1+PtV/+Nn93+fRx98GSESZ2R+kANU9gypAWQqIpN0R79R0vJkFKi2kqQk8aU/BO5cmFE4fdSH63E/WR0/bYj7Ha4WSpdZSCgqsoqJE1DK4mMFORj1br1+NUjf8DnS1djwvixmHbAwQjIKgLUABaJwm85CECBaRuw/A6DaDou3W/qKV69ZSvK65vQbBpoNU2mIlMFvnjYUIwbNRbHHPZNHHTQVOx74GQUDs6H7NO51Zd2T4kDTijYJJpCwZQEWVdJteRrB1i7kjYmoEqV1s79rFlOx91u1lW1MzOb3V1VtqdqbWe13K4AbefvdwapvYFWF0B2XpB3ZTbvLrbrTEN25wB6L2iOY/XVNppmdj26vV2Xe6Pa6cB81AxSa8ez7RfAyqJKDlOBU94cfLhiKz5dW4PaVoNVv+mHwIxBVT9KxsHGOWfOwrTJ+2LyvmMwZuQQDMrPYcE5qhBy33+agEvtI7RWMHh0E4B0HBKekzVsqa7HTx58BP956zMcd9gEPPWnB1mUzSGrMtZQoLmxL4BVjFfH5yJdIUwPtgB5bnIlrSSXnuPJH5YrnlSddTQGs0S1ZQsf0kbQyRbGYnaHI3lR2RDFY8+9jL89/y/U1DezMj21fXgUBcWF+Zhx+DScesI3cNShk5EXUGGbBoNU6htWqZJK18cKwcJPleZcqt6SRQwLQjFiz6wLt7/a/NsOF9rxqqmP1X16Om4n9iFAfE9+qYI0TElQ8i6n+0JMG/LSjtsyFq8txdzv3oCGqMnV58HFg/Haa6/igMkHiP3vSoD2ZSe4r+n3vzRgbX+kexyB3QlY3Wrt7gasXa1RA4A1uwd7ALBmN067D7D2EIGIZVxssKtz4W4XXNp5dcwYsb6FU3tThdUN1ly6YjtVo91biOT3mSBHAh206FJAkkphw+rV+Mfjj+HVV15FY1kZTpkyEUdPmYgxQ4ZCI0BnWdiycQP7wXl8PqZbtUYiLDrk0b1IGTZUW2cxjkQqhVjKRErXYHlUlNdU47PVK1EXiWDs5EnYf+oUrFq3Dh99/BlTzmh9p15MAqs5YT8mjB+Hs06fhUOmTMLIokGwW1ugmIagqqYswDbAQZVXRzKRgKapSCTi7PGaGdaIB45ENwiIkmCTDDUYRkV9I/78xLN45a33UE+2PiDRI4l7sgzLgi/gx4knHIs7br8Fh06dhoayUjRv3w6PmYSUiMEHG34WISHAHIdOAkopG4alQA3kY2t9C376mz/iRw89goLiEixetBDfveh83HTFJZh7yonI02VI8QRb+pDgBQNWtrlJC0emJBZdckyipZGJPdCSSGLxihWYdugh8HskyCkC/BqrGJM1AilVUh8lJRTIUoE+Kdvmvi6qm0Q1Fb7cXLz57nz89ME/wbKiOOKIozEotwBBVUcIGrymjZCkwGs5iCdiaLWj8IWDiMRjcBQZiq7DoMqtIqE5FkVtUyOaWqPcv0pq0I3NUe4J84ZC2H/aNBx1/Ddw8FGHY+IBk+ELh9mSh2rHKrnRWkIBmYI7nTxd+/baZTnD7Z7NuqqwdthzRsM7VVp3B2jNDAA6g7LM/ln3nc8EUdlcdSZg3dUg1d1Hd8fbE4C187HbqMBUWXX9VllYNnuboK8DYKWkiJEk9ouKJPmnOgGsLa1DRU09YvEkPP4AappasXpbDSRFQkFIx+fvvIpcjwQnEYVP11ggCZTQIsElyiCRbyhxNoghQfRZVsAVPZ4pywF18bdAw3mXXYelK9dgSEkxnvzd/Zg8ejAn1wiwCl9UqrKKJF52FVYB7jrAMEZrREwGs0vaezQlZu7Qe0aAkVpNyCKGOzaZwktAmyYWkqWzIUsaz1kg/1XJg/+89SF++JOHURtJwDDioq/bAcI+DZeeNwffOe8cDB9SCNmKUZqQqcbk+WpZgJVSoJHQHSv+CuovUYBJiVlQj9MtKG0voyua15H121lN2d088/c8f3eaE9nbti2aan/yuxKxEj64lNBMcQKNbGsMosZ7A7j2B/fi6X/O5+QDjdWjj/4BF198qWD37GqQls2k8/9smz0BWHcnWBVrhYjDdwdgdZ+VzKSge4tpDh0ArNk98AOANbtx2j2A9RvH9pId+nKAtV/A6m4CrJlz+97Qw9rVjeCgknxF6cN9KqKix1lYps4SxBBCFrVVO/Dav/6Fl/7xFDZ8/jkmDx+Gs048HsVeH5R4ErXbtwtgoQgqUiJhcMVWUzTYJnm66YCmI26bsGQJCcfC6k0bsHrbNnhCAUw7YjpOnHUKxk6YgLWbNuK999/HF8tWoL6+hoUfJk6aiCmTJ+DIww5BcX4uixURUFWpikjBELPJKAihhdhiemtrSzMCuXlsGM8V5U79QLSYp0jRVyYqswrDkdh6ZtXGLXh3wWeYN/8D1LS2IkJ+pLLCXrQUfMiKhAOnHIDbb70FZ51xOlp27EDrjgogHoVGCpyOCSpyUg+TwwCaRlVHjCxztCB++MBDOOPC7+DEb83GqmVLcNVll+Csk47D1RfMgU4UNdOAbNmQ02NJCsDtAQrBOgUOCaY4ClSPH59/sQq/fOS3+MGdd2C/sSORSia4IkDhGfVBcZ8qAWcK1DsFHUSRS1LlW5FRUVWL+x/6LT5eugJ5Obnw6DpC3iAGhcIIKBoGh3JQkpvP+yIhlbzcXK6sUwWjiWyJFBnDhw1FTm6IxV6SiTii0VbEolHUxxJYtGkzKhvrUVZTjSbLwT7jRuPwY47E3IsvxqQpU8V9oGujPirSbZEAD9HM9+JPr4A189w7iTDtSgCYCVA7Z667U/Psr97X3m4Lgzs3sE5T8bsFsL3trId/z4Y9R+fiKgJzEMXzvIjOsvl+Z/Dfp9NtO8DOR+qPCiuV6cT12awYTr2rsuqB4siwSEVcC+H1RevwzpJ1XBk95rDJeOWxR1hEifEcicelLWpoN1RdFaU/miupOumqDhNXOAlJ9WBjRTOuuPVuLF+7heedX919E84743hoqUQamGY7yr2PLENdLiYqMMgejFoiyLdU9uCjpWvw2dIViEUi2GfoYBx52DSMGlHCfaoKpevYY9pkTy9H1hFJAsvXl+J3f30S7y5YyGrz1CLiUYARJYNx6gkzGKyOG14CmAk43JNKqsr06BDjRdCY3XnV7SVtlynriCx3jfLb+5iIc8i25TUt5uR4ROsKVZyJOaNoWLJ+G8684Co0k+iUI+PSS76DR//6F07w9Ec7Q3ZX9vXb6ksD1ixel+xnrr6N3+4ErN0xbwYAa3b3ZACwZjdO3QJWkc3ceSddii51C1h33sGuJO/2LGDtvczT3TXszYCVFlyRTVc4UCEWp2i5EhqMlBFnISWfDiuZRHNjA6678jJ8Mu9dnHnUN3De8ccjUVWNuu3bYdtEJQJMokXJKnQya7eBGPmnelS0WknkFxYglojjrffeQ2VdA8bvOxYzTzoRM08+GbkF+YjEorz4U/Uuapqora2BpsoYUjIIRjyKSFM9/JoK3bGh2BYUqkSSD1/aWJ3En+j7mq4jmkjC6/OzIjFRk12PP7e/lEi0VFllP0KJqK4OmmNxNLRG0RIzUFZdiyeefwlL121k6nLCpkqnBElTWZiCvEV/ed/P8O0LzoPHSWHpgg8wND8MM9KMoEdGrs8D24jBiMegewNcZZQCBfjt359BeWMLfvPo/2L96hW48ZprMHvmsbji23NgNjUyrdgmFWVN5/FkH1ZOsQvKlyrrbJ+QiFvIKxmOh3//J/zlyadx+XcvwyUXnAsnTvY4cYQDfnhkGUYilrZwaF/iBAAWVQ4zabGKqBYIYd789/DL3/0B5bVNQtyKgjOiD0uAT1MR8HrhU3WMHFSMvGAOcnPCyMsJQ9dkhKm6Tj3Efh9KCvKhSQ734lIvKlHA9cFF2F5fh+r6Wnyxbj0Wr1qDpoSNUfuOxDkXXYSrvncDqwTHkzYU1QPbMr42KsE7zQ6uYAxV7zqDVlXlSuuu2EVkBo3ubjN7YjuD2F0BxZmn+2XBrht38cLrKrR2ExH1PsN2vXj1RgnuEqymd9V9d2nHY2VbWe3qDMW1M6TY6Z/7A7DyPWf6KGkGiP5SEnEjaquhBlFnB/HEvE+xpbaFrVbuu/P7uOKck4Fkgudt0dnuStulSaYOJfxoJrBYh4CU3ykJSKJra7dU4Po7H8Ci1ZtIhh5XXnQ2fnLz1VBTcW6P6I+PSNwQzTcFMu6h1pFmU8Xsy2/E56u2sp2OT0thn6HFuPmqi3Hu6SdwtVUmgSVCm54AFq3ejEcefRIfLVyKuoYIW7MRxbcgHMR5Z52K8+ecgRElg+DXAMVKck2X5n3yqqV90DhkVjD74zr7Z5/ptcTReZ2nHl+65yRPWG84mDX3Cqwr3Y6Uo+CgAw/Cpws/7TBX0dhT0mdX5q/+uZ69b6/ZAdau4EgWJc62uSsLVJvetjdbm45zfs/jmY3oUucEB0cbGWJoA6JL2T2zA4A1u3HC1EOO6LEbovNu+gZYOzWlpD3Esjw13qxXsJoZ/fT2Xnd+KnaOPns5tfYepa5A694MWElEghZ3UmYVwXAazrHkv8gkExAlDz62L1AVtDQ34sfX34TSz5fimtmzUSgpaKmpRm1dFSsGyx6PoJJZ1JOowFJlNOoSLE1GaXk5Pvn4MxQVDcI3jzoCZ5x+GkYOHcbjG4tF+b8kbkF9rgnywvMSzSoJlQINy0DQq0Mi5V8yQk9n/ym84gmZqoWWDYmqi0zhTcEwTb4O8sNk0hQLDaXtDSTq+lRF/ycjdTKZd1BT34DS7ZXIKSrBtspKvPbOe/h42UpEjSR77iUskg2i/ieqIKu4/JKLce21V2FkcRG2b1wHJ94K1TYgJ+PcW5sb8IHqhJS918JFWLhiHe57+Hfcw9rc0ozG2mrc+D8X4fgjDuXAqCA3DDtBZGSRHOoMWCWizdoSDFtGzqASnH/ZFVi8Zh32nbAf/vTQL1AUCiHS3ICgrjGgt804V0HJbJ6VkdNUOkHJI79BBaqicc8uqYW+8O9/46PFS7B2y1bUR2JIpLVQXMViaiv1U+2drSIAv9eDIcVFKMwJIz8UwuC8XBTn5aAoPw95wSBvk0gmYcmgmjPy8gsATcOq9RuxbM1qLF+/CRX1Tbj2+zdg7kWXYsjoMdz7pZBtUE8tWX2ZMPpp284qwT0epk0dW+J+ctejtStQ2FX/pRsgdqZZtYHSbOY5N9jpAw12dw+de710Hb19Mgq03W7aearPBOlE9zUtk32NHQJtbcFeb0du//cvA1a7PEobYJdw9uDy7E+kD1sSO4aVYGUtbeUl+tlb5BzMX1OF/3y6nv2R9xtZjGcefQijB4c5CUjzqPBzJjjmVg/pJSRaK+U1JWFbIxMp1kFzQsHZl16DDWUVaG5J4KhDD8Lzf/s1fFZE2MikRev6cOpZbUrvgvCGFkCcIFez48GpF96AFVurISsa7r7rR/jgnbew8pN38Pxjv8XkCaNZMIrsfB758xP49V9fhElaCtR6QD8ADhgzBA/f/2NMOWACYo11nCyVbYM1FSixy600RJUmrQYaj6zr81ld1h7ciBK7giJNCV+6ErKpi6s+nHP5rXh/4VLugS4uGowNGzeyV7r7vraNPSUsBj5djgAB1qee+kcX9NreJmkR3fbKy22bx7LZX3Y3qbPicHeV1p0B661YvnxFh4N0TpR2Tla+N/+t7E7qv3yrAcCa5QPwXwtYu03zZ5f//zoBVnoU2GSAFmFL9OuQnx79vbU1gsrKHdi+oxwVO8qRNAzEk1FUV1dDkzVsWroUWz/5HDfNPR/jCwehbnsZKqsr2JPV8aiIxQ0WtQjoAcgBP7ZEm7BqyyZU7KjC+HHjMPfsMzFl0iTulyIFSqIms8E82eSkLMRSKWgFhTAsM+39CuiOxfYxVANgsMqCFmk5ELZuSLHCIYHVRNKAzxcUfU6s1GgJgMUCIgRYhfgHCRJJZF1A9juGCd3jYTpzafl2VNbWQwuGYcgaFq5YiX+9/jZKq2uQsFP8nTipYiqksqvhmG9+E7fedAMOPnAyItWVaK2pgppIIKwJH1jFTsKj6YhYMmw9iPkfL8K773/Ib+PR06fimCMOgV9Jwa8T0CcVKNHTKQSbiO5GAYYILIgKbKdkyHoALUkbJ84+F42GCUXT8NCPf4hTjp7BFVaiTZNHrI/QMmfR0/2w5C6RVqbk6qkt8/UbFgVkClZv2IiK6jpsJIXmHRWoaY6inoB1SytaoxHETKKLUd8vmcpTlUMY35OvK9GPfYqEcMCHorwCDC8ejCFFRcgLBjC0oIDVlnXNg2AwxH3F0aSB0spKvP/pQqzdtg3HnjoL199+B4bvMwopSjzoVAXIctL6CjZzAWtvp8gprYwGIXpuuX9M00SlqptPthVSt6rW4xD0dpJ7ePy66nPtClB2/l1Pl9E5fKP5g+xrGIBl/GNfwryvG2B16ag2V1cVMdc5FmzFi03NMv762meoN0X/6bUXzcZdN3wHqp2ESjx8SmSoHq5cCo9nWiFU0e1ByU1OoskwbQmVTRFcc9vP8PGyVexHmhvw47FHfo4ZU8bB61C9zrWh2f0PFpGW2U+Uq742Jxxjjobzr7odHy9fC284H/Nefx3by7fj3NlnYERRLl585q9Yvnwp/vDo01i5fisSKRUKrT+2gf1HD8U1F83F3DNmQnMMSEQbZqXlNHjgBG66/5/Eqtye0TQlePdfYf/uUSQuKdXrQOXnQwI5yya0AC667l689s4CyJqGcNCPtWvXoaioiE/ITTa5FbT+Pcuv796zq7D28fq6mLT6ixYs7nXX59cZsN508207AdbO3+w8h85/980+Xvx/5+YDgDXL+96/gLVzs0Wv9VI+6+y2yrjAXUmnfwnA+rWjBMNhQEgVTQrqaqpqsGTJEny84CNs3ryJwWlVTRWaWxuQNA2uVsoKKfI6GOLzYJDp4Po552BC0SA0VVejsqYCctADQwGiSQse3QfVUdHQ0or3ln8ByaNj9llnYuZpp3LfKYEoH3mXWgYb2rOaI/cj2bB0Lwr3m4RkJIL6slJ4LAMBEvexbBZX4qoq276ICinBT5PoWhplvom6BbbWqautx8SJE1ihkUAVBV30IxbpFNu50D40EighD1iyedF0tlrZWl6BpkgcUYrSfAHsaGjCW+99gE+XrEB9NCZM1jXqoyJLBA37jBqBm6//HmbNPAFhRUbZiuXI1TQ+byfRDE2h3l0NtuKHCR3xhMEgz6fJUOwYUskovJoM00gwcCYJIlo0bDnFlesUgVYOQlXuRVN9ISxY9AWuvOVOjNxvAqqqqzF93Cjce+vNyA/7IZkGHKIG+4lemyB4zgJOBOop0HPVl8mayLKE1Y2ZsNDc2IxIc5x9Ww3b4T6xlmgUkXicAWttJIYlGzZi9cbNqGtsYnGopJVCfl4uC14Z8QSklMNVLaqAeFUVfk3DkJwQcgJ+5IXDKCkswvBhwzG4uBieYBAJx8EbH3yABUuXYPb55+Pun98HRRVCXXszYs2qh7WriSHdE0Z+lQRYXdDqiptkZqSzBq3ZIPu9ELS6gbCY43cmznY+5c5xlPsd3i5NO6PxowoczVlMX0wvC30Bqu5KsvsBq9gzPRZzinZ/hZV1cYmZQbMZt2eIfs16y4+/vrYY2xoizBQZPWww3n7xMQzSDKgyie9IkIiRkRYIEveDkoC6mDtZaEhFgiZXXx6uFeNF7wAAIABJREFUuOknePGNN2E7CrdkPPjja3HZOWcww8SrUx+6sNLqrw9rLjCQFIrIluLD7T/7DR597jVA9+Kcc85D1Y5KfLRgAUwjhiFDixBpbWZRt1iMem9lTmCec/oJuO/26zE47IOViEInEMuqvkLHgS2C2lT1d5KA6q/L68f9CqaBRdTmNGAlO11TcpDwBHHeVT/Cf977jNWgQwEfNmzYiMLCwrbzGRBg6v3WCMD6jy7bAHr/dqeZsIdJa08B1swl7J2353W4hGwAa4c5XpLw7jtvZDcM/+VbDQDWLB+AvQmw9hmoute4BwFrTz24e4wSnDmxiTYm/qRz5R0o3ty7SkGNAyxY8CGe/cc/8P7891BbXQsjkUBuTg6OPPIIzJhxBIJhP/IL8lA8rIRl8AO6H05DI3LiBnxNzdj0+SKY8Qiq66qR8qpIMF2MKo8BVJTuwCcLFyGvcBC+f9tNmDh5Igv0BEJ+BjMW0X3JekaTGfglLRO634tA4WB4iobCSRpoKN2KVGsTdAJApsmVAZXoTEznUgXFNSXBIosUFWiJxTBk+Ej8/Yln8fqb7+KuH96MkkGFHJwQ2CWwSqCVgjASHaLeVfK0J3seMrgn8KZqHr6GFes2Is5U3lzUNLfCkjVs2LgFL/3r36iorkGLZSOlK6DeWUmTEPYHcerMY3DHDTdizJjRaFy3HrH6BuR5UlBSSfb6a4lbsFIyvF4fHNsEmQk5yRhCQR97xpJ3LNM+SRCKzWpEDyuBTapu2ORrS2BWC+CPjz+FZ16Zh+9eewPefecdrP70Uzz7599g3KhhLN7kmDGE/V4kE1HIqhDEIooxqWu6f4bXwwrP1HOcilsIKF5sWLMBLQ3N0FUdkqIhFo8zeCQLhCYzCSMYxl//8Qw+XrQYcdOGLxjCVdd9D+fNPZ/tdCp37EBdTS0a6xtQsb0CZVs3YeGH89Ha0grVkeBTFabZhYNBDBk+DAcdehgKh5Zg9eZNePmNN3H+RRfg5w88SI6z7YmqjIbIrkBLllPbbt2sV8CaOTG4KWvXSiWtvJnp0er2qPYEkjqrBLddUHeBTVfu8ns5cHVDtjbQmMVd43oRe0ja/NNmXdMJyGabANjtQDXzGtL35Ox+AKyi1V1UIBUSXpJ0tNhevLRgA5ZuroYpSRhSmIMn//wwDt5vOHQzzu0KNJMS+8SF95xA5E5YVfinpki0TUNM0vHgn5/CA79/Ao4qQ5ccnDXzWPzvw3fBiTdDTtnp9pIsbtoub0IJS1lUWVk8D3BULxat2oALrrwVdZEELNvtc6WqsZK2nBFMELLyGT96FObOPgmXnjcbQZpfkwKsWsymFm0m1LOqkuK66XrIcugtEg7MWdnLXqSsxlOoYlPSk+6r7BiccIg7QKvjxezv3IhPl6/h6vzwYUNAc1wgEGgTXmoLr3ZFeCSr8/v6b9QOWDtfSx9TZhlrXlfs8/4ErN3dhS8DWN25dwCwZveMDwDW7MapH3tY0xN8B8XWniHpLgPWLK+1bTORos8ix99xxz3N23TuF198IS655MK+nk3ftqcVm9Roqc+GBJSoauaIrCmLJBBAIxDLPZ1AtLUF69euw513/hDr16whKR9M3G8cTjlpJmYeexz2HTtWGMJz+xIFB64fJhvZAWRn0tKE9W+9hZUfL4ARicAwLOiBEJoNC4rHj/LKaixctgzjhg/HQ7/6BVKSLaqFStqEnoINQ/ghhnLz0GwYMDQdtseDYRMnY/OGUmz84gsccdBEeO04Yg21TK/16l7I3GtLqo/kRypEJFLUX6VRBVOHv6gEl152NT5auBg//MGNOHPWSUg01SOsydAcGzpZMySSXJWVdY3Bq2sdQHQvsrIxaRx9IYRHjYHkCaCyqhYrlq9GpLYWSjKJN96bjw8++xy1sSgi1EclSfD4dSQiBvYfPxY3X3sdZp1+JuzGRhgN2xGtL0N+nshUxyIx5IRCaKytQdAfgCpLUGSh1MxegSzWQ6Q+S1i8pL0Tqb8sSYrFUNBsOThtzvkoKB6JP//17/hi2TLcdestOGb6gXjovnsgJyLQHFK8lLn/mCqqBPLJh4+IfvRMENA2VBVejw8K2fvEkggoHlhxAztKy1FbU4NgIAiLxLdSKXgDPjREWmF4ffj3Ox/gn2/O515jW/PgjjvvxB13/FDYYLDYCr1LdDGiykJVjrLNW7B0yRIsWbwYK1etQmlZOVqam9Aaoz5bB+P22w+l5WWoqW/E5q2bUTJkCPvFwhSBo5GmYZN/rKucTKRwoYgseu7YwmIPffoEWNPnRErWHT6kHqyq/EOAlX4y+zs797PuEmAVA9N+2L00zqYKfbsiQMdh6pSP6ziEQu+UwQslTNh7upse2WxDxv4ArJ3vZX8AVurVVRQBWImL0oIgnnxjOVbvaITiDcCnWHjo7ptx1knfgGzFoVE7hKymGSjUmUrzECF/UpAXFGGLmDjkzZ3S8MK8D3H9jx5AUlZhGyYmjh6GJ39/H8aUFLBCuqqkgWKGz21/vI50feTtLcSgqFeZPLO9eHX+x7jlnoewozEGm6zRSEaY1z4BOksKg7j28m/jzBOPxdDCXNhGAj5XK4Gsd1iwKjPb3W4ZIzxdxXqTCe774/r6a590ZTTHRGMm/H4vbDvG6uwp1YvN1RGcfM5lKK9v5KryKSedgn+98u8BS5s+3oyuAWu2M0/ng6WfxS44ul8nwJp5VQOANbsHagCwZjdOexCwipext/hpj4DWDoC144LV07B1B1jdc94jgJWCk6TB1UqiyJKgBokPUTXNpTWx8E88iqWLPsfzT/8Dr7z8bxw0YX8cOGlfnDxzJsbtOx6GaSHe0IiUYTCdzPU4Z0854WgHgzxPCcDUV6Ns+TLUlW+DZKeYWhszU3A8fmyrrMay1atw2GGH4MYbroeXs/MCsKZkql2mKboElRUdrUkLSVLFDYWg5uUiZ9go/OmhP+Dxv/wJD9z1A+w7tBB5XlIepjjKEgIqjnAV5b5UAl8ADKo+qj4kZA8uueo6rNmwBXPOOg133/EDJJtq4Jcd2LEI5FQKAV8AVsoSoJUDERcYSmxjY1LlN5wPf/EwqKECptU11jZg25qVqCsvZbrh9qpqfLJoCVZt2ITtVduRNB0oqgQSXvZ7vThp5sk4/7y5OGzKBCRbahFvaoRXUyDbFnv2eRQJtkHm8xInCEjNuF1RlM6LqsE0ViIgN2UVSbq/Hj8Wr92Ay6+9FcPH7IvnXvgnmuqbcMn5Z3Mv7K/vuxuji/Oh2yaoLTYeS0DxkOqwAKyC7ybESiRvAKZpo6GmFvGWKAbnFmBQfgHMaBTlpWUshhWLxfHhx59wIDzztFPQknLwyvwP8cx/3kbEASxVxy233Y677voxJLK+aEsHU91LXBMlU1iEhQCuZSESiaC5qQkrVq7EunXrsIoBbBmqq2sQCPjx/IsvYOiIYezNKpFCs2lzXxX52oKUmvkVpdDSAUlq7e2A1QWa3VX4XMBK/+1OtML9fWehJu4p645+mRno7O2glbEAO2B2AK49qVxyJYzmJqqqpqurDDZdVWJ3fclQqcxyGeTNdhW4dpVoyNwX/fucQWV9OZUstnWgKw4Spg1bCaLe8uH5+cuxtqoBjqrBpyj40fWX4MoLvoVUrBk+nxfUnUGsDTEnC1VfAm3EgGGVX5nWEQWJlIStVc246OrbsHVHNc9/IU3DY7/9KU448mBYiRg0Vax6dC+yrWRncVE7bULMFNXjhUHX6TjUCQJVJusiG44vD699uBjX3vYTNEUNrgyT1VlBrh/HH3U4br/hKowbOQiSleC5V5eIYWJBUqhaS/Y37dGGW20mZov7cQHrrpz3XvEdSobS/dX9SBpxyKrDAn7Qw7j3oT/jN//7NAwyYvPouP/+X+D666/r13u5V4zJbj6JnQHrlwSrQvZ75/fgKxD92tUK6wBg7ftDNgBYsxyz3U8J7lxVyOQ6fMWAtfNTsRN67h5OdwVWO4PrPQJY2YKG+nnIxDy9iBOViYzaKRAhgBmJ4Pknn8ATj/4vWurqcO7pp+HUb3wTXllBMp5g+mYyGoMiTObg2EJlN55IIJEgM3UDiVQK9fEE/F4dqhEHYq1wLAMej85ZekNWsa26GotWrMBBhxyE733vKvh0FTkcEBFYJVsAUQmjyqhl2vB4g2hMJJHQdASHDUNoxDCs21yKi8+/FKXr1+OEww/Cr++9E2FdgdHazP2mAgEJ0QiqjrJRO42BpEPyhrC9sRXnX3Y1KuuaMGnCWPztT78DkhEEifuUTLDPaTgchmEk2KhhJ8AqKUjpGiqbI9ByC7FyUznyi4bgiBnfgJGMYuv6tSjbspVps9SvmYjGsHjJUixcuBDVDY1MbyZTetmjYviIETh55km48PxzMWL4MDSUlQJGnGlpqWSM7V/IMkHIR7kVY7o8Oi9xfW5Fmaq+VBG1vQH84Ymn8chfnsFR3/wmnn7un4i2RvHbB+/HM0/+HXfecBVmHXcUlGQUPl3cX4mULimTzoVPOpaoZiVTQCAYxpvz3sBL/3wDgwIB3HDdFRgxdBhqq6rR0tSEsrIyvPnWu1w9OWvuOTA9HrzxyUI8/s//oCFpMmD9/k03496f3gtZof2677cArPQRatSi8sPiLmkAQdS+ZCLB/Wh0nIaGBt7+kMMOBXnQqpLKFPCUYSIeTzAtWabeZ3pMOYUCloXZawBrhr+nyIFRMoIYCr2l5UTlI7PSmm3Qz4CVRiJD2KnLqX5vB6zpkxaAU/xFEC8Fy4MSVTtVFahfOtVOARbshOw/vYWSnUFmd3vOHti2n93ZRbsbsBLYtODoQWyrT+HVTzZgQ2UDLFnGkKJc3HvbNThr5gwo5BfNyFQwVZh9wayntDKwkHyDlKIWCRMp3QfLm4trb/kJXnj1TX7rwl4V99x6LS45+1TIZoLF7mzSCqDLIyV3tsjpnw+p2wsxVaoA67z2kfCS7Alg/ucrcc8v/4jl67Zwgky2TBw6ZT/8z3cuxHEzDkPIQ9QjWufEvErsIm7BUEhnyWTA6p638FcVWsCsH5B+IvvnqvbMXgXvhVcWUMrSoPYgPQfvfrQIl193B2ImVeZtjBg5Av9+5TVMnDBhALD28db0DFgziyF92HFXfTDdvGA8S7LVX7v2S+d5s6siUDYV2wHA2od79iU3HQCsWQ7g3gBY90hVlQPKngal59CnNzow7XlPAFaxoBJYFcGaOC8HyVgUPkVFdek2PHzvvXjr369gZFEhLpl7HvYbPhwNW8sgW6Sim2KlWAYRts09i2xFYoq+UqJbkRARZV4NVdiN6FIKHokELKKcvU9pGrbWVOKdTz7FuAnjcP/P70J+QRixhjrkyjpXQoXSrej/Ie4rqc1Kuo+rdKbfj7x9RkMryMe1N92Cv/3l7/AQXdiR8K8nfovxw0pgRVvhUbS2G8b7k6hiS9VIFVZKhRrIwaYdtTj7wsvQatgI+L146dmnUBjQoRgx+CRATaXgIa/WWBSKTpbynSqs5MtKfWCeAKpb47j3wV9j+dotuPq663DO+eeioKgAyeZWrP58CSo3bQOSSQwrKkZZeTlWrVuNBQs/xdrSMiSZqkxaJTqGFQ/DtVdfhXPPPgte1UGyvgbxxjrI5PFHCsjcWys6jnmi4vhIUJUFYKVzkmGqGuKKjpvv/ilee28Rrrj6Gvz0gV+hqbYBm9asxLlnzsKck0/ALddcxlWUoK4K9WdXUZn9VQVg/T/2vgM8inJ7/90pW9PpvUoRUQRRBCzYUC+KigURFAtYkCZFvSqK4rVcCypNsSGIil67IqICVkQUAek9ISFAejbbZmfn/5zzzSSbsCGbBBB//+x9vEAyO/vNN7Pfd95z3vO+7KxIwN8mY9vWbXjnvffw28oNeGTKOPQ7tx8KcnORlZGO4qIi0Cxx+GZ3IOiw48d1G/Dqex9hv9fPYxo77h488eQT5SqsFBiBPByJesx+uILySoIeXIkxgSsBVofTWUqFpedQo2SLogilTnoO/UH8vOJ7NGjSCF1OORlQyThDVOToGH4UTIAY5zJX68MsSnBlNNbqgFVrMNYcRQPXaDBUERiV2doIYFf6igavFf9e5bpX66k5YieIqSZsJjsIaFC1XgAWkbSyXkcStIrHzFy7zEW/MoAay5Ko/GQcPcBKT4CmOJDpBT78bi22ZpfAQXR/w4+Fr72Ivj06wSVpCHiL4XR4xCLDtiYRs0dewBmyPCEKrYPYIuEgdE8yPvxuFW4Z/YAApbqB4dcNwLMPT4Qa9nKFk2qTpAdAlVmVlM3NXtAj9iCYJxI+8LQ40rpPOgQqSDtecafg5fnv4aEnZwmmj2EgUTYwZsQNGH/XLbDpIagGCcGFoVDbRygIRVbYgk2SJW4RIbE7qt5GV1Sjx18m33Wkr+rYnY8eY2LyEFsmqGvQJBW79wcwdOR4bE3fA01XWR7ixpuH4/npL8LlUM2V/9iN8Z/+SRZgteLDMtZU9KpUzXSOtclE13riqLpWxk6pA6zH/1NWB1jjvEfHA2AtCzyqE3rEeYHRh9UQsFYGVitmto4VYCWwSiEb9UJSEMd9kTCwd9s2/OffD+Kbzz7Dqe1a47bB1yNBUVCck4sUhxt2yrTqOrRQCEXFJSjyeqGbvWREt2KCJ6fqJEQkGYWaxtVWhyLBRbYjsoSAAWzesxvL1qxGk8YN8NLM59CsaRqyM3ehbeOGCOd7IVu2izZLUIhs6CUUaWHAk4LUNm1gb9IYXyxfjmuuvwF6UIcSCiEJQP/Tu+C5xx5BksMOjRR6SYCIQR2BYBOw2hQEgxIkVzJ+Xb8ZY++bisYtm2HX7gy89OwTOLdXDwTyDsBFXrFhDSr1g2oB2OykcikGR2MUPawygoaBoKTCldaIAfDkBx/Brn37ceW1V2P48JvQpVMX2LwlyN6+C5t/XwNvXh5XIJNSkmB327Fj7x58tfwbrPlrMwoDEQSCVK0IoWOLFhh71whcePGF0A7ug5MqqZTZN5WTRcXYhghVg1kUozxgJUp2blDHPQ89hhWrN+C5F2dgyNCbUVToBUIhDLnqMqR5FDz1wCQkKgYclFiwq5xwMAyC5iTgRMxcqngCLtWDEl8AngQPCryF+PPPP9GiVUs0bdKErX6y9uxBQW4ekjwJCHp9yPN64ahfH2t37sbsBe9jb6EXEUXBqDHj8fQzT3MgWZaYEICVX1GiQ1w1i/oC0fNn+ftRD6KTwCsJvphg1Ahq8BYWY+7MWWjesjmuGTIEColFcZVVhK9/J2Att+pEXVdpv2oc1dVySxJVZU3rG+olo7myfFijFYQZd0ad28xTiVNZILV81FRW6T3Ky2oNVuJK3xLLs9USVaJnp1zPbw0/uLLwMTpoiEXFrt7HlZ/0I1NhFSNksGpTkeWT8d63a7HzoBd2hxNnde+IZx+ZjBbNGiGiBZg6q7C2Ae0TZFoj1IBZ1E18k4Tdl8kMIB/nAwFg0IiJ+HPLbq5yX3j26Zj5xFQ0dBtwScQppvdT/70ESZb5c7i94ZDJEUmVsp/XMCSjPY5E8wwbSiIy/tqWjpmvzse3K36Gxgk4CT26dsTEkUNxfu/TAM0PRRV97ry2ktCeYhdtEbrGDAhZUllt2BJcKu2HiRotrZ7/bABL+zgl+ohCH4ShKMgt0XHHxP9g6U+rYLPb2VWtRYvm+HrpErRu04ZV4EWqsu4V7wxEV1jLcoXVBKiVfVgVp7GqpBYgja6aVlUEqquwxnuHj81xNVwdj83gjqdPiRewWsFS9+6nYs7sl8pdwllnnxf17woLXqnokvh5rOWwqi9XreeryjW48gOq6luNHtuxAqy0jgVIHIOqcKEQXHYHdm7ZjMceeBBff/opTm7bBjdfMwj1nG446dJM4JlfUIRibzFXVAuLvMgvLGCBnUAohLBO9CATHNJFyxLS6jWEHtaYCktV2ZQG9bErax9+XbsWzVq3wlPPPoWTup6AzK1r4ZQ0yEE/3JBZ1Ifz91w6pBBJgi6rKKEgJzkNae3aYWdOLu6eNBlfL1kKktp3GgaSIgYGndcLUyeOh8MUR6IKLxNPqV/SpplVVqJ2OWFzJePNRR9j4WdLcd0NQ/DW/Pk46YS2ePyh++CMhJAgESOsmAGrjYSaWNhIUEstwEo9W4aswAcZRboN9pQGCKlO/Pf5F7DgvUXo3qM7xtxxJ8495zykOB3I3bsXOXszcDArC2EtAL+vGIpdgSfBjZy8XGzcmYnsnAJkpe+Gr6gImq8IrZs0wOBBV6B3zx6wUVafRE6s66PgUSgJsYKjFBFVD66wqg6k5xVhwsPT8OtfO/DNsu/RrXsvHDyQB4/TjmenPYzvPv8QTz10L07p0JqVkYWFD1WhzHkz2aNU53TJdrZ6IE/CMNkWUVBmsyEQ8MGhqijIyUPGzl1QKFbTDSikFGwY2Jy5DzPeeg/peYXQZQV3jhqNZ6c/x/eibNMsA6zC21FUqqzAnwXBIsI2wgIdXF0lRWiVQHaEVaHJ3D5//wG8MmMG0tJSMfyOO2B3u2CQuAzdR54qIY19FJ00DllyyokuRQFEtn6IBRqrsWhZ9hGW7Q0B1lgU4XJ9rSbTonTtjFYIrqBS/E+MQdlT2fzPAqzRvarW81XaLxzHfNckjIwGrtbf46ME1xSwCso7JZoIGBIjg2AEJSlV2Y5IJISgTUVmyIW3F69mldygpmPYwPPw0IQ7US/RJeiv3O3BDq3cm2pEqC4qwC7/R98lU6CPKLaUUIQzEe98/g3GP/gUtLCGC84+E7OemYokSYebFgXaC/g7SBJxFiAVTBECR6IflmzEiC7MBqCcFGRbrQgp1VLijD1kTIViUeVlEi6RK7Qgrw/0TOvUv87fM8Bm96AwZMOLb76HN979EAdyCzjxSKrF948biaGDBqB+gsqqxbxfU8xRerMFaOYfM9Wcy8FR/9EElQencTxKR/SQ2OBYjNESCBQfyBJ64i7y4meth/QbsjUSlGba4UiIUYi6CXuzA4UBjLv/ESz9cS0LDap2BzyeBHz00cfoc1YfU2n6qEdiR3TejoeTxQas0SOryapjvv8wb60ITqsDVsuPrvIPqaMEH7snrA6wxjnXhwOsFalRdMoeBFipTzDqVQZYYwA/BqxlP68MGh7VpfIIVVaj48BY4z0WgNWadlZKpA3YMJC1NxPjxtyNZUuWoHXjphhy5UB0adMGgfx8BAoLsW3rFuzPz8e+nIMoLC5BMKyjhL02S5glRhqRjFGsdZLEFikQjxhwEVVTkqCqDiSl1YMvGIKakIRnnnsW5198HjRvLg7s2gR4c+Chex0kcQsFhi7EkmTZjpBhgx8SHPXqwdWoKZCcjDnz3sL9Dz0CH9GzdAN2XUePti3xxL334OS2rSFr5BmoctnRHyQvVB2qgzUiEYlQ1t0Be3ID/Hf2a/j+z814/sWXMGXKQ1j726+YM/0ZnNqpLZSgHzYtwIBVITsdnYziRRDHgQBRlSnQkiR4IwQQXfBJdrTr1h0/rfodo+4eg23bd6Bxwwbof+GFGHnHSHTvdgoQ8KPg4H4cyMjgimnE70fIV8KgjwCw4nCxSX3AW4TCnIPwFuYjNcGDbiefBBsjSYsOLOw5CIwT1bkUsJITIlUWnC5kFZXgrskPY/WmHdizdx+S6jVG1t59oPT4t198iscfmIBHJozG5ReewzS4oN8PmyIsGySHA7/99ivatmuHJI8HKQ4P/D4/qyWHoLMIFdEr7U47PE4HCvMKkL59J4yQhrA/yFX2kMOBDRlZmL1gETLyCqEpCu4ePQ5PPfN0TEpwZVmpaPBqAVbL2oWia6oKE26nuDg3MxNvvvIKfN4STPj3vXCnpcBQhCAMBcJhUqlWqYwS5yJ3BA6LBVgpQCwFq7X8DAF8Rf+mBVyjq63W6Q+hCXM/axU2gMdwnmo5Dfx2pv+aokqsAhwlrGRVk7k/moXN4784/sqb1PR4x1kRpFYmknXo+WoDWMlHWaxNihGCQQBUcUILUYUwgqA9CQt+3Ibft+5jb+07h12NqRNGApqXK6pGhDq9BcCh9gM6lwlTRRd/lPASQRy6RlIj152pGDHuQXy+dBnO6N4NL0+fisZJLjjYDoWgElVjRX8nayYoQreb1OpD4QjvEbTukZ0YfS5jU0o0sW2MTF31TNOl6xGUWws4ksCeBkW1sYAgJShAvswRypvJ2LI7G5MeeRLfr9kMGwn26RpO69Ie0x+7H906toHuL4QWDMCdkMB6DP+0F8NMwX8W+4F4sksvw/p6kxYEiSIylZsSEtYjxj2MJACocwsGCesRcyWkkyO3jBxvCHdPmopvf1rF+hPkCU1z/PCUKZgwcTJUsnmjtVeO/7v0T5vjozXeylWCo+eyhqA1zgpr9LXVJI6urNpaB1iP1lMTe7eo4VNy7AZ5PHxSvBVWGistipVXWCtZ7Cr8+G8BrDz4yma78kW6YiwUXcT4OwEr0U2p740UajUthHnz5mHUqLtQPzUF5/c9Gyd16IAdG9dj+4ZNCHqLUVDshTekIchBh7CvIfovBRIaCSKRlYq5WfJGyXulwdUuAhF2RWYwVsL2MBJuvu12PPn0E3CpCpyyhmBuFgr2bEOkpBBOOp6qlpQgp55GUhSOgHtXW558CgynC39s3oq7xo7D+g1bYIR1uA0gWZUx6KLzcPvga9EkKRGqDfAVFcPldkNWbVDsEmwSifEUcxcr1AQ4UhthytMvYlt2Lt5e9D+8MvcVPDZ1Cm4fci3uvmWo8NwzlYIlEtqQhIUMA0NWCqbASYahKiiJSAgpLhieZDRufwJW/LIKI+64C5mZ2TxTCclJaNW2FQZcdikefugBFrcKl3ixf/culGQfQKrTjUjAzyCObGScqsLqy1TRTfR4EPB6TZsEAVJF46oJWG0aJGjlACvb2sgKcgIhPPDEM0g/WIif/twIclHcvGkrGqbVw19/rMKIIdfggTG346prbg0aAAAgAElEQVSLz0PE72U10GCYRKAcnJj48qvFyC8owI23jUDJ3iwkJydzv2gxHet2IxAOsLgV2R8teGMedmzbgV49euDkzl04OCwC8NfudMx5+39Izy9AWFYxbvwETHvi8XKiS1YPK3/Lqhn3mAVdYbcR1pGXlYW3XpmLfXszMGHyvWjYthUMh8J2QpKkIki+wE5HtT+nNuttRcB6JCqrlY3H6m0l4GpVW6NpwtG9k6UAivsTS5vay5+6mvejNvNUm/cSUCXwFO2tWkovt05sVretnmi+/hg2ELHGUZOA4HAA9/CV1poBVqa9swaAkGeTjRAjGGKB0C22yRLSC8KY8fHvKDJkjLjxejw45jbYbQE4pTAk2hQkFTZqqCdYaAsJ8GNiIqu6KsAsQ0le+zXJjlxvGOf963p0O60HHntgHJrVS4ISCbFvK1UmyVqG2BOkfUB9kfR9DNtU5BSW4JvlP/F427drg7YtGqNxciJs4SCvdQSYJRbOo8ScYLhUBKyEg2kvI7YFWa8Q2LKpTvyybhsmPDAN2/ZkcdU5weXAzUOuxojrL0fL+kmIhIO8frFsnS6qyP+8lwXeTb/XUlYap1hKs1HcChERFe4I2caRsKHZKEGVVBsxm6i9gNXZNRh2F35dvx1Tn5iBVes2Ikg3Q1H59xQvTJ40ESmp9URVm99XBpL/eXP494z48IC1ls+i9XYrY1FJYrIiNbi6M1EHWKs7Y0f++Kpyzkf+E/+hZ+zRs3eV8WV0VrlGgDXqblSMnWqSEaruVFuZyNhx2+GjuVgJ/MrGfKwqrGEtCIWEaKiKKckYMWIk3njjTXjcbrgpkA9rKCkiVVsw8OPI3lR2ZHoWVYZIDEdW4PK4kZyWitR69dGkeTM0b94cjRo1QlJSAjqe0AaRcJj9+wJ+P5at+B6zX34NF1xyKV588UXUS0xCgt0AfIU4sGMT9KKDcIR1SBGDpDFAXVOUeadezOQWzZHQpCnyQ2Hc/++H8Pob87mvykNjMAyc3eNUDB44AF3btULDpETYZZkFdmjNDuka9DDVaENCGMLugJ+qCAlpuOnu8ajXuiNemb8QmzZuwtBrr4bhy8d/H3kAvU85CcHCfKZEk6KtTSGQWgZYLfotbeLFERv8sgPuBk2Q0qYt3nhrASbf/yCmT38Jm7ZtxfQXnmPhCkMF+p17Dh5/5GGc3KED3NQfFQwhf+dulOTlIsUjI+wv4ACPxx/WoZLtUEiDanoJ8vNLPaaWj6gtKGxtqCrKm5RZ+XXYWSX4oSefwap1m7BizXroAQNaSEd6egaMkA83XTsIIwdfgVuuvxJFB/YhweOBRkBctsOv6Vi7cQOeeeYZPProVHRo1QZupwv+gI8VQcnOgKx5wloIvpISPPWfJ7Bm7Q4MOP9MXHj++SgJhKA5nfhrVzrmLPwf0vNMwHrPBDz+n8dhi1IJPhKAlUP0cBh5e/di3qw5TKseOnw4TulzJuBxs3UTAVa6frtKN7O6K0HNjy8FrFStiqYB1/yUlb6zlOZq9rNaokwCj4rPF8+QyV6puNuVNdcfapFwDOcsnqmxKu8WULVAK/VPWtTycoDUBKjRsVy5z6nYx1vFIGoSUsYSwyr7WewJjreH1SDabKTUcVhUWAlUykQcFUCuRErB8+//gH1FIUy9fzxGXjcAHicBlhBsZFMmE2CljlVSkxfWYqI1o/zY6IzUh+oLhKAmpWDevHfx+4bteOLxRyGFCuFWbKyPQDoGpNgdJPaMXeU9gdoYigNhlIQNXH/LRKzfsgNhHXDYbTi31+mY+eS/keZSmZos+vNNMGYqtVcErNxVS+0CBuANaHC4E7Azcz/6XnYD/JoBp92GRmn1MeOZKTjrtFOg+/LhtlNilESfBMWYgBgzWP5hL2vN5/5k3vOspzIKsFpMNe4foUmlpIZJxzZFr6hXV4+QwFIYqsOFT77+DpMeeQH5RcXwhwGHJ5Hv4eRJE/Doo48IsEvaAdz0W9e9WpPHZv78t/HW/IWVvPWwnN4qiigV3lvNhcpSXI/nmqoHWNdXOOXhB1bnwxrPHaiaJBXfWf4/OOq0nr2rvMqqAev5lZ/DYv1YBYCoI48FWOW4LmqfPjScKP+TeBhmfy9gJcqXqI8SYKXN5oILL8Ky75ZDUalHURN+lZINqiwhwe1Gg/r10bBRM6SlpqFF69Zo064tWrdvi6bNmqNx0yZITUtlWhdTEEUkzDFimBRtJa5BclZ93foNuOba65Gdk4vpL83ALUOHwtACsOsB+HP3I2f3VtgDfigRnT1XQzqJg0hw1auPhJYtYU9NwcJFH2DM6PHw5RdDNSQQ3j2hSVMMufpKdG7XEk3rJaN5k0bQgiG43R4Ue72QZBscCrGCNdgl6tE0ELa74JecuGDgYFx50whM+c9/UVhUiPcWzMOMpx/HxX3PwNjbhiPN7QA0sl6gSgL1eFKPFaBE9YuGSHQJKkoklb1YU9u1x8tzX8e/pzyCb5ctR9dTTmFT9Tfnz8P3P6xAwO9Fw7T6GH3H7bis/8Xo1L4DZOoFzs+FPy8LwYKDTJnzuBwsdEV0tQgpcdrtUe1Vwm5AgBDqIAtDIVVOs8WKqhcBVgK1Y/u+g7j34akYfOMIXH7VdVytIP/FTev+wH8euh83Xz0Aw665jJWImZZnU5FXEkBao8ZYt3ET3nr7HeTl5WP6f59EUnIiivLykJaSjPzcXH5GnA4VLocDv/z8M1YsW4F29Iy0aYNCnx9qSgrW7UzHK29/gD25BQirKsbfM1EA1igf1iMJWPMzMvDmzFnI3LULZ/c7F5cPuQ5ISQJVnQmwUnsbBafHHLA+MKU8YKxy5azdAaV+qwzUiV5Pip9C2OoQL9bDgdToYZTva6jdAGv5bqtHNRqsViyQCduGMq9VixJcvtGkZgOJPkc148GYHyhAa+0AK4NM3rDYbAaKoZUCVt3gtBZ0Zz28/e16/L49E+1atcC7c59F81QH+zBzlYwV5EUWQ/yNKnHC1sbKYFgUYWodoBYCEjXasHkrWrRpJ9Ytzcf0Y74k2c6sDRJ0I8ov0VJpl7EnpeHBac9j9vyPEYoYGDN6NO4aMxp33jgYs596GI09Mgs/0WfS2kY96KLaSvtX+WqeyNOJPnWqLhf5glxZXfzjarRp2w4D+5+NIVf+Cy0aJSPoLYCDLc9Meiz1zHLTLp+kZg/D3/ouy56JrodJ2mJfKDcmkXYQIndlSunUL0w/ob5UUoHXZQf+2pmBl99YiE++/BZ+jfY9Yk0pSEhKwbh7xmHc6LvhdNhLKcCUKNBJs4DmtO5VrRmIXWGteIrqri4x6m2VneIIlObqAGu1bvlROfgI3MajMq7j7qTHBLCWA6ll//j7AWsM+BrHfvd3A1bamUNUZVXsHFBcf/0N+OijT1gYieh0iYkedO3SBT1P64ETO3dif9DOJ5yIhIREuBM9UB0qg3jKTAtR4LKsAu+HpmYFhUqSRGA1xADYW+JlOvDHn32J08/sgy+/+Bx2CXDRfhgJIXvTX4jkZEMhqhkJBxkSlMREpLRsCTk1Feu2bcVNt96GjWs2wqVLcBlAfVcCrhpwCS7sdxZ8xQVo0awBWrdpzQ+JMyEJWVmZXKH0qBJsIT+cEhDUQjCcHuQEDJw94Bo89PRzuPnO0cjNy4e/oAD3jb8TO9avwdSJY9DvzJ4Is9qwRoMUtjgRmLRgERgSYDXsbvgkB5R6DZHcsiVemDMXL8ychQ8/+RSdOnWGqirYuX0HPvn4Y7z7zkJs3riJAzia54svugjDht+EVs2bIliYC604H4X7sxEs8fL8yIYOl6LCxl65wlanfDgiqHl2ot2ZdkUEWHVFgY+OdSdg+S+/4ZXX56NV6w5wepKQvi8b+Qey0L5pA4y99QZ0bt0MvsI8fiYikopizeB+1z/Wr8eBvDwsev8jNG6Yion3jEWC0wmdQHQwBAeBQJvBlO+QP4C169YiITERYV1HbmEhHKlpWLdzD+Ys+ADpJmC9Z+JkTHv8MdhsrCttfqHLfFiru8iVUYINyHoI+RmZmD9zFrJ270aL1i0x6t6JQGoKdKbIkuKnJXRU3U+q+fFUYX3gwYf/Np9Cq7JqAdfo/lYGrxWBaDwxUhxrXc1nLPY7rYpqtKgS/6yC7yrfYXMXj1lpreXAylVoTeuc6va3Hm4IFVnK8VZYBWClM4uElszu0QYk1Y5giPpGVYRsLvy6Ixf/W7EeEUnCw5PvxthhlyPsL+aeVqpm0npCL8NwsLq6ADqyqZ4rpJcY6Bg2yKodIU2HoiriPuikQ6ALAEgKwzaFbWxUWSiOU/IyrLqQXRhCn4uvxgFvCLLixKRJk/DvKVPQv28PvPnco2iSQDZbwndaYnVhhfUCiIpcVlMoe1A5OSErCIUiyPf6sPjr5WjToQM6nNAWqQkOqBESAAzBLktspaMoKtuwcT1aEvsZ02j+YS9RKTXtcc2xcz97aaZd7M8CsNKxAtiKlyBaG7KdBbhmvb4ACz5aijx/gL2sue0lYqB9x0548aUZ6NunF5x2SqMaiEQoIU2tNqaAUzzZ+n/Y3B7t4dYcsFYTotQB1qN9K//W81fzafhbx/q3fvixBKzHnA5sMecqAcyxsrFVrdmHA9nHhhIs1F0ZsMoq9LCOBfPfweyZc5CWloZBgwbh5K5d0axZY6QkpSAhwc2hiWRT2INOiDoQ3a4UZ/DmxWIaZvWRdkbub6VKlmxjYSFJ0kEemjPnvIwHHp6KcETCm/MXYNDAgVCZzhqGVlyA3A1/MC0tHIlAcSUiuVkTOBo3Rn6I/N9uw9eLv4EtGEFC2MaerRf16YsbBl+NA9kZ8CQ40bvP6SgoLsT3P/2MZT/8xEHJFQMG4LSTu8Bp6HBL5OgSZD/QrIIALrz6Rjzz8mu49sbhyNy3n5UiP1zwOl566nEMGXAJJoy6jb1Tw5EAJZmZekuAlbZoUjOmII7M6EKyAz5JhdqgMVOXpz03HfMWvoNPPv0UHdp3YDsHh2Jnj9CM9Ay8PncuFr3/HrIPHoTqdODEk7rgthG34OLz+qFpU+EjW7gvEyFvIYLFhXBKBuxEvyJKsuUFa4I9EUwaUPUIFKoWmFlznxGB37DBnpzK1Yxvlv+InTvTkVtQDNnlQtsWzdGnexc0cMuQg14YoQAMCtgcLoRgR1i2Y0d6JvYdPAh3ggdjxt+HSWNvxYCLL0aouBgpThdcNgWRUICfgYMHc7B+w1+wu5yQ7HY4ExIRtNmwfscezH77faTniArrhEkEWKcJW5vaAFbzGaRnklUtuYc1hIK9mVg4Zw72p2dAVhRM+e+TMNKSEVFUSLJD2GUQsOdEy6G+mUdjQSXA+uBDRKM7dq+YSsEmkIvubbX+bok2lY6QHyuL2lIJOj1GoDW6mkrA0Pp3zNmMEZwdUmmt5DaUA6LVuFXx4Pt4TxerpTZewCrAqgk2WeBIgBPysabEBLUakBd2RnEEL3/yO3LDEXQ9sR2+fnsWnGE/HESV1+l7GRagJuKELocRIaqxUR6wCt0CXo1KARCtTyS/ZwVQpCZMkJOP4P0hzHtFSEnAO1+swMjJj0Jndo6MJo0aoXHzpnAZQbw34wnUcwj/VHqOKYlJPqpkI1amikvCfHR2OkY8qrQv8flkOyRJgU62OeZ4REVVgDQL8Aq5BUpuEKwXdeN/0ot7fM1LUngPNgvFnMQRLQA0L7KkiJWWQTmtvNTDSoKJEnILfPj86+V49c13sT1jP6jBxKBkth5GUmIi+vbti6effgodO3Tk6jglX8uUkev6VmvzvNQcsMb7qeY3MdYCFf2o12IBq6uwxnsvjt5xdYA1zrk9NoBV0FisrcYa2lGtsEZ9maO/yxVpNtHTVBuwSuc5FoCVrkWLaCz7T4EDWRgQcN2+fQc6nNBObHIEJaihiHpJFdOPkxUe2ZSTLQToxdYBRBiiLKvYB4WKJqNZyqybFGFdg00yWFnwx59/wo3Db4XXH0Jyaj388tNPqJeSBJkEhvQQstf/Dq3Ey71WSfXqo0G7tjA8Hrz85hsYd+8khHwhOHQb3GGg90mnYvLYMcjJP4DEBCdO79kdP//yA2bOmYkt2/ZCj8jo3KEZ7hkzGj1POQn+glwGfTS6CFm+HCzA5Tfcjidnzsa1w2/GvuwchAMBZO3agol33IZWqcmY+d/HkUDVQ93HlQYG56bfKQFWOpdid6EwGGJbm8TmLZHctj0emfYEvlz6DRa88y5OaNMWdkXlflSDOHTk36AqWLN6NR59fBq++u4bzvSTdc6gKwZi1MjbcOYZZ8BuV6AVF+FA+i6ES4qgUkY7EmYVTZWqqQxcI0IMyhBglYSuCFDTvYjYVQRsEgr9AcjOBChOD1N+FbsTNtWBvJwDkMMBSKESJNklrpqSAiQUBwr8IURUJ4pDEXzwyae4ddJk3Hvn7cjIyMJjD92Pjq1aAT4/ElUZUjjIld095MNaXARPSiqKfAF4g0FIThfW79iFOQvex+7cAuiq3QSsj4k+qlJtaU4BVC9cjAKsGgt8GZC1IAqyMrHo5bnIzciEt6QE02ZMB9KSELE7WS2V1Z3ZIodpAoISQIrZXJQrC77LVp04F8PDHPbXXxu4wsqvaPW12p+69AwVAWrM9ZEDezFxVtXVqrZawkz8fba+7+aiW7ohVr4YHsErEUq/HF+bQkoWSLV+VroHmNXNih/O65BVZTV/aVVnY/W0Wu+PG7Cai711zmi14YrnqEUsWHpZVzdIj2t+qY+dwKVILJp7JimZh0nFVUKE12IgpHgwd8kGrM3MY5r4a88/givP7QVV8wvwRv6rBFAjKkLUa05OZSw0R/BUQDsWKmJAKl4sRCfqdUy/tz6f/uQqJiusC8ussCMFIyc/hrc/X85q4gRyqWc/rIdx9cXnYO6TU+CGj1sd+Pk0SKSJhNPo2YyeUQLSPBL+XonasOjhp78TnGaAy4ruPErxFTT3MMv2hZ1szGRsXBN9HB0kkZYBLWW0h9BccwWZ9m/SzyILN9qn2ftMiARSxdtmw7qt2/H50m/xzfJfsWnbbqYE850lOxvDwOk9T8OoUaPwr3/9Cy63q3Tfl2VqrSiv0nwk18rjaGqP+lDiA6wVV6fqDCsGYK2Yk6kMzMa5cEWLNkWD19gqwXU9rNW5e/EeWwdY45ypowpYS79YZSFA9HftqAHWCl/oQ2O02FnYwwHWKsdqMwHrTcPinPmaH0YwIXoJjA6wDh2n6AETwYkgmokYtixwEf8mGV1LXt+sXJnfIp2AFnOHbdi2bSsmTpyMJV8vAW20s2fPxnXXXcv9mVI4hKJ9e5G+awfqN26CxHr14UxKwvIffsTdY8Zix47tUG0yXDYJXTt0wM1DhiKlXhq69uwBd6Ibr8+aiVdnz2HAfEKrlrjz1ptwbt9eLN9UUpQPOwMUHarLCU1SkVsSQP+rhuGSa67Gky/O4mtM37UHkUAAj947EeGCHEx/7FE0aZAGX+EByCRAydGOAFYM0vmSDaabkpKxu1FzuJo0x6QHH8GqP9bi7YXvonmLFpyVpiSAQmJVNHsRsmcAAgE/lnz1Fea88jI2rF+PwoJ8Fr66fsj1uGHIEHTq3BlJCR4U5RxE8cFsBIsLYAdVim2iIqoHoVKfMAcoJAhlQGH7FpmhIIWIYer9olCS/uRITahB0rgpYOPKpPmfrvmh2lVWCC4OG5BcSZi74F3cMn4SCnPzMXTYTTi926n494SxbEPkgQbDXwwHdOQcPIAt2/dgw/Y9CNvsOKVnT5J8xvqt2xmwZuQVICQpuGvMWDz73DOm45+g9wl4IrwW+FGp5uPNqq90lbqGgux9eHf6DBTsygAFV1ffdjPa9O3FljpQnZCpKsT0aQ16gReazw9nswYsvMzPP00lzw/Rncu8DHlMVWWlKhl3OcBazWurzuEMQjl6NEtO0ZNZIQA5RB3S7HXlO0HUS/M/cWdMQ15rMNW9QYe5iFIgaSa8KoLT6N/HPReVIE8LCFelDFydADzWsdE/qyrus6bycMfFC1itCiuDL15/xXMcCUdE0oy8lgmQynb8sKsEC75dzzTbU09ui6/emoOEYBGIu8vJG7IVI/VzgXVMZfTyokR07tJHIgrMsj91qVyTWGOowopIGJDs8MtuDB45EV+tXM99qYKdE4FTBUYOuQpT77kT7oifx8qPnkG2VKZCeoX+VQbRDIbFDAoQLXpuSYQouuosxmqBabFB8ZHmOl5ZtSju5+4YH0jjJqCqkL4B9aeTnVOE2lfEWq9zQlNmyjYJX8nOZKz8fR1enD0XS5f9hiAA1eUW9nCqnYXKGjRIw1133oHJ997LyQWHg5hYYV4zOaFpJruirXOq8305xlN0XH/c0QGs1YQvtQSs/J0r9VUuO1kdYD12j1417/ixG9jx9kl1gLXsjtQYsJoRC1dYjwFgjV6frL/Tn9FiDdHAlSnApcGHFYaYVCwBf8oy1wQ4zPQ1O++Zk0K9sSTKUFxcjIceegizZs3iibv88svxwgsvoEmTJjC0EALF+cg/eACe5BQk12+AAzk5GDtuPD795FPINgmqzYZO7dvj8ksuxuk9uqNDly4IRYAZ05/Hx/97H0YwjPP7nIkRw4eiXfPmUG1haH4vnHZSDQZCwQBAPqIRG1ypabht9D0oCst44ZVX0PqETijMK0TWnj2YMOoOdGvbGlMnTUCgMA8OUlmiXi7hwipCeAZJBOh19vksgQ2uhk3hatoK9095DD+tWo2F776HZs1bQLWTjZDBVT0CV6Syy5VatgMA0tPT8eVnn+ODDxZh5arfOEnQvn17nH9eP1x97TXo2b07IkE/Iv5iFOzLhK8gFwl2FR678FoM+IoQCYXhUsl2gBqy6I4SGU6EZBEb0bit2oQJWEXoIbLyTCWm8kwIDpX6hw2U6EBY9WDGa/NwxeBh6HramXh06qP49KMPMWLYMAy/7ioYxXmQgsVwSRFk7UnHmnUb8OV3P2HD1j24bNCV6H3Omfhrx07Mnvce0nPyEZBljBozLgqwWtsd11h4RGZ8XK2ljm0ZbCZg3Z+N96fPQP6OdKawXTbsBpzYvx/CdjuVw7lPje6ZpAWRtXYTCvLz0fnsM2AjBWm6t2FAp2oUATauDnH7sskkrBlSY8D6wJTqA944q7HlrGrMb2Q0uC5VfaxqZ4u6vOiKK4f5BE44aSWYFhVfsSjI1jEVlXErgtDoiiq9h/9dnSj4cMdW+J04t7nyVWJrU52PjvWgVvb+msaG8QLW8mPh7lWR/DG9NgmQqOS1GdaRK6Vg5v9WILNYgtOj4rM3nsPpbZqy2q4lzkNVVfo77wDleiLNk8b8loo1he+j+ZiIymyEVXip+hlU3Bg++j58vGw1Iszaoe+aAUXX8Z8HRuH26wdB0X1csRW1cpbuM1NbIukmLHbo7zS28oRe8Tt2buV7LWjEYgziSLpGMTi25zGvs1qLzt98MLMIeA+xcV8wfV/pKklAifpXyBKORKhyi4uxfcce/LjyN3zzwyqs27QNQWJ820iFnx4MCYqsoGPHdrjiistw7XXXoUOHDtxOw8lETnIIVgp9pkpetuUYbyJ6iAawf/PU/GM+/nCAtfzSdGjZ5FAJd+uyq1rkK5meqjJrccxqXYU1jkk6CofU8I4fhZEc56esCFgr0s0qDj+2rU0lKsHlYiJLuVCcscqKZW3nLeqzYy0VZaIP4sB4Ci+VjvlvBKzWNAlipKimclUpqsYVDVjFIimO5o2+9FiTahUFWEXQI6iHGlnDmBWbRYsW4e6770ZBQQFb4MycOZNpR5QlR8jHNgh0rCMxGfdNvhevzH0VQX+A73q9lGQMvf56nHpKV1xw3nlsrfPIlIfx6cefwFtYgFtuuAE3Dr4OTeuloqQwHx67woJOejgIWyQM8qDlGoHdgZSGjdhfburT0+FMrY8TOnVEvdR6+ParJUAogMl3jcR5vU6HN/cgYVyTwloRsEagE83O4QCFV/Z6jZDQsi0envYUvl72Pd57/320aNGKK6xcBSQ8REIfNBcUBOgRsM2QrEALhbA3cy9+WbmSbX/+WLMWdlVFi5bNcOH552HsqLvQqmUzptZpuQfhzctFcV4O3HZqSgqCepjskgTNTxY+NrhIHIl7ygQNlMMKM5LmCquVaKD+NqY6U41ZZysKEi8JGDb4JQdmvD4fbTp1xY0jRmHj5q2YMGY0cjIz8N6819DApUAJeeGxSywUtXN3BvZkHsCefblo27kzUhqmYfOePZj15rvYeTAP2mEAq2HIHODWCrCGNRQe3I8PXpyF3G27EA6F0O/KgTjz2isQcbkQIWsgQ4HN0CBpIfzx1XfIyTmIi4ZdA0MlFVMDCo2DaHUm1Z2oikcEsFqU4NquTTHeb4FFiwpbWrUrpTlX70NLk1dRC1u0JU60dU7FM0cD11heoxXBqnXMIcfWFjVWdsnc62iC1oqANerf5T6+Gn6t8cx0xQJwuSQig8vyZ4kXsJorbjnaLCdyaIlgj1USzBFJxbDLgwXfrMcPWwthkzVMGTccY4ZdCyf7X+tm36rESsMWjV0wbQRg5FRYKRgs741K1GTRF2pVPMX6KXxbJeh2D56e/Sb+8+I8hOm7xtVcA6qh4/OFL6H3yZ2hGEGxJwgoKwTviHLMPrPCpofGUiYhRIDYenKForHwVbXUg80xlFKIxcZtUZvpWioHAfHc1WN3TLnviiT4TtTdQAJYksMFX1DHuo1b8dGXS/DdD6uQuT8XWiSMEp/Y/+wOlfv7A4Egupx4EiZPmoy+ffugefNm4iJof2DvXBmRMLUPCcBK+xbNkqU2Lh7TOsBa0zsff4W1Apo8omtjJRyPwwHYShBSNGtn6dIvy03LhIn3Yu3aipTgWDNX9sF1tjbxPVl1gDW+eQIB1srUEWNl3GsOWK1aUBn9IM4hVu+wGAWUQwFr+YOqAqtVgutjDFitCam4HlmAVfhEmoNiOnAZJU5cQ44AACAASURBVFgEHWUbu6itmqBd1OpK59ui9vEmR4CJAJvNhr179+LCCy/Etm3b4HA4MHLkSEybNg2JCW4msQpqMTBn1myMHXcPy+czpU1VcM+48Wjbtg3OveA8NGvSGKPvGoW3570Nu6xg8vhxuO2mG5G9NwOyriPBIdxcw0EfoGtISUqEw06bdAmKfT4EIwZadu+JLz78BLNefwPpWdkIBYJo17olJo8ZjW6d2nN1NcXthhYKCBrtIRVWnQEr9WqWULY7OQ0pbTviiWdewKKPP8NHH32E1m3bMzWVY16SMwlTepvsbjW+JrYDID9ATUMwHOago6SkBDNnz8ZLL72Egwf2w+l0olGDerj79hG45Ybrkda4oRCDKi7A3u1boAdL4HE44SLqccBP0SlfK/WssQgTB340r6aiJGXgWaTD6kUi2h31H4f5GJl8EyEjIDux8KMvsGt/Lp5/dQEyd+/B/HlvYs6LL6D/Ob3x5AOTESrIRipZ2zgdyN67l4MjG6km6wYChoatGZmYPW8RduXkQZdV3H733Xj2uWdZQdoKeASYrg1gFQqkkZAf3txcfDRzDg5s3sECW937nYNLbrsJhscNQyZQStVxjRMZP7z/CfIK8jHw9ltgUFWVgr4IVVeFIil3fR0HgPVw1cvS77PZt8lzGguIxbsSmrsfgbpSYFohgXXImha1JEZXe+P9yHJtiTz+uN9ZrQNLxxYNWmOd4QgDVCusj/6o6EssD1jFOhn9qjZg5YDWPCt996lKyiK4DoRCGuwyqQUb2Jhj4I0v/0RA03BO71Ox8JVnkEi99jYdES6oR6BSbyQlsYRigahuMk1XXFWporD5O/optSZY11TW52pWOamHUnJgc3o2Lr3mVuT6gsx8ILG9vt3b4Z3XZiBJIeswIbokqqVCydpSSWc/8NIKaxnO5J+aNGXabyi5R4lTC9wKkG32/5eOXgBf63oOLe3XtPRUdg+5OmyKIkUnfUXlOAr0UT9qFHBmgThet4kVY1Y5Ta9V2ldJVYEs1YIacDA3F9t37sH3P/+KFT+txLZdWcw+ku2khhxBmH3XbWIvadQA3bqdgqHDhuKSiy+FSnRxrtYKezpLOJwSqqRjUZpUKqUDi6ezDrBWa/k55OD4AWv0W2v7PB7m/fGeusLiFauPNT5KcGXzJwZSB1jje77qAGt881QpYK0swOrRoztmz3qx3NnPOjueCmsZYI1zaDU77AgD1sOC1QqfdawowaUBbowZKqUOMoCIsJoqVwYVUhkU/6sMsNLpyEjBellKngTILLBKfxJgu+qqq7B48WLeHLt27YqFCxeiU6cOCIcDDOQ++/hT3HzTcDgUlUEESekPuWEI+vTpg959+yCka3jyqacw/415aNO0BVddLzr/AuzPzEBaYiIDLwpWCLA2rpfKNNdQyC+y8+EQnHYVJQESI3LDmZiEoGFDgddLXEQkul1w0iYd9CFUUsRiRkIZ0awuGAR4LPEPU97f6eCeTyMhBQ1O6ILnZ7+MOa/Ow+dffoEOnU7k6I4rqvT5ZhWbY2KiWVHF1TRep34jEr2gniPdMLB69Wq8/PLL+PH7FcjJOQA9FMQZ3U/FjTcMwdl9eqNF86bcP+ovzENBbi40Xwmckg0u7pUNQw8FuD+V5oP9FE36GykbC/Ates343jElWBwj2R3w6xJ0RwJ+/nMT5i5YhA+/WYG83DwczD6AsXfdjvStG/H4vyfisvP6wHsgEx7iXAPYsSsD3kAYRcEApAQPthFgfWsR9uTkIyQruHnESLzwwnTY7ZbIklX9rTlg5WCcqjdBH7z5efhk1ivI3riN57ZN91NwzbhRQEICV1j1sA2KLQz4S7Bk/rsIahoGjBjOVHFJVgDNMAGrqDzTfbNExeKiUsT4XtWYEmyeKx7AShGnEBoqSzaVfterU2mtmHA/HHisLMA5SoCzZot62buiK9GHpQYfZcBacXqsgkll0xkvYK18firWdAXozNbcePXzP5CZV4zkRCc+mD8LPdo1Z7V0g7FTCIpGrQxKqTxaPPeAbU+4umqmNM2KNi0R4XAEhupCWHLguZmvYvpr71AnPHp164KXnp6CxskuOAzyzC5LpnGa1GLsVJBdOtx4Kg/kxKpnrX3iHGWJ2PK9uaXQm4+i91nnjXUfRVU5+kj6O80G9c6bSvOUrKM13yArIEooREzfcrupj6CbbBix51Ayj/tSKSVst3PLRk5ODtZv3o5f1m7H72s3IT0jHVn7DsDnD0EvHRiJMNGNBNLqpaJv37NwUf/+OPPMM9GuXTu4XC62sqOKaVxrTDw3v+6YuGdg/vy38db8hXEfX3ZgvMjSekesJzVmABj/WCrsExX7WOsAa/xTWdsj6wBrnDNYWYX1aABWFu6p7vc0zusoPewIAtbqgFX6/GMNWKOnpmI4w1tshOiuOv+p2u2miiLdAlNZ1Qqmo+qq0YDVqrDSZkg0X9UUbKCfE0C9+eabGby53W68/vrrGDToSgRDfny/YgUmjrsHGbt2w9AjSE5KxqUXX4xzzz0Xp5/Zi/tFH/vP43h30SKmap5xaje0bNYCe/fsQUTTUFJUyL1SBDoTExLQvlULnNC2FXr16omOJ5yAkvwcyJofScmp7BVKQURKg3oo9pZwrylJavq8RUh0OWBXbND8PuFPSqrAZlXSAqwE8nSbqEgWBjVoriQ0PfFkzHh1Hp56/gV89fVSdD35ZFZtZJ9b9q6jniOTTk3PdESHrhGgJHsW6h+1weEgaSUCtyTG68P333+PL774HEsWL0ZWRjpcDju6dOqEKwZejsHXXIUWjRtCC/hRmJ2FUEkxg3WiCbNlkGkbREEoiZuw0BL1N5WqfIoQTPRykXoueespKApGYPOkIjO3CHdO+DfeX/wN6jVqgrycHCz98gtMHj8K553RA888fB8SbGFWMiaBqNz8QuzZuw9+PQLNrmJLeiZmmT2sQUnG4GE3YtasGfC4nUekwmoVJFhMJuCDtzAfn86ei31/bWFI3rBjewy9dzyQkMiANUKAVQpDy8vBF68vgNPjxkW3DoWhOoSyaERm5dKwJOofArCKJlarelPdZaU6gDUWpTbeYJLXnBi+KKXth0eqnSI6WDlcLBQvcI2muMVajKo74fEcX5EazJjlaG8wMQZmKh0fLuioPWCt+LmUaNNRLCfiw5+2Y+XmbE5K3nnLdXhiwkjAXwCF2hcMHXaJkoai1hnvi9WAzT5SVgkmUSVmCYdhU1W2PAvbVGiGgq+++wEOjwd9Tu+GBDspnWtsY8P5NbOSyreGnyXLZzbekdT2OIsxVAZmKztjmd0OPUZCpFC8CHCS/oEMWbabivkh3lttEYXBomKXYISDgCFUfQ2ZRPkogSdDsjsRNhR4Azp27s3Gyj/W4Isl3+DPdRtQ5A2VeqHLiowAee1KCgswORxOTg63bdsaw4cPx7XXXovmzZvznhsMBmG320uBamUsudrOXt37Dz8D1QOs8X//Dv3UOAGr9cbafJTZXlYHWI/d018HWOOc68pEl2IFWPQzogTXtMJ6PALWGgstiX2s3OvvAKwVNyrr3wxWNdFruW7dOnTrfooYMImomlRB9rxjypDw56MXSWdQhZTUBKODeyuLS8fQJur1ellUKC8vjzO7Q4YMwVtvvYWNm9bj9pEj8efq30ESOE7VjssuvRT9+/fH6WecAafHgwcenoKF778P2S6h1+lnYkD/i9GqZUskJychousI+fzIPbAf27dswratW7Dyp5+5t6ll8+a47bZhGHhBP5RkZ7JaLJndB4MB0GZP7yWHBQZsBPhMShpXlNnD0KxKmhVWotrabLqwiSDFX5uMYkNGmzP64LU3F2Lcvffj2xUrcGq3U/n8gpNHJvXi7xyYkHIw9XAFQ8jcm4U/1v7Fdj6nnnoqklISubpNNgWBkIb8/DymUX/4wQeYP+8tlHi9SEzwoGO7trj1pqG4etCVDLK1gA+B3IPYu3sHEl0qnMSmI/VfthvU4VQU9uWje6cz1YwCKRmyZCASCnHVl2xi7O4k5PmpGpKIW8eMx4Spj6PfRZdgb0Ymq1E+9tB9+P2HZXho/Chcdv5Z0EsKWBTLHwggO/sgMvYfgO52MZ34pTfewZ6DOQhAxqDrBmPOy7ORmOhhGjIFodR/RUEeEZcdXB0ue1mCPFYPZTTVnNeZ0lhSZ+q37+B+fPHGfOz5Yz2fv3HnDrhh0jggMQE6mekaMtv55O/egV8+XQybakf/24YCLqKkS7DpMgxZhk5iMKaUSCntkVWM40VhZddQE8Aa3acWz2eKUcUBWBkcxriG2ux6NQGtFYOi6k9rnLtU5YeV9tPGA1RjVK5rPQCrEhf1+WXYvWxCBjXYU+uPqngCYlyEVA/+yvJh7mdroMkKGqQmYsWHc9EyWeZkV8RQ2deUmCHVMZ0SZmgEuER/peiRF7ZgbLOi2BHSDRgS7ROmx3eYmhBESwgXU4ltwsrhQmKJqpBivTg6r/IFI+tfhw/0o0FpNJ4X7zLbL8zhciGVniEbu6DCRr7m1C9siNmiJKGiuOAP6yj0+7Fv337sSt+LjZu2YdP2dGzdvhMZ2QdQSBRqGykA27jyTfPKTB0DsLtcaNeuPU46qSvO6NULZ5x+Orqe3JVV+Glfo7W0Yv85q/9SW0rd65jPQDyANXqpLv/4x/tdiLWwHgFacPRsmR9haShQtbUOsB67x6k2W/exG+Vx8EmHUwmuGGT93wCs5b/8tQKsFUDrsQassQLi6A2Nq342G77/YQVO6twRDRo1YuBGIIo3WJuCcIQAlxDECIc07hmk6iBtgGQGH0s50PoMElr67rvvGCydfPLJeP755zF+/Fis+f137llNdrvQv9/5uGLgQPTr1w/1mjbB3Xfdhdfnz0fnkzrj4Ucfw7n9zmXacmJiIm/aFCTQ+cLBEFsoBH1e/PnHH5j50ov45uvlvMFPnXAXrut/AXuZ+v0+eKiaqYfgdNoR8PnMQEOHwUo7Fhpil08GO1xpY9DKxglcMQ3oOjTFjvww0P70Pnjvw08w/I5R+OTLxTjnnHNMkQohWkEvUjyOUG8Yq2fa8P2yZdibvhcdOnZB81atkJqWBofTKdQ5yQvXMBCijDzRwvQIfvn5F7y98G189smnKCrIY9pvm5at8NjDD+JfAy6BXQ+ipDAPudmZsEsGDC0Aqh+S16qhhWGXJQbsJFrFVQxS7wxpsEU02BUJmh6BMyEN+SUa1IQ0PPXSbKj1GmLac9ORnbUfTkXFD8uW4pF7J+Kcnt1w39jb4bHpUE0/xLz8QmzZtRshux0ZeYV4/tWF2HPgAII2Bf0HXIbZs2ehSZMGXO1ljGWmO7gqQ0BeJ79GEfAxmCbxD/PfFnCl31HlPqyF4XF7zP5nHf792Vj81tvY+dufTPFu1qUzrp84hinBYYksfxRIwRLs27gea5Yug83hxCUjboJBgNWmskowFJnVNi0BKAuw1lQJszLAWrGaGt0zWhOLDattscqtoZKFK7oloMpzxHvA3wBE4x0aPXilAkxVvakqwFp5ZHkYweOo0vIhNOSjC1jpO0/fB7+SgGcWLsPBoAOaFsJzU0dj5KALYY9Q8sqJIAFORYJEZq5xvmg9EurkArSKjlPTeouSg9QaEhF+rU7FjqDJbiHF9DCxT8wee2KBiDVCiC2JwOzoPFAW7T/ar7Xyyy2z97F6dEWLhXgRw4flnDipKTZ6FopixEH9wQYLuct2J1RXErz+ILbt2I1fV6/FytXrsHbrdmTvz4c/GEAoGGIxOnorJfaI4mu3OxEK0p2xwSYbaN26NQYMuAwDB16Jjp06ITExgXtVKTlMiWPqQ6WEP/3bAqhWP3f0emqNP1o8M85bXndYDWYgHsDKT08pIIz+kCMFWKO/T1HnPNzpy2d3SgcVTQuuA6w1eCBq+JY6wBrnxMVSCY61AFqnq7KHVZgIln26+aWJNmaPc2ixD6vkiyZ2mdhvsRwtxCFlJ6iq6hGv2JL1qccSsMZS76Trsfq6qKfS6kFd+ctP3At59tlnC683SYZGfS/k22ZmbAm4FRcV4cCBbLRr01bMEsvil23i1nVawINowHfeeSdvokQL7tG9B1b+8jNn8t0OOy4f8C9c0v9inHXWWZBVFZMnTMDXy5ZhyNAbMHr8eLRo1ZoBs0wWG0yrE/2h4vkTokZk4UBKsevXrsGYu0djw7qN6NC0EZ689x50P/FEeIvykEa9jSE/nKoCXROAlZWRqeJobRRmvyfbJFAAF6FAygSsNiBIwR8BVs1AyxO7YdnqP3D9zbfiyWefxS233CqCYgJfkqBaW9WKiKbjxxXLsWXTZpzQ/gT07NkLCUkpDLTYh0ci9cewEARilWGaf6KNRVDi82Hlyl/x3H//iy1bNnEPazgYQO8zemLcmLvRq+8ZSFRl5GdnQaNe3HCYf5/ociFYWAhVoUCGKGpCrdimh7jnl8wgSC3XproQiMiQnUn4bcNmjLp/Clb8upLtEMizr6SwAP+d9ih2bVyL56Y9hKYpHkALsZBUfl4hNmzfgYjbja2Z2dzDuvtgLlvl9OjVC3PnvoouXTrybBJdmq6Nqg1cYVVlFvKyql/RwRPT6EgEyQT+NKf8d84tUEAdQeDgfiyZ/w62r/yDwW9MwBooxs5Vv2Ddd98joV49XDDiZhh2J2ySHQb1IssKwjZAMT1hjwhgjaESXNUaUnFFihVDVFy2SkFrRQBVMeqpCFqPxa5XWbL/6GCQ+LaK6oDW6DNGA8xYCYDaVAMrgNdBDdLju5a4jxKau8zukBUs25SD/y3fxADy3D6nYN4LjyBVjkCxuaFxkZO8moXieDwvBqxmddXqBxWCSAQ8qcrKyMtkYJO1lykvRJVCmwSdbKpKe1hJkZ6qs0TDECD46IBWegjpvzIwymA5xqt0XzDjlSjDMKEZKP6PtQlYk4DAKwldhQ0Egjpy84uRlZ2LdRu3Yc1fG/Hn+g0s+hcMk+0PVU+pb0MILelmoo73D/Ihd7nQpFEjtG/bDj179sQF/S/CqT16wOF0wIjQ2ij+I6svbj8xx2Kp/LJYU5gox6TNQGJLh4p81QHWeJ7y2h8TL2At/0nRPRPxoMrKxlkF4I3FgIkDI1ugteYqwTRe8UF1okvxPWPHYuuObyTH+VGxKqyVBWFxVVhjAVbL++9ozkUlAZNVXxNbWdlBVbECqwtW6dKOFWCNBVatqWWQoIsqJf2dDMPXr/sTa1f/hsGDr4MzIYEBkxbWIHPPH2ErQWvNz83F1s2b0K1bNzidDuF5GQOwWhskeY/27t0b+/btExU0XYdLtXO17LxzzkH/iy7EgMsGoLiwENMefxxLv/0GY8ePw7Dhw1G/QSP4A0SNIil/AnE2rvTSi+wbLMXjcCgAt8vN535nwQKMHTMOajCEQeefg0mj70JaggcRXxGcFJkQbZbBLwVNInAg0EJqmUJNl2B5RcBKKrIG952GZJUBa0rz1tiRV4Qbb74VF18+EM89/zzCOmW6zUwpq/EaPKb8nFwseHMeep52Grp1OxUu1clVYKp0sPqwqkBWFdhUgpE2SGS9QrUKKlbQv2UJ/hIfvl6yBB/+7wOsXvUrMvdmICHBhQv6ncM04XPPOQsORFCSkwt/cREiAT8Sab4YmJvdZuTPaNP5OD3o47tm2OyIKE5ohh1hxYFbx0/E5dddi+uHDUdhQREUScJtw4ahYP9evPjkVLRpXB/QgkhwueDzBbB+y1ausG7ck4lX3v4Auw/koES3oV3nzpg79xX06nUaU6LpWolebnkjup2OUtufUnVKM/i3gi66z1RdpZfD7hDfTROwBnMP4tuFi7Dph19h6GE063oirp8whinBYRv58SqweQvw17Kl2PLLKjRo3gJn33IjDIcDsNm5wkoehroplEXqwyIgpe//oQmYeJYlrrBWYmtTHdBaLcBKA4sFUqM9SOMZ/N8JJuMZ3xE4xkqixd3DWtUGwDHXYaK7qqq15jVZZzjyPaxAUI9wL3wgGEKO0ggzFi1Hnl9HUoID7778BM7s3A428ulk6mqY82fxvgTJlc3PRN+/+WKFXu7bNztiKdFIoM70UWVFc/qfWZW05I1Ef6iYDStpGO9Y4j7OrEBS+wbbDFMiIyJ6/jlRa95PBpDMHiI6LglSGTAoqUh9upJoa6BeeRvtf5KKYn8Au7L24891G7Fm7V/4a3MGcvLysO9gLvwBjSvNoj9eJO/IR5u9tG0SglqIW048Hg9OPqUbJ4179zqTk5tNmzRBAu3HtPSZ47UU+aOrp5TILfu3ZT9XBlKPVP8qxwum37p4/IUzAL1ijavifYnFoImOS8pfk2nBF5W4jPs+H0cHEmCdv2Bh3MvOoUOvDWAtnd3KZyT69HGioiMDWMWQvv1m8XF0t47focR5a47fCzhWI4sGrIcLvKzfVdnDWsmmGO0LesSv7TAbsfi+RtdVzQreYQZRE7BKpzseACsHBGGhGsh/13Vk7NmNT95/D1dfPQhNW7ZiwEobKwX1tLlTtpaqdUUF+Vj1yy/oelIXNGralPhOvOlWfFlVMgIcgwcPxqeffsqfR+A4LTEFF55/AYYNvQHdTz8NmhbEU088geUrluO+++/F5QOvQGJyCjQtwlU5qvQJNwXRW8gWPGbQw8CVFXLB4MrvK8El/S/F2l9Xon3jhnh+2lScfUYP7N+5HfU8DvaAVWzCpiFii3API9FC6c/S8rtBoJgqrDa2bqAAiwErbAiSUJFug5RcH5onGXeMGo2wLOPrb74R7b9kLUHVVZpbyqRTMmDNn1i/bh3+dfElSE1J5bHu3rQF23dsR9jQoDoUnsvGzZqhftMmXJWgGNKggInENdgvT9DO9u3Lxtq1f2LRonexePGXCAb8bOXTt/eZGHzNIFx8/gUIeL0oys6C4i+BrGsmRU3AVrKRUI0QJC0gqGzUX6a4UBIy4E5riC9++B7vf/YZHnj4UTRq2hI///wzxt09hu1/nnpoMhqmeCBpGhykqBwB1m3eAp8kYU9uAaa/+ja27s1CEBI8qakYdNVVaNasEQ5m70dubg4nH2TFwTZHjRo3RNeTuuLUbt2Y6paUlFTaY2WZ10dXWcXaQlRiUYUJ5edi+bsfYP3yn2DoOpqddGIZJdhGVGgFRmEOVn/xMfau24zGbdqg942DYTg9pZTgioDVsrqItm2qzjr0jwWs1QAp1ZmPKo+tQLSp8vhaHlCtXlbrs6oCrdGJgdpUWwEc+Qqr6KcUTBInDsj18e43v+Ovnft4nRo19DI8/e+xgN8vSLjsKhNHecWcGwFYTU15BnfiQaJ8dHTVkhOeJkHCWk95ETRfUbXOKI/Uo/NQEluHxJ/CgQAzM1hsjQQDAwHWZKC9UJZVVuul/n8SSBJurwTqTb9xEsnTwtifX4Q1G7Zg+U+/4OdfV2P3nnyG3ARm7Q4FIc3gz/JTCwrdB06y6qwHQVxhh2pHQmIiOnc+EZcOuBQDB16BVm1am/YzItmpmMq+5TDFIc9k2QyKKa1Zwi2erxfFAbyP62T1pnP11mLCRLca0XMUzZCp+Dvru0jHWCCVPt8Cw9HANZ5xHc/H/KMAazUnsnYVVvFhdYA1vkmvA6zxzRPb2vBGVMXmfdwC1ir2vjLyRfkDa9y7epjP+7sBq5VppQqrkMIXV+/Nz8crLz3PvZg9evXmrLlNIVpwBIrdzkBTUWUESoqxdMkSNG/SGN1O686UUj62wmRZGxQpFc6fPx/jxo2D3++HKis4+4w+mDRxEnqefhqcHgfG3TMeX329GBMnTsDtd97J/TgBfwgedwKbnhM9KkLVXhKN4Ky06IEiqxIKMmTZBi2gccZcVRQsW/otBl7SH24JuOeu2zH61ptRlJUBF8JwSwYUQ+McPgVRBFZJKZZocmSpwFU2BqxgSrAVYKmyjf3uAjYJfsmOgOJCavPWuOeBKVi87Dts276dxykrNu47YvXGIEE34IfvlvPPzu7TFw6nG3/++itWf/8D6jeoj5atWqCopBBFxV7ke4vQq28fdDi5mxAGouw9U8zC0Kgn1W5n+hcFUkEtiB9/+hnPPPM0fvn5Z+hE0yX/01uHY8RNw9nOoGT3FmjeYq5S8tzIBhRdg6z7oeohRDRSdXYAkgM+mhKHG7ZG9XHPhPuwes0GpNavh23pWWiRmoybb7gO1wzoD0nzQSLaMfcxO7FuwyamBG/YnYE589/H9n37EZJUGArdF7r6MLRAkO8XhX2K4oRiVxEM+jkws6sqWrVqBep1HjBgADp27Ii0tDR+nqKDo0AgwJWGCFkZIQKtsAA/LPoQa75dwRXc5l1PxGCqsFIPq41kwRToedn49eP3Ubg7Ew1btUbP664CEpMRMRRqlwPZ/pCuJwWtVGE9XgBrnMty6WExk2cs/hVn0B/nYdUdV6zjo4PTI3G+6p6jnM1NvG+Odx6t81UD9JW+BcCRr7CyJBI0m4p83YUvVqVj1dZ0aJIdtkgI3do3xCfzZiLFrrCyr0T2YtXqHbW4SdEgyUz8MVtFvGhNjUgC3LJ6OYszUYVVZCyE0jAdJRgu7BVdLYOdeG+kSHqyuBSDLo33GmaxsOgUtYcQvZb+TSq8Erej+INBHMjJx849mdiwZSe27szA1l17sW3XHuQWlEAnii5VWyOAnROrRMQGEj0eeBJdaNioAZ9jw5ZtIMhKY7j1lltxTt9z0b17DwaptLaLvdmswHLyU7TAcA8rCcmVkimqSiocPcBKgNICo1Z7kQVgo0FqrL59C6Ra67oFVq0EJV1ftD1erNaQatzp4+ZQC7DSgGqwNEQlcWKuqHFe52Gemaoep8N8Qh1gjXP6j8BhdYA1zkmsCFgro5fUDrDWtK4Rx0XEAVitZL/wOIwyKa/kvdW1s7FGeTwAVl44I6Rka9K0qMIY8GH2k0/ixE4dce6l/2IFVdnpQlALQ3E6GDzYFRXhEi+++vxTziNf+L/1DgAAIABJREFUMmAAZHeyCSIpEDApSGb/EgGBoqIibNiwgeX2s7OzOft+Ub/+mDNnNlxuJ8ZPnoDFi79gIabRo0dxRtntToC32MuU5JTUVIRCVNFz8hRSAEFULQJDJskK/oCfwaKvpISVEkk1+MzTesDQNAy88HzMeOpxSMVFCBUcRJJKAVGIxT0IsOrU68N0K/JGNe89q19QlYCsGoS4hko9vaQSTKIYDjeKdRsatm6HR59/Ac/NeQUbNm5AmzZteMMNBgJwOhxcXQ0H/Pht5S/QQyGc3a8ffMVF+OXrpbCFwjjtjDPgTkthIE7fnbV/rsHOXbtxeu8+aNq6LWx2JyIEUKlfiawPSPgpEBKKzSQ6ReIahsGA9YXpz+G3X1ehOD8PjRo2wqhbb8P11w1CihThefEXF0IiK4mwn/0PXZIh/FyJIktaoYbMVYM8LQjF7cF3K35EIBhGg4aN0aJZcxbk8nuLWOCKqOBU2aYg7Y91G7Di9z/wx8bN+HPTdhQFgghQDxrfHAKDJMzrQFJiIgNcql4Q/ZmugT6bxEby8vLh8/kQMXSc1fcsXH75Feh/cX80bNCQ59PqwaJ+LVJ2puBa93rx0/sf4vely5iK3apbV1w3/m4GrOTMS5BV278Xv334LrwH8lGvTRv0uHIgbEnJ0ElMi/qTKUjlKJCeW6tjLqrSHsfSEn1IxQprNDirKtlXzY8qd3iVbI/KTn4MgWptru+IvrcmvazR1N6qwGs1I9LoWPHIA1axlRUbDny8cgd+25INX0SwVPr2PBHTp/0bHZs3hBIJc38/JTAF1IrvRRRVq5fasnsRKb9YtHrKEInfkJid9eKlltjD1BJEPzd/JwBrLSLpSi9B9HyGwhpUp5P3FoPaB0iLgUWgFGa3HDiYi9//XIdV69bhx59XYld6ATRdQ0AjxgpVX8XVKPQephWTuJ6OJvWTMXjQpTir12k4oWUzJCW64ExwY+O23Rhw9a0IQEFYUrH6t1XoemLnUn9Uq+eUq6OUQJNpzTdFmPQI6zQc+rISBvHfs/jubOVH0TpNDJloUSdNI+Bv47U6+u8EOAsKCpCVlcV/UuKUfkaJazoHJSabNGmC+vXrs3gUxZWlehlmbMLLs/mdO5praG3n5XDvjwas1nHxLBNlLe5HmRLMAWE1Z8CMkesAazXnrRaH1wHWOCePAGusjBk/51HN/P/3AOuhQgXWlB3vgLXKW8t7ncj28j0MhbD0jddQ7C3G+dcMQmL9hpDcHui6AY2OkWxwUnWzxIdVy5djydLFGHffffCkNqS0KP8+pBNtWEFED5u+loBsAFn79uGuUXfhqyVLeEM7o/sZmP7cdEyf+QK++PorXHv1IDw57XHUr5fC/YiFeQVYs2Y1SoI+nH3u2XC5EwGqCjBoo6qwqDJy8EPG7EQ3Y7EQ2vDC7PPatnUb+AqLcEr7tvj24w9RtGcPnHoAdoRZ3IMsB1hth6jPZoBFokcsOUIiUxGqxJpJFFK61A0oDheDOtntQb4/gIRGTbBk1W+YMOURDLr6Wrww/QVWp+WMOCcFIjD0EH5Y8S0HhOeedw5y9mVhxWdf4Mxup6JBq1bYvn07kus3QJMWrREKaPjuyyVo2brt/2PvO8Csqq7v17vltenMDL13GGqkCAKKAgqKIlgS0aDB3mKi5mcXYy8Yu7GAYgEFBSUKoqhUpXfpfajTy6u3/r+9z3vDY5hh3gwDkn94+Qwwc9s7995z9tpr77WQ1bMnQAIbBA6ph1ciCHZEMyy6vvA5SJzJH8CihQsxY8Z0LFu6FHt37cbZPf6Aq0eNxNChF7LvocNfAq0kHy5Tg2pocNJxyWOWvpvqQljTYTplFtriUi8HgWILIcNEIKzBlUAKvArbLqzbtAW/LFuBles2YNu+g9BYQEnEmxT4ZmSkM4Bv3bol2rVvi3bt2rJQV916dTlYUV0ufu78AT/b+GzauAkbN27CyhUrsW7devTufTZGjboCAwachzZt2vCzSiw/iTVZWghSKIxfv5yBxd/OQVALocfg8zHspjFAQqKwkTCAwM4tWDn9UxSV+NGq99noNHgIbPoOtgSV+5RFqR+rNLMPa2SEaxj/nQGsVc461d6gNhnZ6LGqzbKWB6nly4CPUf6t3tc8eT2sDhiWgi0FGj6YuwbFQROKLeOcnp3w7uv/RHqCGyrNc6YBWaIZkfo247c+ob5UYUEj2g2iUa+QqWOoERkIQrbc9ckK7PSeRa1ixJ/iGELBN1L6X+0IOt4xp35UIfjEK4ZDxsGcfOzaux/rN+3Ctt17sWb9Rv53iV/nJCVdI0kocBKOv5YE3SA1eGEFFG1dcLlkTHznVZzXpxs8tg5HyM8WPsSqOpzJuPbWezF7wRq2/XrokQfx4D/uZfszRRFltUI4ifK/IuFHpxPCSmWFRZWA1lOXeYot5Y0ypfQ+ESDdvXs3tm7dyhZ5a9eu5Xmdfl5aKqp8YmPI6LtI60zDhg3ZO7ZTp06sd0F/tmzZUvTulqvs+28ErVHAGpEcE+tOOYBY0RRyagBrBAYdKTM88oxVhZNt4AxgjXfeOfHtzgDWOMcwClgrU5UrP4lU3cNavstbTLgVxoknepcqmMsrfA85YD1aRbj8rjUFqbHDfKoY1ipvbcwgRAHrhtmzsHbNKgy8/DI0bNsecHlYLMImiwLKJpNYRFjDxlUr8eUXn+P6G29EkzZZsEi8SXZweSWFLaTvqFBJp6bDKSusdPvPJ5/Ea6+/xgtXvQyhfrhm/TpcPfoa3H/f39CGVIdt8lf1Y+WvS1FcWoiO3TqjQeNGXKpGgRRntg0LTla9JQsUUUIlyqgMVlukv/sDpejYrj0KD+WhXeMG+OHLL2AXFUDVg9zDmpDghkYlsax5ocKgzK5OUYEQOKLMtkIlwobBzCgr/soqVI8HPk2HRMDV1OFMScMBfxhX33gHP7y/LlmOZFL/ZU9CIWICQ8cvC39mv9QrrxiBkuJCLPr2W3Rs2QZNOnbEymXLkJtfiH7nXoCk5FQsX/QrHLITPQb0h5KcAot6oSJKtrEeiWXPJoteUIm0sKMoyC/A2jVr8MMP3+OrGV8h4CvBkPPPw61jx+CsDq0RLi1EUfZuJEiAm4Ih9mSlUl1iTQ22ehFFBuJ/FDhZxDo4ZOiyigXLV+L9T6Zi29698AVCKNEMOFQ3wobOFj0tW7ZgxedBg85HVlYW6tevi8REsqMRzAYFZlzqFekRi5a9hYJB5OTk4Oef5+OJcU/g0KEcpKamoUuXrvjLDTdi5KjLBQtKPWiqDNvvx6pvv8OC/8xGqd+H86+4DP2uvhxwe0WAZ0go3LwOq6ZPRsA00em8C9DinP6w3F4YlgNO7rkTYDVaGSBRKXhF5FCVL5PYoLIe1uoEWdVlS6O2OMfsFztvRh+WygKQUxfvxjmSJ3mz47GslUWO0UuKhxqp4eXXdg8rl9i60zFlwTrM23qYPabrJboxc8p7aNc0gXvYYUg8V5sm9ZfTnBX/w3A0YCVlYAJ3DLMEfI05VFTQTNiGRVb6Mqlr8l4lcxtqw4gyrlHQW8PBrGw3W3iKE+AkrQBilA/l5mPths3YtT8Hhf4QiksD3C5Ai0lqciqcqozUJC9SEjysSu/z+1ESCGHbzl34ddkq7DyQJ1yyFKB1ixY4v28XXDtyBDq3agHoAbabsRxOfPX9Qtx6/ziEJAXde/bE1zO+RJ20Omx/RslYtsPhcmjx8goF5aPHkQFcJbA1+uP472D1xzYaA0aZVKqamjJlCubMmYMtW7YwQKX2jSOMcWzS/8hEFPsa0bb0X5S1rV+/Pjp06IBbbrkFw4YN4+RpeeBa/Sv//faoKcMqvnMU3J7o5B0HhRrHJuJGHGFkzwDWU/dcnSgUOnVX+jufqTzDGns5FQVjVQNWnoaPzsCeAayn9i6XB6y6hqLfNmD651Nx9vnnoUPfc+DweKHTAkqy+AQOqY/VspC9fRsmvPM2zj67Dy4adTXbg1DpqkU6Q2xJQmGJKKclhpX6k76cMR133nkn8vLyoEhiAbrq6ivxwvgXkV4nDRYJ+cgyNq5ehZ1btqJdVnu0atcGpcVFfOzElDRmODkSIkEdNquj0k/B/hKzSmVUBFrzC3LRs2t3FB48jM4tmuGrTz6GGgxAMUJQ2BbHgF8PshWB0+3lcjAuR9J1mKEQTEuHZFtI8HrhVBQW5ODFlAGrBotEqBQZtuqCt14T/HHs7Vi8ZDkmffIJhl5yKRRZhUTbhMNQJGDJvJ+xdPE83HjjWA5+lsyeDcMfQM9zzsHh/HysXL0G5w0cjIyGjbFm6QoU+wLod+EQONNShSAU+6kKv9DyAUu0/ycKBAlhUqAT1sJYunwZZn71Fb764nPIRhjXXz0KfxpxCRqmJsIK+Lgk2EPlxXAgGAhztp9kQkkJk6NNO+IrKCtwJaVizryFGPfCS8gpCUGjXl7DhNOTwAmLkaNGYfTo0ejcuRM8Hi9UlXwEqeeWgi4hCsJJBRLjkGWEQ6I8LPdwDshSae7332PZ0uUoKChAQWERFAomyafVttGoYRP830MPYsxf/szHtbUwJNPCqtnfY/bn05i1v+rWseg4sD9sJzG3gKRLyFmzHCu/ngrT5UTviy9BZpdusFQ3qAvWGZFSIWaeZyIqw0MEsNYw4qsIsFYHrJafAHhfZlqiQexJnCIqi4JrOBYn8Upr5dCVCjDFy5bGqQBcnYutbcBKSruaMx3/mvIddvok6JYD53Rti5kfvQGX5YdKFbjUYcF2M9E1uTpXHLst9aeSHU25rG/kuALCksAdpzO5R5UqXbijNWLvItGqwfOzsMs5GZ+jfVhpihNXRhUf3G1LTCf1wLOQIPXR07tnQKZrJWsuiCocxe2EpRsIag688cFUjH//Y5T4AszeGrqJ1AQXbvjTSNx7x/VIJHbWMlAQMDDi2jux9UAOlx5/NX06Bg8ayN+ZljOHQgrmnDeNJM/pyqKtLydjNCo/JiWWaf6OFcCj+VqmPmfThN/vY6D6+KOPIS8/j3Ukoj7aqio82p1OFxIT3fB6E5CamsKMKf2cyorD5KEOGzk5+QgE/NzqQmsWqckLJWJKEisYM2YMnn766TJdA5E8lrmySpRiE9NN6z+JWcVfHXAqR/NEAOuR6zyFgLUqZHQGsJ7Kx6fsXFXdlt/lok7Hk/bsdU6ll1VzwHoU7OV/1LAS79hrO85aV/61L1uqyxaJI4eLPUyVzEec6+tpw7BGv2bET86ha0BuLqZMeB+NmjZH74suhCszExoZkdBCYNosQEQradHhQ3jv1dcIneLexx+H5E3k3lKHqkBnsCPcz6nn1SRGUpKwbecOjB59DVatXg1VUtC6TWu8/e7b6NeXni1aeQzYgTC+njoVLZo3Qddu3bB7904sWDAflixBcbmQkpKKtu06oH3HznCQkiNnpiUgoj5MDAEt+FRme17fvgjmFeDcHj3wweuvQyssgB0OwCmTtpALQUMAT8XphmHaIHEoyTSR5HbC63YyM2kZGlxU4kxqybbB1xAyTehkiUPf1SEhoV4zfDjlazz5zPMYcslwvDNhIjxJyQzKdE2D6rCxd+tWfDvjS5yV1RFdunRGuKgQv/70MwpKipGUlgZvYhL6XzAEDqcLv85fCMXlRa/Bg6AkeKDReJKwFAsJiU/0WSzLV0esBaLvIis4Uqma6mQV4SUL52H8M09h5aIl6N2pJS4dMhADep2FRpnp3J9LgWaIQCCZzzNlTWVuop+MWBr6niFbwuyfF+DFtz5AMQUz3gS0bNcR5w0ahOvG/Bnp6WlsyxD1/osGO1zqRsCTkgCyzOVhhw8cxIG9+zlg+37Od8jO3suAXCWRJttGSnIyQmEdHm8Cf++Cgnw0btkCT734PC4cehEk24Rk2Vgyaw7mEGA1Tdz50P2o16k9bALJxOBoBrIXL8LaubMAtxvnXXEVElq2guX0wJIUqFxHToD45ADWEwGq0VfzCIw4BYBVPFj/O58oy8o4LV5qIWZ4YgFVTfavYKRrG7CakOGT0/DqlO+wx+cAnB6c06kFvpr4GtwIw0G+p1z1IDPIEqrx5RVna+eRYCsbSr5RywSzqQRYbU42sn4APXyU0Iokj8rKb2vn9EcFfXzLyx2X83N8jUd+J26rSLhJ1I9vUxWWzFZYFgyoEpUGS7Bcifjo69m477GXENQpYSsSYG4JGNCrGya88gQSVfJ9duKBJ1/Du9NmwZZduGTYUHw5dXKkMkji30clNARMFeD/FL39R41IlEkl4EotHNGSXloX5i+Yj2efeQa//LKY2zRMw2R/2CZNmqB3715c4kv9qVkdOsDr9bDGhGHoPL7Uv5qfV4AmTRqjXbv2rFNBehWHcnKwadMmrF69Bpu3bMG+7Gz4fH5OWHbt2g1PPfUUBg0aFCP4FGVkhc8vWxNFFIdr+ZE54cNVBFjjnXaOzZ8dG8HGd4FxzHGxuaY4NqfznmFY4xv92tjqDGCNcxQJsFYltBR7qPgY1vInr0XRpZoC1nKX9L8CWAXA1IHSEsyd+gV8JQH0H3oR0qmElPLhshMO3YREPZ8OIBzwY8aHH2Hlwl/w90ceQYPWrTjr7HCSryX1+hDDKkyKqBeUeixJ0XfsjX/BtC+ncfltoyaNMOmjSTi3f39eksmuZOeGjdi6dh0uGDIIuYcOYdkvi5Gclow2nbLg9Xpx6NBh5OYVoFXb9mjepp1YyJkVpL5ZCxKVXlkWli75FcMGD4IU1HBR/wF4ftw4OMIhJLlUtuYxFaDIV4L8klLkFRZh38GDKMgrRGlhITyyA31690CnrPZczksiQwluYmCJirBZOVK3TPE9JRlyQgZyijRc/efr4fAmYvzrr2PA4EF8Tfz9DRN2OIyVC+YxcO3Qug3atm6BUNCH7Ox9DPwy6tZDWpMmOLRzF1auXoc2HbPQ5g/d4ZAVhCmwU1QuUS6fNOEJzLbLQCJ9dwouRCuUDZ2Y1lAIXkXC3G9m4u+33gTDF8Dgvmdh9Kjh+EOXLJQUFkBVnCygBFLP5OBMeOpRcbdJ3rNU4qe4YbkTsG7Hbmzbfwjtu3RH7779oDjJT5Wy3oIpoZJt+jvdD2atTRPhYBCFhQXYunULC0StW7UWS+YvgBYKMGtMZ0pLTkJmZgbqk3Jyk8ZISUlD6zZtOJCe9d13mLtoEfoNvRAvvvYKmjRuDNm0sPLn+fj286ksoPLI80/DVT+dx536iM2SILb8MAc7VvwKy+3GsD//GXLDxrBUcqGVoFJJMAN97lqOWCaJe1ZT4EYM6yOPjitLKkTLdeOcZsv247/E9klW5wA13PYoFvd/AbjWFLBWxfydAHg9GYDVr2bgjak/YHexAVNS0LFpXfw0/UN4ocGlSgiHQ1zNQCWpojw/8j7U8Dk63m7Cq5VAnx5RCiYAK1hO7h+3dW4nYc/Wsj7Yk3AhFRwytnyZBKCiH2JkLVaQF6rxrHJMVSjUTGDqLLrkC4d5bhw+5h4sXbs1whAa8LpUOEI6pn/4PAb26sp6AD8sWYeRNz8AqG6eY5f8Mh9dOnfi+ZfWE9FOElGrL2uwqTJdXuuDRHM3MaHRJKSYIh2YMWMG7rrrLuTn55bpSLRp0xp33303LrvsMgakGzduxKpVq5CZXoenUlqXkpKTWNeA1qft23YgMzOTtQnoHLSPz+dDTn4ee3vXrVsXSUlJ+OabbzB58hSEwiEWYpw0aRKGDh3K4yvUhMU0KdhVYbUTteqr9QE5gQOeCGA99rQnEbDGnuwMYD2BO35ydj0DWOMc15PCsJbRQ9Hb8F8MWKsR4J2ODKuY9Q0g5MeauT9j46r16DN4EFr0Pguaw+ISXjusQ3aSDQibEGDJrO/xxYcf44prR+PsgedC8rhhExtJgM604FJU+Er9SPJ6hD2JouDv996DN998k09HfSnPPv80brn5ZvajM/UwVi1cBEUz0KlrF6xYvAhetxttu3VGQpKXS81CYQ2LFy6G25uIvucOhOR0RwCrKvoW6dy6jh9+mIPLL7kUXknCHy8dgefGPQ6ttASHD+zDmnVrsG7TRhwuzMfB/GLkFRbC5yuBKqtITUlBgseFrlkdcP2Y0WiYmY7ivBxkJidCC/phGhq8HjdM04BG9jCKExrcUBIz8Ngzz2LGnO8x4k+j8egzTyE1I5PFjJwUgBgmwqUl2LRkCbJ37EDDehno3KM7v33ExgbDGopKSrBq5WqEDAP9zh+Euo0bwiTmmOvDHFBJrKQCLMW3jhgLCgYp4LSERy3F1aUklESUcjiMF598Au+++irO7twWj93/N9RPTYZLAsJBP5KTUhEIhaCqVGodjLopCsAKUlFWEbQlpDduBm+DxoA7AbbiArX9cgkbCVmxWaHNYiYU5JUUF7NKcnFRMSti/vjDD1ixYiUOZGdDCwSRRMJMKUno0KY1mjRsiKaNGqBeZgbqpKWyYJff74cnQYh+UQD78HPP40BIxzOvjsefrrkGsmXi4LZd+OyDD5FXkI+nX30JtkdlFkeGDCO/BKu++Q8Obt0E0+PC5TfeBGTWgyU7odHzqapCMIbKD8uEPUTRdVWYpLJpMxawxjm1HrNZWWh6qgBr7NxVXlqgpl/iv2S/GvmyxvuA1AC41jZg5ZJgbwY+mbMcK3blI2zYSHHL+Py9l9G/e3vIFqWihNotiwedRC5PlPhSm4iQuIvtvWY2lZXQCcyaogw1xtf1VDxOZf6z7Mcd+bAFD/l1C8udaMqQ+nR1Fqqi8lgbDpcbRb4grv3rOPy8ZA33/RP2pLaSRnVSsfCbiajnEeWqRYaE/sOvw46DRVS0hNtuuwnjx48XqvKRpKTo940mDgT7XI0Qo1aGi8AffUTJrcSgcsKECXjwwQc4AU2/b9u2NUaMuAytW7VCp45Z7KVN8zYxpYsWLWKmlUApgdO0OmmsLl9cXIyVK1fiwP4DSEhI5EQ0/ZeQ4EVqWionPAnEUg8r2art3LkLb7zxJubNmw9NN/Diiy9y6wkBX1EaLEQj6RPr+1org1BLB6ldwEoXdaITdRxoNI5N6ErOMKy19JDEcZgzgDWOQaJNCLBWZNFQGesaF8N6FGAVF/J7lgRXtCLEzbBWYzU5LQErz4EWoAVxeMt2/DzjWzRu0wp9hg6GIyWRfS6pzJJ8WQ1ZqNLmb9mNlx4dh1bt2+DWe++Bw+NmsArVybYAVMoZ8AeRlEAiOBZWrFiGsTeOxW+/beQyNIciof+5/THn21mir9G2sWDWbCi6jr59z8HGtavhcTrRsksWNC2EXTu2oVGrlsjesxfr1m/C1dffAJu88sifTlZhGCK7SgvpLbfcjI8+/BBJThXP/fMpdGzVCl99MY3ZvfyCAhQGg6jfOBNZXbvjnAED0KdvX6Rn1GfrAOr/VBQHUhLcQCiIgn174cvPQapLpQ5HyMRAEGtKPJ2sIKDbSGncEt/M/g73PPIYEus2wCPPPomrR4+BTtZBlg0nVVJrGgO13evXYf3aVQx+qc+VMsdhTUMgpAFOJ7r16IGW7drDlZgIB/cQiVI6hQO4I2sVgyxWuhTglACryf09gt2kT4iBmYSCg4dx501/wZK5c/DWi8+i31ldIWlBgK6BEhCklMy9r7QX9ZVFkCj/VoYhyQiTVUxiMuq17wTb6ebyNYNAtOSAKpnMkFN5mK/Eh+LCIpQSAF+xArO//QbLliyHn5QidR0eVUarRg0xtN85aNqgHhrXr8fgkVSUTfLVJashshFyqvAHQzBtmxngRZu24sWPP8ewq6/A+5M+gEqUh2ag5HAudu7Yga5nnwUlycMDRGMePpiHJTNnouhANlKbNMG5V1wJJKdCi1hXkK8uB+tUyh5R7iJRL1GSGOfEWG6zWMDKnoTMFMW58sccq0yLhn5W04s5kgc8cuR4kvOxPbM1HIeajd7J36u84nCFgLW6Paz8TlbheXsc8BpbhVf7gFVCWHbjl+0FmL5go0gwAbjson6Y+PI4OI0Qt3qIslOd+xBtUqI7iR9KbtlQ2caG39VoqTDNNTYlm3TIVHIbVew+iddS2aHLwDR3wMSAR54nJO5zZZE51Q3dlGDJLnw8bSb+77nXEDBE772LDFl1DW889yiuuaQ/VD0Am75TQir+9f4UjBv/NgzJieYtmmHmzJlCCZ3WF37fo4rLgpH+PQBrtHKHmExaUz/+6GP2SS8hezSHA/3798MTjz8Gp8uJTRs3ol69eqhTJ53bO4oKi7Br9240bdIUffr04V7YYCiA/fv3szATteyUlJSiRYvm6JTVmRnV9HRiX1Xk5xdg586dDHbr1qsPRSVdAQk//vgTnnjiCYTDOsY9MQ633HIrJ70pGR612Tkd2VW6p5UB1ujUEc8jfnTLfG0D1rJgvPK1IvYiY5DTGcAaz92rnW3OANY4x7Fnr76x4dRRe1W7h/WYIOjID6q9VPJbHNF/5+CunJZTBd+vovCxzHs1sn15oBplrCrNc8a+71UEeactYKVF0gjBl30A87/+Dppl4aIrL4cns45QTKSAQrZgyQ4GRKF9uXjruRdR6ivEXff/HfVbtgQ8Ht6WlIUp0KYyLwIxB/Zl4+6/3oXCokLs3buXbW4M20J6Rhp2bNnKTCr1j/4y9ycgGEa/gedi88qVyM/NQau2baBbGjZt24R+gwZh/Zq1yCv2YejFwwHFBcnlQpj6rxSnKD0Oh9GlSxfugSH8/IcuXbBr2zaYYZ0ZvDbt2uDBxx5Bo5bNkZqezsIOKpWRygp0w+Tv7ZSpn9IBGGFYpUUwiotwcMc2qIYBtyTDRUId1ANL6rreBGTn5SM5swHufuhh/LRsFXqdOwCfTZ/OYlSJ3iTogRA81B9m6OwfemDfHuzL3ou83FzoGgWKKlLS01GvUWO0bNsW7tTUiJdCRFwqUmrLAQ316RCdycGTCPo48DYsVq+kvlnKhtPPGjVrwvfqtzWrcM+NYyGHA/jgtZdRx63CEQ5Rtk7TAAAgAElEQVRG+siIQRBFaMRi22Q/QT2s3MxF6pYSA1ZiJkOSE/VbtoacUZfqvxmQkx9soCQfpcWFOHzoINxOD/JzDmPyx5/gxzlzUFrs42tOT/aiedOm6NO7F3p37Qq9IAdJLpewqdE1OMgSiQVLdGawKSik0FZ2qux5uCb7EB57bxKade6MOfN+RFpCEiQDsDUdWjgMd1oSDJvuiQGnZSO4+wDmTZ/O3rGNO3ZEr4svARKSoBHwJyuJqNAMAdaIGicD1uiwxjk3xm52ogxrjXiU8qtYRf+OXmRFAk4VzVfl46Hov2OPXf7v4lGsvJz6eL+rwVjXyi6VqQXH259a3WRCFaxrbQNWuhlhGzise/HO18uQH9AQpqQWbHw/+XX07tQWskEaA4QJTMEWVsPWpnr3gArxReG5RYq4zFcS20reWk4UlQZQ6vOhfp1EeKhtoxpqxdW7jqq35lcicm8JsLInbESNneYOqsmgVhTdtKE53Ni5Px9Xjb0LOw/m8nwpUxLPtnD5hf0x4fXnAX8enJIA4brkRIHPRN+ho3CgJAzF6cTb/34b144ezWNBa9bRn99HdCl6DQRW16xegyEXDoGvtITXvEsuGYY333wdQb+PfdaJMY32uhLLSuCVLG7oce/cqTMKCwuxbftW9mNNS0tjcEo/I6DatUs3BrSGoXH7CqkM/7pkCZwuFxo3bsL91TR10Dq9e88eZlgJ7L4/YSJGjBjBoDUWqNaGdkDVT0j1tjgxwFpxljHevFrlV3qcRGo1cqwVAdZ16zbwacuqFqoYrh/nzq7egP6Pbn0GsMZ54ysDrJVNDsdlWGsVsMZ8gTiTTse+/jEXFPkrsywxlGuF1hFxgOOKhve0A6zRQJMAq2XAKCjCirnz8dv69Th/6IVo3rkTHF43B6KGRMIREhymDavAh1lTpuLnubPxx+tG4+zBg+AgD0ySp2fLGcH6kV3Jy+NfwuLFC/HKa//CyhWrMGbMDVRoxX1BM2fMwLCLLmSGdevqtdi8Zg0GnT8QumFg09o1yC/Ih2EbaJfVDk2aN8fs2d+hY7c/oEOXrnCoHi7XImsaYinp893s7zBq1ChmL6nMrV5mJpo2aIBrrrwKF140BG06dGA7G7JvidqZUD8jWdgQMyx6T00oxDyaGpdJIxxA0d5sBPPzoFoWPCRSEtKgyDIkjwvFug5vchqmzZqN515/B4VhDQMvGorX3v436tTJgEIgk53mhfUDiY4w4CXmmgaW/F5lhT1XqedTdrpArgtc8kTgn/pB2edUsNsURNB2lmFD1w2EQkFmJf3BAB+Tvjf1HjVu1RRaMIRZX83AQ/fcjXtvGos/XjIUjmApVJPYVaHaSwwujSMBVqHyGcnps+on9ZnJCBJr60pA/TbtYDm9CJtAqT+Ag4cOwuNxwtA1HD5wAN/Nmo0ZX05HqMTPPVz10usgq21LdGrfni0fEj1eGCEfXMTuko2OabBVDbVHKxHRJQKQpEBMIl6yy8Vh7crd+zHuvU8QcKpYsmoF2rZsC5DACTFExCpLBLx1OCwDimnDv3Unvp/2BY9Z+z690fG8gbBdXipe5nLDiD4XM6zRUjLdFpZGUTXmOKfHss1OKmCNsnjHY/NOFiNaTbAZXRfKByzH/Lyax63u/Yhn+zKW9XgbVwY0T3vAysgLpQ4vvlq8BYu2HEKYRY9MXHXRALz25D+QKFsgMpDmQgYHNShlrnqchUYB+Y2alMS0DAYgtEZQX+3BQj/++dR4XDykL4YN7AcXSctHK0qqPnitb0F9qvQhFphEoehCKelm6iZUJ7Wv6JwkVRJTsG7nPtx8z6P4bedeFpSyTR0eyUb/nl3wr6cfROPMZDipToV8bk0bpsMNNTEFN/7tUUz55ieagXH+oCGYPetbnosJ7Ap/ICEgGF2eT9arXdngRZ8D8lK97NJLsX3bdr6evn174+WXXuD1hYBmfn4+5s6di2DQjx49e6F5s+bMeBKTunbtOnjcHi4TdrmdaNWqFZo3b879qcSyHjx4kP+tawYKiwpQXFjI/aiHD+cgGAyhQ1ZHJCYmcZsLnSs9M4OT3Q899AgKCovx0ksv4brrruPzRQHS6VgWfCKA9XhTzIm9qicPsK5du75a7+QZwBrfcJ0BrPGNE05bwBq9/oqy/ZV8t6NxbYROiWUQYkiCilQ6K7SYqMZqckoBa7wBIX9/ixdbRyiMrStWY/Hcn9GsaTOcP+JSIMkLW5WgEYhTJCimA46ggc1Ll+O918fj7HP64NLR18KdkQGd7F/cHg5MaN3NOXwYo0f/CTffdCOGDruQhSfOPrsv96aQSNKwYUMxfdo09gM1/QHMmjEDzRo0RIcuWSxxX1hUBNthoV69TGzevAkbN2/G0EsvR1q9+nAQq+qQWdCJGOC83Dzcd++9+GLaVCSkJKP3OX0w8tLL0Kdnb3Tt3JntdkigR1IVLqUlMENiRlS+TOCHBEcIcBPbR8IgDFj1EEAWOCU+FO7PhhUKwe0QljVul5s9XF116mDPnn0wVDeefPkV/PTrSvhMC2Nvuw1//fu9aNK0KYNMEYhQiavMANbBERH7vQgLGQJsisqMHy3SejAMquOjkuxAMADd1JkxpTIo+o9tX0RmADKVa9N3oII7VUXdenXhTU2Epofwxksv4stJH2LqpInwhANwGWG4HFTmLa6JLoGYAbocAqxchMaKmJH+NonsKBSYihNKSh3otgP5pX5mRhS3Cz5/Kb6ZORM/zf0R2zZv4e/VrkUT9OiShXYtmqN186ZwywpCvlJYhg6n4oBMPXMESm2LlZS59M4yuU/J5fEgTGW9JChFapuJSZi/fhNe+vhL5Bk6flq0EGf37gvJpD4x8cKGDWIrALqz0MI4vGQlfvp2NjyJCeg1ZAgadu/ONkT0PajEjFU/OcohRWTxAhOEJ7B62gLW8nOaoILKflo2N8U5H5WVyB4n2Ve+FeR4gKZ8yW3Z9BwTdZ0cQBTnQlbRZrHiSyLqPX4Z9kkEr7XPsFKJqQJK5WX7dDz/+Ur2AKUy4DpJLkx+9wX06tAEiYoMyUGVDNS3eDJUgm0u86UknCU5mW0M+kshOb0osT24/vZ/wK1a+OSdl+G0QlxxQeD5dPgYpg7V6WbVcu4z1YOQCUw7vdh2uATX3HIv1mzdxXMK2XlZwVIMG9AdH7z5MhQ7LPr7eWINcruGbjmZZf12/jLcdt+T8OsG22ytWL2Kk3q0NvAnznf4ZI4R+ak+8MADePON13mdSUtLxZRPP2avbQKJubm52L59G1avXsXM6bBhl8BDc3c4jMWLF2P2rNncpzpgwABkderIzGsUWO7ZswdLlixhMEvsLCVnmzdtgqZNm/O/N23ZjLPOOgsNGjRgcMzPJq2Rto0ZX3+NBx56lH9H/q/k9x1NPJ2O1jbHA6zRKaey+1gRYD0xoFr+TJUA1zhZ1vIM6333PYA1a9dV67E8A1jjG64zgDW+cTr9AWs1JvgKASvPGkcWifIMa4XDVMMF5ZQB1nIg/Li3mr+7BYusTWwb+bv3Ysmcn1Cck4+R11wNd+P6sBNdCMCEKslQDQkOw4bv4EG88OgDSElJwjU334IGHTpyz6FDJUEe8mWTsGv7DqxevRKXXDyMhSgUxYk7b78L770/EW6PC5KqYu+uHUhxe5ndWr90CQ7v2QdvggdNWjRh4EWL2vr1a7E3ey9ad+iAXv0HspWNpDoR0kXmfu+ebDz04EP4z3/+g/MG9MfQ4Rdj2IgRyKxTB4kuN3vmUXmy6lKhkcBUxO+Oi5051W9zyS4JFFlaCFrIj1CgBOFACUzNjySnE4GiIqiw4aLy4VCYbVqovzKkGZCIvZNVfDd/MZ5/awIKSkqhyQpGXHEl7n/4YTRv1YJLyVhB2QGoxK3SuFNjGYFSy+QSs9KAHwbZrRgmQsU+uKCwp21QD8GUbFb0JHEpyiQT0KbSavK+pTHgviOd/Ggl1G1QD660BBSV5OO+2+9AhteNR/52J7ScQ3BZGlzkWxvplRJA1cFleiQoQiAw6ldIjznxwLaiQnM4kO8L8nf1ptXhsr11GzbijX+/hex9+5CfU4CUBBcuumAgenbpjEaZGbCCARikNumMgHTbZPENkngxdYOZZrKoYWKBOmhNC6rXwxY/Ps3gYDstIxMTp8/E5DnzUapI+G7+fPTt2Ud4/VItBLH/7MNLdjdhIBDAlh/mYcPylXCnJKP/pZciuVUrmAoJmwgRE7bzYGB+NGBl8j3OebH8ZieVYY2eLJZp5XmvHGAta3YqF/RG57eYeeEoxrPcz8uAZQU9reWZ0vLCJ5xEiflUxrjWcJhrfbe4WNbY8a/oCqrLtlYQqZ4MwErSBJSPM1wefLJoB5ZsoHYMwOnyoFu7xvj6k9fhssLwUk86VXxE6cVaHmV6v2mKpWoNfu8cDhwqLMXfH3sFpm1iwlsvw2P5IZEQ1GkTmYm5wbaoykQUNNtkz6V6sOdQEf72xHjM/XUlTFuGZJnISEnAbddfiVuuG4VUJyUjdVHOSqy2FWKmFrIbQdOB7PwARl1/J3buzwFpJl9+5VWY/NEk9v0+ob6EWrhv4t23sXz5ci67LSzIZ4Zz7Ni/4Nz+/Riwkqov9aSSyjR5stIuPXv2YmC7du1abN26FcXFJWjYoCGGDBmCOulpvGbRfuS1TX2qJM5Ea3vHjh0ZdGampzOjWlxawmCWwG+PHj343HQfKFlLfxID+9yLL+H7H+YiK6sTvvhiGpo3b/Ff5cN6DGysFCCKd6X89HPiJcFlR6z8iYkDtJ4BrLXwwsV5iNNmWozzen+3zU57hrUMsFZ9S6sFWI/XsxUve1nurp2WgJWv0RJCQKYF0x/Cmh/n47elK9Cjz9nIGtgXZmoCwg6b7UBUQhGEcsIhfPTyC9i+bQsuvuoq9Bw8mJV7TUnlMk4CBcUFhQxoCZDJCqm/BjHjy5m4/fY7oRkadEPD559PwVUjRgpfzIAfezZvxbbtW+AL+mGYGisLkiR+Sp066NmnL5Lq1otoFUuQZBUFxSW447bbsWjBAvzjH//ALTfdCNnlhEnBhiFANotZWBaXripuUhUmVlMwfHYohEBePoK5uTBKSxjIUd7btkXZLGnlEvtHpcJOWfQ/EgC2bQdUUssNG0iqUxe5hSXwGQ58PG0G3v30M0huD4rCOs4fehGefP5ZNCXQalnwejwI+gMoOpSHkrxCZnepdIqYRZ3vA5XpqUBYR5o7idlYvxaAIVFvqQAp/AeBiQhJy36nfBtJDEpGvUYNoKZ7sW7DKtxz22144I7b0a5hPaQ7FVi+IrjJy5QZVovHSQRkxKoKMSIWwoo8u/TzoGEIQS3yMPUmIq/Uj3kLFuKVN95EaUAHeT727dkdV428DOmJCQiVFHEfF5iRtpDscsI2NJhaiFlkuL2c3LCpBJpM4rkkmEbaAT+JL7m9CFFG3eVkVei7HxmHbTlF8DslrNmyFa2atmQmNypQ5FAonNQgE2D1+7F86gzkZO+HMyUZ/UaNhKd+AxgMWIWQCY2XAKxCtIo+dLdPFLA+/MjjRwUY1Zm0j9vDWiHzV24SirY0xChnHnX+8ptXst3xAObRwZOYTSsS5DsSYB0JuE47djX6fEd8jOO6V/9lDCv5ZlrUE66oyA55MOnbpdhbEIRNyTbbwl9vvAKP3HsX1HApl8lTj+JJ/UgOhHTAp9n464NPYNuOPZj471fQqmEqvGwXQ6WzNB/UMCNcqxdvc4kqKchT6W7I1CG53Niycz9uv/cJrNq2F5LLAzMURPc2LTH+qYeR1bYxEkiYkJhY9vAm9VoSkzIZiDOJrbgRkty4//Fn8cG0OdAdQEJiCn75ZRGyOnYQ34Dn4zKZglPGuHLzCSUWTJ1tar7//nuel3v16oV77/078nIOs/0YAU/6NGrUiN//9evXM4NKfaqkU9G6dWt4vQlc9dS1a1dk1s3g3+3bt48Ba2pqKlJSUrgsOCMjg3UnCJgSk0rMLgFesschMFu/fn1hkUZ+r2TbBmDnnj148qlnQUztBRecj0mTPkK9emK76Od06WetimGl663utEJrRbRV7cQY1+O873FMBWcAa61OOMc9WNXo5tRdy2l9pooA6/Emg1PWw1o2M8U/fMcAVl4cjt4/+s/jiiyVrSbVe4xOX8Bqw6SMsEE9gMCOpSux8JtveUE6d9SlUOqmwlBV9riUqALXEgzV8llfYfrUz9Hj7L645JrRcCWnwHa6GAAxWyY7EA5r8Lid0MNhLlddsXw1rrnmGuzYtZNLgUZfcw0m/PvfDFp4VddITceEP+CHFg5xqS75nyYmp0BN8EAjRlN1sqokMbSTJ3+GW26+CbfdfAvGjXsCCR4Ply9TIEBsKKnGkmIjAU0G5nqYvUM1vx+lOTnw5+XDoRlwE3vKvVzkISpKhB0Ok4UwRPhAdIUoI6WFlYNBau1UvSjx+SG7vJw9zy/245V33sP3i36BnwSA4EC9Zs1w571/x2UjLkeDBvXgZFoQMMMaQr4AQv4gNCr1tSy25nESk2ra8CoqgnRs6meNlIuJbyHKdTnrz4EQiQcR2yjBm+BFnXp1oXhVfPrpR5g88T28Mf5FaLkH0TDZA5MAa8RCgthZibL6kgyNSnSZAaGyWALHZGnkYEZGJwKaetBkJw7lF+H9jz7BT/MWQtctdCBF6d7d0a1zZy6npZJql+zga1dsky1oSF1ZlQCPSmXEHvgMC6qicDAkiuAoey7BnZCA/OJSKInJCNkSXMlp2LlvH66/7S4UaCbklBRsy96DpIRkSDwIkWVbtmDaYaiWDkdJKb576z0E/X6kNm2CPiMugzsjHQbZM0ERDCuNJxeSRz0PJaG4zD+rWbBMDCsB1iiIi39WisSoNTlvdS+1qkRb5PeVlfeW/07xblfdsTiV21eLYa2NC6skwjwpDCtXENDbrEB3OPHz5oOYsWSbaGVQVSQ53fjwjWfRr3MTkPOKZZ+cUlzdNOF2OWHpIRiuNLz+0Zd49l/v4o0XHsHIQX3gMgPcj29AgaK6uBf9aPuO2hj4qo9R3o+VEqJaKMjXFLIc2LBzH+66/yls3JENS1bgVIBBfbpg/GP3oSkJFFoGJ2cVlRIFQvGcyqFpbuPfESS3JNiuBPyyfgtGXnsnAqQVIEl47plncc89d3O/bJlnLa879F+1JSmr/rIxW0TjIm4rsC3MmzcPgwYNjjDMNt5441V0794Nixcu4L1IMKl9+/YMNolppT5WElIii5pOnTqhU5cuCPgCWLZ0KZf4JqckIxDwc3lv06ZNuZyXwCcxrQROCZTKqsoJV3of6VgEgul4xL4mJyZx72tychInAjZu2YolS5fjgw8+ZGb1oYcexv3333+Utc1/A2CNbTur1g07Dsit3nFqH7CuXSd6WONNUJ4pCY7vjlUPacR3zP8vtyoPWKuaCOICrNFAK2aFKJuSy34X53CWv5PHCeKOVL7FbBSrNhxta41sKFRDK0G0cV6eeHsFMD5lgLU61yY6WKHbBvcWyoYJIycP0ydOglNy4A8D+qFxp3YMFizqgbIIqIl+v9xt6/HGCy8i2ZuM6++8CxlNm7J4kEly+BG/PQIA3BsYyd7v2rULY2+6kRdFKvtp3649Zn37LerVrcuTXNlo81+iWXeDQSuBMmIBqMeJSsxC4TCbia9YtgzPPfss7r7rbgFo3U5oBJZswEV9mtQnQ5BEC8JfUgDDX4pAYQGMEh8U3YBXUrkciwu/iHVlYSOdWWdiKEjKn7L/Lrebpfypn5SDD7JikFW+Tuq/JBERAlzb9+7DR1/MwLL1m1AQ1lFiWPCkpmL4yJEYOngQBvTrg0YNGnOvKvdE0f5aGJZhwdA0/s/UdC6ZJRVcmxAjCy+JHjsOYwh0yg4uCTYsEwmJiTwuJE6hOl04eOgQbrvxJgzs0wO3jvkTDm7bhGTZAMkYqeTt6lJRVFTM1jpkEUQJBhI7oe/tpB5XU4Pb7USQAklJQciWsfK3rZg0ZSrWb96O5s2aoXf3Thg2oC9SE73wukX2m1hLUv9VqR+YHAzJJ5a8CcvuLVkk0ZhFgVq0l9YBjQ5AvryqB2FJheROwpPPvYApM2YiCBnnX3wxPp36OZxOFws12VROLdkwZAOWrcGphWAfzsU3b75P9edo0KUT/jDkAqjJyZxEcUiU6KAhVCMesoKpZuDLddD0tlcXBYrvEQWsVc2PsYt5+W3F80+Jhxi54liQGRNfcHBZnomKBZz8RctNBOXjk4p+z9a/kWetCoAbV7nvkUn3+ErC1Zyzam3zWLXg8grBJ4vpqwC0jsrcLcrxSb+bKyfEk0j/b5F6N/eVUy8D9diT/xOxdzKrstM8QC0PwobEYDsQg3rxqWqAsZIBxelmlnXCrCXYkx+E7VBYEf3C/mfh49eehkwezCRwQ4LmnLhTIrZPYqSpnFf0t0eTPGJ+FqUdDk6ciaVOJPZE9UOkakMR85vi8mLJln24+sa/IyUlEfNnfoRkRwgOI8zvJjVLUH++Kh/xauVjxtwH0V8vTiZOIQT8omcvm1d4LGNfmMi/aECo+oOtp0TwIKYAixOgpNxOLRYkXkeaDKbkQshW8fHUmXjl3x9wKTPpDCQ4Fdxxwyjc9ZdrkKTKkMmbmytdxDmpAocLOuhcdA/ZdozmVwu2rCLkcGL4dbdhydotXFly4YUXY8qUT+H2uNlajRIN0bniZPb0RoEFvcu8hhk6l/9O/Xwq38TGjRph8uTJCAR8+GnuD8yMDh48GImJiZwoXbNmDfeS0ueiiy5C586dWeWXVPB/nPsjs6Bt2rZhFpWALoFWek6p1zU7O5vBLpUGt2nXDnUzMzkmcKoqcnJyeF/qZSWLHNrHMHT4An5sWL8R/mAQ778/Adu270B6RgZmzZqN7t27i/tK4o9U4k7Z5pP1Dsc5AX388WR8/MmncW4d/2Ynxqwe+74cc+bK1oqYn1fEsEYBa9kZqrjQM4A1vnt+BrDGN05H9bByprCKT6WANTY4igewlq1IVZ0x5vdVxJoi/jo+AD36Mis4YM3iWb7I0xmwGjBhamG4KMwp8WHD4l+xcskStOrQDr2HDoGakgybhI6IpbKphxIIHNyDKRMmYNvGrRg+chTOuWQ4LEWCTeU93P9IpaUO4WFKATT1yBYW4r7778OUKVN4wSPPtYkTJuKC88+v9EZz/6dlRjw6yZ9UZGJJjfDiiy9GUWEhXn/9dVx37XWi14UELmwTCgFwCr4DAeglhSgtyEHQXwwjGIBD15BArB7Zt4TCXPZLoUXA70fA50M4EODSKBZnop5Rp8IiPqmpyfAmJfI1sMiUSpY6YGVjSXHCF9KwPycH2TmFmDn3J8z9dQXyAiFYqgKH6kRyUgIaNWyIZk2bo1///ujT5xy0aNEKmRl1OMhRZFHww4GNaYjvalD/FF2iyYEo9woTo0qlrfSforDwEl0D9f/Stg/c9wB+mv0tJn80ERluGXZhLhAqRbJLQcBfgoTEJAajRaV+LF+1Bh06ZqFl8xbwlxSyKJNiky8qeb1KMGUXDhaW4us5P2Lx0hVo1aYthg4bis7t2sIRKoGbekIl6vcSQlBMZpvEUhNTG+mLjZQxi+D2SG45ylxTlTn1czncXvhNwJ2WiXmLl+H+R8cht8THDO+4Z57FHX+9G4qkMACmjyQ7oCEE0wrBZRg4vHodVs+cDVNW0G7AOWjdpzeYClFc7Dkr/FYVDnJF+XMUsIrAMp45rqIHNd4e1thyrsoe+KOAaHnAGjv/lAeUVW1b0QmrkfAri/8rmgNjgWk1puza2rQmbG90n/J9t7V1TZUep4Ig7oqMXQwwYcswJYv7/UPBEFykGm6GmVkiMTtKxLlcCbB0EpNVoNH7Ra0KqsQ2TxKJ59kaZAJyJr2XlIQLApaMsFoHm/N1vDNjITN79ElyAq889SCuvHgwXNB5jnDIKoMqYjrpPaMed11SITMWjfa/M5KMlCgJ0Tau+OBqCSHcxvCbSvthImxa8Ftu9B95LXYfyEOfbh0wa/LbMPx5SEpMQshHgmxOFgi2dS3i1SpGMJb5JLBOvuCR35Qpm3PCKTYUiCadIyJy4jhHSilp82gikphUSkzSvErAiFhBUpq3FTeKDAX3PPQ0pv3nByhOFycrHZaFm/40DM89cDdkPQCn0x0B6PGJVlHZs5qcgfETp+LRZ16BKQHJyRmYt2AROmW1hYPuHV8/WW2dQMBRjQdZVA3J2L59Ky67bAQLKtGY/PGPV2PMmD/j4MED2LNrJ5f+9u3bl6+LVISp35T+TmzoOefQWtaCy383bNiA0tJStqpp2bIl96MS2KV3jQAq7UtqwaQ0TGt51+7dmU0lcSsCrIUFBfjl1185gUElxrQfgVzKwBzI3s/rLvW7Pv74PxmUkqrwggULkJKczIlgmquE5U0VQmrVGKOabHqyAGv5a6kZgC2PSqv4huU2PwNYa/JE1GyfM4A1znGLMqxi4qx68vzdAGvVlxYhOitWBxbDIcJJ/ht3tlcwSHGcp7KhPd0BKzF7blJRpRLV3Hx8/eU09sI8f+QIpDZsAET6eYgzpXy7VZqHxXN+wLQpU9GmQxbuevhhWKSC63ZRxauwS3AIhpX1PKiP1LLw8r9extNPP80+bpRx/ee4J3DPPfcw+CpfoieYzCM3QlFVmFRvBWDq1Km4fswYNKjfAO+++y5nfolCY5FJ6tGkpqFgEMX79sGfnwstWMrsHxXJqbYNJwFEw2L1X/KJzc3PQzgURjhMAZ7NJc3RzC6dV3E7kZ6ehnoN6vMiyYCVe29sXlgps0zhXKHPj9+2bofPAL6ZOw/fzFuMECniulxwKApKqcyX/EDJR1bT0bpNWzRr1hwXDrkQXbt0QZfOnZCWlsJMrxYKwel28UJN/yPwLngMAlc2W0SQYAp5kFLJ9aZNm/HkP/+Jb2ZMx7OPP47bb74RpTu3IZR7CGluFW63gsmkR/MAACAASURBVNLCAsiqk3tJ12/diieefhGdu3TGuIcfhOErhmSGoZKvqR6C6vLCrxmQPckImA4ENQupddLhdrtRlH8YbopiqU+OGAoColxuTFcngGo0tBSWPuLlIUaYlYGjYSeVNUsOuFNSsX3ffqQ3aobc0iAefvIZ/PzrcjicTjRs2hwfTp6Mbj3O4nJqCkqIiaAT6HaIu1BVTcOqr79F/prfWPSq+6UXo1HnLGiUdHB7IgW/JLx0BLBSZEjXZhHPQSxsHEm5it7v6jCslc0P5T2hjwKIFQHCyhjQin5eVWxSGQiN+XmUAT7eMlAT4Hi8pai2j1fhucqrBce5Np7QZuUizCsy9kTUuumNsbjkXaKKB4sE0SzYqoKikI0DhSbyiv3Yn1eMkmAAIdMU1QMAMhMT0K5ROrq1yIRilEKhd44sVRw6JEOlWQ+aKxGTf1qNZdtyuArBYVho0CgDX336Dlqne6GaAVFGHLHAIcBKQM9wqAxeqXheXJEQjhOPRxSwcmpR6AbFAFbLYUGTXPhoxo+49+nxXM3RMDUBC76ZgvREGRIlxyxSKxZMZNRj+tgFOKYCp2y9Fmx0dFvx9yOMb5TlFWs6XRetTKJPNFqEQCw1rz2R3lFiNP26ielz5uON9ydj86593KfP4j+Ghv49s/DxO+ORqthwi6ZP0VwQZ2xAt54Uy9ftzcXVY+/GwbwiGJaChx5+GE888SinegV7TQkHOZ6wq8aPIicYyfc6wtB/9tlnGDt2LINDKuN+4IH7ueeU5vsEj5t/TgCUelU3b97M5bxt27bFjh07mB2lbYkdpbGi7Qic0r8JyFIpMGlSkOASlf3StvQzArUUF7RvS2DdwV7iAZ8AtevWrUPb9u34WOTzSsA4e+8+7nXt2q0bRl/3Z+zctYe//8svv4wbbriBr5U/0aQFZ1B/n08ZYC3/cJRLsJzo1dUMsMYMUlUXUMH6cTzAymtFZXoKMec6w7BWNfCR6ep3aZKI79pOq61iS4LjCeZ+F8Aa93x0HLAaCfKq7GGL+1yxt1HsNGbMtbh+zHWn1f2li6EwI8wS/DacVGIWCAGahvmzZ2Fvdjb6nHceWnXvBoeLFICFxyoXLAVLsXXDBnzy3kRouo0HHn8MKQ3rM2BlMZ9IYRsrukaYLFogZ3z9Fe666y4cOnSIAeGfr72OTcEpA1v2cQgBIAKrLC5k28zI0p/MKjokPPbYY3j2uWeR1bEjJkx4H7169eRtyEdV95VAKy6G6SvlPlXZ0OCRHSgpLUSixwO3qiJc4kPB4Rz4C0tYAMqk8mEWZBLKtSqpEcsye53SD+g6klKS0aBRIyQkeaBbgn2g78bnJVsaRUXIMLB9z34UBULwaSZWbtiEmXN+wIHcfIQYtJP4hoIWLVvB6fVi3/6DKCVWN0yWDg64nCrqZmSgY/u2XE7VonVrqF4nnIrKTAvFMpZucpldKBRGbk4uduzYhuzsfZzdzsvJxQ1XX4nnnngCWmE+Svfshl1ShPpJCQwuqTFXSUpBgd+PLfsO4IEnn4PfV4KP3noV7Zs1hhkogWyQxUQILg8JJMkwHE5hCyMTwx1VJCZQb7M4Fo0b+5gysBYxFgEwcd+jLw39SX3EkaAx8itiZwzJgTAx98mpKAmbeO+TKfh46nRotgMh28TNt9+OBx9+FN7kZH72DALRCpUXU/ohDIWkUUqK8PMnn0HfexCOxCT8YdQIZLRqTrwRFKcn4lpCfawUkEcZVgFYyT7pRBnWaA+rCI6PP1EcVekRmz6N7lYVYxkFpeW3q2q/E5h9YssHKztMbJlwRQFL7M/K/z52zJgliS1PPoHrrnLXigBrNAI8mQxXTJR5RUY2OXbypSo2VVaEYDs9sNxJKAwCi9Zsx6otuSjRdAR0SlBR2wVVk5DdmIMtw1TJgSRJRp/2jXBR385whXOhUvJJcTJ7SPO8ITuxq9jG5DmrcaA4xH3qIcvG/905Bv+45RokOIi6tWFGdAoovUNALloSTGJtokHiyFt+BB2I7vqjVj6b1Mx1+CUvRo69HwtXbWAQRr3td/zlajx5/61wakUMnCXFFVF+j2p1C8ZS+EVXFFyTRVb0/RUrmfgcES2i1JkArUemIeorFYlRIYrE9miWgyuIZKcXK9esw+PPvITlm/eiJKCxtQ2VWjsVGXW8Cr6e8g5aNUjlyhKF1ksHJeAEaI/nQ+cmJf1SqLju9oewcPkqhE2ZfUlXrVqJlNREAcE5yUudGlVXtsVz3oq2oXWLmEjBsDrwt7/9DW+99Rb/u1nTxhg+/GIu/z333HORlODl3lJiRQmIUj8qCTIRiKSfr1y5kkErMaIEYglgErAktpVYa+p5pTWfjk37pqenM2jNy8vDqlWrWMyJ7OKcTpX/pAQsCTXRcXr07IG0OlSFZGPLps0MfPsN6I/3J36Il8a/DF03+Vq++eYbjiMormBfc1ovf8fPqQCsNQersQNznIxmJb86A1hP3YN1hmGNc6xrrYc1djIvC8qO/PCYHtaK1qdKo6Q4vwxHQEd6Ssv2igny/hcBK339oK1BdUhQqZeRpBw1Dds2rMeSX35Fo6ZN0G/IEDhTkzm/TgGBAKx+FObnYeZn07B82UpcesVIDLn0MlIiYl9RAq0ifBAiTbQCUxxKWdNrr72WM620sHTv1g0fTPyAhRxiy/RoYaPML4G5UDjE+xMopLIkv68U144ejdnfzUa3rt0w8cOJ3CdjkMqspSOQfxj5e3YD/gCcpgWPBNGjK5F7TRC+khKUFhQj5PPD1gxRYivTVVIpnbCaoaCZ/kflthyKSdRi6URaeh22jgH5n7KwhsSLMIM1WvxtwB82sGPvPhQHwpDdXmzZvgvf/zQPq7duh18z2Zpn4AWDMObGG+ELhrBr7x5sWP8b9h/Yjz27dyE3JwcaMb10ZoXGUpQ5EVjnR5jKhKOspm3D7VS5zJd6SwddcD5uu2ksMp0KDm/ajHDOYSSQQnFE18qkPi6vF35Jxfw1azDupVdQ6g/g3rHX4K6xf4ZeWgSFrBh0EspywqRyQosYZQmq08P3iEAnle/JTgdMFhsRQJ9KsNnblt9fYmFEwCgiz0gURuw3/54ER6g/zgFDklkZ2JGUgpnfzcW//v0e9ubkcWliVreueOGlF3D2OX0hK04GweQ7K7O8MLGtGlTLQCB7LxZ9MR12bhFSmjRBtxHD4a6bAVtRYJPyMh3fIdhVgfeibLAoZxQJuTijznJTTrwM63HF3CqbxiqwlymTEY1lUytjYaNjH+80WX678uc4zhBVBVj5UiKZ9+OB+vLgON6MfY2+4u/BsPLzfyQSvCJjr2AGI1U+lqIgJ2Bh9c4cLFy9C0W6AnL2VFUHtLABmXs+ic3UWDSNqj1sWwZ1h7ttA/27t8HgPzRFqhWASpZdkg7dtmA5VGjOFCzcnIOv5m+ARnO+U0ZWq+b4YsJ4pLsdLJBGiUkXSwfTu0rzD5Xi0hVWBlijYPXo6JbaHKhFZO6StRh9x4NcGdK8eUvs2buPe2hffPxeXDHkbLioJYMTFPRCR6qcIhYr0XsazXsJYBhZWyiBGjmlSDqJwCE2RRb9CbPCNH/S/GNZ/HdajzRKdzlUbN17EB9//hWmfjUbhb6AEBA0iPWl9cGGS5JxUb+z8NGbTwNaKVQqk2YBPboH8YNKfpZJ6E5SMP69yXjilQ850WkaJr6a+TWGXjyUx53mURqCkwW6Yt8xSiTTf+SbSsCTxP86ZXVAixbNuC91+PDh3Ab0xRdfMOiksmACiCSGRGCUQOn8+fPRvEVzDDxvIINGAsK0ftP2ZJND7GyrVq24DSgzM5PvVCAQ4NLgFcuXIyc3B61atkKnrCxkZGQyUCZVYWJymzVvzslb+mzeuJFtc7I6d0Jubh6uG3MDSkpLue960qRJGDVqFK+TUTBeozmhlnY6mYC1fHvJiQHXSlBp7I/LoaaKAOu69RvEGxin+voZhjW+B+0MYI1vnGJ6WCNiIFXsVyHDeu4FR+9Vm4C1WvFlBYA1JsgTgifH4d6rda7Yryx2PF0ZVhqCgBVmdVpFN9lqhdReS4qL8dO3s5nFGzriUqQ0qMcWCSx8RIuuqXM57dzvvsfXU79E01Yt8X+PjyNqkv8j9UPBW5HyrBhowjVUInTFFVewwTjJ2SclJHJPa//+/XnRJKGhUDDIpUGarnNvJmVuCaiSuqy/tBSffvoJXnjuOeQV5KNLl654/4MJrE5IwMmhBxA8tBelBw9CDmuQQ9SbS4IiDmYSDx0+hMKCQgbSXvJp1UhkyeAFlkUzIln76B3UqeSVSl0V4X2quFQ0adIUnuQkZi0Y0FKGuqwvCpAUFflFPmQfOMS9osQekPXN0vUb8Z8ffkJ+SQm8iUkYdtkIPPv8C0isk4qi4lIUFxWiID+Ps857d+3Ert27sHbjGhQVF8Hv83NfGy0GdK9IabFZ4yZo27o1mjVtygt9/UaN0axpE7iMEAL79+Lgtu1Ismx4TRuyrnM4HCZ5kzrp2O8P4pPZ32HiF1/yOPdo3RhTJrzNDKubOkrNMGmacAktCabYsgt+fxiKLMEpUz+oiTDCkTJgwYQQaFdIkZd6bmlfLq0n4Zgj1CFxnPRhcRkGq1RyqCChbj28+vY7+OSLmdhfWIQgWVy4vHjm+Wdw/Q1/hsfr5WOqkhCXIUqXelhN6iMzNOT+tgmrvv8BKCpFoy6dkUWBn9fLlQGUhyEATSJXDFgjQS8/oRG14RMFrI88Oo6/V1V9qsftoy9fzhsNxmNbFUQELj6VzUnVAJnHTOmVXENVWD4WiJZXiSzPrEaDGv4KR3kNHltKVv73cS5d8W/2ewLWiKniFRm7xfzokBCUPdh2yI95q3Zix+EgQtw5asHrdOC6Ky5DeloyPB4XtGAI+Xl52LxtFzZu2Yn80iDPt1Ra61UVnNW2Lob37oAUswQSlfpSi6xDgeZQUSil4p3pC5BdRCXFJpJUBya98SyG9OkKS6d3WmJhM6FuK8plRRl/+Qg2+gCKNgDRUsMGKbwfsca6NwVj7vwHvvthMa4cPhCPPvwQfl22Bi+89m8U5OXh2pGDcPfNY5GaQH7NOrebiBaCI/ZaPDaCchfJw4gwVZQ9Fa/zsaD5qMpLGgBqodBJNM8B1e1BMGxi5fpNmDJjNn5evBzZOflc1SESXGKds20CrBJrIjx81w24+4bL4VVlZqFJW4FU0TlhV40PW7VIDizfdgCDRt4MU5J5Xv/j6Gvx7oT3uR2FViMCXpwZPEmf2Pf08OHDrPJL5br0yerYHo0aNWBweuGFQ7Bv7172OifG88orr2QRJbo+2o9saKi0l9bpPr3PRp30OiwISOv57t278dtvvzGwJZsbKgOmd5rY1z2793C/LC0YtJ4R40rlv/QntbvQ/SVAW1BUyD2uBIS3bBKAtVPnzkhMTMZNt9yKJUuX8T2lPtqff/6Zj8+K+05K7Px+n5MNWMVSIN7JkwJYY4euHKY9A1hP3XN1BrDGOdY9ep0T8bKuODKKLbWhQx4fsFZEb4oLiT8/GXPh1QaQ5dQ3o4eKydhG+SBmXKoQaKp6CI++wNMZsJIHKIUCimmzqARH+JaNzes24JvpMzD4ogvRpVcP9sbkEiUChgQaLBv7du7BK8+/yGzpddePQVaPs2DTWkPsHKnu2lQ6Sr2WpGQp/NbIM/WVV14pK/F95qmncccdd+DQgQOciaVtaB/N0NmjtEmjhrwYUoBz9x134uuZXwsmFEC3nt3x/sQJ6NCxIwhcOh0G8rb9hoLdO5Hu9sJLJawBP4ry8pi55J4w7rUUd5BYQGrFlGKCDr5zFLhQmauqoMTngyfRC0lVUOr3o27DhqjfuCH/jix4Ej1eYXlDbAZ5tDqd0HQTeflFOHQoB/5ACIonEUpyHRz2+THl82lYvHw5LFlG/3PPw2NPjEOXnr0EC62FhSAIMYMGlduGYbN0JlGLLA8q7k+Y1DVlvn4HW7U42PvUDPixc8M6KHoALmKXdQtu8qSle6Y4UWIYCMhOGKmpuP3hxyCnpmHNb+uQrtr47qvPoBgB2IFiuBWJGRsKmKgsmOwxmGamBASPHTE2NJYRS5gIBeJgewyZg7wQCcHIKpxkN0Q9uaR6bOiok5GG/QcPwZucwpwN9a++/t4EvD3xI2ZawxL5v9q48k+j8dEnH3LJLpWBUwAjs5BLZKF22ND8xXDrYWz7ZSm2LFwAxTDRpv8AtB40iNl+SpyQJZO4djEHHCkePMLKRIqEq36tK9jieKJLFQHYWEuDMlbyeFNbeZwgIpWKAWtFyfJ45srqgOAajdKRnSoCt7HsbPnDl2duRYBWCStQ3WuLMNi1drzqnh/AyIydsEwHNCURS3fmYdq8TdBlGbopgchUstya8u+XMfS8noAZEgkyqmYgFsvhxJ79h/DOhE/x+VdzkFtSCt12wOUAerZrhEv6tkemHISDKiYUFQYlmpyJWLm7GJ/9sB4lNMfKDvztxmvw1D9uheYvYpVvVuwlZXaeBwmwClAa5S+Feq94sMTvwCwcCcMRMKRnnBJRm3N9OHf4HznJtnTWFNRPdnGlRI7PxJVj78Lq9VvRumVTjPu/23FR/16kFYxQIMgMr5PVioVSOzOnBFhtk1tF6LvrJoE64a1Mj4O4h6Kfnq6bWVSSfSJ/LhorSrY6E+AL65j/y3K8+d4HWLp6qyjnJaElahewgZS0Onhy3Di88tLz2LV7N7dRkLr6G0/9A3+6uB8UgwCnUGEm267qWNiKagHhAV3iSMD5I8dgw7b93Ffbul07zPz2WzRr0oDXP7qwk1kSTPeO1loav0WLFmHgwIEMMmmcu3TOQrt2pPDbGR06dMD6tWvZO5Xs7mg7AqwEUqnXlO4Flfhu27KVf9+mbVt4vB5WAqb+Viob5soc00RmRiYnNskSh8AuAeDMzHT+vc/nR2JiEpcPqy4BNomFJcBL56BjH9y/D8FgCH37noPUtDp4/sWX8OGkSbCprNtBiu0b+Hqjc0RV7Rk1eF3j3uWID2tZWU+tdSOygni0GoHbpuK+rHIblt8xEqdXtuZE9q6qJJjnhUgysrK59QzDGt89OwNY4xsn9Ojdr1IwGQ34Y/vJqwasFZ/4lAFWfosi13BUgHbkkajQ3CKegO+Yr/bfBViptIrKZkWimsqmbOTtP4g5M79hcaRLr7wCklsFnEL2n0GVbqI4vwBffPwpVi9djuGXDsfgy4bzdtTLSocSVjTRYmshrDRx4kTccsstZYvKsKFDMW3qNBQXFnIZEIHfBI+XF6k6GXWQm5uDWTP/gzffeBPZe/egXt16zAAXFBehS7eumDDpA2R17gzN0Bhw5e/cCL2ggMtgg7kFCBYVwFdUBF3XIrYw0QdB2CQQUKce3ugnEobxtqQYSWCLwCr1p4Z0HU1bNENmw4asRkyLL3nNGqQ2TGXHHASIRT8c0lFUVILCgmJWEPZbQFrDRigmdd41a7Hgl1+xefdeNG7cCEOHXczS/I0bNWRgR4FYeloqkryuMrEQkusPh0IcUFJAVpqfz6VjBFepTJey1lo4gBSvG07bYMDqMk24DJtFWMIW4KOkRFoG1u3fjxfem4iBI0bgnQ8nwBkqxfTJ7yMj0QVoPrhhQuHyTQm2JYI5Aeps0TvGgPXImJEiqBALIbbAIYJJYjdpSwoubQd2bt+KZs2a8jAT65qYnIrcokJ89sUMTPrsCxQGAwhToOl04pIRI/HOexPg8rpY7VQsfgKw8v4cmAJWyA+7oAAbf56H/Rt/Y5XN7kOHod5ZPbisj4JtErApUzWtELAyN1XT1Bnb2kQZ1uNNrbFJMHqH6Dvx96og4Dim2qMqQBmd1iKCF8eQYbEX9v/Yuw4wKaqsezqnyQNDTgqYEFBUDIiYQDCSFBBzwICgIiooa1ZEdA2Y1jUCRlRExQQoKEkEJEnOzAwzDJM7d3X/37mvamiGmaFnCOvuT+/ygd3V1VWvqt67555zz60O7NZ08An+fsUzVEOwUh1gFUASnziqoYb0oAHMmgBr/BSeaEBYh/rX3lnbYIpZEbSk4MPZqzBv3Q5oJjusphisFg03XXUFnh9zP8K+3dKii/O0qtVU9dhkZmGzYsmajXjhzcn47ueF8vxxBj62STquOvd41HfEEPX7iMugWSwohhvvfrsUmwq8woZd3beXADIESyVpyXIAKk8k4UJwzBIJ1n/qc8De7WaMpJWkAxEjY0jzJrMN73w1A8NGj0W/Xufjnef/AVuwWNpdhUxOLN64HQNvuRc5xT64zDGc2v5YXHhOZ3Q56wy0bNIYmanJiullezFJCIbElMgwaOLzb9wHcgRmq5KcE2BbWW9PFG2Bt9yHLdk7seyvNVi0ZCXmLV6G9ZuzEaH5ki695eVt27Y1rh40ENcMvg7NW7TAovm/4rIrrkBJuRc2E/DWuIfQ+7xOsLDVmGiReS10NrkW9c6c26NaCBFnGv759id4fPybIsP2pKbiw08+Rq8eF0pJiiTparHfBMO6vTYTtjcaxRdffIGrrrqqwvzwpI7tcdppp4h812azoiA/X+psuX2LFi3kfQJOMplU+BB4rlyxUpRRJ7Rrh1A4JK1pyJxSHcUECBUBBJt04+d/E8imp6dL3SpjBPo48HzFCIqJD67f/oC4BtOkkb+pam4jOPnkTkhLS8fMn3/BHXcOlfmdCfJ3331XSo54HwhD/R987QtYE51EEjvouoPUyvuv4biq+Wh/LsHVzc/xapsjgDWx63wEsCY2Tuh02lmqTiPB138FYK0MWvc6PZNqy1FV0inBMdiz2X8HYOXxUupq5MtVuSQlv1FoviCWzluA+b/+hj5X9kPTtq0QY5sQptIp9dRiiAbDWLN4Cd546RW0PfpoXHfbrUhrWL+illWCBn3xiBEsmcz4c9mfOP3002XR4mJJWTBlRfUyMlBaWibW9slJScjL34mZM34UKdLMH39ERmo6Lr/0UpzeuTNeffVVLF62DK3atMabb7+F0844XRY5AtaCDX8huLsA4eJiFG7LBoJ+YSt5L0fZ6kGCPZWaEIaVklmjtpIDYrBxenseC92AzSb4QmHYnA40bdFCDIDMzAKLEUkUIb9P+pGKqRDrbQkk2TM2pKGwsBj5BbtR4g8gRNBld8LqcGJnQSEW/rEYK9eux47sbDRt2gynnNwRxx13LJI8HjF+ssTC0II+AaaURIe5qGtRGSOryYIkjxtJLg8cNGUSoyieFVvTRGCLarBHAJvIuGlgBJRTCt2oKab+MgdT5/yGex5+FLcNuwPlu3LwxovPoMOxR8ERDcIcCUiQxjI2uoaqMWEtG3ur6vJAk37f6P0RVdhqRZTulmYb8ouLkZ7VENvzduL1t97G3Pnz0a1bV2mX0PbYY7Fu4ya8N2kyZs2eh/JAEGXBIOxuF7pdcCEeefwJHH/CiVJXLB0KdMGhtLWQwJm/rcEcDKJo/UYs+/FHBAoLELVGce6gq+Fs1Qawq6SJQHq9eFVJgtWzqUTrCv4eTsBqyLgqOwPro1pRal+XcMuo99w7Kq3ExtYBfB40gBh3YIkyp8Z2RrBzUI8lEYa1NhEDn41arJkcjj5Z2xEJxRB1ZeCDn1di7rpsWFizihjq10vHlHdfwDGNMuBy2GGOhuUZVP7rbDUWRcxOJqoYUacHvpgLT7/4Nv71/ifSM5uO6Jef2RJdT2iONFMEkYBX2MRysxObyq34+PvFyCssQ/8reuD9Fx9DpGy3uOFabQ4BikaiiA7BwrGyJ6sA5j1GRoZjsIkO4FLbT+dvCyIxC+586Cl889NcjBtzH/r1PBseM2twOWOaEbK68PXsP3D90IcRYt2mLoV1u9xo2SQDHdodi25nn4VO7U9Ew6wMpLhdqhdsTBM1i5Vt1MSMT4HVGBN5NDTy+rEtOw/L//oL8xYuxJLFK5Bf4kVhuR+hUFgUKQTVFKrwu/XrZeLuu4dh8OBByKpfT/UEN9vpjYf77x+Jl195VZKE7//zH7jk7PawhUwwWwngQzCL+oQzSeJPq/THjWkImRzYkFuC8y67GiXBKCIxE+5/YASefeYpMbmnQdXhYAjJfLI13IgRI+S6Mgl78skdceaZp4uUlyZHVDkxocqSHlmzk5NFDdWmTRs0a9JUjpOMKr0pkpKTxDWfgDFeAlxcWCTb8PfIyJJJlWS2zr6STWW7Gu6XSWt+npGeKWwuTZm83nJJgO8uLBDPi5TkVFlXu5x9jqy1TAIOGz4czz//fIV6q9Zh20H8AgHrpEkfVch2D8auq1Ls1A24VpW1VF4Z+5R/VAFa9wdYZX6o4sCOANba3wW1WX5qv/f/oW+cfOqZ0ocy0dffF7BWAt1VYnCDV6v0vCaO1+NDsX2G7O8qCTYmFsOMpqIuiNKgiIai7J34dOIkNGnSGBf37w247VKjGiGDxkrQUBjh4lK8OHYcdufuxA23D8GxnSkLZi0QjS6YbdcBQpT1UJDFh2YOXLwMadv7774nGV6yi9u3bsP3307HV199gQ0b16NodyHOOuMMPPTgKGSmZ2DNmtUYP/55rFqzGhkNsjDhjddw0SW9EKKMTQtg56o/kbNuLXy7dkMrLUGyjW0ZNPlDox8Fs5RElMEW2QMjCFMXTn3GeTpAAMrerlzI7Q5kNW6EjKz6cKenI29XAcpKitGyRVOECYr1Pn0Oto2JKOMMytq4AHPRJ0D1hUOwWGwo9weFfWT/1oLCYvyxZAmWL1+JktJy1M/MRPPmjdDmqKPQtmVz1E9PhZVGHWReWX9ltUodaVpqKuzsmSgkhAL/HGqbje0iosLE0MlSAUyTmKz42cc0rR7G//td5AQCeHzsP9Fv4ADkbl2Lh0YMxWUXdkOKLYqItwxOXmfWNDMYlB6mqu0GGVapVRPAyrFj8EwkqFgf1oG509JR6g9ie34+Xn/3fSxethw3D7kVP82YgeLiEvS4qDu++2kG1qzbIOwCbDZtDwAAIABJREFUCW4y2Od1vxBPPPUU2p3YHmwnpHq7qvYaggV4HHrAxxo7ayCIHYv+wJ8zZ0r/WM1tRs/rb4YpqymiNob8DO3NunJAgQneA3yfYabB1x4OwBo/KVQEokaCSGSMeimCzhwpKeRBeFUl76rLbuvAzFYlC6schO8PgNZ2+9qe2n5NQhKJGOoAVI3jvCprswCUMnMy3v15HZZtK0A0EkUSNFxxSRe89NQj8JhUd2smyNTjTF2FkUiKchITYyWamHkjJox87Hl8/s3PIIjMctlxW78zkW4qhctihT9qRW7QhA1FGr6bsxxFXr9IiH+d+hZOOKqJlHvwmZeKUT3o5LNSFWAVrKh3oxHAarbKXMmkVWG5D/1veRC5ufn4dtIraJGVJK3FNE0BPI1S26Q0DLjpXkz/ZR5AR16d8YtxLpf60Bg8LisaZ2WiRZMmaNigvgBMti8hQCHgjIQjKCouQc7OPBTsLkJuXj4KCktAfztJlupyYK5FAhajUdSrl4l2J7RDz549MGDAAGnRQoBIxpBgiacdDgaxdNkSXNGnN3xFJXhz3Gj0Pu8U2GUxYNqJjcw4SoplTeTFW0mec4sJkZgZmtWDXgNvw4IV6xGOxXDySe2xYOE8zvKyT/bmPpQvo6/5+PHjMWrUqApm8pi2rYVhZU0rXYFPP+1Ukdpy7aYMmOPPNZysK9VQfDEBvXDhQmzctAltj22LFs1biNuvmCeWlSE3O0dUQASiZGTFzTcaFVaWfhThUFjaHpEp5Xs0bCooKBSAm5ycgoyMNDRokCXf7dixI9LTM2G3OdC3bz9xKua9eM011+Dtt99Wq7gOhg/l+NW0b9awTpr04UEFrHutIbpIX8VwB+Ms97OTuI8TAazGER2RBB/YtUlk+TmwX/gf+TYBK7NtiU6Zf2vAGn/V40+oUs9Vg2lM+KSrvNb7jtjfHbByYafFhshgGeQzVgmG2TgTv333HVatWImrrhmA9OYNATKJbH3A+sZgQPqZzpwyFdOnTUO3C87HRQOvhM1pRdRmlWCBCIPmSXaLQ4Eqs0nA6WeffSaLisftwSUXX4wrLrsMs2bOwvTp34r5EBeqE45ti3vvvhuX9u0Lb34BZsyYgV15edJ7lWAoOSUZL0x4GQOvGSw1rOagF5sXLcD6JUtgCQWQYrLAQ2OfgF9cglXdpX6VBYSp2T4esBoMLBdAtq9h7ZPF5USjZs3QpEVzCapWrFmHSR99hGAohPvvuxcZGSkIeMuEBWDWXwuFpF2DzWKDjdlfTYPX70XB7l0oKfMhHIoo5pJtFUIh2B1OFBTsxvr1G7F06WJs354Lm8WMdm1a4JIe3XF659Nhtaj9kL3lgs4//DdZa4avFove6kVo7SisunGI6t1qBjuWRhxuFEdNuGH4CJzd8xI8/NQ49L/qKixd9Cuuv7I3brvuamS4LQiVFiLZ7ZYATow/BJTKYCnpuF7DSsSv3IC5jd4Cw+ZAxGKDLxrDMy++gu9m/YyRox/ATcPuwobVa/HEk0/h+x9nIRJh2wg7ynx0RDaje6+LpK1Cw0aN5ZyY3Xc5HeKIzMBUnESFYeVRsDtiFCgrx/qZP2PDH4uoVoelQSrOHTAYsdQsaBZl8cTuuyL51kEFAauyRzq0gLVyNlyAV7zrrzqMPVntuM+M1jt1XkqqU4lU5Tpc5x9RX4zPmle1q/jP48FnZfffeKmweiwNKXilbH0l4Ly/39/v6e3PeOkQRwz90jfIGHpt6fhg9gb8viFXfAI8iOKrj9/AGR2OAUJeVSvKZ0BK2inVl+ZR0Pi8m9mD2iKZHy0cg9fswM0jxuCHXxbAYbGg/wUdcWKLZOlstWRdHmYv3YiiYBheqjA5R8UimPXxBHQ6tqVK7ImJXEXIKZqUqgAr71OuFZK4olsx1wQCP5MJG7fnYOAtD6LdCcfgX88+DKeZ+hLdQVzPGbJU4PPpv2L4o+PhjdBQTUTFKkkl94DeBktvNyZST0J3JhmVnYIOTpRDudwLrJ/VolI2oeYK7icqrF7n007FRRf1ROfTO+NoMfhJFekt+3vThd6o6RSX+CiwbuMa9O5zBXZt247xY+7GoEu7wqaZxCGeSVkxZ5Kk3X7vMnWcemJKepUzGWf3YORTE/Cvj6YJYE3yODB33lwcd3x7ucY20UQf/FeFlFp3dH3ppVcwcuR9eplCDI0bNUSnTidj165dIsE9pdPJYnzE8126dKmARtay0giJLdc47lyPli1bJmaBrY46Csccc4w8wwS8BJ9Bf0AkwPxj9F2nMRKTuUXFxSguYdJhJ/J37RKlFddDAuaCXbtkH7w36BuRmpyE+vWzxHG4ZYtW+PnnX7B582YBrIwrPvjgg4pE+MEfucT3WBNgjfcxSHyP+255aIBqNRNeLQBr5fKOqs7xiCQ4sSt/iJefxA7iv2Gr/znAWuOg73EJPnBi478LsDI6iRHUGRJY5u4Z2AYjMGkxFG3dih+/nY6jT2iLjmefDnOSCzGTTYyPaFZkCWvIX7cJH7z5L9g9Llw3dIi4Ckdtyh+YzejpROuwOZWTr9mMt956C7fffnuFbIQLvsflgsPugNPpwHldu+H444/BdddejeSUJGRv2Yo///gTJcXF+GDiRGzatAm+UFDkbY+NfRq3Db0TFpsNJl8ZNv8+H2v/+ANJMMNDg45IEKYIDYD04EUPYiiTJdgSgamJnWMNBKEkw/xvhycJVqcDmQ0aIaNRQ+wuKsKcufPw9Xc/YvGKtTi5Qxs8/ug/kJzkhsbepXRIDodgpfmSITnWkwDEdKZoGAF/CD5/EKWlXhQXl0Fj/U00Kk64BO8EasxIkxm1xTQ0bZglEuGysnIBkE67XSRQkq2nAYuAVbIHe+RV6kyMs4hJvVbIYhbAum7nLtw1+jE8+c+X0f2yPrh9yG2YPvUT9OzaBaPvHYr6yQ4EigtQLz0V4VBIwK5iEDheSj5N4xDNMF2qBFjJruwmg2yx4/7HHodX0/DWx5ORVS8LzpQUbFy/ES/88wW8++4kiYrdLg/69OmLl155Wa493TfJGDMz73I5BbwyMFWAVfXnYQBK587IrgL8OW06dm/ZKAY19Y9vhY4XX46YKx0aHYuVBZSwQEr5S8MUdR+oq8zXoZEExwPWCvlvVYBVgvi4yelgxKg1yH4FCOoGVHVZhxKV8sbvuyppY02A1Qioq2JoKx/zwQKs/6nAYGC97QhHNfjsKfjo142Yu2YbLGYrjm9RH7O//RTmYDnczBexRysZSP3+YJqKQItJHyZ/CHAsUeoJzAiYolibU4hBtz0gwDHZGsUVPU7HmnVbsXhtLjSbC1osKPoDh9mEGwdejnGj7xKzNlApIu60hkjdeEb2SIIN7wp5jghupaacwI/sKllc4M+/1uO6Ox7ES889gR5ntAeiIXnmmHxiv+xoNCytq7btKsXlN43AX5vz5Hgo9bc5HLJOMJmnvIG5jqhWNHyxrjIYiSjTJSlPUT1keV9bbVY47OzlaUdqWirO6nIWel7UA+ecczYaN2kislLVh1XNlwIcxbhJJUhUmzI6zUaxZdsmXHbppdi2cSMeH3EL7rz6EtilzVdM/Bwk9UlmWZdJ7/d50nuJs3aWJSxmmwMTv5qJ4Y+8gICmWgc9/cyTGD58hChMDprKotKBxbNeHI833/yX9EeXRKfViiaNG+L4449Hfn6ezMkEqy1bNEcoGEJubg4yMjLkc6lxtTDRoIm7Pf+wDZ3P70fr1m3gdrvErMnv9yEzPVOSBkZ9qTH2mzZvkZKgnXl5UgPtSU5CWmoaMjLqSbxAVndnbi6Wr1iB7Ozt8AdC0CIsFeG1ikqvYY4lr2n/K/tj4sSJktipLKmuslxivxes7htUBVirbW0mP7NnEagu/3HwJMHx51VVdrPSe5X+c38MayLlG0cAa2L31n9qXUrs6P5GW/3v1LDGOQTvG+3oegoVBcgCVGN/m/1doKqjzb8zw2oAVonpJZPNIIB1rBqi7FMaCmH+r7ORnZuN7pdfgpTMDOpjpWE960LNIQ1hfwBfvj8JK1euwDU33YA2J3VAzGGVQMykuwTbCSDIEpjNWLlqJU7pdEqFBb3Dbkev7heh10U90bxpM3TqeBLS09woLdyJzevXYcumzSjILxSHXWZiu5zTDZOnfIqgpuHmO+7AI489Is6EThOw+Y9FWL1gPjwaHXJDsISDsBKxSN9PdZUZGFljFml1Eo0SlAUFCBE8Sp2WzSZOx5kNm8Dq9iAlsx625uzER1M+w5xfFyA3Jx+dTz4GN113NU7pdBIioYBIgs00XEJUJLtWAisy1fKezhYQcUVNsJqt0lOxtKhUZG/BUFj1LyNjYbbBarNI4CUGwVpQnC4ZGDI4IFjlNZP+eRECbWUwIYsZr59k5QksFWhlgEvAGqA0zunCV7N+xeffz8T7X3yN9KzGeGDk/Zgy+R106XQSnhh1H7I8dmj+EqR5nHIuZJSNVhVCjMjipVozEFxShSGhFpvQWtS4eSNRxFxJ+GjaN5j0+Zc4+4ILcf/oUaiXlQmzxSxZ+KefHospU77ANddch0cfe0rqlXh/cJ88f/Z4tUp7Az2BINGqMjxhgGgOayhfvwm/T/sWodJiaNYo2p9/Fpp1PhMxV5pcRwlMaW5kdL1gDXPcI7r301o3pBhvumQEFDUHJpXmkHiW1Yhb6nYoe++4DhLe/c1uB/J5ovV4lSVkNQHSyuzt/uTFVR2/IQn+TwUGV6VvR9RiRonNiS/mb8K85duERh3crwdeefp+mHxeiGcq5cB8IgmyeE/Lyai5RZUDMGnFJKGSlwdNdnz09SwMG/20mMcx+CczabSIIYOa4rJh+E1XY+hN/eEkWOEzTUd3qhMq6Bsyp3tGTnUHkJVS3pSaWqnl51xjRoRevxYnvvnxF7zzwWR8Ounf8ESLpXQgSqUG+14z2SneBoA3FsUd/3gOH38zB+EoAWsMvS7uhUsuuVTaouzM2YHSoiIUlZSitNwnCT2aq7H1CWslPW63MH0EQ2Tv2BqlWbNmaNq0KZo3by6fyayvZ6Irs/zGZwRdxr+ZAGBvT7Zf69+3H4pKyjD6jgEYM6QfzCE6rltk7bFyvksUrIqjsho19rYlQ+yPhPHn+q248ubRKPRGEIlFcObpp+GHH3+E0+kWQH4oXnLP61eQ987UqVP3Ml1qmNUAWQ3qyU+np6ehWePGwqoyMaqMjzQZ36OPaiUO/rt37xawypY0ThcdgnfIdXJ7XMLQZmSkIy0lVe5PJhJ4DSIRDbPnzMGq1WsErPI6sY0OfQ4o0WYvVq6dfl9A3ILZ3m3t+rX45ptvMGfOXKX+odKAS6okQmIYLjWszykzfd5jVDfpCQnD0I3HfzheEyd9iEkTP5Sf2su3oNof3z9gjf9qZZa27mxr9fC4AkTXErAaz1FN5RZHAGtid+F/al1K7Oj+RlvV5BJc1WFWJQnues75cXmjqiffaqs/4q/UAc3blVraxO+rKknwgf5WFYPzdwas8eVXqlmMgghcCUJBP2xWC3bu2I5ZP/2EDh3b4/h2J8JsdUn7AgIMcdmIAivmLcQnkz9Cl7O7ome/3ojZWKdkQsyiZGs2vSUJAUswHJK+acya0qiIstmHR4/GmIfGwBSKYO2qv5C7ZR007y7k5WZj2bKVWLBgKSwOG669/nqc16snrr31Vvzx5wp06twZEz+aLAGLx2bDthUrsPK3X2EP+JBKcBP0wRwLw+KgIZDe2y5mhSlsginC2hsfbA4NdqcTJX4/LE4X0hs0hsXtkRor/j130RK8M/ljLF76p5zuqce1xoghg3H2GaejvLQYdmboI2HYpOGhqmpSC5WKUlQQqQA+QTJ3EvHTUCkELUznSxnxPb1LyQTK9xTvTRZBmAxKsfX2MhUcqiEJ0N+PmSMC6MiS8zvEamGzGSE6fyYn455HHkdmi6Px/JvvobC4HKNHjcK0zz/EGR1OxGMj7xbAmu62whKlUZW2R0atGy+JLBeQ1j02B5l2TWI2q8MOfygijsAWTxKiziSs2ZaNZ16cgF9//wN9r+yN0aNH4ujWLYQZyttViOuuuR5HHdUWzzz7AlJT0iRIZHo8xgsDTbUgMtmVYRZ/h+G2WQ+Sy/3Yvmgp/pozH7FwEAFTGOf2vwypbY4FXKkQSv0wvA4IsO5vjquBKT0Mp3bQf6I60FqZUTV+OJH3DeakKhlaQuyrLglWSaUqTEcO+ijsvcMrM3ZIUslrdWHqok345c9tchCPPnAnRtzaD9GycjjMrOcOq1pumSf0MgZRHURhsaoeo6wDZN0g34sxUWhLwaixE/DqB18gxhrRKA3horBoIXTucAJeePJBtG3eEGYtJBJgJp/oRO52uiRxVNmBUFS2kljT20RRwSBgmZm5KEJsvWVzwuJKxWv/ehuNmzbFZT3OgyVUQuIWVpdL2GDpWx2lMsSKsDmGv3YW4fJBQ1BYFhJX9mbNW+GHH39Ci2ZNVX1+LCJJu0iUNbyKCTX+yHrFXqlWq/wx2FIDqFR1zxnvGTWc3AeBjPHf3Af/fe899+C1Ca+LSdO9N12Bp4ZdAxunJgsQkP7d1oTlwLIUSPsf1q/y+GMIaGGUhGK44IpbsS63ECarFWnJHixc9DtatGolMudD/SL4ZA3oKaecImPH+4fX35PkFsk0jZM45hnpaWjcsKGMCzsH8O9WrVrJ+0wsELiy9QyTCPn5u7Bm7WphZFu3aS1rM68Nx537d9gckgygp0FObh4cLicefvhhtGt3vBg6EawqYMn7MQh/wC9tdLzeMvh8fsyfvwAvvfQSvOV+lVgR1U0ML7/8Mm6++Wb5Hf6ecW9Icldv2XPYAKtew1oxlxntEvU5v2oQGxc31OHC1x20xv9YdQB2z3SwP4b1CGCtw8Wr5itHAGuCY3mwAOueB7aWgLWq46wTmDycgNVYlvY++L87YFUTzJ7wRG/RjmDAB7vNikgohHmzf0FBQT4uubw3rGanADuVLtYALYayXYV4/8234A8EcPf998PsdsLsskMz6U3QNdYFkelkDZCG119/Hffce68syqnJybj84kvx2ksvw2G1Y93KVZj947fw7t6OmT/OwIbN2eje7UxcOfAqHNPuRGhWG776/gfc9/CjcKcm4cuvv8EZZ3YBQkEUb9+CxTNnQCssRAOnDTFvKWxk1siyWsme0t3XAi0QgxaMiONjKBpAUIugUbPmcKSkw+pORmaTpsgvKsHETz/HZ1O/xo68XbIo0vhj5B03o/eFXaWdTcBXjlRPEjRhWWkWYsjpjHtA1c1Gw2GpS7Vb7IiGwgiU+xAJhGFijSwBK7dRS6yS/Yn+VWlZBazqfwgY5RO9FlMXzCkRsEmxyAxrleESr6kZEbMZJVEN+cEQ7nnkCdw95lFccvW1CPkiIs3+7qtP0PWkDnhg2J1okpYs7W3MGmtLw+KqooJk9mM0HHfNsNqVFIwMLNlV1mDB5oDVmYSIxYp123fgn2++jZm/LZTAjEHfRd3PwLjnxqJx08ZwOF2YNWsORj34GO6+dwQGXX2dYqS5sNPUhM7N0sJH1ejy3pEjMbNNTxQmbxBzpkxFzqq1sFrMqNe0AU7rfi7cLVoAjiSpnT4cLwLWMWMek5+SYxfQo/eqqUgm6EFAdf9tHKgxvx1sifDhGIha/kZVct/KcuN4xtQAIpXBrBEcVX4/ETmxftEkmVQBWPXLt2fdquWJ1XLz/pnZkvgL2ByYvmwbvl+0Vfbw2nOPYNDFXRELeOG0sIeqcVMouYD8j4ymTKmq9zGfsWgkDEuMxkkxaW8ThBPX3fUgfpy/XOT9zRs3wLV9L8Ktg3ojK82NkK9c7lcl7eT8pcxwRIdfxXqrupuS5TXKBMiwUpmjjJloJmRzJWH2vIVod/wxcFtNcFuZtGR/aQpMNKkpN8MKLUTDKAtCdicWrFiLO+8Zg615hdIS59FHH8MDD4wUNQlLVpSGpEIGJSUDvCfipb08bgOQxMsSq2JXuSuygARQlYErpcizZs4U1jEcDMscN+q2K/GP2wfCElEqDZZEiONDDfH9PreCKIx4FqyvpzNwFCGLHdfePgbf/7oYoVhUfBk++vgjXNSzp2JkD7xGqco7Ml4CzRpRyn5Za0rg6bQ7ROVCdpVtafg5HZQbZGUJ+MzMyBDTRGG2M9Lh9fnQskULpKWnixOzz+/D9u3bpD6VJktkXtnihvtm2U9Odg6+/+EHbNy4CQ0bNcJtd9yOrPpZ8HhcSM/IEMDqdLpEBh4OR6Q0hftkqUx5eZm8x7Kg119/A4v/WFJxn/br3x+PPvoo2rZtu9c1rZzcqOUjWqfNDUlwXb5sgNnafPfggFW1ilX70j86Alhrc2UObNsjgDXB8TsYkmAyrHsW/r8bYNWBbNzzWXcFTs1UyX8rYGUvPoIw1vRs27wJc+f8iu49uiOjfmPFYEkzPEh7G1ZP/fLdD5g0cSLuHjkS7TqdJLJgCW9Eo6NkO4w6fAG/uA1e0acPcrbvEBlaty5n4+MPP0b9jExsWrMOa5f/AXOwGNs3rke9tHSc0fk0kf2WBfyIWu0o9Ppw5XU3Int3KUY98ihGPTwG5lgEkaJdWPD9dBRt3IwmHiesQR9sIDsBROR/DLSYibfBYrYLg5ielYmGTZuhPKTBmZ6JsNmG5atWY/Knn2P6jJ8Q1gTrwuVOwg2DB+CWwQNhDftRVlwMB40g3B4E/V6p5aIRkgyK3O5KxirVkuEQ7GbKgW0I+/0IlHsRDUaFXZYtReqnTEk0wVoxCWvEzTbKcG0P/SMhq+oupL/UP8RwRN8f8TllwXyRYY263FibuxP3PfEUnn/9LRxz0imIWey47JJLsfGvJbj8vHMx/NZbkOGwAsEyJLmscDjZniKkeq7G2NaGAZoCghabqjELUa5M+ZrdiajFjrJgBJ9M/QqTp3yJ7XkFUuvFwKx+ViaPDueeezruGzlS6qBcKWl48rFnMOfXhfj+p5kwm2xKRiZmKwyYyVirUJXhMDlW3nIE4wSsH73+L1j8QWFi2nY8EelHNwU8yaR7Dy9g/cdj+xoq1TTP1uQqW11S7n8QxFaW9FasFTqLJvNFFaynAV6rqoOV5yD++/tZ7+Ilweq76gsVuYUE18u6btY3MwemaAQhmw2/bSzAJ7PXiaTxrfFPoG/3M2EK+9VBsW5dTHIU86mZrPK8aVY3lv65CjNnzxZHXipijmrZFGeefhJOOfE4YV1XbdyGa2+/F81atcbo++5G+zbN4EYIsYhfSTyjLDdQdfBUvHBM6EzO3zVqZo3zMwCrlAlIEksBaKn7DIVgcdDtl3WegN2itwyLUGnDLrJMXNEwzSRg1WF1y2+HLTGUBsOY+t0vuPeRFxC22JGRWR+Lfl+ABg0aivswTfN0flmY4nhG1KiLNK69un6KdTP+XdX14eeG0ZIhCeZ2P82cgTtuvxN5uTsRDgXhSXLh0eHX466BvWAJswc1JyHFwtYKsHKGJtjlHBqLwma3IgAbxr32Ica++h4iVOBYLRj77LO4a9gwAek1HX9d7zl+r7JUtnfv3vjhhx/EAViMlMwxAaSUWdNQie9Tqtu6dWtRYNEMiePH99nehiZIvH/IhgaDAUkoKFbUKyCX+yIjzed50aJFUrfKa3jDDTcIKOa/2cLGnZyE1NQ0uFxuSSZIAleLIhQKihdGUdFu6ctKMEzw+uWXX+Kzzz4XN372dm111NEYO3YsLrjgAhkeI4lhAP/D1Z+1cg3rPmUiNSCR2gLWgwdWVRRR7esIYD2QR65O3z0CWBMcttoyrJ06nYTXXn15r73/ZwFrXORnXPW4AL+CUTxogLX6gf17A9a4AajI5lJCw8bxKkiIBIPSSH7OLz/DZrWh24UXVbgwCpRirStMKMzZiUfHjEH7k0/CdUNugdXtVHIdToKaqq2iJJiOvoWFhbj7nnvww3ffo7ykFOkpqbjtlltwVZ/+OO6Edljzx3y4TUFkJLlh1sII+70CCu0upzhRWpNS8MDjz+CTr3/E8SefjE+//BrNmjaAyV+CFb/NweYlS5ERi8ITjcCiBWGzmhHUQghKdGaHOzkFScnpcKWmwJWcDLPDjajFge0Fhfjh59mYOv0HrF2/Udx3WdvlcToxdMj16NWjO1LpXhsKwirMBCW+EWihoDJditCEQwFW3etSjaMWllo0Gj2F/AEEvX4B8cJssLZMB6CEqKrWFrCzLLRCp6jLhQwHzQpGnLyJ8R8mhM0O1c5FzENVtB82A0GrFQtWrcaTr0zAyEcex5U3D8HyP1fi+msGIVCUj+E33oiLzzsXkbIiuCxRpKcnw2whC0Cwrwd+rPsV9yOg3F8qplRBzQSTIwnFgQh+mjMPn38zHeu2bkOZPyjGKKx1bdayOSa8NB678rZi3Njx6H7ReRj90Cgkp6Zj87ZcXDP4FlzY/SI88tgT+j1CuKqkxhZxU1asM98TWR3Pyh/Gwpm/oFmDRqifVR/2zHTELJQk2mFiH8kDs/pOcJYE4hnWhL9UdfS8BylVBVr/x+TBxhBUrik0gEZNDGllJtYAKjWxUdXVxlYGrGpfey7FfkK4A7rk/DIBqzkWQthsxfL8IN6cvkzUFW+OewxXXdQVpkg5YuIFYFe120zdxGikZkVp2Iwnn38Nkz77Gr6wdOASAMicXIrbgcH9L8WDw25FcpILq1auQL16WcjKSIfVFBEjOj5NBLhMArEmkPX0bJslY8WkEAP+SvdiZcAqgEpv7iLlAexxqjv0QgsKoxahRbmdiFP1T+aDzXku6A/D5UxGKOKDIzUJMbgw5P7HMPmrWQhGgUcf+QdGP/SQgBm5Jjx/sUpmDb8CpfFMKo8lPpmxP3BChtWQqhKwEpj9+uuvuOmWm7EzJ08xuKaoOC3/a/wo9O3WCXaqcziz69nt2gBWJbxQbsri+G5R8/WMhasw4OYRiFgt0p7t1iFD8NKLL8m1iGcHD/jl5ho1AAAgAElEQVRmi9uBAVh53rzeEyZMwAMPPCAsKIEfTy81NUWAp5j9OZ0CSin75fa8JnTxjQQD0maGdcPctqS0REyxyJKyjQ234RjTCMtocZOdnY2CwkL07dMHjRo0kPuVDKzHTbCaisx69eEgG8t+rhab1KLyFfT7EQ6H4PWVo7S0WBhhgtpvv/0W//73u8LAsjbW7UrCqNEP4pZbbxGGl8dryLz3d08crDHeh2GtjDwSRCKJgFcj/3lwgOvBBazGeFaef4/UsCZ2pyV4myS2s//lrWrLsFYHWJURSfV5m0NXw1pF1LeXodLeDKusg3W+oDV/878NsLJtiDjQ0m2Pzol0vrVasXHtOvzx+++46OJLkJKeqQw0OGZiD0mNVQSfTJqMeQvmY+ToB9H0qFYiXZVAMmZGRNx6LfInEAxi6tQv8Y+Hx2Djxo0ie6M0uO3RrTHgyqvQuf0JyEqyI+ovhykcRKrbjlg4IECa/VEd6Zn47tcFePS5V7CrPICnxr+IW2+7CbZYEIXbtuCveXPh3ZaNNFMUtmhY2Feaj1jcLrhSUqSXqjslDVECRtZSxaxYvOIvfPTFV5i76A/4Q1GwH6AWCaJJ/Xro2a0Lrr96AJo1rIeS3QVSi+SyOxRA1TQ4rTSV0sGqEu3K3SS9CsmMRCICtAguWW8WotthiM2EFBMggEw3VJFvEgxTOFdBo+55itgDVfGplKBSIqvkvxzjkA5YrTpgFWaZMmybDfn+AJ568UXsDmnocfGlWL1uE36dNRM9zjoD1/SjRDAVodIiZKR6kJLq1tlV1pIagJVOpOpe16wx+BgcpNbDxuwCvPPx5/jh1/nI3l0EzUwXTCAjMx0pqUkoLSvFDddehSsu7o6fZ83CO+99iDvvvA7X3ngTkpIz8Nrr7+DxJ57FjJkzccxxx6s6VdY/sz6PPQl5DwqgV4wbu0SatRi8BUVwe5JU+wubFSabfFH6/x6ul1HDWpFBr4k9NdBQojK/+GnlfxSwqltdVwjEtbKpzfWrik2rHCBVDpzigY4wspWA6l7BX90Xhv2eRp96ObBGwwjDjI2lUbw0bQnC0SgmPPkwrrviAsTC5WK+I6wck28EhyYgFDXh+5/n4vnXPkBxkG7BTmGw+Nxk5+9CQXG5GDFdcFYnvPjkg2iS7hKHbynLEOY6BqvdLmBEjMn0cyRolaCeJmdxZSLqRAiYDUEye2wbqzcBblR+m2yY9D4VZY4y8YtG7dK3uaK+X0x/+DtWRDULzNYowpEATBY3docsuOqm4Vj01wZkNWiITz75BKefcYa4+3IceHysmVVOxopBMwBJfMLCqFmsKiFiXBSCNeM+YEsWttX68MMPEQqHgChNosgca0hx2PHpW8/irA5HqRpWKlbU7F7rmCHKa8A1kMlIMuVmB7bs8uKsXv1RFGRKDjj//PMxZcoUpCQly68cClmwuCHrBkrc/4IFC9CnTx8BfWJ4FNOQkZ4uDLQxlmRbybIaIJ9mSFazWWTMNLji/sLhoPQIZ50r5cFkPr3l5SgpKRUwzG125uehSdNmOKfr2ZIMp0xaalsdTqSlpcOTnIzUtDQkJSXDZnfogFWx+RGN+6QRU7kcKw2feBx//bUab77xFtauXacUXQC6nN0FDz74IM4+++yKOuf48TSuP8/PqHmNnycOZNz3AqxVzeNVzAxV1bUmAljjd3XgoPXgAdb4sTwCWPe7FFS5wRHAmuC4kWFVDFtir6pMl845R8ky1FJX9atGwKrWhMQPYp+fqMSyqrBkzz7jCjcPLmDd+6D/GwGroWoN+L2SXaVUjEYcs2bMROOmzXB8u3Ziva/qnQiYTIgGQ8jPzsGIESMw9O7hOKPr2QjFIrKd6qGpsgI0XeLCxabv2dk78OzYZ/Hu22+LnNZlpyTJitbNGmP08LtwescTRRYXKiuEmya0DN4oPzPZkFsWxKinnsOsBUtw/MmdMeOXmXC7rcJmrps7F2sX/o4UsqymKFLdbriT3UjOzIQ9NQmazQI/AxKHBxu2bcfb707CL/MWYlepV8xDKEOzxQCnGbjonC4Yc99wNEpLQrCsWI5BZd9N0l+OEiqHw4bCnXnipqhsafckaXg3SGBIMbLVLgFWOBiCn0xrKCyukwSrmgFY9UDRZrLCUgmw8g6WNhJkG6TNDAE5a1YVe0umRirEGEDqymRKzfwMdD1uaTnz9cyZmLtgEcrK/Tj7zDMx4NKLkZWchEB5KZKcdmhhH1yUU7utCEuHXvVSxk+66ZLVhJjdhUJvGB989hXe+nAKymFGKGZFIBLFqZ1PwQP334eseum4e/hQbN24CSOG3YRu3brgmbFjsW7DJnz46Yc4vt1JCIZMaNH8KFx//U147oUX5D7xBcrhcrjkvuEQiCuxbgZm5UhSiiwRtfTVUCZVFtWeQsmyD8+rMmAVJ+yafr8yfVfTYVYKdJS4/IAya4dnUOrwK9UFh1XVIhqSX3nGKvVrjWfdKh9GZYmowa4qwKoSJOIiboC3w5Ak6J25ndWcwkruDNgxbsoClEeieOSeIRg5ZBC0QKkCehaH9EhlfaoCsEDIZEMEdgQ0k/RytvA5iUXhDwM3DLsfP85bLCD1pX+MwI19u8MS8urMoDJxk3U50QXemAOUJytFwHFuwSpxtvcqz8mHbCLr0O3Ujcgaofo2M/mk5pUYdScmOr7SXMkKkzMZn//wK25/4EmUBUI47bRTpTd3alqmMMJW+hHQkd2s2plwHeE15zpkyHvjjXUMBtEAJAazSLaP75GlGzduHN59912RrwoA5lwZsym1hzmCLLcb0z+egONbNYAlpAnQVo3QqotqqnsAlOMyz4PzutVEWz0bAlYPuvTsh9Xbd8l1Pfa4Y4XpTU9LPyRglUdnAFbDPZdM6OWXXy69VMW4yxQTAySX0ynjxPYyfLGVDQEtv08mliCUTCr/5vuZ6WlITU1W87DFJp+x3pRjy9pSXqvN27aKZJfuwzTV4osg0+6ww+V0w53kEcCanp4Jl9sDu92pHLC1iDybBP007yIjzuOSfq0FhSgtKcXLL0/A7Dmz9Z68kGOke/ATTzwhDK8C1WGwByyPxXiv8vyzPzn5/qa4utSwHgGs+xvV/3+fHwGsCV5zAtb4Ag3Dkl19XS068ZntmhjWBH+y+s1quajWiHD32deeAEU+qhNAPvgMKydMZeFvksmVE6tRq1MToxDPVtQU2BnBGmuVwuLEGBUzJJHhiGutkl+pM1Og1NDKffzRJ+h6bjfpa1dhfiHS4LDAqUn/fhs5eTsx/L4RMFnNcHjcEhlJjCRZkD3jxbonLogrli3H2KefxsyZM+At88IeiyEr1YObrh6Awf17w2OJIFxeCruF8iEnsvN3I6leI3z+w8947rV/w6cBd943AveMHAEX7fejMWxbvAhFW7ehYbIHqS6n/K40saFE1mJCTuFufP7Nt/j6+++xM69IeuFZpQUEF0e2eYih68knY+yY0WiU4oS/KB8NM1IRCngVU6GPj5gbMT4zTDKIKcgGMLCMRhGmMZXVIUYl7CEnnxFrSd9CE/x0+KREzOVEmFb+oYAwh2bW/HDcNE2kUKBzZywGf0kxkhx2OAkQy8rgiMWQ4nQiFlFMC9nxaCAkgNZhJeiMIsjrywSD0yHGUzG2GYqy5UsUkbISOMXYhD/B62GGzW2H2WWDZoHU1DrZG5F1yCENFrsTReEg4EzC2q3ZuPa2e1HkD8ILCzIbNsPQu+/BDddfg8yMVAnKli1dhPvvGYa8Hdtwzz13ou0xrbFt+zac36MHIhETHnt8LL797ieMfmgMbr71NrlHLFazMNE2CwNaJilUEw8B7LoBlfG4KvZVhY/kXegPWespo46T1F6S4JpWlwSz7FUexuE6mTqOwcH62oEwGnU5BqNGlnPfnlVt3z1VsBaH4Dr0ztgm0vuoZoLflIznpsxBbrmGKy/tgTfHPwxzsEzUGSaLDRZpixVRbcckuWUWk6OozjZyQiEAcbo9+OCrGbjjoXGS4ri5X0+MG3U77FpIB6ysR5cMlw4+jXNOJEW9vwVSV4IIWOUzyVpYiyTWCFgJdIWZNIUlyaSJjkS1A+OxalEzdvujuGHYKMxetEoSeR06dsDDYx5Bt/POg9vlkjZlBKzGdTNYVq4j8fXL8ckLA6CRjcvLy8Pq1asxffp0aZOSk5NTAXYVm8hDVI7lZoTRpmEqZk79AJkeC0wR+hRQoqz6d0u2LMGXKo5R9cdcYenwEOFak5yG/jcOw3e/LhHAyhZfi+gU3LLFIQGsxtofb2TGdZyg/bbbbhPwSZKSjCpBq11qSSGgk2NK/wGOJ+W7/MN6UtaVEsyyhQ3Nu/gigC0qKpbELOXElP/mZO+QJMHgwYMl1mDts/ESt2e7DXabXdjVtMx6sn+PJwl2m0MUUip0UG3deMwGg0vQyj88lk8+/gzTvp4mDKyRbe16TlcpQerRo0dFPMU9GWNQFcNqxLgJXt69NhPAOvnDWtcX1JZRrXxsh4ZhjVvYYkBtTJf2PT6VKTsiCU7srjoCWBMbJ/xtAGutgoRqNq54u1LUqDOsBn6q1U9VjOP+v1UXhtXIDMebSxiLsZFBNhYe41CMz+MBbVWTLvdNMMxMY252DjZt3ixmCQwALr3sMumVxmBGeuUZrLQhJTMB27dtR1bDhqppfVQTCRiNNBhPaf4A1qz8C9OmTsWVgwbi6GOPQcyqzHoqyMJ4SaQOzPlbhbsLMfuXX/DB++9j8YKFCJSWwGMzo9uZp2H4kOvRqlF9xEIBYScz6mXBHzUjr8SLx8f9E9/PmYvjOnbCMy++iM6nngoHpbClpQgW7EJgdyEs4TCCoQCKysqwaWc2Zi1ciFnz52LDth0VTrcWqUGNCYhzmMw4/aSOePSBkWiZlSE9Xd2WGDR/ORwOEXNJvYzUegmjprv3CnKlYycdM6VDvTg2Rcw2+NjOJkKzDRvs4rJsog8vnMlJcLjccBLYO+wy7rJvZoElgDKL9JgMCsRhuAy783YiUlwCrawcLjLTDFrDYUTCfmGAnSYzzOGoknPbrIjaLAhENWhs32DhtWIgyb9jsJGdoOumNFw3iYybLHTM7UAwFlH9dM0muGxOCTrDEQ2aKwma3Ym/NmzF4CHDUOQLwOxKwfiXXsbAawaKRJCGUmSF2GEgb8cWPPTgKGzevAmDBvXDFb0vxbbcXIx79nls3LgNz4x9Dqx5J0iXRvCmqDDXZqlh1U2mdI2i8cQJx6EDVYMMYziswqvD89pHEnyofnb/08yh+uX/yH4PB3iNB6wCbqpRw8UHkTUI5uo0Tn0yt0iWJULFgC0dr323ECt2lOO4ti3xy1fvwhGmaRxZSlW/bSiE9JbOIo0V8CSMlpKxso570rQZuGvMc2DF5dDBffH4fUMQZZKJcxXNfcgkxtXZJwq8VGsbdaoGSysQVX9G1Wc68yjOwXwimUBU6SYCUFUmoXq3ErwZxk2GgiBmc2PWwmUYcMu98NGwyUzH2nScctqpGDhwoEhmCY7i6xF5/QyG1Vj/jL/JwtHkh7LX2bNnC1jNzc0Vhi7eIVhMp/RSGCYtua6ZYkF0P+UYfPLuq1JuQodjixjP0Xxpf+B971tClXDQBE+BdLLlEY2ANQlDRz+N9z9XBn8EiD98/x3OObfbIQOsxpEZpkQEfwSdF154oYwVFUN09yV4ZXKW4JPjQ8BPoMn4wQC0/B7/mzJgf8An40qzrFAwKAxrmzZt0aJFC4SCAWxcv15A5k033aj3D1dHEh+7UJHlcDqQlJSC1NR0OY6k5GQBswJa5QtmZWClRSWO8ft82L27AMXFRQKsF8xfiFdemYD8XTQis4nMOyMzE1dccYW00GHNrcHMCxust8Gp00NcxZekD+skHbDuFe/U/RcSBbOHBrTuOe6ffpy+10ncd9+DWLZ8xX5PLF4WfASw7ne4ZIMjgDWxcQJrWOOVbVUxrDKg+sN48skdqzVd2schLcFjqLhiCW2/n4iuqo//xoDVmMSldYimSVaQCwHt5FlHQtDKSZZ/G/b+Rq0Jv2tkH7k4cNHgomJklzdv3gz+yc/Px/at27Bjxw6pKxkwcCBeeeUVkXrRrVAahSux3F4N0hkUGQ+SYRbErbiYs441VO7DF1M+R1bjhjive3euLbDQCKeKa8DFxmgtwPon9gJkTev0b77Be2//G5vWrYNFi6Bd6xa46ep+OP+crkh1OrEzZydS69VDUAPWbdmBFya8hgUr16BX77544umn0KJ5cyASRs669Vj3559YufgP5OzIxl9r12H99q3YWVYKPzP8dO61WxEK0D84Jk6+DpMJJ7ZpjSfHPIQ2TZtAKy9Fqp0S4QjCfh+cLkqhQyJpJiC1WAnwLYhE2SuQmXeLMIIR4lUuhFYrfHT6dVA2lQKryyF9X/lH2uzQgpjGIjTAkMCPktggikvLRE7NZALNmVKSPEh2kq2OqLrhUAj+/HyUbM9GsLgUZi2CZKcZofJSOGFCks0BjU6+waA4sjBxQCGeCgzN0k6HuX4xzpK6MhNLt6QNjj09BUh2I2gCSoM+5OftQn5uHgrzd8MXCMAbsyApsz5K/SGMn/AGirx+WF0evPL66xh49SBheZ02m7BDNBcxxTTk7czFKy+/hGlff4VTTuuErVu3wpPswV133Y3zzuuOqGaW+lMeSSgSVKxufD3qHltkPdg2fJj3TBAqPD58r4NmupTIIR8BrYmM0n63iWfhjKSfrGMJRHoHG7D2q7dZasw5dVqRjGnLd2D64k1w2M347bv30bpeBhxR+rOFZRsxIOLCzP+oWH9VaxnOReFIFJorFaOfeQVvT/oUjTNShak9/cS2MLFvqKhCCJaiAhaF7RTn4cSYQuUMrFjUqgCrHJMcmpIEqywl+zrzn1FEmCfT224xiUmWmGwv15SYzYJIwC89vu0p9XHlzSPw7S+/IxSDuLFrkZDMjSlpmejQ/kR07NgBRx11VIWbLYEUwSmZNbKoXOMITjds2CAANf5ac+00FEx836jnZGsVrrOxKOuBea5hjB5yJUbddQtM0UBFP2xhS8kiJzhuHJE9JnhWMXOiO3SMc15qCh545mW8/M6XiGgqUTz5g/cxYNAg5cR/CF7xkleuwUYSnAZGAwYMgMViEqAooF8HrASvhjSYazZLhfg9xheMTxinFBYVipt/40ZNhPFMTUmRXq4iIXY6kb1jO+x2mxgiybgzGavXIRuMOJOjTBY4HS5hV+kanJaRjqSUFNidDlVDK4BVVVRLAj4QFBVSYdFucScOBkPIzdmJ115/TeTV/C3GSRFNQ8uWLSXOOeOMMwRk82VIyw/WUFcA1so7PIAJJFHAqmLHAzmTmr+cCGCNV/rFH4lx3x0BrIldnyOANbFxOiiANb6GNcGf3XezhOfrGjas8qM9pkt/R4bVqLExaiy4UNAQ4r333pOFQFz1PB6p0eDCwUmcgNQAuFyMCVYNJpWLEvfFxYXv8TvMml7cs5cAxg8//gjjX3ge/fr1k6BALR7sgaleskDr85gh+eGiIrWX0kBTBU02OiB6/Vi1fCVWr/4Ll/XuDWeKByYBdfteXsPUQdWEKlt8ngsXsSWLF+OVV17Gd9OmwhwOIyslCb3O7YK7br0VWRn1UFJUBIvdDofbhaV/LseIMU+gLAJc1rc32hzbFlu3bMbi3xchZ/MWxLx+6eUmMlyrFSXhIIIWSnL1QE2Mk0yIhWPoeMxReOzBEWh39FEIlZcgw+1BjE7JwYC4BkejtOTU1eNmBjZ2VmghpEXhTE6Bj2YTrOu12uBKToLd5YElLR1WT7LUsEICROpeaU4SxaoVK/Dn8uVYv2EDdhXuRm5OLrZn56C8zCsDxto6t9tV0QevVfNmOOWkk3DaSSdJppi1w2Xbd2DrmlWwR3xwxiJItjphY61suU8AIxu6R1grJ8EBA1YyBSbp4ejzB+FJTkE4Bvi1CMxJbjgy66Eg5MdvSxfj659+wPoN2+ArC0oPWaslBi/JZYsNdpcD+cXF0EwWBEMRtDq6tQDWC84/H+2OO16MOxjYEtxzqMu8Jfhlzkz8vmiBBJ1ndjkLDRs2lQDRYrEjEAhKfRLvbRNNXAityQQbi7B+D+1de6duTCPkNtpB1HnOqcUXBbDqbW1q8bW6b5rwfFj3n6jrN+NZ0fhseuXgpbICpKbfO5RM6141rDUwrAp+7R3EHVA8GHfC/eptQdCk6v1MmgOL88N4+9uFCMVieO2Zu3HNZb1gDYZhMmuqXyz7pFJaSwdtkqViC6zYSj5gEbMd230WXHzltfCXe/HC4yNxUdfOMNOql78hCR3WwmpswiV4sjJgjcsL7cM67wVY46yHjDY36tRUfSeBqGLDCDDIrMYQtlA9YYI1SpaXR82nVbG94RjLMFiPGoPZ4cGMhX9h8NAHUeQPyzE6LGYEqe7QWVkza0CFud0DOIRpjagKU2XSpMBwBRjS612N2s09LK2q0dCbkLFaVo6XTPBnrz2Fnud0RkzzS308W4ZxMawtYBWgz7mQyhOVHkQsakbM48SL703BQ8+8IRJvJomfeeoJjHzggUMGWI1bMF6lxX8zZhgyZAi+/PJziRHEXVdj3a5Zd2tWwM9gXBlXGGVL/L7P75cEAsEt36dLL2MOGi+lpaaguLAQScke3D7kNlnnjXjFMECSsic68zNpYXeIiovHQW+I5Iw0pKSkwpOULJ+L+kav4eKaRlNHLRKWRDx/s7hItb/56aef8MmnHyM/f5fy3DCZVOxz8cW4//4H0L79iXvVwtd1/ov/3n8SsB4YWK24M6oehiOS4INxeyS8jyOANcGh+lswrLUKzmoLWPVaSj3yqJvpUmIHWFdJsAThbAgfi2HGjBm49957hX1kME/AyknX+DczhGRemelUjnuOij/chj3OuD0XEy4idPVjXYnFbMHbb/8bTzz5JD759FO0O7EdTMLaWmQ/ewCrku0oAKV6qoqBhGT2FfiX2kEGG8EIduXmiby3S7dz0LBVcwUnqhkuI8PKxY/HzQVl647tqFc/S2Q+L40fj8nvv4NweTnskSgG9bkCw269GakeN4p3FwiYY1CyeNUaPPXCBKzPzoYjyYkymmhoQJLdCgcsSHa4ZH0r9JUjgBgClA1LABODy2aGJRLG0U0aYcTQm9GrWxeES0phjkZEHsy6pYDPL8wzGdmwXr9E30wtymYNrCezQLNaJSBxeFKQmlUfnvQMxMSciq1Ywyj1elFQUIAlS5fgq6++xty581BaVg5/MCjsMiV+bPvDMI4uxKzxJZBnCCaJAQnoWEcFZKakoFuXs3DLDTfgtDPPgMsEbPtjHuxBHyyRKMwMdCMazJT0kvagiS4NP0wxqUfltaLrZtRKMGuC1emEIyUVeV4vZi9bgo+//w6LVq9HxOpASqoDdosdYV9IOHefsMEm6cUaZtuhcETGRu4P1tYFw2jdug169eyFK/v1x7EnHAuH3QWbwwYtFkQ4RKbaoWqzyfOa6LLM86djpKpF8wb8IpWWmlXuWFca6q1gRZLHW0r+SNJEiogrHEQTnOoOaLNDwbAmtEglNvUc0LnV5ctVZdarAqyV9x3P+BhzDP8+nIC1OloiXiF0sOXB/TK3ihpDzaw27IqlYtzE71GumdG9SwdMfm0cnNEgYkwuSUsblmCoKu1oJKp6WxJmaaxUNyHmTsPIsa/jo8+n4pVxD+Oyc89GxFsOj80GLRpSIE7wJMGhSpyJA/Eheen1rFRx6F6HUUF7ZC6VpJiJJ2FqzTEpBbBaHVIDaXG6kFfkxw33PIYZC5YiZmbdIlvw0AXcBDMd3DkeZoJRJc3lXGZhvazMl5wuCDgJhtVVs3J+FpkyfQR0bzzZn0VArk0ePE2+y2QixzXFDiz+fgqaZypliwLsnO3p8qC2SfzFNTMGi25cJ+okuhE7HHj/y+8x9KFxwrYzeTH09qF4/p/jZdfxEufEf6tuW/I5XLVqFbp27SrglUCRv88+qPR3MJRdXIO4XvNlxBwqLoD0UKVbMN9nDeyuXbtkXy1bNMeuXfnITEvHXUOHylpPoCpJ9EhYEqlMgvN7VNfwbwJTtvehHDg5NQ3JKSnIyMxASlKKlC7J/GDUcOuu0dyfz1sGX7kX+QX5Ul6Tnb0dTzz5DFauXCHf43GGQhqaN2uBV197Bb169lDSAD3GYTudvZLpBO5RPm+J6XeqB6w1yciNe2nvyb02zGoF3KzNbVnlrVJtfURCNaxV7fKIJLj2z2RCsUDtd/u/942DAVgPmGGtVVCWCGA1tolDqXUGrIkfXF0Aq8TnZMjCIZQUl2D06NF4//33cffdd2PUqFECJmVCt1pVLYhew2MscEZG2QCXlSdb4326/55/wflo2aoVnn/hBbGop+OkTC66qZABCvaszTpwRUxaMJjEnZWGPWE4mD0ORxHy+bFg/nwkp6eh4ymdYKI0Nq6WI37yUlhEGSkwOGRAQvOJgG7eQOOgTyZPwlsTXsX65csBfwBdT+uEoTfdiA4nHAPEwijYlY/0Rs2wZv0WTPrsM8xZshQhLYjkZA+aNmqCS86/EO2Pawev14+X33gD8/74Q/reeUNhWNgoPRJGw3QP7r71BvS/pDvCZYWol5Qk50EzI2Z76Q7J0lKNfQDZQoWWHJQBs/mKMwk2twe25DTY3EmwJSUjGANycrKxYeNGrF+/ActXrsT8eQsl6cAFnGwrQSoXRqfTJX3oklKSBcTtys9HLBiSxfqUkzoho359BMIh2JxObNm2FXn5ucjPy0MkEkSax4NTOp2MfpdcjIu7doYrHIK/sBgR1reaLcIMe8vKpJ+ji2ZNdpu6TlpU9W10eRBiEGl3YkNOLr746Qf8/OdSlJrMOLPHhbj8qitx7LEnIIUMsRQOxVBUWoqIFsLGDeuxes1fWLNmNbZt2YaCgnzsyMlBYUGhGq9wBJk0z0jLwKCrB6PbuV3Rum0rNGcAZmYAACAASURBVGpYX5hUCXhsTjkOxecrEzQ6Uot7sjCs7EerA1YGnwzwdSdlJbNjoKEpc2bpiaPqXg/Hax/TJUFblX65lqtOQpsfpvNLdAyrA5aG/FaGRQ8GD8a2iR5XddvJscj/VfLNmDfl70rXr8KdWd/ZXgFkNS2KKs9vVR0Hx6FP5lb9hmE9pw1l5lS8Ne03rM334+gm9fHZ28+jTeN0qZtkOxc+F8oMSLV0MZtVYC3PjNWGxeu2YeCNI3DxxefhiYeGwRaNwGmxi0LEEgsq8GOhAy4N15h84jyfWBB+oGNe8/ep0NEAs12uCaWbZkcSPvrmZ9z+4JMIm+h+TqaW64SqtydglfY4cdfARPdijfWlKpMlpUw6rmSOUboDST9YCMvLiUT6okoLN6NHrDK04vF0aNMcc7+aDFuwTBhRtuwySXqPN49RLZ+YW7BKsNHRXSUINHod0PjO6cRkMcl6WpzryRxed82N+Pfbb1Tcl/HP0aG6DryfjLIimlENGzZM6kEZZ1DGq9yDIUouw23XqP0kSOS9RUNE9t4NUcEkLWvMCAQDoLljUpJH6qx5vUbccy/S0lIR8Pvh9fkQDAUlUcFkORlVMrQel0sMmPgd/g7jEreHDsKpSBNDqBTFAovUXcUgRhxEwz6/1wt/0I/8/DwB3Dm5OZg4cRJmzfoFZWXlkhyJhKlciGHYXbfjnnvvQePGjSr2ZcRV8WNfVQucqq5HQoB1n4l+37hULSd1Q58HxrRW/5tHJMGH6gncd78JxQKH73D+vr+UiOlS/CJ/0GtYax2QVf5CXLZKPor//GAA1sr7rP5a1gWwklFjZpAZ8flz52HIkFuxu2A3pk2bhk6dOglIpbSXE7smDJoCrRVSJwYm0k4lJAsNJy/DQl6kONK6xYSlS5aib98+0mqkb9++IsfhttKKJg6wxp9dfI87MqwiIWMgwcy4SKZUFjF7+3YEQkG0aNkSNgddevcdo/hg0bhilHGF6KyrZzPlXINBLFn4O958dQJ+nv4dwj4vzjipPYbeciNOPakDQr5yaTGT5E5CecCHDVs3o7C4CPXq10fro49GijsZAX8QNqcbX02fjucnTEBOYRlcbjvCIQ31kp24qvfFuHHQlXBCgzUagpPyOwaDMCNAd1y2pDGxHY4GuJ0S1LBZjSs5DUmZDWC3u2GyO5CzIwcLFi7C/AULsXrdWqxZt04BULrsxkwic2rapCmObnkU6qVnommjxmjUsCGyGjaAKy0FX3z9Fb6cNhW+4iJkJqXipRdfRufOZwibQml4cWmJOFsuWvw7Zv48A2vXrUU4EoLdakafS3rhigvOQZeOHeHLy0OMC3MkIuNTXLxbHIDZ79Zld8NusokskO6+5qRkrNy4Ee9M+RS/LVuGNqd2wm333INTzuqC+o0b6bJctoxhYkJl0nn/kPFRwUtIpOo7srOxYd16zJ+/APPmzsPqv1YjGGBgrCR6jRo1ROfOp+K8C8/FRRf1lEb0AmwjET3zzZokBqQqcSHqO9Z1kfRgbTDvddaWiZTb6J/JOjy9Xk6aBx8qxmjf+7cyw1oZ3ByUGV5PHlXsKz7vVut58qAcUZU7qQxED0eQXdezqawWMfZTJRtcU+RXC8BalRS6T73tAox4GcNmO+BIwcSZyzB/425p4/XK06NwxbmnwyGsIJUcCt+ysQq/E4xEhakiowVnMh556T288eYkjH3qAXQ+5XiUl5TCGjOj/XHHwhnzSz9q8oMawZ8AN536rOtAHsTvCdgQwY6S8FL+64MTPQfchGXrc0QuK71oaWgX11LGKqegfIZlDTHmAGawxN1eP0iqQamjlv7hMUmsWkUgbRZH9LAWpIuPJE01jUxnDAMuvgDvv/gEIqW7YWZLHXnelHmSqpZPDKxya4JiBZTV8Yi7Oc3v7A5M/PIn3PnQMwgIuWvDgCsHYeKkdw8rYJVj1EEr53SWH1HVxYQI4wyypWSzCU4ZQ7AciZ9x3ldg1SEJVtmHLsPmtv5gAA56NejmRtz3LTfdLOtyeXmprGks15F5n/4Jdrvsm+wuXaEJWqVkiGyrzSbHkpKaiox6mar1jssj8YpcGSZiDNl3hOytX2qSi4oLxZCJPVy/+vprfPD+RHEw5hUxgOlxxx2Hl19+GWedddZeTKrRCskYn0RY1moBq/78qgtbOblZNcNqPGLVAVdjeTD+lir1A0Or+k9WDVqPANaDOOntZ1dHAGuCY10TYFWLujJqMV5VtbWpYFjrMuq1DsT2/UKFj8Y+gFU/av0rxjdr95OJb11XwEpGjXVIr776KsY+8wy6djkbn3/+uUzm0tdTrythhlKcYOlu63AoaRTbs1BW6fXKe5IJpQRUN5hQdSkWXDXgKqxduxYTJ05Eu3btZJ9GC4AEb5W9NquoRYFJFgthD9mKYD8ufJWNF7hTtngRxbHVgnKvD06HHdu3bMFTjz2GqVM+gyUSQZtmjTH89iHo36c3yvN3QvOWieSVgIfspcvlVP31EIMvEIIzOQ35RcV4e+IH+ObHGfD5NWSledDrwq4YPKA/mmZlorxwt0jJBHybzXC4PNIGJsjjsdBAKQo/zX/dHqQ3agxPRn3k5RVg5YrV+GTSx9i8YRO2bNkqBhQij9U0NG/SHO1POBEd2ndEm7bHoFXzlqiXnqFcmGmqZbMiNTMdH3/xKR595knkFeaL7IzGReOeeR69evREktODspJSxCJRsfkPRcPYumMrZs75BR9N+Qhbt2+WgOLMkzrg4bvuRMdWLaEVF8NFJ0UfjUh2IBhUgUH9+o1ht3hgtiXDa7Vjw86d+Oe/3sSKbZvR+fzz8MQL49GkZSsJBHjPSO9XkdipZVOci/VVVwFL5ZJszAveci925+djxYqVmDxpMqZ+8bm0CdIFvNJr74R27THo6kHo3/9KybaLdE9Yo5hcO7KzVrtDAp09je7VPcHAZe9XTVKrutzJiX2nTpLgeMCZ2M/s2aq6aec/c/pVHv2hlPHWdriq2746wBq/fcV57C/400FrVaxqPEjdH2BlHXjUZMUv64rw8W9rBVQNvLwHXn/2IVj9RXpZhVWeB0uM6gT2HubzSa4RCFs9GDzsH/ju5/nqOWKZhhVSK3rWycfhs7degMMcEpZSi6kWIVUd08Ea41rvh0lXgtGwKoPg+hSxWjFz4QoMvvMf8GoRRMgU01TQcCWOmmCV66NYUcmosa2XPk9JmysCGDnnPUY9wnTSo4HzOuXFlHDEInDYLAiFowDVL9EQnhp5J4ZffxUQKBMgLVogYW6Vq3R8ve/+zjcesMqepKeoWbwN3pw0Ffc+9jxCusS19+V98dmUj9SMyuRzXL/h/f1OXT+vKPXR73cmEdmjdvz48TL/srRI1bUS0CtwyW24dhsxiSRRgkH5jO9x7WOswuS6cQ5kTDt06IAbb7wR+bm5KCtThpASOzCfwDXX4ZDypZTkFHjcbgGxBrCkbJjGTmkiEU5FWkamHBvdgFXdiwKtoZBqBej3eREIeFWyt7hQAPfUqVPx5r/+LWCWzv3cP8+DAPj555/H1VdfXVH3bBhyGfOBcRw1jXONgLXaSSmxK5cI47q/KSvRX6pquwMBrMb+Zvy0t9NwYsfz/2+rukCn/3+jBNTY1sYArBwYYxKqjmGts0Nw4nhQvz7VfKFKdjUOqdZZEqyC80RedQGsERpWmMzYsHEDBg0ciJXLluPradNw/nnnq8bXNNEhaGVNpd7Ym8CQCz4XB4NpdTldYuku4Fa3fZYMYQxY9Pvv6HzG6ZJFZWNtowm4sTgkcm7x2/BeMNjX+MWM+6vuZZg2GICWixbf499kIoU5tloQCCl5LDEPjTkeGjkSk997F2W7C3FMy2a4dtBADOpzOcKlJTBFab4QhJMN3sOsjYnB7XGjpLwMVrsTyZmZ2JGXh0+nfI4F8+ah/YnH49rBg9CscSNxqaTRBh17WetS5vOj1OeHyeqAKzkVvlAEjpRkZLVogVhKKnKzs/HVt9/hsylfYsnipbDSZlekqUC9jCxpxXD14Gtw3DEnwGP3IMXtkRY15axbDQVEnsY11mYzI3v7Fgzq21d6lzaol4UN+TnwamHccctQDL9ruEheWVXs8/pVyxebBemZaSgsL8GoMQ/hy2lfQtNC4j55+Xln4an77kPjJA9MXp/0sN1dkIvCogKUlpYj7f/Y+w7wqMr0+zNzp2fSQ4DQsYAgqKgg2FaxgWthXddCs2Ffu7vgitgrYBd7QYquCtgQxAICNpo0AeklJCG9TKbcuTP/57zf3GQSEjIBQX/7Zx55hOTOLd+99/ve877nPSe9BawWF1p1PAyFBnD/+LFYsGQxTj77LLzx3hQ4vB7IMyiVTak5AJGQVJwlIaKx15iNYNIYG6twxFqAKCwSjkhllFRq9kmXl5XhXyP/jZkzv0BeXj5sdgeCgaA8Ft26dcMtt/4TVwwfKtUTBuB2TVVb2Gdkd6heVz63ii2gKjB/hk9CgDV+1Yk/7eYyvfZUWf0TAVYzyP4z3J9GY8NYH765hu3pXJt80vbQ6tAUIPx75hZJaqnbp3roVhQCb8xZiUAkguxUD+ZMfxed0u2IisANmS/0NQ0J35Wid+x5F6E8dwYuv2EUvp73I7KzM3DIYZ3hTU3FL0uXI0UzMO/TKXBHAwp4WSjeJFf/J7lN6n1n6kvseWIqyHo0jIgjGZdePwpzvl+EEPt2pYKm6L1EjNIuIN/kXMSkFxlHyj5HenXZ50srbGhIt3mRk5GJrLRUWCMW5Bbuwo6KIvjEF5Y2M0qpXbM7kOzUMOn5R9C/99Gw6MEYYI2NNXuKYz24iQ+gSvRToZmnLL3LXCtcSXjqlcl48OnXRbWe1OdLLr4Uk6e8I7s+UICVx+K6a/6fazjBJ5PZDz/8sAgYEdBRM0JtpxLi1Mbg3Mxt2XtKEGiCViY8FZWY4JYWZxr8bLNBFLfe8k9kpKahvFxZ0XDdF/sminKxgutWVVYqDRP88rumIwLZRi63R/plU9PS5A/pwk6HSyXv2UYiTLKwrFehoB++qkoRf+J1kCr82cyZeOmll5W/bKx9hftPTvYKYB0zZgwyMzNj7B+7xFWMZRJZe/YKsDbjdfwjQeu+AFbzWT4IWBObNQ4C1sTGKWEfVnN3f1rAqmb8uKuOi+xiT0PzVYKbDGHqjPLeAFaKEHAte/GFF/Cfe+5BvxP6ilUMJ2ahqIglp1LoI81JSbaH8cOPP4oZ+ohrRuDQQw/F1m1bRdb9rDPPFN809peIDHwwhJEj/4333n8fH3/8MXr37i3nrKiZMTpwM0GBmaHlfkRdMCZXvycKjblAmmqNJhhhhYCKtuJDW9PXqiigzJpXV1TgsQcexDuvvw5/VQU65rTCrddfh9P6Hg+P3Y6grxIuKvrqISS5HNLP4k7yCJU0FI0IRbmqmgJIxUhJTkbL1q0Q8FXJdnL9VlLSlOovFTur/DrcKWlIa9kKhb5qrFqxAp/PnoVvF36PjVt3CGXYrlmRmZKOAWcMwOl/OR1HdO+Gtu3bIWSEEfSFYY3a4KAqZDgsi7PNqcGdQmCoY+2aVXjo3v9g+9q1OLvfiejYoQPe+/pLrM7LxfkDzsPjjzwBv68a2WnZMaEhC3zVPlRQxbhlCyxd8QtGjh6FTRt/g2aJoEWSC6Nuuh7D/nY+Avm7oIVD8FWUYvu2LaKqXF4Vgt2ZDG+L1nj+vx9g+jdf47Qz++PpV19Gy5YtlaBJNCzgmZRFI6IjSspcNCylAQZ7VEcm/VasZ2x2CZoViFWiMMp2gGUEFYwS+C9ZuhwfTZ+OObPnYMf2bdB1QwAqlTH/curJuObqK9C//2lIS0mWfcsx4vy1zOejVt0zwQltP22WMGDd0/EbwwwNAdQ/GTBt7LISCer20y1JaLfxc5UJWhsDl03N9kIwbWqj2FnVr8JenLkJYYtiC9iiuoDWPCMNz89YhJ2V1TKP3jB0EJ6650ZEq33CyBDQyneS29uUwJDM3VE7VmzIRTgUQfduXeFOTULQiGLOl19h5dLFePBftyJSXSb2MFaqlbPfUxDTHw9aeQasqDLZSOV01X7Ba43AHwY+m7sIN4x6FOUB9o8S9NF7lgJyVmTavGiRkiEaABXVlSguK0JlxC92OISGrKR2bdkZF/U/F+ee2B8dM1sCQSUeVxEOYv7yxXj5o4lYumMVIk6q4lKbwcCRnXIwdcJTOLR1phyPGUNrVI9Z2SjAyk9dxfI9PX6m4nlYEg3iSRuJwpacgTHjX8UTL72DsMyrdlw74jq8+NKzsrMDCVhFBK/GJUC1GPEZpNLu5ZdfLlVKxhGpqSny3HB7U01YqMMul9gK0UaPSXVWSZWXvKq8EhyywsltevbogRHXXIWKslL5N38eNpSQk1CDbXYBw7TXUUBZuSGItRPvPcWYbHapriansac1WbZn4l2s8liFN5hENyTRaoR0OX8C6oKCfEStVowbNxZfzJotCvcOhwt6iNVhVaE977zz8MorrwhoNanSZmzU1CRzIAGrIrjv/g7vryrrvgBWc/47aGvT1BOkfn8QsCY2Tk0AVjWUZlDC/x9zzFG7+bDutehSgot/3UvZU4XVvPWxhyC2aXyCuXkqwc07wb0BrARruXk7ccrJJ4P0ymfGj8cF518gk3PRrl3Ytm0bjuzRQ/mfxXpG8gvyxUONvahDhw5FRkYGnn32WdBbbdKkSWK2zgmDk/6SJUtwxRVX4IwzzpDsKfdrCjM1J5NY/3GKD8ji+1MbC2BNpUHTT1YCrxigI72VC1dxSYl4kpaUlknfyc4dO7Bj2zbxaJ339dcoL2G/lx2dclrh9htG4KTevWGjhiNFoLgPqtgGfEK7Fapp1ECIdFPNDrvLiUCIQZIhGd0wpf2NCJyeJFQFQ9AtVrhS0pCcnoX84hLM+eZbzPryK6z4dTV2FhbCYN8Vs/u0mbBY0alte4y6cyQGXTBIlA9LykrEi9VpT4LF0GDRWSGITUTsJ4uEsXzlMrz6yvNYtXgx+h7dA2f07Sfy/dMWzsf0ud+iU4dOGPfEeHTregS8jmQR4WLlnH2rVNoNGmHoER2PjX0Ck9+bJF1Z7Hk7vtthmPDUY2id5IbF70egshxrf/0VNqcLvjDg8KZizo+L8OKH09C2y6F49oXncNzxx8Hu0BAJ6+IVGPZXoaq0EGUlBfBXlyPKHjKqJkdsIpZkpfiXxwtnShqisQqo3ZkEzemWwIveuuwBtthdCNF3MWpBcWkZVq1YhWnTPxa/3bz8PFEspnBSdlYGBpx9FoYOG4KTTz4VsJKip4IY0sRM5kAifUQJTnX7tFmTgDWRqaIhvJDI9/bpzPf/l/+soNUUXBKbmDg6b/zf40dnT7fCZBDV3EJzbakn5NSYCBMrrPRtlrpaNIRwxAqfLQ3vzvkFS3aUS6In3a3h2+lv4/BW6bCR/iuK2gQybMo0EI5VZynWIwkeig4ZIak2+o0oNm3dgbSUNLTJyoCFCadYPVfOXWitfzxgVSu0spFhA0LYSpElliAZikdQGY7gylvGYNb3v0h7BuXfkywOXPe3YRh26nnI0Dxw2uwIRcMorCzBd8sX4eOfvsVP61bh5G698MLdDyHLcMFmWIV1w6SnKNzbNIQdGnb4CnHPm09i9orvxSaIljWnHHskprzwCFIcVIlXTBL2AJva5KbycaLJChEUFIuuWsDKc9C8mbj6ttF4//NvRdSPCbrRo+/DmPvvrQGs+/9tbfwIJljbsmULnnrqKaHT0kKGlVaCQ35qxB9jfbAmI4bvVCBIqzJFty0pKREwK9VYlwuDL78UR/fsibLSUvj91araKVG6WvtVP2uSgOTkZFr4sb3ILr8zWVlk4HBfjGHoc+5NThY1ejKQbHyO+AxRDV9XiWIeg8rFuXkF+OGnH6XlymR1xScH+PczzzxTKMJdu3aV6zRbqpq6H/sbsMq51DTh1ALW+uB130Hr7nPDvgBWcwwPAtamnqCDgDWxEYpt1ZToUv1gpKEK6x8JWM3ioNlXV//ipb9VvfU1BdjEYsTEtoo/3t4AVoK0Mfc/gDdeex3nn3cennryKbTNyZH+jE9nfIwpk6fgxZdeREZmptidcMK99toRIl7w5ptvyeS95tdfceHfBkkPyoABA2TyF9pNJCK9Ke+//z4++OAD6V01gQDvKxeTfaEFm5OSmamNFy2ofx/M4/LnPC7FhFatWoX169djw/q12L59B3YVFgqo9AdDQiOtqKyEr7xCFik94IdF+rUs8Nrt6NXtcNx41ZU4/eR+QoMNV5aDLqlc7PTKCmVJIMJSpJUq43o/aUMWDUkpqdLnWk4j9KRU2LzJ8GZkYuvOAnz08Wf4+POZ2LZzJ6p8flFHZuVU0CcrjAxGjCjSPclo1yoHgy+5FEOHDYPdbUd5RSUiYS4lNji5ALtc0v+0KzcPa1etwHPjxyJ32yac1Kc3jjqqO2x2CwpKi7Fs/QbM+/FnEZu4YuiVuP22O5HsSUX+znwBtP7qaqSkJqOgqBDeVC+WrliGa66/DoFABVzWCNwWC8Y+cA8uPP0UoMoHayiIzRs3YueuIrgyMrEpvxDPvj0FG8rLMfqRMbj5phsQ9lfDneSG4StH0fbNKCvcieqKElRXlUiFldRlUW6M2IWTRzpjUlo60rJaIETFTZsdhtUOh9MDb0oa7HYn7PR/9Hjl5xxnnXThqEXGcdXqNRg//hn8+OOPKCkskk5Ym2ZFl8MPx6C//Q3XXDtCKr7Syyxq2MqXtqme6GZNdvuwcaOAtf40Ya77zZ8+9uHs/viv/hlBa/1evYYqWPHJtsbsbhoc3Xr04Pjrr2GPxEWRFF1ShHpD+sMphmRoLiz8dRum/rgdgSg9Sw2MumUY7rr6MnjJbjXoWapaI1hfpdosRceskZCsZ5GIVTyMuc+oTUPIoFWUi6IAMS8X5ZnNqqF0p/9Jnkkh9UrFVwHWMKnS9LZ2OBCOBrFyczkGXj4ChVUBabvwRG148c5Hcf4RJ8LpU9RfijFFoCNoi6JCM/DurI+Ru2Mbnhv1OIKbC+Gxq6SXiLpFFGjlWIWdwNzclbjkgesQkjYNAzcMvRCP3HUTrHq1zGFqnAwZO54j/aGp/JvwhzRVWStCcv9IO6YdGDwZOPOiK7F4zRap9HGee/HlF3HtNSP+FICVz63ZqsO/L1iwQIArmVuci1ltZeVR2o6sGjIzsuB0OlBeUSG+6n5/QNZbxhSsohKwinRD2ECLrEzcddedQvMuKy2R4zAOEOaVgFaLtJWoSmuqUIMVPVhVWk3RJFKPubYSQPOPK8kjAn2Mg6RyL20tGrZs3ooNGzZg2bJlWLtuHdb9tlZANFWDlcc6lZKpAVKrCUKm2muvvYbjjz++pvrc1D1vHmCtV0erz6JJ4BGLF/trCMia55sogK3Rf2mgcrsvgPUgJbipJ6fu7w9WWBMcLwGsDVgR1Opvmn1karX7YwBr4ytt44C19u1XL0/tgCRGDU5sda994YG9AawffjQNl116mWQlxz41FldecQWMYAj5+fkYMmQITjvtNIz8zz2wazbprXj51Vfw0ovPY+XKlTKZ01CdFVRmRb9bMF8md5Omu2LFCrHHIQ2YwNWscnI8TIrP3vQJmv2r5nNTn+bb0KPH4yxatAhvvvkmZs+ejdzcXDkHfhxUDaFwksct3gRu+simpUuljdecnpYGXahdQP7OAhTn7YDLChzbvRseGXMvOrduCV9hHlqkJCFUWY4kpyY9kozqQgG/9DfB5Rbf1HDUAn84iohVgyctE97MbOwqq8TY51/Ae9M/QUl5BexON0JhQ4AqhR+iMcVJuW4jApsBODUgxeYWalGy14vhV1yBY/v0RouMLHiTUiToIRV586YtmDn9E3wzZxYyXB6cdFwf9O5zHArKd+GjmR9jy848qZzww0CsTduOeObp53FE1+6o9gegWZWxuo8iU3YbMrNbYPWvqzDwgr+iuroCJFK7tCiuG3Ixbh4+GG4jDKcRQVV5JVauXQdrajrenT4DMxf8jM7Hd8Ocb7+Bk2EYAXh5KZYu+E6sfbwOBsasCtP4hvRdXWxtrFG7qCuzupye3RLZbdpKcE0anj9E0RMNmtMl4JTnmdEiG47UDFhcbqkAwUYxJZ4l1UrteGnCK3jqqXHYsWOHVGVF6MlqFXowaVtHHtlNbpeiayU4iR2AzXYDrH+iczsAl9+sQzQFXpvq92zWwWIb198n/y1JspilDRcAs0qqOgtrvV9VaySrYurnMieq1JRUN+KrGfW9Wuv8u5FngvsTlWBRnVW+xgSsPGaRL4zHP1qKchFLj6J7506Y/uY4pDspSONSidYI6bH0ItUE7Gq0W5GXhOrf6nvVAb/MW7pugcP0bBUP6UhMrdYiLJE/x4eA1ewisMKw2ISdoQcDcDgt0G2peP6dj/DES2+g0h+AM6Rh9PDbccNpf4e9wpDrEyEjeoY6bdL/H3JomPvTQvQ7vi+yDIfYA0mfZCwBZkjyLCpdDIWeEC6+9zosK1gr9+Pdlx7FwJOOgYO9+0zOsbJLZWXxYeUDQZGsxFWCWV0lMItadegR3jnlKVvgA04a8HfklQcRMaxwOG2YPWcWTj7p5DrP4x91j8ykcnyLD9ffr7/+Gm+88RpWrFgp3uKcm9lDmp6WLpoReowpxe+RhkvaL6ubnNepq0FNCj7ITEjedMMNIhJWWVEhoFaOxWdZCs6q0sr1NCnJIxVUJqsJUFVco2IbU+OA21J00umm5Q3BqhWFhUX4+edF2JmbL7Tg0rJSAaqFhQUIBgKyP34Irqv9flljKQRlVnm7dOmCiRMnit6C2Ue7p/uxV4A1PqmZAEitCV5Nlkgj1P59Uw3e/aQSAaxNPasHe1ibGiH1+4OANbFxUpTgeoBV6BCxl6N2jfu/BlhrByAeVMZik5qHpPFhSmxxTxSwmmq/nNCZDWRmcc2aNRh+xZWisDp08GCMiND/GAAAIABJREFUHzceTvZlBoJ4YPR9KC4qwv0PPySUX2YTF37/PR584AHceeftOOuss2C12zB1yhQ8/uSTmPDSSzjx5JOVX11MAfiBBx7AtOnTMfW9qTi651EJPhH7thkXIXNRIR1n06ZNQlWmTQ8znrX0H49kMbMyM+B1u2AIfVcXUQSn2yNBHWlB9GCjpyrHi5L5pPMuX/IzygryYA3r6NqpA5586H5069wBRmUZEKiGl/TfqnLYXE44NYt4wBFA6czAOtxgBxn7ydZs3IpvFv6I5199EySj8ufKKl5CS1lAxb9RVDblLYGVlGJY4YhG4dascFk0JfZAs3lEYWdPL6shUasoXJIum+pJkevs1a2nVF2XLV+KVevXIGClEqUF9kgUdgbMNodUgXsd0xu33/UvdOnaTc6DgSvfyYqqSpSWFmP6xzPwyhuvozpULbRghyWKjq3T8MX7k+EJ63BFotiVm48duwqxJi8fL02cjJ2VPkyZMRWn9/8LghXlqMzLxeZVK2DT/fDaaHIfEAqbJiNBCK36pyO6RewX9GhU+nwJWMOaDRTYjFhJyGbwKLrCYt3AsdLpn8gKszcVjtQsONxewOJEOKrB5vBg4+btePX1t/DhtBnYsmkLNJtV7Ds6d+6Ie+4ZhYEDB9YY2ZuA1gRB0hNsI/itbVXYtyc2sW8fBKyJjVM8EEz8G/u+5Z4Aq1CCYwCURyJgrVMRjR3enPEVYFVQtH7P2J7EBfdEGY33YWV4QiAjvqIOD96ZuwY/rt8l1ThaVj14+zW4ZcRgGAEf7IRyTJzF/DzVdZAirITPWPmS7lZ6GUubqg0a++ctBiJWgmO+29z4z1NhVePEPk8FVGTuEI0GDeFQAKEIe0413H7vo/j4m+9FE6D/kSdiwq2PIN1vg5NpOn43rIvvJ9sPog4bKg2/iPa1dKYoezexxiHYJFU0xrJCFFXJUVz56J34dsPPyEizY/7M99EyySpsFUOSmQ75ji0aFsDLOU6ZPyeCLkgnZoKcyTpWgW3Qw1E43G7M+X45/n71HQhwHtQcSM9IwZJli5HTuo2KR/7ghALBqVjhGcrCLD6Zzd9t2rQR69atlarlihWrUFxcLKCTVVcml/mHiXeCQv6MPuRMmpeVlYnNGmOYww47DIMuvFDuPYEi92vqW3AMGB+Y+2O1lbES1YNVv6ryoq8VZNJU32zstsye85VYzIkQE5+lcBipaV5kpmcgNcUr67TSO1NvNZPStOrZum071qxZK9vzHnTs2BHvvfee2Ao2dV+aB1gbmOcSe6TqfLEpIaZ4d7REK63qAHVP5iBg3fd1KdE9HASsCY5UUxXWPztgNQFoXD21zpXXVGAPQIX1iuFDMHz40AZHXgSQQiGZ1Pl3TuLsKX37nYlo364D3p86Fa1btRYf0tcnvIo5s2fjoQcfRJu2bYUKHArpuPnWf6Jnzx64+6475Bic8G+97TYcfczReOTxx2sm13DEBMPDccaZZ+Lee+9FajLFE/b/hxlTLmJcqF599VWhgO7atUuum/0pXHhI9eH/+bOiwkIU5udhV1GhGI8bYsljQWp6GrzJqejStavQp1xOlywoYnViATb/tgZFeXlwIILT+56AW669Ep1yWsIRYc8qEPH7xS+W4g7MvGoeDyyeJPhCYfy4eClmf7sAi39ZiS15u6SXVdUwTFMXhVAlgBBLAtYXqekYhT0SAbt50uwOdGnTHu1btpJ5vqq6SvpLqyrLxG7H0OziNWF3J6Flu3bo0u1IzF+4EKtWrhJPOuaceTFepwttWrRApw4dEDAMrF6/EbmlJeh4yOHoe/KpaN22rSjtFuzKx4pflkuQsHnrFlRWVyMcZZ8pwz0DmUk2vP/GBBySlQl3FAj6AtiyMx+TPvkUM+YuQJdjjsCH09+HEzp2btyISvaTBnxw0ofWYsBqsLLKUeAfk1Io7aYCuglY3d5kZLZuLdcWJmClv6sJViWkJpWXnWhh5BUUoLyqGt7ULLRs1wnerNZwJmfAsLqgOTwoLfNh7oIf8fbESfjh+4WoKN6FSEQJe1x55ZXCGujRo4cEJ2bQYIKSRPuLfs+nPWFK8O950P+Bff2RQbjqYVUWX7U9qGbzyJ4FlEwG6O8FWP+esVF6WJXTsArMqaaqW+xYVaBj4uxFKDdssGtAlsvAwtkfoUWaGw4jBAcZHtRAk45MJf4j9GAR8yETQofd6ZA1QrPYxY+VAIug1bBGYImod/PP8jHnDFaKNVaPo1boFl6iFXZhZARlni4PWDHgkquxMbcE3qgbr/9rLPp36gVntQGr046gHpBkXiBIoGUXwTgmfK3BCCwOO3QYYglGn+9oKAIHaddOO4pdIVz16N2Yu/4nXHJRf7z4+H9gqS6DU5glpCk7pBptgw4tEpHkpnI7T6zKqqqyEUQ03gPOlawK2jDy0efw8uRPobM3M2rDsccfjS9mzURKcmrNHPdH36P4nlRSdk0KsDx3ZBhJQCUpHwSDYVRLL6pF+lwdDkUX5vtmijquWrUCjz32GGZ8/LFUUglA27Zpg8GXXiLxEGMYHife7o7PBxWk3U6HrAeMFwS8yjEcUrGlRgUtkeRdsjnx0Yzp+Oij6UrAkeehWXFCnz449NCOwrCq9lXKXMDni9OCadOjOfjvqFSF586bLz2vvIaB556Hie+8DS/V9/eQSEgMsMbgSB0KcNzP6t/0JtBLU4A1fnd/FGA9SAlu3pt8ELAmOF4mYN3tnYlRpPYbYE2sgBk7rT1vXNOnqqb9OpfyZwGsnJw5+Zs0WPaU3nLLLdA0B1579XWcc9YZKCksxdLFizHqX//Gww89jN7HH49gKIj0jAzceuut2Lx1K8aNewopyV4ke5Pw0ssTsGTZUjz93HPo2KmjogKTYqlpuGbENfhp0c94+623VU9Ggs/Dvm7GxYeAld5rM2fOlHNq06aNKBnzY2YxCVa3b9+OrVu3in9ej55HirhU69at8dv6Dfhyzldii0Jq8KGHHo7U9HT5vt3hgt9XCbsV2LFlM3Zu3gi3zYYLzzoNd958A5zSs6TDIRQh0owscLrd8OkGFi5Zivc//ASr1q1HUVkZAuEoNJcLPn/AdB+NCW3UPnZCLSQ1LBqByxKFOxpFsgU49rAj0LdHT3Tt2Al2q4bqQDX0sI5g0Ieo1YBmcyEYBZKyWqCgqgqTZszA5rxchHQD1O3MsNpwfNfuOKJ9J3Ro1xYWuwZHSjJ+Xr0ac376Afml5WIuzyCXva0MEQLV1VIxkAwxaYXS8MmANAynJYKXn3wAZ/frgyi9bG1uLPplOe55/ElsKS3FY2MfwvDh/8DWFUtRmp8HvaIULVOTYQlUK9VSBo6xKoJUPmoqClZoDAbpykCqNgW9qBQsfa2E3aq6qt47qQNBD/tRUloq9GpWkmxuL6wuL1p1OByZOR25I0RITLa7sHNXsVDOnhk7FqtXr1b32G7HOeecI3YDBK3mO8Ofm9l4ZtAPJBiqAaw1ZbiEpqZ9fZ3+z3//QN6j+oOlKirCkdgNsKqVonHQ2ljL4p4A7J4qrP/I3IAQrbA0u9idcE6R2qjFgcqoExM++QGbynRBo7aIjusGn4tHRt0CjaDMqirCEdhVLybp8nzfhPYcFhsWJjXJd2UQbwlT8ZUiSwRMERhGROYo0mJh5+xjhSWi7EpMLpr4LnP7Gn32utWWOuuH6EHEBGDqeZTWfz3MexIvVqWOwd5Q8llI21XV3whP2uB8QqaNBYbVjRVb8nDdXaOxbu02nHLY8Xj6hjFob0uDjSBcs0i7Bq/EZig1X85hMnVZ2EFqwGJXbTP2qBVaBAhYQ9gYKcFfbx+MKms1Jk54Amee2Ata2A9rOCgtKWH24HMeilLxnXwZKpgLZKuJMCSuYOGalNbY6momRcRNiP2ykRCiFgd0w4LKkI5zL70eq7bmQ+e5WC244orheO75Z+FyKkGjP/Jd4fHje69NZkv9d0oBS/OaYyyEGiq9ArT8Y7YlkT5MVswXs77Ac889hx++/0Eov21a56BfvxPQtm0blJWVi7qvCVq5d65zHCPux+VyipWNN0nZ2whN2OmU6rfD6cK87xbg2eefr6mcZrXIwqmnnIL0jLQYzT8i4oKqTUC9+bw+qSbzXYzwnbIKtfnLL78SCrHT6cas2bMkBjPHoqH2qcQA6x6m8UQrrHFl0+YAVnVfE11GYhvGgPXBCmui47bv2x0ErAmOYUOA1Zw4FTHS/PyOlOBmo6f/+4CVkzF7KkyqzM0334zvv/8ejz32JK65egTsmoaSwmLM++Yb8e8856yzUVJcjNY5OXh38iQRP3j2uefQo0d3kZTfvHkjrhkxAo8++QQGDhwAR5JHZiYeh5RRStM/9vjj+Oc//yk2OG72Qx2ADwEFJ/ZLLrkEn376KTp06CACS+yjNftrOQZcLNjLSsNw9u1ed911aE/PU2a0jTDy8nIxceIkjH/6abE+OOqoY0S8wjAYvEXhdNoQDQVRsisfhbm50KurcO3wobjhmqth6EHoNJ7ncex2LFm2DO9Pm465C75HpV+XaiGDHNZN2dMqNi1i9lcv3VHD92afqAWaEUam3YYu2dkYPPB8tHB7YCFAr6yCza4pAQctCqfXg7JyHyJOBwp9Pnz67ddYvm0HYyGhpnVp0wan9zoex3Y6FOl2t4DdLfm5cGVmwJaehrzqanyzaDHm/vwTdIpjsdeX1GGNvV4WqRyDqojSoke6ow5bNIoH7rwRNwwdDH9xMdK96Zj0wYcYM/ZZpLXPxsdfTIPbvwvb165Ckt0GBAPISHIjHPCpMir/mLqYqqlPkfWomKlZJehzuNxISk5G1MZaMwNmVnz4hyYcpihpFEYkJM86e3h1I4qwRWoVUrlIy26DnEO7Ijm7LaJRVqGdUlkpKirDo48+hrffflsSHlarTahZ/DeVG2l5YPr78VC0yXE4pE59QD4CWO974IAc63/pIH9UEK6qqypaqy9OYsZ+BxKw/i39N1htboreKsCqAXrYQFRzQI9q+HzZVsxZkUvoJVWiti2SMPGFx9HrsE5w22jXERKqKm1qCDat4bBwIfifVSE1mQmYPGJ7ekTYKEyc2cW6RXpf+Xf2pVvoVMrIPSz0STJQrPIXUlgVEpM2iLhA17R2MYWszEqaPKviKao+uynqigiOqsmZAlex2aLJx5yVtqqwBatyC/D3wTdCrwrhoj4D8fj1/4G9kurwivopIF1XoJxUXh6Lc6T8XWxRHGKnRXBf4fTj1W8/xGNTn0eXwzvgk0kTkOmywh5L/EnXr7A62KpBwMpzp/UOQbXqiWWdXIp7BNUc51j1msDbjFTItrE5HTD0CHSLDfOXrsLQm0ejNECrIackVZ8ePx433HjjHw5Um7wRDWxg3stEv8vtCwoKJI55+eWXkZaSirT0VJxwQh+0b98e/ipfnP9pVHphGSPwD99ft1uBVFZbSTtmpdXt8mBnQQHG3P8QqiorBUinpCTj3HMGwOtV1na8P6Te1/TnxoAq98tj8IbSB57MLn5++mkRVkni1Aq2VN1zzz21z62IAdaNRfcasJrV1oTBZO1I7z/Aai7i6lgHAWuiT/e+b3cQsCY4hgSs8Zmj+MxaQ4D12F7H4MUXlW+Y+WmWSnCzwSqP0viX6oouxW9by784UD2se6IEm1Uiis3cdNNNmDt3rljTjLnvAbRv3xbB6iDytu+U0J+iEqQGJyV5Me+7ebjvvtEYec896HPCCfAkuVGUX4Crrr4Cffv1w333j0EWq16CuSwoLCrCwHPPFQGjaTOmi7cYM5weiuAcgA+fHy4OH374oYDmv/71r9KPyOvlQkPwwarq2rVrpepKuvJFgy6Se6zTtF16WNgzFIWvyo+33nob48aNF+Xgo446GuFwFJ4UD8orypFKhcCAH1s3/oa87TuQmZyEh8bch549e8LlduGX5cvx6cwvMG/+dygq8wlQZQVas6u+J4JVWtHoISV7JJlx+ZvKpFPkgUCOAaCb8vqGjm45ORhwwgk4qm0HeGiQThoehZjEJzGK0oAfEYcTzuQUbCsswLyff8bKjRuEppSWlo4+vY5Bnx49kExKVVEpDH9QKNCZbXKwvbwEWkY6KjQr3pg2DUt/W4swqYOKYaYWTvasiZCIQ77HEFOzGNAiBq659AKMufM2REjFdXox6v4HMWPO1+h71qkYO+5BlG9cimBJPtKSPIiEQoARhItjLRUfcxkUB8gYgOdBVT8rs8/0YbU5nQLwJdiOU9FUNg6s6rCIpEFngM3MtY1KpnahMAbINHZ6oVsc8Ga2RKtDuiI5PRtBnVS9FFEWpigX1a5zc3dKZbVHj57CLqCFk8vlEYVHAldm7vn3A/VJDLAeXHYaux8HErjWBNNmc1sD1hB1xZN2X2LiwdqeKrTx17unCuug9PWShLEYpDJGpaLIgieTQex331BpxfMffY+gkPL5zlhxybln4e2x98LiK6ZkGcJS1VQzlHryY9L3ZNXIu0i4RUorq5dkTLBPT4NBmi1BXLAaSR4XwqGgAC4RBiIgsxC+8r2norBqCZC+zXofgbKxHkCen8oH7DniNu+7CVgVHE40CCDQsEC3aFizPR+3jXwQa9duRb8u/XDn4JvRPasDvGENlkBIEpPQYyJ5QpmOIEo2SsSCsB6B1WZF0BnG/M1LcferD6I4VI5LLjgHD4+8GW4E5bql75FWQVLBhsyp0o9KeB8D3lRplrXCGg/CyTZRgyVriMyPZPlQST2KoNWFB59+A8+98Z7oGvCaMjIy8dVXX4py/59FCX1/zaV8Rsi8IuAkSHzrrbfw+KOPiV1bcrIXRxxxhPwxQSQTMvHtH5zreUOY6CZQJa2YLUVsMZrx8af49PMvRMiJP6d9X3pKqiQnzGqvhXZSTPyGQiICxbWMiXWPk1Y6HrG6k+c5GhV217x5C2CzaTjnnAGYPn16TV+vUq9vCLBOTbi/ebcxbuj1aWIZaQqw1heLa6rCWj8+NntZDwLW/fVG7L7fg5FDgmNdv8JakwXlohdbFGsnD+DYY4/ZOx/WRNeoOufddGXV3LwhAlNTGga7732vTrLmjJsCrFTGHT16NCZPniwTK7ONhx3WRUIFVlV3bt0hQUTIH4Q3KQnbtm7Du+++i5NOPRkDLzhPqgX0shwzejQCgWrZV6fOnZGWlSkLJheFCS+/jHfenSieY31P7CcTs2QqRWZ//3/4/PCYrKqefvrpyM7Oxl133YVFixbjk08/Fq9Z9qrqIV3U+AacM0DwoVpcau8m8+SspvoDAbzy8qt4cuw4tGvXHm1y2qLSXwWbw46K0hIU7ypAeVEhwgSKehhZGem4+OK/o6yyEl9/8y1yCwpUIEGhIAYjAlr5b1JrCbBq1EtifUpU8mQVQvkh8bwc7GeKhJHpcuC0o4/Bxf3PgFFUDIffD69Vg5uVCy6GkTAC9EdMSUVZsBpzvpuHFet/g8NmQ5dDDsWpvU9AljcZCAURDQdhJ5hjeKgDNo8XFVED26rKMWfJYsxfvRohm4ZqmqHzRSS4loZaFahao5rY7PB62PfGnQw48TiMe3AM3BYr9ICBfwwZhrzSUlxx49W49B8D4d+2HB4Le+I0URmt9lUgxZsM9jxzHCQAlVoE7TPkoAJqeVBaBzBqkMAwNmQ8JxXExs4ttjIaMSq2VCEsMT9cUQymqFQUEZsLBvtfbU7ktOuErA5d4E7PUZRGzSa9RM8+8yy+nTsPwaAuiY1rr7sBgwdfhrTUNBhGOCa8tP+fZ/MITfqwmhvu2xRy4C7oDzjS/gatNeAopjoqPXcNwSMBaia9UwXDUnWNG5NEPDfrg9r4Naj+tV7SYgtCYdVDh1AABqt1Nqeoa7uddpREXJjyzXIs21qGEPNEFhuSXA5Me/URnNLzcFjCrMwppV+CJyt79aQ/l/DSLu8mK38ahYMQgT8cgeZKxc5dpbj3obHoc/zRGHTOqchJ84oCuMPthE4VcqkcWkRBne88q79MkSnJtQY+cpEqZCZtl/OPGrcGHnwzChMac9z+moqg4w7LY4RDLKW6sGVXKe579BnM+vZntGnRHhf0HYiLTx2AQ9KzoQUN2CMarGHOjUBEs0KPsofXAs1pQ1nUjw8XzMKLn76N/OoywBLEB2+Mw/HdD0WKQ4PFCEk1jpRtqS6LonNMLZrtDzGtaLl6WRpisCF22XUq0kwoxiyIfHoY1TYvTrvgSvy2dUesIm7FaaefKX2dXJvtFF34H/+Y/qcEnIwRvps3D7fedotUXVNTUtCqVStJZmdlZSFCUKnrcYUU9XKanqxMLDAJzhsx9b33RS+BvbCnn3YasltkSY8rafBMmPI9JzNr48ZNIgJF5g9jCj5XHpcTKSle9OnTB8kpKQgGQ+L/Pn3GJ7DbNRx77PFYuHBhDXiWp7ye2J+qsO49YK3pr4+9K/HJsT09Ek2B1vrfTfyVM2cxC+Z8+Xmd3dx110gsX7Gy5mcmLmjsPPn7+vv4H3/M9/ryDgLWBIcuHrDW5+jHEltx2a59AKyNrGl7Ps29B6xNgdWGT2ffok3a2gwdcrlcEidVAjeTOsW+iBdeeAHPPPOMTMw0qSZNVpRoI1EYobBUCbnYep1uLF68CO+99z4GDByIQZdcLNU7qq8+9NBD2L5tK2679TZkZCgRo1Y5ObLw/fDDD7jhphvx97//HSNHjhRqLb00ZbKPCRQk+Fg0e7PaTLsy7+aC8/obb+Luu/+FO+++CzfedJNY77w04SXM/PxzBAN+/O3CC3BW/7Nw3jl/RUpqmoQ8BE82FwU0lOes0+XAtm07xJ5nzpyvcNJJJ8nvKqt82Lh+PcpKiuF02JHqTYKvshJ+Ul3T04RWSu87nYCdlB+D4xeR+8L9Cg2OPb8xIFb7d6WyLPRqBm/M3Goa7GFDqqvnnXQSjmrfHigthUsPw6tpcLBaoofYfoVSZtXT0vHtd99hyfLlsFmtOJUV2S5HIMliQ1SnPU9EzM51SwRVFJywuwF3CtZu34KvF/2ENTt3CHj1UxxCAqRYVYUg0lQGFezKMolNesHsRhjHdemA1194DukpGVi24lcMH3Edkrwu3POvm3Bst3bw6EWwR1Xlk8G8w+VCcnIaQnpYajMSpNdQo9UxCapBManyUgHFDpsm2Wgjwh5a9SVVNTGrPMr3lufMe8mA3JOcArvThZARlUorbSNoHyH3g1nzlBbwtuqE1JZtYLO7EQgZ2LA1F6+//jZef+sdsSDIaZ2Df958E66/boQoLYcjYRH54DnLsy2+lOzdo+CM+R4rCF77aRC+JPSsHwSsCQ1Tkxvtb9AqgCIWnSnAWvfuNxYQ1v95IoBV1pC4tq/4ILL+df4tY4MI8EhShgJnBJYWrhHikIqIzY183Ymn358Hn25FMEzWhoau7dIw+4M3kelkUjMIm8Mp85/yc+XFajA0igRpYtxqMYKIRsKAtwVWbCnA9beMwpZt2xEIBDFkUH+8/Nh9iOrVCAR9cDhc0BjUswdWNCvs4vOqmkD3/OGhWR2W8W5kU6FiskWETIu4QL+pqqy5O8UaYtVX9Z9WhwxYkzPwnyeewdtTP4HutyLDlYKBx5+Os/qdjK7tD0eaMxk2rj9GGFGHBRUBH1ZvXIu3Pn0P89cvhd/OiSKMS889Ey8+MRLWcADOqC5AXRgrbLWQsVBJPH7Yx6oSeErwSq5Zkhym2nTdeYazTFg3hCkUcaXgoedexxMvvqtU1Tlv2W2YNXsO+p14krBEJDn6P/wxWVemcq+MYySCFSuW48ILL0RlRbkAVlY7qSJ8SMcONU4HIo7E8ZfKtJrfKbBF/9eK8kr89PPP2FVYJEyynj2OFDEmBaToSUwKfBgLFi7Epk2bhRUkfq18bln1DQTkvejUqT369z9d2AnUGpn63nvC7unV6zix4uP5M2bg/uSdj7tfkyZNwbu/E2CtAa8JPAv7F7Cq53E3wHr3KCxfviKBs6vd5KCtTWLDdRCwJjZODdramF81Aav6t3qI99mHtdlzc8NfqD/H16+wJrIG1N1zs0+szgjzeMOGDcGQwZcpqfWYoh4nN2b/KCwzYsQIEQxgD8eZZ54pOVqqB3Ibgq2ivAIYQV2A2LQPPsQZ55yNCy+6SCibISvw5ttvYt78+XhgzP3o2qVLjfw8Fe4IWKmsyol2/Pjx6NSpk5wD/21mJhN8JPZ6M064Ab9PiUhYrNi0cTOuvPoqofPy3Kn4W15eJqqwk9+diFkzZ8JusaJ1VmtcdslgDLt6ONp0aC8VUBUQqXCostKHcWOfwvPPP4fjeh0nC9iatetQWLBLrnno0CHocWR3bNy0AbO/mA2bZpV+2CVLluCVV16RzCmrflzEzAQCx5wJBTNLqMzJ1aLIj9C0JBqNwE55fLsTA3r3wYWnnAp7dRWSeY6VldD0kNgfwAjD7nIhmJqGFTt2YPK0j5GdlooTjz0Wx3TvjlB5FSKBkHjKUQikKlQNw25Fek4bFOtRfDhrDn5a9QuqwmFURaMI8XF00ns3HEOSPKtYlYJA2kqhFfJv2dMWhjNi4JhOrfH6yy8hLSMbkz76VJSj27fOwoN3XoPDW3uQZK0GwiGhQoejQHpGFpJTM2WgLTZVOTU/Jj06qIcAPYDSXTsRDfpgtyl4Shqh9NDFrGwY1CkBFQbT9B20IsTAMQxkZrcShWGr3YGoJAPqBrq65kDA4oIrJROpHToDUTuiNjeq/GE8Oe45jBv/NPzVfiS5XXhlwgRccN65cHmcCEcYRDgUWDX4Lqn3zlqnYqHuJymJ5IyYvJHmPuQJA9aGdrxvU0tzT/X/xPb7E7jW9K/GQIW0ucQe7jqgck8/S/CexVdZ6/u7xt+I8zI2wGV3oToQgt1hl/nCyp5R0h+tTgGZhisZnyzJx9fLNiEsvsWG9K2Punkobhj8VyTbnIiEdNg1przCMT9XVl1ZJbUqMSaLhs3b8vDu1E/x7vTP4bdWj8qZAAAgAElEQVRoSHLZUVxUiqw0D3744iOkuZhcCsFGirLQptUfMiWUxUzjNF8RronZAgnbIkalrP/QyS64ra6reXYvevV4e8IxhWeCen5Ey1xz4rM53+HFN97DipUbYaVvKmzITMlAi7R0pHmTpGXAV12N/KJClFSUIWgNI0DLrmgEx3Xpgv+++ixapLJuyvp0FFaCfJqESV++stxh5VkSYiK+pP4u5jb1kr+112Z65zChp3phl28owKBhN6E4EETYYBuDhr8NOl9YVpzPqXuQ4KP2f+K9buwkzXjI/L/ZC82q5x133IYFCxYiLS0VqampaJ2djXZt2wgIlectatSINXL/qm9ZE/cBCjeyGCBtQC5XbUJas6Gyqgo///wzNm/eKkw0xgq9+5yAjMx0GGEDs76YiXFjx8rzScBK0EzGwIwZM1BcXILzzjsf06ZNq4kRainGtXdsXyusCTol7Tas+w+w1h6qIcBKL95EE07c00HAmthrexCwJjZOuwFW00ZCFnnFlop91N8OfA/r7tN5Q2D0jwSs5vkQsF5+2SXSZ0GgaAoQ0X/03HPPlaofART7Ojn5ibWBwcY+Jn0NVBSXwF/pg6+iErk7d+Ivp58uGViKZsz+6ku8NXEi7rjrLvTr21cy1zwGgRUXAVKA2RvC/5944omoqKiQyd+k6JrZwQQfi73aTBYhZuwjqkpJgPjyq6/i3yNH4sFHHsawYcPgsDOAciBi6FiyZDHmzP4Ss7/8Ghs3bZb+kiO6H4nT+p+OU045FZ06dRQv1vTUVLz7zkT85z//Eco0Kw+kBN9xx+3SD8xjhUJBqbgR2JDOQ4ERLmRTJk/C6NH3y1gFdYqXqCorv8Osqcjkaza5N/yYlCXeFwaTVCp0Waxo4U3CSUcdhVN69kRSWIeHFcpQEEkWq1Rg2e/EymW5EUFeVSU2bN6EToccIn2rLocL0bAKPln1Jk3N4nHCFw4ht6QUH3w2C3nllaiOhhHk71wuVOkBBGh2L9n+2ttRS9mPVVgpxMJziYRwZIdWeGPCC0jNaIH/PPg4Ppn5BY7pegjG3HYF2qZZoYXLBNyathKZLVoiOS1LiYbQhidWOagThEd0REJ+lBTkwqiugGYlzYqYMxbcNQBYifmVsjBVqzVktc5BUnKqCLooqmFtzxevgqJMwagDoagFlcEwkjOzkdW2E6zOZFhsLjz06BN48YUJqKqoQigYwiMPP4ybb74eTrdTAlN+SIfnuyD+gXFTRk21jdj+IGBt9ntdH1iaVaX6QYuZ+DG3j9+uIerY7w1Y43ve1INcoxsWq9Aoir8SFlMPSN3eVPNLqseyuRVW891pbIAHZuUKu0GJIjFtEpI1QCqsJAUgIv2mJREPXvpkKbZXBIU94dAs6JiTgc8/eA05ScmI0PorFIDNoQmDgdUiigqFbTZszS/DxP/OwOSp01FSWoVMt4YLz+mDNq2z8eb7n2NrUQj/vnUE7rx+GJwRlbziuhAKUhKNCT2uJ3bVCdDIhZhglUNpd1Ox3SfVxN2yXYiKb7aI5nBCEHpmXf/bph5GdQ9Ur6zybOV8yP5UqgM74deteGbCm3j57Y/g18MIRuidrdodOHcTWDJBRj05zc6xDqF9dgamTHgcvQ7vAIvhV0nAaETGmfeC1kHCvqE6cAywqr5es2WiLmAl4KeiLQdNdCpIB3bYRYE+aPPgqltHY/5Pv6DMVwWL1Y609Ay8/9+pOP0vpwgDyOFgf/H++3CNY9Uw3h7MvA+itCvVSLXA/N7vZFNXZcYmBJ5M5n/11VfIzMyA2+VEixYtkE27t04dkJaaimpftTxiHGsz0WyCVVre0F3AjLfkOjQbZs2ahe3bd8iYv/PORAwYcI4wfjgWGzasx7atW/DJx9OlNYmtS2xh4nc/nzkTBYVFuO2WW/HEE0/IZZi+tBIXx9HbawFr7fzR1HXX+f3eJHLievKbOpY51xGIN/fTGGCVK01wfwcBa2KjfhCwJjZONYDVfAjjJ63fHbDuVSqxXh20kX3sG2DdqxOrGWETsLK6euWVw+XnZibxu+++E79VWnbceeeduPrqqwVIyjZCv1LAlSnZXXkFKNlVCKdNiQuIsEBWJip8lXjltddw9rkDcUT3bkIFM6tJ3M9nn32Ga665Bo8++iiGDBlSI+IQXzXk/g7Eh4BQPpKtjyIvrwB33X031q1bh0mT38Xhhx2CqooyJLkdIkkfDuvI3bULi5csEZ/S5StXYsP6DULVYc9q69Y5OKnfiSgtLsHUyVOQtzNPFACvGXEV7rjzdqSnp8miL8q5VNK12RAMBGt6d8vLy3HffWPw5tsTJevN3hYiLlKHeI/EKoVlQC5KpmVMNAKbphQKuUg6RUVThysaxeGtWqFLTg5OPuZoZHs8sDGArPSJVY2NlT5WcZ1OVIWCcKamwMd+nGhE7HiCQr21IL+4GHllxSiqrsLWnfnYsqMAZSG/eBFSFdjQrAixqi6WCSz0qqc7fpGQFltm+q0O6WWzGyF0a5eNNyY8j+S0TAwfcRNWrVmLfr26Y9SNlyHHG4XVqELUDOQsVql8ssJK5VCCWPNT+zZEYWM1J+RHcf4OGP4K8X1V9RgNYaHiKoAYX2ENMwjXHFKhMKI2ZOe0QVJKKvSwUmeu9YRU1yWCL6QC6wbWb90KT3oG2nQ6DCktc+BwJ6M6GMFbb0/BuHHPYsf2PLTMbo1/j7wbg4dcKj1I5pxlUvBJWa79qKvhU8kqW6IKpfXflf9fK6xNAdZ4oBoPSBoCJw2B3N97TqqprsZ2HK8QXP9YZh+rIrTHK+Kr6mAinzrJpD18pUNwA7q3TYFV94mvqmb4BcBQJdtChVrpR7WKavDKnX5M/nolCoOsyFF4SMfpp/QT667O7dog2etGWA/Ke8j5bcPGzVi0fBW+XbgYBSVVUoFtn5GEC//SEx3S7XBYgTX51Zg0+xfoVg23XDsU1w2+CCkuasqF4LQylcMxUG8nE42xGSc2BPEzghJ6UoDVjeqqKgQpHFdnsNQMkeTxCC1W7IViFkOJjmvtXKQYHeodJmBVFGauMxbYYXMkYflvm/Hmex9g/uJV2JZXCJ8vIOOmliILnLRB0aLo1eNQ3HfnjTimS3vYDL/oOlDwSjxcQwFJsnFJNhWRpX3BooSoYl2tcYkMlUhU999UQiZZxYagrgOeZLzxwRe477FnUOYLSJ8qReUuGzpM7F3cDnqJxhSa96O+BBOxJmCNTyIx5mB8Ec84SuR5/z234fmY58bzHDVqFCZNmiSiZOxRZZxE1d+2bXJwSOfOsb5UZZ0T8Aewc2eu9KSy75Xbm5Zn/H1ufgFmzvxC1szzzr8AkydPEaVhvuVMLHy/8HusWrkcaakpeOutNzF/wULRSujStQu++GKWCDNNmDABI64ZUWNrE8+aM8dBAdb36hHjmwkOG9q8CQTzZ6+wmuvGwR7WxN6Yg4A1sXGqA1jrf6U+YOVD2OuYo/dOJTix9b/eKSRWXZVFts434wV8Gh+I+tXjBIdst83M2Gbo0MEYNnSw8gOLRoWS+vjjj4tCLm1bqHbasmVLmaRrqkEx4MrFk9LuRQW7pMJK8ETT6tbt2iEUDsEfDMLt9YgPH2VxzIzfTz/9BFrksGpLQMw+EO7b9EEzjcAPlBIh7UbYk0NAGAjosqJPnz4DI0eNxKALzsf48WNRsHM7jGC1LDTso4w6NAmVuGgV7CrEyl9/xZLFSzF1ylRs35ErPUx2mx0Bf1D6FVNSk3H99dfghhuvQ2ZGpgSbBOT8vtvplsopnwhmsGksv3LlStxw4z+xaPESVbEkzUiUZtk/rPrcHDb2b0HGj4qFx/bqhU6dD4E3ySt9qBWlxaJGvGbZUqxbugw9Dz8Mfbp2QZectkiK0gcwAicTCXpElHcrjDB0pw1hpx1VhoFAJIp1GzZh47bt2FG0C4WlZYi4nGjVph3cnhRY7A7k7srHtrydCEbCAliZ0FCiJioA3C2rabUBVrvoeWrhALq0zsKbLz8Lu8uLIVddi+25+Tj5uO64+9q/o1Uy4EBIrpegmSAxI7slklMyRK2UtGDzHYoPT/nTaFgB1oi/QgCsKIvCSrfE3QArf0nAKsrAYhtkRYtWrWMVVk2o4gyIVQxam9mnH3F5RQUKSotQFdJFBKZ1p0PR+YijYETtCBg2TPvoc9xx1z2orAzgkEM7YfToURg06Pzad8ms4MSqrupFjfWexQx4Elcorfua7xNgrY2+93aK+cO+tyfA2tjvFOiprabtKRv/e1Z16oNV9hsK3DGrrbFHjkCVVTT1zzr0hdpx3kfAWh+wL57zCS4+5Uj06ZKNaLACSQK/rAjbHOrtFgDGBCagW5OwbEsFpn6zDCUBHXZnMgLBMOz2CFK9bjgcCl5S0ZbgjL9jEZO0YiaOjmiXjvP7dUXHTAciAT/ssKAKDny5bBMWrs0V79eTex+N8Q+PQk5mEhD0ixe2eJbqhrSpMLFlqqXXJphiSTMRWwIcbo+0stBCTAHKuh9PkksE50zAqkSM2E6Q2OPM+yb1VaHjUv2Y31ViSOw5tVmsUhUV2yyrhtzicqzesA3LVv6K9b9tQlFhkayhXbsehr7HHYnjenZFOlkZbCWwcQ3QxZdW5iuBMlxblcWPdBbLI0L6NBUkFHCW3lV6vbJ3PyY2p9oRqIQO6cuP2h1YsHQ1hv9zNArLK8VHNBzSccyxx+GjGTOQkpYhNG3eLzku5/H9RAwm84TxRvx7ZvaCmoBVIHeCz3tidy6xrcwKK9dhgk22TpGBNmbMaEkieNzUWEhGejqBawoOOeQQqYRy+/zcfBQWFsLvr0bHjh12o+1u3rYdX3/9jdy/J58ahxtvvEn1FPNZihr48YcfsHzZLwj6fQJ6KW7J7zicThkvp9uFr7/6Cn1696m5mPrVVf6CPawErLsDyGaAVmmBqmV+1DwKMjHUKoHHJ3sSAaxx1q1qrmvGKXH7felhPQhYE3sH4kODZt6e5h3gf2Xr43qf2GA2WT1wDDrUlZpyJQqwPlfn8hOytWl0kWost9DQF9RLLd9o4Ne1NzwOiu5hcaxXu92rWxo/zw8fNkSUTDl2lG9/+umnRVxp4MCB0rfKyZeqeJx0axYI0oG5kFNghyp1RcWSNSdQYrXQm5oik2dZeTlS0lJhpcJr7Ezz8vJEgZeg9I033pCJnICLgI3HJ1XG/JjV1r26yGZ8iQGEKhxbJFDhuX377be47fZbUVZciM8/m4HDOnfC1vXr4PdVoUWrbGTntIY7JRma04FwdQBRClZFgPIKn/S2TJk6Fd98PVd6UjhWDIJcboeITlGEqX///qK6LD0oEjwoGhppvTabQ8bj7YnvYtQ996KsrAwOpwM6rRDY88j+KkCA78knnoSrrroKJ5zQW3pkNJsmWWgl6EMBJx2FO7Zj5aIfcf+/R8IZDKJfz6PQv/cJ8FptCFf6BLwa1dUo1oPQMlIQcNixcPkyLF29FrklJYhY7eh5dC+cefYA9Ox9HDoe1gWuJC8CVT7JzK/4dRWm/vc9fPnV1yirLIuJQplPdm1IqN4BBVjtNFgP+3FodhZen/A0QrqB6/55B3YVFuMvvbvh7msvQbYnCkskEDN9Vz1vGVJhzRD1UrNvOH4C5YU77ZqItJiANaZXoYLtBiusyq6DgJV9suyzzWqVI8JL4YgKdOsHZwKfaQWhB1FUWihJhWAUqPSH0PHw7shucwhsqS1RHdDwyedfYcjwa6TKfvRRR+Luu+/AaaefBrdH+QwrE3izKsP/m32/KomVYKy82xN/ELA2YxJoYtPmUkMTObIJVhNR2VSVVfU81CZplHKwwra1D8qez7V+iBGX6qlDf7Xgq0+mwWuP4vIBJ6BnKzuielAAU9Sgki0VegmMKL6kQFLI4sHC1XmYs3wbqoIR2DUnfJEI3C4HQgGfUF8pKMe+vRAVcq02uCxkWaTgolN7It1piLiTnc8/e8mjEehOL7b7HXh7xjcoKtfR++gueO7JMTi8TQvYIjp81T4keb0iwkblcZPZ0RBgZfBrd3vgr6wUC7bdZyigPmDdm/suvauy2BOsxloJqERPOrRYj7HtgB29tPeiPbUGq5sWWQ6E9bCwT2xaFIbfByvbb6iubqO9ig9Olw1B9hDT29ZKheQwQE0CsbExWRqKimyNKjVl1d9LwBqLi9jRo9ll+yCF+jQNKzdsxeXX3I2C8mqERHQqjE7tO+LDjz7CkT17wCqsHmVHxuKqhfP4Xs9Me347CFj5x4w3TEaEWWGNB6oHGrSaehHmcZlw5vNMxhj949nSQ7s4JqMzMjKQ7PWibdu2Ugml4wIpwWzZObJbN7lGWVnEONyCLVu24ptv5sp68PIrr0j/qhkDsX9125YtmDf3G1SWV8iz+/0P3+PbefNRWl4mCdDs7Fb4bv48tG/XTsbOTPzLMeKCvrqUYPNeNDQvNFFGbQSt1DI/Gl65EgGuNWfVTER0kBKcyMrz+2xzsMKa4Dge3/vEGjW8mmA1XmUz9p7E3BljFdbfE7A2dqINv6BmKNoQYJXsbdzumkoaqjxq/HGaH87GH4P9q1dddUUNNWXFihWi1rts2TIMHz4cgwYNksmWwJWLN8GlNApLpB0D49Eoqqt8MWW6EJJSUqRymJTsVSJKVNG1atKjSpBKv9MPPvhA1O84qcdPrCZFkrs/EICV5yd0skhUzjk/j7ScmXjuuWewbctmWCxR/GPQBXjhhWdRVliAcCAggVvUCMPjcYtSsIdCC1S+pfiF0Jgt0CNAIBTEilW/4uMZH4sy4JatW1BFkBf0y7ahkI4uXbqie/fu0jt60oknC2DPycmBx+PFql9X4u5/jcSKX5aL6AlpwOwl42J4VM+euGfUPThTlAKBsrJysXuhD2soTGEfm6g0h8IBuB12WUS3rFqJMf8eid8WLUX/4/uge6fOSGU/UmWViH5oaSlYtmUDvl68CEs2bILN5USv43rj+htvwUmnng6bO0mqjcGQDn/AL+CZNCR3slvA+OQp72Pc0+Oxbt1aBEPstVJUKJUdV3Q0Uszol2gnxTDsxyHZmXjtpWdQXFKK2/99L0rLKnBmvyPxr+suQQuXgVCgKtZ/ysBPQ2bLHKSkZgiwZIdn/DulqlLiQIiIXo2ivO0IV5eDosFUKaXaKQPt3SnBBKlWWGgtQMsNAtbWOfCmpMIgfThWqYh/6xmUUicpGtGRt3MHyspKpPeMwk4UX9Lc6Tji+FNhS8mGxZWGd979r7AVKivKcPHFF4nIWHZ2lojBKBq3+R6rflmBABGL6slv/isu399nwLqXx01wGk9os/h+tYS+ENvo9w5k9wa4NHW+dQBrDQptetAbEmGqf6zGg8LGAWvdfVjwxWefCCfBY7FgYL/D0K1dJpKtIdjCAUQsTNjYYIQjEnBHrASY9B91Y91OH35Zl4sNO0sQttqkikchInlfuRZQFC4aRctUDX/pdTiO6twSydagiAhxTLhWKK0DKg/rMFyZ+GlDEabNXS7H6HJIB9x75w04/YSjkeywQg+RqkzwHD92tRR7uXdWxbKwudzwV6m+8pqP6bwFwO1x1qmw7s19ZzVWfKdjNjMKuKqWBCYvSR81e1vpRct/slOYSS8b/TeZNKUNll2JG4qfdSypGeY/7Hb4jSi+W7gQfY89Cukel/w+Ks63iosicULUpqxshJLMariq/AqQZXsE52+LFUUVFbjyn6OwcOn6mAOZFU6XEy+9+AL+8Y9/SAsKLdWkwk8xJ+5LRKOaflabegca+r1ZYZU5MC6JUp8SzN//3u95IufLGMWMU0xnBT5fFEtiMn7xokWi48F+W67ntPuj/6qqyDIp75GYlM84n0nl2WpBfv4uofYyCXXv6DGif6EWAi5rEeTu2IElixdj65Ytcl+ZDP/ii9lYvnqVqNIfe9zxmPn5pxJTxTs+1B+nhgHr7jNIImOxG8UpnvwRX4GN29kfBVjN56mx6zpYYU3ojsdPm3urv9W8A/1f35qAVfLNcZFc7d9rzen2GbDKm96c0WoEsO6xYmoC1lievInjmdmrWppgs05QLkay9DHWhtnDagouEQyRjjplyhQBlqx6Us2ub9++Qjtt164dDu9yOJKTU5Qce2xCNZv6Wf0TpUUCwZgPGZdP0oXffOMNvPbaa7j33ntx9tlny0LYEGWlOSOe6LY8jqk+zGeFiwcndV4fexfz8/IwZfJUTHznHWzcuEEWCKra0m8wNcmL554dh4FnnoEVy5aiVYoXtiADLKXkCk2D05sEZ3IKLOyxcThgc3tgdTlFSIF3NswM6fZcLFv2C9at+63GY40AbfXqX2tAEavRLVpkofuRPcWfbeGCBdhVUAA9GBLqDxV7L7zgAjz//PMi2CSxT6w/mNckcvqifcsfqsjJoJpnKASPXcP65Svx0MiRWPzdfPTv0w+nHN8HNkMXEZW1O7Zhzs8/Ynt5OQ7rcSQGXDAIQwYPQ4o3XUAeaXym+JAsOhyA2IoqlUBNQ2FRIV6a8CI+/ewTbNq8Uc5Rgk+KRokCL6szFI3SYAlXo1vb1njz1RewavWvGDnmMQSqfRh0dl/cMvwCpFqrxRZDLG1iKr8ZLVoJPY0VUeVHW//5Z0AYgSUcREHuFui+MjhsVMAUI1tENFuDgBVCVdag8xwjQLYA1nQBsibBuc50QLEXqwFDD6BgZy4Cviq4nE6hb1EOpiJkRXrbQ9CiUzckt+6EguJKoWI9/fQzKNxVhCuuGiaexDlt28j1KbsNCrDw/GIUZhECY59yI/6STTz8/wuANdH3u6Ht/ohgtjnnW4cOzJYMYQc1cq/j0tm7WdHE6HmJHTtxwMp32CIAxRAq66VnHofOaUCqxQ9LJCR2TmFdtVKEogZsTocAWCPsQMCRhNxyP35duw55xRUorgqhyh+F1wG0THeh91GH4ahO2fBGq2CP6ALKpM9UmA5MthlSaXRogD8Qhp6UjW9WbcNnC9YhqllFfXvMv27CjUMuhr88Hw5NgbHaj5kmrgU9vHICVlKCyQwyP8qjVP3ZlwqreXj2kbLybBNrGYJFrhNMrvHnLE9S6Z02NjqsFs7hGqwabbt0sa8hVZf+zwEjIkDfbqXWABOrEehwQHMkYfY332Le/Hl4/MH/IOL3KX9bqU0r+yAeTwUv5pXxas352grDakMoqmHLrmJceOkV2F4cQNTukVYKC2x4/fW3cOll/5DEIivjXGg4t8m+BUzvP+Gl+AprQz2sZmvRH/F+m3GDaRmjEt7KkoiJR1ZYL/3HJfjuu7lSSWeMw7WPrCclFhZGdsss9O3bJ9YDrvKTHNlgKIRp02bA56vG+edfgI+mTVMilyEd1VWV+O23dVi3Zq0wrpj8T/Im4Ycff8bM2bPkuyef8hd8+MH7cqz4Fqt4wSU+BQ0BVjMmrH1/Eiltxp4vFbrWisbFYsLGmCPNAawKZCY2s3GrPVVY1b4a39lBwJr4OJuxUDNuTfN2/r+0dZOANTaaBxawNg4cm6qQ1JPO2GNFpW6Ftflg1QSs5vMwZMjluPKKYQL+VR+lqmwSyFF8af78+Zg3bx5WrVolE26bNm0EwNJ7rFevXujRo4f0uLJfkyqHpDQRWMlxrBYEgkGhCVNqnb6kFHO6+OKLpVLLiZTHPRALDxcWU5GPkzmrqaa67rdz5+KVV17F3G/morS0VPo/aTNDWlRKkke8zwadfy4evv8+6Oyvqq6C01cNR+z8mfXWKf9h1WBzuQCnE/YkD2zeJDhIk3Y5YbG7RJxE2TBAFqX8XbtQUlqGX1evETD765q1oDoz1ZYJZCPhkNDv3C6XVDR5Dayi9uvbD2ec0R+tWrVE506d0LZtO8ngUshJ6EUxGweGLTw3IxpW+2G/l68aC+d8jeuHXwE3LDi5T1/0630cVqxegW9+/hnVVgvOOP9cXDZsOHr36YvKch9cNhciFB8KMbNOzz/S2FhgV6rSfAoJuIT6breiutqHj6Z/hKfGPoUd27eLQjI9XykExWc9GLWJqqLhr8JZJ/bCU489gu/mf497H3lKPBmHXHQ2rv3HWXDpJYBOMSoVuLHamZXdCikZrEyS6maa15vvgRi+gnqhUQLJHQqwCkWYP2a1p8EKK6Nkjhspi1FR/m3ZSgFWglhWTet/CEuZFjBCfuzauRPBykq46LHK6zOAiD0Jui0JujMF7Y84CukdD8POnbsw9qmnMWkyPfMM3P/AfbjuhuslIJR7Fxsf1dunlB33EqvK6f7/DljVXLd3c+T+WC/NanFN0CSrvRntxfV+JXDw+sJM5r/NfTd+3YkD1sqqcvywYL4IwomQGyIY2K8r+nTOgMvwKR4AfTr53ouNivL2Yg2VitxMb3lcDrHOKq+qktqfw2KBx+mAxqSSERK2Cvvneb6ihE7FbFpYUW08aoiaOH8egAbdlYbZizdg7tKNCFjtcDqcuPKS83DdkPPRNsvLZswYYGNrhUrcUYhOmB2kLjNx6nFJ/x/bK0zbl/jh9nhcSiVYmt5V7ylfQtP+xwx6Zd3S7OodZZuGMCKYwYwpA9fsNJaA4PYUSKLPucYzi0APBBSVW6qIkKqqCBPGxpVJNs4NTGi5XA4Rq9tSWI4ZM77EJ5/OwNNjH8KRh3eALarLNRo+n8wX0vMIB02EVM6SfcIxpXNWuy1uByxOD5at3oQ77n0Uv6zbJHOc3e5EkseNMWPulzYT1V4V00+I+Yk2VnHeUyW6qd7w+iwK9mMStJriSuaY876wahkPwPb0ftcHJ/HbJlI5j/+++d349yv+9/F2c1QQvvvuu4UmbMZTjDV4TdwuLSUZ5w44W55v/pwVV1rBudxufPbp59i2fQfate+EmV98gZbZLWHRLCguLBJ9kc2bNglLxxyDbdu3470P/iuWNuf+9a+YMnmKMNfqx1XxwH/S5KmYJD6sDX32DoLUjEuNGFzj8+4fCVibAq38/UGV4AQWoLgcRfipXbAAACAASURBVGJb/3+81Z4Ba2xgLIo6y9dmr3tYzTFOKOb5/QCrCrQavsGxNl3zIvfqKVB9ceoAQ4ZeLj6s/JgiR5xUzf4K/p3gdceOHVi8eLHQXijlziwfFw8Cz7S0NCXpnp2NE044Accee6yIDXDiJMilRxipMnfccUeNr6tp0cIF+kCIK5nKfgR9PCYndF4X5eHHPHA/KsrLJbhxO13Sj+u029D3hBNw4YXnYdGPP2LWZ5/hiYcfxKXDhmDbTz8gw4iA0iME5RJgUNiHfV3MokYj8BsU4bHC5nbD5U2CxeGB1eFBSmoqNHoaxip6Yq9gsUrlkYqzVBqmiNNv69dj5fLlWLpoEZYvW4aikhI5Fm0XJARigOewISMtHa1zctCyZStJHBzepSs6dD4EWS2ykJXdAskZqbIgOmwOIKLDRpgVCmHsAw9h/JNPwONwolP79tiRtxOG3Y47R4/CRZddirSsFhLQEajaDParMcnObHssAPt/7L0JmBTV2T1+uqqr19lnYGAA2UVAAXHBBVHjFpe472tijEmMZtVEjdk0atQYo9FooomJn6jRuOEWRRFB3EV2RJYBgWH2tff1/5z31p2paXpmGiT58vt/tM88jNPV1VW3qu59z/ue9xzKCxMYMuvO6qDQncLoZGCayaC1ow033fxrvPD8HPGk87pNWJkUqGkFi72bGVSVBHHnjTfgqCNn4W9/fxR33kv/2TguOOUIXH7OcTBC21AaYNUmLcIgrBoMqq5BaeVgValVzaXSp6VUMnlPZ8Q+iAJZjVs3IRVuh+VmYkRRivtSCVaVfvYhu4R2OGjoMBSXlEnFlQGgevUAY1ZIPB4XUvEomuvrEe/shEd6tVmDMEQpuD0BNEcSKB0yAmMm7g1fxVC0hFM495xz8f6HH2P02HG45w9/ECsoCn+xj5k/alG1e1uFpVDQBLTdXPCFAWvu/NdNW92paWenPrQzlODcz/y3gNZegFUKX/aAOib7XCC6o4M2cDBYOGC9845b8fQzT+OGn92g2hGQRYll4rgDxuOgPSvhSnQhm8pIQpIiP0zgkPKqLaiUorkbwUBQ7L8IvkR6Kavstzx29YnzfyKZFCYGnwOh79sivQRrSj03A8PyI5TxYP6yTXhzxRZEXW6wFnvyEQfj7puuxaByr1SpU4m0PItMdvGzfLY5R3Cetrx+6WFlRSrfKxewCpik0B2taWxWjkEfUklWGiKEl0wkJNnLc5fRtX2x9UirfzkvQPodyfOnaBLnKR+FlEhpJiGGo+MykEjGZE0gwLcCRUi6THSEYpj95LN4/Lm5aNi6Cbf+8ic46ehZMGnzY2TgD/qRikbE05bKzZIY5bTBXlhuw/78ZAZZguziYjw/dyFuvO0+fLphmwByOXKXSzQs6ArAe5VgSj87OpmtgY/u5Szk/tTgSf+rwZYGpHpc9fORD7Dye1QCT/3oV76KGffj3DYXqKrlU82phQBX53dxe/4Im8murvJ9XXHV4pTNzc3CJHvyySe76cO8zxkTMRF96slfgdfrkR/GSEyiRGMxrF27Hu9/8BF8/gDu/+P9OPPMM6WlikKVFHRkApiMIVriTJo0CR2hLtx7731obWvFiSd+RRSL2b6l/eydQJXnzL//4x9P4fEnnsxTuXTODY4kcK+L7KB6OP/uqLJ2z2HOhnvHtgPPUb3vql1ZYdXXvL/7djdgLeSp7imqF7b1/+GtnIBVT3L5ghKtGPyfAazOgLb3xekvyd/jr9dbNbj/z+RGkvlvhu1pHmo7DVg5cRCsfvWrF3cr9OqFQS8EnIj5Q5CnfVF5zNvq6vDGm/Mwd+5coRA3NjchnUpJtpmCFpTwJ2ilcu3qVatx1jlni+qwtrbRi85/ok/VueCQSkP1PgogcHInLZNiGFRFDAaKsO+0KbJI0IO2vKwMPr8PDVu34FuXfh2hNnqkPoJESxNKEhGYIojBn+5vkJ5OUtbYD5kxXIgLEE0gQdXgQBECgWIJnLz+AIorq2CQQky1X0NVAuR+sFQfbJZgltWHTBZdHe1YuGAhPvjoQ3y2bq2oSfIc2jo6kE6negI+2r0w0S8UXQN+JhTKS2QRGz92nIgdDauuhsdl4PHZjyqvuAyrihlMP2B/HHX8sTC9lNIHhlUPhcBj8m+ZmqeKcTot9KdwpBORcFgEIFiVpjDX5q1bUN/UhMbWFhEqosG8EhpxwXJlUebzoaS0BK2hOAJFQVx+6cU48chD8deH/oxX587DlpYueN3Alw/fDz/55tkY7E0iFWqXvjepW7gsVA4ajKLySgUit6uwqup1mlXleER8WDNRqldrWwszr0ow6d+urAKMoiScNTFocDX8xaV2RVkHSD2LuIjgZFNIJWNob2lBvDMkHWT8j0rPpPSl6TXJQNHlhr+kDBVjJqN4+J5Y/MlSnHza6Whp7cLZ556Lm266GcNHKNVIabWVapPyWJTOt16WN4VP/P8WwLqD2LkvwJlbsSj8rHZuy/8G0NonYNWTsk0f7ZndCx/sHQ0CCxnFv//1QVG43Vq3BbfdeiveXvAOmuu3wZdK4hunz8D4IQEEsilkOO/bVFTerwoc0oKLty+rnCZSovqqKp30RmHrCCtKvMNDVO1N0IOUz7hWaLBBImubAuZccKXZZmIiHazEvGUb8caSjdJvjlQKE0dW4+47f4X9pk8BEnEkIyEU+yxkknEbkCmlb7JdYp1hxAgK87xyAavqf1WiOLqPxvR6kY7HxT9b2hUcwIVtCuwR7X6JOi/ZyjwJC+s//xwNzW0YPW4CfOxvDPgQ9NK71o1UPClMFKWBkEV7VwhrNmzEK2/Ox5sL3kHtpnbsNX4kfvaT72DGvnsBsSgCbg88lgu+AJVi4/Ld4slK72pWcbOkH6uxzBoWslYQz7/xDn50w+1obA8JwDWzLpSWleDGW36N8847T9YKveZr5X4md3MFhwq5h5zb5Fb9CN75N+3NrgFsX4A1F2wU8kxzG6Hl2i4E+eadvvaTW03VsRCPg2PhHA/uI9c7lqCWfahU8yWjS++PbTL77ztVEuJdXV2ihcF9hSJh1NXVYeHb70pP6hmnn4kf/uhHuPmWm/Huu+9hSPVgDKoahFF7jMA+++wt50UxrLvvvhubt2zGzJmzRBuE8Y0eQw1Y9dzDMX766WcFsPbERQNdyR2ouhaw6Y7MVTsCVnkWA1GCc++hfGe+G7AOdD/YOKLbM6Gw7f/PbiWiS/Yi31+m7D8HWHe+uuq0rOguEvVzZQulBGvAm++Bd4Jh2tpQKZgv7Qnm9EvV2UrJUtuTNLPKXAAIiHS2sTPUJVVXyrzzby3Nzfjwgw+x+OPFAlq//Z0reikAa2Css6v/iZs5HA5Lf8fnn38uCsgPP/ww+LehNdUgNfqiCy9CzdBhSkpeMvvsH6GBuQsvP/csrv3hNTj+uKPw05/8CKn6z2FKD1IWFrPZDKZSpGap6VgSjhxoaUI0kSG1S/pZDYTDUVHXJagl5dTt9Us1z+PzS/+W6QuIsEbGFgIi1VS2ZeDDMXcxJouLCnNLSzNIQdqwsVZUBrdurUdbRwihaET6XFgtZuUzmUoiHokilWS/WBpeD+0gUiqznzVEnThO8E1xEvsGMTMZ+FjxSzP8VB1QVO5kEGuJSiiRsW0FwsCDtGtWHij5L31hdqYbLgyprMD5p30FRx9zrFg5UHwq3NmGt+e+jPffe196fbuSaeJz7DdxPG74zpmoCWZhpUg9zEr1Op0xUFxeIdYUVAkWW5s8SmZi+pNJItrZKtY5rG0IW5GU3zy2NkaW48BKkUfC7ngqi5KySqF3s+Iq3rE5zexZ0qxpo5HNIBaOIB2LyxiZ7JMV1El/ShOWP4hQLIZYKgPv0LEoHzcVwYrBePLJp3D1j2+QBMetv7kNX/3aZcqbV6jrGen9lZctGLMzz8cuB6w7eBD/aVBayOEVEuQWsp+d3UaCVmdQlztB91pKdg6w9iRBC4ge+zmRvz38Z5nJyKLhLb1q1WpcfPElqP1sJUaV+3H+MdMwLJAUT1RlcqGbW+zuNaHfU6gnixRF2jiDmAYsL7kpBmLJJCLReLcKN+cdvQchT9Dr1XBB7KrJAGKOKptG2mWiK+vDktoWvPrBOiS4/6wLFWXFuPrKr+HKr58LI8VnMqL8v9nPKbRglzzTsVAXYonCAauAVcMFS7yz04iGKZxHyqrdJ+rsISYrhaBbaL6kFCuaMquryYwLLq8fd9x9H956dxlKKqpRVFKMYJEfw4YNEfZMU3Mrmlva0NLagYb6etQ3t8g8vceooTj2yCNw/kmHY8QQsl+ysuawf9jyuGVtVYCV38fvVYOm/KpNpA0XWiJJ3P3nx/Dk8/PR2NauWkWyQHGgHHfc8VucftbJwppiFZDgTNvYcU7KBazOCutAz1S+CqcK31zyfUIFZ5XXfhb6Aqwa8Ooq50DPYC49XifdJXbhvdZLFbv33vgegTRBIf/l9e6vqszj19VVHStxj1x/7733Xqlca1YZ//VYbpxw3HEYPXoUuro6ZczjyQTa2jvw+uvzJAlsWR5J6kydNh3fuOxSzDpslrDZ/F4vli9bhjfffAOG4Rbq8MK338aMgw/Cs88+q/ZFFWx7PHXSgcfD83nqqWcw+7EeSrBzCspf5Mg3jzjbcHKuRB9F2G6AvINSPTsCWr8IYNX36W4f1oGerN2AtbARsrfKBay5E5PeGZc/Wk/8v1Bh1cesZRH+3RVW/X0EqwRrucGlnlw5tk7KrlRGda+Sbamg+xdZTVMxtprsfR4vYlGqybql8soFlABVxAcSie4e0l1ZZe2Ptcjv5M8dd9wh3mkE2PtM2Qe3/uZm7L//figtLkY6SQEiQ3qN2P/DSOfzDRtQX7cVTz3+GJ7+5xxcf/UVOPsrX0Yi1IUkz4/AjosQF8Ek+04zysfPlqyXvizSx6TvicQ6Q8AdAzTTshBhP5XtrUeaq8cflCk9zsKm4Ya/uEgAHY3cBQOTRu33Cb2MlghiiWJZIjqSTGYQTSQR7orIotfS2ip0oVBXCIlYVAKRRDyKtevWCDAKEdS2dCAZTyGaTMhxJZMJxCIRxCIhuEi9tXtpE7TJoZiI5RYBJQppCa2PYJrXlwDStGAFg2IJs752I5oaGuU+GDq4EkNLi6TnNm1aMvZrVq2CK9GJKVP2RlV1NV56bb709u6/95741Q8vRKUVhzvBCqmqptL6xhMISNUzGifFkEHO9iI1DBgtU1HtfG4VNArLkEBawjlxSlS/sbIqvXLqvkxS8Toahy9YLPY7/E6VgOj5Hs4rpDWK4in73ehnJMGjKT/JREoEMWi1YVpuJFIpxBJJZMuHIlo8FKMnTIa3pALXXnMtHnr4UQwbPgIvvvwqhtYMkx4yXhf2UQsIYGuDBMY7/tplgDX3qwvHUTt+0AV8IjdAzkcL7Gs3AwXXBXz9Tm+iwWpfYiQ7veMCP9hLrMnuNevvo7Mf/ausnx6L8wxpuyl87bJL8dwzzyATCeOIidW46LipyHTUq8qnSwFR+o260qrqSlorg2q+RAwNWRQVFaO9swtd4aiwMARiCeizQYRh907ywctwWvFID7ui3JJKzDXIRNZTjLVNMTzyyiK0E58xNwgXTj52Jh554LdwxzuBZEzRY2VfCrBGQ1HE46Td5rqw0tO6p4e1FzAyDdFm6GinbRctY7qZv93AQJK7bDuQqV9cUQVgd/eCWj6E6E0bKMWzL/4Lt991Hxrb44jarArDTbsblRimnp3lAkYNK8fXLzoX55x5KoIeA4muFnj45aQUG7SmYW+siaKyUsTZPM+/U8E5G0MK7Kn3iPjfts4QLrr8aryz+FOYnhISp5FKhBEs9uKJJ57FQQcfImwhVvs4p+k+Xg2+nBVCWddyApRe7IFc/OKg3zrf0gBU1jGb5su/adElJ4jlmDgrtPra5Isd9Ht6e+ex8XdSnUX5uJ8gS8cwPAYeD9dNrbmRO9/opL2sH0xE232/PDalBJzFnDlzxPaG46hs6VzC6jruy8dixPDhQgdm0oFJ5jfeeAO1Gz/vVtj/8KPFmLDneKRTSZQUl8j6P2/uXGnR4nes/vRTvPTyy8Joe+Y5BVh1T63TgYHXlOf+xBNPgn2sKlbruSL9FTl6Z9kGmHAGyJPtSIXVmXwrBLgWClj7S6burrAWtqAMkJcobCf/F7bKRwnOnURl0rDrItP3nZrHh/WowiWACw7Q8m9YCCU497rls8DR2/R8S/8H1h8lWO+LgPViu8KqJ3bnWDon5+4JXmaO3gaRao1WCs0c+e6WBjFeh1SSOGHqiZ+b615SvSg6FwT+LVfdbqB7W9FB1aEReIrCIX9PpYQWxeN/6C8P4cc/vhadXZ045ZTTcPOtt2LEmFHSY2lmEjDsihwiXajfVIvm5ka7v9VEV1dI6DRLlmzA7277FSZP2AuNWzYjEw0h0t6KEdWD4Od+7AVL/GfFxoX0OPZmkXaqVBe13Q8BIgEJK4jdPVB2HyPBlahLaiEDqV4qEQxWRAmOlO+JIGMFwtxeuBlgEtSapgBiOQ5DiZqQJsYxicSiyBouuS7JGEWZIH6wci3SKVkc+S+rxolYBIlEDMkspaUyKqiSPjHasWSl+kuAl7a86IpnsLp2M155fT7mzX8bne3tAjhZu7QyCXiobWRAwP3UfUbjzFNOwJSp+6C5rQN33f0HrP2sAd+4+EQcc9h+KKV2VyIMVnql0pJO2cIkqo9JgKStqqqVPuWJkEKxS86fVQch6tLCQfZjwucLiJqj12NJJTPW2YkinyUAlPZBpDyb7PmVgEOpjyrAaichXATAHLOEVMTdDKjT7GtSSsSEwlrJUpRPBeACMcOHTsOPiiHDMHT0nqhvj+I7V/0Ib73zPg488FC8+vrrkiThcZFUSaCtrunOWUj82wCr40HsDnIGejj/i97vC/D+u8HsdtXV/4UxyQ0W+0r28tCemP0wPB7OJW5VBXVlcdc99+C6664DEjFUurO46twjMdzTJXNKUgxZXQKTXGk1/7KKyueIzy/ZKF5PQOiOtPcQQTPxljWQzjIBRuCqAB6nNVJVdS8mn/OUsDayklzis5FIu5DylWFDawSvvr8Km5oj8ry4XS4cPXN//PK672Hq+D2QinZI5ZE9+G6PH/FITFE0bcDqrLb5/F6lXu+g+XIO5X7JxiFDRaxppMtARxg9aVI+sZJgss9XnmHpgxdnVPHqZjewN1CM5tYOLPrgY6zdsAlb6hoQikRRUhLEyJEjMGRwBSaOG4W99xqPkoBfxKc621uVbQ0TZdKuTyCuaM6+slLxxWYCgBRpGGlkDB/aIyk89683cM+D/4PaulZkXBQt8iCRiKCkNIDbbr8ZZ5x5prBLKAXFeZUVded9wd9ZYdXrtBM46jV8oGcnt+dT3/rcJ7+PsYGyP1MAMZ/okiQ9bKFDFW6o9cr5clZNc2MXZ0zBa0zwlg986/0R7OnzdoLn7jjMXuf1eOiKrI5xtCuBZq7RLu/222/HyhUrJSlJjE7QOmWffTBijxFC5aV44vy33sJHHy3urgK/vegdTJq4l3xtUSAogpAfvP8+5s+fL+dPkSa6OgwZOhQvvPii6FfweJ3WNlLVpXuB2y0qwY89+ngv/Wg1Dj0jmR8cDlBp3S6IdfxB21LYf9pR0KrX0IGmzFzAes2Pr8fSpcv6/Fi+ZOduwDrQKKv3dwPWwsYJusLaTbvsI+O3ywCrvjp5j0895fnAYX9AtXvS68M3x1b57+cb+z2oXsfkzJzlHhMB6yWXXFTgyO/8ZqxscnLQyryc5Bk0aJqOzkRKltpelHYGsJIeRsDIvipW2fhiPy2/Z8HCBTj55JNFwGPavtNx6y23YcYhBwsIy6bjsEgYTYbRtXk9tm34DLGuVvgsU3oSo/EkAiWlqP18M57658tIxPy48ec/xaCyYtR+ugKpSCdSkRAGlSqRIy4+Pp9fKc9KnxN7iZQgB3ssu0UxRNSX1VcbGIlTi0Ldqp9LASBFyO2h4ej+xp6pg+8z8LPBlR5DaVh2qX7ahDIqz9o9nTq5IMGoCHXY2Ff+3y5vuGgta8KkNQzFJhh2ETQbHhV8xkg3TiFturFk1Ro89+o8PP/qPERTqrLCSnUqGYXPlUHApGiUhX33Go7TTzkOxx11mFg51Dc2CCW6rq4B4VAH9t5rT7FxyMQi8LqzYm2TSsQRj0WQSsVF9ZfHwDHlObNfl8ef4VhmCYap8Mx42I1YIgXT54M/WCzAnRQ5vZAzkCCdd2j1IEk4qEpsSsA59x+NUbTFDUM8B/VLVWWyohJM5eKsJAmYWHCZHni8QaEOOgM4uZysmGdd6CQA9gThDpZh2NjJeOqFV3H1T2+UfrU/PfQwzj/3HHWPxKOiDCpUcAHBBWfNuo90VwJW5/yW+7sajy/2co6XDjp3pHLa37c7E3Hd824hk/MXO6Ven/5vAKvOAyokYPzn44/AzX52O/mbSSfx9jvv4ZxzzkFjwzYwn/Sl6eNw1ozhSEY6YRpuSbgQUJG5IMka01IWW1REtZi4sxCOJCSJKOq7atoSar0IMblN+Dwe6eGmCBE9WTMu9rfatlTiN5oV5g7tY8LsF7f8aIxk8eSbK7C1OWpPYsC4UcNwwzVX4JSjD0U60gYP2R+mW9gkEfZkinWZSmTqCh6fOcvj6QasAsjoexqOSruLvk9J+dVzEK8tAZBivLjhovGz0IFt+jfnd/o7J5hwSwvbggJIWhiIx8FNtUpwRWUFmdNIsAosNmWAx22hpa0VBi1vOGGLf6vAfbE685cUSz8990ErLstXgpXra3HLXQ/gzUUfI5TkGmghHk/C6/PL2nvH736LSy65UACQIQldJUZIAOkE8Rwb3eqT+0jwnLW2RX+PC9d3xgC68qfHm5/RY9cfYJVox6YQ62uQLz7QIJagUbsC6OPie92JRFsAK5/go96Hrqw6q3HO6in3pSu83feFTTXWfc3aLpDHwu/asGED/vCHe/Hoo7PFj50vJmqqqiokLqGYEplRmzdv7aYsv/TKyzjk4INF4IvXiYkf+rFSNZj77ezswmOPPY6Wtja88uq/sPfee8t+OT7aL5bXSVOhaa82myrBtp1Tz/hsfwV7x7U7Mcvrj9j9+QO1K/T3/s5UWHcD1l24iOXsajdgLXBsCVglCHdw9PWioyc2mVjsHoW+K6zd4cvA3zxgvLjrqqs8GCdZyRlbye/d80ZhFVbBLHbAmxuo/KcAKydwrTyss39O2pFeIHWw6sziDnxx1BZSYZVqlqrqkh6mBR0oCnTFFVeIYvHYcWNx40034bRTTpHAwIW4eGrG21tQv24lWrfWwkhGVFWQwZThRox2Pb4ggqVl2LCxATfedC8On3kovvX1S+BzAetXrUSss0MowQy4SoqD8JMaGwiI8JHp8SCRtqmpzJKTysosvFQOxWXeVsNibY0BjK3yqLwjtoMEKpjXdWx99gSd/CEFuWfUbDacWlwZHImnXk/PmZONoJM8BNTyTAGIJeIStLIfk/sNxxPIeosBtxftba348IMP8MLLL+ODxUsRov2NWi1FYMVij5TPRHVFAJPHjcURM2fg4AOmwo0EretRM7wGEK/WNCyvT9RIQQpyIiYejKyMpBMxkfLnDyu+DGqlci7VGFtQhH6p8swDPlZGSbsy3AJQg2VlKKsYJLTrzlAYwaISJAneeU4UO2Fyg5UZA2ht3oaOlmYIy1l8IUnL7RFd0mPJ2je3pwgVXNzYg0BxqfS+mjZVT10BPnnqaaalDs86Y3qxYUsjKkeMhbdsMC6/4vt4Ze58HHrYEXjg/gcwfvw4oRKKWIoAYkWp3NHXzgLWfJn2XLpYf3hvJ8Kagk7NOSfsqEqpc15xVmb0PncVOM53It1gNR//rqAzV5VFp95BgR/LE4Hac6WjOtVXdeyfTz4q9H+VKjMFKNGvmoJ0y1YsFdw0NOjCT8+aCR/U8+Q2VbLF43UrcMJnMJVWVhvZLNo6Y+AjrsedCuK8l1RaLoNg0C+tDzJP2b2hVAknjdIyVYWINFjTbSESjyGRoDp5HPAGsC3hxssLV6C2oQ2xDIGmByVBC1df9TV89YxjUWJmYIkiuyGCcVwtNOjR94ff7+2mwzIR5vH5kIzFEQpFJPnWG7yoeZd9hj6CPLvqx/2STcMqmrAt3G7FhqH8HH0141FE6AWbSsu8oVhByj+VgCTgC8AXLBJhJ7ZjGG4X3JaBlpZGGAbTBAFJTBoGQS9bbwLwWj7ECVjdBlq64nj2pQW45fd/QCiSkd5/SjAxquA9xLnwqu99R36YYEgnqe1H4T8152vAqm+eXQFYOb66JUdGzdE/Wghg1WCTGhR9JbJzn2Hef/mAqz4vXWV1zgE6jpTWGREKUzR1ZxJN2+sU0sqkP0fAzwq97td99dVXcf/992Px4sWiEKxpykwk6L5eCjLx87QEnDlzpsRPtRvWoaFum/yd9GF+li0nc16Yg3fffRezH3sCxx9/vFp57EQMwapT8ZmWNrM1JThPqrG/6qoz4iwEQHZPQDkVVv33QhJn3dsWsLAUQgl2Toq7K6w7vZLsrrAWOnRSYe2jh0I/qBqw8v/3mz6tD0qw/sYB0aiOPQc4xO3301dgN1Dwkdtdo/eTH7A6gUvPIers2H8DYNVWOe+88474uFZUVORVCNQBgabXFHpP6O0IWEXIyRbKkcptJoO777kbt932G5ngr//p9fjulVeivLwMmWQERqoT0ZY6bF5DsLoRxVYWQY8L7kwakXAIHm8AWdONcCyBquoaVAwZib/PnoPHHn0KXzv/bFx41jnYunEj6jZuhMFqLoMDZr9J+fF7UVJSJCqxnkCxbV2iehJ5nJIFloqlqixLVYKVTFLS2Mu1fYumvRj18UYqq1qzNC1Z/EVZtVVVBC2OotgJOnBQ/WUqay+HbtNgIWImVLek0EmKlUb24FperNjSgHcXL8Nb817H5Y8t9QAAIABJREFU2jWrEQ6F7WdSiS8xa++3Mhg1dDAOmLonDpw2ETP23w/JeASZeASEblVV5QiWFCHB1iv2ubkM+Lz0fE1IX6lL7BjYr5ZCR2sr2lqbVc8pz4njK49bDzVY0hSkyBlKuIg+iewWKi6vQlnlYDkHXsNgSRnipLi5lIIpLS48FGQxXWhvrkO0swXpBH12bdBqd6TJGNoVXdaxqbhMv0fxaTUsFJVWoKxykND+5Pm1j08lFliN5TU1xfJmY10T2qJp7HPATHy4ZDXOu/jriKWAX99yMy677BtyHoo+rqjcO/PaWcDaPSvawqi53y1JDcd728URBU6nPd+j7vl8r9zqRu42zs/lVmn1tvnofDpodgIWvXbsSvDaq7L6BQGruqV2cHDzDGq+INEJIPRHnn76MUnoqQ4QSwHQbAY/ufpq3HXvH2HSYisZwZkz9xEmSoZgLBmDkY5hzxGDUOl3SRsAk370TI0n0uiMxOUZUlrAap7kd5DCT39KUoFjbFcge0IwMvsxTViGJfMKf9gZy3mC1VfmrKIJ9t+nEDW8aIgAr72/Bqvr2pF1eyXB5nen8aWDpuOaqy7DjP2noKN+G9KJuKLV2i8NTJw9rGSlsG811NGJRFzk2uTVA14y8FNLwKbQEtASqKomAMWc6b6rZRANpVbrNpGJxwTAEMxzTiWNmFMwxf74udLyMrhcGSQTMQXoLRfa2trhYjIszbYTU+ZsCiexLaGkcojQf19+42385dEnsHxNLTrjrGQzEeeWFg9pjHVlcdisI/G3hx8W+jHnJcsKiG6B0kjY9YBVjxcBFwFZLuAsFLDycwSszippX8mW7njABq2awZV7n+v9OSvK2spPV4GdyS4ntVbfC3reyDd/6X1oSrQWQ+L/U5CJNoGvvPIKFi1aJEr7BMn8DI+L2xDoUm+Dvusfffgh1q9dK4KLVHLmNtw+Go/jpZdfwjvvvosbb/w1rrzySvmsFs3Sasz6eGfPfsIGrDkCcHnniu1m3AGXot7TXN9zu3NHhQDXQgDyzlKC9fXnMe2mBA94iWWD3RXWwsapmxLsJN07J6LuTLxdafv3Atb+K6uqn3P7YGygwEN68hwf61Vl7Vlm+x0xJ2Dta8NLLr5IaEH/iRe9XOnxRsB61llnYd999+3uY+U14+SraTba12xHj4s9RLpnhD05HIM1a9biu9/7Lt6cPw+HzTwETzw+G4Mrq0R8yOfJIrJ5BWpXfIyu1gaU+yz4XEmkYyERveA+qN4bTaalZ6pycA0CFdXoiBv4430PYv7cD/DDqy7DiV8+AXXralH/+RYJ6pT9O+FzEmlXGqblRaC4HIFAEYpYffUH7Kx7VjKkrLTq3idRihWl2Qxc4neqp4YeSjCDmt4vFRCBVji2KIim8slCRV0m9mXqmUZ6x1QWVqlFKnGIbrDK/igKPQVK0BGKwB0ogbe4FEtXforn//UqXnz7fTR0hhDv6pCKqCXVUFX09bhd2KOmCoccsDeOmrkfRg8ph5mNI5NMw+u14DayiEY6UVQURPXwEdL7GqNgiGlJRSOTiMNyUXU5LhVrBlJtrS1ob26ChyUB8e1J23RBNQ5ZUQJVVDyTdjOZFFxuL1JZQ2xwSisIWEnX84jYiy9QhLpt9ZKVPua44zFk8FAkomE0bPwMZjoi1HCkokqZVMmmiNImQa9oJhPgyqEoFU5ecdrgEBjDrYS15PHlNrpGniVNLQmX6UVLVwybt7WifOhIjJ0+A9ddcwP+9PDjOOLoo/DgQ39BeUUV/D4/TGdUvYMPQ6GANbd6qr8mL/VX08Z3EWDNBzI1wHSC1dxAMzdQzX0/H5DVf9Of1RTE3MAzH2DtCwznA3p6/DRYlepoT4bIfgZ3DHj2KPDu2Oe2Dzd7FhVZg3qmlO3WqaefeUI66NX84RYxIT6Ta1evwpR99xchOJ/XQjIclntchOVIj81mMXV0FU47fCpqAllkwu0oKylBR1cIEaqU8zkUhfGULcCbhd/nQ4AKvjFlnyKCNQStRla8o/kFcYqReXwwLUOe1SB78ihylnGhqaNDvj9mBBH1DsJDz8zDtq44UhmX+DBnMwmMGTYUd978Uxxx0FTEWptgZlI9K6md0AsWBSSJJdeOAA5AZ0dnb8qTXb0ibbm4pEQSdfFIRFoOOI/Tm5YvrkXCZOaDZCckJZnKiqtlIRYOIxYJ20wW0qM5J1N3gKJHJgJBHxL0aGXl2jDRwYobWK1lFTspyTIqzHtLy7GltRNX/ugXWPDeEsDlRcaVEjst01WGTMpHqAwYYaTRDr/XxGGHzsRdv7sLw0bUIBSOoqS0WK0bdg+r837/ohVWJ9V3ZwErx1MDVifg7c9qR5+DtH5Q7MjuS3bOKxosOwEr4xBu79xOU8d1JTR3LulratYUaE3PZZKCn9XML/5O4MlqKS1tHn/8cTCpTwDLtiKC2t/85jc45pijsGD+W2hpapKv4udZCedzkkgl8cyzz2L5ipW48MKLRJWY58pKLX9yWQTOCmufQaaaFHMi1wJKnNsNhAOwOuaavualfEzAQoCq3l8+wLps2fK8CdG+EpO7AWthgcZuwFrYOOHAGTO7t+xNne29mOsJhyrB9993d6+9H344RZfyvQYOCJx0y76A585WVvUR9aUWPBDQzXtG3UJIOcEKIIJL/wnAKtnkZBLf//738cgjj2DEiBHy+xlnnCETM380hUVnUAfKnua/fgrsEWCwb4i01Ef+Zzauv+5adHS245WXnseRs2YBFFgi+bazCSsWvIBkZyNKfG4UeQxEO5rhNbLwSqDD4pkX0WQWhsePysFDkfYWIWEFUbetFT/5wQ3IxOK46ptXYNZBh2HT+lqEu0LIpKJwGaR48Xjikkkne9RjeRAIBlAULBJVQPq8umnmzmqaiEQpgSZZXAmNugFr7x7W3jRhu1pB4h7pckKNVcGjXpB0xl+NGbP4rNoppWJ69XFbWbSlj4l9Y6Z4x0YSaQwatgfWf16Hv/59Nl55/XW0doURNS10xmPwGUCxZSCdTCPgNjBxwiic+OVjcdD+UzCkzI9UqAmuWDsspOCy3BIIMO3vtkxUDamGv6QC8awpPZ2sknR2heHKpFAc8KEo4EWkvRkBjxstTY1oa2qE3+MWamImRVEX3d+r+na1MJLbSCk/XIOqvwaKK6pQUjUEHaGY9CGbbh+sQDFWr1mDG3/+S3SGYvjlr36NaZMmon7zOiQ76xEw05K4QDqBLD0NCewpDmODU1XJVb6prKmksya8RSUorxoM00d/SSU8Jokn6WejGAyVU1X1fFNdI0LxDLqiGUyYMh0plx+nnn0R1m/ehj/++S84/4ILVZWWbPE+iukDTZcCWH/+K33JHcF538mwgfap388XRDgTZLnJNmeok69qqp997r874Wh/mZOS5zy+/uaHviqvKg6zQZhD2C2fCmne79InYrMT+hov/R26bUVR7XuSl7qvWT6fj4Odu+N/R89tTgCZG54+8/Q/bLE6W9yGcxPTcMkYfnnD9Xh93gJs/HwrWlqbbDpsRlRymbiyMmlMGFaBI6aNxl7DyhEwUwh1tiHBCqTBbZgcy4hAEiuJBLSc9xQNUzEL0mnOiW5kM0nVK2550RFOiv2TtAukwvB5aJPjQ3tXJ+KJKBJmMcJGJV5cuAqfbKhDSqqsWXjcWemLL/N7cO4ZZ+CrZ5+AISUepeJrCz7xHggE/UKD5nNnUpAtFhP6sPZWdVbb/AE/vD6vAGuKMSlWlxKLUkJtalZS86qaC3g/pEgjDgQFdIQ7ON/ZmT6hxih/T66BJaVlSnWW1Ve40NHZqex5OG+zFzfrwXufrMKLbyzAawsWYltjp3wX69eSiTD8qCqbhaFVJyILjt0K1De9CcNsRDzWhsqqMnzrim/irHPOQXX1EJlPFWD1OwSllOfoF+1h5e2sxZS0hoB+1ne0wuoErH3NAU5AqduRON76O52JJq7DPfNatpfok96e+9DHuf2j2XfM6ATJPFYeA5MyPX1dvM9VtMfj4Lnxmp966ql48803pS/6qiuvwMSJE/Heu+9KVZ5spsaGemGIjRixB8oqyvHY409gw4ZaHDjjIKnYsrqqKc86YaDPWXpYZz+Rd+rqu9LpmPgcc2ih60XPAA/0Cft7HAuGxNs66LYnTjWFb88s3JEK627AOtC16P/93YC1wPH7bwWsus9IUy31ZNcr8CmQ0rUrAav+fic1WP9tZwGrszpRiJcqJ2pO2ASrP/jBD6Sngn+bNm0aLrvsMhx00EEYOXJkN90qN2jNV+HIX2WhwJG6Esyux+IxXHP1NXjowT/h0q9djD//6V6xOyGgpEjS4gWvIRhvRqmXyo8pZGNhqe7xx2240BUKAYYHbk8AGZclFbSSITWImBRU8mLb5gZc/f0b4XW58ZNrrsb4kWPQ2daG+vrN6OxogcugOrIBkwqZhmlL5NPb1ZQxoC0M1f2oVquytx6hx3EyVYq+pAX3RJZ9sgptdo8EMwzupLfTDpDFTF5TgvW+FJhnV1PSlUVKlC1NERBiYJjMutAVS2D1Z+vx8hvzsHDRe6hvblMCUnaPNYFU0DJQXVGGSeOG44hZh2D61ClKnZnVyVQUASMJM9mFNGnAfr+sOxpel1YMQsmgoYjBA3iLRDyF1WYWFZPRkNC1vUjC7zHRuG2r9JYW+bxSXc0kk0INVmfDaFD3sGZhedgvlewG3UXlVSivHgbD8iMlPqlAZyiKkkHV2LBuHf74x79g7Xpex8ux15hhiLRshZkMwe9KwnJRXIm0X/QCrAwgLYrGkM5MunTGhUBpGUqrBsOgn6sOUu3DE43QNGmIabgtD9Z8th5Ztw8RehdZRZg8YxZuu+MPuPPev+BLx38Zz855BTFWpCl4NXAOLe/MScB6w89+qWikfawuO4uDnC1J/WXA9Zyj9I5722Hoqka+g3e+56x+5G7bHzAtZDnprzLbM2/aF0BwhZTM1C3Xz4krkK2DKrUnZ/WgF2BVA9M7i7B9VKz+0kcvWCHn2r2N837aPuazQVEWzz7zpOOaqQ3VKWURj4XR3tGFzq4IFr73Hl54fg7mvvYvxCKk8xKI0lAlgyLLxIGT9sDBU/eEz0jCSHQhm4rA5/YKGKTIUTadQlVVpVQpSQ+mOjmrl9Ekyb9ewBtEAn6s3dqEtz9YgapB5Tj8oGko92eAcDPK/G4RsGlPJBG3KrGp2YXZLy1E3PSI9gCTe6zeUkyNwuYUuNt79Aj88sffwaH7TUQq1CU97Dxxb9AHN585wy16x5FIJxJReraqPlSVDBUfGpSWl0qlmH+T6ynXnHO2wwKLCSdntsZk773yaeY8wOpmmgJMmaQIvrEQKmJUyTTKyqvESojH48660NLajpQ3ALe/GAvfXYwH/vI/+GTlWrR1hRAoKUZnFy3ADFFJ5wrgypZg8vjLUWSdjlSK61cUbqsOGxueQn3zG3C5GmFZJoaPGIEbf3WT9Cbz9iou9ikP8gw7l3nOtkqwWNLx/wm51U1UqOgSnwfdU6rvQ/3saeqqBqL5VIL5GQJdbYHTH7Mhd//6u3OtefR2rEJqmxvGNU7PWXW7qwvI7Zy9oIU8c/o49b+96cZqVsg9Dv4/r8XcuXPlnIfX1Eh1nePC6j8TKiNHjMSMGftjxLA9RFn7r3//G2prN2LI0BosX75cesa1yFJufNarwtozWOoJ6Hup6HW6/c19fY5LQQVaJ1Ltwal6/tSAuq+pd0d6WHcD1kLu4L632Q1YCxy//zcAq1oAc0FVoRXSXQ1Yu3tgcwDzzgBWPujMAupMKf+fE35/qr5arY49G9/4xjdEGIBUmJdeegmkCu+3335CE54xYwZGjx7dvYDo6oqzD00AmUPdUSYzG+Rpm1gCsUQyg4bGesyadTiSiSiemP0IDj9sBpAMi8DS+lVL0dWwGSWuCKysMl03kYRJlUsRRmK0QVKcKcqLbiuA0opK+MqqEHF7kEwb8HmKsG51Le668wEYGRPfvvxyjBg2TKivLc3b0NrWJMIZyUgX3GmCrB4qLgF7ipVCN4GqG16vT4k0+X1SiXVTedJLsOxR1F3px+U9BTGTF5EMjoOda5QJ2DSQtRvPKAgk8S3VO2lpI59VYmXqd7L6PIgyVvb4YfkCiCRS+LyuHh8tXY7FS1Zi4XvvormjS1V9xZZBiQ2V+92YNmkCpkwag70njMaEMSPhYTCTSkrwloxFUOr3wExF4c0mxBswlEyQlyyBH71ii8urRXjo84YOLF61Fi5PQHq3RtQMFRDsJo042gqv6UJLYz3qt25GRXGRVFkTpODZYZMs+dqPlR6EpMzx/ExLAKonWILywcORETEkt6Iu2nZBDGY7Ign84qbbUb+lDheceRIO2ncSslQVBZWjE3BlE93VUtXDaorKMxMLwlr0eIWJTepxcXklsgaFYezO1e54hFTluFgnsb+3vqEZXZG4UJaTsFBVMxb1oSQuuex72NzUho+Xr8LIMePFEojjvTMvAtaf3vCLnoplTsCws2DVxizdhUEdPHSDU/sPzgSZBqzO8+jLKqKQYHRnxiPfZwYCrL3m7wIBqzyHtmCQ8zt7AVaFeHve7qs8rbdw8ra/yIXr3p/9Sz7AagfpvQFr79HrqSCTXcD5GNi8qRZ/e/hvmP34Y/h802YRFQpYBoxUCn4DmDJhOCaOGoSh5QF4Mgn4TGV/Q+9hVvdSyYTQaNOUZCNDxO1FfWsXNjdHsHJ9PTZsbUXc7gsdVunDlPHDsc+oISjzsrKZRn0oitrGOF5+awWSlh+xdArBYDWQLEIstg0w4nCZLqQQhyudQWWRD9dc9XWcfcLRKPUYQndmlYsaarF4FMFgOTo72pBKcm1QKrriv2wnLEpLVVVYef7YOSEbjHYPswOwSrWdlGGmLvhc+7xSuYyE4zBJ73UbSGXT0qJBj1V/SQncgSKpOmdTwLZtTXhv5Ro89tQcvPXOR9L7TxYJxecqB5Wjva1dKMmpJDkfJrKZAKpKj8X4Ed9CPDwGbnMQUtkOuL3LsXHbU2jqeB0uo1GU13ne5513Hr733e9jzLg9ZP1iYs9teEQUMMqqoFBq6dOdhOVV7SVcw/Mp7fb1fOYTS8tNTv87AKsGovlACo+f58GXBpRqjus9YWrA+kXmnnyAWO9PHwe3OeaYY7BgwQKpbleUlWPM2LE46OCDcNAhB2P6tH1RWVGB1atWY/FHHyGZSuBPD/4Z69fXIhAMora2VjRC+ur13Q6w9pqHes6uL3y5U2BVhcMFvHpvlO8j/SVId1dYCxjiXbTJbsBa4EAWAlidgcaupgRrzKfW+vzlj/82SnDu0Orj3hnAygWFmUYtG6/BIzOYBFx9vTjR0f+Sar1c9B599FEsW7YM9Cejjxj7OMaNGyc0YdrPsOKqFw6n0bdz0dPgtadPgyBNUURTmSzmL1iAM884HSd++Rj8/s5bMaS6FOlwOxrXrkTD5vVArAs+AqpsQvofKepDsErKGgNKUtyURyozm16UlJbDKipFwvLAtPwSbFRWDcPKFWvw0P1/webaBlRWFOPII4/AIYfOQNXgwYiGu9BUtwWIdiKVoPpgTIkCCb5UKsHiPyjKj/RPc0mGn7Y4yh7HJ/6gVJAUU3fLbRda7PoiaWYMJggq2T9JSpt40io1YKFG2wCOfVZCSxMwm1V+o/4guhJprN+4EQvfeQ8L3nsfn9VuQWdXSBR/5T4nwwwujBlTg5kz9sOXZkzD/lP2krFr2Pq5VKRNi76labFeoAS/G2kUe0wkQh1C740jjXAiCY/lE4A3aNhodCRN3H73X/DxqnXwBIvQ1hlGzeAKzDx4P5x58vEYO7wKkY5WdLW3INTRKgqkBntmjSw8rOR2r149SxstihhDsl81Y7jhLSpDZfUwZE2P9M/RLsgm66l/DQ8+q2vCL6/7FUItzbjyG+diysQxMNJRuDNxSWJQwVMJVulAX/Wo9gBWF4orKlFcVgmD/n52YC0Yh2MntENCU1Z8Mti2tQ6hcIR3GtLwIOHyYcRe03D9jb/Hk3NexYXf+CbuvPs+EYL6IhVWAlYJpsWaZMfmqv6m49ygIZe94VS1VXrUvV86SM0NfpzV1H83cN3h/euT0MDDoXSqz07mpp6bpO8gLV+DsHOI8g2wmgx7U4gLXDPzbtZfpTULPPPMP7rvnb6/hpZgij1D6jznHLIHbv/t7/D44/+Qw5X+9kwSSGXgtVwYPrgck/Yoxd57VKHUArzIijpwNJVG3GVh1aYmfLq5FVtbImjt7EIknkYSbunfFKtjVxZuIwN3No0ir4nygAJNbaEIOsIpxLOk7ruFETF25PEImpOwccsrCMc2AIjCQFTaLzgHlwaLcOCUcbj2u5djytiRsLJJBIr8SKWTAgYTybj4UNMHlfOvUjU2pIWjqLhE7NNYUeZQ8n11iVhBVRG6+kcRwsm6ILLnGPEW8fp9CIdDiEVisLK0z6LtFkWU2DWRQcmgKriKSrB8zXrMeXEuXn9jEdasXYtYiuq3GZnb0ux7NV0IBD2yTjQ3tsBrUaGZwnM8zqEYO/JMVPkuRjI6XDxYTbMLSaxEZ+xN1NY/hyxakMmEkE3HMGGvSbj88q/j0su+Bo/HLXM1ha8ikTBA9fmce75QwKqf83ztAM45gO/vKsDqZIH1R2vmmsuKJF9MIjvti/R9z+PSldidfeT0ebKCq3U2nPsiwGT8xPcOO+wwvP/++wJYjz32WDz00EMYPHgwwtEI/F6f0IKXLV2KT1etQntnu/jLb9z0ucQPW7ZsRXV19XbFEv1duYDVOTvnWyHyg8aC0Kfj9Bzwpt+P9g9Y+wOr/LId6WHVsWXu9dzdw1rYHb4bsBY2TjhwxqHdVAoJCO3POUGq8/d9952KB+67p9fev0gPa++4r+cR7w7SHFoWuaf0RSqshX52u+/MMwt9UcDKyZUAk5k8yq8XQg3SXqwvvPACvv3tb2PhwoWYMGGCTNCbNm0Syxkq4q1btw5VVVVSiSV4JW2YE7f+Hp0NdZ4n96GUhVVfI4FAMp3Bbb+5Db+9/Te4/fab8c3LLoY7HUK0YRPWL3kfrlgHPBT3SSYUIBHAKjBE7irleaYy62I94zLg9wVgev3oSiZE8CIWTUlwESwuQzrlwlNPPoP5C97B5i0huC0Xpk/bExdccD72m7IPiumrCVYfYyKm0NrSimiE3qIq6KF1A21dtBQ/z1lL6At92ONBUTAoNjnOvhvpW2Kl1XCBPrQxEn0NBiuseitKVzKTQZKqKQS9Hg+CwYCo2YYjUXywZClefO0NvP3Ou2gPEVZSSEjEK6XvNuB3Y8re4/GVE44X2u/QQeUIZOLIRjpQv3mjVCaKiwKIxhOIRGNwewMoKi7GW/NfR0djA44/+gjpBfWVlIiXoNvtQwpu1IyagKfmzMOixRtw8733oHrEGGytXYebfvUzzH3lVRjpLO64+cc46ohD0LStDm3NDRhUHkQ6QlohhZkUEFS2MTYngcCZAl4pVkJMuQ8CJeUYNGSYBLGsjqr+UvXDe4XBcAoeSZ7ccP1v4DWi+OlPvodJe45CpL2RqQ+x4RFvSSFRKwBIn9cEkbfJwDaLksoqlJZXiQ2NCDNJrNozrbOH1XQlxZqnbusWCYy4D5g+tIfTqBk3GW+8txTX/fpeuIuKsejDJRg6dMguAaw8FoGseTJpO1qw6yve0OOiaW6FKD/21YNW4FLwn93MeeJ55lRhg0g7gq649UPzte+L/pKeNvpR55hPGWtHL1y+0eqHbs4eVvXVA3DSRbzIVuNi8s0wBGied8EleGPuXBFNyxIAMqEmqm4uUVMfXmbgS1NH45Cp46SFYfWWFjz35kfY3EbhACCZJX2XAJDfr2i6ophN9dx4TJ5gUmA9pltYJJF4VEAt5z5WarOZQdh7z+/CmzkM/pJGrFr/PwhHPkI62YqMKyzzZTZLdd4khlSU4udXX4kLzzgORrJLvGQ9niI0NdfL94kYoNBj1dzK/xfBpVRKqa/b6r5qiHVUwvWkZ9Azwv4g6KbJTBbeoiLEaW8TSyCdyAjbAh7OHRRx8+KTVWvw2HMv4LnX5pH3g0QiZdOOuU8mL1Ui85BDD8Z11/8YI/cYgYsuuAAffvCRzTixZN63rD1w4OSbkY5MhytNIEN14RZkjTpkjI1YteExxFK0KWqC20oJA2TqlH3xu9/9HgccMB2G6UI4Epbef4rGMblq2EZEhQLW3Fuvv2TRfytg1V6mOzPpOEF5X4CVSXmCYt5P+++/P5YuXSrr+sUXXywuB0VFxVLp7mhrh+V2Y8knS7Bq1Sq0tjbjrw//VUQEud6zwko/VyeDxfkM56UE91P+HAiw9tfaMeBYbbfz7b/N+RcnmycfeN1RwJoPtO4GrANeNbUuFFo0L2x3///dasZBM3uxqXros3bFKWeB/d8ArPoAvwglOF/P6Re5qruyh5U0XvajHn300Zg8ebJQagi8CKryvThh64xnY2MjvvnNb2LIkCG46667REhAL3yrV68GAS2pwgQQBK5HHXUUTjjhBBxwwAEYNGiQfIdzAeDErH/YByTCRVSMTKRx8qmnYkvtBjz45z9g1sHTkQ03o+HTT7Bt7TIUu+m/qWwEGBh1B11qFhMAKcEVqwcsgGZoZcI+Tw8iyTiisTiKSoqRSCm7BcPtQ2XlYDQ2t6OurgGLP1mOjz/ZgNaWTqHETpo4FmPGjMHESXtJ9bi0pESypcyGi+F7PIFUPNENWJNiAxARQC8m5hQkMQxFl2YI5yaN2CsgNlhUpPxe/T4kKaREEMww0G2prD6BciqL1rZ2tLS3obGpGe++9z7mL1yE5qY25QWo2qdgWG5JRAyprsIhB0/BIQdOx+QJ4xD0mPC4DVimC4lwCEHLQntLI1qaG2SsKCyVchloaunAWwsWoHbDFpx60mHYb+okWK40ukJdMAxL/EpDkRTKBo/Abfc8jM9UQxv0AAAgAElEQVS2hHHSGadh/MR9cOAhM9DYUIefX/1DrP9sA6LhCI6ctS9O+8rxKCvyA8kIgl5DFHwJR920degGrGom4GKeTDIoVImLQEkZhgwbIQmMpGyiBZrUpJumI6w7KD2uf3vor/jjg//A4TMm4dJLzkVFMW12InDTqzer7HbEcod2M5bqkWPVlriVgkv8SaV6NF17OnbFzlcqwxSR2bblc8TCIaUMbXqQdHkQgQ+eimG47Ps3YlXtZtz/17/hrLPPkdBwZ16aEuz8LO9lZ9+UAiQ7vvf+kuQDAhz765xBa75+dHVs6uB2uBpa4Cn1V/nZbhd9AFbdtuAMfrTA0na9qnqnur88t7c1twrujNDseanXce3MxcuNNnKvv32ehVVYIckhbeAiKrk2JWPTljr886mnsMfwYVJlXb9hPVZ/tg4rVq7GqmXLkImFETSACXtUYszYPfDW+yvQEmY1lXhL9fGzEsrJubSkTOb+oD8gc2JrW6uwdZhIdMGt7KlSFLOx2SSGBVd2AqbudQ1cyZkwPAnA2IRwfAk2172CSGyFgDZJW3EMqarqNnDWycfiqq+fhcljhkvfaCLShWg8AheVjaX/nT2qtMAyUFxaKr30cpwOwNqrYmVfP1VkVQMrFVYXK6yKocNkVzyZQn1rCMtWr8MHnyzH4k+W4bP1G2H4fGgLx+CyTDX/w4XqwUOw//4zcNBBB+OIww/H1GmTEfB7pbK7ZMlSXHzRxfhszTppZWEXsMsoQnnwaOw5/LtIhycrL1tEkM4wYRZD2tyAjsj7qG9cgHBiGYqKIZ7XXMsuuuA8XHjRBdhj5ChJxMl8xbXHvu8KBay5z1l/j+euAqzOOaO/CiuTDzwPabuxrWRyj29XVFi5z4EowQTFjIcYU23evFnimosuugj3P/CAMKtEwTgSlUT6kk8+EVDb1NyIfz79T6xdt17uj08//VTaqvoSp8oPWGVyyXtZcqe9HqJJT8vbTtOEt/vafMegtDhyHTcKAaxXX3MdqBKcu5Y4TzT32HcD1sIWz92AtbBx6lVh7XXjORbvXU4JzhvU9f5jr8x6nv5VFScUFh061Y9VkKkUBvXv20+o6i+5bVH5htR5DDtDCeYDzgrhz372MyxZskREk4488kjU1NT02c/CiZoTMSdk/v7ss8/i6quvxmuvvSagtL29XbzFCJQIfCnxzorrvHnz8PHHH8tiwkmc4JUm2pMmTUJpaal8n5OazGwwq4isgxE4jNtrAqZOnoQH7/89agYVI95Qiw2fLAI6G+BNhUXQh44qaQkge6J3/q5BsJs9iwxIWJLUAUiWFguWULgS6RQsAkXa0WRNRGNp+PylcFtBhKNpbNvSgOWr12HFpxuxeWsdujpbUFE1FMNrhmLI4EoJQCoryzF86DBUDxqkFk9Rh83AQ8EN+htm0khSSEjsblxCRaOfHw3fCdBcblMou6SLkXZL8BiOxUSoY2vdNtS3NKGxpRNrPluLz9avQ0cXA5as0I9pzxf0WhhSPQgjR43A5L3G4sADpmHPcSNRVRoUmxjWIMH+1Az7bhNSFSQgrPt8E+LRCEqKilDf1IylKz7Fog+WorKqGCeffCxGDR+McEejAFZxaBFxJDeyhh9lg0fi3of+gbcXr8OXTjgB3kApRo/aA4s/fBcb1qzEaaeehLXrajF37nx43cBF55yCqZPHIR3rhNdIwSCAlASF6PTa9GD207EizsCSR+2CNxhE1eAhCjGKOnLPM8hxThseJCgRY3ixdt0G3H7bnVizpg5nn3Ucjj92FnwmExsxWBmC1qSAZGlBFOsNBtXsZ3ahpKwCJaQEm5RwcXyHHQiwwkL7INOVQfO2LYhHQipLabgRz7oRzvowZOw++Pkdf8Tfn3kD5118Me5/4E/we70Fzoy9N8sHWPXC3T0/OhimhbJNFR4pbB7bkQP/d+xzR75/p7a1K6oyLeQDlzszTrn7yZ3YHQeqRFJ20bXI2U1fFVZngKfE7dSpE5QSNLHqKSCe4CyTlrYH0mppwxKOJxEJx7Bq+TLc8/u78NaCt0RcjonAeFwJqYnAWQYoLg3iuGOOwTnnnIPp0/eH3x8UoMjkGNkJtP8g7Xj+/LeUUA5ok0NxOc4BxTAyB2C/va9GPLoPLE+RKPl6fWGkXIuwrek11NW/jwwaARd7P3nsJiwzi5FDS/GDb12My88/D+1Nm6U6zHmL7SEqIUpGiwulxUWyVumkhNLGI3TvCbrZLy9rN3vfbX9tw/LA4/WJmvj6DVvw2luLMOdf/8KKz7aKGFw8SXeyKPw+Mje4ktFPOok99xyLr116OY46+jiMqBmmhAsTcRSXUGBHCetl01ksXvwJTjvtTKm4mSZpw1m4PTUYM+RKlLpPhdcqRzQRkXMR2QOL60AjMuYaNLa9jsa2jxGLbYXpjsHvd6O0uBSnn3kmrr3uhwgEypFJM0FARpLyC92RHtZCnrH/NGDl8TMucQLKfACsEBbZQOfXH2Dl9SM1mX6s48ePF894vq699lrcfMstSCSV3Y5luhGLxrB0yRLxcW1ta8Frc1/D8pUrkEllsXLlSlEV5v50+5QTvCrA+phjjRqY3pu7hQYrAwHVvquvDrhTQJVVpkA7fhYOSx+H3FeFVU2h+T+kj1G/vxuwDnQXq/d3A9bCxskGrHrIHB/SoCMnoNolPawFANZeh29vrz+2/cf7DzJ62/X0WCL0F5wM1Balj++LAlZOgvyhh+WFF14owI4T7PXXX48jjjgi71Xkwu7sKSF4ZSBCsaXvffd7MkkH/T4Jvmj5wt5Nj9+HjZs2Sa8GwSs9ylhFrKkZiilTp0qf66xZs6Rfg8dAmhWDJfYvKuImxM/ygnPOxH333AF3Ooymz5Zg0/L3MciXQbqjEZXlpdI3JTUCu/oksadN65aeUh5VOoMMTb2TSfEPZG8ht0mk4nAxY22QdsteUlox+GC4/YjGSG3zIeAtQjTjRiTrQVMLFYS3Yd2GTVi2ZCnWratFJqUW/pLiEpQUF4mipcdyIxjwYFBVGSpJNa0ol55Wk8CUWW4NXBm8RaNo72hHR0enVFDbOroQjsQRisbFkoHqkaFoFFFSyigiac/bpWVBjBw5AgfsPQnj9hiGodWDUFZajPKSAIJ+C0jHgVQMmUQEfotqtVmkkwlFMbZKkXR5RQ2UNjXLl36C5+e8gpaODE44aRb2O2AKKsqKEQm3wnIlpIfNSKfhtTyIxJIwPEUoKqvB+0vW4We33of9D5uFQ2d9CW+/vRBrVq7ENy89H9OmTUVXNI1Vqz/FS3PmoKm+HqefNBNHHX4wglYW2WSYtVEh9ZKuq/tMSQ+UyrhByi7tbQwUF5dKwKysb5SKpgaVDCbZxxpLuZAxPPhoySrcfsd9qKiswDU/uhwjqitgZaPwZNhrpkArF800BblcJiwvFU8ZDAfg8weRTJBU3ftF6jLvEXIEfR4LHa1NolZNNU4eXyJjwRWoQLaoCu8u24Dv3XArJk8/GM89/zwGVQ0qcGbsvVlfgFVmThtIKZqw+lx/xTzNzugOxm2Rs+45ZWeAWT9n9V8PXm2Aqm1r8gooqYHeqWuX90P5Aq5duf+cQ/3nU4/33CciFpf/XPS9btfCuys1AlpFyZtCQAlhidBrVPk7KkG4jxcvwVNPP4sVy1egdsNamVfHjB6NLx9/Ik479VSMGztWejR7Ak51v1IFnEJ1XFM+eP8D3HPPPfjHU8qGJyt+pkHUlF2IPYZchHR8DEw3wWUapkn6chuyZjtiqVo0tL6Kls5/IZNpkMSdQSEoitmlU7jgrDNw4VnHYdweg2FxfpGImdoGpPa6xE+bdOd0PC7Ml0QiBjf75qnsa1EjWSnVM1EmquvRBBrbOrClrgFLl6/G6k9XY/6ij9FEaxtTieHZ8tPyPUMGV2PUyFE49NDDcfpZZ2LCxL16BPaYCBDJYyZHfdJvSrqy9MEm07jvvgdw3XXXKaE+JgBSBsqLj8beY69EMjwBmWwAyWQcGVcaXh+QjFO5nmMaRjy7Ghu3Po9Q/D1YVgTJZEzaXkaNrsE1V1+Lo48+HoOrKwSGs+dSa1joa6QBQPccs4P36K4CrM5niG026v5TFXInkNJAVDMlGJv03G9qruTnuB0ZTTvy0lVe/a+ytVGesLnHwRiAY/nJJ5/gkEMOkUQ82VSPPPI3nHTSSfIZ8XUFEOoK4d1Fi7Bq9Wp0dHZh3vz5WLzkE3m2+Czttdde3aKYQqN3vHpVWJ2P9AANor2puQOD3P7HKQfu9NrdwJXeXQlY9XHuBqw7cmfvBqwFj5bqYe0OlXp+swFr9wJqT5T/O4BVHUUuwHTWXfo74Z0BrD3BY+8ANDdu+qKAlfvjpM4JlCCV1VECzxtvvFH6LZgRJODUptWcpE1W1VghZoZcVCVdWLlqNS65+GLcc9fvMX7UGKSicSQiUQGHpLimrCyKy8rgDwaRymbw6cqVuP9PD+D5559Hc0uLVBgpRPCtb38bF3/1EtQMrRHiSJKeqcz2p7MoLyvBTb/4KX70vSuASCs+/XABEi2bkQk3Y0ipD4MHV8NVVCqVUREpsinAYvSdTEl1IJNgB1EGLfXbkKCPqFQNlAiPohIreQ3+8K8MUFh1MN1eoeHStL20ehg8ZYORyRriI8gse2dnSM7jrYXvYOHCRVi6ZBUiUfZ5AQEffevUYpliRt9yIZFhj6r6PtbwSMsyXApCMCiJJSm8JP8n7wvIyEI8C8luttwujB1VgX333QdTp+yNUaNGoKK0GJlYCBZptVxE0+wB5blTzVZ9RzQahsdrwvJZSCYTYjeRNKoAbwVikU7MfelF/OuVRZg8sRLnnH06hg8bItVhSRuISAlHNQOf20I43AWDgijsCPOWYGtzCLOffh0fL1+LaQcegLlvLMD5Z5+G888+HYveeRe33/ugjOPIETVoaahDe3M7jjt6P1x2ybmwMjEkoq0oDzBIjEivbSjcBa8/CK/Ph1RCUay97KGj0BR5u6zwikIwryj9Zg0Fdg1a11hw+SsQTntx34Oz8dob72LmwVNw/z2/xZplH6DYS7sjKozGhTtNlWj2oLLiTBMMVsNZxemx2+l5wnmfSGWG8S5jWJPHlBFVZUnk8F4x/IgYfljlNTjm9AsQrBqO3919r1gcpNJKidsZ6Aw0YfYHWHvmChW89QerdOXVuZXTi3qg49iZ9//bASt7znXQJFYmegSdWcPcidc5EIWWs3MHrxAKzc4MuFqser3+8cSjvdov+r4m3STBPN9si5NlaRcSR5bzIeesDBNf7P/2wjA9CIW6ULflc7jdLowYPhylJZVKAV0AohQupXdSjbMKdtkPS7X0Re+8g1tuuRXz5r0pPaxKmKoYE4b9AFXB05BJDoFpsGefnqbKhiaeCsPwdMEf2IxNdX/GtuY3YSEKmJy4lV+m1zIxZFA5vnLckZh14L4U+BVF44ryUmECVVVWiEBTPBySZ9nyuG2FXkMSh1u21ePzzXViDfbZhs+xaWsT6pta0djcghQF9txuREjvlL5W5QdLavPUadNwzHHH4tjjjsOkiRNRXlYu4IN9pJwvWOlldVNN/FmZ60gXJVjl9J+IJ8XO7TtXXIEnn6TfpgtudwCZdDnGDD8Dg4u+hnC4WCjOZAiRZaMq45ZQrL2eOAx3HVq6FqKl8y20dy1HKtMsKT4CVFbvLv36V3HKKaegrKxMgJy2TskVUNJAbUee510FWJ00ZFJp+aPnT/2e8p1VoFv/jdV6/i7g0NGSwIo2Y5pcQN7f45Y7Hs7jUNODor7z+zUt+a233hKVYFZ+ySJ7a/48DK2pkWQ8gXdbSws2rN+A5cuWo62tFbFEEi++9DI+/WyNPK+kBDOJz+uiac5O0NoNWHMn/YEUjewTVbddD6jsu4qaOzL6C/MA0u4/9Q+Ee767ZyZwxso7U2F1JhV4xLsrrIUtILsrrIWNk6PC2h12yS/y4OQRYfq3AFZJhvYR5uX58/aV1oEz7yJPkbNZIfQvZzUkH7vsiwJWCf5tE+4VK1bg0ksvxd133y2T2M9//nMBs6QJc9IloBQxAXp7xhOwfF7ExRKHwDWD395xJzZtqMX3v/0dlPqDsOid2hWShSXlMeAvKepW5wsUFwngXV+7AY8/8QSenzMHW+vqpLo4qHowTjjhJJx3/gXYc8KeKC8rQzKexMQJ43DnHbfgvLNPRcP6Vfj0o4Wo8Bko8aThSoZRWlaKQEW1KEpKl0S30iMLqUl4qOKbJA00jeb6OiTpySeANSOG9DK9iqWKCqQEL9JagJYAliVZfV7EiqEj4C8fhFiCvZX0YCWl1iX/X1ZRJXS4zs4urFu3AfPemIc169ajoaET8WQGXfEEOuK0fCBVLI1wKAKPCJmk4LNMuOjdaroREbqQgcryMgS8PpSXBrDHiBqMGFKFyZPGoyzog99rIuBzw8OqRZaCUXFYmQyCpDfHqV6cFPVdBkZKFl8FVhb7raIxhOMx+ALlgG8wPlm+Di+98CI++3QdDj1wIs476yRUlhcjEQ+Ld6kWr1KRFcE0hyYLr9uS8/YFipEyA/hw6Wd4+IlXsGrdZpSUBXHLr28SevIvfvVrfLByDSqrqxEOR5AirTCeRJHXhYOmT8KF55yC6XuPR1drAzxmBoloF0y3uq9o1cC8so+oO52U6rjUeuT68lorcRPxK6TkkpESG42UVYoIivHC3IX4+6PPIuD14Fc/uxojh1bCle6CmY0g4DUQi7Of2AeP20IiTsuHFLxuUvLo3dozkWlgp5xxVXUoS4sM8TlkYJ2VagwBaWc0iaRVhJKasbjq2hvx4erNuPHmX+ObV1wh10F6zxyZ+YGmy0IAq543ZU4YeEr6t1CBBzqPHQl2B9rXF3lfB2nybzdGG6DS0NcakW9iLuTgdvZzhew7B7Q+Nvvv3UGvsx9wu13pyqDmxopKux3sy+9KJyAajan5kPZeQnQQIr/YT/m8XphmFul4DKbpUZZUop7OxB9tYPiopAVESKUpkxHq45133oU5c+YgEqFXqqL1SprYVYG9R9+IQPZImEaF0Goz2aR0BAjTwkghmYrAMjuRcL2A5ev+Bhfq4LFoK6PAJ3UA+GL7haU6MRT1mbZeZQGMHz8WU6fujZphQyUj2NTSLF6Y69fVYsvWRoSjqrrJtYCPOhk8QvAlHZg6CJEwvF5T1rea6qE47cvn4syTzsWY0aPgLTJglagefL7cXqCtowketh/YfbNaqZ80Uq6xVAwWW5uUWps4XlOn7YPaDZsk+UmP70RiMA7e+3dIx8Yhi1IkeXDy7LM6y9+8cBsBYc2YnmYEK2qxdPUjaG5/B5lsAwA6BDBJlxJNiV/+8peiaMtj6dGRUCJV+eiohdyGuxKw6rmDIFTHLE4gq5V5naCF309g6awQa3ZYrvBSv89FzslyH9y3bmFygj6ntc6DDz4oopRM+k+fPh3/88jfpAWLNPjm5mZs27IV9dvqkYjHEY/FEY5G8fRzz6GufhtGjBghbVo8L94TugWrFyV4NinBj6vnxXGMfE57eQb3cbF2WaXVJhT0HMjAVVsNWJ2a97sBayFP1a7fZjdgLXBMe1dYe0BrX4B1l4gu5Q3m+onwct7a3kpx4OgwF7B2C3kMEFkOxMD5ooCVCyYnWE1t+d3vficiSZRe5yT79NNPi1UNFwl6q1KWfczIMbJg+IMBRbelkms6jXWfrsGvfv4LnHDMcZh54EEIWB7QYI4LYCSdlMoqT5fenW6PG75AUDzgOBFTPGjBW2/h9ddfx5KlS/HZurUwPSaOOfYYfPnLx2H//fbDD757FW746U9w+MwZ2Lx6KRo2roY7FYaVjiIbD2GvyXshY3qQErVZl9CseHykddGmwUtgnaDtjQKs3RVWAT69r6Gd8FY+n+wbIhAR8SOgYmgNAmUVEiCkCQLZ5yh+ncyKE4ywJqqyvHVb64TKFYrEEIom0B4mlSyMprYuLF2+Aovefk+A0agR1dhn8niMHTcGweJSzHn5VWzctA2XXHQhvnTk4Whva0bN0MEoCXqBTFw8EfkvA0b+0BJGQqhUBh7DRKirDZFIB0yTQWFCkgOsRLI/MxzLwB8og9tThLptzZi/aAkWLnpfAqTjj56JE48/AsOGDkK4sw2WRWjGUFS5byp6NasqrPIaSEYjaGpoVJn/QBlCSQPrNjfj5Xlv452PVmLWYYdh+PAa/H32P1FWU4mrr/2hCI5s2liLNas+RUNdPTauq0VFiR+nnHgk9pu6N8aNHomAh9615L9FEAt1IBmPIpOII52MwsNgkz1bDJi7qzTK/ojiTfzJuH2ImwEkzHLUbmvFb3//F6xbtxknnzgT1139XbgzURiZMDwWkEzEJTj2sErS1SnWRVQT/v/Yew8wKcrse/hUdXXuyXnIOSMoQVBQUIKucdeImF1lMWNas6uYUdcAmAOYUNccFhRdBQOSVPKQYWaYPN09HasrfM+9VTXTM0xolQ2/70/7jDPMVFdXvVX1vvfce+455OVLX4255MZbhKpFVm2IrJJIGIsCYzsyMjPhcHtRH4xAc6TBk98Nr72/GLfd/wQunjEDd997LxyO5r1iqYC4VAGrNYOyLYd5vMn7bysoa7lNitP3b9oslfP9TTtO4U3NgGpylNeySvprKLv/buCZwnm1uYl5Dyxc8KKRbHSSoM/+nuIt39+c1Ufbm78xx4nYB9S+wKk9nhSoDUNngOhyOCHR3EszDlcQeZEwk4iEBw1ARSCPWlEWLnwVX3yxFKFQuHEd4sZXeofohNPRF4O63gdRHsXtGQRWDZVesrOJQ9UM9oyuBJGesxkr1j2GiLYGohCFy+5EPErATERCN8TrNOqjsPq9qW/dVEUmCjNpCDBIZB9Pjds26JQZpNJcwN7XTdnnzp07cwtN125d0XdgHwzo1x/hijgSez1Qq92QQzIiwj4IGVG4c13oPbQXeg/ujsIuuYhFFEgSgUHm8pigSjRV483KM1OD6TxVvP/+PzDjshkIEu1YBOREOnp1Ph+5vtOgxLrw+FvrDs3lgAS75OHz4aSjGIXTsw/Vgc9RFfgQ9cENgE5JBapAKqw7MXHiRJxyyinsrU7CWMmAkEBaS0pqR7fmgQKsRgLDqJRadGDrs62qJsUZFMvQvy3f0mQv1pbHSs+DBc6t/acyN9H+KW6ynBKSj4Peb7kAUExF2iDz5s3jGOeKK67AyEOHIxwKMZONnBLkWJzBqs/jZaYO2dG9vmgRixpOmDiR9UGs82vNiufV3wlYk8ekZbW1o2tr/L0VqGNk/lN7e9KmyQUq+vVvqbAmXwv6+WCFNbXLcBCwpjZOrVRYzccgyfuwaTIH/v2A1UwVpYBf99+k7Te1C1j3u1usdJX10Df1prUc1t8LWGkRoonXUuul7B9NrGRzQ6A1KysLe/bs4cDi6aef5sVz0rGTceKJJ6JP377w+byssEs0SYfNhncWvY1n5s7DYw/OQW5GBrOy2D+UggSbCBf1dggiQtEw056IAsULkQhkZ2chriSwY+t2bNq8AR988j5WrVmJWEzG4MGDsLWkBDNnXIxpp58CuaEO/oo9SDTUwGVToccj6Nu3J0DiFeRLSjRb0WaKVxCoU+Gk3qJEDJJOQjllSMSiTLuloIqDrhYvOi7qSWTAKjmMLL0ArhK6MzNN/0/yCTQoqRQMkTWK2+VmOim9yveWMti3O1zQJRdszjRU1YXx4adfYNmyH9AQrMHxk4/GmFFD0LNHFz5uty8Dm7fuxLsffoadu6tx6SXTMWzYUETCQfTt3QOxWABpLjugyVwNtBEFjCxuREJfFOSJCNRVot6/D4IYhwaZj4WOUVZsSGgu2O1Z2LxlDz74+Av8/NMmDB3aDaefegKPIQmuZGV4kZbh48y+8TJyn9YwkSwUVRQDVftQX13JtQNFsLPgkTOjEPVx4POvv8PyFWuwc9ceVNWH8NCTd2H6BdONIEgD/P4Aaqtq8fWXX+P1V9/E7l3l6N+rCzoXFWLM6DEYNLA3+nTLhccORBoCqKuqQCIa4n5cu0DXzQg2m0Cl8TOpOJNLalz0QHFkIS568cTTC7H4i++Qn+PDc/MfRf/enaHLQWiJMPeh0onZbTYE6mrhr6sGFJmJxtb5c1BrnjxVV4wYnIJXgb19SV2V7u38wgLYnR5EYwrgyoDiysLG3ZU4/dxLMfboY/HEvLnIys7jwIp7tc2AtKPp8tcC1saKQivV1pb9Vh199oH8eyoB4YH8vOR98fPcEohamSljkTE2b0nV7QiQtkYJNtVj92PRcGXPSKjtN9+0EuSlwsJpd7zMj3nl5ecbKzXJPtitHITRemmGnNZKZHBOml5035KQDLeFcOsG9Z9TJdZMFkoOONweFpmjZ10gpoSa4O1pnDdt3Ixbb78Ny5d9C43BKSWOZMSiYQa61G7B3eliOrIzxqJPwV8hKMOZ6q+oRp8pze+qEoFGfqwieX42wJdRjd2VL6Os9i3YRBlpPi9mzZqFD99/F1s3b2e7LgauSSDRYEsIpqgU9cwbgIcF/3Ty8ySKL7FsRF4PO3fpjAkTJ+D0009jpfhYLAqvx4MN6zbg7NPOgRRJw6jiYzCixzg4JSf2+jdiw761qIqUIa7H4c5yYvCIAbjur9ejS9fOBiWY5s+EYohREQtGorWLli3DfotuMTmu4sorrsRrC5/nFKKuu+HxDEfPwssgqSMgCm6eTwzGE6nkOuB2+3isaA2l/dnEKOJyGRyeMlT5v8Ceyk+hafsgisYaYXmH0nndcMMNOOecc/h+pXuGQBqNS3KFr6Nn9UABVosJZlGBW34uHZdF8aUxsIArXVcCjnTs1iuZ9poMWlNJ5NC+aV+WjkfL99DY0HHQ5xM7jRwUiDVAFGFyUXDbJVbE3rdvn0G9FkS47A6k+XzcmvLt99/jrXffhawkcN111+G2225r7I+1zrEZJfh/ArDypB8zoXgAACAASURBVLn/rdD4q47Aq9UL33wvvwWwWtfWmucPAtaOnlDj7wcBa2rjtB9gbR7QNC2R1gJ62KHDMX/u4832Pu6oY02yTYof2jhztbV9Y/mk6Wqam7ZcuJvvoQ3Ayr9OviUsOmFqx9s2W7n55/0WlWA6Akt4iSZbWmCqq6sxdepUpgHff//9PDnTQkZqv4sWLcIjDz/K1dejJ0zAzMtnYtDggbyIEZWLqlQ3zroOy5b+C6++sgC5GVloCDTA501jn1JaNZnyZNLBIjEKNkRk5+UiSj2vooh8srtJ9yIUrsXmLRvxz8WL8dGHH7KFQma6B0MG9MHg/j1x+KFD0LNLERxQkIiF0KN7MWx2e2PRjYM98pmj1Z7onTYNukxCO1RhLWUPVcrkU08ut1e1uHzWYsSUYM68G0bz2YWF8GbnMB2NrFUIsFAlQLDRYuRHUXEnFu8IBYPYXlLC4kR26sPUbaxe++Enn+Otf3yK9LQ0nHT80TjqiMOQ7rFD1xNME3Z40hCKqKisD+KpZ15A6R4/br31CowcOYJ7UT0uEmqSYXiBAhJZMwikQEx9V9Q7ZUdt3T7U1JbCJhEVjioLLCGJtPQC1AcUvP3uEnz62bdsF3TBWSfg8FGDUFxYiEg0BLfTjk6dCvk9VmBHY2M8g8YTIECEQwRq9+1BIuKHy05BkQKN1JR1B8oDceR17YPtpZW454HHsXP3Hnz/06foO6AnU2JtNjtiURkupxcJBVi7+mfcMOtmrPpxHSc06B5xSxLGjeyBqceOx/Ahg43KKYlGkUSxEiMTXIg6BcpmNdQEmBTqyiqg2L2IiemwpxfgwyXL8eyLbyAQUnDjtRfi4vPOZIViUYvASdUICsoEAcG6Gq5mC0R15AqREUyy3Y7hZ2GyCmgsdJAdLlni0Dm4PW7kFxWxuiOBd8Gdjgg8COkunHHuJXBl5OD5lxegZ68+jUGf1S/WEZD7tYA1OThLpgi39TnJ/V2pzUq/f6tUKr/tfUpy9SeVo2kErFxgM4KoZoDQnKIbPbhZzZ2qU1aFkKiZbXySyTFt8u/umHXDe2oFDDc7tha7aUxEWMdhWsY0AvHk40t6LwFWC2hYlSgrcdHsjJKofSbB1DxM88nnJI3R50tJSKYGkz0U9U6aIjLsnUq9fKR6brdDEg2Rt4aGAFt3vP76m3jr7bcQiciw2Z0MxJQEVRrTOKkoazXc4qALNHdlozj3JHTL+QtEtR/TalWNKMMSe7kqWhCKSoJnBujU9CqElI+xdc88krNh4aXnnp+PaWedieqKamzduhUr165ByZYtDBoomUiK7UztNJOcNE6kdl+Qn4/M7Gx06doV3br3YJ2Arl26su81UYtJUd6gm+oI+AO44tKrsGLZGnTJ6AWnkgZBNlTf/bFq1MmVCKt+JNQYJLsNETWK/OJ8XHLhn3HOWecgKzsLImkA2WhuNCzHiKnDdGDBELUiy589u0sxduxITigrCqXUMlCYfQoKM04GEj2hUi8+t1LQnOaA3e7iZAKxjZh1wZZ0CSiJOrjSKlATWIbK+qUIRTZAEAOm3QpZ/9AVllgQ8ZJLLsLEYyaguKgTfGkek05N/cs0QzZlMZPjFCMRp0OOy4jFE43tOVbik+4RSuwy+DLvubYAoxUr0FgbAN5Q/beeZ/rZAp4WYEn+TvFLclU2GdRY77USiO3Nw/TZ9NWsspr0vNBxWcdBx0aWf+Q9v2rVKramIQBaX1vD7VSKkoDH5eZzIQo9fW5UjmPJ519g+bffIaEksPDVV1mgyXq26VgtFWTrOJMrrG3NJ81leJMnlOaTWXuwsnmir+Xc1uKdTXUWY2pJGbg2x72Ll3zSbGq64cZbGm1tkuf+/ZKQSX25BwFrKivjQcCa2igBBwywWo9QimGCcXxtbtw2YLXe1vpbUyjLmiNjTJodD1N7lOCW2fffAlhpIqcAhrKG1oRIi81XX32FO++8EzNnzuRJl160uJCQRFnpPjz26GN49/13EZdlnHTyyUwjOuSQIcjOyEIo2IDJE47BcVOm4oLzzofX7oIua4jH2JWPK1E08VKwQL2h9PlEj2HqExnS02JHPa8ZLmTlZjK4qamu5irv228vwoaf1yLgDyLaEMSxR4/AYUMHoW+v7hjYvxe81NvpdhqgWJGNSif5e+rU29gEWKsrSqHEokZ/DwmCJAFWYxE2LQ1YVdAArAQmCahlFRTAkZkNjYCuRCrCDqi6yICWAgXaX31NLTK8XtTXViNQV89G4VRI+OeSr/DigveQX5CLaWediEkTjuT+25C/GmvWrERuQSGGjxiF8qp6uDNyUFUfxH33PYhAg4BZV1+CsWNGIq8wF7GwHzbq49IUFljSFY0DSKryOpxO1NRWoKZ6HwNcCKpRHxUl7NhZju9XrMenn/2I3IIinHj8REw+agQcQowrFiRVZXfakZOdzUJYrE5CVURLsIIDc4EVe9M8HgT27ULUX8H2MKT2qTs8iNm8iIg+xCUfvln5M+Y9uxBnn3c67p1zE1Q1wh6q1NtGVetYTIVkcwG6HV98tQznTb8Ihww9FF07d8WqFT8w1TtYF0D3Tlk4cuwI9O/dDd2L85HpccBOoF0nYClDIuViCmd1GgcFCeoBc2ciKNvgze+GTburccvdj2BPWR2OOXoUHpx9B7wO1ajOx0Js00OV90BdDRoCdQyEBU2FxMza5M4aM77iiozG9HOHywOFBLicDhQUFnKlO66JUG1uqM4MwJuDCy69GiV7KvDK629g+GEjG0GApR7Z0UzwWwErz1fmtbOAa0fguKNjOZB//3cfS7Oq6n5xVSugteW6kPSeRv9AnriNXs5mQWLLgemon2O/7U0xLxYoMgW0rGvXjrKvtZvkc7V6Dq3vL7/03H6XzepTbPaHpGDTcku0+O8c3HPlz+w60wREIzJUnfrlFcOCiqYjBhQ6VE1moOSwe/Dl0s/x9NNzsWb1T6itreVWCpvog6w4YbcVICujD7LTh0KyJVBZ+yMCDesgK7UQhEL07XI1CtJPhirn8RxHfqQgvXe2CCNLL9mggdJcpYWhOr7D5l2PI57YC8EWQ+9eXbFqJankGlU4ov9T1Y36CK1qmbX+WaCe1g9K0lKPp8GeMeZRUWOdeW6z4P56WqsEEau+XYU/T7sSBZndUVtfg5pgDRw6WX4Z45BAnHuBjcYMkSnTUU2FQ3Rh6lFTMOMvf8ZhEw9BXIwzWPHYaW2xM8VaFAm4E9CkCqkLf3/8Udx+2x3cikKKwZLYHf17XAyXPhU6Mnle4sPVRbYA0jVSW6bWHyfrGpBnq04mYQIJVwWgYwtqGpagtPpL2MQwIDSwTQ50G0SbEzZJQ+cuxTj88CMw7ZwzcOSRY1lskNZCSto67Abg4oqwQnM7xTZqI2Alb1pSeybmE+2Lrdw0HW6HzxAipJvGkDhsta/eogK3Bkzo/RQ/0PVqr/KbrCycLMrES71JkbcUktuak2g7ep6s4zCYErREmq4Gpgcs7ZPm9XXr1nEb1fbt2zFkyBD+OR6NcfsOKf6Te0BmdhaPRygcRlpGOp74+xPsEJCWnoZPPv2UK/jW8XJCRjNcCCyWxH6AteVTvl+Q+R8ArDyoba0SHQS9SX9uD7Ba162jtahllbaj7f9f/fvBCmuKV3704Ue2s+X+FdZDDx2Gp+c+0ew9VGG1Xvv3l6a0+xYbdQxYW8Y1xg5SAKyNGbnUoPWBAqxWMGMFQskiCpSBtCZ7+rulfkf9rEuXLsWtt97KFjc0SVoU2kgojH0VFVj01lvsG7Z5y2aelCdOmIgJRx/NQkGXXzYD06edgynHTIakUBWwiQbJgjMUcPBiRUxeB1RF5Z5W+hzq4YipMYiSwADM601jr1QCUKW7dmL9hl/w7b+WYuf2HdhesgVOh4ABfXviyLGj0KVLEfr264Oc7CwWBKHeJDkagqgTUVRlv899ZXsgR0KcySZBJroa1K9EQSgFITTPk18qVwMlO1fRyBCeKDwZhcWQ0nNYYZd8SIPhGPbsLUNZWYXZn1mK6opKDOzTE4cOH4rMNB8iDSEs+2YZ3v/onxAEO/546mQcNW40sn1OJEJ18Dht7MW2au0GnPynU5CVX4xAJAaXLw2VlXV44skXIMsCLr30XBx11BHQVBKMirNqMNGdKZBkAQ8S/nE6EPD7WczB6XCyv2t9fQBbSrbjk0++xK491RgwqD/+cOKxGNi/H4RYPRAPc1WEbCC86WnIzy9EQqPr4WxUTSYwbARuRN8DvC47YrXlaKjaC5Esc6ix1UlVTQ9ijgyUNyQw/5VFWLN+O955/1UMH9Gd7RZYwolaqqjXVyc1Xo37dSsqazDj0qswYOBwPPzQ/XDYbdi7YzNWfLccJZt2Yee2nair3I6hAwbh8GEDMGJoX2RQb1qkHk5Q8EcUXsNyiZWdXWmoi+nIKOqFqihw2TV3Y9OOMvTt2Q2PPXwnehbnIt2pQY0E2LuWqNVcYa2r4XuFkgFEELQoe43AwGSPUnKFFEJtLg8nKpxOF/IL8g3FTk1gwKrY06C5snDPw0/izff+iQVvvoFjJx/XON9QYJOK9+HvAazJk1trva3JFLkUp+0Dvtm/A7i2B1ZbcqD2q7i2FtdZv0sWamqrstqSVtycYNO0XonkCWr0RHPATP82v6yNWq2EtnEFrHnd+rPFnnn2mbmtvqM5CKA52YwYmZJrfVGgTvepYNhxUc8+kVZIGFjSIctxTjgSiDFOmwj05DMZwcb1JXjowceweMnn3EJAquKGoJ0bNrEL8rPGoSh3HJxiVyTidgZR7rRK7K6ciz37voUg9MChfebAjv5QFRcgOIzkImhbsn+JQdWj/HkEklnw3bUJW8uegT+0HIIYgq7FsWTJp5g4YbKhvsuWIk2WJMnVumSmAW1HcxCBY6OmTIlPQwiK+mhlYmFINkiqiDuufACbvtyD3umD2XqMriO1uJB/NtNxefQND3Cy8HE53QhFIiit3YmYLQApTcE9T92GwWMGweYWkVDCXGElWxs72+RocFCrQURGQ9iPM844DT//tA6JBFUancjLmIyueVdAFDpDU2mdpmItVeTSoGmkrRCHJLm551fRgwyeCSQKxNLRqeobRDC2ArsrX0c4vhmSjRJ/1MtLx0usKAmRKK2TEg45ZCguuvh8nHrqiZyIdTo9XG0lkTwjkUM0aqrq2tgeKBox5jhSdabrRAlPUbTD7fYwMI6TPgElCEH9p0kxXwuw1bJ6aiXYk/tQ25qYkkWSaJvW2BmtAeLk/SW/p+WcSedHx2H1zlIMRb70Z511Ft9vJKZF6zNV7nNzcpCXk4s0n4eVgym+KSwu4paj++97AF6Pl2OpNxctgtfnbWwboc+01gurkvvqq6/jtddJPbqN178FsLaMddsAoa3+OvVtOwKsydex5dkfpAT/uiX6IGBNcbz+rwHW304JbjkgHQPWjhL0v6bCSgsIy/uzz2SMv7OIkDmhWZQY6yhpYiQK8H333YeNGzeyD9zhhx/OgCzdm85+cQqp5Goa9pTtxdIvlnIFlIST0n1p7B224ofvkZmWiUsuvBgXnDkdsTBltaO8qJHKIdFiCABzoGbSfKwsIgk0kfoq9RBxrx+pGesk4GTnHh2yrSH7lkAwgO3btuLntatQsnE9Vq36HnaHiOLiziguysWA/n0xZPBA9OnVHdkZPrgkwmYNqNpXhng0ApeDRlFFPBYzBYUMhWESWaKVN6GS4JKTf64PNnBWPi46sL3aj01btmFveSVq68JMow4GAuzhSZRQqs65nRL6dO+KLsVF8NfWY/fOnUx7PubYw/Hni8+FQ4hDjQaQRabysTD3snz+5XfYtH0vLr7sAsRVhat3DqcPK1b+hJdfeZ/pvbNmXYnx48YgIUegKzKrBasK+eslAAcguRzw1zegprIeTsmDuuoAvlz6Nb766nu4XBJGjBiIKVMnICc/iy0pEA3DKYKr5eQhRNZDnbt0Z4l9UhVmb1PT69Sw/iELHjs0CjTCdQhW7oUEg1Zn86ShThZgz+mEz79bjTnzX8HRU6bgoUfvQ3a2DaJg9EqxCAsH+6T0qeOjDz/BO++8h3XrtqBf/8F48MH70aNHb650Um8XZaZLy8qx9vsf8OPyFdi09hcM7ZOP00+YjKIsL5RwPWwa2d4Y+5UpYLK7EUwAvoIeCItpuOjqO7F2405kZqTjrltmYcpRo5Dl1KFFA7ALJFYFhIN+VFWUQ6JqCic3iIvXvMJqnACFfJpRfSGhL02Hx+tDQUEh/5Wkn3S7FxFNgiL58OHnyzHrltl48tlncd4FFzdWElIVMvk9gLVlcNVYITOnoMYKbJLtQ4rT9+/aLJkCeCAAa3LAyT+nwGBpPAGrD7U1YJlMcUveJ3uQWnVIsy81uQ/WkqK1fmeOtwVI6TuxMYjZwAlD8gy1aMrWtWjlJJLPs+W4tTaOdI899eRjbYotNYE0iwRsCB4ZgNW6243KmdtFtiFkN2PIsFEljVAqsUto7qM5PR4P4at/fYFFi97Gsm++Q0MD2abZIYjpgJ6DLF9/ZKcdAo+zD1yOrlCVDGiqB24H0YNl2N2lKCm/FXWhtUhzH4Gh3eZAjmUDArVNkOkUjZLEiSECrBrIM4zWMhWiaoPoKEdt5J/YXv4sRFstz3GXX34ZHrj/UQaKBJysdYZAhKXUaz0nzSp1lLw04abBuSE/WrM9gnvQE6jaVoVrT7kHk/qchvRoLjOISDmeqLjkI22XHIZCO82j7Ctr9C0SgaVWrkapfy9qI5VoEMpxykWTcfgfhgIZEaJ8GCDOvCt0zcYV61DYj9deW4Bbb70NGs0vpHxsG4R+Xa6C2z4Katxr0H9ByV8CPLRealzVVTUDsLLKsqlDwOelAm5vJeK2f2LT9oWIxkohMguMKqUEmAncUnXZpPACyMnLwpHjxmL06JGYOPFY9O/Xj8+bzs8aQ2LdkGo+Vb9JHMt4JGjNtzFgJTo1ecPKzIQyPEZbUoOTkwjW35jtJUmNWgAdTUTWM2NVWlujH7cGYpP3m3wcyb+n47Bs/2gNtCq1119/PfetkrvCs88+yz2tFFORSCE9k7nZmQxyKbkxeOgQzJs/H++/9wFfO2K2PfTwQ1yVpuvbco6mf9Nnvrno7UaV4FbHwJrXGoHrgaiwNhuVtsupKQJWruG0sm0qgLUt0HoQsHb0RDT/+0HAmuJ4tQ9YjeDYCA+Nr/92hfXAAdamc2tvqA5UhTW5oko/E2jl/iKJa0j7i5GY9ByibxGVhcSYHnjgAfTp3QcC+bvZ7MjJy2NrG8oak8ELVV137tiB119/nb9Itp0mVq/bg1kzrsYRow7HwIEDOVtMPThEuXI5XYjHYwxKSEmPXgY9SyLHGSMcpGCOfs80JcDtdnHgEI9FTc84CvoMq4TqmjKsW/8Lvv3+OyxfvgzBQD2cDgd/To8u+ejTqxu6FRejc3Eh8nOz2FeUKMO0ALpMD7dINM62L3T85ZVVbA5fWVWF8vIKVNdGEFR0BMg0nPzgmAZMoNpYyGld6FRQhNqqCjhtNqiqzD6qRpilY9zYUbjh+suR7rOhvnI3crx2ONU4wsEAvF4fbA43Zt10C8aMG49jJk/iyq7M9jl2rF67Ac889xby832Y88gc9OjeBf7qChTkZaIhUMtKmLoTiKsJBOvDUOICtm3ZhVdeWIiSkgp0LcrEWWeehDFjDoWqNSAcrYdNUEEsLYdNQlxWuB/X7U1Dly7dESXAajPUj62gzXoe2W8wHoUa9iNQWWb0lxLV15cOP9HUsopw/V33o6QsgEfmPoRjJx0Nu0SqohRcNuNZMg2ceuGiUertUeF0e+Dz+JCIK3B70gGRAlXd8H20ORAN+PH5e+/jbzc9iD9OHYzT/zAZ6XYBtkSEqyB0M8iJOOxuD0IxHfbsIggZnXDJrDvx/ZotTOX+87ln4IaZFyJDSkCP+vn4qZhC16FDwErVJ0FNAqxOJHQdbk8aA1bKmIcjMajkhSh5IHlz8PHS5Zh5/Z249e77cPW11xkVhyTfvo6my98DWFvbdyNotf5oikg1/tM8to6O60D+/feC1nYrqskH2ppIUtI4NGLExorqfhIEFopr2mtyL2orfanEXLAEa+i79XNTK0vrCUxDr9Z4tTc+LcF/y2rRM08/1UwoJpkGae2fq1t8byfbWBmhDFdY7SLP0eTxSWCWRJTkhMwgNhKOMhgkts1dd9+Cn9auYxaGzebjyqhNKkC3LmOQlTYQdq0XlGgnJKI5sLspIRZjBV6RhYIi8GSUY9WWqyBIdeicfyryXdchEvFycG/Yjhm9xzSmXGHV4gYdmdSH2TonBMGxFWu23g5F2wq7Q0O/Pn3x6SefoqioM/t6W+uqJaJD66EBpJpAesvxtnGCQoUm0pxvCO2RRfW7z76Pjx9ahRMGT4c3ntPkmalpbAFHAI7WMqOSbqwTkqloLrptCMRiiEOFlB7BLzVfYtKlwzH8uJ5ICHHoooQ46RqIJOTjhMpzICnlRnDEEUdi+/adrAIMoRDdiv6ITpkXQA5nm3R1Fxx2EmKyQdFIvZ78ySNQNGLTGNVSHkkhwolEh7sGNQ2fYeueNyA5ajnyUuJ0ni62EqJkqUjznh43f6akcoKToILgQP/+fXHqKadxvGBRWcmvl6qsnOSklhOTTm9U611cradfEbin7VomYywarnX/W1VVil2SxYdaA6At5yZrG0to0rKkseKftgBp0/PR/FmkY7HoyMwYM2n79Dm079GjR2PNmjXo1q0bvvzyS9b94HMWjPeR5/eWTZuwpaQE6ZkZuPW227Bl8xbEYzLmz5+Pi/98CQNbatuykirW/Un7p3384933uSe8zdevAKw8Dm3sqO3qc/Ik2c5q0E4f678DsFpHcpASnNoKfRCwpjZO6BiwGsuT9Rr2X6YENwUYrZ1gG1XTNoupHVdZjYm69cH8tRVWmuys6ip9t/zJ6PfUF2FNhvTdUtWjnykrePbZZ7Pc/q233ILCrHzYYajhkRQ+KT+yiILPywdK+62oqsQ333yDV155BRs3bkA8FMGgPgPxxz/+ia1xCgsL0OCnTK8h20+AlUQ76FpTFdXtdCMeU1m9l03nSVzErFhwZVjQuXeGfP2o+qomFCiqDKdbgsPlYBBUVl6GHTu2YtPGDVi69AsGIlSpU2QZCTKzY2EIwOmkwMegMtGLxIBllQJMHWw1SEdlxjGsGkkZZ7JucJLCMZCVnYtuXbsjNzsXkydNhq4oePKxx1C9bx/3RsoErLUEfB4PZv7lEkyddDSCdWUoyHQhVl8OuxJjwMSfrQpQ7U7cc9/jOO3MUzFo0CCEw1EIdicyMnPxwUef4eln3sJpfzoOV111BdK8TsixBvZjJb2pulAd0vNyUFNejX99+S3eefMjlO2pw7Hjh+OUE49Ht84F0BFFwF8GyUGBqQJRE+CSXIjKCldYXd40dO5KgJWo4nZoPDBG9ptfTOkSocgxKOEgApUVXI2kuCkGO9x5xVj02RLMffk9HHfKJNzz0APIzc8EdOqPokDJoh0aSyQnU6yePTN5wgEsU9ho8Kk/yYmGYITDPI/Lg/deew23XHMPrrxgCiaNPQwOJQIhHkFWpg8xmRZ4CsCciMoadF82fJ0HYuZf78PHX63kfZ40ZSKevP9WeLQQnFoUuiqzT2+owQSshryLIdjVssLaEWB1OBAm5WwCrDYP7N4sfL78R/zlujtx9kUz8MBDczhZZL3a672ytjnQgLXljNLyGH4veExx+t9vs9/yuUY11fD5PKAvcz5o7OJI2jkHv5YCM2dTW/lwgSyvjGqTxWCxEhXGrk0z0BYHnSz6ZFGVWy4CFnOyTRGoFvt86cVnG8X1LBDQDOA3Ji2tlKwJXs31hzpHCWQYvYLGNtSHSOdNQnM//vgjXn/zTXz86UcIBYne6YVNyEO6dyiKs4+Ezz0A8biP51YSuaPqn2TLQYIsuUgwSRN5onV6/IgL32Ld9tkMQPv3oKTSdMixLEh2F1N5daKPUkGa+kPJl1mXmWrMVVz6WdQgOSpR6n8KpVWfwOEkb2UBC155Aaed/kfDrzmpN5iGyqJOW8I61tgQ1Z9YJTTONipDUksD0bdhhyzrcAhO3DZjNhp+cGFS/9ORJRYz+DYqz0aSgRK69LNR9aQ+W5NVRHMcW685ePYPKKVYG/gCn+9dhLnvPIDBQ/qCzGZVG2koCCQIz32rZDVG69bzLzyPa66+DvE4rVMOeN39Mazn3ZDD3UjvF5S9lBwEWI0WDGoNIWow9bASgCYxJ0Gktpt6xPSfUR38FyqrV0CHn23DPO4CpDmHwOvqDZV6jZ06FK0e4chexBIViMnlUPWAYZsmUp8qJX+NhPKAAf0xYeLR6NOvL7p164Liws4oyC/iJDWvOZJmVGMpkqAh0WjtS/DYJfeJJl8nK9HTkiLfUWWUVxnz+bSShPRvS+nX+rt1D7Q1hzAjwlRJpv1YgDl5zmLarqZh44YN7LtK+/zDH/6ABQsWNDoxeNxGkp7ahjZs3oTKykqeI2686WbU1dSyPRq1Dx0yfBj/3mIBWMeZPFe/8867eP2NRalNezwGbVdYk3fScjZrG7Ca85gRGLR/HPzn/bf5PYC1reM6WGFN7ZawtjoIWFMcr9QAa9NDQRXWeQeih7UjrNgSJZrPGf267be2A1j3i3ra2YsZxyQfguXb2nJYU7W1sfpULcPtnTt34q233gJ9LywsxDHHHIPDDjuMgStNuhRY0eJtTcwlJSW4/PLLIQkibr/hFgzo3RfBhiBPqHaHA7FozFA6pIqtTYSTqLsOB0LhEH7+6Wd8t2wZln+zHLt27WTAMXjIIIwbOw4DBw5AdnY2MjOzWO2WwC5N0KpMgjiUzaeeIxPUUJWC1AFZ6J8WNgpSDW9XXjSosqbLDH5cLgKzEpwuqnaFeDHctWMbvl/+LVavWYmf1qxGVU0dy2kwRVEq4gAAIABJREFUAc5wWuFAgD6DfjBElIwL53S7kZufD/Ldy83LRUFxEXr16sOZ5B7de7HJN4F3wjalu3bhLxdfjG1btmDIwIGoqqjE7vK9qA8FMbBfT4wZeSiOHDUMfbvkQQtVwy0kkOF1IBQKIqGKyO/eEy+8vAjrftmJSy87l20U/KEG6DYJhcVdMWPmddixswJXzryI1S+D/iq47AJcTgmKTUCDouDDRW/jrTc+hMtux+SjR2HqpIlwSTpUOQJQP5NNg02kL50pW9QvRRVVEmZyedObAVaLktY0uZmANR5DIhxCXVUVZ/Rl6pvyZmFHVR1uu/8xREUXnnnlcRw6egT3uglilCuTHGST+mXj2iUw1ZwCHuqVoqoS95UxHZdobASWKQkhwiF5sGfHLlx72SzUl+3C7JuvRJcsHxyJCMK1FfB53ZzYoKBWkkTEVA2qKws5vQ7BNXc9gtc++JqpbuNGH4qnH74T2VIMPjslPOLcKxYK1qO6otw0KWodsBr0aOpv1tjSSLc5uWfVzZTgAkNIhOySHG5EFAG6w4cVP2/CzBvuxuijp2DBa68zJd7Kyv8vAFaeYS0xneQYxLzoqQDJ5G3aD3A6Xhza/bwke5o2YqB2PyClkK216dlUF24GVK1PalG15ekoqa9tP0pfq7Fba9DYUDTmv3TUI9LOWbcmupQcyBtvpSdPNUR6dKO3loV+SF2dIZXR4060Xar20aT5+ZKleOSxx7Fq9Q+IRBSoSjo8rj4oyBqL7PTRcIm9oCbSoSik3k4AhSq41AtKMzi1WlAykBSGTTEiz1bsqV6IvVWL4LB1wWGDr4XSMBKalmVSlM3QyrS0YtqyYFqW6A6IoJ8FCLZ6preuK5kHSDugyjomTBiLxYs/Y8scoz/U8CBv2UdugVX+TsDcvBeowkrHzkq7nDGQEKqL4MJTrkRuoDvGdp6KdL2Ycwt2m6E8z+Lspo8rrysk5sciPzS/UWcstbpoiCZiqI7twrqGZfiy/EO8+NF8HHHEKEDVkaB5WqC5mqrIBO6I+SLwmjvh6Mn4+ef1nCwUhVwM6nYt0pzHQFW7QCekKxKYNTQqRPKuJeEeEkaifzsqoUmbUVq5FJV1PyCu7gGlHHVVQlHOMeiceyIkoQd0nfzWRQh0IqzKTjoEDZDVStQGfkG1fy0isRIIQh3xnvizKClBFVWbU0Saz4Hs7ByMHTMej855FF6fiwEuXTu+H3gNVrkPlvufW+ld7XjG+H1bJF/ztp6zls+w9fzQfcT6HqZ4E83r1Er14IMP8hz/9Lz5mD59Orc4JRJxbj+qr69HPBJl7Y+9ZaR/UYan5s5nj9ZRo0fj66/+xZodyQDb+jm5EkzV1XZ7WJuh0Kb5xbiz93+1Bzk7rrK2D1qNJF87L+vDzcJEa5TgdevWG9DYvEfaW2fobwdVglN7Lg4C1tTGKcUKa1OofMAAaytBWbNDbg2wmmD1VwPWpsNP+oiOEHPTpi0PpS1vvvZUgq3MMWUFqd+SelKXL1/O1U4CraRkR2bhF154IdN2rT4MmhwtCjGB1huuuw5KIIar/3I5m4wTaI1ST6zdDplVAA1qLQn/hCNheH0+ON0u+LwelO4txbat27By5Y9YueJHlGwpgdfnQaeiYvTt2xdjRo1G165dmTqTlZ6NmD/M0vc08VBGkhY22j8tutSTw2CSqhck2U8USxJXEjTUB/2surdvXwV27NqFrdtKUFVdhUDAj7raWqYJ11RXmcb3AjSTqkRVWVrICXiSSMKAgQP4eHr26MmAtFPnzujcuQv3nqT53ByQ8gIrk02Awuq0NRXVqNy7F/ffey82/rIOJ590IqLhMEqrK7F++xbUVdfCLooYMbg/zj55Eob37QKnHgGoQiiosDk8iBDlOJbA3LlvwuW044qrZ4Awm83pQKeuPbBn7z5cf+PdbOtw5803YsigftzPSgJSlXUBPPfiy/jqi28weEB3HD/lSAzq2wOxiB9O0ejTJIsJqgJT4EX9wNQbLNkls8JKgJUqrD0MSrBIFQCjMmABTLpzKZhV5Rhi4QjqqmpYfEommpzTh+defw+Ll3+P8/9yPq656VpITupBjkG0Jzg0aWQpcAXCCOI0VeWqqNHXR8EOBS5UAadeOQmJBIV2DmiKiFdfegWP3PsULjzrD/jD+DGQYg3wUW9sPMyBMGwSJNG0b6CI0ZuNrB5DcfVdj+G1D79mpev+PTph3gO3Y3DXLDi0OFPk7DYRoaAfNRXlZtduS8BqNK8ZiskEWHWoFHiagNXl9TFzgLehmrTDg2CchKh8WL91N2beeDcKegzA4s+/5ADH6k2iZ6wj0PrvrrAmz32NgZlVQWwxl/8e4JTistAMnO0XnPzOSmpKgLWj9aFFbGa1q9LcRHMUVbNIZduaR1ujLO5fHW2M2IygzKxGNMVxqa8ZLce5LcDafDsNMnkcs2q3Qbul3kWjoklzMD2fJO6mYNXK1XhkzsP4Yuk3EAUf5JgLad6+yM8eiazMYbCpvaHJnaEoRs+rSIbcbA1FIIUCV1JWpR7UuOndypJEUO3fYsPuhxGKrUdO2kQM6nklYqFugE6VuSZlfWNNpOeRrF+Iokr7psYL8zPECGyezdi851HUh79gujG1Iyxb9jVGjhrbTMim/T5yTp8ldfQa6VKq/tJZbN2wG2edfCGy43kYkDccHj2LwRpVD20E+lkT2ABmIlXnGEzb4HI44bSRVJyCuBJj0aoEQlhX+wM6jc3BYwsfNOZJArsiAWDag3H+zEriJK2Iv905G/feey/vO56wI8c7Cf17XoVEeBgnAihBSH3FNM8TnZeqtDT/w1YGf3QZdpS/BwWbINpCvH7ZxDRk+kZiUPdLEQ8eCkVJg81JCgVGr69ddEKk+VonS6I4HK466La9qKlfhVr/zwiENkNR6wCBLOyokkpW4TH2W49F47ji8pmYPftupKX5OCliUJwpQUnJcWKd/PZ7PNW55UBuZ/WsWs83MdeIwjt+/HjW/iCRpTWrVjcq+/qD9SyISK4HDYEge9w3hELYU1aKBQteZQbc888/j3Onn8vXr6O5tkOV4JYn22zubL3a2S6mbJXGkuKMmkp20cjMcWySSg/rQcB6YO7mg4A1xXFMvcJq7PDQQ4f/ByqsLSbNpH9ahKnWT6+VyTb5Tmj259Qn5pQB67nn4Pzzpjf6iXJGzjxQy8uMgMGcOXMwd+5c/PWvN+LCCy9mcPfY3x/Diy++iHFHjsMdd9yOQw45xMhi0drGan8Ky7Dv2r4T0/54BgL1tbj9ltu5MksTNAlm1AX8PDGT4A0p7JL4REIlIEcedxpcZDcjOeDzenmb7Vu34rvvvsM/lyzGqtUr4XG7kZmWhR49umPcuPE4ZcoJyM7MZEDKPUYg1Ubqu7UZAFUQGBSXlpVh246dKKvYh9XrfsaWbVtR7/cjEo0gFosjEotxhZWoxTqb1JOaLNkgEOkTSM/KRr+BAzFsyBAMHTIEAwf0R1FREdLcHqPP1u2C3UZ0M7NJlTp2YyEEqqqYwlNVUYHqymo+xvq6Oj7fZV99jbWrVuP0P/0JDqqm2QVUh/z45Zf12F6yAw6biByfB9NOmYhTjh8Ph5BAOOSHQKbxRIfWBPy4ahOee/E9jDlyMKZfMB1OjwteXxpTq15//W08+eQLOPv003DllTMYPPr9dXjwgafw1dffYdpZx2Hq1PFQ5RCyMkjMhFSSSQrIsKUhOwVSEKbxialxsmhltU8KuOmcO3Xtzv8WbA42YrDid0qM0zhQcoCqoiSkVV1dB1VwIq7bsbWsEnPmL0BmYSbe/PgfcLh07q2FKEMVEya91vBxZbo3qTIrZKBu9HZR8EhgzlKRJvoY2SJINvKsc6KitAr33H4/fvlxJR6773b4KNCJ1EOKNyDDTYrDCai6HU67CDkW4qq7LS0H6V0HYeZtD+Odxd+zX25euhNz77sFx48ZjHiwmpWkKaijHtaain2WxNR+ljbWc0+U9CbAaucKh8vrRUFhAeyixIqPkBwIy4Ddm4Gteypw2XV/g5BeiO9+WGn6HZLthzG2yf1Yrc0t/0nA2phfS5p49vMrbeUgOwquUlwSWu2nNxFcqrs4MNt1NEUn4UvalARxKPHT0tMxGaxaVRJ+nloB3slqxY10YPNsfg9wTQ2wgu9bTp6Q6J2pXEyglZ7NWFzGF0u/xEsvvoxly7+HvzYEUchEhrcvCrMmI801HNA6A3oGVM1IdBmtHHaTFqszcDRkfgmwUgWJGDEJngsITUXFD7Bh12woCKNP8Uzk+86BquQaoJErlgYIM6pzZsJQN2xfGkWiuM9VgWirRm18AbaWzocoxCGJGs4880945tnnuJ2lZcVq//uXjtP4LKOSa34MqeBqNE4CfvhqDWaeey1igRDPK9E4WewY3t6S4AT9Jwl2TsKxii6fus7etKJmh2ZTWViHGEW56dmQHUHMfXMOegztBqfbzmdFlmnks81MbItUyUuRjh9/WIFTTz0VNbV1TIm2CV1wSL/bAHmqIZrUCAA1w6dboXUvhMrgP1BW9w8ktE0QhRCfC1mN2ZCNUUNnQY8MgZIogqL4oMLFx8AAmMedWE2U8KRKuaEJLdmoBWIfVH07AvHVqKlfg0BoNzQ9xK01qhKFwynC47bj8ccfw9lnT+PkB/f3Mj+Zqr5NbRIH5gH+9++FrgEBeeontRgzH3/8MaZNm8a/H3/kOLz//vuoqKhAKBRC+b5S1NXUoCHYwLZ+JOJIccm6DWQ1txiZmZlYu3Ytf09lPv3VgLXxBmptbEwmRwfk3t/Lnmm/d8MAq3TfL2nHh7VxHW6nD+RghTX1+/8gYE1xrP5jgLWj4KPZ8bYCWE02xa8CrO1+Zjt12hSPtWWl9dxzzsL5506DTmp+NkPt1qIzGROrjJLNm3DEEWNx5hmn4YknnoDb7UVDJMbL2n33348n/v53FHXqgk8++Zgri0TTpffSAkuiN/SZlaWluPG667B69WpcffXVOPGEE1FXU89BAAVrVn8e0XsZgJDaL2XSmXRLpULBAJySDU6PmzPOu/buxhdffYnFixdjw8ZNiIQjcKoCJh17LE7946kYMGAAIkQ/ravDtm3bsHlrCXZs346du3aiqqqaq7zsCydSBtoAE3RSTFmWyPPTUBUkQN21SxeMHjUKRxxxBHr27o1+gwYyKNWIAiwn4CBATLYNFHwkEtDiCSRCYaa+lu7Zg8ry3QhUlUEkIJ4gDV3qs7Vx5S2mqvCmp2PZ8m+x4ocfMPmYScjNzkEo0gDRJTIY3VW6F2t/WYcqGjNJw4hh/XDGqSdg6KA+TNlNREI8hjHdhTvum4v1G3fgiqun4cQTjmPKqkh2C4KAZ+YvxNaSEtx9zx1ct3z2uVcQrC3F9LNOwNixY1C6rwyykkBObi78wTB/NvWkRuMadu/ah5oaP4tmFXcpRkFBOsR4ABlODeH6cnQuKkA4HgdZ51JgSddN1HT2KiWvU1mNIi0jA+EYUBtKQPLlIaJL+PuzC7Bm4wY89/J8jD1mLFQ5CMFGolGKAUQboW/zCYKuF2XuDREQCuzo3jWUeCkTL8EFUfDijWcX4qarbsH1V1yAo0YNhV2PwoEYf9lAqtMCIgk70j0OqNEGVmoO6w6EpSxcfteT+G7DblZjzXGLmH3DZZgyqj9kfzkcAhjAk9AW2dMQ+KAKOvWiWdVQup/Z/46pk0alhHp+SU05lpDh9XiQUGRkZaQjGIqwbQ/10AoOD6r8YVw/ex4SnkL8sGYN34vMZjdKJY2N6s0e/SSG6H8DsBo9d7/ileK81eEef2cFtcP9/5YNWp5b0rWxelQbVUv5/qX0GlE/25nnW56nVaZNOr7m/axGtGnN+0kOIB2eUaqAlVj4dGNSHyhRSSWbgymzm7dswi233YQlS75EnJxJEj6IGIT+XU9FdtoI6AQqNR+LLLFyLXuBkqJuk28lVxvJ01k0EpjQSVGWklRkF0aV3FrUxBZie9k87l8f2utO2JUp3A/LsJHHh54VUhqnMZYY6PAYE9W2cayJDULtI3Fozq+wYv1sCMIeSLYYCgvz8NHHH7M2AK9rpuhg6wPIcNEocdI1NaM647cGS+Vf732HR+54Cuu2/Ey1Usgk+sZkYQcccMMtuo2eVVbOBRRdQUQLI4Iw3x+0PQE+pyAxYJx6wgS88Np8BreS3cbaDDbRwXONgddppjeBrw5EwvU4+aQz8M03y3hoVNWBft1mIdd7ERTZBU13cGKWGCRkH+P1pENLxADHNpTWfIzy2s+gYTeAKESJasEuvpbF+SPRuXA87PoghIPZcLk6I6EYnrKkskz0XVpLDMlkHZpKKr+UfAhBkMiSJwZV2IdK/3LsKn+X6cdqgnqJXejduxdWrvyWE6OkfGynyZfpykk6CR3e0f8bG1jgjZ4RelHy/sYbb8SzTz/D98usa2dhwoQJnMimLxag0mmtcTBgJb0F6nldtWY1vl72LaafOx2PP/44e+gm6X+1ebKvvfYGCLT+plc782zLZFny/lujbKcMYjsUGjgIWH/TtfydbzoIWFMcwP8IYP1VgVQb1dXfAlhpDNr87I4PKpWWpWY9rOeejfPOncZCDdzHZ1ZYuaaYUNirc/Zdd+GRhx7CF0v+iVGjR0GRExDYX1VFybbt+Ns9d+Pddz/AiSediIfnzGExIc5EkyiRgQF54dyzbQfmP/003lr0Fs46/UzMvPJK6CycRNllgRdaol46qbpI0vhmVZOovPTFbENSytNUhONRKAQybQLq6/1Y89NarF2zGm+/9gZ/HoFMj9vDipSBcIgneF68afIjk3LqZQVgd0jsC5eeloac7Gzk5uShsDAfeXn5GDb0EPTs0Q2dijojPzeXacsUM5EgEolp0DjQYkP9JfGGMGKBIOoqK9BQV89V1EggCIVkL8lHz6bBYxc4YCHASr8jdV1NEBETNGRk5+DH1avx+eIlGD92HLp26oJQKACbg4I1CQrJWoQj2LFnN7bt3o1IJIw+PYpx0nETMXb0MGR6nUjEIhBcGdiwoxx33f0QcvO8+PPF52BI/z6QG/xId9tRX12Np+a9hnHjRqJ3/wFY/v33mHDUaBTlZ3DFj6C03eVFVFZRXlWPn9eXYN3GEmzcvB1VNUGQxhJZVXh8LowfexjOPH4suue5kSbJiAZrWKEYkov0cxmwksWLRL2Z1Mfk1BBJKEjAg6jugjO7Ez5fvgrPLFyEM849A1ffcDncXvLmS0BTo6zMSfclg1GOu41KC/eCcT+a+ag0+j8SLBQgc9nVBptiR/XeGkw7dTq8goDLLz4H3YuzGbBKRDfW4xB06q2yQdYdcFIFNN4An9OJKJzYGwJufuhFrN6+j1WP0+wqZt9wCSaP7I9EoJopnHR/x+UEXHSvyQrfZ0S147uLFURJEIxofeB7kQCs5CDxGIHvDVaqJgIz0ZqpfzsmA5Ib8QRQUdeA2x59CY6Cvlj6NfXRUk+YxOCZK3BmdPK/Alib0YKT5/L/wMqWDNL2W0baU/hNcc35zZu1XBpMKrfliWhUJpsEmPjWNhN+VkDHvdmWAEwKwLzdsTAfo1TOJ1XASnG3osZYPV2OJ7BxQwkWLHwV//jH26isqoUk5sMp9UZ+1uEozBsPPdEVqpwNXaP+VErcGf2IRm+iwfAh6xJLYMrQYjDSVkbV1PjZQe0C0iZs2TsPdcEv4HH1x9Cet0CPjeG5RyUPV9qlpYBkDHRSVdUU5WscDIH7PgX7ZpRWv4HS2jchCn5m6Nx732xcc801jVu2TQmm0WdlA6MCzPe+sdYQLLUlgA+eWYIPn12CHXvLkO7LgFNwwOP0wetKZxYLUWipOmpMcDTfKYhEQ6iP1KImWglZV1Afq0EkUYcGIYgHnrwL5150GifeuAWG5h+NqptGh7ExV1pKyeSVquCZp1/ClVddw6DP4fTCZ5+M/l2vRiLSCbruYx0AOmqi3qqK0ZIh2hpgc1ZB1nehIVICf2gHQqFSxOVKKHodXzNJyEVOxkBkZQxBumsQBLU7BORBSVDllyjG5O9qXAe6p+lYjX5ko11CskVgc+1FTfgdlOx+B7DVsLgWCWVddtlFeOSRh+FwkM2QEVgwy+b/2MuqqlpCUaWlpZgyZQq2b9vGCdCbbroJgwYOZOFKo2dZM8SvNI0rrjQ/BCMhfLN8OX7+ZT0WvrqQW7MIsNLa3NHrdwFW4yFs49U2ZE0ZnLa254OAtaNL+l/5+39gWf+vnNcB/9D2AKvld2Z5mdOHHzZ8OObOe6LZcYw76thGZGh0myS9On7mW5xTK29o/JWx3LaTM299fFp9Q8cH1hFg3a/Cet40nHveOWbkT0dqLGz8f1WHHInizFNPQSTgx6eLl0AOBpkm6vQR3RIQ3S6s+PFHzLziKu6pmHH55bj+xhuRkZnN/Z4kya6ppAZIi5ENZaX78NSTT+G1hQtx9PijcN2sWSgqKOSKY4iM5G0Sm2ATCFRlmb/7gwFUVlejorIcNXX1qKmrRVl5OSprqhCORtiPrb6uHlVVlQyiWXqehTkI8tKCT1l7w9IgLSOd+0qpv7Rrt27o1KUYvbt3R05WFgoK8pGXk8fg1e10cXWQAyjy9AyFEGoIwR8IIub3Q66pRbC6mn3S5Hgc0XCEqaW0uBCwIKEpulq8KHFVzLB44HXWtOikYyI5CpF6dxMyVq/9CcuWLcPIQw7D4P4DEKyr5T5eqn6HqVLncrEVSlnVPuzcvRM7d21HVqYXR40fiWMmHoGunYu5uilIHix47VV8+NHnmDRxBM4+/SQUZqdBCQfgcUrYsnkz9lXU4OhJUxGg46ZwkYINmwN2lw9btu3EV1+vwsaSLdiyYx88Pi8Ku3RF/4EDWegqHIlAleNY9e2/MLxPF1x+/gnIdmlwkLCGpiFBBQamBIsg0RECreRbqxBIdLkRjAnwZBdja3k9Zs95Du68TDz85MMYeEg/aFoEoi3BtD8SCrFLZFtkVe2sKdJ6Xq2SldHTakA/G2QK3HQ77Lodt876K95e8AmunXEWjjp8BBx6HDaNKqtxiBpl+KnuISAh2KnbFWIiyteOrGU27wvhxgdfweZ9NRAkO7ySintvnIGJw3sh5K9jqxuBhEJsEnwknkXVepKIFgVOZNARUdWD6W92EU6uRhCVLwqVwGssxF6udklAIhaF25eGYEwB7D6mBVcFIrh1zvPodeh4vLboLQbC9BnMhDSBMT2D/0nAmgrlzJrQ2uqbP+ALwm/dYfLApQAEGwc6lW2bBsEI8EzmhlVRtZR/+fpxtY9wjaF8zTFhkkJps6Wplc+2GLOpDAO/veNlhHfVHLBaYK/lQkm2MrRLBXtLd2P27Pvxycefo7o6DB1uZKf1R076CGSnjYUu94aGDCgqCRg5oCaof1SETSJtAXrmqVBr0HgtSrShLmwAQPrSmdprCOpJUgCacylWr3sSql6N7LRj0a/zTAjKIFq6oFI7A7GGqKVDtwMiQUaipTqMeb3RiseaX2iupvaCEGzOn7Fy442Q1Z2w223cVvT9999xb6flGWpcqiQAbA6NoVtvJWppRaWKscBq7jZdwEuzF2HZa6uQ7u6KvoWD4FHS4LZ74ZJIpVeCBDt0lVgjBvglTEYJ3HgiDJUqwIKGmNqAKnkn1vh/wP2v3IweQwsZsPBsRj38KiniU2RjMpQYflIS2MhY7NpZipEjDwf1R1IC0I4BGD7gCoDAvp7HQn5UpWXBO1OQTqd5k/pAKIFClGBbPRSUQUMp6hvWo7Z+A4KhPdBFP2wCtVh0Q5eck5GfOQGqXARdJ0cAB/uhsz8rVXc1SsWa8RGrI9PkFoQjfTM27noO9Q3/giiFoasJ5ORk4dNPP8awYcN5LqSeYHu71e5Unoj/zjZWdZU+/aGHHsIdd9xh3KcC0KN7DwagPbp355jCYJsZrAOe90WRY60PPv4I+fmF+OCjD5GXl2c8SxYHvJ3TIsBKoku/CUQ2o2i0NhG2Dlp/02dZj5c1X7UJXM0NUuxhTZ5fWw7TQUpw6s/DQcCa4lh1VGFNYl7xHlvrYR3PgNV47bd+t7ugt7xMbWycBFiZktX40HUQL7SLODuONKy3N1LATDDeVvB4znnTMP38aY0jYcg0GJ0+UHTs3LwFF0+fjrP+eCr3roZra6DLUShKDBnZWVBIOdDtwhPz5+GeBx7FoOFDMe+5pzHs0MNQHwzA4yFDcpvZayJAlRWEwyG8+MLLeOqJp/jaXHfNLGSkp6O2pgZ7TDGnTRs3obamloUlgqGg0Y9KfTvUFxWLGnRe01CczejN7LlKPTKUZSTdHK+HacGjRo3CYcMPQ1FxETKzspCVnQ2P1wuPywmX08F0XrPxliufcp0fNVVV2Ld7L0LBBoT9Afhr61kIKRGXYZNjyCarBhKMclCPj4q4LMNBtFCJPOgoK230GRF4sTuczESTSaiIxoJCGKrUKgrimoragB8lO3ex8t/OHTtxyMDBGDV8JBCNQZAVOF1u9uiMU8Xb7ea+1Gp/DUorSrFxy3rEEjF071mIs88+gwWxvN4M7nu94pproSsy/nzhaZg8/nAo4TpAjXG2miizVElVRReCmgDRmw6b5MQ7//gQny7+GhWVftjdTpx4ysn4w8knYdCwYUjPyGSwxJU+VcHab7/Cg3fchFMnjcYJE8YgVLsPbqchgkH7p+8EWNnmhYAaErC5vYjpDkTgwryX38SSb7fhnkduwSlnngbJTrY0FFTStSUFYOopo+CSqhXW6mUg/qbHyQgNBd3of9N1CZruArHNln6yBFfNuBmjDumF266/GrkZHohkB6TLsJs0ZQKTdE5xTYOLemzDQdRWVUMRvfhpRzX+9tQb2FkdhG6zw+fUce+Nl2PMkG7saehIy4bb7UM4GkNlZTXKyyrY43Dbth3w+4OQY1S9EJCfn4NBg/pj+OB+GDawF9JcNijxMMp3lTDIdzuJxpeMbHMCAAAgAElEQVSAQgfi9CGs2JCw+VBRH8Gsu5/A1NPPxYOPzGG6MbVucUuxWZ3Yb8pMmvwOJCW4zeppinP2/3Obme0F1sRv+C9SLz1ZvDRZpDStQZZ2QMdoeL8+1l8ROTSjC3ewnLz0AlEUzY0EEg2iZ9KoijGTgH2kRVRW1uDtt99mz+2q6loIuhtu52B0ypuCwqxjocSzoSSomurkJI/li9q0ElpguOUBEaik5534xDRHG/7fNB/QnCJKpSgLPIK9lR9A193o3/k65KYfh1g4Cza7kxOVXL1rzG/RD8QhYe4Oq+bquszKuHya3GMuQRQUONy7sLXsYdQ3fA1ZqWZa/0cfvYdjjpnIqyNXC21WH6zhmM0vfv6sarD1acQ0IrBhtNvcdMXt+GLBchw38DwMyh0JdzwNLsnJ+6CeTAJikk6etSp0iRg21P5pqPXys68pEBwqAno1Anl7cc7fjoOzs87gjcSVKIlGh8DroJUt4YMzj8sUrjv99DPx/vvvsierKGajT9fTkO++EopcxLZk1qrKMZJ1XgxY6G8EjQnMxiCKcUMgS6qFP7wG5bWfIBzeBFGSocXdyEkfhs4Ff4BLHAslkQEdXkrhmcEXjSHpQ5jzOI8h2RaF0ICPsXnn36FpZdz7SirKt9xyE2677Q6usDLj+v94hZWqqMOHD4ff7+d7jJSCly5dilWrVjFgHT1qNLwu0vGQWFiSronH58MHH36Eb5Ytxz2z78GsWbMaEzypJBSbAOv+s3JTh0Fb81ArtlqthMSNCbcWBdnUgWs7k1rjoZlKhUkx8+LFHzc7qRtuvAW//LKu2e86OoaDPqyprda/YtlJbYf/f92qI8Da8rxbA6xHJQHW/capQ8BqrUytwt3WUbC17psU2TavzX8YsE4772xMMwGrIWtj/keTgqzg55U/YsYFF+Hhe2Zj2KDBgCLDIwHxaAiS2wlZABy+NP4+7thJ2LZ7L2ZcfQWuv/lmZGfnMkijvcrRBGtRuFx2hBvCKCstx0svvMRCTiSo5HK6EAmFWLSHqg9s1K0qBg3YCgbYe5M0cWwcNPF6LAI+lxfFRUUoKC7AuInj0bNnN/Tv2x/dST04LZ3SuAxEmYZrZu91WYEej0NXFfjrq7B3927s3rkLgfoAFDkOTVaQiMXhtNngtpOAkqniSf1U1FcjRxjsEm81EotAVlQ4nE7ElASL9hBIFU3fTLIriWkqQgkZwfoAKisqsWf3XuwpLUVNQ4AzzlGrd03XkS65MWXCseiZXwiPLiDcEOHjJvCmqBrCsSiy8rIYtEaUKJavWI6aUBBdOuVi6nFTcPppp6FH7/549NHHMHfusxhzWG/cfN0MZHtFhPyVKMrPRZ0/gEBDFDZnBsTsIqwt2YNnn1+ATZt2w+1145hJk3DVrFkYMWYMg25ZYaItB9ysxMuVYxlvzv87ln7wJq6bcR5i/gqke1xwEm2V6Him2BIHJBSiuBwoq6lDXude+Or7n/DI/Lcw9U/H484HHoDkIf8/EQ3RGvg8DshygBMJRJumyoERzhsBJ2X9m5SDTZ9CBqwUDDsAzYOKskpc/ucrsWr5Wjz95J0YNWwIU7KhRE2wyh22FCJypSUBGZS3UMIh7CzZDs2ejq/XbMWc5/6BvQ1RFoEpzknHg3fegOF9Cng8dlTUYM3PG7gqvmF9KVf06d6km5Qovw7anwJEVWO88tLtOHx4L5x6/AQce+xRKNu0FlrUDwcUFuAIx1VIaTmojQqw+XLx/U+bcd8TL+K62+/FxTMuY0EyI7g0AE+rwckBAKwthWVam6uSLbP+5yup/82F0Kys0vUl+6UmZef9wVkT4mn/gFP1UU3ltNvraX3xhXlGsohBAc2dCie7SBmdRO0CgSDeeusdvPTyAqxbvwUJOR1ue3/07HwMXPb+kNATaiwPmkrPNlFB40YtjcFnKi/z2WYLGuvGJuBH878M2DZg7fabkFDWw6Z3w/B+c2DThkBXPYBIomYqg1KrIks+qJRs03WiodiMIJ+SaOQbTWsDAVbuNqBnrBZR5V/YtPsJqCjh3484dAQ+X7KEW01sZvWS98fziPmygmnzIhndo0Z7AKnbqjYdjz3yBObe8wzGF52MEcVHwx72IddTCKfNx2CYKLtUVeNWGLMH166LcMIOVTR6WCNiPfZE12PwCcU4/tLDIaTRtgp0G1m6AXaqYLZRbbOq16+//jor/Bveok5k+EZjeI8HEYt0hUrzKJdjjTMzTqcpROVEgtmLyn8htV4hAtHhB8Q9XBndtvc96CjnqrHHcRh6Fl0Mr/MwKGo6dJ3YIpSMpBEyBJQaExlEg9YScPg2Y+OOJxGIfQmoQb7nBg7oi6+/WcbgjarOpBvwf+1lVUpJYOnuu+9mQUuKd0gl+LPPPmNRpZUrV2LRokVYvXIVHDaBHRH6DxjAzLDqulrce9/9zHZasWIFcnJyDEs3bkHpWEOAACtZ21iBKicmGhPCLeel1igdLUa8tRpOo52X1fFg9Oa3DxY7gEAd5/JwELD+556Gg4A1xbH+3wCsHRwsP/ctHn7TR7J9PNzeX1OvsLY8urYrrGdh+vlnc96ZjteS02csqKj4Zc0a/Pm88/HME0+gV9fuoNKVqMbg9ThRH2hAMBZhICbrOp5+6WUsfGMRBg0bipNP+xP6DRgMj5eM3xVUlVWgorQcW7duw5o1a7Fjx3auTFrG4cZkZpSPOBjWddhdNmTkZCMzPZ0l/VmJtlMRU4gL8wvQvVs39O3bB127dEN2VhbsTgdichgOp8TiR5FAAxLUE5hQoYSjiNX50VBNvaUNCAeCaKAqmBxFOBZmUGb8Z8RGlBEn0SjusSFPV5U830yFWiQgug2RKhIKoWNl0BmXEZNlROU4QqEIAg0NqKuvR2V1DSrr61BV7+d9mzJBRg8iVWRJiMduZzseCuWC9X64BQk9qY+2V18U5RUalGpBgl1ycnWZAqYE9dGKKmJaHKt/WYudpXsRkWMYNXokJk6azOqdr736KupqynDROafi5OPGA3IIihxjT0S704eGuI4Pv1qBd5d8g4rKehw+5nCcd/75mDL1OKTlZHPPLaklk90GxyeaBpUEQci8Xk1gR8kv+Nu1f8EfJ4/HqIG9EA/Ww0mWA5w1t+SSjJVGEUTENRExTcKzC9/FZ99swh3334w/nXMOvNkZ0EUFcTkEB2FONcb0JhL1MN5tgFWdO8FMu4tGOh6TbznYEzUHYg0C3li4CA/e+yhOOX4czj37T8jL9PFxCYrMQJrEmgSNwDCBYhWiQ4OaCEOLy9i7twJwZODNj5bhuTc/RV1CgGh3/n/sfQeYHWX5/ZmZ28v2mk0nCQmEAKEEgjQB6U2lSP2piII/FUREQBGlKCCCgjQbSpcaEAhILxJaeu91e7393mn/57zfvbt3N5vshh+2v7nPs8+2uXNnvpn5vve873nPQW1VCS7+nzOBVBs2bGrCy2/9HY7mx+RdJ2DEiFpMnDBR1Kpr6+okCePVNaRTCbS1t2DD2nViybR84XJMm1yFH152MTo3rIBhxhH0KNaAL1yOuO1DWo/CDVfh1799EK9/sBh33/8QDjv8s0KDkwRO3jbqn6ESXCyixOoNX8V/G6pfcphT+r9ms6Gn0/7HNYyAqd8bmFxjosvrleqqmuMKRcsd/fC+Pf+zAOsf/3CXJFzMHFW7KShGuzJLzmPu3I9wwQUXYvGSVXCcEhhowMj6QzGq5hiYibGwciUw9KDyLHUNWHYWmk47muIK61CXPQ9Yleu1UpnVOA8HpeoWN1/Bsg23wvDEUBk6EJPH3IBssh66ToVaBT4lsUURJ4csDIqf8RkirZd6AmzTYKXVQTZnKyDso1e3Da9uwTCasHzjjejMzBZLFgpAzXpmFo479mjYyOXbFfI9t4U5akAGQLWxukL3tEwHttcRUcJnHpqFay68BbvVTUddcBx2qZqG6uBohL2l8Hs8MHPZvGgTq7cGWH8V/2snhw67G/Mb38eq+Pu46/HrMWpqjegSumzJ8BhChSaxWCqyg7wKtiqrVq3CUUcdJb2SvM7AKBww5RfQ7L2RzUZheAkG1byrKqB9vyuAma+2ShaYgJVrIftBXASja9CRegqrNj0ATY/BtcZgt3HfRgAHw3bL84X7YL5yW6Bqcx/KD5sVfJ+/G7b+Aeau+ClsZyMMttUYwKOPPoYTTzxVJa8pAvAf+CIo3bBhA0488UTxUyV4nTVrljgoFPxZCT7XrVmLN197VWKoktISjBjRgCuu+gE++OAj3HzLLfjWt74l2/Oa8p4eak3gUBVXWAu3yNaAdTuT3TDnwV6LrTwY/mSANQ+LhvmZwwGsEk0MQi8uHN/OCuvwHqidgHV447SDPqyDU4L/7xXW/gebb0NSvUi9So///oD13PO+hHPPp5w6s9EeUa7lSiCLGiXw//53fOvii3D2GadjlzFj0Ny4GV2trWIo3tbRhfaubqG0bmpuQco0sX7DRqXO6PFJxVE3vLAtC2YyrfwxHWVmzvGibL8/4BNBgbKSUtTX1aJh5CjU19YiWhJFZXUpakbUor6uHmXRUkSiYbGsiYRComLomvThzIpNSiwWQzIRRzadlP7ARFcXutrakY4noZm2fJmpDKx0BsJeUvBGqbp6lZoiA3IeHw+OYFQ1nqkAXfoHNU1AYMJMo8tMIpZgT2uPZEQTyRS6umOI9cSRSCURT7JazB7JPADXNAneWEkOBYIiruALBOAJBESl2Aj4oGseBDxexDu60NXShlRPO6pLS7Dr+AkYM3IUSkIl0BkPWI70AxOwMjihXK3pWqIkvGDFUmzp6ESorAy1tfXo7ulCW0szxo4ow03X/wC1FRFJOuRMGyvXbMSsv76Gv89biZKaOpx55un4wue/gPGTdxXgbBF8pxJSheYra2bluCm4FampY7SATauX4keXXoL9dx+PYw7eB2Z3GwK6BQ+rGHkKmgQhdDS0XQSiFWjtSuL5Vz/AX1+bg1ETJ2K36Xvj0KMOxd777oWKmgrx4KOtgaqmMnixJJtOiht9Z4WQlu95o7+jx/ALVZbj59WCWDl/LS762mWoKg/gOxf/D7yajTEjaxDwqJ5anbEWOdrk2vG7bsMbgqgpM4ht3NIO2xPF3X96Fk++9Da62famexD06Zg4shqx1kZEwhHMPPRgHHbk4TjskINRUz8CVjaHHHuqLbIJTOmRJXCnoAwVMc2cic0bNyMb68CeExrQtm4pjGyPeN3a5Lr7o+g2fbDD1WhN67js6hswatc9ccc996Jh1CiVRS/A921RgoumpU+DEtyvkjsgaPiPBquD5BOHtfwMDJwKU3xvZa2vGMjgUVVW+6w3mKPKTzHDbyYdcGD/LMD6hz/cLYkyNYcJ/1KSjb/7/e/x2GOPo6cni4BvDKrKDkZN9FgEvLvCMn3QEILLPkzSYCUJSY9WA5onrXoUh/lSs0a+IisnrSi4uuaF41mCDZ33oKntZQGwe4w/DxHPl+CYNVLxlD5JXTF1hD4q0sJKbI/+ndwX5dkMbw62k6BRGRy7TJ5VsiN4kXQ9hbjzKBav/jVgtIqFzpf/58u47Ze3oaQ0rAAlGTcCStUcKfNJ8UtON0/FtdU8bbtZeHUDm5a14P77HsQbs9+FL1OC8WW7IeiUImiEURIqg1cPwXY02A6VzFMw7QTSiGNTZhPmNX+I1twm/PHBe3D8iUfDtEx4fV44liU2SVQW9jI50Nv/33dQkmC1bWm3Of300/Haa6+p/n+nAhNGXIzastOQTTZA9xIFM0lQAKecMwuU56IHQYBqPtXMtd2xoemd8IYXYM6Sy2A6bfAbe2LaLt+Hlp0OaBFQeo8wXNkNcewKiYyCSiOvu4lQpAnLtvwUbV1vwHU7Zd3fd9+98eqrb8LvD0kS5T/lVQBJEmMAuPzyy3HPPfeIEN/BBx8MWttwviiATrEVtB00b9mE+fPnS1sUY4hzzj8PDQ0j8eLslzB27Nh+IHWbzJuiQSpUWPumrDz9e7ugcBiV1m1ciILI1tCAdZhXclvHuQM9rMWfNBC87gSsw7sOOwHr8Mbp3wCwFvHu8sdcDFjlT/8hFdZzzzkTZ575Bfjo45nLYfOWRjQ1t6KVIkfNjVi0YAGefOJxEYYhUOzs6IbmmHBMVhOp3quWYxE1pJekaQsQ5YtBOLO89HIbNbIe5eUlqK2pQUN9A0aPGomRDaNF6KimtlbsbVhBjQRVbyk9Rz0BRnemgMxMKoVcNifKquxtbdqyBal4Apl0CmbWRDadRpbCNaREmZaAZK6iojpMhT1Wc21HACE9To28l5tlu0ikM2KZ42GPGdWPdcCkeJPrIpml6FNM/GLbOtqlV7Ej3oOMYyGZSktV1aLSscMMvRKPEKF/rw/hYFgEpILBkPwe8rFflv56hohiCOXL0ODwK0/98msG+JWJxdHR04KOnjZRoa0rr8CeU6Zi9IiR8GkeCTYK/rK0cRHKrg60JGNYtHYtlq3eIH2ZBDkUNKH65Te/dgZOPelYCbxoNfGXp15GY3M7Dph5EM49/zwcfcJJCHoN5DIptLc0IRqipQ2QTSZFPIufSbBNGBYdOw6eSATxjjZcddn3Yfc04eLzPg9/LgmvnYSHJvHS58Q4keeni7WF5guKgrDrL8Hqxja8/cECvDXnYyRyFibuNg7HHn80jj32GIwaNxqumYHmoXqkLeemhEdS0HVXAhXeW5lsFiF/WMRaSJ2Ohsrw/Ysvw5w338PXLzwfe02diEyiG2NG1iHk80KXgFlVZAW0koKn2XC0NPG33N/dsSw64hZuufMBvDt3GRAuRTKdhu5a0oN69udPxpGfOwT1o0bCq9GyqVHsHyhQVlVZCb+P1Q1WVDIweQ46xUEkKwFN98JHZeJ4K+KNa+GxkvCJUmcITV1pWP5ymKEa3PvgU3jhrY9x1Y+vxZe/diG8fn+/rPBwqF87ClgHoxgLYBgIyoY5T//bb/ZJY93igGkwwCrUeY8EnwVxJUXDVNXV/xTA+sc/3g3bJMAzkE4ncPuv7sSdd96NVMpCIq6hInIIxo44BQZ2AexKAKXSp0o1bIImJe6d98wUnXNKzA2/wirJKane+fqqpZxR2Nse/ghLNvwY8cxyBDAJ0yd/D3b6QLhuVS9IldYFQyUhdVfRgent7KIL/lAXTJfU1ZXo7OpBfcURCBoHwrRteDxU8CYt14IeWoyl636DWOpVuG4CdbV1eGn2y9KTLgyZXt9y2uaoKm6hyKpujQIbRINl5auxhoWsmUbQE0I2aaK9qQu/u+9+3P/7hxCLpxDWShDSQghpYdECsEAGUxIZdKvEncdBt9WJnDeHqsoqPPTAQzj0kENk/SHYsXIWPH6VYB3sxXuRFTu+rrzyStx6661CnXacCCoin8PkUZfCzuyZ7x/OJx5Fk6BQYSXwpwoxwaas/nDpl81UgVjZsX2lDa7nfby/7EpA70Jp4HBMHnklnMw4aKQ+5yms1CoQ6zonIJZkIgxFhWImSSRX0oS09lcsW3cfHHctNM2S97LP84AZn5HK/3/KqwCM+H3OnDk47rjjpLLK63THHXfg/PPPFyaXpId4HS1TvFfnz/1IqrGRSARzF8zHTTfdggu/fiFuueUXiEaj/cSYhtPD+vAjj0mVtaBePfg9MvCvnwCw9s6NfUJMQ/WPFj51a3BbNNHuAGD9/hVXYcGC/j2s23omCn/fCViH90TtBKzDG6dPBbAecugRfb2RAz93+5zdQY+yeG0QtkG/ffT9sn3FYGkG2c4obD/CUpoMfdsU67VtixL8pdM/j872Zrzyt9ewaMkStLZ3KBVAFwiGA+Jt6vNRVp5G8BpCYS+sjFJTJB1H+QYaCEciqKmswbQ99sDI+gaMGz0GoxtGYxyVeEc0oKSmTIlAFLr62TNkcUVyRNwJlgknmUR3Vze6OjqRivegq3kLrGwaPd3d6Ikp4SUqBzNYD/j9Uu0LBZX/pdjLpFIIStVMKQMrbKLB9ejwh0KyIMbTKaHxGgJOFd2KQRQN7nviMTS3tWFL8xY0t7ejubUVPekk0jlLDjFPTBMQpgwZuITrCHpDCIfDiASDqK6sUgrBLiSLTvDOoJX06lwyJQCa/5c3s//GYwgo5vFINYMiS5qBiM+PtJ5Fh0mg3IbmphaEA0FMnTAJE8eNR01lNZLxGOycKfukoiSrwlo0jKZ4AvOWrMSajVvQTUsfUGnQxT57TsGll3wTf3nsEbww+22YmoGjj/ocbvrZdRg1eRLM1g5kUgl42NOZSyPg80Czc/I50dJy5BIJST6Y9P8bORL+qhqpZt/4o6vx1IP346G7b4Mv1wMj2w2fk1a9SSK3RPseA5msher6UeiKpdCdshCurEXtqPFYuWETHn96lgDonlQGu4yvkmrvl750BkaOawBLohapiF6qi9KXNYuck4VX0xGLxyQxYMArnoSP/+lB/PDSW3Dh+cfhuKOPQKKnU/wax4ysF+VnddVUZdXlcVFARbORtuOIlJRgw/rNcPUg3vtoKa77xd1o6snA0nwoKS3FV798Hq647FuoLgvDNOPo2LgGjY1bkE4kJRHBSvvI+npRnGYQZltZ6fmTflafB47uQdq0BbC6iXbEWzbAsHgegOYNoKUnB29ZAzbHLJzx5e9hzwNm4OEnnkJNfZ0EaQxuCtn3fzRg3aG+1P9UQLsjgHXrHGXfPD3gf8VgtXgy7+sN7g3Lhrni9d/sn1Vh/e1v74CZdbBwwQL88Jqr8cbrc+C4FQj4xmPsiM8i4j8QhjUZmhYVdgqrgZobIN9eqmbKN5Xq7BRPywN1mZ+HR+MsAFa3AAKlGkdwE4cTeBvzVv0QrtaKyvAJmFB3CRxrIlyXPp0qUUdhQM5htp0GtDR0bxccrRmp3Dp0dC1EZ3wFMrkUqstmYtLos5BNTBKfUD6zZANx/tK93ejJzsbKjbfBtpukOnvpJd/BzbfcKPVfnVVcWfAVVVoqySK6VEiMifuqStw5Bjw6WTqmgGLTpvSQIWr8nARWrV2Du35zL1547iW4cRtBOwwt65H1IeHEkHRiojLMBJ7NGqWm1sKZB+yHPz1wP0aMHikCh2bGAsV8FaV365ucYJXv45pOsaxzzz1XEpO240XQNw17jP8RtOyhyj5MgCivo2JeqZfysFXiUjwzqgbzehNsGnAsF/5gEzrTz2HZ+tsBdKGq5GTsOuJawKmDZZHRxH2RxsqkBPdHQS5WZhkTKFseMDVqxOF4lmH5hl8iY70H00xKwvK7l12KG67/eT/2QjEYKgC3Qr/ujjxon+Q9Q+2/UFXlcbW0tODkk08WYSVeB4pCPv300+JOUJhKzFxOYp7FixZh7epVsrZUVFbi/j//Sd731+dfwMEHHyL33HY1DQY5sMf+8oT0sLJ6y+eW51toVSgW6+yjCW/n7LZXle2HMfs2HC5o3eanDvaZeYrvSy8/3+9twwWsfFPhuHYC1qHu5t5ZYNsOR8PbxX/HVp9GD+s/FLBudRn+OYBVlpI8aB0OWOX2Rx52MB596E9Yu3Y9xowaDY/PL6AgGqEinS3Bd1V1hWT7yirKUFpail0nTEJ1Za30VBQ8TMvLyqSSCNMUfSN6qtoCMEmBApJmSqieuWQaqUQKyXgciZ64VElTsZhUQGmVQhVeUlEd04RPo3+nAj2clL1FFQsa1NP3UvxadRqSK9+7AAGi4YHu9Uh9L2VmkcxlRfwpZeUQyyQRz2REuIh2OYlEEhtWbZDqMqt1FOoQiSBWBbmkCnfZEEN2off5vGLYXhUsRdCr1Ps8uldEmegfS5BKEK7ZfR60QqdzKOKUETEMD60WJBxSHZmaj+BJOMkwqBBpsdfSgRN0YYZ1iQ1on7Np0yYkEwlUl5Vj2m67o6GuDj5NF/Vi9j1xHFK2BZfiPIYPqzZsxvwVy9Da1SrjEwp4UVFegsamFozdZSzO+8qFOO3Ms1AR9qO7rRlWNitCR9lkHKXREOZ9MAewc9h72h5K6EoWNg1ZB/CNGQujsgq2aeOxBx/EtVdchUfuuxllVIxMtglg1WEqep7GWquyueFX1tbEazTjaKgdMx6R8kqkchbWb2nEG2//HbNffg0bN7UiGPTi2BOOwcGHHYhp+05HdXUFDL8HMFSFlRX1cDAoFGnHtLFx7UYcedAp+OLRe+GsL34e4aAfXR0dCAd9qKupkQy10AJFBoVBFhMurLq4UjzImjZyto6WzhRuv/tPePKvr8Fh4sB0cd755+Gq738PZVE/Nq5diWxPO7LJbmWjZNqSTAgFgxhRVytgVXMshEJMqniQTMZgWsp/leuqFybMWDu6mzepnlpoSJuAHq5E0g3jgadfwr2PPo/9D/oMHnn8cQlU9Ly1gXgsSrVOBSrbew23wlqcld8hoPqfvtzsKGAdDGcWU4GLKqvS+55PPhZXCwpVVhVf7cgB9A32pwZYlZj6Nl/X//Qa/OIXv8QTTzyDpibSMevRUHMEasqOhsedAtOKivKtYtQooKF6GblXChtJc0ifTuiwxZb6AiLpQpVxVNReODnonmY0dj+GjW1/kH7UcbXfQG3oq7ClwksasAVds8X7GqCfcw96UovRHnsXiexCpHONsJwYXDuI6vJDMaH+q3DNCXCcqDAv1PHzfBQoc40FWL3lNsTTH8B2ulBZEcUbb7yCKbvtAdsS2XQV9DsWvLQuk8dSzXcKrCoPcLH5ErDXN+TEamQNcR2xLGX/RqXxv7/6Lh773TNINboIamUCPpO5uLBlWBy1kEXc7ETOjiPjxHHI0TNx34P3IRyOSlVa0zN5hfW+CuRAoEDAunz5cuy77775iiuZIbXYfdw18JjHwmNE4YjgFQErhfR6/djUGOV7WCXYl1uZFVYPHNOFP7wWjZ0PYV3zH+Eii7H152NE5LvQ3HJJ/ko7PKulUklV1GUC1l7xJd4rOquPbCVKYHPHPdjU/qD8bBgW9t9/Pzz55L4vrN0AACAASURBVFPS9kIAXpgXi4WHFBBTQkTFc1yvgm1eBKj4+Sy8p7C/4oejGAT3TgXbLTCQZUbmFfuoVZsVv99000244YYb5LjJKvvLX/6ChoYGGVKbcY2ZFZow13t+sdWEDCe2L910y8044IAD8OBDDyEQCMlhDKeqWnweTzz5NB5//En5fOqIsKortjmDzAb9e1u3MVsUUPZg/+5XhvsULG+2N2ENQgkmYKVjwnBA8k7AumML+s4K6zDHa9uAdfAAYPr0vXDXb/r7sLKHtfD4bBWk7UCFdYj5Ss6o7xlT2pqD7n7IHQ0V3KhZY+BuhgpAPzNjXzzywJ+E6nndT68Xui7NzMsIQENBhKiEKzQkZk5zMLNKQZdA1BQ7l6zQcgmo+D+N/aqZtFB0rUxWqk/MDsazKaHZEr1yYlYKsvk8NBcW+le6FKQwpHpKRc1cNpM3iVe0RIJJsVPwGDDYFyacMxcmvT9zObCfkWJHqXQWsXgc3fGYGGxnrBxSpPYm4kLtjaVSsGRRZx+tDo0AkcEEe868Pqncsu+MC530nQaDAsYp6kTg5nE0BEDgqewMKNJBsMmxp28az8OgAAL3LdeE9Kn8dy4MtiO9sGn231omUjkCZQdBnw8VkVJEvX7puWUfUlZnLt1WvbakrHa2Y0tTo4zXpPHjpdpaXV4hQh4cb46Pa+hSBSVwbYvHsXjlcixfu1Jo0KxUUlXw1l//Gp87/iRkLROx9ib4dVuEqrgf9i6vWLwI9911J/bfZy+pLCZ7ehAkpVbTkaGdT8MoeCprBMB+9MEH+OZXLsCXv3g0jpm5FxBrht9JwRCHVx2W5hF/VC+z+nmfVk8gjLTtorJuBAIlZQBtKHQPMpaDppZ2vPfBh5g3f4V4OpZWRDFh113xmc8eiIMOOwhTpk5GaVmJ3B9yvACaNjfh6st/AjsRx/+efwKqS6Pi6xvweiWAq6ysRmlpufIElmREISlBurIyaTBdHeFoNR6bNRvX/+IuNHXGoflDUhk+7oTjMHXKJKxfvRLpWDt8DMxyaRHmohAI++rKohHsMmYk6utqUF9fhdrqCpREQ4iW0F/RhpnLiA8rAWsu0S0MAppYkgKXsnTo4Sp8sHgtbrrrz1jf0o1wRRVu/PlNOPe8c4TNUBwwDWaNMnD6HA5glZ4nJQujgp8CBXh7gcEw5+l/+82GmlJ38AT6BJaofjr4q//8/MkO4FMBrPkDGTyEVMf+3t/fxqpVa+DR61ASOhATRn8BPn0yMsky2E4YPr9XxJQMKgJIRYz5III8gpyC/xKfP86DCuzwWRv+Sy0SKrnEdYNzk41I1Qq8v/AGJDLvQkMtpk++En77c7BInzXJZqA2QRt0/1p0xT7ElpaP0J1cA4+RgGV35RMFIYR8e2OvXb8DKzMRrlMGx2bik4A1XzlkpY/5Sm8TUrm/YeGaW+DzdcCysrj4oq8JRZpgnQlZWedFlZjPc57BUXR52cnOl+gjS5VZvYfjkXOZnPUKlZbVU91DkSYDH/5tEX59yUOYOeooBKygJEgT2SRyuoOklUBHohnpbDfSegIfrX0PZ158Mq649pvQA4CpJ+DxkFHS1z89MGgnSCEzaerUqVi/boMSrtOimDDyElQEz4RjVfa1wApg5XUVWJpnz+T9cQVwFhZ0Ctk58ASXYeWGe9EefwEuApg28VJEcBZsMwjXUAwotk0owJr30GZygElOUW/2qeqrzpXDRVZ/DnNX/ALQNsHjMRGJhPHss7Nw0EEH9wJCmb/ygnSFpF5xP2ghwVcApYV+zwKgLPy/ACyL59tikFv4nALQJfOFyWwZm3ylr/g7tyM7jOB00aJFOPzww9HZ2SmxxdlnnYWf3fgzUfvN5tKKpkuBLstCR0eHxFU8rtLycnzw4Qd44okn8NHHH2PixEl9Cs5Dxo79nzgC1ieffFrdf476LH71guv8etBfl2io5zYPX7az2eCAeKj9DjJbbOctA0WXCoC1cG221UdbXFV/eYA1zvDnq/+uLXcC1mFe760B6/YX/u0BVrEL2RrlbeNItv6c4cwVwwKsahbczggML7jZUcA6ecI4PP/MU0Ixvfc3dyEajCKXzqCzpV0UYjWqwppZOa5kT7dQRlNxChspOwARPeCia2YVWKPgAkiHhVQdqbDLLJ7hC4jdC+MVVsQEnLISygXGJi2FNGNVTZWYhgAv4IPJhY37MXQBV/SmS2TSaO3okAppe3s7Orq7kWCPq2WjJ5NDzrbFHodVYZd9tHkiaEEFmMfn8/iExkuLgmiYlFJNstw+Vk0NZsINAW4EefR/E/sC0pipGOyyEsfqrspKKvsANQ5idM/gKl9KkcVRo0WPg65YQgnziJpwVqq/GdeUvinLdRDy+lAVKUNltATV4VIENC+LiXB0VyrC3pAfmt+Djq52ZM0cmpu2CMjdZ+qeGD9qFDxky2XSYvfDziCEwnCCAbTFYli/ZTPmLZgv4N3r9eHoE0/EV77xdYydsAvMVAxWNo5VS5Zjzt//jo1r12PtipXoamvDtddcgROPOxrZVEJo216fIVXnXLgModoR8ISj6GhuwSXfuBDt65fjl9d+H75MBwJOSoSXWFm1CO44wo4Fv9crPcOu4YEvFEF5bR1sliR8AanEZm0d/mAEtqshkcph3boWzH7pVbz82qvoiKUwYmwNPnPIATjyc0fgs0ccJlTbbDyJ3955L1558VVc/u0LUOlNQ7MyUnUNBkISFFVU1qAkwkA7D1hpWs9iB5MMDJMswBeMYs3GZvzwxlvx5vtLYfIaeoMYPXYcJkwYj4rSMKrLSlAS8qKnuwex7i60tLSip7MDbS0dSCcSMEiP9/tRUhJFVUUUEyeMwWcOOgD7z9gHVaVB2JkOeEjnS/ago7lZ7idN98HSg1jXGsODT8zGS+/MRdr1wNa9OOb44/GrO25DfV1dv4BIgl823W7ntS3AWrxoK1sOVYnoDcT+W0Dr8KbUwUd4QGVV+az65KuP+ju4jcPW0/yOHcgOYb7t3SCKjpOnBObnrKLtH3rgOQT9kzCy+kiUhmYC9ihRBAZpv6xkgpRUsgkK7AkmPiiUlq/E5amjklLKgxK316JmmIu9AFYCR2VL5tFtuL4X8OHSn8PVOhEyDsS0CRdBtyfANmip0gHT2YKW9nmIp5YikVkNuD1CS5aqL1sA3FKUBg/ApLFfAnJ7wHUrYAtY5XEqCy5VQVT997qWhse7Fos3/RSx5PsI+IH6uio8M2sWdpsyNS+6pAThyJkxdJ+kpRVZVr34s7TPkDZbRItmOlLwrU0wzlYc9us7cDLAopfX4sU7Psbk4AEI22EBMqrFhXJRrMSllaKux0TGk8Cyrrn4/KWHYsZxu8HymvB6KIDVn4VRXHUsALOzzz4bj//lCaEAa3oIIypOxy4jvo5MYiR7FRS2FsCqFNrzUlh9Veh8Cp4K0I6tw9BMeCJzMW/FLUhmP4Ku1WH/Pa4EUochZ7Gv2yssLLUuE7TmrU+kJ1bFAOShqA9WSQpfdBHmLf8l4tk381VWA9/73vdw/fXXy9YFijO/FwBkgYZbfM6Fu674GS0AdxGENNR9UOg9Lwa5BWDLfRR+3l6fcOGzCmBo3bp1OOusszB37txedgy9Vr/6la+ioqICwYAPfr9P4qN0OoWurm4pCPDl8ftw9933YL/99sUjjz6qYiomzIcTgA541AqAtRiQC2g1WYQwlfCkgO++Dq5iW6ntPrnFYLJ4WlM3Ue9bCz8Np/I56OdtA7R+UsBafK12UoKHNzfvBKzDG6dBelg/OWBVU+KA929zd58GYFUy94O+/gWAtaIsgndfewWj6+rxP2eejURrJyJev1jBGI6LknBE6Ck9PZ2orqgU8RhWWNlHIkQtKutKH2sh4KXgCOGfIwuHiB1BQ8ZyYfgDymPVtkUUiRMmf1dqmt5eeXZ+Xto0sbajFe2xGLq6utDW3o6NmzdJlZRiSJIDz39ntbQQIlH7URawvEEP+0VpZhDxh1BZWoaqci4MAehUi9SUSrBkNUnbyScvZCEVGxmCLAYT7LNVCyn35/g90CL0XM1IZlJ6RymmAkdoxaR/SlU5nkAs0YM0q8syIiogKUzcDI2UFAn/p8IAZpOjRhCTRo/GqPJaBBlIEYEaOlJWFoSA/mBAFHvZG7lh/Xo0tzahobwWRxx2OCqCfjjpJEwX6M5lkXZdBCJRhKIRUS5+9a23sK5xC0wNotB77c+uw4jaKlz67f/FkkUrEPToMNMmvK6L0fU1ePyR+1FVVoJAwIPu9lYRxNL9fiQNP4LVNfCXlAvqu/n66/Crn92OWQ/cghKkELDT8EIttoVqJim8FHIieGdl2XI1jJ04Eb5oKehVawRCyJhKBMvnCyMULoNt+aTXa936dXh81tO4/+GnkbE1lJbqOOSQmbjrrjuwctkKfOdrX8P3L70E9ZVReMxORAJeWDkT2UwOZSXlqKqogT8QBBhUCVjVBLCyMET/Vo8/Ctvw4dY7f4df3fMwtKAfPckcNMOHxx57BCefdBxgpYRqaCW6YPj8KnhkQJjJSWIk1tONd954E2+/8Q7efOtNbNncLj1rtOfZZ58pOPesU3DM4fvC42SQjneirakRpunA0n0wQpV48a2PcMtdDyKRA1I2KZBe1DeMxO//+FscecQRvQIdDKJYGQkGg9udMbcHWAe+cSvAOsy5+D96sx3DiepUC/S3oviLCStlXdOn8DlUIPZ/qbT+XwFrv2p63qtzsON9/UVT6L8+7AW49XkldVZjqPQekPmHfdrUMOAzrqpsBT/NwuAWBiwPWgt9qMO4cfIsU7j0TBVvTgt+TwZx534sXnOn7GHvCV9HRckMpLI2WjsWoqX7fWTMFdD1GCw7CcehGJIS39N0P0wziLryQzCm9kzAmioA3IU/L05HiirnYZ5NviIsqUwNhrcDWc8szF96Dxx3E7xeAz/+8VUiWmQRpIl0AntflW9tobtTfipUn6WwytmeIKyQbLLhMLHqkuFDcKjoR5qlY94zq/HK3XOxi28/eK2QorcWvCylMkn9BcUOgtdGzN+Kj2Kv4Ae/uwil4/ww8h60A0FNcYWRY3jffffh4osuVqJKmh8lwc9grymXIN01Ba5G2mnBO1clI+SK5hMQiiNVYGewXxiSVPBE38ZHS65DxlqLaGh/7D3l28jGON5kRhGMclVWHqz8zoSmAsRFMJ8Vbkkc2/AGt6Cl63Gsab4bjtMqjJPRo8dh8eKFItjIGGIwQFls90LRwI0bNwoNevXq1Vi/fr0kvLuZ8E4kZH7lvvgs84s0XFZFyTYjoCwvL5cvMpRqa2tRU1MjvzPxva25WLQ/QNuyDC666CLQ+5YvtlbRA/fee+/FHrtPxX777YfJkyYgGokgm8mip6dH5nheq2hZCebOn49Zs57D/ff/Accdf3y+d3d4veADH7XiCmsBkHPsBqu29gG54r0MURUdkMzrC3f7v+//BFr/AYB1JyV4GJNy0SY7Aeswx+vTqrAWzbXF8+42WosGj26Gk+DqX2Et7H7AEzcssFocLQ0P8w5FCbatNBZ++AF2GzMWF55+FrypHPzsaUgTEClxIFahSOFh3wkrobIQks7DNKmhqK9ME1Ol0KQFivR9qslUMsvss2Tmk9VUVwFZTsr0E81mM2JAT4pMR2cHYom4qNHGU2n0iLhEH7zP1zHVgk+rGVY1DI+i3mqsiQJRX0DEj9ivGPQHRUmXvaVSRWcwwmwuATMFBzhJU0nYE+irMklGXfUHFsA1bV14bqzYyjn5Peg200Jxzpkm0qk4Yj0xJFmFFAEJJbShjlftz+/zIhQOwa9riEZCSnyDw+cPoqmjCy2dXQgGo0IlpkqvbpuoK6tEbVkFyktJV2Pg44i4T2EBpKIxPDpa21qxoXUz/HoAe+82GWMb6hEOh6QyzXHmOQd8PlAROZ7NYPHa1fh4zUp0ZNJwA6rnN53KoLI0ivrqGsTbWpDojuOLJx6F22+5CTa3y2VhsKdYJ8jWoJeWYUN7O8ZN3UOENlLJJPadthc+O3MffP3s0xFyUvCaCWRiraiIBqRKT4BKNWbeEwSo7JeOVpTBH4pIXp0SJAT10lcqZQdybX3Sq8xf44kkmlrb8MLf3sKb785Ha1s3bCeH8aNrcf6XTsWeU3ZBorsNpRGfBNMSfLqOUMxLoyXQOXZeH2D4pJpg6eyt5XcfcloQf3rkCdz9u0eRIrU868AXCOPKq6/E1VddjlRXC2wrDjfVCcMPON0x6J4glUrg0MORY8N901qCcbvtYOmCxXj+ry/g/Q8Woam5A5qVxvHHHIKvnX8qKku82LJhNXRvALa/BE0JF1+/7Bp0pFx4/CF0dcUkecFn57uXfx833nCdJEcK92Vxr9a2ps3tAdbCvMDnsUALlv38t61CnwS09kZxary2JbK0veXsXwlY+w5flVAGq9Lw/lo/92KkkyXQjVKYJudbVnTYL8gHmODEEvV4i33hBXQpgKbgn8pPUoybQo1R2b4Mb9BFvMix4Wo+SQ7Zdg4Bfxc2dd6Kxva/CGgcUb0P4ikT7V1bhKET9JVKBS8cctDWtRq6zoqRC9uhen0NxtQfi/qSM2BlR0PTy+TY2R9OVg7nXvFn5gzE9U7E4ngufG8Ctr4MG9v+hJauZwEtg0mTxuLtt99CeXktD096V5XgIucwvgjD2C7CpKgm05lSSGBiUtK9sv6INywTv6ZSVWcbMItcy15fg7su/Qumlx+OSm89gkZQ+cmyxYQcIIc6DRQt4rpgQPO6WNzzMXqqNuCyX5+LcAPptwXiVh+KKADWwn2wcOFCzJgxQ47dMqliPwkHTL8MVs+BcNzSPpGl/DmxAixiWnLRlS6BelEG3oZBMBt4HR8uvQ6W24qGqtMwtv5c5FIN0HUfbPpfk0Ze6I+V8y/cM3lWggh3cTCMPHU4Bj34Pj5e8X2Y9kalyK9p+MMffo/zzjtPzWF5OrD6zn5RXYDpm2++ieeeew4ffvihxBmMPwpATVT0ySKT/lJVqS3sWz4+rxdQTBktjBtBMsEqv6qqqgS0UrW3pKREvhPwEgBznwTGpPMSuDI2oSrw5085Fbfddhtuv/12VFdWYty4MSJaSeVnia34mFHp2ufBPffeh7q6Wjz73HMCoHmP8/w+yasYsA58P+8BPteFimshRuqfqSs8z8P49EGBpfpj8b+GSvBt9UmfALD2znuDeLAW/29nhXUY1/W/MFQY3qgMstU2AauIJMiU3+9d26IED3Pd3O4C+6kBVh7xNnc2MFs9+NDtKB2Ye+loa8Sa5Utx4O7TcP6pX4AeT8LI5ETAXlSAqRfUSxtU0awwmoT+qvrqaM/C/lH5si1kcqYEAKStUumuMxZHgn83TanyEdzx78lkQibG4itWAKUqz806qZHvLfVKb6nfYGZWVVCVDU5IZVgpvET1XhrcC1jWpZLLiZDZdS5InIiZjRbaVV4ZT2RBfH5lwMLARlTz2E9LLOIgk0kJLYfbZ9JpAU0ZMy09vaTP0CO00NUjy7BmwOf3IRoNC9AkUKJnZ3lpKUZSJMkAopGggH6GLp5gBI889SzWbWrCpMm7oSQSRWvTFmzeuA6pTFJoyiWhKGoqKhENR0QlklXrYCgk4lQao0ddR2dPD5pbmpHJJjGiugpTpkxBVUW5ZO912xGxJ1bGA5EI0nCwZONGzFu1HC2pGJK5nAhLHbjvPjjrtC/i3jvuRNP69fjuty7Ad77xdTjZDGBSHEjR59kDmqSLIUWoohGU1tGD1MRtt/4CD/3hAXzvm/+DfSaPh9nVjHI/lY8T8HtZtGf1gOPvSs8uf/YG/HIOJmnhvYEue9Y4qppUIKWfWHPF9zYQKoHmC2NLazfeee8jfPDRMpxw9EzM3G9PRP1ALtUDL8EqwZ5NeyPWtiF2RRrVpC0h7UFjz6zmgaV5YWo+PPvyO3j6hVfQ1N6NjIiaaDj88CNw222/QG1VCZbPex9OqgNuthshwxZ1T9diAoafw6A631rA76Q7+4Pwev3Sn0pv3vnzF2Hux3OxYMFyHP3ZvfG1r5yJrq52EZ9q6k7jmlvuw4qNTaioH41DDjsMf7j/z/AygNQ0TJ66B15++SXJ5rOKl06nJRgaig42ELAW0+CK1SCHSmp94on6/7c3FsB80ffB7GsKp63Ge/DgbvCpfphAbogCx44Mu3iIDnIwfEaXvvUT6Lqq7KkX63kM7MlGYf++YgsVSJxqm4FJ1fx7ewV7isHsEEcqa3leoVYqkiYM3yYs3Xw9EumXoRsurByfgzL4PfWorZ2O8vBUBDjfGwuxcNkTyNqt0LQgNDRgbMMJqCv9HMzMaGgoh5uvcqqqJsFqH4W7QOhVvBeCI7aAdCOtPY/l62+H47aBliyXX/5d3HDjz5UdSb4NROZIGQnh1PSBMWHhqD32gfjCPaIAkxpjisVbmPvaAlx+1o04ZpezMTo4CREtCt2l6rxXqQu7OmwZTgWwvZoPCa0bG3KLsfsJNfjsN/alIxB0r6r3EsSxjUeBXn4uj8ZBPJnElMlT0N7WKdViuFWYPvWbCJinwzRLZb4vgFOxGSL1WRITeaApzwP3aULXLOiug4z2POavvhFAAruM+iYqI5+HY1aIfY2mBfLWTtm8MJc6b6VEnL+HhAquVnqpdrsm/NHlWLL+h+iOzQVAezMNB8yYgeeffwHhSFhs9URHwjLR3dWJ3/7293jggQdAKq5IX9lUbrfFHYAv0mo5LjU11XKNqThvZhVjysonD3qfjWKQk3/+i0EWj0WJP3LNsmB4GHMotWrGHpL8zlOOr7jiClx99dUSs9AC6qknn8RNP/uZsKX2mb4PDjxgBirKyyX+qKqtwcuv/A3PPvscbr75Jnz9GxdKJV56rSWxu/UzNLDAOXAL9q8WeliLacHFP/dWW01L2rDkXtna/mKrWHuro/lHAdbBp1VsjxJcfGzbA8g7e1iHt4L8t+W2hzcqg2z1qQHW4n1vN1bY9j//nQErT2+oYLRx03o0rluDmXvujVOPPhZ6Og2f6yIUUnRDiiASzEkmmAs6gO5kXJR3KbbUE48LZberk32kSeklzVJ4ybKlpzXN7bK5viqtZK7VPNs7qqQGGwqYFnpICLBGVdTD46hKqtdDwOoTT9UC9Y7y+b0KdwQOpGj6qDbIDCuzpvRHVcpOXECkElwQRpCMrOpR6kzGhGKbzWSQSiUFoEql2HaRzWXk50IfLI+dxirsDmIFjCC6tLQEVRWVKImWYFRDgwDLkpIIIqFwb0WU7yed2GUPqYc9kyay7EPxh/Hia29h3tKlOOiAQzFyRAOS8R50tjZjzeb12NTahIyZQ9gfRFm0FJUVFaivqUUyllBLufi2KbsXUoh6Ej1obG6E5tew+8QpGDt6JMIUkmJWXqh8BjK2BdMw0JZI4MMlC7Fsyya4Qb9UWKdMnICFlNs3M3j0T7/D9D12B0yKaZl5yrSqyqRZ4Q5FEc9lUTlqNAyPH23d3TjjlM+jMhrCN798BmojPmiZHhhmGiEfbSZMpfSZD+gKPcDqRtj6GZPKPsG2R3k6yn1keGHrAWi+KLIOq8udGNVQi1yyC7qZRFnYjxz7eEXkSlXVpSWH5+/xiTBLLG1JoqC0vBqrN2zCC6++g2denoOuREqowq6uY0TDSNz8i5tx/NFH4oN330CyvQkVYQ8CuolsT4cIoEgvWl6CRFgHrJI4tmTRDQ/poex9ZomDyQ0HqWQCzY1N6OhqwZ57TUNJeSVau5J48PFn8MKrHyCreXDyF07GZ488Cv/77Uul6p1lgsIwcMedd+KCCy6Q+5f7Zzb/kwDWgdPpUPPDJ56k/39844BblONfoBAOfi2KE439B+TfEbAODOKWvX3zv/gq5seP4jusUhIsG83otl9AU/sbyKZTKIlUo6p0MqpK94LtjEYuoyMS7cai1behOzlHeldtqx5jaz+P2srjYKdHC82fFNzh2uv0DoLjwBOaj2Ub7kB38h1A65EWhzkfvI8pU3ZVPaCDCB9udxDzi6EkAnpXRkMSp++8NAeXfulKnLDHORjtmwIjExILNo9Gn3J+9wlrRO3ChZcrk+6g292MlZn38a27z0b5xBA0CkHllYwpSkUNg94pl37RtoMDDpiJBfMWSo8/EMb4kWegLvxdmGZln6+sq+fnPAr7EcDkFYiFBk4A5YpHu6GnkHSexMJ1PxfK75RxP0bEdzxcOyBfuuZTKsG0zCnQgGUuZcpXpar5ErklOVBlfWP412BT591obHkO0DplO1Jr6St66OGHqbUtm8GKFctw4QVfw7x5C8Q+KBAIIp3OwssYgAr9rlpLGFdUV1fixBOOk3U0mYgjlzVFRIuuAYwDWG1V+hqKkk7RPsU24/dCr6crPtxNTc1IJNLKYo5e62Sc5WnGbBFiZfWSSy7Bj3/8416VdybsGfusX7cet9x0Exo3b8aIEfUYO3Ysxk3cRT7ry1+5QBL7VVUVqKquxk9/8hOceNIpqtI+RI5rsH8LYH3qmX66BVsDOAVH+Lm5HJWpyTLLC6n1u6GHyJ4V5696N91+hXVbwkjDAcPbAqyD7XNboHUnYB3etL8TsA5vnDDjgIOHuaXabJ/pe+M3v/lVv/dQJXirV9HTrZ6zQipNVT/z8W+/tw01YeQVGdRknl+S+j3irFTKh21v5hle5l3C/kE23V5QumndGjStX4fPHngQTmFvBFXjTCruEvzEBJy2tbWLd1hnexcS8SQ6EzGkxZfVkX5S9n9ynVO0GV39rVfMX9GfVHeOGgNSUEnTZNBd6BUhrYaVSf6PQWDEH0TE8kA31aSvJkxF4+WYykJSkIzP03fhNdBtm+K7yowmbXBEmEaqCASJFhLJJGI9PfkKL8FpGqZLNdt8FlH6cyR33FunV7UEV3w8G0aMwNj6elQE/KitrBQxnLKyElks2Zcr1TZa9FAuXgzrWbwUSAnXvdpl+QAAIABJREFU5MJnIsgyK0G1oSMQLcXs19/GG3Pm4ID9PoORdfWKxmroaE/HsLatCQuXLEZnvEfAekVZBWqqalBVViEVgWwyJcA6GoooWXxdQ086hdXrViGRiaG+uhZ7T90dk0aNgZM2RRiItGL2EydyGaQcB28vX4zFm9cjk07CxyDcdXDIjL3x8P2/g5NNwRB1ZwpqKcKumCr6AkjmbLikwQaCiFZVA9ESPPrHP+BHV12Dg/bbA9+64BwEadyTTCDo1RDwMSOs6NKk+tHvkF+0gxAlahHgUE+HdPVSNyoQFCBOSh/Vml3djwx9c236EzrwB8OwrRzKIwEYThq5VAJ+wxXBL9rWMMvNnlnHNdAZS8KEB1V1o6H5w/ho7iI8/syzePvjdUhLzEVvRBu+gA8/vPoH+M7/XgSf4eLd115CwLXgdbIIEzgnuuDTlCiXqsZTSIXUP46TjXAkCDNnwqR/g6gRKzolgyWpugaD2NzeDX+0Es/Ofg0PPvq8JEtGj6vH9664DBMmTcav774HDz/2V+R4n3g82G33qfj4448lW1/o19pR0aVigaV+NOAdmk0/2cbsGy6ogn+yPfyT3jXUVJsPwDh+HH9WuoeyFxrsyBXALdzrfVtsQ0N+myf/f+1n7bfjPKgp/O1fDVg5axKoODrbGvgz2wlM8UbVjZT00vo8ATj09XR9sO0MjOAarNnyMNrjs+E4aXiNXTCu9jTUlJ2EXLparFrYjpBXQRjeTcX+WVGw90A3WpB23sXC1T+Dq22Ax+vi8ssvwzXXXKM8WKmG7uuzkhnyA3oBK5k6qvqspJmAd155Gxee/g3sGtkdYyK7oczfAMfwwa+HETIiiHgiCHuDosPAeZP2aikzhdbMZixoexeRaTnc+rvrES2L5CusTHEyd6cJYGQS0Ba2kYYzTvsSnn16Vr4y7ENZ5HDsPuoGmLk6SeqyosqkQV8Khgeu1JsFdLpK4El3CUI70ZH+I9Y03Q2vUY49xt8Cr31onm2gqth9cUp+j72U4LzgVS9sVbVqHrmrbULSeQlL190DuFuUOoKh4exzzsF3LvkOFi9eipdnz8bs2S+gu6tLraMBP8aOHYfdpkzBqFEjMH7CeCxfsQq//d0fRJtj+t57Yb9995a1W6qk7JcWxx6qx6vO7OL4SRH41LkXjGAU8FEsM643krA0PFi3fgMWLFgg88To0aPxgx/8AOecc46KC8g0yp86z41+951tbZg/bx5aWppRVl6GiqoqfP2ii7B+/Ub4/H6k00mJr6j3QbbOrpMnDxAMzVsNDVFiJVh94smn8utsn0p8IT4bqOZboAf3xmBbUWqLI9rC9cxbQAx8AAah4xbeXQwgt0oAFn1EMU1bxQrC+5OfBgLWK2hrs2Bxf4jde4iDg+2dgHXIWSt/7wzksg7vff91W+0/4zPbrC4U0xoKA7NNSnBhg0GClD7Auv3hHRKwDoKKBwWs20KbvbfG8C7zjgLWLRs2YMPalaguKcf4USOFShOL9aAnHhNRGmYbVVWRkgwEnqrHMCfTNUGFhBVCfZRKpsG+0oBkcUmN4mIa8HlRWVqiqJr5QE8AZV7lrjCB8wwF9JE6w8pU1hTLBFZHRVFYp3CGllez4wLD31WVixlPEw6ymiPqu+l0BplMWuiT6UwamVxGKq7KXqB4CWK1FNLzWBBbkCquoYu35oi6OkyYMFF6TDi2Aa8PJeEQAqRBZ9RnOIXeQoO9Sirs8OiqMlzoMmGHLf3p2MtJnSceB2mnvkgUr771HuYsWIDPHHAIGmrrYaZSbE1FzqfBCvrQ1t2J1evWYvX6dehJJGQsGmpHYERtHUqCYVg08TRZBaZPj1cUgrOuibaOFjS1bEY0FMCk0WMEtFZESuCBjkwqK4DZEw6jyclh0eZ1eP/dd+DTNVRGg7j7V7fi4P33gZmOwyt9WKaAMUm8kOakeRFLZREsK0cqa6K0pgbxnAk3GMJPr/kxHnnoCZx89Eyc88WTsd+eeyLd2Qa/h4GNKXY07PtlhZ7KwTrUl0bgl+9iVcCVtHNFExOg5vEibVkIlFSjsn4c0qLsG0EiEYPPcGBn4vD7PfCy74dWAtkcOrtjiCezQgP2hkrgCZairSuJF/72Bp598XU0tsXhGC7iDMboNas5OOmkY3Hnr24Vv8VUWyNaN65FCRWrEzFEfV6IMDar7oz6HAtWLo1sIg4zlxbgymvHAEQo3z6/BMhsQeYpxVM5BCtrYJTW4S/Pv4KH//JXtLR0IhIJ4urvfwNHHnEIgpEolq/egC+e83V0ZSxJCrBXmobx06ZNkwCIwRYTO9t7kRL8wx9dK5sM7MHaWVndxsgNBVjzb+OzTbDKeeyTvgpzdfFH/qsBa+Fe4fd/PWAlFZXTNZNcpMqSgsrfs9AMPl18XkntZFtJDwLRdVi+/s9o634VhicJ267AuLqzUB09FZo9Aq4bEBVbj8cnQE3tfBivPCOESTAzG0OktBVLN16Plq5XoBkxjB87Hm+99Qbq6uplZ0xODfvVW4Hi3MjzU3dDznHx1htv4KzTz4AVz8ILrp9RBDwR+DwhhD0RlHiiiPjC0D1k2lAwKIh4KoWm2GbE9VY0JtbhN/fdidPPOB3hUEimb7EJFwa0qhwKeHU1XPLty3D3nXfKfMuEc8DYD9Mn3QYzOw4Ok61SCS0IRiqKsUrrMjGoBAt55IaeBfQWrG+7Gy09TyIaHI2pY2+GlZqhPNNpacM5XzfgihhV0d1fpC7dV4NT4FARg3uge5fgoxXXwMFK8eT1GLYkCJjwpqc65zla02VSScw88EB8/tRTMWHCBGn3oU0cK9frNmzE9Tf8TGzPpk3bAzP2na6S4QU/UsWTh+bp6+8WzYB8Ur4XMEmrlHoJAHVdWac4L895730sWbJUxJkoqHTDjTdgwi4TJB5ipVLOyqM8tRm7NG7ZgpXLV6CpsVH0IOrra/Hs83/FH//4J0yZPFHm/dkvvSRtVNTr+POf/4zTTz897xtckJzkZRmkr3VAIaYfJXgwZtOAljqeX4EizGqrMNeGogf33tf5Aer3qG3/udvmfwf5R//kBzB79l/7PXpXXHE1Fi5a3O9RLyQKCgB5YKV1J2Ad3uy1s8I6vHGSCutgTfCDvZ0AiVm07VZYtwFY1QQ9eGW18Fn/zoC14K+43Qrrho1Yv26NBNphnx8m+zU1WwHVvMc5rVX8MBDUPQhoHkVz1RWNl1VMTtAeVo50XX72e/1iD0MhCqqncniVKIXqe5Vlj5RdOqBz8RSJRTWivZeCIhuM/KVflguyC4tUVioPk+bpqsprOpvJV2DZT+og1tUtC4Iywi58FXKHGjxeFWiy/zUcDCHo9WIEhRJEDbAcFaVlotRHkaKQP6AWYlEUpiKmCdtyZNGlaR6pqlLlEkEmK2/1Q8VIAmyVzeY5Ui7eY3gRDoRhmzkYpATbplj2GMEIXnz1TXy0ZDEO3PdgjBs1Gul4TECX7dOR8xnwBAPoTiewsalZQOvGxs1Ccy0vK0dteRXKI6UI6PQ75AB6kTEdGEEvdJ+GDZvWYUvzRqmcjxvRgCnjdkF9ZbVYL7CHNM2McDiAjlwaTz3+qAgrfeGEY3H9j65EmGKOZhpeXjdWoen9kgesOf5oeOFohvisesNhpBwgWl2NLa0tuPKKq/DKS69h/713xxdOOhYnHX0UKiNeOFYKCSo/d7QinWS/qSv7h/g5EgTSCIcBkLKX4Nj1VhR9PiQzOZRUj0T5iDHIOQZMR4OfYJJCVU4Oht8Ljf22FJJK59Da3ol4OgfDF0ZPysT785bg5dffw5KV62VfHIOUrcPmPevz4NijDsPtv7wRDVVlsGPt6GrZDI+TQ9DQYWcy8DNxwt7aTBI+BjRMPWSSiHV2IJPoEcDt81KEKiF0PVaA01JtZTXAJ/23CQTw5vyVuP+pF7By3RZotovzTz8Wl19yISIBJfRiGyEBrB8sXiUJCCql0sbhxhvZF6YA/FBgqdDDWty7WpjThjnV/vdtNgzAyvFkcqsgqLLDgiH5Uf13A6zF/aw8p381YO0DSH01FP6NeUGyLryeoDCBDF8S/tAGbGz6Mza3vgzN0w3HDqEiciwmj/kKzNQEuK5Xql5CBaZSrc61oX/37bZudmVdRn9RQSzQ9DaY+itYvPZemPYyWdeuvPIq/Piaa+BwXaDK/nBfvdUwroV9wkMU23n11b/hrDO+hFyCa6XydvUKSFSAWCX3lACTqvapyrGNHEwjIYBrj2l74Kmnn0RpRaWo4zPHJpqJotacTwQ4Bm666SZcK8evBBY92h6YPulmaNZU2G64z5s2r+qr8r5Kh0HcZQWwEogmYARXYem6XyGWfQ/l4b0weeSPYKX3Ut6rApjzJz1IYY7nVUjaMA6RHRf6pd0cfP5GLFp/DXrSbwBIC/BmZZTzIc+P/ZbTdt8dZ5x2GnbffXdJHiYTSbGLIRDnuLa3d+LyK65EIhHH9Ol7Y/qe05QEVt7OhWsHXyaBtfQlq8OQqUE6WtQkoVYohcwK50Tv1Hnz5qNxSyNGjx6DU045RUShxo8fL+uYqnDr0ifL33m8ra0t2LB+Axo3b5HKMD+zK9aFm266BaFQAEd+9nCZ69+dMwerVq6R4/z973+Hcyk2JX2sRehwm2Pad0MWA9aBt2khZiz+e2H9EO0JS1kGCoOs1wotX3SWNw08gEGu9SCAWAV/qoVn4F5648J88WTrR4vJF/XXrSusQwPWwv4K13AnYB3e5LUTsA5vnHDgzEP7bbmtTElhYhkSsPZ7OtUvUt/J25wMRgUuvGVHAWv/DLqaBf8RlODhiqqEImExs968fp2oHIrioNeDnGWCHmGcYgMEqrYHUa8fQS6QmiMLAMeX4jkEraSqMIjgJOYzvAj4A0glUvDlQR2rn6xvMpvIXlJ+iQw9QRv7SsTjVDX2ywSpa2jPJpB2cshmTaHZZNIZ5BxlcC29FSKqw4lTZRi5zLDz1ivgWAWV7HGpqa5CRUWl8l2lUFMkhFCQCsI++DQd5YZPqsciKkQvPIe9r44IPHEFJ/VYLHCE1qjB1m3am+cpRAV+ibphxFOWS65cWjWLqv5XgnQxoYWX/ZyuBYuWO9FSPDf7NcxdtBj77LUfdh0/QTxPfawyewxkXNqeAI7PA9PQ0ZVKoLW7C++8N0dErdjbW1VagZrySlTSsscbRTqZg01BEt3EltbNaGzerKqYlovyaBQNtXWYMnk3lJZVIucCzT3dWLxqJZYuW4gxdbW4/pqrcPCMfRH00l6BQJJ0MNKdLSVfKeIhHlHbzZnsK/NJFdBhJVDX4ItGsX7zZvzsxpsx+4WXMaK2EoccuB++evZpmLLrOGSSCWzZtAFmNoFwwIN0vFuot0GfDs3JwcmmBQhSBZT3lajjMuNNOxeeQ90ohCvrkHUMEUgKBNlPSlou7w32T/PB9YpdTSKVwar1m/HB3MV4Z84CrFq3QSqsGZviYR4pOZCMHK0oxamnnoRLL/4adqfa8JY1yPW0Qcul4BPvRPVskDLGL4e9WrSxYL+SnUVnUxPSiR7xH2YVXVgJ7J3KWQLqvYEQspYBb7ACL77zIe55+HlsicWQztk49KD98esbf4jqEgOanUY66yBUXodf3/cwbrjtbmTztOJ9990XTz31lGTt+YwMRUUtBqy989VgKh3DnHf/7Tf7NFbQYQDW7Qkt7cgY7QSsQ4yWVNwUYFHersySqQvEKhPVd6kM7A2vx/qWB9HU/hh0vUtUaCPB3bH7uB/AzbK3NagqegI4SVv1SVK2zy92qOPIgzOL6wCp4DnAswbrW+9BW+w5OHZKfJffevNN7DZlNxicBHb4RXCm2D9id+aaeO3FN3Dhl76FWu9ERHzl8OvsUlVzL1skHCcj6ydTfKamI+ekkDXjiCXbkXF70Gm1QQsC111/Lb75rf+VI6L/OCur0sYg/q9MCrNi9wAu+uY3kElTCIkr1lhM3/VKePW94VhlShBPKLKqmioSh4X2Dsoa59c6F12wve9g/rK7YaMFVaWHYnz9N+FmJyvrGkYUQrvlDFkw/1GrZJ/oEhfagsWNgiviXwtWU3uwuedXWNf4KKDFVbsF4wXHRiQcwhlnnIGjP3eEJJPFE51rN2MDj55fqzzib0rA2t7RgT32mIqZM/ZX9nT5Sqn0qOYdZxW47wOkeeKPUiTu/Z8m1jhLlizBpk2bZQxpfXP55Zdjzz33lBiEysGMW+hjT5AaLSlDZVWl2OA1Nzdj44aNaG1ulnPhsfzq17cjlcngc587Sml7eLxYuHAR3n//Q8F1v7j1Vnzn29/qBc+9eY9B77sCoJWoFk8++QyefGqWerQGgMfiuHFbt7DEXtmcatMqAq0SN8uBDMFcGEa1deAeCsmCwfecB7nu8ACrMmbq/yq+xi/Nfm6Hn97/xjd8Gsvtf8W4zTzosH6U4MEAa3EFdu+99hy8wjrYiBfhj8JUue1B3dpsfagL0AdY1UOjesmGeg29RfEe+gIhlQHc3iecdubpmD5jBt5/9108/sjDmD/3Y6FqhkNB1NVWY3RdA6rCZeja3ApPxkJ1aTlMKwnbcFRVkb2FobAYW7PiybKsR/fIgpGKJxAgJdKykaWkv2LvquXHtsQjM0sV3kwGZpY/p5EzCWstyf1aBChOThRkmR3l4kx7GC6bFEWgNUwoGBKFQFKeQl4fDpy2OyKs8gb8kpUM+vwCUEUl2GL2m3RfBkCqKsq+Ur+jwRDlRAVIuZASoBS+ZDktaslgaGEV2GlFA1/MMBt4xUROQgC5BRaoaYljCrgrxbMvvoa5CxZj7732wW4TJsFKqb5RgmkRd9ABk2bxtF8wdJiGhvaeHixavgzrNq4Xn9jScImIPlWEKlARrRLU3tTZiJWbVmP06HqcctLxKC8pw+OPPopVq9aiorIc4ybuigmTd8OCBQsxb95c6fM97eTjcc2V30eUADkdh1+n2UyRuVD+xCzLlaqfzsoug0HdI0GTxYqz3wfdF0BrZxd+deedePTRJ8jbE/ry2acdg8M/eyjGjmqAmUsh3tkmVVapjvJaZ1ICkJWJulcEr6iGTIq13EeWjYq6USiproNt+GGzUixWRQTUGamAh8tr4AmGsXrNejw163m89PIbWLGuCYmspfrXWBWWcpJSWGYW+8c/uRrHHHkYpkwaD8TbsWX1YtjxTlRHaUFEwKroX2JzIeIqvJfZEUsbBwdtjZuQjvfA59FRVVMjHn+GLwBviOJQgNdP8GrgqWdfw8OzXofl92BTZwIzDtgPt/78GoyvKUE21oqAF0inbYQr6vH8397DJVddi/ZkRtgOI0eNEorYzJkzlXJyXkRsW7NHMWAddA7YueJsPXRDTLWcryn6xq+hRK+GmtXV/N9fbuzfgRJcOO6lb900nFP4x20jarTsEffnfT/5UUwm2tIWwQSawXnH/wYWrr4OprVKqnyOU45R9cehofyrsHPjYfOZ5eQsvYNMCu0AZTd/dkJ7lWdeuimh6z3I6C9g/orboelNMAwLZ5xxOu656y6hevL5lHWj6Bkd6nlV0T7nJweureH1p9/FLy/9I47a9UyUazUIagGpDLNVR5SBBcpR+k+H5vMhlUsga8XRmWxGU3IV3t78IlZ3LkRlTSlmv/IcfMEAfN4A0qmUtGUoRVsb6VQW78x5D9ddf51YylGwzrVLMbbhcygJT4LrRuBIIpe+2sqmTdZkZMR7lr2trOxK3KEl0Jn4EO2dS+E4GsaPOAL1tSfBscfDsSi6FISuhWCLAbaKf0TQMW/Vo5K77Kvtq34zKQgtJZ/vD2ThBl/FWx/dAa83ActUVVaKK13w5S/jxBNPRDyVFBaVsq9RLTq5bFrOnUOczZm45LuXobGpRSjBM2fsp5Ln+XisAMIGUsbV8062lyMJdY4dX+xTZdJfnYMuTDCq/d51111YtWqVbMP4JBwKSIsSe13ZMsV7hKCUnqtdnZ2ixcC1/L335+C111/HscccI0JNHi+TqjrWrF2HN994SxTvCVavv+7afolLseNh21V+reT1VUCMiVYVfPEUnnrqWTz55LOqOFBIpg8EcVLs3AY8JKPMtmHmCqA132bVVyAtPDW9HaZbTRLbxLR9/9iqWLydCqs8mtsArIsWL1HnWij2bufcuJ+dgHV4U/rO8GF444SDPnN4P4WzgW+TvoB8pY7/24uA9c7b+2126GF50aUiNkXvM5unwg4NJYcHWItpFv8MwFoIhAonvM1gFcDp55yNc84/V3Kf7MN79aWX8dNrfoTly5bBbxiIBoLYdex4jK0cAS8FkFIZ5LQMTC0nasDiwyrelqr3hRROTrr87uRMBLwBAZctsS4krZwoB7MqSvAolGD6VwoVSmVblZoue5N0eLwavEKvJTBSSricwEePGolRo0aJCA9/D1ON1++T/st0ZyuCpCn7fBINEuyw34+LLEFPoaItlOG8tQ3pur1jJUAmL4TFBSA/5RYmO/FxlYpX4T+D37RqexWAqOvBsqQCrPw407XFl5YV1hdefhNzPp6PvaZNx9Rdd4WbSsPr2ELDpp8nM7k2BYHyYNU0gFBpKRo72rF67TqsWLMaHYke+DUDFcFK7DJ2Igy/gdWbVkqV9eqrr8BpXzgFZs6S63rrbbfhrb+/L5YpI0aNQUdLK3o6uzC+YQRuvvEnOHjmDKS7O+BhBdHN03RJi87XjEUtkPZC+b5i8RhkbzGprJqBDO2AKMk/ajS2NDbhgQcfxqynn8PGjVvgNSiE4cH0vffE/vvshbEjR2Ds6Ho47O3VmINXvawWVZuzWZRVlMPKmfBKOUC5OlbXN8ATKkGCIla6Fwb7SknTzWWQzmQxZ+4ivPPeB3jz7b9jS2tCrieVf8klzOQs+H0UKqExvB/Hn3ACLr74a9hz6i7wGTYSLU1oWbcCifZmVIb9qCmLiA8gA1VRn5ZzVHRv3WFnLAGri5amTcjEY3KvdsV6EIqUwNa9yNgaSqvq0NYZw3PPv4ZZz76JzmQOjlfH9P2m4tvf+V/ssdtEuJkYtFwSoYAPqbSF0or/x951gFlVXd116+vTG713kCIICipYY0+isSHY09WYpuY3MSbGWJLYjYoaTcEeEQtSbKhRQEU6IjADw/T+ernl//Y+9848xhlmMJqo4fn5ATP33X7O2Wvvtdfqi/Vbd+Env/od1mzayr7Guu7Bddddj+99/3vMFugaMInggf7PtrXhgMVZYdqTWAdWnP0GrJ9VdbV9vjkAWLtf9d0KHo1uVqGlF1Ykz1xmDonIKfmvYt3H18G0a50EcDFGDz0DOdpZyMQHw+J5n2T/MpyUkx1f1B4rQXudmUhkuukFWcpA8W3FR7sfRFPkRUiIoG/fUjz5xGOYPuNQFgV0+xpdoNrVeBUVLlpRiEbTsWTYUeDNp9fhlfvXYVLR4fBmyKObekktWMSrJRYRdZFaBPhIwEeolEMxkbKjaMRuPLv9Aazc+TIMKYaCkhAMm3zDqUpMliuGSA6zvRjdWxILSjEjiixdFJn6fYmv5HHsf2iNFn2s7qomhKsEu0kkXoQ/u6K0wbLTkGwvFKkEfv8gqGo+NCUIRQ5AkwLc/0rzMI0nFsYjpo5TLaUeV0HXFlY8lp2CIieEby0lHTyV2FP9HkwryhVfypH2LS3BN75+GjsVUFKCEptUvSTbubKSEhx/zFFCHJK0LgwTP73qauzatZt7Qw895BDuq+WERFY19ZMvpqCe0nMk276Kil3YtHkzOyRQ8puS5GWlZVwxpWs69dRTccnFF/O9iYTD3GfMD46c3lJptLa1shc9J86JaUaOBc3NWL58Ofr1pxinP58XVcMVzYMd5buw4tXX+RpGjR6Bn/74x7wNVffzCovg9frZ3YEs76gtiSuzxMQhe0JHREFWJPzzWQKsi8RzyzJZEvoe4tNZVTf73+I5E2An9ptDD2bmVUe2z2UldrATOyHUXgBW910T5+mQLbqYLdw+1i4B69XXYsOGje14QfRCuxXZrk/iAGDtfkrO/s2B8KF39wkzZ83udks3C+ZuQC8zAda777ptr++0A9ZPLEpuV0L31clsGrCbhepttt2BL3up+fZcP+3FFlnZrewKa/e3VJzJt+bNxdz58yGbJvyqgnQ0jqefeAzf+falDPysTAZeRcPgkv4oDuYixx9AGimkZerF1CBpKpJGBrFUAvFkGvX1DVztSicyMKn/kCcaChWIXessbs4ERKCUjkFqwfyn1wOf18dVWV1RMKxfP+QHyYg7xPYxtLiR7yoFADRZ8gLH+7UdhV4DXu6RMXlxau81MUnEiTKPtKY7AhEupZIEbLIYM9l32p0k6RKyK6x842h+dsAtAzYH0Qozb2EBlB0Q8YTPgJUWH4m6jFgB1hPKw9LX38bKt1dh4vjJmDhmLOxEEh6iJFOFlYWOCC8RFZl89+hPIJpOQ/P7kbZNVNZW4+MdO1DbWA8zDQSDOfDnBFBZW4ETTjgW1//6Wni9Gsy0AX8ggF3VtVj4xJN4eOHjiCZSrAyc69FxxfcuxYXz5jLFVSMwRrQxi3K7IkAUi60Dd7hKTUGW2y9ss4gTK0qS36kJJE0LwfwCpEwbq1a/h8eefgZLl7/GvcDslWtayMv1YcyoURg2ZDD8PhX9+hShKD+PK+mUgSa7HK6k8D23YBD1K5SPNBTUtYbR0NyG2voG7Nm9Gzu3b0NVVTVaE1SlBwzGmTL/yTYD1Jul6Ww9dMQRs3DG6adj1swZCPpUWIlGROuqUFWxA5HGeuiSiQGlxcgL+jlgoOtiSShZ+AMLwEqVeCLoWait2YMYCWKpKmyyVyCBLcUL2RtCRXU9Hn/6OfzrnfUw0jb8Pg3Tpo/D6d84BUOG9EP/PqVMubbNDKtBxuIZhHJLEI6buOZ3f8TC516GRM1YkoSzzz4Xf7rtNhQUFPQKsJLoUs+Jt15OvP8Lm+1jqqUx7NrYuH3V/+4tOVCnlzsgAAAgAElEQVRh3dcdpGqjE1a3x5YSVwBJhZvE/TJGFHJoJdZu+w1suQqGQcAmiIA+CoPLLkB+4DCkkrkAcnn9oX5TIfYjOhB79+HRnkVhJXhJ4X0TlOA6vL/5OqSNnfDoNuaeexYeevhRoaHgtrc4CfSue87d3lNSQXbaEU0gsiODt/6xGY3vGSi2+0GydQFMiYZJrBZK6jLzg9YmUvGThNc2tUXoKdTY5Xh0481YVfUK0ogDqglbFmBNVj2spkiVO/o3rUuUCCCwqSo6e9lR5dqi7nmJwJTTCeKwjHiJo3XWEZJjJxxaHZwlQni1Un6Q5ninb9O50XRPyP5HRALUZkN9xZ2fhujFdddMyAYDdZ3WzaQA1+wFzE9QgSaTAj0lI0mdV0Ga2oSo9uwIouXlBHHv3Xcwa4cS5gTQr/nFtawWPHnSZEyfdjADY34f9gFY+dzJ2khVsW3HTrz51r/YAYBaliZMmICf//znOOmkk3DppZfiueee4+c/58jZuPCi85lx1ljfwMlz0oKgpD61NNF6RttRRTgRi+PVV19l+jCpCpP1HSVYFKavq9ixuxLLX3mDe7Ep4UDjgKx6NF3j50g+tBQ/5YRCHFNRMj8UCnFyk5O+msbnTtoKMqnod1NBdUZclluwA/Dc5Lvbu2uRt7rBlVY6VyfUa49tP7n7rPHm/vUTqGfvMcnJkfZKcNcppuzr6K6HNRsPZMfqXd2DA4C197Nib2fQ3u3xK7pVd4DVfRE7CzIRJfjOO3sDWMUN25uK0FUEk1U168U9Flm5zvsWFFQxOfT06cUWnxKwnjlvLuadPx/pWAJBXYedTmHDe+/jzDNP52wfgUOa5HN0HwK6TyjT5vhZvIgm/mg6gfrmJjS1tSGWNpBMUP8hLWY2vKwESFUzCbk+H0JBP/JzchEMBBEI+JEXIhpriO1i/F4P02bo76QeTL0jSMThYQ9OGSYp0JLliKaL/lcCciTSSgsNK/M6vqoMoIRFDRt5845EHlFkaB3hDLYpIssEAQA7cucdz0JkErMWY+dX3OvKFCKRrXOszdufZTtWzXpsFOJwn65tMWAlFd8MiVSFcvHqW6uw/PW3MGHMQZgybgKkVJorrDpdN2dYRU+uMAp3TOlJVMhMw9ZI/daH1kgYmz7aio9372ZfWcr2erwKrrziBzjnrDOQikUQ8Hh5cQ0UFOOtVWvwncuvRE1zC/IDXpx92on46ZVXIODVGbAilYTOhvQCrFPFPJWgbDBlwhXuUSZqEilUCs0Nom076ockxkQdR5LKVVzqddUCITTEUjjy+BMQjyeRGwygpqaOR5uqKrAokJJthII+9q8l2yMCB0zUsoiWTOdB3rpURVAQTabQGA4jHE+yXRH3GLO5OcVb9G4KYMnSKqbNPddE/zruuGNw/LFHY+zoEcgN+TkgQKIVzds3INxQi3BrCzSimCkS8nNDyM/LEe8JX4+orAupE0A26dnT+22htrqKLZNkosKnTPhzi5CwFKxZ/xGeePYlrNtazufWtyAPJx87AycfPxNlhQEWtSoqKoLq9SFNxQ7Vg3giA4+XWANB3PHQ47jp3kdYiZnUMCdOmoKH//IXjBo12lHI7jx/7F1hbQesB9KhPU2yn5yMs9k33AenMhWYgz6nB793O+1+qwOAtZd3MEuAh3tPLRJBooRWBpb6Eapb/onddf8ApBYHCulQpT4Y1PcUFIdOgpUZBNvKYyoqebP2vKJ2dV7Z36LsZxqarwJ7mu9BZd0LkOUwAj4vXlzyEqZPn87vCdFS6c/uE9qiXklwyUlNQiUmSZ2MVx74EDuXNaOfZyj361ILg2KTKi/NQ6IKRmr6vCKQCBtVonUJrajD6rrlWLjpHtSb5SDFBdWjsMcoCQqxn7ppsmo/zZu8NoHWTQMaq+P7mbLq8UjMamKBMee9pzYcTaV7SC4AIq6hn9F4cEhEUB0wS3O0IhPIow3pOyJpS4rnxLKiOI3AJbXr0NxvmCSiSIKPjoQUAaIMtR5RlZWqwdT24QItCSmi5FIikSjiMr0TBHRJH8LmimQ6Te03Kiwjjdv/cAtGjBjKfqkE7H553fXYsHFzl4DVtathbZG9PiSWpKC8ohwrlr/KGhMjR43CFVdcgblz5/LcQPdh+/btuOiii7B69WoM7D8A0w6ZipEjhqMgL59t3Kj/N5VIcdsTiS/Jmopdu3Zh1b/e5vs8dtw4PiqBb9F3TYJ9GmobW/DSkqUCyJoZtokjEE6AkZ0VVI3XRxJ8pDWPY1nOJpDYlMOnlYDRYydgzLiJe11ZZ+DWXZIzu+fV1eUwLKentV09WNBz22Pezsh1nyin6186OZC9z9kFs1nDsjuV4O5mmQOAtZfzbxebHQgpennvCLB2pix0ubw4I6YrwDp7zrFiQHeZZRJAxc3sZO9bUBz2D7Bmf3+v4cjnJwBPp9mjk6Fqz8trtjDUflVYzz0HF1x4PvudUpWVKpHLnn8OF1wwD+ecew7qmxrxxsqVaG5pg0+mbKaMEf0GoiCUg3gqiZqGejRGWtluhIN5UgKUZAwZNAQzpkyF3+tl4JqvaQhpqvBepYCPk7S06NswHcouw0rH15UqkcGgl/PYVKmlDCEBURKNUPliBUilqhst2e3VVK6s0uIpCaVjBlECzXckDRzjb7IbIVVXog93kW13VZI7v1tMQ3JNwx1/SVcqnbZ1PSezf0YegnQIXlg0sgXKIOVUWFeueg9Llr+BsaPGYuqEiVAInNB2pBJsZbh/i0WhGDyKPyUCeURNop2qMgNXsvPZsLsC73+0CS3hVvTrW4abfvMLTJ88EXk+H+KtEfiDuXjt9ZW45a57sHb7TsiahtNPOxHXXnUlfJSpTcTg02SkomHkBwOw0mlWSY60RVBXU494PMF0I0o8ECjWfDo8fh2aT2NVSrYXygifOQpqVJ8fqYyFqAkUDB2FaUfMwfARI3D+/Avw7rur8M9Fz2Lnjh18i2mxpcKrO7bpeRkUk5BYiCT+d+loVG0mSjVVTzlpwEIgFIBxBzKLgRHYzcvNx3FfOxYXnD8fB00Yi/y8EIs72WYSViKC2spdqNmxBYFUG8xElM+Dst30alJ2mijJlDBhaOoAVhZuofeXFbAFaK2pqUGUlYF1GFRzVQJ4ZskKPPPiG6hubEPKljBwQBkuPvc0HD5lOPRMMzxmGwpzgsgbMIgrEXFLgcziTNTDRln3IF5ZvRVX/vpP2F1Vz31awZw8PLBgAU477eucJafP3rND14C1p172Xk69X/3Nuplq6Z0k4EFJlPZAsgvq3Ke5QZyLcj4Helg77gWnGhmZiTmc1072RKX2Dh0GVQllmsHDkPU92NP0GGobl8CSa7gSKcMHSSpCacFh6FfydSjmJMAkX9G0U1XseV11z0ZUVF0RBppxVCjsB14HQ30HG8pvgWlvY9g5bdp0LF68mBNRrmUbz/vOeP1E1O2uPkT35YZ8GUpawqLbVuL9x7djYvER8CAgqLyk1M5+oZwyg2xTcpDWPOqLVBBVWvDWrqVYWr4QFfGtSCDGqsoECmn2pI5XjwwMHVCCwlwf+pUWoV9Zf/QpLUVO0IeCPB8n6vw+DyTZhqZ54fX4OUFJ86Ask54ArWNU5aXkJbilh+QAuL+XK6bCLieeiEHTxQxJ1jl8ygSe2MOdgCZJGxCgJeVlYXeTSdPviOJsclKaEqyptIV0KsX0WWLI2DJ5nqYRDsc5WcmA1sogEMxFcySOmsYIHln4LOrbqB1Ehior+M63L8Hxx87myiS1svzqut9g/YZNmDRxUnuFVfR4iiQ0vWusW5AlKkRxRTQex3OLn0MqbeCww2bi3nv/zO1IOTmimkltGwTKt23bhp/85Cd44/XXMXHiQRg9aiRyQzlsV+Pz+GAbFsdPmt+DTZs2YsUrr3DCfvq0Q9qTA7yGkaiYorL2QkNTM5a+vBRWOgm/Clz27bmYPmk8iFZFFWe6j3TPqC1FAFYh4ET3myjMlCig4bS9No7yBupH7hx2dkSnnQGrm7znNqqsWMltd8sWYhJP2VXu7aEG94lfdwNY3Qp+1im71dfsq+ipwrqva3Z/d6DC2rtV7ABg7d196pES3BlQdgVY5ziAVQyuzsB134A1+zT3F7x2Bqyi/tfTpxdbfMoK63nzzsO5557LmVVqUbFTSfzfz3+Cx/7+CO6/7x4MGzYE77z7Ll5cshRvv7MaiVgSXtjIUUiFlSiqNvKLStB30CBE0ymsXb+eeyUPmzYNZ532Td4f9WTm0VWm0pxxJioLB3280JD5u8gkkr0HLXQEiKjtiASXhJGpMy0yd4h6kKilrwPms/iE01coKLlC1Y8XMgKXpATLFC0KGkishp63kMKnn5GdCQ8+R7HZBZzZanJ7PzcKXbqeWDt/xwWt3INlsVELZI1EK0wWUFJDuXh7zYd4fulyjB05DoccNBlyMk2dQ1BUqsSKviG2pCdxKAauNlLJDDx+L9OKIgmifCnwhgIwgl7UxFqxePGzTLO97U83Y/jAAchEwvBpOjKJFB5/6hnc9tBfUda3GHOOOx4XXXoBinIDqK2qQmFhHqItzcjLCcGKRUEOPgRY21rbUFdbz6IRBPDtdJp7N2VdgdfvQygvhJz8XChO7zA9B6LGUi2DKMJpSYUVLMJp58xDKK8Q9z5wH/r3G4jyXRV4edlyvPjCS9i6dQsaGho4OGEFQopoSDiCrp8TE+JDwJH2S+qYInijrL/Gfr+kcJ1XUIAjjzwS3zz9dMyYfgjy8kIskES9sXYqDjPehlhbA+r37EJbYx00M4mQQWJP4v3jhd62UFhchGAox2ktE/Qz7oXlQFGCYgqhEUrSVNfUIExZc1lHS9zA3x57FktfX82CWRSDDRnUF+ef+w3MOXQ8/IgiE66BXzKYdRAI5QGeHKRB9kAhvrZ0QljzVDSkcfGPf4sNW3ZwciGRMXDD736HH//0x0yTF6Oj45NdFHR9WN2g4r9CDXZP7svCHepmqqUETLbYUva8vy9qXU8zO/3+yw9YP7/QRYxGwWNhME9UUFbppnFH1k4KSLxcVlJQ9a1oDK9ARe3LsKxKtj0hhook+ZHjn47h/c9h0GoaeVAUX7sVRtYKI9YOt72DB5NgmYh5x40WHOhnCWVzAxWobLwdexqfhqoloKke3H///Tj77LO4QrlPC6rO44KABy0aBvDIjU9jy0vVGBM6FF47gGQqBs3jgVf1waP4oJHaMfugmrC1DMJGCzY2rsLi9X/HzvSHSDOd16XXOjY4Zhqjhw7E4w/+Cf0KPdBl4WdrZ0jkjwBODLZFgJ6qsQqrCNP50PpJyQNJzrAtm0Wqg+0qNgRURQVPlj1Ikx6BRmDP9XmlaxKtstwJy+uuqLoKP1YHIDqcYtFOQxRX8WRkmVhV5FxAvbUyMlaCnzsLaHFrj8rrKaHmFNGl9BB+deuduPfvL/F8TUDutFNPxYUXnkc+c1xhve7632LdehI6nIhpBxMl2PGZdQArH5kq0fx8BJCl4+3eU4mly5bxPbn66mtw2WWX491V76Bf/37o37cfikj5N0mWS0IX456778Z999/HdoH9+vTB0GGDMXnSFO4TJnGuNe+vwfPPP4+ikiKccNzXhEUPeaqrCq+BvNZSEti0WNX4leXLYcaTOPGIKXjgj9dCNdPQZMElcplnPCZo7eTJhTLAxNSi+0k6DjKee2sbFv1LiEF1+XHeSXfd6DAFFJOjS2J3x41gmlESwWi3vPmsAKs7PLKLR9lLSue59wBg7c2K89ls8/nN+p/N+X1h9nLYTGFr41bVOtNtekMJnnPUcXtdD0/szuQkftH7Htae+le/mJRgMfXMn3sezj9/HhKpDLw+Ddu2bMXZp50Cv53Cw3f+EWkS86Ge0kAebn/gITyx6AVohominAAG9R+AWbMOw6FHHIG+w4bjljvuwt+eeJKzv30LCvHLH10Jq7kFeiYDD9F0OlWzO8eGnX3c3cCh84vXebtu4XxWb2nHPtxh1jnMd596L6U4ems67xyYEp6cl5epH9Rk0SVL02B6fXhv88d4+vkXMHrEWMw6+BBYkQjyySaGlI1JMMg55fbkhig1tF8SJ1woYSEBaUWC7dPw3toPkLEz+ONtt6J/nzLuK5ZSSaZv7anag5VvrcS4yQdh3JTJDHrpWH7dA4koWrTg0u5ZDMJCS309mpubHJEsaukkurIEkjFhGX4KZsiqSNXhz8uFNy+PQSx06ueUkKGqiKLB9OTiuFPOwNARY3D7vXehqKwPCyGZlgTDtFC5ezc2bFiPDR9+iIryclRV1TA9Vtc1RNta2BKIMs2eQACWpEGnzL/Pz6q8o4cNwfjRozBwQF+MnXQQf4fEkoRXoQGkEkhEWxBvqEFT9W7EWxtZmZjqE6plwEdd1pbJCo8kxpTMpFFQWAhfMORYOpAFDvX+UJAoOOQE5ImeTNtWNzajLpzA2+9txCOPPYvG1gRX9/ODXkwdPwTnn3saRg0oZqDKQlZMAJQQCuagoLQP3ztBLhaqn+L5KmjNaPjez3+PN955jyuwhqzhiKNm45+LnkHIT4BVKD2KOi/nc4TQBsCiS7/85fX//Xn7y7SydTU9OHRgt7r6Wd9QHtfOcP4yVlhlFkTipn5YDFzcCUtUC3lG5Z/vv92LUOel7wpLFKHQTeCEFITdn4v9SlIckJphKltQ17oYtQ1vw0Kr8HEmL3FlOIb3PwtB9UgYRhFs8nyxBCuD9ssMChJXk0U1kipsCiUMuaq7N0AjoMgrKPWwK1GY2nJs3HEXksZGZgnNnHkoXnhhMUKBXBhkgUW+3GSj5QBwJ/IXOgDtMECklEgF2TIk3PbL+/DOPzdgRNHBiLaFkUi1QVX9yPcXochfgpCaw2rzrfEGxNCKHc0fY2P9O9iV2IyUEue5iUT7aD6g50JaANTvWRD04Z/3/R4TBucBxDSRiPFE/zl17E5CYJ9Mie1rBHw+Gaq9Q4e9Ub5IEjstPvz8NKz8YBO+9f0bkHZA78xZM/HjH10u/L0lBTfceBPee/8DTJ48CdOmTHF6WMVAbO89Zhu+DsYPrWW7d1dixQqiA6tcYb3llluwZcsWts7r17cvPz+yuKHzISu9/v37oq62Fi+88AIrBpf2LUVxcQmi0SQWP78IH679EMFgALNnz+YWqQ4OUcc9puNS33VTczOWLV0COZ7EHb/+Ns488UjYGYopaIQIYcnuGINuVZTu1OJV5XhudUX3D7FTEsX9bueEZzZrR4TONldx2afV0d4QP95HtrIXFVY3LO8+cuvYyQFK8Ge9OnW/vy/Tsv6fuytdHIkAazZI7AqwigVMTJ7dVljb1ZPcaMHJHTnvf/c0ut6pA3d1k8SuHQsVZ3rqFnC176AXW+xvhdXZ5fy55+L88+bBUiSkM2k8vOB+3PTLX+LrRx2Kq75zEcxIKzRZQ2syjTsXPIJ/rd2ISWNGY8bE8Zh40EEo69MXaap6+gP4xz8X4a4FD/GknaN6cO0Pf4iQYcLrUI17vor/6mv1uR6cSG1c7aUss2Vy5t/UNBg+H9Z+VI7HFy3C6BFjMGvKNFixOApVnelLlNXvbXGKtsuQUTqpEeoKXnvzDfziul/gsBmHcMAkGwYyJO/vUTkL7gl4kaK+INbIIIEM8mq1oEkydIV6lw3Em5sQbmlGNBIWdhKaEAfh7lDurxW0XAJM1Icl6xoUjxehwnzklhRB0hSkidbkD6AlJWHOcafgsMPn4Pa7b+OseH5REYtAMJ2css5Ev7UlxGMJ1NfWoa6xVfjVJaIw00muyHsCQciaF5ovAH8ghFDAj4CuiGQAVRWoMs/jwYSUSSEZaUFrXS2aayuRjrbwzzQCqwRoqQJDIFURwRoxACirTRUcnz8AxetjajF1iNH/kFXImodVR+OJFALBEFTdi6WvvYHnl76Bdz7YipZoDIqmoU9RLk47/nCcfPQMFAZlpMMN8GnUey2eKB2D7G5CoRxW2hZAVaihCpMFGWktF39a8DgeWbgYYRNISxrGTBiHV15bjpKCvHaVTjYf4sCAfAnFXrIB63+MEvxfXMU+k0N3MUm51VXXSqg9oN1XILYfs8mXGrByBZKAqnvjKG2SBUw/BUjd69a1+68SLUZzPFkJsJLICwFLarUQCR6quOo6VQmb4PW3IpZch+2VzyJmrIVhNEOSCaAWYGifkzGg9GwkwoMAicadGB1UySMBdBdUigSh8ANlfoerKtSeCHWAsp2AplehPvIktu95AJKUYLrsPffciUsuvZgrfIqiOz3nQgqYGTdZdAiLrGzcO2cCZCV91U//D48teAo5egEisTDimQg0yQOdCMKqUA0m39UkEggjDJITSFpxmETVVYiVkkauaiGgA5VR0mtQIVkZeFXgoZt/htNmT4Zsknc6zeWuzoNz/dnKkvvxLv+nNxUMF3FUAmwswCjr2N0Yw9STLgVJcNEwHTN2NH7761+x7RgJGN148y1YvXqNA1gnt9va7AVYs9wmuKCRBVhpTtB0DxYsWMC2NCTMV1xQyGtHIpESAouWjdLSYoSjEZSXlwtFZoDbrEiHoLmpBaFQgMX/iLbsKi53voeUbFBlD2pr67Bs6VL4zBTeWPRnjCgNwjYolqT31/Wt7TnKWrSqHPR/l/FpN1Y3XbFzOldauZZPljdGhlWQqarba/ZJe5Czb3Dr/jb7KtttiMiSZukLe13WVVf9H9Zv2Njta3mgh/XTj9jPZL399If/8nzz0MNnO/2lrtjOvgdpl4C1U4W1/eod0+iOWKRjiLj9qz1VVLueCUSzozvwORPtkF17nmKy99jz1tlrTbc0QBewnjcX8+aey9nYmpoqXPGD7+Otl1/Agj/egEkD+yHd0ojC3FxEkhksevkVSLof06YcjLLCIlaoIzn6cCyOYHEx1mzYhKuu+zWLHXgh4ZrvfBelmg6dmvGJIvrlecU+8zPdF2DdtHMPHn3qKYwaNpoBKxIJFFDFjRUh9w+wGoqESCaFYGEulr3xOoaMGIrrr/8VcvxeoUJpmaxsaMoWkiQA4SERDrDYFfWrpqMxeAlAplJobWhEa30tzHSKJfkpk0u0I0o7Kzr11ZAPrwTV64fHH0TKBpKkgKhISFIVvk8J8gvyGYzq/gA+2tOA40/+Js6bdw5uvOlGrH1/DUpKS9hYvaCkhCnikuaBREGkYaChqQXvrd+CgyZMQN/SQhbmoIiSabkyWTx0VCwkAqlGEsjEYVkpxFpb0NrajHQ8imQszDRnqqZ6CdRSz4+ZgkwAnVSbKRwlhUwSGEtTNcSppEoKYqkMJNUL6F4kqFBLpXICrd4Qsw4qKvZgxbIVePX1VWhti3LsnDFsHHroFJxywhwcPnU87EQzUuEG5AQo4CavYiG+JYzXqTJN1yHCY1G5EX9noSdvAVa8uxHX/+FBpCQgYSrw54awdPkSzJh2MIfSQvRLqCAT6O0KsH7mL/RXfYft6XwCGwr3rhK9k+fsvZKD3VU1er5BnWdypzW/iy/2POfzeX1WE6yjBNUrH1Ze02h2c9EXzQ/0PjMFoVNV1am29nolcJgGDE5Fj6QAwwRYBYVTpGb4l4Iea1F3BHm0RiApLdC8u1HZ8BJqm15Fxq5yRlgJygqOQVn+SVDs8cgYASiKh6mqpNEnKMAiYUTHokruXpVvApdc+WUpOO6HV6gvVn8PG8tvQTy1AaqaQl5eDl5/7Q2MHDmKBerEOYoPr8tMjRGHYrsaQYDlTFbaNnDF9y/DPxYsdCx9BNAlWy0KskXfKvV6JmHSOTotMirxXljNNoMi1cQPzpqJ6VPGYv6vHkVTUijoyYaN3/1kPr5/9olAIsoigKzgT9XrLwlQdQeJOxYZ7DsVRkNS0GZ4cMjJ81DblmLhxSFDh+PGG67nCjOxZG75wx/x1tv/wvjx4zBzxvQuASsdg/1ZnXtCT6ClpRXPLlos1lATOPyIw3HJJZegramRk52kzEsUZXq+ba2t3GtLz5eYO1R1pCrrsuXL0dDcxBY4s2YexqrAbBmX5T2bPQlwB7dpo7mlFUuXLUWfgIQ3Fv8FhRqtea54pxA87E2DmQtY96UD8wkRpqz3oicQSveM1JDpf9etQWibiIRCl5/2n+9jrnO2ycrzdLTzOefXuf+0S8CazfroogJ8oIe157XLfdM+qyWnd0f8km5FgNX9CNH0fX/2C7C6u8qqsrpj6d+ay10LFHd5dU5777xmT1fSuwmpV4DVmd7mz5+L8+fPZeD5/prVuGj+PFjhRrz8+KNAcwM8ZhISqQTnFkLy+rnPLp2xkUxRtS4Nj9fLPYqm7sWmHTtx5TX/h2gkgqCs4fLzz8fAnBwoyaToh+nN5X1Ft9kXYN1WWYcHFy7EiCEjGbAq6TTyiUJrZDir29v7RttZqoJIJom4kWLv1mdfeglnn/0t/OwnP4KHKMhmhoUjPEEfFK+ONFUYDRNLFj+HtavX4NQTT8SMaYegqWoPYs3NyMRj8MgSPKy0QYqOtBCRMqeMuGUiv7AEJf36A7qPq6hSKOQIgyjsjxppbUEkEmafOLJnufY3N+M31/0c3/3OxViy+Bl4qLJpW+jfvx/yC4qRW1AM2ROE7A1wtePNdz9A3759MHLYIAaaRAVkZSZmHgqwwMJa6TgykWakY61ord+DSEsLYrEoA3SySFIoS805owzsTBpWOsXCWdQ/retCzZrEKihqNAwLsqIhY9Fl5SBh2IhmiFNIFdcg0raE+kgab7+/EUuXLEPljl38vYAuFDePOHwaLr7wPBTmeBBvrkWBT4adjiKZijOzUaiGClVN7uemviVWCBMEX+GpKISekmoA26qjuPzq3yOaMREzZbaIuuOeO3DZ97/bDlip0kQ1GuqtIsD6haIEfxnHdNayQs/L69XZTsJt7/gsiqtfCcDKSxLNPFSadMAqVUIJUBLQpOCwnSbsVpF6O6M5+2Nw6gBgfpcEnd6lCDMwZghHQM3kZRIAACAASURBVEHoEUhShtscJDsB3deEJFbgo4qnEUuWc/VTQQBe70EY2e97UO0xMK08BtqKlHLAJFVuVcFwcRWK3WNzNVSwIWj+oZFKKufeQA2qm59Aed3DUJRGbkv41unn4J577oLP52FFdfE9B1Zk3wYWliLeiigZZowULpt/OdYt3wQfKUBI1MdI9F0FhpJGfbwWDYkapJF0qmuUR/Nyoi8v5IGWieK33z0Fx08pQ24oiF8++jYefn4NDNXLlkBXnPs13Pzz7yLT1gLKwwhP1d4+ly/OgObqPt9QMZoEmFfQZnpw1Nnfx7Y9TfxaDho8BDfd+BteCzTdiz/dfgdefe0NjBo1AnOOOHwvwOqCVBZgcqqiQhVcsN1fWrIEjY1NrLFAfa1zjpqDb196CScayIPV4/EhHouzYwKdT8ZMIxaLYffu3Vi5ciWqa2oxeOhgVpIm8ULyMqVjcR9wFx9S4iDNhLr6eixduhxHTByCx/58I3xmmGnr9B93kfI4cBM43T+j3gBW916KW9uRyBDrbcd5itSq4JBng1EhwpRiinCvK3E9vX5OMSkbLPG58KMXz793gNXlvIsDfqIP9uXnvzgv+Bf4THr9XL/A1/AfObXPtcLa+QqygOtneXHtYjz77ZLYM0DfH8A677xzcP4F85BMpvHsM0/jB5dejDnTJuMP110Ns6kO+aSomk4hmUgjTUG06kFa0SF7AqIiZZioqm/Aph3lKK9twJPPPcf2HiFVx1nHHY+ZY8YAMQI9vUktfJZ3+Iu1r30B1vK6Fvz5kb9g+OARmDl5GnSiyhJgSqepIXG/wogU9ap6dQasis+DDzZtxMatW3HMUUfi1FNOQf8BA5CTmwvbq6K+uQGbt32EV5YtRWHAj6OOnI0ZU6ciGYng480bke/3k8M5PKSQSoshqZuwqTsYrBb274+iPv2g+IOImTY+2lmB99dvQWs0wovXmJEjMHXyFJSWFEHzePGjX/wKS5a9hvvu/QMOPXgc1qxcgbygzqrEQtVZgSGR2rAPOfklkD0h/O4Pd2PMqJG4cP5Z0OwM0tFWYaFjGkilUwiHw0gmIrAycSAdh20k4WsXoXD6zIhGrGsM2CnLK7GAiDARJLDoZuZp4aIqWls4yiIXLOqk+pC0ZJiKD5buR3VjK95btwnvb/wYK9esRSaZhl8CcjQFI4f0xzdO/RqOnj0LRjoOTTbglSykIs2gDlVvwIcMVaeJmZBKIJ1Oip4qVkh2uIislO2AcQqFfYVos/y48hc3YOP2GkSJjqhqOP3MM/DYP/7W3sPqkLSdjtYDgPXfGf1cT3MmUfqDqMCk/qmqImht7zftKcDq4SS+MoCVMy0EUqnySCqv9HdqECDASn3WdNPI05kAoFtW7M0TIsBKgFd4hAqgSh/n552S1UKohh2/BTWe+upJUTbVBl2PwpDXYlvl42iNvQ9ZSgC2Fz7fSIwZ8m3IxkQodh/Ho5XOkbxNPbBkAssdY9P1K4Wtc4xMrR0klENVZglRSNoOfLD9ahjGFsiKgYL8Qjz55OOYNXMWq8MLeNXJF4BLRqJizAZedAsNC9ddcC9yGgagRBnMlFHLTnF/bFxN4IOat/HCpr+hIbMbtppifQGygKO4It9j45q5R2DuUWPgM1qRNIBNkSDm/eJBVEbpHGycccRELLzzBpiRpg70zMD8y/UhwMqJSwdYuYA1Ynox4+sXYk9TlO/4wMGDcdONN4Dc+Ej74I6778Hy5a9g5MgROOrI7gGrC9CyAStV4pcsWYKmpibh+5o2kJsbwnHHHYdRo0ZxC5UQdLSRTMYZkLa0tWL7jh3YtGkThgwZgokTJ8Lv0RGPx7kqS9XZ7Pkge2phJwNFw9aPPsJbb76Nbx57CBbcfA3UZIsAq4zZnKSNIzq5r6eYTQnOtoL8ROjbjRtGu+Bc1hdE1VPovrggkK6Jrj27n7XHt6unOTULLPNMshdgtbH05f2jBB8ArD0+kW43OABYe3nvXMBKm2dbmnT39U9VYeWduVOIW/0Qwkz/VqXVOUmheOiS/3p54XudU/ff6Xx+XdKCnUubN1cA1lg0jkcefhhXXfkj/PJnP8Ipc2ZCjYfhJXVVok5Cge6n6pKMlOZBSzyBdWs/xPqNm9lEe93HO0GMowRJsZs2fJKEw8ePx7yTTwbCEfhIDMZtNtmfy/2KbLsvwLq7MYy7H3oQwwYPx8xJ0+C1LOSR8iHRiZT9o1KzsJPHg1gmyVXQpGVg47ZtqCjfyUqPpGZYUFQEQ5ZQ3ViP8j1VOO2UE/Hjy3+A/v36orWRxIhMRFtaWOHZr8pcZY23tiEZi3ANwOPVUdivP+RAEMGCQtS0tOLx557HMy+9io937uTKJAHBksIiHDR2DNvqjB8/Hr++5VYkkhk8+/Qj8CGJ3VvWIs8nY2C/MmiailjKhE3AUA0gbSmob4njuJO/halTpuCOm38NORXlPlSvh1QQSYCJrI5oMQc01WKar5WOI+jzch2D+mkSqRRXxoqLSxEMhfhtYhsF9gUU/bKcHTZtmNS/6vGgpq6B/V1BtGxZh+QJoKYhgnc/WI+3V6/H1o93oikSBYUYmm2jf3EIpx5zKObMPASTJoxByOdBLBpmSyeV+sMySQ6eOVQkD0MJiLS1INzazGJYVP1lu4X2d50WfkEPzqhBJJQc3HLXQ1iy8kPEqIbr8aGkXxnKt293AKsI4l2Fape18YURXfqyjeGsyJHY5wRWXY9FendYKJqtOrrO0Pf2cr8agJWqUIIlYEtpSDIlk4TKOy+WBOw4iDX38qvu/T0iEJwdxdJ9FxVWUrdlLEzHtqn/XfR+01gm6xJBQUyzX6pQlW+GrW7D7vqn0NDyL5h2PWzo0JXhGDXoWwh5ZiGT7AdZ9jP8pB5R6ovlXngCAjZVb+nYpDjvYXqtBaqOMRGfK7q63oJwZiG27PwrLKmKf37sscdi8eJFkNm/1FHIYx0L4RvN1F6HVs1jl5R5kzauPfsuDEhOQpE0GIqps6WcAhMRtQWr6l/BU5v+jDpjN0w5xdU9so8blCvh6guOxYlTBiCYaYVHVZC0NDRJOfj2zf/E8s11DCqmDy/B8sfvh5Rs5udC947aFL5sH6Jvu/Zz4pWzuVe3OaVg4nHnojUl0g1DBg/B73//W+iKBE334c577sXy5SswevQozD58lqjGs6drxz3oDOboWZHPNm1DdNf16zdgx44drJxPooFFRQUYM3o0QkGxztC5UAIlGo2htq6WE1/DRwxDWWkpFFJIdqyykskkW/112Ll1JKkZ7NE5SyrWrluP91evwdePmYaH/vB/0JKtHP8KjOh0lPYiOO0KsGYDt2yq8L4ArRCG3pvmnm15Q9dPgJWpwVmV2X1aUu4HYBVX7fICxBf/HcDqntcBSnDvZoEDgLV39wkzZnWILrEnZQ+DdP8Ba1dVTAFaqXLUizmhxysRw6tDfKnHL2QFsz1t2yNgzbq8+efNZdGlVCqJBQ8swFU//Qluv/lGHDp5HAIUfMTDMAi4+AJobougorIKK1evxsYtH6G6qp691hIG+Wza0AJeyL4AouEodMvCqNIy/PC88+BPZ+BJZ6B+Fjy6ni7+C/p7opaJLiWqNJhcJCDRpbROAhFh3PPww+jfZwCOPewI+GwbWlIEWVRg6GkOz75kkZwgf1YTpipTiwvTfmPxOBoamlBRUYHqlgbhTxfwIZxMYsbM6Zg/by7mzD6SPW5tI81/KiSqZGSQjITRXF+HZDSCUMDHGWGm//oDaI0ncNu99+GxxUvRGo87vqhAQW4IGfKTtcGKwrnBEGqam3DozEPwxMKHsOmdV6CbUeR4gMLcIDweHYatwZC9kL25SNkaahrDOPpr3+Ieo/v+eD2SLXVoqatE0KOy7QL10DIlT6ZgmJIqZF1jMD1PVahSq7IvKsUgwZxc5BQUsWASWyuRX6oJxJNJBPxBmIYwqPd4/dhTV49IIglJ96GhOYxlr67E62+uQVNLGJFoAnHD4vuTVxDA7EMn4uiZUzBuWF8ENAnFhQXcD2wSNZf6bB11bJn64FjdioJ7IBELo7G+Ghadiwizs0Q3BG2QAGtS9iGj5+PZl9/EnQ8/g4glwaQePdnmbP2woYPZtomAN4sBkbiWA30PANZPORnsBVglVo1WVZ1BmFthFcGN2H9PPV3dncVXBbAqshcZMwJFtWBkSFiOgm+i2Yu5yLlLgjrbixYe934RoCMGAlMduS/WYUyQ/Bl7TdJPqPJI9mcJSEoMZsYLRcnnw2YM6j/kRgkoMiWkAF1LAZ5NqKh+EnXNrwNSE3SPhWSyGOOHXYCC0AmItOZC0XJ5nU8nDV77iOJIVVdRSSWbFo+oJstp3r9EvqQ08uQIJH0dtu25D62x1zgh5fWo+NNtt+LCiy7i/nhe+QkcmRkGMfRxRz936ZqAGbdxyeyfYZh9KAaHRsMr5fI7aMkxVCQ24/ktf8fqppeRUVLIWCl4VKB/UMcdV34Tx40uhh2rFa0OpgzD1pFUfbhu4Vu4+6UNfG+GFfnw1ot/Q8COCndZmjuyjcM/5dD5T39tL8DqDEhTVlAbNjHtlAvRkhRFeqIE//53v4FXU6BqXtx1771YtuwVjBkzCrMOnSHGMK0lCiVbZK4KZrtQ0L+pjz2RTIkaOSVAJIkFl1avXo3KPXs62BdOUSMQ8LOnd2lpKVdeidlk2QY8ms590i7dmMAyvQcE7qj9gNc0ReF1inzrSYWeqrYffPAh1r7/Pk6dMwl/ue3XUBMt3EXtipwJSnDPn/0BrO676gLOvcBsFok8G7xk/52pwem00GvISgZ0e5Y9BTsOLdg9hqiwdhzx0wBWdw534+aXlxygBPf8FomZvafH1Zv9fOW3IcDqDqTPB7C2L5mfvJedjJN7e7Oz6RLCt0p8HH2L3u6mV031XQHqvaqs7TGEjfnnnYfzzjmHhV/ef+8DXHLxhfDrKo6YcQitmgh5dK6sVdXUYu3adahvaoNliE4cqmwRVNB8GqZMn45DjjwKm7fvwFNPPQ07kcCwgiL8+KKLkEd04Hgc6v9whbUdsFIlgDL2dO9UDSldR2VTBPc89BD6lPTFcbOORICyr7EEdJWASe8nBXqssjALhElCD3QMAspOEpZAHNGZiGIED4kIpVFeVYn3N21AOBHGkEGDMW7MaAweNJD9Qb26jskHjcfIUaMQzM+B2dSEWCTMvVnewmLUVtfizwsexJOLXoStqxg+ZhzeeOsdBHNCLOQ1oG8/7PxoKzZ9+CF2l+9EczSBe+/+PU4+4WjseP9NeO0kQh6gpCifF2hT0pC0dGQItPrz8PaqD3Hp936Gb548B7+95qeINVQh1lgLL1VTyfrBGUW2RLVOAqxCKVGj67Qh7HYUncFjILeA/U4lzceq1h6fH4ruRTxOQYKOeIL0JGXk5hWjvrkVH2zYjLffXY3nnl+B5taIKBY5E7Quyxg0oAhzzzweY4b3w6A++VCtJMxUAn1K+0D3h4jEJZRFnQ+dGweEVI1SgFQsjIbaatiZFJ83BdTux+1zI8DKPWeePLy7bgd+ccM9aCXhJ6ZPS1i2YimOPmqO07Mn+um4u87xJD4AWPdjWs3e1F2JqcdYkTnopEBSBDYdGwpF6717uvbniF8NwEqFRrK1IpYA+SY7FOD2JZT4ra5N0/7cnY7RIMSbSFVXiJOJKi5RYHWkkhF4AsREaUAsWYmAZwhsoy/StEZRe4GkwbQUSDLZfljC3ks2oOmVaI4tQ0Xd40inK9nz2DAK0bfkWAwsPQPJGCWCfFBsH9jSku3IKBXkAFYHKpBYUvv5cRcq+b6GETUXYXPFbWx5Y1sJDBs+mK2ohg0dw2KFruKwqAzTS0VpK8GmIZ9xK2li/owrMSP/NPTzDIUKD5JyDDtjG/Hy9qewrv4tJKQGtkgjwbiBeSquu/hwnDhxGDzpCDNOuJzLiSwFKUnDwg9qcPntS/id9WvAK4vux8hin0ig9iLx/2me3n/qO+yTymJTFldY66Impp50Ic+XFHYMGToMv7/hetYsUDUP7v7zfVi6dBnGjh2DI2fNZIBKwJECMtc3l/bFCUfS38ga5zTuyaebPi4Ii8WTDF6pUkrfJ6BJIDQQCMDj0ZwkKdGH09AU6pWmdipBA6e5hSjd7nzCPbSCxiESG8TkkRS8u2o1Nm3YgBNmjcPf77oBarL13was7jHca8kG6dkgNfs5dk7QufOYiGs/CWHoOqmK7NKk9/lO9AYBZQkJcAGJ2QGfvsLaPtM4z7Qz6P1PvcNftuMcAKy9fGIuYKXNPx9KcE99oiJIccdNTw+uq9+7FVa6hmzj+J5vwb7Prbvq7ydowc5uyNaGqqzk89XS0oLHH38Cj/zlQdTsqUSULEAow03VU5XMpyX4dA19Qn7ke/0Y2K8EEydOxriJE1HQtz8MTcfyN97Efffdj0RrC0YXl+H755wLv2kxNXL/Xfh6vhtfli32BVirWmK4Z8GDKC4qxbEzj0COpkONk2cqecrtP2ClogJ9j6qr9Kd75znJoFEl02Iga2sKIukUKhvqsOnjj1Dd2AjbzEBSJKRI7RcScgJeTJk8Ad889VSmtpGFTCwaQeXuSjz/4kv468InEElkkFdciMlTp+HD9evZh+7yyy5DUX4+VNior6nG3x59lC0U/vXuCjTtKUekYQ/sVBtyAzr69+/DFRnDVpG0NaTghRYowK2334VH/vE8rv7pRZh/+qlordqJdFsDPFynIYEhZ3l0+tvI0oblQ0jASCIPWAWy7mXw6sspgD8nH95ADjJQkciY7D9IKr3Ut0rgvKklgu07d+P5F1/G62+uQm1dIx+DbHvIlzbo09GvtBhHz56Bo2ZNQXGuDA8FwlYSVoZS+RLK+g6E6suDAQ9MOgdWE7WgELWeAl5TZqXKZKwNDXVVANGFHcBK/Wls7+P4sLInq+5FWvahPgxcdMX/oSZqIWGLRNEdd92Oy374Q0f8Q4wu6qnjChekz8eHtafJ7ssyIHs6T2d+1HUVHo/XqaiIL7mFAgowOwd63VVbu6LBdTmT9/6Hn7iCz0wl2GGtbnnzlp7uElcYNTXK/Z6GofE6QvYw7ZYXbtXnU9nbdPZvJfo+jQrRqyorUWjeahjqJmzZ+RZy9UPRp3AWZKtUVLsoWWXQ+VCiLsbAkP5OwmSKHIOtVCBtr8G6jx+ALNdwoidjelFWdCSG9z8HRmw0jFQQiuaDSaCcewUFYKVeU1c5mCjLgsTpqCKT8rfvQ2wuvx3hxFvQ9SQMI4UrfvR93HzTrUyhJjBDLR+aTpVZuuGiOVpUoG2k2jK4+IircfzA85GPAqSMCHZENmDpx09hTcObiEthFnFS0kkc1DeEm3/0dUwd5IHPiHNijEk81MvPdGUFKVvBymoTZ16zEClLEDcfvfNXOGn6aKikms4X11Pc0/Pr8N/agoWBHIBJFdbmlIQJx85HzJaRzlgYN24crv/1tdzDqqge3Hv/A1iy5GVWCT5i5mFc3cwJhRDKyWEgyXTWdJIBpt/vR7gtzNoDOTm5bNlCLQJcFU2nkUynmJ2Tm5OD6qoq5OXl8VMkKrCsUN87PQdW2ENxUSHq6+qYbUP7y8vLRyQcZhXhosIiRKNRZIwMCgsL0djYCCNDCWbSkJDwxhtvYvvH23HMIcPx+H03Q0+F+S0UFVby2t3/Cqv7vLJZilxt78LTNXtu4+33El8S787eFGFRkSGg6qoG91hl7S1gzXrRxFV3A1ivvpap2z19xLV1vY+evvu/+vv/lVDg336+2ZTg3kj5fDaU4I7TFmO195n1DlJUxz6yZfL/q4D1vHNxzjlncr9OJmMyjXP9+vX4ePtHqKjYzsIwsRgtgha2bv0YzXX1uOAbp2BU31IUke+Yx4u0YaIpnkBFXQMe/sdCbNm8GaphoH8whEu/eQaGFBfDSiY/NXXu335hvgA72BdgrQ0ncNcDDyI/rxBHHzoLhV6foARTAPNvAFYCpaZjnC4sbUTtjhZZEv/RAj7IHh3welHf2obdVZWorq9FQ2szwtEoA9s0JRpkoE9ZGWYfeTiGDBmMSFsEa997D5s3bmYP1VBOLqpqa+ALhnhhDkfCOPOMb2H6IQcjGY9j4/oPseSFF3HmqXNw1VVXYPdHGyEZSWSSbSgqyEVZWSkgK8hARwYewBNCQ0sC3//RT7F5+x48cO/1mDlpLJrKP4bR2ggveQyyVQD1t1HvHC01rjCLWMAltr1R2CaHwKkeCCG3qIwrrCkyl1d0aN4AYvEUqqtreFF7c+U7WLthK5obWzjI4SADNoK6hOFDBuLQqRNw6LQJGNK/DzxKElI6DDMTA0wK2lVIigeFpf2h+vKRkXRQ4ETfZ7qynWZFR8lUmCKdiLWhqXYPi0TR71W2znD6sWxFAFdJgaVoSFgq5GAZLvjhNdi8u5W9BU1JwSXfvhj33nNvh8Ix9+yZTBGmAOZAhfVTDnxnwmavRc0FrB3Lcwct2KFud9Pq0BNVuPfYtHdA4r8BWGU5hoy1C7FkLfJz+sA2yuDVixGLUz+rY2Pjnth+g1YXsIpx1C68ZKeg+1qQsjejsW0VKmvWYXC/yehbcDbSsTLYlo+tYATDgSqyFDeTwrlQMubzIpAppWBjD2zPB9iyfSFiyU1QlDAsK4Ti3CMwoORseJXJSKfz2E6GEk5UxRPgVFhICVVv11KIfk4ibuTXXIsU3sbm8ltgmHsgywZKSvPx4ovP4aCDJlOnBWSFADRVben5EmB1k4s2muubcN7hl+PIgd+Ex5JQ2VSOVeWvYXP4XaT1FJJmEppsY2yhHzd+9yQcNaYISDVBVi221dLlAFTFRMYgMKqw6vmWSAAn/PA+NLDIAPDjC8/ELy89E5qVEL26vXvNPuWg+vy+5mIc2ckkmZKMqO3FsfN/hM0VdTAtG1MOnoZfXP1TnmfJ1uaBBx/C8y+8iIMOmsCU4FQyiYEDB2LEyJHMqKipqeH3hpR9Z82ahTfffBN9+vRBcVExdu3ajeHDh3Pf756qKqi6jkhrG4YOHYrXXnsNxxxzDOrq6vD+e+8xc42rv7KMaVOnQvNorJ67avVqVgmmSiz9nmKuww8/nG1vmpubMWPGDLzxxhss7ET2bcRiWLb8FVTu3oPZUwbg6QV/gicdbQesnOhg0ayeH+KiVRV4bnWHD+snKqZdJC7cbbL7bKl0nd2z6j5h93lkAxpXNVhYuXUNiLNw575fls7CSwcA6+c3uPax5wOAtZe33a2wUka0N1W7zwewOvmk7MHjDMT2gev8e+8pRPwrOxf2nwCsdMyuaMHz5p2Ns886Ax7dh3QyA4v683QPFFVC2kjCIq9NU/QFPvvMItx/1z34/S9+jrKgH8l4Aqqmo6a+AS+8+hpWvP02qhub+eJ8AHJk4Jxjj8eU4cMhpTO82P+vfvYFWBtiadx1/wIEgzmYc8hMlIZC0FMZIRz0KQCrwzwVVVQ3+KYXLkO6t0IV1yIfOerzYiEgjf8nG5qkZaK2uREfbFyPj/dUwKLFi8CkaUDVKPCh+oYEg6x3AkGMGT2WKU1tLa2o2LWLrVto/8cdeyzOOOObeO31V7B0+Qr2SP37PTfBr5I3W4ZBXjoV54xzbl4eH9+QvLAUstvJwfLX38Y1192CnEIVD953GwYVhNCyezvSTfXwq0SpkmDwgqnAZEodVSeFNYOmeJjGlzYtSLRfMrHIL0AgvwSSNwhvKB+t0SQ+3LgZy1a8jpUrV6G2oQGJRBK2acJPFC7n/k+dOBpHzZyGaZPGIj+owUMNZkYcRiKCnKAX6UQUJvXMajqgeZFX3Bd6qBCmTIqoImCXbQOqTaJKQlCFK6zRNjTWV7Igk2ITJVjMJ3S/ubLKf6osGJKwZPiLBuFn19+OFe9uZcBKXoNzjp6NxYsXw0vjlY9FQ48ohvsHWB0WOX9fVJH+xz9ZgJUqKUJwqaOyyveJ4kPHE1P82+khzrLX6K5S4d7drwRgJR9QqRzbqx6D7jUwpOybgNEftpUH2/YKMMeVR7paB8D26vXKDoecv0tEm2yDpFehpmkp6tteRSLRhuH9TkKfvNOQSg3mY9JHJrEnVhh21YXpxSaWECnnGCwGRXVSSUpAViIwpTXYXvlXxBMfwia1XymIgPcgDOt/ATRpCgwrD5LlFUknxqUC4NkuCGe6slD7pXmIoKzHV4OdtbeipvE12FIrFCWDqVMnMRU1EAjyeBf2Vk7PRrt+jo3q6l2YMWYOStRBiBttiGcSaEw2wkICGZlmhjQmDszBrT88DQeX+eDLRIhUAlPO8HUpls4ybAb1Q6o6M2fq5TJ84yd3YV2DyTTZoyaNwmN3/hIh1eI52fVydSIbR/V174eVvYJ/nvMEsU3cinNnnfxsQCSsZzhdyYkEup+mrEEKFOKaPz6EB/72NK8Th0yfgZ//9MfCc1vVseDhv/DcSWq9M6ZN4xiHKoaFRUUoKirCxo0bMOXgKQxcJ0yYwOJKBQUFDDDJmobAKa17pAlB1dtUIsWAdsuWLRg9ejRXRwmEuq0EVDEle7YNGzagtKyMJ9kBAwbggw8+wODBg1kXgvZPLDeqRpYWl2DT5s1obGrk9g+6ziUvLUVtTQ1mTSjDsw/dAZ8RY8E+Xi9cwNop69DVM9oXYO1OD6a75BvPcfsYz+6zou2oJ5fAuits9Yl99jY8dOLIvevJ3VdYN2zYuM9iSXZ1lS7lACW4VxP0gR7W3t0msOiSGyT8Nyqsn5jCHbW07s7/iwxYz517BubNPxuKpEGmjgjueZFgGGk2FE+nU7AtE37dg7UfrMNF583DD759McaNHo6q3ZV4/bXXseL1N7C7qQ1awI++g4ehuakRLbV1KPN4cPrso3DY+HHQ0yloRNX8H/3sC7A2xQ3c+cAC+Lx+zJ52GPrm5cGTpgXU2i8fVgE4hNcfVVY5/8l0NQFE/CTOkzG5Ikf+rtzbSn14kop4KoNIvPXXCAAAIABJREFUMg4tGEBeWTFipomK2iosWvIiUtRnpSgs6JPKkOIfUBAIYeSQwcgN5iEZiyHg9cMy0ti8aRNSmQRXTQcO7Iet27ahua0Nh8+YhFuvvQLh+l3QPSosM800KFrIg3l5rMZrKn7Ysg8JA7jtrj9j4dMv4fSzjsZ111wJNR5BvLYS8aZ6BIgqTYhUor5XlYE3gzXuM6PByNIloEy7SpRaorLnFaJ02ChU7K7GsldWYvHLy/HBxo+5p5doWxTU0XlFwqLXeuKYAfjOxfMxe8bBaKndhbaGKgQ1GX5Ngt+jwuvREI8leRFmSwISePL4UNh3AJRALh+bYgdK0qjk8cqUQqqAgisjyVhYVFiZEpxhldWuASupXnpgB0pw/9+ew1+eWYGYJSEjyRg7bhxef+01FBbm8/Ol+ymqSUI4pLcV1gOAtdOk5OAjei9IDIwAa7aVTYdSfKeZvRON7n8CsBKBXYkghuexftuj8HsKMWXchUjFRsHI9IMk65zAYqhKPFWB9niMZrVtc1895Vm4b5C0dSUPC9So5F1KLQ5mCh5vC9J4C9t2Po5wciPvp6zgZIwYfA6irX2hSAUdoLi9b7aLNYd7Yml8UkmTjkeiN23QAzuwtfyvaGh9HbbUAFkKQLMHY+SQ8+DVj4Zk9uHKrVAgd/rTaUxnJQZ5DFvUQqMjmayCL2c91n18BwxrM9OSAQM33fR7XH75ZdA93NAE26QeWxlmOgVJE0q1JKg2Y+osdruhKyDqcDJNcwVddQZj++fj/mu/heHBJIJ2GrR6ix4l0VZA1WDLSgFk9UMtObIHbZ5SfPemR/HC2iZukxhUUoC///m3GFkUQJC8WB2lZRoN1FrALQw01wprWGdOFWOFngslDcl6jbZx+zDduKy96d9J5jAt1qHQ85zL/d8dgpluwod7RqkKapswyOYMlJwUqQ7DTHNLSzyTgkpiVdx7K0HRvMxGsanfHzr2NDRj9bot+PszL+LNVWv5yyeccAK+c+mlsCwTsqRg4cLH8eSTT2PixAmYOnUqz71EMy8pKUFxURHWrVuHadOmoqqqCmPGjEFbOMzrKAkv/etf/3IAq4LKyt0YM3YsJ0KoMuv2pRrpDD/DwYOHMHglQEpgd9euXbwuDxjYD6FQLjZt3MxAlaq7uTkhtLa2MHgOONs2NDQwJTgje7B8xeuorazAtCEhLHvsPniNGF8bJS+5OYZ7X2lttfh5EPBVqahDCvUEbOn3koTFqyrwrFNh/QTNN2sq7FxV5URGO5vA2ZABawcdOHsmdUZ6e1crHT+dTCFtCHV/fldcIi6D0F6mQLh1Zm89gX1RgnsCrBwpZRVTDgDW3gXpByqsvbtP7SrBotG+5y991hVW94jtNH5q9t+HevAXGbASWJ037xzOEPp9QV5EjIzB/RUmV35oUcow5bGqcg+uvOwKVFftRjwa5uwjUb+8fj9GjRuLw+YchQsuvRS33nwzFv7lEeRDxokzD8cxUw+GL5OGzuoVjpVPL55bz0/2y7EFdzc5AJKUd7kvWLFZdClDvp+GhD/ddx+DpqOnHYYBhUVQCQR9yoo0LSFcGc3iCJKQB/X4uBVWPid6b2kzhfo9VV700paFDJnU06316qhrbcHqde9jT30tVyzTsDgYGzFoCEYOHoJkLM77jLS0oTS/EOFwK+rqa9DU0sD9n0kCUaqK73/7fJx85BQEVANGKgaQNYVtIKegALmFxawKnFE8kFQ/dlRW47rf3Iq16zbg1luuwmknHQejrQmJ5nrEGhugUVbdIOEq6uBRGHw7kRxnmzO2jrQJpqrHEylU1TUhkbGwdXs53npnFXZV1iFFPV6KBJVsHzImcnP9HKhMGT8Mpxx/FPqXFnDfaToWhk8FfBSfZhKQDBJJyvDCr2n+dqEUCqygeVDctz9sTWfAyu86s+8sR3BM9LnR6TJgra/l3leZHF95kmAH0PbKgrsoy5oPGTUXi15dg1vvexwRU0LKljB85Ei8vHwpBg0cwKs3JQyof9X1oDwAWD/l/OBM2CS2QoCVetUEYBVLdIc6cMf+uYeOqz3OHNfp312dyVehwiqU7g0o3q3YVfd31LYshYpSjB95AVR7BlOELYuEmITnsbBOEQjPDXMFO4LunZklcENsDupHj0OSk5DUCoQT72B37RKk0h9DUfwozT8GA0rPRSYxGLJU2DsV0vYH4fRsOslmmaq3ahiKpxw7q55CddPLkKUWPm9VHoKB/b6FkuDXYGdKYZtetsNpfx+Et45DjxQWOKSQTBVOTa9FdeujKK/9GzSN+hNjGDtmLJ5++mkWYlKoGkhzGPfjU/VXqNW++eY7OProYwTxmO6NSTRfGV5YOGRkKX5xybE4uJ8KT7IVuka9w0p7LoC8bnkNsAyoRN0gUghUxP2F+N1fl+Ku57dyr6xHk3DV5RfiJ3NPhZ1sdWx2BMVCCA0RwCEjHdKKo0qwmGuZCs3JN/KtVmFTa0Y7IHXU0B2gyiOmU1mWmSb8LogxJcaMqI4ybCELPDvDPthpBuJEIxXJjEQyjaQhoS0SQTwaQW19I7sX7KmtR0VVI7sYbN+1B9GEgZRBNkMqe4BfdtkPMJ2AqW1CUz1Y+NgTrNcxefIkHHzwwazYTHeNKptUYd2wYT2mTJ3KFc1+/fszUI1GItB0HWveW4PBAwfxPdpTtQfjx09AIpmApmooLStFeXk5971/tHUbTjn5ZGzcuBG1dXVcid26eTNb6WzevBEHT5mKjZvJl3UoIpEIJ3mJSuzz+zj5WF1djVaiBJs2bC2A55e8hIaqSkwfVYbn/3EfdCshnjM9F1Kf5wyA20faTogXwlFMXSc9EhPPv7MDi1ft+ETVsSe3DW6Do3mNl6oOkEekdpca3JWFYoc3K7hvm1qSXAGmjvejF4A1S2xpfwGrOGXxInZtqyN+R9scAKy9WzcPANbe3acOWxua350XcF9f/awBa6d+c3Fop2mbyYlZVGAxDPcisfDmWW5fnP3q6eNOJj1hmJ50E3hCyYqU5s+fi/Pnn+ccfu8QSmQLRZ8NUTkok7rkxZdw6y23YFdFOU+sI0eNxpw5s3Hs8cdj5OhRDLpu/9Mf8dtf/Rq+tIEjJk3G1486Gl4CrJYpKIcOjYTXZidr514/qz47/+j5rvR0174Yv+cMNVW+SPSIMry2hZRKwkcKMuS3qgVw05/vRSSZwgkzj8Sw4lLOtuscbAixj/39CODT8UX3r3vty6GgCWdBZ6lhP0UnKKEqrCajIdyKjysrsLVyNxrbWhkM61AwfOBQ9OvTB1baBGWUvbLG4lw0Jquq96Al2opwIgqoEk468Ws4eNwIFOfqKCvMgUe1YZspFJaUIK+kD4PVJHT4cgux4C9/w61/ugO5Obl4bclj8FHVIZ1igNfS1MRVS+rTzBgGe+BFImG0hdtYsCKWMlDdnGFLnNa2CJpbmrGnuh7RWJJvoWvhQIFcYV4OKyIP6F+Gw2ZOwCFTxqM4N4DGqkok2lpYZIleUA7GCGjaZEGTZnov95vZMkwSbfL6kcgQtdqDkj79uKrbDlg5AKPvkggKBb9UUTEQi0URaWtFKhkHSCiJn5eQXGF/O1dAg1QvbQVKqBRvryvHz35zN2KSgogJDBg6DI/89S847LAZTLuk94oy6kRTpODvAGDd31Gz9zRIwTgBVpfWt/fc2uHDmn0UNyjKFmTqLkj6agBWsCCRSl6gnjXYWP57GHYFNAzBhBGXQDamIJUsAqRAljer08jjUPhFVVKCquhcoaJpj9bEjNUCjy+MjLEdNU0vobp5BXTdRialIT80C8P6nw9kxsE2c1hISZIpzdbLyZJ7WN0nR4CL2BlUoUpB8ezA7vp/orJhCYBaaF4FNikI55+JAaWnIJMgkbhCseyzMrlru0ODN8P9oJKkQiLfVjsONfg+Nuy4E5H4u5AUIaZ3ySWX4s477+DogIAPJYdNqt6SKJANLFmyBKec9nVImgqvLHOLAokjzR4/ELdeeRr6amH4DbKksaHqgf9n7zvA5aqqtt9Tp9ye3PSEFBJKQgsIAgEhdJCOHT8VlaIgon5+wI8FC6goIqgoAlZEUYogIEXpvbdAgBRIz+112mn/8659zsyZydx7JyGRABkentzknjlln73XXu9a73oXEam6Hyoo83+NUksaNJe2yxDl3IFEPa649Qmc/6enUZBX4GLryWNw/eUXYdqE0TAs1VKFGWfuBrSnff0DGMhk0NnTg56ePvk5V/DQ0dmPvoFBAR4MaPN0qVRSgg5K5ZbCVlR2ZrbZghmem0rSvIbLgCxF8aQ9EWttHQFTdDk8L5B+2plCAQO5HPL5jAI5vob2jkH055kNdaH5LgbYMiUAcrwH3YSdTCCfy8t5KaQ0ffp0nHLK57HDnNkI2AbNY42/iev+9ndcK4B1Lnadu4sEL8kAaGlpQUtzCxYufBVzd90Vby5fJtRdZk+ZbSWYJY2X5+Vn7do12HrrmfIz96LJkycLLZjCS8uXr8ABBxyARYsW4/XXX8OsWbMwdeo0rFr2JhYufAUzZmwtmdrOri4sWrQI79tjd7z8ysviV/H+mdXt7eqB7vooeAFu+sc/MNDfg2kTWnDaSR+HztZujod8IS/vwPdceE4eiZQtwaGGhkZlv3QDlmUjGdqy19fm8NzSrhGNY+THRgcqwBr7Wtj1QbLlxYxpCbyq9RHLoorjGyBX7M0a9SGuzJYOcWslaotij8lSL7/COm1tzvkGmGGNP0McsJYyq6W62i2AdcSpIQdsAay1jRP2mleiBKvAdwmEVXPu1x+wxm9ErdBSq6dyIFAGIEPV0sqFXlrjpZ8qgo4jsCFqo0pEG3BlC52y6FfFqT71qU/GAGv5C5BNgZE7Q8mx0zBRnvzNpW9IrQVbs9BAs3aDkUduKoZl45abbsLJnzkJ2sAA9pyzIz582OFIuw4sRtAZjA4Ba7UJ/14BrDmT/QUNuCFgvfjqK9HW24cj9t4PM8Ywil+Axag2hZJq9MFqXD7rHFbsARhStGT+aIoKRq1g3zbgWjqWrFyOZ19ZgLZOqgnrsqkSVE6eOBmjR42Gn3dRyOaITyVI43gOVnWsxer2tdCSNupSNurTCbQ2plU9aMKAnUzBrm9CoqEFnpkSVd9HHn8Szz77HGZMm4QvnX4aBvp60dHeJv8P9PXBcx0MDuYw2K9UHHO5LDK5jAiE0elhhxrS8oQdHFKHONeY2Rw3phG77DgHu+w0G7O3m4WZM6aipbUZaZvtJAoY7G5Dz5qVKGQGxYG1rEQo4x3AIGUOBVjMkkvGXJesMzOgeU+DZiUxZvxEJNL1RQVRDrbkDWRsFfDlPWYyGWkRlM9lhYondC6GDYqiLmoz5vrLu4BRNwbPL1qLr3/v51g76Ij65bgpW+GKq6/AwQcfINF1OvmmZD/WD7CW2aJNtAttotNu6JQf/nuhjSRQZQ9W2r91A4GRIS03qMPVelVeVIWISqMvrteQpn7kPWBDAltDDoQGvFyLSjDnqEl2pgdNX42+3N14bdkvYVh9sLUpmDPzM7CDvZErTBCxG3jsOxrmVuUPFbqlHoXv6SL+p/kFBNogDHsJBv0HsWzVzegZWAybSvWw0ZQ4GNtt/Rlk+yfA0Ecj8C3Vj3V9AGs09pFQDdvmKNIrfD8DO92GNX03YEXbXSg4iwTI+l4jJo4+GlPGnggUtoXHOll5Bta1xoiRDDxpYabV9UUgqs+5CwuWXIIg6ICuF2AaAf76lxtx1BGHyvjlef/MbLIzkO/h6t9dgTO//FW4jgYz8JDQfOw2fRwuOvMQzB6lIQmW6gCGnYKfzakadk4AnTW0ARydI2IicAnQGHTTkLUbccuzK3DaRf9EvxwPmAH7YCcwurkJo1pGy+N4Dm1qToBUd3dG6mCVLns4X8WulrJV0RxS2TLlbUjgLTa7VaBQzXbaYaFRhwmHyE7zeGEGUWeBvhSzqkUNXBHZlY+jmcIkcR0G0RVDiF9jaxja6+aWJhEJnDdvnggZpZmxdNgvN5BWZ6lECjfc9A/86U9/xs677CyAteDkBNSpzKG6vjLaKiMn7WVCKrOi1qoadmaxCZTFWoeJCv6eNkP6feuG7EUsL+D9pVJpDGYGhLVB6jf7CcdZGVwHrLm1EraAUH4nYZAF5OP6m26WfYPANEmqvK+YfTKmsYVsUJ8iVn4lGe3wfTA4vf2OO2H2jrsMawPj2cjo2dSOFLNRoekSACjgtZoE07rAhjTyfD6WZQ1FTKs6wTGQGt1w/Col/1vdzEiANf4s6qWVzhr9dMcdW/qw1rKxvqP29FoeaFMds3cMsMqci6kWVRMN2RiAtfQsNF4xJ6MMTJRoBXHQWg2wrjM2w/ojIzsrPN/6Zlf5neEAq0RCXdYRKaU7RhAlGux6SCboyKtCehrRVF1aqKK0ky+9+DwOOeAgOF1d2GXWNvjIoYej1TBgUcE0BlirzY93M2DlrpHgpkeqbAywunY9fvnna7Bk1Sp8cO/9MH30GAE2lLKXzNwmBqwhOUBeB+uSFMWHLXVYH2Qi4znIkh6estGTGcTLr76KBYtfh+eobKyVZGZxPCaMnYCkaaGQyUifVAYwGpsb0d7diaUrlmN1f484INzeSYGli0hxL5egzGNlli4bMB0TBcCoY8RACDfukDYWjgXrnKR9T+gERYwFnrORNV8UlGI7GwuYNXMKZm49HbvtugtmzpwqdN+mxjQCN4/sQJ9snun6NNzcIPx8RjIZRuDL3A5znmE9KklqKssquqWS5aWoiSV1soGRQFPzKOg2G+/IigzfnVIWlQi4V5BNkuvKybM3XQhiwyyugNRYFEwzDAyyzWR6NN7syOHcH/wKryxrQ0430Njaikt+cRk+8qHjpO6LbolkagMCrM1LJfgdtblVAFbSxof+rCv7F69dje8DlWA2TqWLu03V7fjIe8BGBawAXn6ohrY2Quels04nvQDDXIG1fX/A0pX/gBYMIGVPw6zpJyJt7YtcdgIMrSFkECjBtCKtVhTMiXyzsJOdcLQX0dZ9L1a03wMEaxEEzFzWY9zo+Zg2/lOAuz0cNwXDSMD3NJi6KXWXtX6E3irgJAQfepjtoUK3H8C0soD1Bnqyj2Dxm9fBC16Bx9ZUmICm+j2xzVYfgeHNgee0hmCF4JUBJmZ5VdaQCrHM2gUEwPVLsXjNlWjvugfQ2oHAwU477Iwbrr8O02dMhatZEmii6GFH2wp86IRj8fTTzwsUSQU+Dt51Or5/+gcxJZFDnd8Hz/fkO2zTI6UefA6BJWR/MBjKHUSBLc4zxwngJBvwxPI8jjv7j+jXWA5hQjTkpDzDE/AafSKAI1RcmXoKtMl8FhwXUqFCMBcOgvp9xUuIVkgEWBUmVedSjLQwJhhOfN4v98iobXuS1Rasb/bYPtxCt6sh57KO1pDM59StpmLc+DGYPGEiJk2cgOnTtkJDQwPSdWkBg2xDw+wva1QJBhsbGnHjTTfhyiuvwpwddsCuc+fCtA219/DaOn0cAlE+M4W6CPPUR4Cry5pntkQj+0z9XY2PGqeI9q7mlkiOKWEtvk1DF90EstXEHnikjVtCq2bW2WI9LllY7CVO34utmAIX/TkXf7/pVmG61Rm0867QxCW/H+4X3C+5Fl3RIQkDChIgiHStlY+4/ZydMGcDAetI66usJlaNSlmrG36fc1xlhQvDKwYPcbENBazVgolxmxn9/o47twDWkd6zmuk181lqOd2795jNCbBylONBIJn0oSGOv1RlrkJTHrfocbbwkK+sBmdlhEOqKQTzcsMB1qhxdhRh5LNJU23JONDwKqPuk46o6wJQdNNAR1sbDt5vf6x4bTG2mzQFHzv8CEyur1snw1rtcd9LgJVtTyga5Ccb8dsbb8Bzr76KI+fth2ktrZJNoDv33wCs4nuE/0uThXBzFTkSbuKJBHKBB4Fvliktcd5YtRrPL1yIlV1r4QQBCgjQ0tSCqZOnoKmuAXV2Ah1tazFl8mShlnUP9mPhyhXIuQU4ebZJglCfDDuBgq/D8TXkRJnXl1rRhEHKsCfOGGlyshmH0Xmb9C2m9+nikrZpk+5kScsA/m7byS2YNWMapkyaLG0IxowZhVTCgiEZTlfqRp3cALTARdIyYNlJONzpPQc620BIqxk6rQmh/EoGWrLGSu2XNayqFMEQsQ1dettShFmDlUghS6GyKPocc+6k1JYCT+LUsNZL1a2FekuS0RWntwhYieotDBYCBMkWdOUtfO+S3+Gh515BTjOQamjAhRf9ECef/Dno8mzMyKv72iiA9b26I4W2lFkQ1q6Z5nBa9KXflTlrMbXgUjlHKaCpAIG6UJwBo5Rrq1nGGvaAjRzYqg2wqtpCVWmiQTcGYaVfwqJlv0d7z38QBAMwtJmYtdXH0Fx/APz8ZEDUg/nUrEFX4yfr0uuBabch5z2NZW3/RFffs0glHQkoUbXX1LbHTtucAS8/G5Y5QfVhJpuAeVHfEeHAWj8KfEnUCZoU+FMIhmvSEDql53Iv82Ak1sLVnsArr/0eA85CGIYPz7PRWLcLZk0+EQnsIZlXP2gIEQ1BrS2hI+6P0jeWzFisQUF/Gi8u+gm8YBG0IIukqeP/zjkb3/rOt9XxrofsYAannvI5XP/3m+R7uhdg3+0m4Rf/9xFM0LuQZm9VKgwwi0Z4KuJKASzSa4vBLmZEBTeHgFCHExjo0+tx/6vdOPX7f8MAs3u6j3rdRHO9hdZR9WhoSKIunYYdCvZIJhHUAnCRzztKoE5nFlxHXcqUjGS6LoVkIomEacPgOpEsI0WkFIBjhpEtYwIR0GItOG2mKqlQzAVd/qQdl9YnIeNEUep1YW41JJOwLdVSSLfTuP/FN3DXI8/A9TWcc+65mL//fqJaz5QzxfwoFMlzEnwyi0maMIPqFE/r7e3Dw488gltuvhWr16yRGtftZ28vtF/2W80Msncq95SEKo1h4MFiYIDq+krAKBIe4nrXSXUO6bD8vco2khLNOenDMgy4IeCV6cb9zDCEDSMZYcMs3huDLswAS8ZeDIRqnEQBqjdWrcE9994PW9Mwb6fp2O99O8LJ9iFbcJApMBDK2UAAa6BvICNzMaoT5Z98k8KSY4C5aSLqxk4vZoSHWjPxwFt0TLX6z3g2Ng6UVfmZAvBxN5frLurLqu679BmKoVJ2TJyVUpEhHS7DWgtg5fP9645bajUj7+nj3qvuwXq/9LcbsEYJ3RKPvpTdrAZYSw8YczrWC7SO7KwIHB7msEqacISdhwOszDDRaePGJRFj7qCikKioisrVotOgAKtEDk1DlOBO/OhHcO8//4VJzaPwP0cfjZmto2GxPuk9nmFlDavhqwyrqxtwSYGrb8Zfb7sNDz/zND44bz6mNY8WAMa+cm8XYI2MEd9pQLXUujQKvoeBbAZG0oaWSGFFRzsWvPYqlq5egd58VqhjnCMTx0/AVuMnibK05nnIDQxKtLtgBVixZqUISzB6Prp1DLbefg5Gj5uIbMHDCy88h1cXvoRJLfWYP293JDUXlijoqgylOAiGhnQqgXQqjWQyhfq6RjQ1N6GxqUEcDtvWpebVYsN2tmPyPNimIX8vZEmnoqImQaHKdJO+TESccXzYBnukBpJldT0Hpp1CYLD9haJHC2VXQCudUkUd43NIJoVOrohWRtS5OMEppHXTcAiXOKRPhekF5V6K9mgY1lLoXHUCMUQgyjMb0eencMkV1+G2B55AhqIp6TS+ef638NWvfUVAr0HlUwJofSMA1mq2ZCMDovU2/JvyC1Wel7YvogQPHUsevrFa3Emqln14pwNWme3ikIaquwycaAUUtPvw+rLLMZh/JczMtWLy2IOFUqt50+B7zH4RrNAlZ81hLxy8gjVdd6G9+354QRu0oKBqIqnOas/Gjtt+EXp+PgK3WdaRyo5wNXsIdIrUcW3V0uiOm2VI+Sy2own/Hq5ANdWoakxKbQey7pNYsvoPGMi9DGAQQWCgIb0Dpo09Hg2JA+E6YwCd2TENGvsmy62o9jHCmtC5l7ZhZfcVeHP1LUDQhVQiQNOoFtx8y62Yu/MO6Ovvwve/811c+ZvfSk1mSguw385b44JTDsDMehcpn7RWJXLFhmQCUHRL9ZulLZNsG6N7zNZ6cHn/knk20R+YuPa+V3HJn+9HvwM0Naexy7ZbYacpYzG+0UI6yb2c56XCcDk5c13WZCmoGdUQKj2KoQyEsnchoi/9XPVwlbFXNpddCxRFmsFFSQRYafzr+ZW47eEFwqCZt/deOOvLXxZ7TKBNey8iaeKkaejo7MSylavw8ssv47VXX8WSJUvR3dMn4JkaCEJ21gDbJphmdwTVq5d1tyUGdCDnlH+L9yAUfqx6Kvo/BN0qmB8KsIXZZjks5pyxCQ1V44Vl4ziSwVU9i1mHHVGIGZCI+D0Genu7obkutps8Cp886v2wCz1IkRUg6473pQI3TEOH4YqiteSeRDAd2Z8l2UYsyTXVbE1rAZHyfOFcrzw+Gqb46y5mWcliCgH/SDdUtedrxRy6s4LOe3ZFDausxjiDKfb9CKBvAawjvYl1VnJtX3ivHvV2AlYVNYoi5TEoGpbRKh903Sxr6RXH7HbNL7A2wDocaN0QwEpDEhkTaXBehogV1YOOvcRCKX8fcnv4/F/78pn47S+vwCg7gU8fdzx2nDQJllNQgFWcnOoP/27PsBZFl4wSYDUaRuH6u+/CvY8+gg/uMx9bNY9GfcKWzYfB//8KJVgFdIsUMplxoszoqVpWRo1NA5plIO+4qmVMug4D+SwWLHodLy5+FR2ZPgFYjFCPamrGrjvsjMH2LjSyTyg3b9NDIWB9VB6r2zuwsrMDqaYWTJs5GzO23RadHWvxwD13oSlh4MxTTsSh++2JINMOSzIgir5XjMiGvemkfog0Ld9TLWY8B5ZtyqDJWmV0m06MQQdX1YgaocAKXWVD0reMglOJ04PNrEboL9+rAAAgAElEQVTghsGXBBzWGWvMBHFE6EB40jdVZr/P+a8COVTVlvURKsVGuTPlNqmx5JSnnImixqn7k5BPWOMUsyZhHRgzyYFQvFy9HgN+Cpf/4R+48a4HkQ0AM5XE2f/vHJx33nlqDRJSeyposFEzrNWCazXbrnfIgZsAsFaC1XimNbpcpV1+p2VYxc0mBZFtM4SKSsBmwbBWwdEewfOv/hSBtlKExQLUwTRmYJtpx6E5uRfcfCt8ZJBu6sSKtfdgVft9yOYXQdf7pSULs4ZsycJWV6Oa5mOn7b+MvjXbwdBUD1P2REVgwZe6zRCw1jTdaOgilSL2cyHUC/uzykLlUzE4q7I/ms5V2wW7bgkWvvlbtHXfDYPX9C0krCmYPPYwjG05AfnBybDtJskEFtj+i9lQacsTBtu0DKzUQrz4+i/Rn7ufMj0C2KdNn4Ff/+rX+M53vo3HHn9Y6P1BzsXBc2fiZ1//ECagHUnDg1dQmhLMuKn8KgGrqrv0nBwSZIr4YcY1cAR8FZL1yNVNwI+vuQe/u+UpaVG2/dQWHH/A+9FkuQjyA0gmKCqlNCrKqyHLnfsYAiorwxLAJtRh5fdEwc4IqMQzMZU/87uhbnRYZ6mejfBb6dwqDQDabQEUyUZcc98CPPDSGni6hhayTC74rmRIef/cA9ra2qXf6f0PPICly5YjX3AloyeqyTy7tH6TN6tqTBnwCNWrFVVc7RtUqTb4d3LIwoJagYihAnw8syhtfaRnvaJmR/Tg+HSMjpfzh2whvkMVDFVjr9o6AbZF4Eo1eraoScIo5LDtpDSOO/D9aLFd1FkeNC+vymLCPqwceRHaioKd4b6jaMqSXpFpvtgZjSWuorIP9anMmkZgbqjjFWAtKQdXhidkbyqOusRXZI3wvUStgKplb8vGr0pApFKEdDjAOlKGVYYrCLCFElyTEd1CCa5tmIC3C7BGUSRxNqs4OHGKVxy0lg4Nf6odf4ZDMvIXRqpfjY9tXCl4uAzrkMaszIqEtYVh3NQhQNA1XP2bK3DOl86C6Xj45NFH4wPbzYGZz0ofUEUV0pUcvtSBqGh5yYlTF3i3JHQilWA+YDXAirpm3HD3XXjg8Sew/9zdMXfmNgjYk4+UIgLATTwQrFVVvftC0BqC18iAq3fBfqAqKiO3oxmiXMhItp5MoK2vF4+++CwWLF8icXpTtzB5zDjMnjIddVS/LLB/q6KGaZaNwNTRPpDBopVr0D44gIbm0dhr3h546Zkn0LFyJT5x/MH43CePguX0w3eyipJF+rnvSpuCxsYmuA6dA0XZVSIgKgbrUHVXZ5TcgOvk0N3RKRRrpfTL2H0k/BUFnhhsSYhjRCVJy9DgcOxTdbDqGuEZlig6K0EkZlgVq4CbLp0Z0ugGB/qkh560kQi77FTWowqwDmc5RUMcZoD9QIQ46uobivnVsEIsdOBc9XxmE7JaGpf//mZc/se/o8BXYVs446wzccEF35d3Z5u2ANYowr9gwcv45je/U6tZVccNBU4rTdAmnpPrd9Nv4ehhTCudUNa+KWbJUA9cPaNXBClh78l17pD001jQIp6FeCdRgoUEEIrwELConJAFLcjDTnUg692Nlxf9CQX3ZRhGHl6QgKFNxdjmvdHaOBuOP4CVbU9K5tLX1sIyJaQjIkEUV2MmNNBS0LEN5mx7KlL+4fAdVqkreyVrRY5RfY5r/hQzrAr0Ki69yjCyBlytBVIm1I9U/rUtB77xHBat/AO6eh+FbnQL7VPTxmD6pI9gYstRKAyyxVSDBMFIU2bEUWd9KgOPGkFhHwa8O/Dy0p8hAGtzs0KLlX61bCXjUSvdw/7bjcePzvwQptflkAgyEqizEykZEzXmSgaJJSXKzqjgsq8TgHuwSLHW03gjm8SlNz2Cv9z+AvSkid12mIpD9piFtD8Am3Rlmb4O4wnSj7u08aqxLA9SRzCPUH7d9SDfWA9HpBqAYC2u1K9KuzIZeVklLKUgLdlINuH3d7+Ix19vh6/rwuI59rijkbQTWLxkMd5YuhRta9tDGrl6nSFjvUhuURlP9ialwJGKCCvRIPXvag6omSyBUimzUCC3yIEJGWbRMMgc5P5JKrTC7TIUPG08OC+PpJuqvy2DwawflgPYbzaiF1MrQYnoNdQZmDRmNHbaeiz22HYKbG8AWiErGeGIqcO74q4m41SJ4EJYUfRNNWBxfjQWF5TKdS2fyJaVz4Xyb8ozV8yJMptWkWPntwlUSfdn7a5qC1mqva12X/HzF2tj1yPDugWw1vK2az8mHnyq/VvvwSPXAayS2Qj3mAo6C/91Y4kuxQGpumS5hHf8VRQlt8sMSGxDVdawRlg28kY8FICuRqN4y4A1jOCpu4+UTdXeTsDKjfeBe+7F8UceCWTzOOGgQ3Do3F2RKOThscdrFcAaB2XR075bfOJKwFpJCQ5Sjbj53ntwz6OPYt8dd8We21PMIw+NDcC5sW7igSAQVeqMpWxgccaF8zd+C/QLLYpCOKG6rWkh5/tYOdCNRW2r8Mxrr2CQgkuJFOZMnoGxyXpYboC6uiTyTl7miE/lQ01Dn+NhdU8vlretgZ00kB3oRloH9pw7C+ee9Vm02B6CAnsxKqeFdWu2ncCESVNEoEKte0LRkmcgLRNClUfp1bdquah/ssRKYW46RQrg8sNaOvaKlNpSZmhN1tT6MNMNGDN5KrREnThQ4igScoaZWm6yzOwmkjb6uzrR0b5WsiPsNSeUY1VBFjqUGgLWNYVONuuiCsxU+0Cqrg6TJ08JnX3leES2waCIS+CjoKXgWU24+i//xE8uvxqdg3kEhokzzjwDF/7gQnHWWVMmjx0yHmpta1MGUmvdTzbxnBzpNiJ7F7fB6/hqI55k+AOUSnCy5hrWcvtfGqB1HL3wVyLKEg5+0U4Paepr2AM28jupqYZVxL64B4TlIgR+ARkJdN4ZbFkNF/fhlSVXwg0Ww7QC5AsESmnoSCgQELBGNSvAiUGpKVOm4rBDj8CTTz6B5559GjQzQD0mTzgWU1u+Dic/rrR3hoEqtZBrpAOXLF1p/43OI8/BsZbG1aFToTIvvqvDsvLQjNewquePWL72bgGt0sZGb8bYpgMxYyxbxG2DQr4Ohs5yAh+eo8OkalCQgaXbcPXnsazjd1jddSs09Ib9Uy0Ypg/bd3DE+2fhglMPxkR9AAkvD9gpsZssbRAgJUJ8ERzQBHSZtg1PamZZq+jASjVgbSGF8359C257cjmSAA7ZdzvsPGsimgwGynIiu6sYPDmhWPsBe8LGW+5VZlhVT9iRZ+JIC2+Y39OMcwqJ/K/KtnohC4bY0teT+Mt/XsRTr7YLwCFLl6q40k5NY894FXCsSyeRsEz5N9agSy1pAOQdT8aLmVCOE9vtsKWOMMREoIlUayW8pDKCARzXUwJHvC+K64XupuoNqyy8Qc2FcF6JhhXb+Vhs1RSC13ArkPlOdd/weyKdIHNXg8XYiRew/TmmjB+N6VMnYMaUsRjXYKDR9KEXBkUtmvfG56DYX5G+U/R/S/ta3L8UVo/UjQdYmh+DJYXhM6zVbNlQgFKSDlV84Thgjc4XnzsM9lB4SWW/FeAf7rNxKMGlPtrh5l8eo92SYa158daKXmo+4bv1wAiwioPNqMwwKsH8/S677IzLLv1p2XDMP+CQGoen0jyXqwSLrRGVu4r+U7L4FAVDRdLlbsuvWYnM1sNZqQSoceGnag8W32aiyD5vZ0MyrJFyYOSQR21qlPPBHVBH+9o27Lz9dsh19+HQvfbG8XvNQ0r6hA0PWMVVj9qR1PiGNvfD4oA1rhJM0SXSTd1EPe545GHc+cAD2GObOdhv510l08emdKJauJEd0crxIrVKsqeR8GPsgKGiklG7HTo8nNcOnYW0hVW5fvzzgXuxtq9XairnTJmOmWMmIxkYyLk+fEOHYRlSF5sPfAx4PvoLBazu6sCy1W/A9POos3RMHteAH5//NUyu14HCgCBNaQ3AWiU7gXHjJ0LTI6pu1NdRBVBsg9FnOnYeMoN9WL1ymQBNgklV2hT1tlULjsItzLLorEn1HcmSFki5TTegZdxkBGwdwaxRmNkgJU/9hTVTDpIJE72dHehoW6WuIZS9qBFE7OVRcVLmNh0ZCwXXF9GmVLoO4ydPEStR7IGrckggYNU1D3nPhp5uxd9uvRffv/gXWNHRLw7nF874Ai666CLptcg6Kzb8FYdKw/B9WCttTXSbm8obrWEOh6yyIZM05cJxVW60isdTXVEynOAjPOvwbW2iRTJyDWvEIinLVAzlna3HHlC5jt8elWDlCLPnqCK8ezKH2ReVmekAOSTMPvjG03jmlQuRdZfANFXtIDNKrsvMCuvrChgzphlf+tLpOO2LX0BTUxNuuuGfOOmkk6WvJmmcdfZu2HXWj+Hkt4IXsHZVZb51qmJHlNSaN4PIw49qV7kwK9WgSy6ZyxpRg5R7H8mEj7y3AGu6b8LKzn8CRjcCbxCG1oL6xK7YZsZnEDg7QXMmip1Qjn5I4/UMBFovtOSLeH7xt+C6rwvrxNc81Gke9tt+In5y1jGYVpcVu8daS89V7BIKqzEDqRgYEbAOWbzMSrqOiNFl7Wa82KHjrB/8DgvXZmFaOo7bezbeP3sa4PbAdPIwpZKCyrjcxUlvJhBSNaPxRHVlsEXt+QqorTP/qmZXmf2uPZAQhvdUBpTK03wujQFEwBKGTYDFXXkM5B00JC2MalG1mOw1yvZmhm7BTlD0ivNK3auo/YaK0CKERXjFvddl71slIiniQASyrrIYQr2WulCybQhYPWkVI34Wy0s486StDEMSHDsNBTIC5N8V+4Y1r8z8xpMXtAG8Bm0/1ZndwIXjBSgUPGQzWTTU1WFsazPGtzaJunR+sBcJVid7nvRUpQaD46mgrSMsDSXQxJCtUs0vCRwVkbXKvRZTvZUZ1pHovmqPHAlNlkpcKo+sloCQ8aNQoRO1uHFLgLXaF+I+SWUmN3bBdSnB55X1YVWnKdH0I5sZgfEtoks1G9Ca0221n/FdeuT6ZFhHBKwjIb0KkBmvYa0c3mqnUomcKOoV80bWyzGsfnB8fxjxMUIHWIxPSEXbqICVj0jhGal5VBvEztttj+WvL8G+O+2ETxxwEOpZgyggbF1KcATK4oBV3es7/zMUYI36sLKtzb3PPI1b7r4TO07ZGoe8f28BPKAK83+hhjWiBMdHOjLkQwFWbsqsS7WossnG7QHrpWy0+wXc+sj9WNbZIZv9tLETMXPsZOiuBs9IokC1YTcHx8mLmu5gPoeM6yDj5DCQ6RN1YPY73W2Hafh/Xz4ZE9M+gsJA2G+PDhY36xTGT5wkKr4qFKRAWjRXWCMrLp0WIJcZQPuaFQpI0rEoy8goB1WUStl7jz97jtSjErAazLBOnAbY9VJTpSqNfJh0bFinRgqe5yKVMNHf3YGu9tWwCIZZeyQOREgriwZWshghYDUtiZITwCbT9ZIxpmMmzn6xqx45Zeyx6CHr2dDSo3H7vY/j/B9eiuVtPfA0Dad+4RRcfPHF4qgRYBGwRgnamjOsxfv7L621KouaAb/ihw5mlbUf/ZvYiNAux9yzoqWu5jBF8UOl4K6OGMm2cDypLCrtP4b0uUd2xpk9UPWBJcevuL7Cu4meKepvue6bGHnDeLsAayhpGtYvhm+kSO9jWsxFMt2LQfd+LFh8JQreQkBT5QFU9mXWasKEsfj5Ly7FEUceppRoDQsLXlqIo486BqtWrRLFXSPYBrvOvBhasB28oE4q9iIHVGXaq6CoEad0mNITGmixAUsYXBaLoP6X4We4TPWcNM0CNHMJerL3YemqG+H6i+F7WSBoRDKxHaZNPBot6f2Rz06Cptep9jnSd5QKse2w6l7ES2/+GD29L8CkGrGXx6Fzp+OC045QNGB/IARctK98TlJ+C8oyMEvra9ApMiTK/KoGoUAglBiFh1/rxnd/ezcWvNmBRELH4ftsj3mzJsH0BmGagZSawKf2hFTkSwaToQUG+BTIUSyP4jqhTZPAQLTuVJ/uqGaxzA8JAQGHi36AZIJFf2Adb2mdetnSmlRz3Yh9J5KlI/B3dFtAo85+2LSnwrsNXxODmhR/jO5DoTj1LGHbF/WD8lfoHxb7oMYo0KpESaF3FQBUFkfNMPlyzIYoMUBSfBXALwkcyVGcVxFPWLQXSuNLey9gOdzHpE0O65+DguxZIlDOoEJYd8vDmUkni00BL3Vf0f2qfTCar1GtbpjrVLxdLBFKcO0Z1vibq/QH4nasSNMtrsrydx6fApE1i2jBBK7q3CW25FAGerhM64YC1uIWuEUleESLGXcXRtpDaz7Zu/nAefvsX/Z4atGHW9cmpATzCsMB1mpjvjkC1uJ9vtUMq9RpKEpwGJYUCXdGHEkZ/djxx+P2m27GTjNm4JQjj0az9DB77wJWTlO7Sh9WL9GAR19ZgL/fcgu2bp2AI/fdX6hEcNnWJVSY3ZQLWjbZ6g7xUBuUnbDgsQ2N9BHVkPcVYO3QHPzz4QewqG2tYKcmqw6jU/Xwci76PSpXEtCxDpTiRT6cQLQsi4IMjUkNo5saceKHD8JRB+wDq9ALPz8IzQj740UZ1gmToJESpYT/i3sbN2z2sFPKRg6y/b1Yu2qZgGCCVba2ETXRMJsZOakqiEOn0JH+fvlAg5lqxKhxWwE2KcGU61DCTVLDSieDfYddZlgN9He2oWstM6wudBEiU9RhJdQU7eAKsNIhpLNZcCioBCTrGjBpytRQGTNUW5V75MEFadczWNDgW0349yPP4bzvXYw3V3eA0k+fP+Wz+NnPfgbLTIiTXxyIkTKs1ebTyJhoo85CmXXx7Etkw0M7GweWlbdWyRip5g7HN9aSM1zhRMWEQooeaHixCLCy5+LQpXm1ZVjjmariz8VgZume3pGAtWxI428qAoNKidUw+6DXPYTHn70MLsh6GJD1wf7d22wzHTf940ZMmzZN6Jqsg+3u6cDhhx2KZ599Qb2aYBrmTrsISXNX+H5DmLkbIR2zsWZsRA9WG51kY3XNgYslcM0H8dLrv4dmrIbnUYmcbI6tMHOr4zGm5QQM9I2DabRAE3XxfpiJhVj45u/RO/AQoHfBCPI4aMcp+NnXjsdEoxdJPwc9jOAqQMA5RlaHytx57L9qKPV+qUENXGS9ALnkGNz70hp85Uc3oYv6EJ6PYz6wPd43cwzG1xtwshlltyR7SQEnAnBdziciQ6RmgzRaKuayD3eYsWMtL62TEguQAAODsAwyiRqy3GMpnBQxpNQ7i4R4SkGbqMaeGcuqZqjKP6s1E2aXi5EZWmQqo8fOMkzUhvc8lINdvgOqIIXKo6pgqHwE+IaYSlye2FyXMYo+ke0O1ZSjPjgyICqwIlnN8Gai86uQ6bofEbOqOHvRtsmthkKgBK9R3W+4pwtUj78QLcCSbKvUsQ6x5de0YopskfjQVwgrVZbMlT1FWOPLYAN7srKWtagWPMKS3liANXqn8QfekmGt6fXLQdWCyrV/+z105PoA1hEzrCOOW7mrNBRgHSrDWV7LGjdwI164zBRUNezh6aLo5Uh6B+WUOnXGt0QJluCAir5GOwEBa2SAf37JJfjW/52Dqc2j8NVPnIjRjAgPAVhVhDD8P/IJasiCrM8ovl3HykYZPlwkupQzqQ6owyWtNdWEpxe9jmtvuB4TG0bh2PkHSR0OW8L8NwCratSuIslhPqE4VJWANdpSdcuAU6BACPvysfWKj0LKRo/h4aYH78Orq1cjsDS2N0SSgkWkAJpJNV+ktYyPlGWiPqV6qI4b24S5O2+POdvOQGtDEpPGNiMoZFFv25KNVTWshuQ4rEQC4ydMhmEmwCx1pDIZOROmpRSW4ReQ7e/G6pVvioNG3UmpYS16ICqrop5bib3Q2SSFruArwDp64jToVr2Im/B7zBgQbDO76bBlhFNA0tLR37kWnW0rYIGCJ0qcKV7DKgZeaGeqXtiwTBQKJcA6dvxEofOpdg6SC1Y9WTUPqfo69GcDBIlmPPLsQvzfN3+ERctWw9OAz3z207j0ssuQTKQVpS8mubk5ZlgjsFb8s8LhiQsRbeh6XacudIgTxR2okmMdGh065LqOZNKW2mB1v9Xc3ZEBq/ipoZGOnHW10MLzhVzoUmakqrUfcTjetgxr2Z2V9jh5LNXFWAEA1iRqffDMZ/Dy0iuQyb8GYACGzlWdw4EH7Y/LL/8Vpm41Q/mSvosTTzwR11//D8lgee5U7D7rRzCxK3yvQZUCrVfd6ohDOMQBUSSFdNIw18cSAo2U/gwS9iAy/n+wcNkfkHVeCcsRSOdvwqhRH8DWk06COzgLup6DYS/AayuuRSfBqt8NO3Cw58wJuPRLB2PbUYDlF6ARjDLbGbqFCm+ouaL6e4a5ZNKMSXG1EugPGnDDE8vxoz/+B6v682LDDn3fVpg/dyaSzEQWsopALSVU0qFUKLfqQxtIW8PMa7RZkbqslNnV78ia4k5BLrECyeoToS5VhiB+UNlKCeQVVc99x+ZK3A4Mhyrj11zf1xnTLYi8jcjnUCCoPAcoYxXuizL2Mb9EPaO6/yi7GeUzyzjVUWA0HklkYFRqv6MRDC1WzIGL77ulfSQab3X1YkaymPtVFOZofyttcyX/jGcQSrAzemSKSZXxLQOLkU2LZ+OHDH2ve7lonriOi1wuJ5njYmn2MKm7twpY49l+lfguv9gWleDaFtYWwFrbOIGANc67jxxtZVTLA0cbG7BKP6v1pB6VQGuVB6xMHVQdg+oHRfbtvw1Yubxl25Z1rshDUeBZVPdkJge461934ISjj8ZoO4XzTvosxiVT0BzSXH3pmSbiNKTlxGqQpTm4sIhUFHcYu1XjbNk8DlM9NflsjHj6AnhUZtBAwUritTUr8bu/XYd6K4kTDvsgkjBgSv851Yt1U33UbZXmV6XQZsS2Kr9+AC9Uyk2TLgkNWddBPmGjR/dxy6MPYeHKlQgSltThWoGGBttGY8rA6JZGTBw/Fq3NKUwc24TZs2ZiQmsLxoxqhgkXFvugOg7cQhbppC0N4SnOwPpVjVlJ14GVrMPY8RNgmHY4hmqjjobJoOoxlYLBuqBetK1eAYP9XGW0WUNEx5m1P8r5S1gWPI+KpExq+zBsSzKsmp1G6/itYFhpEV3iOPH9MTNMcOkaVHX0BLD2dbWhu22lKHwSKAtAD4WforFTdTJqxVAwQ9UxaUjW1WP8pKnSKkjUHoUWzLoqOiWutOnJ5NnmsQULFq/CV879Pl58/Q3kAXz6syfhZ5dehnQqJYEDJUupGCfrDVjjL7kmu1T7rFSM2OikpZML5ijHbcoJHAIeDid0V/vdhEdWU6UUB0YJgBCwsh4uyRZTGwhYq91TMbsSYwbFaYvVn2PkF7J5ANb4e45ebAmuyBoyOuAaL2Dhm1djIPeCgFhopAQ6OOjAg/D7312D8RNGw/ML+L+vn4tLLrlMKbz6U7HbzAtga7vD91rWaa2y6cArx17RcoukUCkxMJS4MKNyxiq45lN4bdm16Ms8D9McYCoUnt+M+tTO2Gbr/eHmA7y58jF0Dz4F3ViDVOBh3naTcOnXP4bpdg9sZKVG0wt0WJIJVTWK/FOJLLG9iipHYO9n7p+mkUSf2YrL/vYAfnv7C+hzVfZu37nTcNS87YFsD1jpz6pOMkyk5pIK/eEaM0gtDjG4qDyHCreR7oZqZ6cotWFRhbJftNPcn+S8qo2LasnC/SpsgVcMqIfgKhJsCh2XOFCIZxurbXdxoUgVIlJzirXNcpmKaH3VUhYBlzx7eZCJWVoBgDGl6RK1tnLdRcC2dA517yOvz2hdK8BVre9v3OpFP7NNVBQwCQMXYUZV7dUl2Cu1uaHa8To2JKQD8+hFhVAleMhjiy+udJronYmvV3pDQzFd+O/xNjbKU1z3wyuRUUHAKmrBsQDIUPa8GmCV8wdALZTgSsAavw7nzRbAWttOugWw1jZO6wDW4nquAlh5yremElxujNaXElw0UhFtdoOcwrcOWNfR9gtPuSEZ1sjwVLsrAhkBQZqOZ59+BvvOm4eE6+KcT5+E6U2jYRIsFBykEzZy2QyMhAmPsvKRRirrg6R9CPullaieNU6NzfIwNU5KBMJljYrsjxrMsNF9xg+wKtOP3/z1WgFMHz32BNR7BkzWqkgkfNM+Vvw91nopbpaGpoOkXM8rULYDbiKF9sDBbY8/jNdWrUFeA0wtQNIwccwh83Hcge/DVhNHYczYsaLM6BbySLATY1e7CC0xG1rPNiKmhYHBQdiJpIhMiENkmkIBHshlkG5oQuvY8QJYVaURqbqhAxFQ7MKA5+Zh6gEyA91oW7NS6G6sB6JapFNgs3LWUVsoeD4ShgGTnqeuIce2MFYCOTpCVhLMfBp2Sjlhos4ZKnRSRZIZTWZ8TQ39HcywroKlsXeuq4SXJN1QctYFbEm2hJRgC3lXZVgTdfUYF9awRoCVGsN8L6auGAyubwJWHVZ2DOKMs7+Lx194BQO+hpNOPhkX//QSaa0jNV9RHZWuvzXAun4+WNUJGjmScWez8sBaAGvkXFcDq28JwBYzm+quyjZgOnO6BttmHWtSRFU2JMO6zsBE/SR5tShQF4Lk4k0MPZrDGoLND7DG3FQl/SoUTsm7Bu1oGPMqXnz992jveRS63gtdd0SN9bRTT8cPL/qO1A5fdeXV+PKXvwI7kUAu24qdp38bddYH4Lmj1sWnmyzbKjta+P6VhQw00n4t6XVKOyPlBPoKBIkX8cLrVyNfWAAz6JUQmadTAbgeCb0emXwvdK0fKT2HnSa24tKvn4CZDVnUa2EP6XRaQKsl/TxVSxfp0ylKrD48g/0rXWimDTew0BvU4eJr7sEf//0qAishAb5dt27CcfPnwvYHkbIM6GwRJP2iuZ8qeq/oFpDWzH1ISlfZtowJVkqpk93BukmlOaHmpRJ6IjukSGGNaJ28T1f1hVXrRPJ88gbCpFoAACAASURBVB2OGv9JNHdDrFcM+K/jr6k+viXt7Nh0l9rzKC8az4aGNfvFqvaQJRTrB1vVlFVrgRSCOlVHWW0nVHcWAab4IWXCUnJulTkZuhVMVJUbWyNDMDgUYFXnjN+28nvLs8Lx68X9hmjMec8CWEkJjtMCw9r+op8YpcvL/NXw2WOZVXUHYc/z2M8lpYBySF1mwKLWP76PfEwteKQsxVCAlee+41//LLvE2eeUiy4pJk1U2rfua94CWGv3NbcA1hrHqpISLAY9jABVZlh5yqqAdf7B69UzLFp2Q9Fu43Guao8hEb8i32GogNxQ0GF4wFp5vZHqu+K//9SnP4lPf4pS/LV/RgKsfE425F6yaDEOPvBAdKxYjjM/9FHsMnkaDMqxFxykbBP5fB66xVqZAB771QkYoKiNGm0vYD7snf9R2416KNfQ4Mp+qMMkKPJ1OIaJVdl+/Pov1yDnuPjoscej2U9AIxU2IPjZ/MZAmpQLYKUzVICreQJY2zwC1gexeG0bYNvYec62WL1sBY47/ECcd9bnYOlK5bCjqwuDA4NIMetM6q8FpAygffVK1KVTsjZdOllSI0X6tAKtHJ+6xma0jiNgZe5AXCKhBsq8DjhvREoElhFgsK8La1Yvh04asqkjQXVFxxOBEitRhyCs3wpYJ6sBDjczyxJF41R9gwBWk+q7Aljpbqtr8PkdcYoiwNomgJXUY6uo2hj12At9viEBawMmbcUMayi4FPb8k6uQGuix36IN30hhTVcOXznve7jvyQXIajo+94XT8OOLf4pUIgFT2iywVlf4rBsGWGtMFAxnA/i0Mk5hBjFyYavaxc10hRczUDHhpbe8CuPruJIWE4lBjTj+8QPKXYbNE7BWOtUqcEfmSKANIjBfwOJVf0RXP+s5ewSUpVIpfOLjH8H555+P5194CUceeZQMveeNw3aT/hct6cPge2PDMouQA18NgLzlFxadIBxz6dPKVakEb7jW2DKF7FhmHNlnGlYv8vpzWLT0t8jnHoOmFcR2MRPI4JWhaSIsN3tiE37xleMwp1WD7fRJ8I1KxAU5p4mkRxTJNjUMcpoCLAlaJTCoGXDMNJb1Brjgt/fh7qdfRyG0Y3tsPxXHf2B71Ps9xd6sVMRlKQLpxGpJukI5Ft1iljqwZlUCcFTjDZBzPGQLrrSIKeQVTZPxG5YWMyBNGM36WOk5HarTsi8oa705OqZhwjJNsZtU4LVojzXWzKp7iDKyIWwoCwTIAEfDXWXfqyTgk+ES1RLFSwEUi0FlqdUpFdiKw97o7ZaysdGqV78pMo/CFoaVxObSSlRhgNKn5A1Wm5ZyR1FWVi6pxJ0keBct6ThAr6CsRl8vAbdIIqvEMiq7mxjtlUe8URiFpZHo0kj0vKrXDgFqvJRhiLVWuU/ERzjuDrO1TSGflz1/nS2hGjKK3Zdkw8O/33nHrWV3cs7Z3yiqBJdl9GNZ/oitGf1+S4a1NsO5BbDWNk6SYY1/Ngiw1tzWpnzTekuANbI0QzoltQPW4epVqwHWsshgjL6ysQEre1OKgqxhYM2q1fjIhz+M5x59BJ888BAcNHd3aIUCtIKLlKELBURYjOxVFmaiRMqeya73EGB1LRvtThaX//lP6M9k8OGjjkWrUYcgl5W6r80OsIojwNrVCLDm4NKxSqTQBQ93PPkIXnrzDSTSKXzrG/+Hl556Gg/++07ce8cNaG5pEGfolttuxzXX/BmZ3h7ssdNszN9zV7x/5+3RtXoF0ikbCWYGSF0L2Fw9kL6ozEqyxUBdUwtaRo0SWq6aKbEiYemJR2VXwDQ8DHa1o33NcgRuAaQKs761p7+AVGMLCr6BNe09mDVjOjI97UIXJi2OmYiC46Curg6jWluhiSKjTNKQGhgqadL5EjkmD33dXehuXw14BemXKG0GKkoHVIaVUXIDuplQPQGhSYaVwJg1qWV5PmnDo55N1xMoIIm2Pgf/73s/we0PPY28puPUM8/AD370Y2mhYJG65/GMOgdhZMBaGWUbESzVZqDlniv6Na7D8AhPNVy0vLarbfyjSs5tVMeaFHs2dLakxnuocMCLfVhDx0/yaSO+g3ciYC2NjwSYCF7o4gcmDG0QsBZh0Zqr0N59NzStU8aaAaK5c3fFD35wIY455hhkc4NAMBlbTzgVrfXHIHAnyFpVDIaolnUTR/YEsIZtWkS5N2J1kBLL3/Hd+PD0Trj+XXhlyS/gYiVYUu847KfsIpE0MKMhgd+ceyLmjAdS3oCorRMEq6Ame0iTIU0UbMA3bOR1A5bPxlq+9Lt2jToszaRx+g//hqeXtiFZV4fs4CD2mj0ex8/fDXaBtbFU0PUFiIqasO8i0E1kcgUkE2SMkH4JuHYdVuVMLF7WiTfeXIu1HV3oz2bQk1HMkGpBEAUQSvF+oc+HrFy+Af7MXuuqByrb0UDUii2b4U3FWkhYtrRpoSI7/11cIwa6ySoxdAlaEPgSGAt4DKeQbdlKRdrkeAUwbZX5ps1mqzDSkqVTAUWnAKSSYa9umRrM8oZBB/FTFDZKJVNSdsK3x9ITAegcb90UAT7+TEYQ/4yEgWyCdY6DH0j23zYTsmco06fBkZY5FBtjf1cGISwQ1FMVN/BVr29SYdn2hoKCvF/eUC6fF7Af3UeawVvuS3JtRa3m+RkIYA9ZUoBl9rBkRujRnD/qGdnmTKi5BIHhh/f3Rn8Kb2bS6l+izKqUyIRYcSiqcMxmx4MDI1m/MpBaQWKOvstxIWDluInqc/yzkQBrNMfidrwadfxfd9wy0iNt+f0wZTtbBqdiBDZnwCqLouJ+S0GzkTbUjQNYZaMJQWk1ukb89jY2YBVWIsGFpqGjrR1nnH46br/hBhw2dzd8/NDDgWweesFFkg4tN18qFZoEQOHGFNZsEqT575EMa07TMWACv/rLNWjr6MIxhx6OSelRCPJZoZttnoDVkD6KlkTec6DWr5dMoRse7nryEbyyfJm0ffnpj76DyWOa8f1vXYiPfuQwfPqkz2B1Zy++/f0f4qmnF6A+nUauux1zpo/G1075H0we0yi9WFnDmqCDw4buAByR8jelDUyqrg4trWNg2YkiYKU4huJgsb0DaXpsi+Ai29eBns61AuS44Zt2Gr05H8nmsXj82Zdx650PYd6eu2H+Xruizjblur6XE4BbnyYleKyAXJXJVVWwQnCTpUqREjoDHrK9vejv6UTg5aHJvykHSJHX1L2J6In0FTSEbiyAVWpYGzCRfVhDSpp64lDMTDLYgEaA69royWu44JJf4fo77sNgoOP0r30N373gQnHebNL5KMLCP0cCrNVMzYhgafitqCgoVKTuxehzQ9R4bY6ANXpKcb5Zx2pTeInKqWqA4voJNW/OMhEqvPzi+UJwUJM+wjsdsKpMowAzn8rbzPANwDdfwJtt16J78D64bhsM9jj22fPUlj/zBbbBGYOtx5+MsY0fge9MDgFrCBSLqto1v5H1P1DQW2VlXsQfYBpLsT2YVbXSC7Bk1e+wtuc2GMag9An1C1lMqgMuPONoHL7LJBi5DiQE9yixNSn/AIEt7Qcl4izF+CBAE7uhoaCn8dTyLL7169vw9NIuaHYCtuZi/91mYv6uW8Mq9CCpUWCO56Ud0JBz8jAsBvsCWHYSjkNV9wRWdA7i8QWLsOCNtejPK8aIrlFsiXXGpmRVpS41EkSMhJlo88UWKhMoGXMBrApMEXAIEChOVRWIkXUTWkWxxUJRLoEwpUGi/h4B1AgASyhAsfRVmX5oW9USUheSfwsbRihwp46PqrHCHSLaJsKvRT051XSIjpHrhhdRNjz8fQjqpKGSjAOEUcP7CLG1HChhlNi14+cm45pdAMi2LmuXFWaxw7awEiyg8HsY/yvtJ/JcBK1KhZj/M8jD7D33LelxLHZLtTpjeZbKarMHuonRU7ZFy8SZ6oFibb6Kiu1xOxUeU1wsUvdfIm3H7XdlULKagN5QHrCscQJWKdcJy2iqAdWicS6dqdYMa+WCL9PBiWVstwDW2kzjcK+ntjO8R47a3AErzV51JbNwkcVXbZmTuPEA63BTYVNSgkV2ga1ONA39vX345je+gd/+6nK8f/oMnP7xT8IfyMJwXCSotiq0SpeFjvBF+YERXYrVqMguAeu74aM2waEpwf2uB78xjSv+ei3eXLkSh88/ENObJwD5LCwjErfajEZCpPmZHbFEEdfz82Cu0Euk0Ok7uPOJB7F0DVVsfZz91S/gsP3n4dvnfhtrO7vw019cgtfeXIlvfu8ibDV9Gg74wL645W9/g9fXjgvPPQNzt9sKhf4uumpI2AZykoU3lBiSaUoknPS5RCoV0qfCDGsUoKGzxdpW34PhO/ALA8hnB0Teiuqbnp4Eks1YsqYHv/vrzbjrwQWYNK4Fp5x4LObOmYX6hIEgPwDDzyOd0EX4SQRGxKk0Q1Vi1WieKqHsMcl36+WyKOSyQuE1ihEGRdGK6ptk3VHhUwArASjb+uhI1dVLT1k68mQYqLplOq9cR6TpaTDMNHK+hSxSuOyqa/CXW+9D3jBw1tln41vf+a70g7V10hWIbv/7gJX3WSvrIz6TN2fAKvaIjqHF7IjK7Cj/TTnm6/2JBLFijmLcFlN8jqI4w3/eCYC18glK96womqGtl3FQIE9HFkbqBbyx9s9Y1fUvBH6vzKdUIolcPqeEDoOx2GbKZzGm/mNwc1vBF+D73wKs5e9bAqwSZFWbOcG3gFXJNhZg1C3Diq4bsXzV1dK6JmUC41LAT888Fvts14qE14M6UnXJiKD4mwBFBicdWfseZZJMgksqqjtwmWm1mnHPc8vwrSv/jUUdg2KDWH9/9L6z8b5ZrUhqyv5QsImBK4LTgpOVPq2OBENMqXvNuEn856lFeOLV1ejLUwARyBXyCAxL+lCbRGqeYnf4kahRFHYTUEs9KV2ChwQ8orwexmPCElYBb1LPKuUTaowiEEhgK0E4YWGo6ko5h/RxL/lIssQki6kytoKjGJOLdB1jlcWlGRe9JwWio9NVOtcRsC3isRhSLWKXmOpxBBp5vOAp0XAIAbL0Ro1YvkqESrKKYu6jcWSWVIlTqn9Xd6zGoFR3W7Qx4QPxd2TPsAaZ/5dSEaXv85yK1cKxUbXE6n6VDoLcC/2pcI+cs+NO4P/FouAomKZuqIzks04D3QiFh/cXB6VvBbDSppIWrNrbeCUbOxTC3QBKcNm+E9XhxoT3Iru+BbDWtrNtAay1jdNmSwkuUR/WBaxxozT0Y9YOWCPbUsuQDUXH43c3doY1Aqx8EkbLLrzg+7j4gguww4QJOPvzp8HrH4RZcMGclcW2LlRnJWBljzmp7YxqWd87gLU7l4c9dhSuvO5aLFr6Bg7ad3/Map0MFHKbMWC1RZVWRJdigLXfCHDfs4/jhUWvwTACnPa5j+GEDx6MO/95K674/S346nlnoXOwgF9e9Xu0jpuE007+PP5x3V/wylNP46ffOQN77jAD+d42NCQNZAb7oFsmDMuWjZ9RZFKHuPEahqmyrgHbwJRWgVTzGDZ8twDdd2CTUi11VQZ0O42OgTzsxvG47vZ7cfXf7oCWqEdnRw9223YaTj7xWOy07QzYQR6Wn4UV5KF5OaHyUYyE9V50LEXBV3UwVH1Zw5pVZkYkk8I5HZKC6QCEZDMlXBLS/2AlkRPRJV1UgqmSKMEauJIZNn3Vy5VOnyOdKxqQ9W34iSZcde2NuObm/yCnm/jquefgvPO/I2IrtsHWO5LyWL8May1GpMoxIq0SZjiUn6NeRCUIHc7+bI6ANV4+QZse9WPln8rB3UDAWuF8lVGCo/GlHRyWiLM5Atb1dV1Ii6e3zxYp7IvM/+lo9yHZtBQvv/FLdPY/gMDvhg4TCQouCfOhCTMmfBLjmz4NvzATPntfUqFXatjVmvzvfKJ3oGo45R6KFGEWejqwGxbi+VcvRc55GNB7McZ2cP5n9sPH9tsBlt8v/ZVtl6qupO0qsSOKHqkJpiFPujRhq+bD9V10ay248+VOnH/FrVjTnZHD6lJJfPSAOdh1WgssbwCOBBKVWJLF4AoDbbRFtF+BBsdsQkchjb/f9RQWr+yUQBoBTl4muaIkm56Hic0JXPKD8yV4ZyVYmgGhauazOXgUfOKIm8ywUqtClzpeURMOaJe5p3uy94v6f8B2RCrwpsCesk9cQ2xXxu9J3SKDNb6ixMr3XYIWBicN0cNQojzURWdmUt0DWTWeG8ixCswpcEvg09/fL2CQ/84/eZ3BbA75giNUXJ7DcxTFl8fzIRksImDK5Vw4FN8T/SlqKQTIO6QaE3ySSkwRvFDrN8wIy74k04/aDsT76hgBXyGdlwtbKLqGhrznwnVKwIxf5XUUyFZqzZEdkh7i/BsDkpLBVtEBeT6hCyvgy/HiODIgoOyUoiyr1xtmzBFghx12wI47ELBWrJcoCBdH+pULaj0Bq9oPSsn24Vao1LEWCoo2HdnYTQxYKx9vi+hS7RZ0fa1+7Wd+lx35dmZYVfRs3VVUjGTJWJcfU4r5rdvzqfzVbBrAuo7NidHzNgSwrjOdYhZJgnUcHxpKz8dNN96AL578edTnC/jeWV9DkMkh5QFJUUDVkckOIJFOvqcBa5bt5HUftz/6MB576knsss1sHL7XfAx2dWy+lGDpwErhKG7sBJEecoaF7sDFgy8+hYVLFgl57pRPHY2PHXMYutauwRn/exEmzJiIfQ46DJdf/QfYqXrZPJ97/DGY+Qy+f86pOGjvHdG5cikak5YoBFNkxEom4RQKAhykvi2knHlSpxVr7B7mbihYSUeDkkxeIQ/btMB2S3nfQLJ5HLocE584+Syc8KlTcOQJH8cRRxwOI5vFhJY6nPu10/CB3XdC76olaLACJAwP2WwvbDshmVtmFtjHkM4TaXpSqxpmxUo1q6plDp1EZlNJz5W6KGZLHdY26ahrakVgptDW3YuHH3kMyWQC8/fdE352EPVJA2uXL8aU8WPlOQYGc0gkmzDgaAiSLfjbrffgimtvRsFK4P999zs482v/KxkRifjTQaOHaYwgurQBCcL4upeEBD268DwqQVEtUDf8hTZLwCrvrkTp3uiANXIUI5XgKN0if3+nAtbINR3B2Sj2L1EtvVSW0pVafbhUzyY9+Hm8vvIKdPc/hkTCRT6fkSyh5zRg8pgPYcroUxEUZlUBrJvQ0RGV41ApWDb7OLODNHylgiy1rPpa9GRvwesrr4ZpdCDlDuJ/P7E3Tjl8Z9T7vUqAiLRQ2lABH6T7lrx6CYWF9H5amB404g//fhE/u/5B9BQMSedNbErhyAN2wZyJdUi4g/DzWdjJlFCIeXLJtAUMthhwyOQwUnhl1QD+cf+L6BhkrSUhkC/2yNFtBKzJ9B2k4eHEIw/EZRecA7e/C7qh2n0JS8SnkBHppbw/twh41KpXwSv+Lqq3VO3qWPqjRBgFsEYBNQWpioWwUYsWMaWiUKzOJ9lIpnKljQ5ViBUgV5lIlcGN2uuI3SsGlFRrHaUKW/LXwnxuSBPm7wgAGTRQ3yWYpTIyASeDKvRRXIJrAmgCTznGk/GNzsr7ymRzxfvhs/DfCgKOPcmSU8CqlDwOkMtl4RQo/sd3wRHURISQQViqQOcLrihQy/17HrK5ArIhmKdlYk0tKbTq2IKqsfU8DGYKKLgEw44ECgSY8+9Sh8tAgItp2+yAmdvtXOIsR8umAoyWUWbi4kzhz0W15NDuV8uwxlfkSOEk1nkzYKAAq6r/HTJ6V2OG9eyzz8NLLy6oahgq61ej+bIlw1qbHd0CWGsbp6oZVoGJVdracFLuOncXXHbZJWVnn/8WRJeqOWYKphZXfvGnSoesfJFUvvLaAWuckTbU/ah7Ks96FI1KeGlpa/Pp9VMJHgqwCtlLDI26Jvfw22/9J774+c/D6+zAN04/E42mjaTjIxkEQmGkM6LZpFq+dzOsBKyDFnDHIw/j4Scex44zt8MRex+AbE8XDKGJ1rgw/luHhZRgZj9MEfZw4Wo+crqFPnh4+KVnsGDRq7KNfeFzx+EzHz4Kmd5u/PyKP+LhZ5Zin4P2xaNPv4hXly5HU2M9sv392H32NHzjy5/DrCmtyPV0wHezSCQoEpKDlbBl46eYESPGnuOEdLN4Lzv18MrxM1UEOlR69H0NgZmAmW5G56CPb//kcrzR1oeLfvlr7DX/UNx911049ytnoGfNSkwYVY+zv3Qy3jdnaxR622D6WSQMX7IIBSePgPVkdgKuU4Ctq76sqko1ekk6HM+DTvox4SzVhU1LwCvrVdniwkrVoy/j4sHHnsQ9Dz6ORUtWYMK4Vnz0uMPwgT12Qb6vE2Ob0ghyA5J5yjsO7GQjMo6BINGCa2+5C1dddxu8VB2+e9GP8LlTT0PgBVK3G3LxJNJeUx/W9QGuYWAqAqcSzY9sTKWz8xbn4tsNZCM7yaBLZR3rW86wRjVikfmPO4OxDGv1IY2/sPL94+1TCR5q36oyCcpEkqIMpcqUGkGKyUlYyX4EyYfx/MLLkXdfQBBk4AUOknYr0qk9MWv816E5O6g+pVpBspsB62FjtyEKr2zVInXhMW1ZAuMi2IxAk8AQ6JKtZbaNfxKAUvyJWXWWGNhSEqBAVpjBigTfhHLJjFdeesxa6Rfw+As/hae/AMt1cPrxu+PbnzkEes8KpAyKyBVEkMcpACkzqQQGxciHPci5Hwz2waxrQT49AT/568O49PqH4CQMaE6AyY0GTjrhAIy2ctJfWiOThOyTvAvDUMJ0VPxlkC1TCKQE4unX1uDGe5+CY9UhM0gBq1AzQvpbJyTzmEglkfJzuPJHZ+Ow9++IhF+Q/ceVsCFLLUwYvhIL8jSVuSybjWSThHxZrpkom0qxO9GkKNYmUjVZ+QlKaEx9T0SXqIjM+thQLle9UzVPeIwIFBE4y+IgcI1YHioZEPlXaompzGp0buYjZcXISUsZXwZBJRsZBR7DiVQSWVLqxpGPKVBVCmoVaCZgpqgV9wiFmNXxxWcS0b4w4xlShJlZ5/tRvWtVtpiBMSpFS7Y6vD/WHlNhWmjT/HeDVGxlHUXTgSCac4/vUerByUIi6Fa8Zc9z4bgFoSwTNJP6fc8zS/Dg80tKYDBaOPGMa0QNrihjCAchfM5S85r4TIjb7vVxXZTwUkHEqyL2SRwUR9ZEwiPhiUuUZPXbO+6oaGtz9nl48YWXyvQHovcYt05xv3wLYK1t894CWGsbpxEpwRFdIjrdW+/DqqCfmujVbzL652oLtHI7l8UR50kUT7nxAWvl3W5awEoqi9pM5L8AeOC++/CFz38OHUuW4KufPgkzxk2AmXOQpAofHfjAkb6klYBVFgPlg98FH+XUD13DSsCaSxi46/FH8cCjj2DbqTNw9D4HI9/fu3m2tRGVYPbwM0QhF2xpowWSYe3XgMcWPIfnFzKqGeCLJx2Fkz52DLxMP5585hX86GdXYcf3vQ/TttkG/77/EaxeuQLjRjXgxA8diWMO2Q8Jw0VQyMAt5FDfUCebl8HWEaxJBTA40I9cJgMzdFhKfU4jJ5LlW+w5aErNqmkk0ZdxALsOqebxuPmu+/HDX1yDIz98PL73k5+hoXWcKBH/4cqrcNGF30fv2tWYM30svvCZj2G32TPgDnajPkGZJUa8c5IZYZRe2jowSyGeUbTqlVppuqERdpK5CkNAKhWBmV2lKnGyeTQ6e7P403U34Obb78Gq9l4k0vXI9w9i5+2n4bRPnYAdtp6EVJCHm+mFqVEsyoWVaETGNRDYLfjd9bfiDzfeDbN5FC799a9w9PEnKMBKpyVSJBkJsK4PUK1Yg1G9ajUnZTj67/os5c0JsNKeUXQpXsdadJ7Whx4cTZOiGkyVEXlHUoJrf7NlPTzDDBntB/uaIlB9lSlaBL0fGfffeG3Z5fCCZQiQBQNP6dQ22HH6+Qhye0BDEr6eV6AyYE07GReq5l/NQ1L5CWotBAH5FgXJgEb1ptCZwRqEZeURoB8+euD67Si4bRjMdiOdGgXbakVKnwjdG4+cp9pgCXijqq9hwPNJufWhcz+z29GXvQ9LV10Fx18EM8jguH22wbc+eyAmm4NIBU6xppACSrRdgRsgMHlOtXeyvIDowoeNFfk0LvnbY/jj3c/BZfs3L8Bus8bjmHnbozUZAE5Otf0CqbWA61uwdTJTqCgQwNEs9PgJ/PupxXj0heUo0G6TeUIdALhoaKyHQ62JTFZADrXNZ0wYhet+9U3MGJVAUk8qUSSOoQQDAxispxe2SCiaXvurX78ji0WmkaO0PtBnuEvFbPX63VHx6KHuaDgfMH6poUxveTY4OkrVlFZ/+ipnCpkAojHBTD3ZTzp1QUzorgfLTODvjy3CLY+9VrqlKm6nbK88Ig5YS0ZP/RRG1OLCnvzncttdnZFYbeiV8BKz0QXJYEeJGFnLZeioiFaLPWCj8akErPG2NnJvMXtdmWGNPIjKc2zgNHnXf20LYK3xFY9ECY5oBFGm778JWNWCLS+NL0WJSsX1Jdm5oUxZ3ESta5g2JMNazZncmBlWsW9KZUFFtPwAzz/3LL5w8slY/MwzOOm44/B+1k70ZZBwPeiOK1Qvbn4RYOUZlMPx3gGsGdbENCTxnyefwD0PPoBp4ybh2P0Pg5cZEJrW5phhZYSaVU+iaKuHgFW30a9reOzl5/Hsyy/JZnLa/xyOT33oCCA7IJmKn152Jdr78vjSV08XilNXZyfGjGqUfq0tdZbUvfqMsLJlDHsb+hRVYURVqrPQuXYNBvv6RKOSvyvRcMMMPXy4BUdEjALNhqenkPVM+FYDVnVn8N2LLsPK7ix+8ZsrcMjRxyLva0gkLAz0DeDHP7wQv/nlpdDzOcyesRXOPeuzmDq+CbozCCfTDdv0pber4+REDMZ3VMQ+WvOqFEBHy+hxAlp93UaB9GQrKS0lsr4JP9GA6268FT++9Cp0D2bg6Sb2njcPy5cuQfuKVTh03i44du1YNQAAIABJREFU83MfwaSWNLJdbbCQE3EnI1GHjGPCt5txxZ9vwF9vewAN4yfhD9f9FbvvtbdoLdn0dlnKpaug0cbOsEaBqMh/iCxXnOHxbgGsRd8s/CGiBUftbTYoy1pp0iNnMD6J3jOAVVd2jUAVngR0KqGEaS1Hb/YOvPzmpdD1bvg+aZ6NmDnlVLTWnQA3N1HooyRq6roVquHEosqSMVK9S6RfKvOnQrME7OQg7HQ7cu6r6O1/Ht09ryOb6YDjDsL1qUis+sVaVgNMvQ6tjTth4oQj4OSnAf5owFNtbTShqvYiVf8GVrXfjjUd/0HOewMJ9GHezAb84usfxZSGAFq2H7bUeaq+oaqakbCSoJf2zZXSAYJgiqv1GRPw9Z/fgJseW4wsAiS1APvMnoTD9twGTaYjmU/WrEobOMkME6RaYKMxMl98w0C3X49rb3sQC5f3SPssEUryPaSDAPO2HYOT/ufD+P2N9+LBVxYjV4CI1B22z0743cXnot4fhEX7yfKLUFyKfaL5ztgnfZMD1hp9wffCYbULvDGSwGCHqunmjGePewYayDhgn27XcXHzMytx8+OLY4A1BIQl57W0qVVRNo+rBEcAdUMyrBEFt4SDAwGsLLeR2uN4/n4ddKT8zJEyrOsDWCP97zsrsrTvhTm2Ic+4BbDWOGqVgFUoHuGmL7poMQUwnnKXXXbGZZf+tOzsm4ISPNLthzlaiaRWj5lt/AzrSA7kxgas4iKEdB/NC7DszTfwxZNPxlP33INjDpiPw/fdH25XL5JeAC+TRTJpi9weFWVV9F3VjikxyfdGhpUqwWiuxwPPPY277rkXE1pacdz8w6FTudEvbH6AVXYpiksoqKJpHhw9QFZPYFDXBbA+veAFeY9f+NQR+OQJh0HPDwJugAceehJ/+ss/cMZXvohd5u4sm1N9ysb41hZpC9PU1CT1NjBMDGQGUVefgO+S8mbCMnSsWbUCmd5+EaOihL+i4ipKHzMB/HtCaoJMZBwNg76N9KhJaOtzcdWfb8St/34Ihx5zDC799RWob24RsRGHWQ7fxeBABief9D8iEFVnBNhn9x3xlVNPxPSJLcj3twNOPzQvAyc/gJbGZhQKFF1Sa1ataLa70dHcMgYNLaMRGFQCBgyCW92Ga9Xh5n8/hHO//RN09g3A0U1MnjYTu++xF/o61uL5xx+Cnu3Dx4+aj2985VR0rVgCJ9OJlB3AsNLIuJYA1p//9i+4/q7HMWb6DNx85x3YavoM+B4pZSr7oVQiRwCs65lhjdon8OzDfXUkezOSjSwBxY2VUan1ijH/LVZGEd1FRAuWNhFSR7cBwksVjzSc6FI1lp66w/jol7sMbx8luPYxVuCHwI2Alfs2s6AMSjEDqqifEb1eDzJIpJfjtTU/RHv3I3DdfkBLI2HshT12+DoKAzug4Krsd1jMqNZiqNIajZaSYyrAD/pgJQYBvQMDuYXo7HoSXb3PIpFYg/o6F+lkUvYjWhHTNtHV04c1bV3w/z971wEmRZV1T6WOk4EhSVYJApIRBAEFI7K6KigquoqCedcEZtecwxoQf0lmQVEwK6xKRlFJgoBIBmFgYFKHiv9376ua6emZYZooi/T3oTDTXV316tV799xz7rk2yTLToEqtcUyTc+CXO0BzmgKmAlnbAVP9BRu3TsGOwtmwzM0I+FS0qaPi5RGD0DwjBo0Sa2T6Rrk9AqbMsHPXZ1amUpDuDwQ5URdTw1hdIOPu0Z9j+uItiMoK0lUHfds1wWmdj4Xf2MnMsSkpsBwVAa7p19ltX1J9sCk5Jwfw29ZCvD/tB2wusl0zJwma7KBGUMWgXm1w9bndIasBXPPoRMxdvRkkQgkpNu6/+XIMH3g6KzyoBpMlt+4KZ7qA1WNYU7/rR955sEaApMbM3nMPBuFkzVuUTfdf4XKaD39cjynfr6kYgiaHn8lglR+opNW/Eoe4VCXByYCVDi+cguOskqrqJUCqeOT3BrCKyyi7Do9pPQJY92yWHgGsKY5XBcDqmVeIrfBPB6xVZZu8R0QU36ciHvYGZO8ZVrFpVx1i7hNgrYQE9gArfS/l+Hbl5+PGa4bh8/c/QJ8OHTDwjP4MWMOUXy6JIBTys0zJYumWCPu9gEUirfBuw+MUJ8yf/DYG4G7tk0nXSl41DvXWI2pZRqGuQ8nJxOwlC/H5tGmokZaF8045Eyo1ajtUASvfX/fuMGAFYrIPUU3DghXLMG/hj5y4GH7p6Rhy3unQjBKE1SB25O/EmPHvokPXLji2RTNkpKchLeRH7ZrZojaVAIE/gLjlwFEkOJbOxkl+TUNAVbF5wwZECgsQ0GT+XRlgpc1ZMLFUbWY6CuIIoEjXkFa7CaZOm4vRb7yPOFSMeeNN9Dq1n6iTkWUURqLQggEGnxvXrsUtN1yLOd9Nh2SY6NejA668+Gw0q18DVnQ7ZIPa5OxEWjAsJOulzwA3zmGTJQKrmTXqEFJFlABrIEw0Kxat2oA7Hn4O8xcuQyAjHbYSwgk9+yAYSkNAkbB4/kzkrfsdR2VquGnohejduS2iuzYhqFpQNGKKNVi+LDz9yuuY+t+fUL95c0yfPQvhrGzqrgOfRnMqRcCa+EykAF5F24SylSSxNr6yv+/rI/dnSoI9sw8+B9e4xZMFEzhi46+9eSWvl4n/LjViEv0jD0/A6sCRRQ2pRAwQlxZQmEhrv+f0SyDOEIoKckfVtiAiTcKi5ePhSNsgyWGEfSegXfObYBRTHWs6HDJeY0MetyVQ6XEJvNrcV9mvUXJ0PfJ2TENewUxIzmZ0bN8EXTq2xLHN6qFhvVzkZGXA7yNTNRuyqmHrtiK8N+lLvP7Ohygm91lSMWiNcVTts1En83woCKIgMg9r88ahJLYKjlWMgKwjN6jg6ZsGoG/LdKRLxNZSEpcs6kSvVZFQp32A/kUmaQoMWxFAM9/Cna98ilkr8xG1bKRpDv7e43h0apKNNCcCSbYQJw6NavJJnhynulkVJhnBOQ4sNYj5v2zAVwvWsCM6N/KEwfX2HY7JxY2DeuGkplnIcHZhfSSEIY9OxZL1O1jRotompn/wEo6rnw0ftdZxhIJEKHwcGFxb6UDl1lwpLBp784wc+UyFEUidYSV8SoBV7EVe8oeTqmyqRfGGicnzfsfUBeuTZLZiMy8FIZWpP3ga7HZxclMbZQsbz3R3riRLcCu71ZQk0clcimKfKl6JgNV7y55IgisDrCzHdqf0EYY1tYfwCGBNbZwq1LAS4PFebP/t/sN7QP4MSXB5oFj+ARaxycEDrBVAa8JM2yfAWsn9EiYCQvBECxW51f3z+uvw7pixaNWgIYZffAm0kgiClg27JIK0UIhNBEhuZDGyE0Y63AykVHd0mGyOHFBRkCauUPTxkRCjbGI4hCVrVmPql19SFwIMGnAeNNOEaom6p/3NnqT4qFW5ZTBQ5PopIemmfKgpqdAVBYtW/4aZi37grP+l5/XEsIv+Bn+8AFZxAULBNKzZ/AfSa9aB5AsgFAwhoCqoUyuHWzHohg7J50fckaD5/XDMOBzT4HYJpHj9Y/MmFBfsREClGmkR2PJc8VQVNPssG5IWQoGhQsush9Vbi/DEi+Px47LVuPG2Ebht5EgEwyGPxudgWWyPosH6il9+wYhbb8b3s2bCicVwWq/jcdmgAWhSJwt2tBDRwu3IrZkFm0yYqIWFqsI2WXeImGEjmFULWbXrIWLJcJQgtGA6SkpiuOfR5zDps28Ro0aCmoYWx7dHk2Oacz/DtGAIq5YuweolP0PRo2jRqBZG3ngVmtfPhKrvgqqpKIk7MJQMPDP6TXw2YxFade2CT6dPh+wPUWNEaNRI3qZWOMIhc7eS4D14pDx2VSReyn8wsX4puZZpX+bYnwlYy2F5zzyGEjSKwnWsgtHbi1fyku+tw4kmTAkuwf87pkupjoUHWBVO2CW+BLsq1n8yx2GQJBdCDf2KH3+9F7q1HI4d5VrVpvUHo2HuQBQV5UKVcmGaZDYjkpsUnPOwsuGSBUkthORbC92agQ0bvgCMdRg6aAAuv+RsNG2cCzg6jFgxVDJFM6iUgJxlLWZYiyM60jJzMXP+Evzznofxy5qN0PzZiMXCOLbB6bzm/bZhLiCvgyRFWCobloDHhvXGpSe3hhbdzuwmqWT8VMdO6wHV/oNUMwYsyQeJSwx0xPw1sTRPxbC7X8DmEgkFhoNaGSou6nsCjq+XDilWBJ9K7VVikMlB3ZGgRw2kBwNsyhahBJ0vC+9Pm4tFq3YBqgbdoTXTRBAOzjupCW6+9HQ0THfgRAoQ8EtYvl3F4IemYP2OCJvxtGpSB/99/yWEjCgc6qXl58aepUkwQ6YiEPfeHAaJ5FRn7Z/9vj0DrCKZwKETNWBzSOpNyRHqqUtefA4++v53TJm/zqtPK7u85CwZJSg9/sdbo5KNmTiULTNfSo41OdaphIWtakwJqMZiBFipNnx3Iy9+yUqXBMvDVEyXkgF0qVHXEcC6R1P9CGBNcbiSGdbEB9qTayU+JO3JJXivJcHlAzRRAF7xSUpmVZPVFd6D7AViwndJHKfsvXsQRSaoMxJryHY3hAeshjXhSxP7nnn3YORtt+PV559H3XA6bh12FTLIoCIWhRzVkRZMg8mugySndA0e3Lom2WuwmRTcpDhNDqm3cfaOa0nKspic8KSNhNhmWcHG7Tsw6bNPkJe/C4MHXgy/ZSHg9pzjefLnqSSTxpL60ZHUjIw9uLELHJuCRZmz8IvXrsZ3S36EDgPnntkRt155EfzF22EV74Cm+dipEqFsOFqQPwfDQKM6tbmFD40Gt38h2aVEANJisaC4fgvbt/2BwoJ87k/o9UHlUJW9j8QMJ2lczNEQQQBSeh28MH4S3ps6DY1btMWo18aiY+f27HRJmzcB77hJckHqdRpi10XqLbhg/nzcc+dIzJ85C37JRr8T2+OWa65gl09JjyCgke1iIWBEWUqoR6PcLzZqARm5RyGzXiMUGtRzL4BwZi28/sbbeOzpUcgr1qHbNho0aYDjOrXnc2W2RNawc9t2/DBrJvTiQoRkB+ef3QdXnX86amk64noRA9+YE8T9T4zB7IXLceaFg/DK+DdgyyozTGxEZRncyoL47wqAdc+WFzHmHLS445rQtmZ/SX8PxkNaFfjd3TWUSs0SAq5k8yV2LXXHp8J17PWz6rKEFVKa1d+8/b0+LJv1xAG4PYJdFC6tBPno725/SWL0aA1wTAanWng11myZgD/yP4YkF3B9HhBETnoH1KndAZqvBgNWVcmB5GQCVk1Y8bqwjSAU/y5I6nqUxBdjW/53qFljAwb274xB55yKxnXqwzFK4NgR7lFKyTBuZklMrVu7atr0HFFiQoGt+LFi4zY8M3oCJlPCiWrJbT872up2FI4ShV+WkGaZuLJ/F9wxuBtC8R1QZJuTUXRN3BIGGhxJ5f7QMgz+OyVrdS0d05bvwr2vfIy122NsMFe3ZhBnndQax9bJQNCK89rHzrrsTEt1s+RcrsIydJi+ENbuNPDxrF+xetMuUcPIeV8Lreql4brze+KsrkcjQ47C0Yt5DSYQvSTfj/Pvn4iNO3VOBl567il46f7hQHExJ+BsKkWg6gyKVSRKKitsjiUShHupMjgAM+rIIctGgKdaAmCltnOyLbMpokRMvKnjk582YspccgkuY0w9YFqunYxXaue9j77GJYf4OalijUtVElzZfaMaW2JYyWyxtKVNIpuf6KjuxgWJeLgqwOrtZfR/T/qb/P1evHqEYU3tiToCWFMbpwoMayJgrUx+cDABa0UQWpYoSpTOHa6A1bOuL7W1B/DU40/gyQceQI7qw41XXI5cnwZfLAYpbiDNHxINtslGh7LiBONJNkaZ3MMIsNKlkIlHRcAKGOTD4fPhj10FeO+Tqdicl4eBf78I6YoCv06yV/Ha3wFpio9bJW8jwEqtE1zAyoEeGXLIDLwXr1uNbxcvQBwGzurbDncOHwJ/NB+qFYXqC8Lwp2P5ui3IK4iiUcMmOLrhUQgrCjTbQIBa2FA9rGWxTE2TJTZYYkbXsZCXtwXFu/KhkmyP+jdyAkAYddF8IQaD2NWdxTrSchtgxsIVuP3fL6LEcXDzHffh9jvvYJaMm9JTnEw99iyde6yK1gGiwTqxunNmzsCN1wzH7yt/Q45fYXnw0CEXIqRJgF6AND/NUR1pfg3xkmJOvJiKiozcBgjXboAodRv2pWPNhq0Y8o+h2LitGHEKudPC6HZSd9SsVwcFxcWQNT8sHTCjMcz55jvECnaCKuka5oZw3SXn4PRu7VBSkg9fOB2OkoHbH3gZPy7/Fbfe/2/cNOIOmCzOFoCeauRUlgHuH8Aq+h2686/0/9WDp72fW/v/k/sLsNKZJfdkrfJs9xSwJkiCvWOWJyaqH/P9vT4cGMDqgVV6cHXRi9UhAGhDppYlpg6/z4Tk24wtOydi7eYJAAqgatSfkUzPgjCp5zB1mKHg2QnAp9VB0N8I9WqfgJxQLzh6DcT0JVi/cTIsaRGuuLgvrh86CBkhC6odgxVzoKkKS4hFTS1H4lxDK0ZZ9FYWigICACS3lWCoKh57YTxeGjcJEd2EXwtwv0xZk6BZJvq0yMULt52H+hoxtnFmuXjP5zZgdDBqCUOSYAnU6oV6ptr+HMz7bReufnQStlOHHstC8wbZOK9PS9QKk0tOFJqqcj2pqpHbsUQlrJxU0y0TcigdC1ZtwgffrcIursX3QbF0BGwLJ7bJxT3DzkaLTBvpigM9FoEW9HNHGyrXmLXewAUPvodCwwefbeDxO4Zj2Hm9IcWpjZDMOQVq20VrqwCsZcl6r3Z//z+tR464LyNQAbBSwsGWqNxaqNgsE5/9/AemzF7pyntd5qPceuX+Q+h5y51O4lqaCmD1SipSvSZubRNzAWtlH0qUJLsGn4lv+zzJMCnRdCmZSU0+/BHAmupdKosH9nSb27NvOEzevTuGNVk+Qf8+/vi2B5FhFY90VQwr3QIWUBymDKtnzU6Brse2vvPmW7jthhsQMC0MG3wRGmdlIhCPQ4pRsF8RsLJzJGVy/yKANW7YUIIB7IzE8PaUD7Fuy2ac2/981AqFoNE4eUDhkFkdygCrSUEYMZv0x1ZgqiqWrF+DbxbNR9Q2cEqPFrjvpqsR1IvI3wiFER2FloIXx76Lpb+uRueOnTDy5htRNzMDshFBwE+NcizETHKQpp589F0iiCTAuiMRsBIjw+7Bgl0VgaGCGLW58Kdja2Ecj784Dt//shbtu52IZ196FS1atYBhEDtBoSQFpeQxSr3sKHFgw+cPchN4H7UxURXMmP41bhh2FbasXQ/NAc465QRcc9VlCCkmFLsEklGMgGRCpdYctg2dWm9k14GWXRdmIAv5ERsPPvkcPvp4Ord/lAMhtDyuBVq0acm1zHGTGspLMGM2duZtx4I58yBFI8gMa/RL9O7QHDddORANGtbBxs1/QApk4vHnxuKbH37BO1M/Qp8zzuRaOIVMXAh4OxY0AqySWrUkeHfYJ2HxSgSrHG9XUw9/qG4v+wpYec120SONiQdak8eHrz/VZ7Sq9HQpgCojGMrCg92P8P8GYBUWSNR3VTzThDwpc0R1qMR2kvJhB4qtj7Bqw+sw7DUM7hzHQI8eXfHCf0ZBUmxEohGsWrkGCxb8gMnvf4R167dB82WjVo0miBdE4ZOL0b5VNm6/+R/ofHxL2PECduVlszYK4rkHKKVH6Qcas1Ji6tO5mZwM81rksJkaPayyhWIliCdGjccrEyYhGjPgWAqb2TStnYYx9w5C6zQdmts+h5AlJdHIS51JKrpM04QlkYmTimItA1MXbMaIZz9ECYltbaBVo1q4+JTWqBW04JgRysKxCR317KT1iXqQ+qQgr2ExaPjml82YtmAFdEljkpi+q0bAxBVndMR153VHyNoBzdKhyiHXUV2UURhqAJN/3oYrn/4EtuJDpupgyvjn0bZhGBo5GcsKH49EwNwDlSeX26KEcWv1CZRDdT04nM+rFLAy1qR2S8LZmcrmiGUlZ+kP5qzF1z+sFqVbbkKyKhO53cl5UwGsqS6H3j0RvViF4Vd5pJxQO+v9olSKXDYXkxnWO0beg8WLl5STJVc1dY8A1j17Mo4wrCmO1+4Aq3eIROC6by7B+0cSnCwZPpwBK2XLqd7LA6wzv/0OQwYNglNUjCHnnoPWR9VDkDLTsThCWpA3ajYKcBnWvyRgDQRQbFp466PJ+H3Depzetz+OysmB75AFrCQJtkGAlQAXBzC2DFvzYemGNZj+83wUmTp6dGqCR26/ASE7LoxMCiP4afnveP6197GrOIL0UAgP3XUz+p/cExqxCRJJ36hVPRmLqNxTUHHNuEi+l7/tDxSVMqzCSZDlwFxQS/JkFRHJD8uXjjcnTsE7U78FQmHcesc9uO6mfzGTTwCY2FXLopZBxOzQ54jZpyQLydJVDmgJgCqOg5nf/Rcj//lP/LZ8OUKqhF49O+Pyiy5AvZphyHoh9MLtSPM78KsKG7OEsuvCX6MB4oFsvP3BZ3j0+ZdRUBLl1jYNGzdG+07tyMQRET2KYCjEzFEokIHlC5fgl58Xsqtoy2aNYZQUwS4uwSXnn4pzzj4DUdNEYdTEI8+8igXLf8cPvyxFvcZNOHNOQb1lUbDsQKEWH1IlDGvp4lj9QlsqBU4wzChNnPyP1a/tKWAtU8mIenMPsHqullWyrHsanVV2GzzA6rbqLntL9QDhfwOwumGO61XAWRyGUhZUiVQOf8CUZmHZ2hehm78iEJQQj8bRp08vvPnmW6hZK5ewFO8tliESTsOvGoZ33p4IWVNhG1H06NgC11x2IXqd0BGZ4QBi0Sgnn6hPsU39nMnoieTFDFrp+6kcxcs2MLQUEJPL9MX5UvBPAW3cAaJKAM++8haef/VtmLYK2bJx33Wn49LezZAdyyPTexfsimPRZ0WdH60vNkw1gJg/Bx/O/h0PjP0aeboJxTTRuXl9nHVSW4TtIvgZvIvep6RAImMmi9yGec0NYWeJhk9nLcXitdsQk3x8/ABMtKwfxA0X90Gf445Ctl0IzdEhKT5IUpDlzzZJmKHCCNfCS58uwr3jvoWiEeDOwZTxzyI3TCuozgyuY6qgnst0b6jtnDcDRdXgkdehOALEiJclXzzDLHcNoz3HBEZ/thgLV28vPf3K3Horc9FNvt5UAKs3UzwZbgWQ462ZLnNK+31cF4C12tpXF7C6nsF8esly3hEj72bAmogLqjruEcC6ZzP6CGBNcbyqY1iTs0UHC7CWk0tUuJayJf5wZljpsimYIMBK2TJiIVYu/xVn9euH6I7tuPCMM9Hp6GYIGSaUuI6gGuBMLsmu2NGRM9x/LYZVNx3Ifh8iNvDORx9i1bp1OPmkvmhSuzZ8h6wkWMjpuNaUNh3qkUgMp+bDkvVrMX3R99ilx9GpTSM8efdNCDsGDEfFjpiFl8e/h2lzfuJYVXJUXHfZQFx/+cXI9hMDQcYqBiRNBJG0gRFmImBJjMVOqmHdlQ+Fa928Pqii/ylRGJYUQJESxrzFv2LUmHewvSiC1h27Y8Lb76FW7Tqk+WXDRA4gKWilejKVqmQdrjdjHlHWENeJlSBzGAo2bcz873Tce8cdWLpoMbIz/GhzbHMMvfRctGpSF3bxdvgQgU8G2KskIxfZDVtg/vL1uPOhp7Fk1RqUGAZq1a6Ndh2OR83cGigo3kkkKBRN49rfjGAW5s+ci7UrV8IH4Pyzz4SjRzHjv9/h6Ia1MeTigejavRvWbtyC+x9/gRmVWT/+BClIYSp3hmIDKKpFkymir0wSnCJgLdfCptSIwwvod+86nuISflDftjeAtdQXwK1RZcmqa8BE/yfjJfpTjmXdV8DqKQncoS5/uOohwv8GYK381juSDlUhw7WlWLbmGRRHFgByMUhB27RJA3z40WS0atVWlLFKJhskEWAd8+qruGvkSPg1FfVq18AdNw/D+QP6AjGqLzdJlOGaZBFYNDn5RTWlVPMtJLseKV5WOyzqa8uk8A61jFFs2LoN1edHhEyS5HRce/u9mPLVHPgUGU2ybEx54V+o62yHStJ8l1llFlkSbC1560mhdOQjjInfLcW9L0+H6dNgGCb6dmiIs7q3glW8HeFgEDK92bZEj1a/D6ZlQqM9wgI2Fzh4fcoMFNlBVuVQci1TtdG5aT08c8e5qKMVI+SY8NGiYFPvTVIryWwYTNceNyXEsxrgzlc+xtgvl/OlnnR8S7z25B2oQV50iIpxMkO8NtmyCVsmNYsA4gSIqp+NB/URP/Jl7ggIwCr2MSrR8Rqu0U8o8RBV/bjv1a+QF0mIR90WXZ46rroSu9JtJIUaVm8drXJpTAaspFJihpV8JapZUD2GNUG2/MXnH5ebCyNG3IXFS5YeAawH4Ak5AlhTHNRUAGviofbNJXjPGNbKaliTW7Mc7oCVgKoHWOn/mzZuwsknnoiCrX9g4KmnolvLFggTYI2VAVaR5RbSIzJ2+KtIgrkkiWITn4YYJLwz5UOsWrMOPbv3wjH16sFnCJdg3oL2NSBO8fmq/m3CdMkDrMLgg0ClDEvzY8m6NZi++Afk63G0b9kQT933L4QdE1o4E79u3Ipb7n4YwZw62Jq3HUUFxTinb288dPu1aJAdhmQUsSGJ6ieDCEuYoHAvQJI3GdjBpks7BWBlH0QaHeG+6TgadCmIQi0bIx94HItXrEfctPHu5A9x5tnnsOyXzESpx5ttm/D7NK6ZI8qVDXQI6Eky/9+kJIrtcA1tNBpD0OfH3NkzceO1w/HrryuoOhUndmyD664YiPo1/Ag4EQ5UiQ2x1Awc1bwj7n9qFEa/9T4QDCOmG+jYtRPatG2FHTvzoNsxZOdkorCgEAFfCLHCKBbMW4AdW7YhJMu4a8QtUGwT//fK/yFaUoJz/nY6Lr70EqxdvwHPvjgajVu2weuTPiDxIWzFgUqKRWaPyCSpGsDYIgZWAAAgAElEQVSaeIOTIs/KTIQ4gOG5Jybg/1q4ur8BK41BoiyYWKj99qqEYRWGKNVDhP29PpTVsCYXuXhXm7ggVXV+yYsWiUw5w+X2XRXzSpIjcLSF2LDtPWzL/xqSVMDvadqsGV577RWc0K0DM6KyFISNOPK2bcX9d92PN8ZNwMC/n4H+/XrgpA7HIyud2EYLtkHPREJSiwAk1azS74g3pZYwzIS6LuOeltshh1XB+oo2a9Tfma5NhUbmNexATjWtJtZs2o4Lr/onVv6xE4oFXH92J4w4vx2yEeHFmpJolGhjvlZyECN21peDcV8uxXOT5mBnNI6gIuPkDsfixNZ1kKZSTT6fnSiFoL9LVKvq8DOuK2HMXb4NX8xdjiJDgmEbXI+fpTq4pF97XHN2W+T64/DZlMgTpnUU9LNpHf2McnqODUPSUJxeF1c9NAGf/ZQPEl8O7NsVox68CYoVg6rGGbDKepCPY9K4yTZU7gDgJgcTpOv7a+6XMbj764h/veMQYPW6ENB+LFpGCQ7StHQYgUxccd84+DJyU2o3s7uWNKkwrMkrRSnISVoWPLMn2odTBqyltqXiWwjfVsawLnEBa3WM7RGGdc+elyOANcXxqk4SnPyQHQzA6gVyu2dZxbsOd8Ba4TbaDtq2aon1q1bhtC6d8bfevSAXFiFdVqFxr1Uhy3Io880bvcmBRSnQPwxcgqsyXWIlLfUlDPpRZFj4ZNrXWPjLMhzTrAV6d+kCqYSqmw5FwCrulel1o2DTJQW2pmH19u34ZP4MbIuUoGWzenh45LWon5UBXzgDb0/9HK++8SG69jqJ5bnTv/ya5WgP3XodWhyVgzTFhEmOuJoMk6TBhmA+qJ2CEPBRpt+CYerIzs5G3vZ8OLIfobQsFBXH4cusjfGfz8VL494j2y5cdc1wPP7088JIiToSGgKoEssaj8fg82koLCxgWXA4nIZoLI5wOJ3dggkMy7KEWEmczaCIaZk/Zy4effRhzP1uBqDHcMLxzXHjVYO45Q2MGNe1UQ3rt/OW4N/PjEJUCqAgbqBG7VycfEpv2CCAbCEajyAY9AnGwnRQtLME3339LTQoUBwbd9zyL9StVQNffvEVZs6aDcuM4/7770EoLQ0PPfokbr3zHlxx/Y3cCop6GJNwT/g1u/Lo3TGsns+GFzQkYI1K6zK9+ZfwYP+vgdYUtxYR+LhtudgwhP0GSNaZlLgkGTaZovn9gmWtLJlU3Y6eHKEfagzrjCc4iUh1lKReEGPgpohcI55Sx4ZS11jvol06jrNZ3kuGbJOdGIHAOFRfOvQ4KRmikLT12JT/NjZs/QiSVAjbKcFR9WvjvffeQ5duXd1nn4ZZRXEsisEXXYjpn32OficcjzdefQY+u4Rb07j2uGJPcY2Tyr5fSHRZ6Ou6tdO6TM+N97II5PF9J6hmQSGgxyBW5b6xop6TXN3B5m7/nbsQFwy9GbbsQ9McH8bccwFapUcRVmUudSETNLaHU3zQtUy8NPUnvPDeXBQS6ylL6N/tOPRoVQ9hrQiOYbDzMCXKCFzSOaqyj2tXI1oGPpj+A35YlQ9HDSBq6LxO5PpkPHr9aTirQwOkOxEo1BON5ZV0jcSOUukGSY5FMo6u15QU5Afq4Nx/PYWfNoq62H8N6Y97rxkkQD7Jkaluwvb6edKCIYzteASrz52Uf9zcD7iVvKWrCe+J7n3weoYKebiw2av0tUdAufxDKY5ZXXLJ229EpEbnV/6a9/Ti92Tl2ff3MmDleyQSC3wNVGpFP5c1rN2l44q7R6HJMa3KfVlla1xljGvih1JNkHnxboKcoUzakNQuh86zUsBazmzJBagJi65Hxu4LYBWg16kAevf9rhyeR6huezs8r3ovrupQBazlHubdXBcvKIep6VKll+04OOu00zBj2jT0atsaF55xOrRIFGFbgmKRCyyxqxQQHcaA1e294rUJYLmr+8cgd8eAD6ai4ZvZszFj/nwcVa8R+p14IlRyU/a2+EOGYRWempRg4MDNdZKkjK6havg9fwc+mT+TAeuxjevi4ZHXo0HNTEj+EJ4dPQ7fzFuMrr16AYoP82bMgF1UgNuvHoyTOx2HsKLDNopEj1U2v1XFpusaJNH/ObiRZcTJmEHxQwmkoTBiIJyeg+Xr8nDjwy9jW2EErdu0w1vvvova9RrA59e4V2M8TuDTz7VsBEaj0SjGjh2Dli1b4MQTezBjQUVyxO7KiiokeRynOrBsMjRSMHfOHIx++SV88fEUOLEoOrZshAH9uuPkXj0gySo2bSvEXQ89i5Ub/0DElqAF09D3tFMRDPthWjHRe9GKslESgQCa/+tWb8LP3/8MybLhV2T07N4NLY9thmAojHcmvo8deXnoc1I3dOrcEa+Nex3/nTkbDY4Rxk2Cw7E4zCOdNdfzVtOHtVyPzyOAtXzw5gFWNzivLDPvMdE0X4ht5VrHJFBb7dZWGaXE9Y5eQJbqjiLel2oAWe15uW9Y8M3fkJHWCvF4GBL1DOWfu0kRN4koWEgx70qjUG5LJlInrs+ue0GykKaqEkxHh0WGMAz8d0DHTCxZ/TJsZxVkxUIgqODppx7HZUMuEzXliswOurFYDDffOgITxo1FvewwPn3nVRxdJwOKFeW67WQ1U1XX6o2VwFLcmMt18hXGbSLYJ8DqssHksQACrVTP6XBfS4Pluhm4/o5HMfHTadAsC/+8sAdu+VsbqCU7eV7YdgyOFka+FcKbXy3EE2/PRYnpMKDt3uFo9OtwNNLsQthSHJIi+tPSikcJtRi1llECyCuyMHXWIixZuwuOorJxTppqoX3jHNxzxeno1DgTQVKmEFh1u5jzyFOJhmzBIsBq+VwQQ8Y7GtYhB2dd+wzWFgOaJOGRmy/FtQP7idZBjsPJGM/xXxzLnZae2CLVScQnVJrVFMcph/lE2Osx3aUMrnd81+xJOGJV3AA9F+byB3bfx+eaDFrdGSLodfeQ7gl5c9n9bq7VpTEs/d5ksHoIbcjuOXuAlZIqvCa4M4LBejATz7/+Ed6dvhgtj2tbLhHnrXGJZE9lta3lVqQULt8bfwaUHsJJXPeOANY9eZIOqfceAawp3o6qAGtlDZbpQTwYbW2ST313eTixxQun4LJFpfzfqhuKPY2NxNErntWQIZfgsssuqe7r9u33DnDj9ddizMuj0LX5Mbj8nAEIxHQETJsBq0YOh39xwGqqMpRgGn5YshhTv/oSNbNr48zeveE/JCXBLmAldo+wkRtwKCSZ01SsLyrElLkz8UdRARrWr80Ma5PaNeH4/bhxxL3IK3HQuWcPyFoAK5csxaqFP2PoeWfgivNOQ1iKMGC1rCj8fo1r2NgEhaV7JBV3HxpZQSRuwiBOMpAOUw5iR0EEj/1nDBb8nodAdk08/PAjuODCC6FQ/znLgk9TS+urCbhSUEaGDJdf/g+8/PILOOGErvwzdnVxwCwr17baDteFEsAlOTHVaK/5fTVeeeEFfPDO27CjhaiTnY5zB/RDjx698O4HU/He1Olc36sFQmjVug1atGyOopJCrltVfSTbtUVNnayBQtS5s77H5vWboTgKenTrgo0b1qCocBcaN2mGdRs3wYhFoCoKj2ckruO7OfOQXqM2M6xCGE2Alf7hAVYIl+B7/1327FbCqJYLQKrqKeq+ScAPEdr/JRjWJMDqBXCJvb5ZGqz5+N4QY1ZadpXKbl4FYOVy7QrbQfXMzv4GrLC7YsHMHATVEyDBLxx1XXDHlrfMVglAJxhNWgxM8Yf/rbo/895DAEBcHOMFkvrLxdCtpdiw/XXsKJgBWd0Oyhk99fRTDFZJEivLlBRQuP3UqJdH4Z677+M+xTcMHYx/XjkImhOHQkYIe/BKBE18Ti5YoaQbgUa6PmKpiGFmSSVLe6neXLCNVNNJNfWGI2Pu4rW45Nq7UFIUQb00De8+OgTNs8Gu544iIeqviVEfzceLkxcg3zQQhozTu7RCz/aN4IvvRFARcmFLpVSTxNLjeNzketcVWwsw9ZtlWLeziN2FA9yXGjinx9G4ZeCJaJzuQOP+rJJgV1kCSky2MNwhwGqT475DlfH0A2pP48OCnT70v/FVFMqAT5Iw5rHbcE6P1iyn5ufcXQuYeXOxomfavwfDLN6aAFi9zyYyqN7fhVRcQNYynFrW75PnjNgOXDm3cGDe3cuTxIq5mWjS5x3De9Aqoi9i2ysmQMT7PCAoztdtW7THA7P/PyBcgsVTmbhi0FkWSWH0H3IjYv5ctGrdtoJqJJFlTf57ZWeaynpTCljLbnzZiXnMTUL2lBlWXWeWtboa1sRkRHUMayIgr04a/MXnU/f/jTkMj5jKFncYXvaeX9KeAFY6+sEyXSqTPOw+9fSXA6wAnnz8Cdw3cgQ6H9MUl//tbwjGdYTINr8ywMqyJq92KGHD2/Opcsh8wt4Nw0ooJupYUENpWLp6Nd79aDKywtkYcEo/+C3zEGVYhYMqyVGFVFf06yOWeEs8ho9mf4dNBfmoV7sWHrnzerRq3BDFponzhlyNtNyGaNO5KxzFh8Ltefhpxjc4tUsb3HHtpchU47DjhXCsKEKhIDOiIkDw5HwUQFKwocGfloU1G7fBl5kLX3pNfDDlC7w0fgriqoLzLrwYjz3+OGrl5jLAZJBBRiu2ycEvuQGTRG7C62/izjvvwKqVvyI9PY2ZVUUh4MGhDoNWVVGhm2T+RAG2aCFDJig78rbjpeeewf+9+DziER1ZmWEce2xT/LhkJWKWiZhho0GDBujV6ySUFOxCWnYGiuPUi5Zq6BwYhgFZUlFUEMH0L7+FY0moX7ce3nx9PGrnZmHsuNfwxtvv4I9tOxBQFfgVCYZuYOhV/8CjTz0NfziLIHw5wEqthZjpk6oArFXgnspqV5MfHq9L5eEOWBOvOxHYlJPN8RJP7Lvb5oYMmKhvkxtQJ1iq7n4NSgatCQyrdwwRjB18wHrLbf/G0Is/RsDph2g0ANhBgRZKHX5dRpNpM4/dLAOnAtC6Be7uU0ymP+TOrSo+xOLF8Kf9ip9XvgDd/B6QdiAYUPCvf92Cu+6+C6qmsKLBMCx++hcuWoh+ffvC0eNo3rA+Jo55GvVywpAcqv0sA8OpLPrefSVwKoJ8sb6wtJ7lT7S+ydwyir6d/mvDz4wbG8AxI2pxT1hdScdFw0bimzlLGNh2a56JcXcNQQ17BwrVMF79bDGefmcuHE1D3NBxaseG6N+pJTR9BzRyNqZvtXSWAduyAsPUAF8N/LB6CyZ/8zMKDQO2rCKoaewF8M+/t8c1f+8GNbaD2ViVgD+ZgnE1Kl2HcEsnNY8ArHQ9BHPLruOjFSW47KH3EVcBnyVjymuPoHvLOryOcyDqsqzVBfepjDW9h8a4vG7e5esZXCX0euY2Za4UN5H4TJAiV2Rpdw9ZxW8p+VB2Bi6v6wJgr79sCpShy9gKebj7LJD0em8YhFQHb0/e5xotibpV2pPFIJqyjJnLNuPcK0ei2XHt0Lp129J9ohRLVlL6sFtZcIIp0u4SmGIndV+JSdPdAFba98mlX9y6yte+I4B1TybG/n/vEcCa4phWZ7qUfJiDAVjFcyVWxMqNl8rO6q8IWF+fMAHDL78c7Zo0wiVnn4VsyMgk6ZVuVWBYyX6faliF2cXhD1glcqWlS/UFsHL9Orz5wSSkBTPwt5P7IZhQh5VKRjPFR2if38bVMaWA1eF6KgpK4rKCbaaBKXO+w4ZdO1CvTi088+8R6HRcC6zfloezB1+Jo45tgWPadkLcAlTLxsJZ36KGauCJkdfhqOwAzBiZKhksAxSBjgdYxd+5DktWUKNOI5TYGvyZtTFj/hI8+Phz+H3jNjQ9rg0mvPEGWrRsKWR5ls1W+VSH6j2nok0EcM11N+DHn37CD/PmwCbGk9sxGZzlDQaDjBNsx2YgS8fyOICYC6T9qoqH778fr736fyjctQu6bYPKbmVNQVZ2Djp1aIfaNXOQv20rcmrVQpRaUyhU32bAMHSuE1v+yyr8/tt6yJKCCwcOwmOPPYx69WshFivBtzNn4YUXR2HWd99AL4nAp0r4z4vP4aLBl0ILZpYCVlHDSljCBU2yVJFhreKue8qUyhQqiR/5qwFWXscT2vqUrvG8JnnMigCtBDxIHuz1Nay0pjWVp46jcTHpmSVhwyXxBFT32t/rw/HtOmLpjzn4cXY2AmpLOI6/VPorTknI88u76iYG/R5CcLl5qgWl3qRs/lMCJbgSa7a8g/zC6bCsbZAkCxdccAGeefZp5NbO5Tp1Glty4d26PR+9ep+M1St/RYZi4ZUn78aAvj0hWbq7PuypJFqEW9S2itg3BqfsfktqBUoSClmzJYlnns7NdqjmXGbwytJgx4Ds8yFmKZi5cDUGDr2Z/x7WHAw6qQWuPv9kfD7zJ7w0aRZK6LlUZJzQohbO6NoC6U4JfASFqf+zbTMwd8wobCWIXXY6pv+4BvOWrUWBQTWwDkLU6zVbxT8v7ouzOjVBGgqhElCnVj20brlst3BTFyyrp8EU0IUSWbRGm7AQwDNfr8b9b87mfScdMr59fxRa1QuxczorCciEbj+BsMSZK+Zo2Rzh9dSttxRQWSQ/E98jPl81aEnkPMuvV8kANfG3Ccdz5cHlI7SE+ZQEdPlsSi9BzP+9Zp+re6j3+Pdi9ETpjEgi0/jG4ceIZyfglYlfok2b9jjuuNauBD7hql3AmigL3h3TWu6+7mZ92psaVnLpPwJY9/jmH9QPHAGsKQ53ImCtzAwj+TAHDbC6FGuyHCP5fPYHYBXBU5nMtyonzPJLdMVF/6BIggF88vEnuGDA2WhRry4uPvN0NMzIRI7qR6ywhAErbbAcnDHDQBu5YNJE5FadUUKKE+dPfFsZwyoaeXO216tjpQnh98FSNfy2cSPemDgJgUAQZ/fphzS3hYAny/oTL6HcV7t2DrDZrVewEgKwysiHg49mf4sN+XmoU6cmXnj0XnTv0A7zlyzDwCuuQ7O2x6Npq+NRUKIjzefDbwt/QN5vy/DCA7fh+GZ1YUXzEdBsxGIRtyVFWYAgQLIM3VEQyspF3WatsHrLLjz41Mv48pu5KIrG8cqrr2DI5Ze5TAF5r9gwTIMBKwXAbKbjSNzGplefU5Cbm4v3J74LyxTsK7GwtFF7XjpUZydCAFuYV7jH4J6ttgNVkjD1w6l4+tln8OuKVSiKRmFbBurWrYMTT+jErWY0slui9/s0DjINI87n4tgS/jt9BooKowj6g3j4kUcw7OorXWmlcC5evHQZ5sycgU+nfoj8vD/w1FOP48STToashjmsFkGecBcFA1YBtJb+kiQJrmLyJBstVdWD768EWEvX00qC9tL6xwRpNLe68Wmc1GDQmgpZ490Pr46L1zuXVTgE+rBmZ9eAbHbBZx+ZyPT3cGtEiQb0CUZJIkaPZKjE3nkvwfkLgEHS+jJZJSef2JE7AjWwBRt3voZN2z6GhDzujXxSz974+LMp3H+U2FV6vkgyT/2F73/wYTz2yBOQrRiGDjwN/3nkDlhFBVBUSkKRmy6VX6Y+6BTEc+29m/Ihh3H20+VHnWTNdG20SIvniQAsgVeuMXWZH/o6SmbZigonkIFzL78e0xcsh2PYCMgmMoM+6HGD+ywTBD6+RUNcflp7OJGtgEJgWeK1g3tNawE4poESBPD2V0uxeN0OxB0JPr8DW7fQpUkmXr7zctQPRqGacWjkDE7n7hiwGGhoLstMZRPe3unum8wACkksAW1DCuPWN77H6K9/gekAtQMy5nzyOuqlA6YeZ3m718LpQOw3Yi8rf6+E0RWdZ3mwSt/vJS3FuYi1WMwx19irEheo6tM7CVfmtX9Jyvh431slGBWTxT2tPZOkH4hxFcMj9jZPuk7JFzKx+qNYxgXX/Rs//rYRxx3XCm1aH88xlhhRt/7eVRV5bGkp8SLspUUZW8KJpwpYuVWhm/srzVeU3kLvF+LI7BLs9mEtJwk+CKZLHjg/IglObXYeAaypjROqAqyJ2aDEoGvvAWvFZc+rY6os+bjbRbKcy4kbllToM5X6Mut9f/LisrshrLSG9bJLcNmQA1zDCmDevHno1b0b6qelsyS4Vf0GCFA/l7juOgUKAw6vzoYBa+nymPq4pDiFDvrbeG/jki8XqbqbC128TX37fCrXPOYVl+CFseO539+ZvU5BTsAPh2SqZMThbRzUWiFhAnr7dYVE8QG8ykRlj7g0klxJMDQFxYqEj775Guvz/kB2jSw8eN/t6H/G6Xh38hTccs8jaNWxHRocfSx2FkaQk5mJNcuW4refF+DWoYMw6IxekIq2I4A49HgJTIXqQAOwqJZXkqBpfugmSY99kMJZaNruBDz1wlg8/39vYVdUx5ArhuLpxx9DIECNZ9xaS3L8tW1mT+lcqS0N9WZr16E9Bvz97zj9tNPw9JNPshETAY5YLMqfp9pQ2s5N04CqaSwDpjFWFI0NmATzIolzg4Iff/wJE16fgDfeepNZXQqi69etg2OaNUGd3FrQTZMdP+nYhUWFSAunYdPGzfhhwU+IReLMCI8dMwadOnWCrpN0WLA7VINLU2f1qhXYvn0rWrZsicysGsJZW/ApLjNEgYUXQFUiCU4BsPKnOegpC02EckQ45ZYLOCo7XnW985I+c0jWwrrXW6aU8cZUjEvZGBEbV1bTS5Jgn6rxXCkrD0mIr714m/7vDS+NF00U72cJLqjlh7KSvSh1fLZXK0F2ThZ86INPP7CQ4e/BbrK8czmUfqE+SgRWuQtwKbATdYL0h5IxBHwI5NHzRzXjIsB35C0oiH+D5etehKxsgiLraNumDd568x1uY6NqlLy0GOgZuoNfli3B3/9+AbZs3oS2TevjnVceR+PcdCiOxZXbsit/TKX1jzcQlPSi/svU6oNci6nmU6UCc3JDlmUYFik8FDjUp5nnPvW3JFMkAlACkJt0jcRw2ia0YBij3pqCOx97CZGY67IrSVBpTQHQqn5NDDq1LXLUCBzJhKX6GNiSNFqnQn3Fj00FBj6bvQy/bMiH5chcMaxJNvp1bYZ7h/TC0WkOfFwfTMlB8kCn9UiwwASuqK0Vjy8lwtjAUBh4SWyFTGufYGtLnHRc8ezn+GjRFl47WtfNwPSJryFdiQrTJU8ttlezpuKHvLiMAIisaDxeXgU0N8p11xy6IjGlEyTCyQoHfkNpJrtUns4lDYx4hDdIpUk3GhfuG17+wfECb/Fce3wtuSW7bdNKGVZRo15Wwy56XvP1sUz8zwetPMayqMM2bB2KbENSA/h0zm+46s4nkB+z0LZ1axzXsnWld9cr90j+Pw+te3e80U9p7ea9RHyyFOCU+0fCLygZbVqshtLJULHcfapIA1WUBJPD7yflrmvEyLuRalsb7/u++KJ8L9f99Bgcdoc5AlhTvKXVuQQnL7j7F7BWfpLi4d1NBFEKWMXjLmQSye/fM2CWqmJndwvLkIMEWNesXYPObY+HL25iyIBz0LZxY6gx6kNHqxRtVWKT4awmq1ncjN7+1rmlOMf2+9vYD0dkP9ln06FAi65ZSNAo9DJkQFc0PPd/Y1FsWjjlxJ5omJ0DRzeEGQcZ/5A5B/WwdXs/eiwtzymvFGe/n3z5A/ItovNmVpUkcnR2CgNuXQVKJAufz5iOddu2wp8Wwq23Xo/BFw/GqNfG4snnR6Njt06o3aAhInocaeF0bF67GkvnzceAnp1w+/BL4C/JR8iMwDEjiPs0SD4NRlzn4EChAM9WEIeKo45ujR9+/R3Db74fO2IGuvbuh7HjxiM3J4vPiEkgtmKm/otulleV8a8bbsKHUz/Cscc2x7wfvseoUaP4/CzTYCdSxeeDaRDDAvj8fuhGnL+bbphJNa0sDS5jAgjIComojE2bN2L06NF48403sWNbHrNu9Kpbty66dO7C4JPqUGkKhIIhTuSsWLGC33POOefgxRdfRJ06dVBcXIxQKMRAm76v7JWYKtj9ja5gulTF23fXyibxI/skEawCyKYU9Bzg+Vzh8EnJxdLfJ/484e+JwFZRFWg+HweNpe1uSt31PGDqsgrlImVRN1jqVstfuvv94EAvjf0HnIVPJ1tYMu8o+KSWsFj1IpxouSaSwSkt1gpgi3nOP6M/BPyIAyTAJxH4I2aVrrEYTmABlqx6Do78K0yjBDWyczBp8pvo3Km7cOkm6apC6gUJBQVFOOdv52LenNlQLBPPPngbhpxzKhstEXAkt14PRKZaR8gGNLE4JrwzEWeecy4/m6ptwIkXI0D2vDa4nzK5DlMrK7+mcdKQ7w7fEhewEnjRZGaAyZhtxcZduGDobVj7x04eCr9fga3baFUvA+f1aYe66TKcyDaE04OIGVR7qkF3ZERlH1ZtKsHH3y3ElsIoTFvh3qmZmoXLz+2OYWd3Ri6KEHaont9dedzzoJraspkizovTV2ya5AIpMpJyzdl0R0KeEcag+ydj7oZd3MamZ6t6+HjCi1D0AtEKKMFwaX88elTaYZg2HIXc1x1mcGmt9Sm0YgrXaV5N3XZCvPe7z0xibT2rXtzlj0AQM58J0mdW/bCi3mtFJZ4zL6FKd5DBLM0Z/rkYO2EdJqT4Zayj2C9o3efUuQeCedMWfgjivV5yr3zrq6paYXnjub9qg5Pvj+dobJtk7kdJVh1aWjZuevA1jJ38FWKWjV49e6JevQZlxnmu5wH3fvMSoAmsauIavTf+BYngN3Ep9HYyTna7sbNpmsJ0qQJgLX+lyYpCbzyrA6y7dT52r/+LL48A1lSe+yOANZVRAsoxrN5HkhfZA8WwEgtYlfw2NbhZ1oe1IsCt/gjJMRMvMGWlVhVjr2qCnoMFWCPU/qN1a+xcvwmDz+iPdk2aQtN1hFQCYW5vv78UYFU5oJBdwBo34zBpAw+nY+x77+O3zZvRs2MXtDyqwaEHWAkDim0cKrWpYAdGAVgNTYbhlzF5+hfYuG0LFJ+G4ddeiZtvvQ33PvAgxrw5CfyRBRkAACAASURBVD379ECYgDjVcuoGjJJi/DhzDgd2/7n/NoSMIgSNYkh2DFHqI0gxguKDbcuIxW04ahBKKBsIZuO62+7C979uRKPmx+CpF0bhpN69oXFAYTPLuXPbdiH1pZpV08TO/J04/fTTEdVjHGzk1KyBN958Ey1bHItAMMif0zQNMV3nWtNoSQmya9aEoetuACBYWAreKRjwTJhIcqzIMlRJYZkgAdEHHngAs2bNYqaGNmK/L4DjWh2H+vXrc2C+fft2LFq0CNu2beN/jx8/nmv4qNUO/ZsZHtf8JMWlsdzbUgGs3rqZwFlU+VV/GcBaCgvKl1yUA9dJoNaTy5GrLQXoGjkHa26iITnHwGDIszwtG+5DDbDefOtDGHbJp9CsfogWB7ntiue0ylLZ0hpWj2GlaxFME4FNYlfJi0AmR12LfqNDC6/Cyg2jsaP4c8AqRkZ6Fl555RUMuvBcmNTiTCFFg8l9mKPRGG697Xa89sqrUCwDp/Zqh7dGPw8lHgF1c+XgnKMm1uZyQjCVF6eWgiGMe2cynnxhPE7s0Q1XXjYYbY6tD82KQLVJiizcwkn94pA0mXlSIbX1+oeKBJYBMpKicy7UfRg8/C7M+nkZM3mSZSI3PYAhZ3TF0TV9nIDzKYI5srjHqYIoAli5LYKJXy7AjrgNWdOg6CZqhlTcdNGJuPj0dtCK85CuEaEdF4lKt5cqyXypBpcdknlNTphL9LtSoCXMr6g+NSZpWFmk4dJ/v4+l26LwqxYu6tsJLz00EpJe6CZR3aT6HqolKh97SjxQUT/VCKuI6zb8waCQcJP82C0pobfQmsrgkgClG7fwc+WqYxiUcNsdtyUNtx2j++ECULeunBWuLvQSslLPddhLGHlu3uSI7BWJu11a+VguQ0t9a716coGE3dhPnB0n2N05R9Lqyl4VlCqpTNB9eA+BaAbZ5GyvqIjSvLT86HnO1dhSFINhWRg69GoUFZaUfkulkmB3faNdXugiKn+2KqhQKjn3ZCY0mWhJHDp6jshwiQwJBePp3sxKxrf8ccUb9gWwegnAz7844hKcyhQ8AlhTGaUkwFpVEPVnANbk06/8Ed93wJriMJV7W1ULzsECrLTw9ezSBSt/WogLTz0TXVq0gN+w4JcdyGTw4G4AnC3nTLwbkOxRMdjejMxB+kwyw+r2FyXAahpRQVJQs3l/EB988TV+XL4c3dt1RJvGTf5HAKvMgDUm2Yj7ZHw1+1us/mMTTEnChYPPw4i77sStt43Af2fMQ+9+fSD7A9CCQRTszEdIkfHjzLlIswow/vlHkI0Y1FgB/LKJEr0YtiwjkJbJrESJDmihHEQcHyZM/BiTPpkGX0YWbr7zblw5/FqW3IYZeDooKixE3h9bmZEO+QMIBYJ44/XXmVEdcfvtiESiyMzOxNlnD8DOgnxmxPw+P0t2tYAfH0z+gEHvP4ZewccjAEuBgML1dRYk6idJwVRpXazF76cpS0zbhg0bMG7cOEx8byLWrF3LtWqa6kNaWhratm3LmeSff/6ZN+j27dvjrbfeQtOmTfnnBFi9YIdb7ezFKxXA6rGrXlDiZbrp6/YJoCad74FmA/dieKr+SDLDWhmb6iocyoJYcTheZ2VizxROcND/ud0N/bIyQU2CSZ8Yc8HseMLE3V3XgR5T2emORXPqQJM6CwbMCyC5rlO0uOF6T05YeWY/ojaUL5fVzhoDDDYyUv/A73n/QV7BVDh2PvxaALfffgtuH3EzAqEQKxRMi9QQNlQZmPrJpxg6dChiRbvQsmE9THn7ZWQFJG7DwmNVWoNKAETIYFN7kYxWQcSWMWrsRDzz4jj4wwH0O7kLLht8Drq0aQGNVBPk0K6ogGFBkYlRNrmNFEmDCSiSZJTuren2P41LQYx46DmMn/g5DFlBQHJw7gkt0f24utCcYq47JcUEy6klP6KWghkL12H6T7+jiBzzicnVDRzfKBf3XtEX3Y5OR8guYEmnbRjcWIhnEgNWul5K9tL+ScCLwDQxq4IvFDJmkr96s1IArhLZj9mb4hj2yGRsKaH7ouPuq8/BbVcNhhUthOKyj/uDASw9hiRjV1ExtmzfBX96FmzXkyIjHGSHZ8eicg8FquaHj9y2XaM7Ojta+/ic3CQSJYMoMUjrr1D6CCWDeES9mkyPESVxjevuzhOS3kdruPc+mp8Sq2q4B7zbno0AMp07HZuSj55aRzyYnpmRYKLpO7m5Dvfc9ea9+/QmtAnb3XgmmhylNn+rfhfdfYv2IFYKyLCDmfjP+Pdx/wtvwPH54ff7uS3Uzz8tqnCQ6sBnIkBMBLnVnXNVBE9lSyIBVdoPCbiKRaTqo1d23C8+L8+OepLglOazWORwhGGt7o56e92eWTWkdtTD8F27M13yLvdQBqxe1q/irUktQ+xlqHbHrJaOwyHCsFL2tP9pp2He9G9wfu++6N2+PUIU0JATpOsw69WhiMT94Q1Yue0ABRYE8GLF0IIabFVBVFIwbe58fPv9D+jWtj3aNTv6kAasxK7SH7p3ArA60H0KvprzLZZt2ABJk9H/7DNw28iRGPKPf2DTtjz0OuVkOLIKfyiE4sJdSPNp+Hn2HMS2bcaYZ+5Hwww/ENmJsEpO0TGukpN9aSjSJSihHJhaGqbNWoCXx0zC5p1F+Mewq3HPgw8gPTMbsqqx+Qo9I8WFRTDjOlb9uhJ1auUiOzMLA88/n4OR995+h7O48VgMkqpAN+PwBQKIxWIMKLdu3Yp777sXzZo2YyMkrmklLKIqkCg4IXkk6dM4UBK1shy8kqsn/c5lRvW4jrnz5jJwnfb1NBTsKuSxYgdiAEVFRahVqxbeffdddO3alYMvTwJM58fOs6lq/5MWlOoAa6LcrjKGdW+/t7ItJ2UscajuV1XJhBPO1wugKO4hppWkj3Qv+X6KKLyMWXXJg9LiLu84br1XWUhQ9YAc6DGd92VPZGf0hqFnsvONxL1HCZB6NYZl1LHD9ay0bmtClCqbHDjLTiYcOw4ttA07Sr7Ab5tGwbJX8vj06H4ivvrqU2pYCln1CYMlLi6QYcbj6Nz1BCxeugTZARnP/PtmnNu3B9J8Cpul0d7H7CIxoK4Edk+mDrev8vlg+9Pw1Ctj8fCz42ArMtICftxyzeW4dfjlcIoLeH9ipQPjvjiXbdiSCo3KTi2FARDtbZZkwvYH8fqHX+CGu59i5UUNzca9lw+A5hQCUozZadUWMuCIEsL703/BgpWbhDsxtUQybXSsm4FRIy9E08w4AqoJQ48xC0k9YH1+UcvPp8KglMbcc2nm3UTcAjJXckdS1PVSTaNgGouVMKYs245bn56CXSapVkyMefQGnN/3BECPuD4SXnJi35JWDPpI9BuugfsefwkT3vsKOs0fKhW2AaqWoOQ0raGaIsEf8gs5vTutiOX2+VX4NR8CwQBUVSQUSaJtEhB1bAQDQaSFw0hLD0Mj8yu3VCMcDsPv97HRXno4zKUdjmUzIE7PyEB6KAyfT7QA82sq/D4fgkE/Qn7R85eYU03VBNtLz6RNSgEHGucDqByGJAMOtyNixpwVO2K8+Lq9MhR3Ula21lYWq+7JHK7svZQgI7DnqGQOJmGHHsSZQ67HkvVboTtA75N6Y/iwazkZVFojWknNfqn0txIliZh/ZUZN1Z1zMtAt46krAh4hB9ZTAqylS2YCqt0nwMoybwdfflW+Dra66/ur/v4Iw5rinT94gFU8momvqmLHamtYSw8iuTKTylJHqQHWsoUutQE7FGpYDcvEkMEX4fOJH+Cs7j1w2gndkCmrsGIRdlH16kyY6fmLAFYyC6EKGYMCBR8xlICh+fHTit8w8dNP0blFa5xA9vOHWg0rlR27oYHKgaMArMQ+lEg2YpqM+UsXYeGqFSBLk3BmBpo0bYQly5chOzcXnbt2E+YXsgzbiLNT8IqFC7Bh+e945r7r0bF5Q0iRAvgkHX5V55AsDh8KDQXhGkfh5xUbMfr1D7Bi7UYc174T3po0CZmZWRzEqFQDx+wPuPk49Zi575570KRhYzRp1AjXDBuGyy4ZguFXD4NtmlwrSkGS4Vjwk7mTbaFGTg0sXLgQ11xzDa659hpccvElHIBS7CfMnAB/Bjn0WlAIvNJYmDYkljMaLOnNyMhgFoBeFPDu3LkTs2bNxrPPPsdyYQKjFFRFIhH07NmTAS25FZMcmd5Pv6fNkzLiewscUwWsyRvP3n5faqtRau860GBsd2eRWKdVgXVICO4qkwiXC84o+UBMK99Twe6UbieVAFZPEkzndigwrL/9cBeMeAYgBWA7JiTZcNudsAWcYJc4YUMLuCnEgw4BVvFvUhsochpsZxuU4BIsW/s8CkvmQtWiaH5sS3zx+WeoW68WZK5vFb2JqUVLPGbgX7eMxJixY6DJDvqd2BljnrkP6ZIBH4E3lr+W1a4KL7uyTs2pzDCS8ZL7rqP6YPpDGDfpYzz2/GvIyy/imvezT+uDu266Bq0a1IBkRFlmKVPfVYd6osqQbTKTIlkMJR0JoANR28HPq7fglIFXwXYk1PHbuPuSU6FJJbC59pfOMYQtxSY+nrMEv6zZBV0mJYWFmkHg9E6NcfvgM9AsHIVmFcKmJAclPSwCqSpMW2KVBydEmF0WBkziuAl9cJktpGSBYFyJiZUMaoEjoVhLx4vTfsdj475Gie2DAhNTX/s3erY7GpIeE4xjQv1oVWPpmY2J35dWobo8qPATF4BVgZFeF3+/8ibM+Wm5aGVGSRxK/hEQJKbUfRY4EZGga048qoebOELycj+J0VnCIkbD5iXzaZ6UpVfEU1XmWy3yR5Qr0BgMa9BUlZ9V+hMOhhAKBRjMMqANBZAWDMLn0xD0+5GeFkYagdygH5mZ6bw3BHx+hIMaMkIhBsehcAiqX0LAr8EvKwy2aW2j49Neo9Cc10nqTUodUg0IEa5Xj516XOneKS7sddgsnmbIdz+vx2U3P4ydus7jNmrUaGRm5uDDyR+VtV/01iUCbK5RYSKoTASo1TkLJ8+XxOMl/i4x+k2s9yWwSgyrt3eWTo5KJ6LLaCf8bm8Ba+J+c0QSnMoKmmCildrb/7rvqsp0KbGg+kAxrFWBxdQXlv0HWIWrrmfDUP18qAy4HgxJMC0rcdPADcOHYdK419GnQ0cMOLEnMhUNZqwEAde9lbOQbi9uygh72dLqr+x/4B1JkmBiWD3A6tg6dFtHnPLomVlYvWUbXp7wOtoefSx6te8IssUVpkuiL+mfbrqUBFhVt3WFJQOmJsMMB/Dtjz9g/tIlsDUJug0Ew0Hotoljmh+L5q1acTuFaDwOaiZBrMbmNauwZP5i3HvTpTj1xE6QYoWQzGIoVjFLKw05hGJTgxXIwitvTMHEqdORXbcOZsyZi9r163GEQplxZk5Uv5BFEaNQWIzjW7dBk8aN0OqYFpg6+UO8/MKL6NKpMwNaGtdgOATDZUW//vprPPPMM1xnun17HkaPfhW1c3NRVFzM85GCEtu0Ua9JAyhhvzDXIdBKEiaW04lNlFQUXladNmF2KJZk5OfvxLRp03DHHXcwiPU26MaNG+P222/HgAEDkJOTw8C1VK57gBjWRDlwYgBRlTHF/jZj2d1TWxVgTQSTB+qpr4pdKB9wuQ7UnklJUmJTrF2CdSemiAJhYueJWSx98fKdgFz5r2VyWv58kktq4jkcaFC/bM4jpIpl5pPk7EAMPj/tXzJgadyCREgiyRXZdXt1iOWiek9KaZn8PCj+Fdiy/V1szHsfirITNWpkY9yECTi5Tx8GL7phcr2vY1Hg7mDSexNx6RXXwjR1NMpNx3tjX0bLhrWhGhH4VapPJ7dbMkASsmSFSzgp0E+1HybV9wG2SfdQQ5Qu0h/Ct/MX4qYR92HLrihMR0LLpo3w6lN3od3R9WFFdQQDJPsUCgpav8mN17QMlv4SZLQUP7aWSOjefzC27ChE/TQJI87rgZAW4dIIyGnYVmxj7Mdzsa7YREABDMOC5ji46fxOuPKMDjgqaEDSIyx7FaZCor81mys5inD+TfHFXW/pGIoPiJPxlYOSQDbufnsRRn84B6YcQBA6pr33NNo0zYVEdfsplgIQGKZzEbytuA9s8kTj4PaBUVSS3yrYovvQvf/FKIgJqW5OWgh9u7dHZkCDYcZFv3VS5sTjiMV0Ie8m/2mTnKKpJ7bJewUZW1HiUKf2PyURxOM6J4PI0IkS4ryWkoW8y8DTkmxQyas7XnRtpS1qXNk9Xy+x5knDysR0hdZS5QdejBU9H5RIULgXM+0nfkVGiGrYVTdZRWBYU1ErK4jcGplsMpaenoaatbPRqE5NdGh1LGqm+SGbMQbxdI4kWedaa04GpX7PSfZMYFi3DVhaEI+Nfh9PvzYZ1K24UaMGWPDDAvz32xmY/MFHfDGlTGm5hcVVuCUwl16pg1sbUG4gdrcmi6eyYpxaldKXwCr94fUmcd+r9AOJa6XIXiQD1pEj7+aOAOJeinrcykqzE6miI4A1tQXmCMOa2jhVMF3yNnUv0EpmCP40l+BKZWT7BlhLM40JT1j5bGflg1gBrLqf5z6sB7itjQdYx706GiOvuxGtGzTE8IsGQy6OIkQtDGzRx5MXUG4bIK5IvKpa2lKcLIfK23YDWC2TZKkSDEVCTFawS7fw2Isv4bhGTdGnY2cQi8kA3rTgo7YA5p/sEsw1VELeqFE7CFtk5UnapmsSrHAAS9evwWczvkPMcZBVKwfdep4I1c9WKSLYdLPIimNDo+NFijHnvzNw6bmn4rILBnDQ5sQLEZDjorlMIBMFuoIPv/wO//f6h8isfRSefellnHzqadzX1OvFSAGO5g9zsEMJnZ8W/ITePU+CSvWnhon6uXXx/nsTUTM7hzdFqk3lOiVVZbZz2NVXgxytszKz0LdfX1x37XUMNkuhBWfkVUSMOAPWtPQ0lphpfr84D669LvdwlsrEvKwxAcXVq1fjiy++wCeffILFixcjLy+Pv6dFixbo378/unfvjgYNGrBjMLG1BGAT17dkF02vLovP05UjU5udhx95vMonoCrAmvyBP4Nx3R1grXB+lQREqTz2e2QkUgmzmlxDVdnxON5kcxYh9aY/Za7MnptpwjKXMHWqa9NyoAHr0hmPwqcS2x8DCRccJwbdKIbic2AZZE6WBdsMsrxfSFNpkRNGU45EiSMLlrULhcYHWLX2VcjqdsjQce11w/HwI48KmT0ldgiccWsQE1s3b8T5Ay/Ez4uWsLHS3f+8CjcNvwzGru3wgczTBOgpA6yCqaOxqLJfZiWTwbRN+HwB7qpCHu0m9VcNhPHLijW4fsR9+OX3TQxistNlTBj1JE5o2wJOPAbij6kVjWVS2yrXiEcyocsOs6XL12zHWRcMRcywELIt3Du0H7LUOOKWhl+3Gnjzk9nYRS7Eqh+SHkfjNBU3DuyKQad1QZZUAKsoHz7NR7UHriMxSV/pGj1eUCTiUnkRgCTem2puVTa9MhFPr43Ln/gcn3y/GoatIDsILPh8HGoHHTaJ8l7VPfMEorl1TgJgFWuwqJulNdUf8COuO/h+RR7OuuxmxCk5KNs4r3dbdD4mF37FcqWzVPPvghpKPlBtLiexRcKHWFcB2UR/Y/5Wmi8u20xzh3rRkrM7gVc+B1AywIRh0neI86Tf0b4QN0zoBs1NmxswFZdEoFsmA2JuE2Ra0E0bRVEdOildXOMf6qNtGOKZpWuknKhJvbUF5c2lKHSuoooYIF6cUhuEN8kR2jQc7IoTW09KHAv/z951gEdRfd8zZXs6oSqggCIWVKSIHVAEC2IvgDQVFVDsICgComIBRcEuYkNRulIsKBZs2OgovbeE9G1T/t+9b2YzWTbJRhH4/8z68SVmZ2dn3sy8d889557rdstQdR0fvfYo2pzQGG4jDJUk7pwQ/nuAleYMml9Cug7dl4aufR7AD8s3s9dCn9698PIrL2LqhzMwe6ZV6xlfXxajtUvvMSdLKuqiywLoZOLP+Ps10R0serBGOHHB61ksfo5THsashvcPEefFtaQZ/IBoa+NMwpZXz2r/vbqGNZnZpZphTW6UErgEx0+uhwqwltXqJz4dnuD5aU30yFYuCf47gPVQS4LpTCkrOu/jOehx+VU4sd6RuK1bNyjFIQasFBnQEsMY6D8IWMl0SXYRYJURVlTkRQ0888KLOLpePXRo2RoeyraS9IxYRDKCIBbxULa1IYDJ2QWJ2QECrFzHIwEhBYh4XVizcxs+XvQVQiSCy8hAmzPaIiXVH3OztAErnRNXiEXC+OW7b1C3Rg1c3ulcHHPUkchO96N2ZgC79+yB6Qpg1frtGPviJGiyD3fe/yB69O4Dj8/PzqK6Tr0PxTFJkott8SnT/Nmnn6HbDd1w6sknwyUpaNumDe4ccAdy9+7lNkFU90TsV1jX8deff+L2/rfjks4X45xzzkHdOnVQp3Yd7r8qQKt4kiggiJgawhTtymDZV0ZmFjO13KPP1q2xVFDU+sTXNPE+IhGsXbsWq1atAjG7v/76K1asWMF/z8jIwNFHHw1iXgm0EuNLv1MLDgKwBHwyMzMZyNLvVBNL/+z6KapjWrFiJR4d/USlgNW5gci4J65hs6Vb5TGwSU/gSWyYLBiryNCjsq+pEmBNwKTuV5uVYPqmsaJrTz/ZQIbrWumng2m1JZU22Ro7cLFNeQFWsmNU2TiU9/6q755iV1bFlYOcgkXIKfoDkWguXC4FWVnZCBXVRoM6nRGN1IkBVdHOhk6EjF/yAfcyrFw/AcWhb6GqBk466URO0mRn1xCtoiQBLIhRpN/HjHkco0aOZEOjs089Hm889xjS/S4Gqx6XBJMABI0pwwJiHMVaahs9JXuuln2RWG9Umj8YdbDb+dK1G9Fn0DD8tXUvg7Ija2Xi2UcfxHmtToZCoEIWLXpEL1ETYZrD0mpi4U+/Y/CIMVj91yaeF5s3yMT15zeHqvrw/artWLDkL5SQ5JkUM6aEhpluPNy7Iy5sXhepbg1GMB9erxvsN8MyTVGnKsyQBYAp6wVcwdnS3CMRXFKY8VTJhVcyEEyph073vYlfNu7jPrJHZPrxx6dvwxPJj7WYSWYMBa6xYhjLMdoGNtTmjNhXApRRXcWkWd/gnsdfgi4roEKKe3p0wJGBKLsei7lRuDxz/2f2RhIwmNc8674gp2Zun8Z6X+sIWRpeKtoX2l/xPl9NZm5tqTRnUSw2V4Bq+iRfdgZhAqwyIHNQqwI40bUQBkwEjHk7TpqIY2QXZDYwtlyk6f6IscQawroETc3Cx1/+irXbdlkHL0pIGmS5sGjmZGTIEbgMatVE30edgS3AbiUGkrkmDOllBeFoBLIvFd+v2Ixr+w1BflSGx+vH229PwsWXdMasGZ+wJFjkAKxJyzKMKgWJ+39jvLz37wDVRJGvva5QQtd2CLbnzFLewtEKw9kbR0yQsYONB6xDBj8U68Nqb+RM7jrPshqwJnuXie2qGdYkx6uyPqz/PwFr5WCVbxJHfYY9XBVNHBWBVfr8wZIEUwZz5dI/0K5lGzSuURMDevTgnqw+otccDKtogE51J//bDCvJ5ugcyXQpEi6B6lG4rU1YcbFj5AuvvoHMgB8dWp6OFLeHg15q10KBHNdN2ayS1WaB5+2D1Ye1HMBKuDWomAi7VazP3YuZX3yGEqrDTE1Dm7anIzMrXeSc+ZgFy8qKNUhI8XmRs2MbVv3+G7yqAVVS4Xe5kJ3hYmC2bVcONu0sxt68Atw7ZAgG3HUvfIEUzlR7vG4hEzQ0qKobJSUheMigRDfw4IMPYv68eXj77XeQlZ6BtPRUuAwZG9evR8DrY+BPADE7uxa79FIf1GlTP0Sjpk2Rs30Hg0Ea+3AwxL+TCRKBQRIlRih1bhEf1F/V5/fBnxJAano6B2sUeFhtEstkeOnztDhTMEaAkxbK3Nxc5OXlYcmSJWzANG/ePN7GNmAioEN9WYmVomOwP0vvp6am8hgRkKX3yMSJ6mGzs2ti9py5CWdVpwlI6TxiLUPlANYkp+cDsllVwFjloDXx3JrcjCtOJ5FMOFnA6gScZdlWq1drbOkXk3tp+FXxEVZljP7ORVn17RNQ1EIUhhZjzZYXETH+gMdHigQTn376Oe664xV4tE4ww2cARkrsK6gOj6vO/buwOfdVbNo+Az5fAfx+Nz6eO4/l+DSiJOm02zfRvb581Sq0PeNMaMFCeAwTrz/7CK7ocBY7DMMgN1nLAInxjGI54tK8Z7m+Jkc8imCLTOIsUzOdnWpJ5SM6QtIcvDdk4OyLu2PHvkJm/I6qUwMLPnwT9TI90CNFomZfI8dwN2RvKia8NR0Pjnoa1DGbGKijMr245crzkeLW8fVvGzFn8WqEFHrWo0gxTRxXy43H7rkBreqnIN0sZDk0jUmE9ql6RcszkHkStfegIyanoipIghn0EPJVrHpbE6ZLxTY9HecOeAGbCg1mtk9oUA8/zHoVUskeAZaq9HIAVsZ9lkqKFDcSVfibMNU09HtoHKYs+J4l1HUzvOhz+flI1fPhp3mbVgRa21Q3q1Qk6keuh2M4ir3KWAoslFeUmCSlkT1/iViPAKKQiTP+svuw0lJJrswGSdNLTYLovFXbadpyF7bXU3IVpueVy4cJ0jPgtYz1OFFi94gVIFc4CIv+8SzBNnVE2EmKalVdnAjR/RmY/+NqfLlkHdh0OipUdrLXizOaH4W5k5+FlrtTGDoxIy56G5MMnPaZbH9h+77mXuEZtdD77tH46NMfuCSnadPjMXvOLNSvXxdzZs/FjBmzSp/XBD1XE8l84+c7e16s0i1TgT5gv5Y2HOxae3c6jCYArHauLxFgXbp0WZnSCjvhGp8IrAasVbuS1YA1yfGqzHTpUAFW++lyJAAdsgY78HFmzJ2XPLnwyVZw2EC0smAtfrt4AHvQAKuhY8+ObTj9+OZINyUM7NmTTZfcVnNzhi/Mrop6HeGCKKbE/4lXfFsbs7QPrd0YtAAAIABJREFUayRcDJfXhQjV8SguRFQPXnt3CvRgCTq0bIPMQCr3EPWQAy6xEQRc7VjhsACsdJlEdjlE9TM+N7YU5uH9Tz5GoWnCHUjB6WeciewaafsBVkJ85KxLzHGN9BSEiougShq2bt6AnTu2YefWfdzqQiOgLsvod1s/jHlyLPdIJMMjuv9JBswlYoqEnL25eOWlV9Gp80U45thj0aJFC5zW8jS8//4UkQ2nnoqULdc1FOTsw9T3P8DkNydj7FNj8e6773FP1AnPv4Dt27ax+ySNMzGXVDdszysc6PrciPINSyyCxsEvtbKhv9fIzobb6+HaW2YQrHrWmLCNWAMrCKLPkRSZwCbvw3KWzcnJYfA6a9YsLF68mCXD+fn5DK5t0EP7KK2Plfh3AsD0on21bNkKR9Y/KuHjUypLLc2UihmolGF1MqkHs371QD/v5TGUdpAa/33JBmY8SyU3bce+wmYTSBZoX2tyExb1WvZDbf92aAHr6u9GIYwf8OfWNxCM/ABJIvAm2oLcceftKM5Lx4/fqPAr18OI1uQ6VpL18mPh3o2Q+T2WrRsHAxugKFHcfNPNePLpp+H1ekrNZSw31YL8PNzYuy8WLJgP1TTQ+ayT8fYLT8FNhnRMZRKTRUCFWrlYz4/F5Il2NrR+OFnrSu4i7lNJsk7Rw5TOS7aMnzRZRomkYubn3+PuB59AYYj6LStoVj8bb45/HMc2rANFMbAnvwg//LEab06di0WLf2bmVDElZKa5cXn7U3FUrQx8+vMa/LxiC4LUYkQG1EgEnU8+AoN7dMAJR3rh0oKQdAKPDFUgy1YbIJY5RxnAiSdU9LpNuoaVkmWy6IerGC4GkFHFiyXborh48Dso4EfdxJnNm+GzN5+BWbSbprIqvKxkHK3VPO7Cc4JSzVSHTEkAgsuFmgdX3v4Ivl+xkQGyZOgIuCT4XQQuKWWrM8tJcyUZzJFPA7W6c7EKgdQviljvZAlu1cUGeS6aI8mhCAZcCuDzkj+AAI8+jxtu+iODYDoW0fLG7aL1lhZhGmNqjUO1p8TZAm7qoUQuwFyPKgwExfmQvNh6Fq05XLH6tNL2/Cxz6yYhR6e+p9xPlty0ZRdCYRe27i3Bd0vXYeX67Uj1qrjs7JPQpm1rjH7hPWzZW4g7+16B4Xd0g5G/j52yhaxdXHMuk+I6YdafJXVt6NjJDXhzbhAdrxuEPUENEcPEpZdchnfenQy/14UZMz7B9OkzS3urOmTB8SyqWBEsubY1PyUbe+4/r1Z8CmVa2tgAtSLAWsbBTuw7GYbVPgoh7S6NL6sBa1K3WGyjasCa5HgdzoDVCa8STTG8tMYeEvuSJzsZJTlACTYrj2k9WICVamlydu1ApzPPRcHmLRjUqw/qpqVBIvmK3V+OlmVWxPy3ACu1tfEGvCjRowxY5dQMvDdtBnZt2YL2LdugVkYm1+dQL9FoiCRplH0VF9luZG///m+zLvb3lJUEC3dDWmxDVIvr82JXuARvz5yJfF2H4vXj9DPPQO2aGVb22GZYRSsGChYpUOAYRKc6NQq0NK6BMjUZ6zdsxOrVf6LbDTfgkRGPIOBP4f56dqBPboucQJeBqR98iNv69UfrNm24pymZuxBzevElF/N4UdBDDHVJURGKi4owYfwLGP/cs2jd4nRs3boZPbv3xIDb+2PTxo2omZ2NwvwClufS+FNtk50FzsjKRFG4BFFqIUDBFNfnUp1UFEXBYmRkZqJm7VrMuMoUEDGTIIIcAirEKFHgbwNH+t1mczlIcEhJaSHfvn07171u3ryZwSuB3B07djAzW1DA4SczsNSSZ8OGDVi+fDl69+6DLVt37DcbxLOrztmHM9UVmDwl4yD692epg/vJyp6VeJZBhOTiVVmNn/NMnC6Y9u/CYVeAVmqfQQY1FOw72rs6PVATDkxlx/9PR/OvHx/BlpxJ2LJ3MiR5C1Q5IqSOhoJOnTujYb02+GJeMbJSeyMaynS0AAnDlbISyzY8h1BkCQxzLwJ+DxYv/hHNjj9BsEt88OLOo2fhtddewb33DUYoWIK6WSn45J2X0PSILKjU9ky2YJulLiJXcvsl2CiRLKsKYCUJMfNXZBbFQMYChRbDFdIlhFUf+t05BHMX/sQSZCLb2p/VCnfe2guLFi7E518vxl9bclAUisLn8sIMF+PILA8u63gmUrIyMGPuQqzakg9JdiMSDbPJ0rVtG2FwzwtRxxOCV4pYpjp2HCBMjFj6ypJVUnCQ3JS1OBaISa6GletL6dy47RgBVgNRTwbe+WoVBk78CkHqtGQYuKz9mfhg7IPQCnZzwq8qL04UUM2kxUxz+zELsFJ1aEg3sCVPx5W3PoS1O3IFi83GTGCXYKr/ZEAocKQwMKL3yEVXGCQLEG2rQU36jDBI4usteGdhmmQdOiceeDEQztGcdKOTot7IFvTi587qN6uqVJMsJOH0fS6XBI+HkgPEwrqEosVF660Jt8fF7Xfop9/rYWBOINvv8/K8r7jJZd5Ezt7d2LuvEOu35iK3iBKSYdTP8OOhmy9Gu1PrYG2ugRsHv4F9oTDGjrwD13VsA3ckRPCbvSHI/ZliIIWBq2gNVMYXoYKLxKZUUDHl4y8xcOSr0Fxu6IaGZ54ai0GDBjIYnj5tNqZNn7W/4ZJldJmwFt+p+3DUsSYrC06GdtjPIZiDDetkEzGsfxOw2mtYPFi1E7TVNazJzQLVgDW5cSpjupQocDgUDCsHMUkcvygVcHKwpQt3RR93MquJzD7KY1rt59yuTePvcMweBwuw0tS7a9tWdO96Bf5csgSDevdBo5p1YISKLUN+waiymkYk1B3GS0kM7GG+iWiHZ5kNcVbazgqbCIWL4E/1ozASYsDqy66Jj2Z/gr9WrMR5rdqgbnZN7iea4vMjVExOmUJGypfSygDHpKfJrAz/cKyEKYS447mGlbMw1IsQCFMNq8eNPEPHW7NmIo/kr6oLLdu0xpFH1BLOknzMohUD/RT1Y0LK5fEQoKRAS7PqjNxYsXwlTm/TBsOGDEbd2rW5zovAHwUdMaBn9b4bM+ZJjB41mtvc5BcU4MSTTsLceXORlpEh6k+pbyKDYhl5+/JxS9+bMP+TT1AjPRtH1qmHx0Y/hsaNGoEy6QQUqb6VpMVbtmxh4Eq1pMR2+1IDCGsRMQ4UHBomt9UhxkbTdQRSA0hhMybBeFpaNcEEOQAhXUcK2G3WlAAxgdiykrfS/n5O8EPHR6/i4mIGuxRcEYi96667uBb2+RcmYOLEl/e72uUB1ngw5vwucXksyV8FgPYf3loH9eOVAb6yc6oIguOvXWUH7GSp7TG0GRzrluegnIy82JDJqpUWbJeQHSZ68VrzrzzrpevRqm8fxtb8Cdi29w1A2gdZ0pip0jUXOnS4EI0bnIdPPy5AdkY36FoqZIkggQ5Dz0FeeCY27HwVurkLshzCqEeH4d57h8AwiR0TJmkk56dBpTZQrVqehnXr1sPjktH72q54YshAuKMlIFM2AkZcJs9wyPY5EAMgAKeVWqgKwxprdmIbDdGIEsARw0qtazTFgx/++BNXduuPElq4VdHKh1RBui5cfGnOo7MOKCaaHVkLF5zdHLLswfQvFmPppr3w+jwwQlHUCsi4/oIWGHzDefCU7OIepDq3KxMus6y+iGUhRd0luzDz3wSAFSqk5C46f44WU4Oc5RVEDR0l3poY8eo8vPjFOoSIxYSJnpd3wsuPDES0YLeoD63CywasinVINBaUdGEnezOKCBR8v2ob+t43BjsLihmEBlwq+txwGTICHmTVyEJqSgoy0vwIMDNKjKoLbrfwAuB50JpfSZFgmDrXO5MREilk6FqEgiFQr+vCkhIUFhWjJBhCSTiK3Nw8hMJRFBQHudRiX0EBwiEN4TAZKlEdcQShSJTna9ofOVXrJhkxiesvOpKVtsThZ5/b9FhxnjVUtE7wy6oB5fDFmidI0O1xK+h42tEYdFV7nFDLBdnIxbxVhej/zCfsffD6uGE48/h68GkkoVahM6C3oT+JnG2GNbkLE9V1BCUv7h/1At6b/wM0WYXLI+Pbr79F85Obg3Kn06fPEYA1xqxay2/chMJtuKxJqrRSWEirne1tKlP5JTNVseFSWPRgpVph8b2Oc64EsNqzVnmS4MpGzwliqwFrZaMl3q8GrMmNUwywlpfl/meAtRIZVgVvl/9WqaSirOGS85Int1j8nVix3DpWCTgYLsE8n8PEru070Pva6/D7t9+i2yVd0KpZM8i286Ll9Gg3DeeRSXJxTvK2OaSbUcsXYuI4LKJ+eiz5EUFISagEvjQ/SnQdIdrA58Wvy5dj3txPcfbpbdGgdj1ubZPm9UHSTdFChfvrWcSAFcSJSSS5gOYfD4YlhxKJEMsOhNraULabWg14PJg8czq2FBUgoipo0bY1GjY4ghc6bgvBINdiEq2bmmuZFGr9IZ4Lql3avGkrGjZoiHFjxyKb2r0opS6rZKxEve6I+WQr/2gUr7z8Cl599RVMnDiRe6w2btwEjY89xuofKWSzqqwiPy8fweISXNipI9qfeS6uuuRy+DxeduYliTE1micmiCRoO3ftxNCHHsItt/ZD5y4Xw4hoUL0eQQfwsRrsEMmOkJZxB/t02MZYscVWcHROOa59Hf4OOCSDCtvBmL6XAn8ytLnzzjvx+OOPsyR4+COj9rvUHAaWE5z+V9jVf3z/H6AdOOc4DtJZ7kjGTJaE0cnmCqcYK1qwKSVh+BKLIHiyrWiRSjA/2JvH7WfVosexs2giNu95BYqSC8MIMbDWNAUTJ07C5wu2YNOaI6HoZ8EwUsXcYwahetZjxYbxKAx/BglRtGp9Ej79/GN4vQFIssfqXUpTGAW+wOjRj2HkiEdY3pnuC+DDSc+ieaM68FBLF2aXxMzGNYrMjIoDFS1AnHWXyWpaueDEYq3IAEmILgWbJZJg9NwHdQMhOYCLrumDX1dv4HHODLgRLo4yG2lyXbkXzY6qgxOOqoEGdbOxe28hZn21DBv25AKkltE01A5IuOu683HdWUcjUw5BoXp7krry2RFlGC0Fq0wN0nnI4DWDS2YomUsSYQKwzi6iFd+EBH5ooiX1StSUkO+uixvun4CvN4e4zQlJb++56VqMvP166MX7yp0TyvsW+3ahhCUbGPFcSIwufa0G05eCybO/wZAnXkRBlJsO4YZLzsL4UQ9ACubxvc7Mqh6FwglIBRL1Zmemz76/rcQsg0VxjWzmlEAsRxYWkIzJwq26Vt7WqmMlJQzVcoYiBkKRCEpCEfY6CEUNFJWEUVgURF5BMXJyC1BQUIj84mLk5hchd18e9uzNQTAc4pY7hSXUI1TAIwavlkRY1sURy7KJEJ2TSr4KOo6t6cZbo/qgib8YXjOMsOzHs3PX4PH3v0Xjhkfig4kj0DBNgo/rY6ku246WRALFTu0mM93QEdB13Z4fxQ23P4KVG3ay0dWxTRtjyZKfuWSF1tePps3C9Bmz90u+xdYgjksqeFUCWCuTDMdmIMd8Q2s4rWekZKJ1N/aKr1ct92YUn0kGsMYnEelzznm4uq1NMndbNWBNbpQcLsEHG7BWBBYre8Dth6KsHJj/GhdtVD4MVQGtFYFV+qaDBVjpLMmZ9aYbuuHbzz7DFR074rxTW0AKhuAjaQ8bL5WdKMtMXJUPy2G9BQUfuiLcBWlBJ+mzHV6FwmGoAS+ChoYIBUJuF1au/QsfTp+Dtqe3RZP6DSGHdaSobihsrS9qHUVAUxrr0D5jWfp/cTRE8t4KJOz4ygLPZLRhyCrkFD/enz8Xa/bsQIki4YRWLXBsk8YCsLIRhmWUYsm24v/fZhlnTZuOvn37YuSIUchIT+fPkdkJmSpx0KAJmS0xk2TgMmLECMz/dB6+X7yYmUuq6eR2Mhb7QkFSSUExM5Hr16/HTX374sVx49H25FbMnBIALQkFmS0NRcJISU3Fnn25uOmWm/H0uLE4v+MFoubWp4pFjoGplZCyamLK1kbGzQzJxtRJXD8aC/u8Q6GQaMvTrx9WrlyJKVOmMGB+ePhIx+IvYiBimZ1+FuV9lfO84reJn3sr2jaJU/lPb8IBt/U82MyS3QYnxjTRc8KjZN1PdiDH/UXilhCKevkCJ0peJYhGnYDV8fvqb0chPzIHqzc/D0leC1XVWPxwbrsLMHbcBFx10QTUSrkeWqQBILnZUEhV85AbmYrVGyZDwk6kBRSMf+FpXHf9NVDdZCZEckthhqNrEeTl5aNVmzOwbetmqKaJGy49F8899hC8ILks9TwtlfqWNZWrqkFQ2VtMSCwF9GVlDzl+k1EQSTElauUThkK1694M3D74MXww6zPIkQh6dT0XtdIMZq1cSgCZKemIluQiakSwvcDAex//hK0FIUiyC24jgvoZXjx5x6W4oHkdyEW5bLXHLDol9qJktCTab1F9qy1pjjH/PKda8yQNPF9+qttPLrlNDj9UWiFJOiKmjI3hbFx4ywTsMAw2h6IWM6Pvuwm3Xnk+FC2YtOyUj4Nkyha4outGx0nOtoYkQzUlRPUI1LQsDBv3Hp6fNA2a7IJqapj22hM4+6T68EtBRGjIZeKnTZYns00BsclksBWjMq3kBPexFskE+8XlMAImihpSwZHH3mezJas1Dn1W16j+WsiMTXJz5+dDYpaVkieyW/S+piQosdvU0IZUA8RaUpubgsJi7M3N43+79+7DvrwC5ObkIidnH5sB5u7Zg5w9OQipKjbtDfKxtj2qFl4bfAXquosQDkWgZjbErU9Px7Qf1qBN82Z4b/wQ1FDCLJE2WbotQDiBfwKwbOrE92bliWgGrC4PFixejtseGIPCkOBq73/gHowaPUokPmSZAavTdCkesInrW/p9FUmEy5MEC7uo0jvV3i62V241RGojsSDapTb0swxR4WRWK1olrOOtqK1N/McTESL0t2rAmtxy7KTbkvvEf3QrqmGtiAn4txhWR216mZ7GvI6UGyBYLIyVhbQnSee+RMSR5CJk7c45iVQkydhvsrHvMuvrDiZgLSoowF233oqZU6bg0vPa4ZJzzkM0L+8/D1hJQkpglgCr6SXXSTdWrv0TH0ybjdNOa4kTjzkOUkiDh4Ipch20HGYPJWAlt2K+leIAK9UqkxSKAOunP/6An9euQaFkoNGJx+Hk5idZzGnygPXbrxYhNSUNTz75JDp27MgMaWogjddTNoAhwxKrDo6A/4D+/bF122bucUosCbUcoGdOhsIZ3B8Xf4/vv/+R97Vx/QY8OHgIFnwyF2qUaplI8mdyWwCqPSWnX7o223fvQo/eN+KF5yfgrHPPhupxIRqJQPG4RMcDB2Ddf0ou+1xXJdlU2fROARElL2wn4ZkzZ+L2229H9+7dMXz4cGzatLksYLV2WBHDWtl32u9XNP8mu4//+nbxAZPNcDjBq9231QaubArjXCsSBbLlOEHFeKvylpo4pnXNd4/CkNfgr02vI4gv0KzZEWjX4Vx0vugKjB71Ibb92Qy1Ui5BJOrh9iGSXAxdXoFl60chrC2DR9Vw0omNMX3GLBxRvz6DGmZMLaBgmjqbv/Ts1Ydl+mluGfPefwknNKzFbWxI9k8PmDDic9atOoN358lUHtTH7l+rsyf1KKXyDBZ7ShoDBqqRpfYgJaEiuLOOQL/7R2PK9E+RZkZxV88LUNMXgWxEROKNvGRlD9Zsz8fMr/7AziJyigV8EtC8fgaG9D4fZx2XBXc4Bz7ZDYOlrQTQCAyVMmi6FbgLNtU6D0sKbXf2LL3UycQKlLRQYZgRQNahSW78vMOFq++bjH0wETVlpHlkTHz0TnQ56xQe7+RHT1wPmw0kkyxigmnep2Qlt9AhsJhWA9f2H4W53/zKrZyOzPJj8cfvwK8XQNFLBFtMDrvWHU1gl46B9ic4WzsqKk0Ill4/IdE3rFY1BHp5ReKTEPXJThEJ33P2sHJdq/UfeQqowgmYnjFqYUYvLtPgBDOJ3AnokeEVmaPJnNRg92Wy/KXdct0o3QkmSgpKsDeqoOegR7B6zVpccloTPH/nhUiL7gHUAHYZ6bhx+Jv4YV0u+lx9Lh6/tx9SpAibAZJIWxQN6dyCiKpYxbVPrm6Za11TMzBkzCuY+PYnMCUXVJcLCz6bjzPPPsNarE3MnDEb02dYbW0ck/B+QNF6ryLGtDLAyrGx8zvs3+02OuxYRQKyCCKhMK+3ZV7JAFYHuE7WdInJkHIUfNWANbmVuRqwJjdOLAk+FIDVeXjxgWdlSwiLWco8IJV9ovzBEJ4CpZ+vDLDGzEMSZNIPFmClKTcSDGLkgw/ilWefRbuWrdC9S1cE9+4FcWXEsBLz6ByV/0WGVWTzRXmRWCbFOhoyNIRMHbLfC8njwrrNm/DBjFlo0uQ4tGp+MuSwAYVcKKksyTLrOdSAlQ8+DrCyBYqswPB68Mtfa7Dg5x9QKJuo17gh2rRpXWXASu1kflj8A1qc2gJjxjyBpk2bMstDtU4URISCQa7dpDrOuZ/MxYCBA3DX3YNw3333WQGh1cIiFEVJcQneenMyxj09Dpdddhn25eZg1YqV+HTeApTkFXFmnVhKYkAKS4qxcfMmNG7SBNu2bcNDI4bjiTFj0Oz445FRI5Mvnuwmy49SyVriOclxR1tGIUlOc5VuZjNz9JOO++KLL+ZjJTn0BRdcwH1YqyoJruhLncC8GrBWenmS3oCun/0v/kN2vXEZwErSYQJyXOssPlEWxDpY2KpmSBxr1MrvRkA2CxHSf8TW3Km46ZaLIbuieG/KAuhFrXFkdlfokfoMOqjO2+3dje37PsKmXS9BUXexHHXEiGEYMuRh7i2quA1mLylQ5Jq1SBT33vcAJk58Eapi4urO5+K1p0dCCuXCrQpjMgYeLBwRjCiDCfv0+KcAsgLMifp4EeCXOqnvN6YsCBaBsQY3gw9i1Aiw0rkoVLKhGTBVGSFXAF16DMAPS1ahUYaB/jd0hDtSCJ9LRohY2JRMfLN8O2Z9swr5YdGXOVU20ea4hnj6nuvQwJ0Dt1HERf8uWUXEjLB5k8skcELgnc6Rzsk6D7LYidVL0N/JiZoSaeIKszQ4KWhJ9bgEoTToiCAqe/HJ8iD6PjEdYWqfYyqolerGW2MH46yTGjP7WZUXGS2JumJat4WbrU7fRy7OxJ4T0PNl4YyuN2HFpl1wyya6tmuNSeMehlG0z3IvEPJuvrJWb11uhUN1yVYfVU7i2IskI9hyNWNiLXXcv9yz3KFcYEkxM9bCI6A0cSLmcD4GMoIiBtyuGebNRZKBgbBM96VwlqaWN2ykR/O6R4bODu4qVm8vwnX9h2HHrlz0vPAUjOp5BgLh3dDkAFaXpOLyuyZgZ7GJJx7sib5dL4THJBksgXVq8KYzYKfabFG3LPrCUiJFwPCyaQVWfVuJD/p8oSsVna6/HcvW7eX5oX6D+lj0zTeoWacGJ21pLD/6aAZmzZxt1+TExs1ZlhKfB7MN58rPdVlJBev4nIyqE9jEQlCHKoSSzly/GhVJoDKvZCTBVQCsPM862rbFl+LQd8+fR2NT/apsBKoBa2UjZL1/KAFreet/RfBTgFV71hXhxT95VTUGSTjFW4dw0ACrSa02wnhx7LMYPfRBtGhyDG7r1gOh3Bx4qGuZ/r8PWCm7LoKO0n/2IhsxDYQpqiG3WbeKPbk5+HD2x0jLqIEzWrSESrFUOAq3xSrSYnS4AVY+F6pLU1SEVQUb9u7GB5/PR7EsoUb9OjjzrDM5wK6KJJgckbds3oLlS5eje/duLPlNCaRxvZO9TnGf1HAYH334Eb5Y+AUeemgojjnmGME+WlKyksISFOzLw5R33sMTjz3Bx0H7vvrKq/Dwg8MQCUd5n2TGkZqagnenvIc33noTDRsexUCXWtWMfvwxXo59Xi9qH32EeIxJXmYF4BTw0HWpiKn4Z09+2VmDAnr6bpKHT5s2DT179sQll1yC5557jvuy/vnnX1ViWCtbgPjcHK0AqkHr35/F7cDaDpzLA6x2IE03OykKOFlpgVVi6Ci4tv9m/yxDwMaDWUsVIaJUm8cqex70PJEyYe1PI2DqClRPLvbk/oLdRb9AgYramachM7UVItEUSJKH98POva5VWL3tGeQXLoQkF6BWdm38+OPPOLLBEVZih1yxFRjkkG2a2LcvDx3OvxArV6xAmlvCpHHDccnZp8GMlkDypCAaJb9T8YqBFkdrxvjR53IDnlzJTZb6VqssqmTJKAFDkuFS+xLOsgnNqSlTix36fzI+I/AhHOUIeGiSC6u278X5XbsjHNbQ9cxjcM6pDSBrhcyGhUwf/lifgxlfL0exRmxmFH5EceFJ9THs9gvRIMMHd0kePKrJ8l9ZdUEXjUKFG77FIQooVDYqcD6Ldg0vj0MVfB2IsZQNAqI6goofL325FUPeWCi8ZyU3Gmb6MG3CUDQ5IpvNrspjnOLHWTDe1L5FJA+oP6o4BwNuur5RHVG3H6t2FqDDVbegICoY55F33ojbelwEKVwElZyFWQIrjLPssYiPkqqmPUvmeazaHi0j5MQ7jmnUxdXi/1Qfvl22CT0GPITiYAQjerdDr/ZNkWoWQHdn4L0lezHoyans9TD79RFo2+xoTthTjTHdu+S2z22bmGG1rzfVByvM4ZJzMMvEyeyQ+7LLiBLrS++6VXyzOgeX3TgQUbrIsooLOl6AKe+/j0Aq1ZgTyJYwbdpMVjbEjJQs8C6SAzFIWSEp4mRdKyJPbILUgU9tEjxWBEmsdpjY1Xg5cDKX07kNy3nnlPnUkMEPYdmy5bG/0dxGyqny1C3092rAmtzAVxYvJLeX/8BWhwqwJgKKzge8vKE/kIC1Illyed9fUR3rwQCs9vmTtf8HkybjgQEDcHR2Nu7tdxsieftiDKsN5OzzSFRj8P/19qYaJRuwcubU7jnLrVA0zuZTAKDJEjRqD2NomPHJPDaFOLNVG3ion17UgE91cQ3l4QxYNcgIy8AUUTBTAAAgAElEQVQ+Q8PrMz7iGlZ/dgban9++yoCVZEK0sq1ZswabNm1i5nTo4KFsyKQqZLikxQxqiGWkNgNco2TBRgKh9DKiBvddHXh7f2xYtxGnt2oNv9eLq664ksEdMRhkKEPysEAggEH33o1FXy9CQVEBBwVjx45Fp06dUFBUiGg4ghr1aiElU7gAx7L13FqnLGC1xVwWtv2Hqaqydz89HwRaqXfsjTfeiN9//x1jxoxBr169WDq9dt16PPzwiP0emf1qWK0YLn4B4tDFIXeOB6wxMPX/9aE8hMe9Xz1eXE9Ae2ztOdBZF12qmLGciy05Y6ylB9XjCQooBvZKA0xnGawII21Ww8n00t+2L78fpnakYJuUICQ5zzK58cM00mAYXtF5U9Fg6sUI6YuxavMY6MYaQArhjoF3cN9Vmwk2yFyIXXGF9H7ugk9xxeVXMXg8uUl9fPDyGNTP8rLahhxm2XHWYkKTuVTMNjFbKVgaF30P18qJllsxozuTZJ1W4EqSYM3udEkMWxSSy4WiiIYiyY1b7x2JhV8vRq1UD/pffR5quEMw9BBKkIovf1uPr37dIHqsKi6kIYgbO5yAAdedh0y3BpcWhp9AiBERpQkE5qxmpwoFzpbnbNI1qckMgmMb+j5QWyBJQpHix8Pv/4rxc3633OpdaFo3Ax+/8jBqZwbgZlYxubrgUsAqWYBVsHw081E9a5SKU1Oz8c68Rbhj2FhEJQU1Am5Menowzjr1aLhNHQqXZQofBrpe5AZd6upQxRM9DDZnYEvn4vLh9ZnfYvDo5+GGjJfuuQSdTqqHgFSCsDsN90z6Gm/NX4qMVA++m/Uy6gZkSBGNDbyob65IzBCYpxuWwKtgobX9AKtwp6ZbSJdUdrCmhPcjEz/CC5OpZQ2pB8CO8Y+Ofgwul8dKbEEA1mkzxAppORrHEmjlJLHiQWkiwBqv9LM5GqdfAq8xceiVElPBYKgsuxrPrFYmDS6vhnXwMCxbKgCrvU4L867911L7/QVxoPcwuL0Oy0OoBqxJXpbKAGt8IHXKKSdj/HNjy+y9XfuO5XxbxRwIZagStZVx5qqde9gfrFqzRBLnWrbOVXygKnJg51ckrGU9SKZLNAaU8NPCYcyaOhWDbroZNX0+DBt0F4yCAnioB6VlumS7BPO8XYVschLDeUg3IcDKLsHWXMkGSdaLM4vUh1FVEDJ0ribSFRkff/Y5duzNRbszzoKLyFdDgld1M0hjE4lDaLrE52HJa2ymkU6HAkNqVB5VFQQVGS9/+D6KSQKXHsAFnS60WA5RV2qzg86A2ZZAxqSQ3DNPxb68ffhtye/IL8zDm2+8iS6XXgaVwHskGjNWIoMlcsr1+NwM5LivKbXOIBYSKkhe3KbFaTj37PMwavRo5O/ag6zMTO5x6vOnQFaIiTG5jua2W29Fs2bNcOKJJ/JYX9utG3bv2CH6xZJxUzTIoDWQEoDH6y0FdnYAYF1blrhZkQE3pj+Ad6HNVJMzcJ8+fVCnTh3Mnj0bjRs35vNfvXoNHkoEWB1gpqLZKBZXxNXoVjOrVb+ITka1VI5Yuh+bpS9vz2WNvByfc0jwHAtEaWLEunblXbPymF26t1b9dAEyfB0ArQ5MWYOmR6BQgSKzdqQmSIFJoMMohNuzF7vyZ2D9zpfgkvOQkurGp5/Nw6ktTgN3wGS6iJg0ApGkDNBx2ZXX4pN5n8DUouhzVUeMG/EAlHAxPNQ+hkom6Hm0zYaSGHIy8CEHcrpvaZ3WSZHiFnJfdrGlulFTgosaushUb0m9kOlYCBvQdxpQVBURWUZIcuGekU/h3Q8/gU8FOp/eDO1bHAWzpACG4sNXy7bjk8UrEaL9yTJ8MNCr80m474b28EYL4ZZ1duGV9DAka1HjKsdYTa7oXW235Eni9Kq+iaLCiFINq4ICOYD+zy/E+z+sFSAFKk5pXA/zXh+JNJ8CiQF0RdqQsl9Pp0QglSTL3HqIJdhcRcm/RzxZGDRqHN6auZDdko+qnYXZb4xGTb/E4+miRAGBLW71Vur8/E/VZ1UfpAPzCWI7w1oUcmoWHnjmXbw6ZRoCpozZj1+P5jV9cMsaitQUtL97AlbtMtC6eRPMeeNJuCIFwqWakzhCXlwKWC1ptBBeW5Lg0vpeoWywWuW53MgL67i4971Yum4nyMg4LS0V48Y9ix439uT92/HktOmCYRWOZla06oi1yrSwiVUTl5YdxBJmcUOXSDbsxKYc0zk+Q3MamRtGQuXIgSu4NInK4OgU4sHm4CGCYU3EqMbv3t6mGrAm90xUA9bkxglnnd2u0i2dC/TBAqyJDkrE9fELQdWFgTZQraheNdH3V8Su0vYHi2EVrTYNzJs+E7fdeCOUkhI8/uBQKKEQXOTmSvb7lly2InlcpRf+MN2gIsBKICmkR+HxeREm0wFVRjASwcIff8Qvy1bgmq6XA0ENAW6TQLI6UZtzyAArXyfhQiqcGkVND7/IgIKMkHxe5GoRvDlzOvJJaudz46IuFzODSQDdZph8Pp+oG7WYh/jLR7JeH/WfDYUY7H/15SLUq1cPE16YiDat28Dr8TI4IxDPphmaBo+XHEtFQTQxLAoFE8EwPvpgKkY89DA+nPIh6tSqhaLCIgT8fu7lF9Z0rFi5Ak0aN2G34euvuw5Dhw7lWlCSG9M/3pfVGzBKIiwF3G81NTUVbp8XiksIGDk5TudDNVHEglomM9Szj3oRHqgX3QM5OTkYMmQI3nrrLQwbNoz/2WB/+fIVBwSwxh9vReCnGsxWfHWdwNXe0jnfJUrSMdYrh5svfz3Yv2A6Ub1WwjXLWq8WzguhUb2+8LpbQ9ep1lPleYf6hlKwSeal/JgpYUju5fj9z7EIG1/DJes4vW1rTJv2AdIz0iHLLn5uSPqnKCoi4RBWr16N0886G1EtzK1f3nlhJC46pzVc5PtqAi4GkiQXTe6BoWeOEmUr1/yFRo2PRQoloChZxayuxqBRY58EYfFDrUmImJJIkkpMpMsD3ZCxdcdOfP7Nj3jro4/x2/J1cMsyjm+QhWvOPxFuOYqQ7sEXS9bj6z82siOu3+NBukfCwK4t0K3jqfDrhfCSFwHVotK+EWUJItU9SrKbmTNb6mkDxORhYtVmDubrTANRA9gjpaHPEzOxcPVuluHS/H1hmxPw7rgh8FPra5o/qwBYRe2k+IRs9Q1lZ1gtCsXlQY7mR+fut2HFxt08D7ZvfQImjxuKVNWApEXhYtqNhax8jYltJuDG8VKS17xqo/Hvbs33KrGhgRro0u8RfPnTb2iYquLzcb1Rj5I8AP7Kj+LcQW+h0ATuu6Ubht56FaRQPkkcREsfrl0lUEetgSyJMUuuaY212hmxVFi0N6K6V/KMpjEnF+Y/tuzF1f2GY2dBEajlj9+fgk8/+wwtW7Yss77akuB4CbhzLonNN3ydSu9QJ1iN3768OteKQCupxSLhsFCZVYGgqApgXbp0WcKLb8+H8d9bLQlO7lmpBqzJjVOlpku0m38DsFY0j5a3rCYGrHyESZ6t2Mz53U51RHkubfbOK6pfpW0OGmDlSN7AFx/PxW09b0Rk3z48MuhuBCDBYxoMWImBEmouwb4l4eRepTE8lBsTYHVeRCfDSiycRjIplwthdicRhhaLlvyCr374EVdfdjl8UOAhzVFU57rMQwlYaRwpsxsPWIUsSmLAKgf8KJKAdz6eje3F+YiqEjp1uRi+gK8MYCXDJGJFywOs1FqGACvtm+S+W7duxR+//IG2Z5yJYUMfQutWLblWNWr1ZCWwSTU+seCcJIEmsGfXHgy8/XbUrVkbTz01FqGiYuzetQtuYmEhYdnyFRg5ciS6d+vOJk6vvPIyJjz/Apo0bsxglbLR4n60DHKoP6JLRpSy6orMNUKpGelw+33M8sjkPMlqDHHdKWFD9WdqOf1P/869See4cOFC3HbbbQz6Fy1ahEaNGsXmvn8LsMbPr3/n2P8rn3EGQ4lqgO334386xydZwFpGtle15WW/y0HHM2vmN8gItMfRR3aDap4EEylseCZabYjnQGUJfDEKtFlYuWk8FHUTM6aDBw/GsIeG8LNkm9ywuzm144pGMWLkSIx+/AlmUbM8JpZ8OhVZPhdcKtXqSdzWhhJE1ColmRcF8BFNwSNPPIM5X/2KLpd1RLtzz8YpJ56AjBQPqEST2pxQn0xmAek4qO91SQQ5+SX48effseDLr7Fw0Y/ID4U4gCbjpZOa1MTVF7SCzywBfJl4c/a3WLoxB1HdhFdV4DMNPHFLB1xx7vFQI/vglXS4qFhWp96q1OpF9HYl5tbUqY+sLdMWIEYE3v/wYpUzQAQo6RWGgo0hH24YNgnL9mqgi0gGh7ffcDFGD+rBjsc0JlWpjxUVuMLBVjRPEf2zSdFiqCrW7Iqg3ZW3svM95TOH3XEjBvToDD8lC7g2mT5nA1Zq9qOJe+r/IWAVCjKJnZD3BSW0vbw/tuXko33zGpgy5Gr4o8UwVB/m/LoefZ/6DIYq4e3xI9G5dVMgWsJ3AdejmmRc5QCslks0Jzks1CeSDQLAkiOzQskRav/kDuCN2V/jvsdfRrGmM2Bt0OAoLFmyBGlpabF+3XQ/TJs2A9On7e8SXOlzZoNX62ciJtZ5N1f2Oz3fVLpC/6i1ULKAtbwkXSKG9QGSBDtqWMs7R+d3VwPWSu8EgUniGPPkPvUf3OpQSIIrS/olWnLKB6ulcLKiy5dIEhz7pMMpuCLW9XADrN9/uQj9e/VE7pYtuK/fragdSIFbM9gZj9gnBj12P8t/K/V8CJ4ZbgFg15RZbsj2IiSyqlTUKgnASrJTtxvfL1uKWZ9/jssvuhTZZDQU1WGGNZbAHo6A1ZaJabRy+HwIqQpmLPwca3ZuQYkMtL/wfNSoVYMXKJslpnMhwFkeM0djQyYtXM2m68xmbt64BcuWLsNpp7XCR1OnIi01jR0GqTaT2s34A76YbN8k8CzL2JeTh68XLcI5Z56FzMwagGYgPy8PeXlUlwfMnTufDZ1ocSdwml2jBp4dOw716tbl7+WKOgKglh0/MTbc9kaLcJ8+xe2CN+CH1+9DelYWJLdgo+g9kiYTkKf9HkjAWlBQgMcffxzjxo1jSfCECRNiLY/onA8kYLXrWeMZwkSM4SF4vA7rryxPDhwfoO3nkGmdVUWAlVkdx+Ik5nuLnbE/X87iFf/98c/gnFmfQDczkZXaDg1r94CKppAM0VKKYZhVjK9KeVi76ynszp8OScqDqkqY+sFUXNrlUg5EVUX0z1QUN6j1VF5eLi7vehmW/LYUsh7BtZ3OwZvjRgCRYkQNYlUVuIwgg2HdtG2XKrvEwk13+74SDB0zDp9/9xvy8otQM8uPurVro1Z2NjIz0+H3E4A2sS8/H/vyC7F9207s2rEXQY0YWCGRJIkvsY4tj62HDm2awec2UBTSMWPRMvy+Lpd7mLqho36GDw/2aocr2jaCHKIeqwRWrR7VnKzSRd0qST5ZAmuBVVamiN6lfL3KaUNU2RlX9r7wHzYRkr34da+Cbg++iq1BQGUnZBNjBt+Cfle2h6EFhXLEbjVS2Y6FX26s5YqCKAyyx+L2YUAQCr78fROu6z+cy1JV3cC0SWNwxglHQCUHZoNERGTsFYJBnDqZY5lUCCMW/P9vDCsdNSUHaAyWb9iBzt3vRdQEel18Cp68sQ2U4n0IeTLx7PTv8fiHf6BmZgCfvPsCmmS5GexzWKDpUKg1EBkoSRLcJA6Q6VkQDtl2qRTJ2ynZQCuiqbhg6hHuWyv5szBw9KuYNG0e10mTx8M111yD9957L6a4sS9rRYC1IgY11tu5EsDqvH1YiZGoZpTGTNMRjoQ52ZxMR4jK1IXlSYLLY1idx1kNWJN46OM2qQasSY7ZoZAEVwZY4yHoPwWrnMGI6/1ekelTZQ9zqcSj7CAfLIZVVD2ZWPbzEgzs0webV6zAgF690bh2HZjBENwU0Fi27f/LgNXJGgtpmKj7JAmpZmjMxNH/uz0eLF2/Hu/P/QQdzjwHDWrWgRzRYTKTKGo0D5UkmO4gm2FlQMnBq5AuEdimRTcqywh7XPhiyY/4Ze1qUB659Tmno8FRDRiwUh2o3U+WnfvKecA8fh8KCgoZqBYXFjG77HH7sGrlam5Jc8rJJ2PKlCmof2R9FBUXITUllQjqmIEDgWECxTo1RyR3TlmBFtHYYMk2LCJL/cmTJuPtyW/xcUS1CK64tCv633Y7PG43M8LchoiMRdipla4cSRYNKC6q4TO4dyt9MUmDUzLS4U9LheJxsxyY6oc4kqOaowNIpqxbtw5XXXUVy4LJJfikk07ic7Xdig8EYC17uIllpqVJtAN4ckmuBf8fNksEDBOxCYkAa0VglYP7BEGE/XcOPhM8V+VJg+OPac6sj2GqJsxoJrICF+GoWjfAJR3Ltas0T2lUbW8EIWMjVm19FCXRryHTgwIdN910M4YMGYoGDckhWGfZn8vl47T8F19+juuvuRYlwQjMYBAvPjEUN156LiQtJNxQaW4IF4h6fTM5hpX5PtlEGG4UGCp+Wroak96ags+++A7UhYQM7yjtRMwUzQ9s1sZ1fTJ0LSqAlWSy+dApxx6Bls3qo1F2AC4pin0hAx9+sRQrtxZw/1KXqaFhph+P3tYRl7Q6EiUFe5BCCapwBC5FZaaQKw0ZlIpensSsxuZ+iaSfArQK9uzfeW5oyqPrH1QDmLksH3c8+QHyCCxCgss08f6ER9DxtCbk18Nybad/RGXPlbjvROsgWdKEZJUYd1VFgSbh1WlfYdgzrzODXjfdg0Uz30CWKwSXRL2x6b7UIBGLbtqAVYdhmWX9W4xzZef0d99nwEr+vYoHU+d9hYHDJ7K79fjB1+P6U9OghHOxBxkYNOELzPp5PU5t1ggzX38SqVoxZJXE0JSwp/WTGGcBWMm8iu4d4WVd9kXSaR5vxQWDa6RlhNU0dO51H35asZZbCtF1Hz9+PPr168cJW6eCKR6wJoodEzn/VqTmc7axcR6tDWqc52AJldgFPByO8DqcDLtaWYxbzbD+3Tv4732uGrAmOW4HG7AmC1YZZFrncCAAa5kHv4Leq5XJgkvB9P4B58EGrOtWrMSdN/XFyh9/Qp9rrkXzRo1hlAThMmnSts7kf5hhjQesFHGSZQUBuAjV/5CREDlYyjI27N2Dd+fMxqnHn4SmDY5ml2CSBLtUAbYONWC1a1acgJWOW6f+qIYBI+DDdyuX45ulv6DENHFiq5Nx3PHHscSWztc2DSpPDkz3rQCsBXC7Pcy0Ur1pjcxslBQHsX7deqxcvhzt2rXDo6MeRfOTm/PCTCym3avWBsc0rpR1pn2QWZMd6dN2O7fvRI9uPXBMo8a4vGtX7Nm1GyeccAKyM7K4vogBtWZwn1bq/0r7IFkbmWSoVJ/GbQlIKylBcovr503xI71GFnwBP9cb0WLKZa1JznHJbDZ58mT0798fl156KV599VUOFkkSzaHkAWJYnfOZzbI6Aaqz/rK6frXiq+YEivG/O8exbMBXrgsBb5ZIhMKBxN+80Zxs8O5d2/DDjz9AVgMw9ZpIU85E47rXwaucipDmguL2QUcOiko+x5/bxsKQ1vD9HQh4UVxUgoYNG2Hsc0+iQ/t2nEjSNXLmlTDgjoF4a9KbKCkJIcvvxmfT3sGJR6RBMsL8rGgUsBOgYcYvWYaVJlJK+KmQXD5ENLAZ2ve//Ioxz72Mr39bzfs1FDci4SACMtk/kbmqgoAio06mC00a1MaJTRshO8UNM1rEgKEw6sIHn/6EldsL+XgoYVXL78bzgy7EeSfWghHMgcvnhx7VuaMr1RQS+6hbNfm2I7ydnGR9LCX5qGzBYs/+LcDKdZWKgrA7E2Nmr8BT7yxEiIzfTCBdARZOfwnN6qTANIjdrJpHL8s9rZuMuEWuNeZJTkGx5Mbdj72Mt2d+CZci49LzTsXb40cAhXshmaQ8Ickq1fiSDJRqWIW09f8rYOUHUXIhKLkx/LlX8fJ7nyJNAWY8fzdOTc2DxyzChmg6uo+eg9837UKX9m3xxhP3QgkViqSFIkGmtn7W8yyMrCoCrIKFZlE53ViqBys378P5NwzgXsDEc1P5zG+//cYGfIkAK4FWStaISaRsjarYLbsHWm8L+Xp5rWzs+cqOB5JZu7j3KsuBw7wuJ/OqBqzJjNLB26YasCY51uUBVjtgipepVW66lPzqzs+wHQ1QltR61kguWBo+lDaaTvKUrM0qP45E4Lkix+8yzGq8VfhBrGGlJZHObstf6zDwpr749euv0f3SLmh1/AmQQiG42cnVKQmmjGNyE1nVxvjQbC363ie+vgSICGyQPMbr87NLLUlJdxYX4b2PZ6NR/aNwQqNj4TaE3Iyy+ARuuYzUvnOsNjkHq/CX2HAOiPiudzCsVgP4IIHu9FQsWfsnPvtpMYpNA8c1b4YTT22OcCjENV0sa7Yls9a1tlvbidpPIBKNwusVda8EcqneNeDx84lrmo7169dj44YNaHv66bjnnnvQ7rx27EJKJicE7GPAwGqlwQxqhEArAWYTxUVFmDlzJp549DGW15537rmgnq10jFo4Ao/LDYPZB4n7r3pcLoSCYYSDxRxKU70qmS0Rm0pANRgOszS4OBxklrV2vbpQ3W7+LuVA0qsAOnfujB9//JFb7lx77bUcpAjpJTFHUrmSYNuUKQY8K3gk7Gw4GwtbcNtuC2C73dr7s5nyRC64h+apO7y+tTIWgZMsfzOlsV8wV4Usa3my7gEDbkav3n2xe9ceGLoCLVoDNQJnoH72ZQh4z4ampcBUt2Hb3lewLWcaZHW3FfwSEBGlHWkZAfTp3Re39rsVjRs1wrYd29C2bVvs2rmH567jjjoCn05/F6kohkci5QPJgKki0uDnTpKSY1jpStOzKEkkk6SEDSUAw5C8PhSZLlx0TW8s+2sropoJt6SjfYsmOCrbh9RULzICHqS5XfAR1aiTPJGM71zYlh/BnG9WYNWWfQxAfYqM4+qk4dGBl6FFPQUpUjEkSlyp9OwrQg6shQBy5xWVvqIlkKUusmdrAilCtv3vsas8HpRskxUE/TVx63PzMf27NYhw/04FjbK9+Gb2W0hHCSfebOyT7BNj1yeKBKzEklhiucO6hpCSiu53PYqvlqyErEUx/M7uuLvPFZCKCkTdK+MkYUwlapSJqbV6vSV7AIfddjLyDS+u6z8U3y37C01reDDnuXtRS9sOQy/G8jwvuo+ahu15QQy8sSseuu1qqHpErN+U3NCiLNU2qeUSJzZLuVVRaiNk2OwJTIskqQTIoJH8LjypePHdjzHsmUkIU4ygKOxwT/WrFFfQeuB8McM6fVbZvrsOOV9MFlyB4VL88DvnH2fUtt+aYUXJtJ5Tyzr6aVdzlwYzZUF0KSAu/6LbkdW8eWX7sD4weCjXsJbFBjYQLxtf2tvMmzvrsLu7DscDqgasSV6VygAr7caZwf5XACvf86U3vF07ZP+Vg4AYmkjyxJIIVuw4JFlWVSwnDp4kLpA5eAwrMVUmCvbmYODNt+CL2XPQ9bx26NimNVyhILe14ayiKQtGihd7MhT43wGtld0FHMaQzb916+SGQ5i2YB4i4Si6XnwJGwVRNEf9Bcm4JNHrYBtVidyNMOxgSRnFHbKKMF2+gB9/7t2JDz+bhxLJwJFHN8TpZ58BLRpFOBJh+SrX7ZJE2Omw67jk9ByRy6+wIxUgWdzN5ILo5/rXjRs34q81f6Fevbp4bPRj6NTpIpb8ERNK8mFNjzK4JQMYfm7IzEXXOcNMYPWOO+5gV+D777uPe7LSAh8KBlGQl4dohJqaB1m65Pf7sHXTZgaCk994A4MGDkT7du1REgryvsn4yO31cPa7uKSEa1xr1q6FzOwaHETYILyqTCQx0gRG7SCUPv/ll1+iS5cuaN26NZ5//nkOUGz5s81YlycJjgesld2X9vtOtpWvgH09Ypn4xBLUZPf/v7xdZWA1VgaRxBqQaJz2c+ysPPcZ200iwEp/e+edN/Daa5M4EeRyq4iGTBhGKtJ8LVG/Ri9kpDeD278bv64ajbyiXyErYbhI4miINJZORnLc3xNITUnBXXfeiU0b1mPyO+8ycKFg2us28MRD96PXVRfDDBZw31DCMwz3mLRLrjco348EdjUxP9DTZpJEWCLGz4dr+wzCtz+vAFkDp7pN9Op4Mo6rpTBWoDWGc0k6uPWN7klBkRzAa1M/x84iE8U0V8kS6rgNTBrdG8emB5HqcQGhQnhVMshzQ3L7ECwphNdFMwwduHUWFhDjqZHYNCcnztv8uy9NkrFPSUfXoe9gyZYCBuzUUqZdiyaY8frTUItzmOHjWugqHAozstZnTLJQorlA0mGYEnYHFVza515s2JUHRY/gvQnD0f7UJnCFo2xmpXgUSLTO6ZT6EmCXTQhjkuAqHMhhsCmNRTgaRU7Egy69HsCqbTtw6SlH4s1h3eEq2QFJlTFnaQ76PzUbYaiYMHIArj6/Bct+NV0kfen+kum5IcBKYynrMQabxoba/3CvW3oe+L6hhCxQEonCTK+DS7vfge+XbkbUchfu1q0bJk2aFCu9oWfNfsUkwfFOngnG0lnTar+d6G/Oj8aDVxvYiMSNBN2g2tUIqBSntG1V/OpS9mCSjQLnlwNYy+6t9E5PVB5RDViTe6iqAWty41RhW5tEweABB6wJjrPU7MJqY+N8wvZbCcq71MktGU4zJvo9WfDKez9kgJVsy4HCfYUY2K8fFnw0HZ3atMHl7c6DGiyGm8xxyNadFz8KNyjrGv1PAVaGfpazLN0+hXoU0xbMx57de7lWsSS/kN0ECbCSYQEbD1v3mc22sgQtyefon25WyvASWHUCVgURYlr9HqzPy8W0LxYgXwsjs3Y2zjnvPO7FGtGEeRTtgxYvctVNJGN0uik7j5fkRLQI0z4I0DFoXf0XsmpmYcTwUdyOpm6duijIK0BaehoHzXaNoG7UIYcAACAASURBVEtxxXa1a9du/PHHH2ja9Bg0bNiQQSeBQwZ9XJ8lMatLr/nz5zO4pf8/om5dPEYy5JOaI0SfcXtiUmc2kiJ2SJGRnpnJ30+BO/fhJXOTKrBf9L1s+qSIdkD0op99+/bFnDlzuKUNyYKpxteuCa6srU0iwJronrFZFL4v48od7AEsT9XyXzNjSrYuVEzBIvHifNn3ZlUZ1nhmNSbbq+IkkAhQf/ThO9yKZciQYXjxpQkswycoaeh+eORjUCOrMXx+YNO2T6HrhVCpnpsYSrISlgy4PS6EQ1G4iIEkZ1guLtehqG5ESBlLKFGPIMUNjHhgEK7rcgFS3QokXYPLFkhy79bE0ueydyWBH3GXsts8Oa/rUeiqBzlBBWd1uha7CsJcfpERcOH2y1rj6AD1SaX9E7jWeO6NSG5s3Kfh3bk/YFcJSYgVuFUZJ9RLwXMDL8FJtV1w6cXM/NJ6xZYyugbDVISywaBEmOOJYckIzevCAZaDdqtuVeLkrJXl+6eTcaKYhM7HlLAl6MZ5d72B7SGRDKXSm5uu7IBxD98Bs2A3VLeL6/Crdssw9GDlCRknkW+BSWOoyPhtwx5cedMDKIgCR9RIx/TXRqNRphs+7tmrg3y0GPRwYpaALimHaCxs6em/MBj/4i7pCoZMDas2F6DHgJHYnJuP2zudjBHdzwCi+VDSMvHctF/w5Ls/wedzYdorI9GicU32RCBdGamBFMVk9RQ9X0JSTj2jqH2U8IYgOTurdLl7gsz3uGmGYaoq1uVqOLfrzcgPK+QlyK3jnhzzBO4cNCiW4KW1yAlYCbTyXFSOKZL9nv2Z8upcY0ZZFYwvP7/WAkK/U9KCatpJPVWagE5g2mLtMxmwas9fC+Z/XOZIbIbV+UeR+95/Dra3qXYJTu5hqQasyY3TYQpYxcHz8uNkV8WTH/f6Z4CV3Urj2N3K9P2xw4hDuweLYY2YUZ4cSwpDuOu22zH7vSk447jjcGPXLjHASg3IqwGryMFz1laRGLCuXbsO115zLSLFQW7DQus6LWKHE2Bl0xMuz2IHKUQJsPo82FJYgI+/XYjthXlwpfjQrkMHeH0e4ZxJIM6S/dKCWhXASgsOBfn2QkU/d+7ciXV/raeQFXfdfRd69eyJTHLspZo4EvBafVk5SW25q5IpiNiPEWu3Q4BVMLAi/Kd6GwpGyY33/fffZzDcokULdGjfgfu4mmTgoqos5TYNAy6SEYtorLS9Ddd3SeW276ls6mPjJ2ohYppYunQpy4GJ1f3www+5z54Nau3zqookuLLvLu99pxSYtrGPj+dBC5BVFZz/3WM5XD8nboM46VmctJrepvuv4mrVxGf4bwLWGdOnQtMNlBQXY/jwh2Mu1KSgMHUPJNnD9Y+yEmSQStdclG5SMGigZs2a7MJNzD89H6R64BpOBqMkW6felRr3dQ14fbi8c3vcN7AvGtZKgxwMwkUuqVZ/TpJEylR7Tm2q2HCbGChuGCPWXWKW2PBI55YpNMSU0gvBhS9+Wolrbrqb24CQsU2jOlm49bJW8AT3IMXrhR4JQVJdCLv82Fgg4d0532JHvg6Z5lpTw6kNUzCm30Vo2TADcjif2mSLPtI0R7CixHIPt+YLawQs+FzabbW0kqhq0PDv3ttUoqArfizZXIwuQ6cin1rPEEQydDxxX1/0v74zzEhRnHKlKt8mWFnJVFgZFSX/5JQUTP7ke9z70DgGT61PboZ3n3sQ2e4orw9CaUJMfflGe1U5gn93W0t+6wzgLEd/ZwKPbjZNMjH/pz/Rb/AzKAmHMab3ebilfRM2RQoGsjHgmY8wY/FWNKgRwIIpz6NuqqUaoivCUvb9z8T5HUIiTCNHigUCrAo0PQzDZWLOD2vR664xbC5G4m5KkE6dOhUdOnQQ1yeuxzmBVRuwVjR+8cZLZc+59JPlJTPLgkShvqHnlBLMNCeI+SBRbGz9zZnUi3cgjfuYPcPOn19WEjz4gbJtbZzrkq1qiV+j5s2f/e/eVv8je68GrEleyMpMl+JvwIPBsNqHLsCq4xFOCFZ5ia34Ya1gLOInt2QY1phk+VAxrGxbD0RDGgYPuhtTXnsNzerUwcAbu0MNlTDDSrJgG7AyHPuPM6yaS8WcL7/Ab0v/wDVXXCPcHdnlNsKhx+ECWGkZFX38uBsf3/6arCDqVbE7FMJnPy/G2p1boakyOnS8AGnpqXwvcO81CiwpeKkiYOWa33A4BpIILJHh0J49e7Bs6XLOWl9z9TW4+eabccLxJ1g1rxqbJtFir+tisSTXYDZjIuMR0+R92GZQLKMyTW7FQa/Rj47mPqdXXnkF0tLSRfMQXQReNlCk/2fewKob4mDWAiQUrFUVwNmBHTG/JIGm73n66afx8MMPs9nU22+/zTJmAqzMWDNoENn0Ay0J3i+0iJMCO7PW5TGOSU7x/683iwVFjrNINEfHVoDDFLBO++h9PgNKltA/apFB9x6pGSjgpPvMZvXjgz+SqL/++utsrDJ06FAsX74cJcUkkyeGRYcqEetK5muSUCNIXBGOBrUz8MDAvrjqwvPhlemelkGJTGLmqLcksVARYmktV1+d5JGSAkVWuSUOgUnoYU6ahQ0ZYcWHux55ElPmLISmGSCbqPYtGqJTq8ZIU6KIknuxIiEoe7Eh38CbH3+H3GJKPgEeRHBig1RMHNINJ6aG4ZGprpZA6r/Hih7IG59AflAKYM6STbh53GcIkbmRZMCnmpj05P249JxToEeCwiupiqoPBk9WbCMbJFUlwKpD8/tx/7h3Ment2ZxYveriszH+4QHwm/Q9wlywvPZNB/LcD8y+SDUkhKw268DOz2W659L8TmZ7Ksa/9ykeGv8W0t0KXr7rIlx0XApLzHN9dXHFvRPw2+YQOrc9Hm89OwJes0QoByopeRJScjJhomZKlFh1sSMxx0fkDixFMPq12Rjzykw2uKKkaIMGDVh907Rp01j7uHiXYDZdimNSkiE9Eo1rMgyo/TmaR2zAapf5xIxgGJQ6viHJcjCbJKL1JxnAGq8K4mjc0R6sGrAm9/RUA9bkxgkHvg9r8hnP8ub12MRjNb8u3eP+zrxi8vv7gNU5TMmsM2WMl+LG+GAxrARFybQdEQmPPvwwXho3FkcEArj/5pvgjoTgqQasfGWckmDNrWLRkp/x7eLF6NyxU8y1VgtRnZeQCx1KSTAdL5tBcDNzAVhJssxtJMidUpWRDxNf/7EEf6xdg6AEnN/pAmRmZQgGORIpBapcA7X/BFCeJJgWYK4ZdbtZwkuBsS0PDgZDWLF8BfL25aNu3boYN3YcLrzwQkv+ICS21BqIFmiN3D1dpeZM8UZQtLjR9lu3bsWgQYNw77334owzzuBFl+pVbdlwzHDIzkXZPXctyRVJESkorCqLRgs8HYPNUuXn56NHjx5YsGABg9XrrruOB81ehO061mQY1opkUZVNxc7POpnWihyfEwY7SQYllR3P4fY+jw+xgdY8b0t9EzppOrar6v0Rr7QRc0jloxGfUEgUOBNgtU3R7Drq1atXs8qAHKp37NghjF+sl70PYvyffPJJtGnThp/P4uJiNoD58suv8MfS5Vi3fh1y9+7lFjKFRQXcjgoke5AlaFED6R43Tj2+KbpceA7OO7Mljj3maMjUp5KTSkF+5oSckulNmMz40shZslTLoMZwezBjwVe475Gx2JVXApckIWDquOOGdqgZ0BBQDOhRA4bbi9W7ijH1q6XYkx+GbkjwmCZOb1Ybo/t3wTHpBvxmCJIWgUp19/ut8ZWP9yHZQpFRJKdi4ozFGPXBUoS5b2cUdTMDmPnq4zixYRb/PzHdtkFUssfJrXus4EPUssqgFKDmTcGFve/Hz0vXc+ucIQO7Y1CPLnBpJKN2REUVSDKTPYZ/fztBPPB//FBRgtVWtxFjKBKDlNxwp2RgwMgJeGvOF6ib6sfbQy/HqVklUFwBLM0P4NI7J2JfFBh+5w2448YroISLyvNg3O+0uBUThKKAGFYul+L2azqCioxe9z+DeYtXcltAao137nnnYvr06UhPT0+YILUZVqdLcHxdqj2v8DZWXay9tFVt3EvJG1ojhTMw1a6yzMnhRFzqTeGYUJL6KmckXVXA6pz37PuzGrAmNewVlGok9/n/zFYVAVanJM4ekFNObo7x48eVGZ927Ts6/j/xCh+vQrDrRcsONMmarEcmUfCVDKKM7TCJSMN51I7N7WffmckX8swy5sVlJgna1cEErDSZKqaK5556Gk+NGolsRcUD/W6BX4swYKVMukm29+wMWc2w6m4Xlq77C3PnL0Crlq3QpOHR7FxrcpPxQ8uw2s6FNmC1TZfI0INkhAZJ7FQJRbKMn1YtxeLlv6MYwPkXdkCN7CxeqIKhENdP0e86XfsqAFYCp7TwEaCjoNjJLBJjWlhYiDVr1mDbtm1IS03DHQPvRM+ePbmulfuwUv0rHWMkzL/TixcsCoYthtJujUNBObFLEydOZIMjCshZRkwAlJu069zTkVggDpst8B0fzFNLDGqjUZWX3aPOrmFdtGgRbrnlFmZbv/76a2RkZPDubHfgyhhWG2hWFVgmOmZnptoGrU4glEgWHC/JigfNibLfVRmvf3Nb+1ida0w80NvvnB1rQqy+1IKxBGLZcVlQBBUeernsR5XWl/2/oiKGhwArPV/0fNC5E2i1f6dkEQXFzzzzDD9nPp8PNWrUwEUXXYThw4fz7/Zno5owWfP7Aqx8iAbDMPQIO9ZedfV1WPTlF8hKCaCwsID7GAfJORwaG/FkBlS0O7ct+nbvgZObNYXPCyh6CEZUY6d0klwqCqkmqKEMyea9MFUPIqqKdz6agyHDx3KrG9I9uBHF+c0bomvb4/B/7F0HmBRV1j2VOkyEYcggCAoI6KIIghjAuCIq5ggGTLsqu+asiO6ia06ra3bNKCquqKgYADNGWMWAIFkyTOhQ6f/uffW6q4vu6RpAwP2n/HBmuiu8euG+e244F6hDyqIIjSgWJ0txz1NvgHi/U/S+joveLYEnbjgD7cptGEjB4Pql4igUSvhbzr0NuberalinVeLK+1/Bk1MXIEF9ZJvo3rkdXn3kH6iOmZxXrHIx8EIBn/mfnGWuFeRLNI9p316RBPodchpWJ1RmCH7mnmuwX7+eMJxETt5gYyNNNuT9N901bJVlD6fQCV2qwi3qa1M0kaMCpc1x+FmXYNqXs9GzdTWeGXMkOkVWwVTiePHzGpx7x4vM/vvyw+MwqHdnIFUvUk7CrF+qRayQYUjkr7KBmNKr0hZWWCqGj7ocPyxey0SMFF58/oUXsMGIw9a90Gv/czKA1TOmSp0xCGAb4zkt1tfUZ9K7ylwMBeWdpwQEvve3RaoJuc5YEXJcDLD621lI9jUB1mKjKb5v8rCG66cGc1jlLfwLdENDgvMBVjFQwsomf/q9q3lfIYxQykyBkJ0Q4E8KhpzleFXlys4DCDYXYLVBpUaIxN7Aw/+6H2Mvuxykal905ukoc21ETVJQKCeJColTTgy9AZUT2ZRiM3zfbqkzgx7WBStX4NnnX0DPHjtgh+268aZEysKWDgkOAlbaTLldigqHKtYToFQVJAwDn30/C9O+nAEqatB/937YtktnQXBCxElE+EG5y1x3bv1eL+RhlYojr0ff+mJlEgor1uTZWTB/Pub/Mp89qZT3SaB10IBBDPh0TaigErz5rcyUX0OfS6WClHIKN+7Xrx9/TqzGIvKfLN0morohvE2Ua+dZ3oPGs8aZo7LKMXlNCZQTSCDAPHbsWFx22WW46qqrMszA0sMs+6IhD6vss1DKUpGFIEGcX/mSCr2/b/MpTtIgUEyJ2BhP8KZcx/7xlGGNwT7MAay+/NWgkpX5OwRYbegdwnhTi/VBIcXt+fFP8/yn+U5KJhmJpAFFvjfNTcpTpXsQaKV1xaRjppkJUadyM7ROmKbHy/skz+bNd9yJW278GyJmDfbs3YXDVb9fuBw/r6pHmmrbsMdURG6URDR07bIN+v5hR/Tt1QUd27VByzZtURbVGXSR4agmWYuVq2vx49xFmDj5HUz98HMqW83hxpqTwg4dmmPEH3dDuVMH1XBAFFILlqfw71e+wFpL5WgPAsr79G6Lv593JDpF18G26hCLRKEQKSAZGGwKTRbPo3z1rflwVRVL7UqcPe4lvPPdYmZMptqne+7SC0/dcSXK1SSnLhCcp2iAsC4/kvM0JsxcSz4/5p4gmR/H1C9+wBFnjUFaj0B30vjkpfvRpVUZdNfMFk0IrQ9tLb0rACu9bSYjORO9Suy9EdQopdhj+CmYu2Q1Dtu5I+656FA0s36FGWmOMU9+iQdenYGqFnFMfelBtCoBFJMiZ0K+H+UIM2ClfhfkVFSKSNXjePeb+TjxvKuxJkkZ21QMysXzL4xnBnkm+vOFusqn+QFrphEBL+qmBiO07mmPIrmQ8a7mV5blxpfz7aYErEGjYlD+NQHWcPNyU8+RcE/9HZ61uXNYiwmWohtXsRtkxiCsBBMX+G+7nmc137huScDqWtxg1dXw/DPP4OLzzkPcTOOCUaeihaFDT6QEO6Qa4xp2tk35SIEyAL/DudrYJvsBa1pXUePYuP+Rh9G983bo3WMHz7tK/bhlQ4JJaaFNhIzLTDDkAVYmmSH91IhwaRsrFsNXP83GezM+wSrHQrvO7TFw9wGs8HGJA0NHMp3iuqyNBayF+pbYeGlTJMXZsRwsWriQQ3qXL12O9u3b47DhwzFyxEj06tFL0P57hDHsxTSJREYVjJ8em2C+58gsNrmR5itQ0bjVnP9tZD4ttWfu3LkclkykS1OmTOGi8A0dhXJY5TWbwsvqf37Q41qobQ0B5XzgKWiQaOya2tTnF2tj5nkB76o/HDiz2bNnq/jxW3lY6cmFAOuLE57jhsnvZXiw/EyOi5/F2q8k0/xi7l5PaWZiJocYdVU8/OBjuPziC1Ads3HlqINxwE7tGQXNX2dj2sxFePL5N/HLiqSQIexh4qRVqLaCqGqiNB5FNF6CeCTCJUEo0oNqV69L1KGmjvIldVaOqZ/J99qyRMMphw1A23IFGlvWNCxYmcAzk7/CwjVkMFMQh4khvVvh+j8PR8eSesRVi41PdA/KneX17FmxG+ePLD6+m/oMah+F6P6SqsApN7yEr39ZhpRXFuWwfQbi/htGo0ylrFNAYwIrkY4S5sgAVoqMUYnEyYGjUFRNGR54ehKuvO1JpDUNHatj+PTFh1CumQyUM0zYHJXyeyBdkr0hACsl5XIkkddPlgxrM0rwzcLVGHLEnxjQnntwT1x+4mBEzJWo1SpwwnUvYvrsFRjYtwdef/IWWGuWMRdFMBy10DokkEr9y9PPpZI3ArBqsQrc9sSb+Nvdj6KGaosrOkrLSvDNrJmcCsP7XxEPa3C8w7D+hpkj/nOoDVx3NZViYkJPqHinBOZcHqKloITcVB7WQrKvCbCGG+EmwBqunzabhzXYHCnPs55V2s3ZtiiESaH2h9wI8t0heKlcz4Vu2SBw3YKA1aIi2SpZsHVMenkiRp95JtS6Gpwz8iR0rCyHlkhBIys+AVaqReZQvdHfB7lFyGkb6jQ/YDUNjfM+73ngX6iurMLgQXuyhzXCOVsE67dcDisPDfGbEGOnKlRxTQ4Xl6yIoN61oJSW4aeli/D2x9OxOFGLVtu0we6DdmfAyrVYoxFYRIBEHotGelgLdagW0ZBIptiDSvmtqWQSdTV1+OH7H0A5oOmkie233x6nnnYqRp44kkOGWVnwJDABWPKwUp5rsOi6/5mbJgu94WkhFQ4CBZ9++imOPPJIHH744RyKSR6tho7NDVgz6p0v1M2vpPpDKYt6d2XnBhUYGUIbajU1fFKjvZO+klF+4pV8bJo+VTfTiOA+wX8T4RcDuvDlyfLNwaL96buooTBg/72JJXhDD3oGj72iCO8sRVJYNuy0iWeffR6XXXwxKrR6jD1zCA7euQP0+hTXQk1SaGlpOVatS+GFN2dg/Ls/4qeVtainGqmuA1WJcHkoVbGhUk4rRXR4ZEvUjxZ7ZYmcSWDLmKZg+7aVOH7fnVEVTUFTLViqgUVrTDwz6RPMW0fXGCgzgME9W+D+S45FmbvaC0lWoDuUv0jRH1u3NzU4TrSPJE0b39WW4pQbJuDHX9dw6RkqxXPBqYfh8rOPR8Sh3laYdApMeBjuYGMljS0Z+DwWZ66nrZXi4rF344lXpsPWVBy6/254/G/nQ0tTvmY4MByuBZv/rIyBwnE4rYO5DnheqEC0FA9OfBuX/f0haJaDBy44CMN27QDNSWBurYJjrp6AuSsTOPvEw3HjxSNg1axksr/QB8kH75nUi1QOynRMqPEWOPGv4zDp/U95bBVHwaA99sCUd9/JREUwO7dXFk0+j+uwvjgx+3ifd1V+GM6MFu4NJFg1TcpB54K7hS/ME1H3WwHWppDgcONX6KwmwBqy/4p5WP2KE/2+qUOC6Z6CKDBrM29QHIcW1rl3yXeZH7Dm5ER5ET1bI2Cl/jLtNCUHQrU1TH33HZw+YgTMNStx5jHHoFubVjmAlWjbqaC2kUFAISfG/8BpOSHBho6UoeGBBx9iZW/4wYcwYKU80S1dh5UUQi4dQf88wwJvprbLHlZdj6LOSkOtqMCyunV47f13MWftCjRv2wKD9hgEIxoVNU/jMeGp9bFO+oexoZDgfMNNnhbSIbgMjKJxaDCFu1GoMpWB+eCDDzB/3oKM12f33XZnJuFDDjmElaoSKizpgQcCrTJnL9+zNgdgpedSaDO1g8KBiaWVcmmHDx9etEROQ4DVHzq8qZdNJsSa5KPnXfOHDjfqeRsZMtvQsxoLWCXBGcv/QFkx6XmT3+UzYvo/y8ydkIC1oZSvxoKBzQFYZWQAR9V4YfMrV6zETTfdhPFPPI72ZcC40YeiX8cY4slViKjEcK0Buoa0lYQWjSKBEsxd6eDj75fikUmf48tfVjA4pQgIAfCFsZhCiZ001a2kLYaTDFEWUdGtYyt037Yddty+HUpSK1GqETjVMafGxYvvfo2flqegRlQgZeKQfh1w5an7Y9uKNGJugkmEiFNYJxZw16YtKdTBjrhNqe2Heur6J9E+knIUfLREwanjJmDp2noOaCUipFuvOAMjD98XmkV5pRRI6hkXAuVPGlJUydNHkTUU7k2GwbRpYbUdwcjRYzH9qx+hawqu/MspuGjEULjJmt8lYBVeZ9ELErByHVSvY8hkTEZ4J1qKM6/5B8a/+ikqVRevjjsRO7WLwXRsfLq4DqfcMBFrUyb+fvGfceZRgxvdH8Kzn2WypVlPsQPrrAj2OuJP+GX5Wi7BROHqV111Da659tqcoQvKBwasE17OOScYwbGppjAZNlIpIlpK+dihwwPWfDJzYz2sUv7JMmzBnPQmD2s4odMEWMP1UyiWYF7jHuLbUMAabI4EkEGw6smT/K0PDVYbvMt69/YTQOULF8vLNrmFPKzUeCrMLnKYFHw1YwZOPPpI1C/7leuw/mHbTgxYdVN4WJsAq9ggycNqRgxMePElLFqyGEcefBgUCiEk67ZNxAtb0MNaCLBy+xSomoE0XNjRONbZKbw6bQpmL1uKkqoK7LnXIJSVl6OOWH6JaXcDSJcKiQoCrLZtcm4s10ZN29l8OtthQLpy+Sp89+23WLZsGZfUoaC/fYbsixEnnYSBAwaiqqoK5eXlfB15WAuFzoZV/P1t3RBwQWQ31I5BgwZxCZv77rsPHTp04LzWho6GytrI6xrbnjAi2q8I+OVw8JnBkLiABpVHCy+SZ9fIfPcNAawZ9kxPbQ3+LRudTyav52H1ytms50TO08mF2INlfE+hXNow41XonI3xsEp2a2moqK2txRGHD8cH097DtlVleOiaE7BjszTKlRSsVFLkoWpRzl2l0jSqoaCu3kKdGUFtrBp/uvVlvPPf5dBUEwZR3tg2um/XES1bNMOyhfNRaujQNB2V5XF0at8SHdu2RlWMclcTsNLr+BoFMdQrlbjjhSn4aWUKrqahVHcwuFsp7rnsVFRbKxBRLZDfkNptIQ6N6zHbwpNW5GDbCuWwbyptv9gDG/ieAaurY/KP9Tj95hexzhTe/IjjYPy9V2FI/15QrCQMysfNlBgL7wUlyj/a02kNk6xPJNJYktRw1NlX46cFC6E7wMuP3Yk9erWEYqZ+l4BV8jRQN0vASrOASxsRyR6ZTBSKgjKw1zGnY86CGnQuV/DuXeeiSlmLlBHHCzN+waX/fBNGLI7HbrkGg3q1h+6mMwzDYYaY1zZR7xOCVnnrh61F8fF3C3DIyZfDImZ+2IhEopgy5R0MHDiQb0vXNRQSnC+sPRM9GKZhxdaD68JMmxlyxKLyPXNCdgH525g3QsW7RhpGw5IuNbR3NwHWcIPfBFjD9VODIcH+PCq5aMMC1iDJkmiOWDJZsCrqrDbsXQkI/vD7gK8HGr6oGA7e2gArFbVhwGoBP/3wPY4cNgxrFs7HMX88AAN69mgCrFLwMm2+mHVUh5U8rNOmTcdXX3+Ng/Y9AKXxOFxT5BxtTYBVlLYhZU2UAKCcMOg6EqqGpOLgrU+m48tFc6GXlmKPvQaieVVVhiV4U3tYOb+HFVjKSbVhWSYMPUJuXPb26JqBZDKJJYuXMIvw0qVL4ZgOWjSvYgZg8rbus88+6NSpE4cUFzrybXpBEBT0tjQWILKnmJiWP/0UBxxwAEaPHo0rrriCwapkNy7UvmIhwVI+NrZNxcS0JGAKWq6D3la/pdt/zwaBbM6JvugyLnabD+n55GgQGWZ2XHGhjAoX2p68F81l8k1lt2cpWwksclSBR8IXfHpej6r/JF85m2KpHvKyzCts0J5SbOTE9xJkhgWs+RRfOfaJunq8+uqrGDNmDObN+RHtShTc/JcjcUCvVoimlnN4o02ePZeAk82eOYesTmSTUwzUR5rj3te+xu3PvI8aOwLVTbKndL9+3bBnny6IPVTLaAAAIABJREFUG64gRGLPlyg5Q55XOCZMChkGkdEQAI5h/loHL02diR8WrkHaBSrjKob27YSb/nQQmrk1iFB9VyZOc9mjSu2BSxmwDFOKdh4zLnh5okVP/o1PoJIzaSWCpz9Zgr/c9waSjk5ICyVUZuz5O9BtmzZQnCR7XOlNJdgO3SyS816YNNUFdRwNn875Fcf+9TqsXLcO7StKMG3iU2ih1UD3CINC33srOZHmFI0njTxNSbG/uQxYNd1Amr3MlAu9Frsd+mfOBz5wl8546rIjodQsRjJWhdv/Mwt3jn8f7dq0wXP3jsG21XEYChlBihtAMmue6gwzSHZFCo6jwI5V4h8PPI1/3D8BNrE/qy46duqAqe9N5fxVPwmeP/ec7kke1hcmvJQr5gJ9XggoNmSLyQEwzApsI5VKcnRYppJG2LEN6Njy3kGxJ9uzIYA1HyEVNa8JsIYbpCbAGq6figLWIAtYWMAafLwfFGaUqAJgNUfHyYnR9w1roVWX970LayTFwKpoS57rt6SH1RGKNzkHF85fgEMOOADL5v6Mw/cbjL3+8AfoiSR0yhtUIqwkbGhIsP8VCwrXfPlImQLhuYNBG1W+gwl5Ml/4l65/kHNtgv5NIBtuJD4VxEXZWUR3IQ9rUlPx5dczMW3aVOy1+55o2aIFFIvC1KiYuFCY5ZW0mdHfm8PCL5/BuqUqyhrQs6kOKwWZpdMmtFgctZYFJ2Lgg2++wAc//RdOPIaBu/dHy9atkCLGY42swz6LKndqti8kwUdI0cCnqYbIj2Xrv7dYFAoPVqmUjSBjIcWWQGxtbR3mz5+P72Z9K0rkGAZi0Tj69OmD888/n0EihRLnOzYHYKVnkMJx3nnn4bXXXsPtt9/OOazEuNgQmKb2bgnAKsGO38taCBDLc3nWB5iew4DoHIXDU7wz4xREgL6af7mF6gNSwm+19NpEgFXWUZWWS5GLVfzw313KC/7M867KOzQasOZuOMUbsgFnNAawyttnZCLnsLq4bswY3HPPPYIR3E7jnguOwNCdWqHMroFGNVVJxqUcxPQYYJscHUE56CTJ6pQyfDI/gdPGPotVlkLFZbge6vH79sGOHcsQcVOI6gQoiLWXymlRfj+NlIu0lz9L7aG6qvVqOZ5441N8M381FE1HCRwcsHMb3HDOcLRU1yLmmjA0MmrpDFi5qih5EImyifIDebwL7Sgi/15+S3miW/pwyOtmlOCWiTMxdvwnSLkakyt1rNTx0csPo7LEgGKnoFO4MxH5EIBqRCwzBdIQJ62mqUjbCjSjDM+9/Qn+dMPtSCRN7NatK15/8j7oqV+hU/5II6MftnT/8T7iyRQGiRnAKuG9xp5NS1EwdcZMHH3Ojcwy/dfj98Llw3oikl6FZHk7/PmON/HC+7Owe98e+PdtV6FFzIXiCA9+mEMYElQYFFGlAmkuraOjBqUY+Zcr8d4n3/PYUo7rkP32wvhnn+PoILq/Xwb7o4QIrL7oAdZgG/we1hx55bcNBi/iRmajX4RD2EGaQ4G9mqv+a/yymGVh/nXVsFNI3NAPWOnvyZNfzWndpZdeiVkz/7teVweNqf4TmgBrmJnZVNYmXC8BjSddamQdVr831e+xLRYCmAtg/Ft4nqVXVF7lP6EhsqWiHbjFACt5pC2uwaco5N1KYf/BQ/DtFzNw3AH7Y/AufaDU1kAlJVyJgIn2bRcakUEUVBLWf1s6m8q9MJMeG+lFqRTONPaYbHkjIqG/3pAIX4lUPMTXwmIuuYr93jONdjE2XlBJADqHmPtcRHSqCSiidpmQy6tvR6DMZqu0C4PKrpCCoBLjn4u0RTU9RWkATVE4R9VQVKQ1Bemojh/mzsWEl1/GgF0HoPv23VC3tgYxxWACDQoRpnfj+6sCyAaNFY3QQ4pOoXwnyH4RIJ5IVkwmVTLicSTMNLR4HN/O+xkTP5mOOl3FLv37otN226LeSiGZSiFC3lAueyH8GPQ+XN8VBMppPMVTGwPE/W1q+KVELbx0MoWvv/4aixcvhpUkC7rKXszjjj0eN467kcOEGQCrakYRkGVZ/MCJwKUsh5ORADSHvE25kKLi/z4oZ4jheLvttmPv74QJE9C6dWsG3RsaEuzvD78l3g8gN2gi+C4KRrr4FSapLEiFileaJ9gKWb2LtYevY9uPJ+QKAVRPQaK1RgywBDwLhdsKEUBjJwBI0JPI1/m+z7s2/H3i+52aly2Nk9XZGtJjN4d31f8OjQOsXm4fU4RroHzVyy+7DA8/+oiQiWYKI/7YH9eeNBBVzmoorgldd1j26VoMqpfi4LoWbMXhEizzkmU464aXMHPBSqQ1HTHNwf677oB9duqAqLUGkYgGK5EGqKQUjSLLP2IidvkzDomEhlrTwPi3vsSXc1fBiSiIqwqOGtgV1//5CMRTSzks2GVGYSoforMcorBgQahIYPT3B1iJhMcsaY7LHnwX97/1HUxoiMJG/x7tMOnx20X+qusgQjsXewrlDC+20sT3lOPL3mtNg5l2oMeb4aZHJuC6+56Aqik4esgeeOTWK2HVLIP+OyOskj0gASvn6nJuMr21yMnmHG0itnJ1PPbSW7j85scQ14C7Lz8Bw3uVQTdrsC7aBkePGY9PZi/CiYftg1suO5OZqOF6TLkhulpsfSqXDiKvrMnXKpi/1sWhoy7H/CUrkHJpT1Jw9tmjcOttt8EwRKqIlOfBPUcC1nyREf7okWDzggA253u/vd1xkTZN9q6S0aqY3py5jyfginlx/c8t5mFtAqwhJtkGntI47XwDH/K/cFkY0iX/Iu3TSMCa7SPf0mnAsyrPDw1Yi4JVsSU0dBQz0G1dHlbaFAmwkpc1AstyMHzYMHzyzhQcOngvHDBgN6i1NdBJCYcBjRQHItdgEoiGxFduD0nASqiTAQ+FdvFmwyZA72RRS02EkIlD8O1mtqkcOhVB9S/OFHcRrJFEfsRWTPrHeY4EfFQkEwluu7Bw0vdUmJ3yoYjZT5D/UJAZ8UnR/ahtLoXBUVQcA1AHhqMwEzCVdEgaKlbX1OKhxx5F9+49sWPPHdnDGqFNjBQzz/JvEWjdjIA1CAi5lzzASuNM5CmqoSNBY1oSx7xlS/DM+1NQoyjo2ac3uvbsjrRrsSc0ahisPGUBq8NF1ql/dEffIMDaGDknrdFkEU7UJzBnzhwOF07Vp7h7KTT4uOOOY4ZeAo5lZWUZZUA+h+tLKooIQ7aEBV2CND8YK5QPGwS6/jqfTz/9NE499VRce+21uOiii0TJHe9ZDb3nlvCwFmpPQx4FqVj5wWoh72vB95UhwcG8Dg9QcgheRiESNbTF2s/KAXlvvyLn9zgI3500ZUmZUFw++XU5KUckO7D/fYqC1VD7RmNmfsPnhgGswrniSUaWRQ4SCRfjbhyH22+/GfXJekRcBR3jGp4ceyz+0CaCqJPyZDMZ+TQy38GhMH7VgW1aSBGMatYWF9/zMp6dPg+1aaAyYuPQPXujf9eWiJDSrxAfsMO5knA1Bg9k9CKzH40pAVhT0bDO1vHy21/j2/nrkCKGVzg489A/YPShu6J9hEAqpVdk50B2ZvjHdetXzYLrJe2oqC1vgz/d9BwmfraQ8x4JnJ569H645fI/wU2s9YyEnFgiwt4bYdkU9UCF0HdsQC2rxqjLxuHZydOhKxr+evJhGDP6JDh1taKMUCP28U03gzf+TqJ8m8P7s+JQ7W0XuqHDprxc1UadWoaLb3wMz016C+1KVDw29gzsWJXknOkldhX2Pf+fWLIqjduu/jNOOWxPgKN7qK/Dt42jsZhRTAOVOHfSSXzy43KceME4rKxJwub6ui4e/OddOOW00wAyujTwgGBIsJ+8M1+rGpRweZaJaaaZaIn0gAYd60U8q/kAcrDbgm0L5rAWAqws+wuUVmrysIabm1u/VAz3Hr/5WY0BrCRgdu7zB9x11+057RqyzwG+vwtJj8L5qvleMjRgpYuLCqyiJ3ATGuVx3YIeVlJk0lYamhZlADLyhBPx2gvP48CBA3DwnoOgJ+phEAMudGjEFpmpgVlcIcwZCy83hD2lEqzye4uQLgGq6KfIuWRPrD+fxOfRY0HuCxXOCFAiE7DSmTHkFnpfquvR1QsViIqsQxW1PckzqlJ6lNdGKg1AIT3kUHaJmdaikj4aTFVFLVl2I1Hcee89aN22PfrutAtimgGDQoJzAKuohUfW2M3tYZXh0VLfoc2VafhVoN40ESsrwYr6Wjz2+iSssk106tYFvfv2gaMrDFgjzOQrcs2Eh3XzAlYaPi5f44Br1xEr76qVq7Bs6TIsnL8IRHpE4bcdO3bE/vvvjwEDBuCggw7i0CsZsktAVNaglGUE8pEPFQKsfnIMf7gSgd9TTjkFkyZNwvTp09GrVy/2rlL+arE6qmEAq5Ahwsu8uY5guDB7wjgkIb+ntdHhwgJFZV6H52MBkqRC7JiyNyTQ5Xt4HlnRTpWV/DCi3A9Y+XfPu5pD4kcrl6M58ss76TBupDRs/JD6HvDSS8XL2tDpVDObbIti/ducYzf8iCPx1puvc0ggFV869/Bdcfnxu6MksQYRxYSr2Lly1wHMVAJ6RQvUqM1x2/Mf4M7nPkZS48xUHLJ7d+y3SweoqQQn73O0A8vSLPMceUI56oRYVBUNNUZzPPmfD/DdvNUg3t/yiIYR++2AcWceAr12CQPn/5UjCFhT0LC2tB1GXv0Q3vnvCmYIjqrAHdeNxoiD9wRStQxYKTqIciMbWxeVr/Mqs1A0lFXSEvsddyY+/2kRIoqGmy8/E6ccsgdUZmv3Jv3vsLOzgFVwM9B7c6kYAqy6ixVpAydffDs+/mYWdmpTiSfGjEALZzV03cWXi00cfNnTzJf0+rO3o/92reBQne8N6A+SmRRmS55zKonzyMvv4qKbHkGSPJiqgYimYdr7b6Nf/904KqAYYCXQKg1zQdnoN9hlxEEQmAaH1EMvVKKO6q3SHrUeHvWcPty2DQgR97dLTiXZLOnFDRMSLNdKE2DduAXZBFhD9t+mAawH5uIcT0MR68hbBiG8qv6bbEnAmo/4Yz0v6xYFrALkaXqUu/ecs87G+Icfwb679cOwvQYhmkrCoHp9rg6Vre5BkVR8cjAApDBbb0NgDytflrXwklWelUwCrh5gpU1AIE4lE3aqOiIUVRiRRU+K24p8UwtUA9CrJy4om73nei33cproyQQhLWL3o/vT7uWSh5U8s/RPRU2iDoauwdCI1dKFZlrQXQW2HsFa8riWlOL+hx5EeWUz9N+5P98v6nlYySMrQoJJARSAVQ1bg6F4l4Y6IwhYuZQF5Ta5NtK2jUhpHPWui8defxULategVYe26LfHQKjxCOoTCa5rRx5WP2BljzMByc3gYeVhZS+L8IgT4IxGojBTJqZNnY7ly5YzYCWiJlJWWrZsiR49emDw4ME47LDD0LNnz0wYsAReEnxJMBgmJNi/kcr6r3PnzsVRRx3F7MAEWulzegYB62IgMyxgpbYWA7+hJkLIk/J5T4P9I72thcKUi717vhDrYLix9Fz4FTa/zJQgVcwPj4/X05r8m3UxqB8ErFTqoaEU23zd+JsD1TziNixgpbA/lgEKOZDSnCN69FFH49VXX0EkoqOlksJLd52PrqW1KLWT0FyL3FUe2Q/Ja/LSWYARwwq7FM99+AtueOBNJDnWxsKQvttjyC7boMSp4RxVzrLwDHMUAkz3otXLKRf0lRHF3JVJvDrtW3y/qBaOrqFEd3H2Yf1x/pGDUFa/HFGFoiC2fK5pyCXT6NNM1cDySDscccFt+GqhyR7WUs3Ba8/ei527tIBqUu+SoYjtqI0GrLTZiaAFcq/qWJKMYsDBJ2Jl0kJ5hBhxL8XgPh0RUyNeSP1mm8GN7qtCF/D+w6T3IrWI9ABZ34jmTtqxsaTOxZFnXosfFy3G0D5d8M/zDkKpWwMlGsPjb83EpQ99iOrqEkyd+DiqtTrhzWd9o5H94XlZTTgorWyF8669G4+89BaSNhmHI2hZ3QL/nfkVqlpUFyV0IrDaEGANYtGMCiU7yu/69Ak/KgNHBioCq2IfFIZQP/+LUL4akJiBsGD/mcUAKz0rjIe1CbBumiXSBFhD9uOmB6xyKYg4zUJW7jDNEwvMv8wKDGsxLaeACzYPJ4j3RD/EywrDjAJW4HkjR56Ek0eeFObVNuIcARiJFEPVIhxmecXFl+CB22/H3n37YPiQvRE304jYNnSXPKzCSyhDzcI+mPNwGLBmASpdS0AuA6p8gFUIZpW9n1kfDFntRYiwALXZERW/C9ZAS2WIyMXsiQGPrJ+kNkmSJlZvPYMHe+HIi0Qhwi7YO8pPJGHOZLrCIqpDBWWfEMEChbo5moEayomMxTFh4stIpiz027U/g9kokQixosiZugxYyTNJoVqCP3jzHUHAqlB4tKoiaZui9m7EQFrT8MLUdzFr0XyUVTXDwMF7IFpZhvpEvSgd4+Pi5HzezQxYqQ02sS97obY0QgvnL8Ts777HiuUrGLASMKXvv/zyy8xGTNd17twZJ5xwAo499lh069Ytw95L404eUvpH5zUEMmU+LIFlOrg9to1nn30WF154Ia6//nqMGjUqs/lLQNvQKM/677e45prrhL5RxKL9W3tZg17SYLsber7f41wI+Of73B+KndG1/PnEOV4Dz+rvE7D+fSAIOqWU93/ekOKb+c5jBs5HshTkIvHfr5HqbfjFH3wB34PCAFZ6kGnZ0L3yKCTPTMfBsUcdg8mTX+fc8IN2rMYT14+Csno+SjQKy5UylaJCOFsUluIgYVRi8ldLccldk7Cy1kZcB/bfvRcG79Qehl3P7Kqqa8J1KAJHEAUpIG+tkK+qEYXlGpi3oh7PvfUFFq8kD6rGLLWXn7EPRu7dA62pxqopomPIs/i/ePB+o8cwx6zCYefdinm1GizHRftmUbz/yuNoHTOhOSZD/g0FrGJtiRJrihHFlFlLcPioiyhYG20qm+GFf16D3h1KuR43MzdvxgiOTTWm+QCrqugMylSdDMoGvp6zDEeMugyrk2mcd/DOuPqIviiNWMxufeGtT+OZj37F/kP64sk7xyKS+BWuKwwuwssa/nAtF5quMOmSVtEeQ08cjY9m/siAVdV0DDt4GF54cTx0jvBq+OaUw0qANSMTBbQU+4SfADFwJ78vJ8P26BE90h6XBauF1pVP2BTZjwo5dINvlvGwei8z+Y3/5HTqpZdehZkzZ+WQU3Iki1cjPN8INIUEh5uXTYA1XD+FIl3y3yp/SLD0sGaXhpjEDRuAwjRRejuzfrnAAg4lrPKfJPWpsPJ/awOsikqlB4Abb/gbbr52DPrv0B3HDT0QpbaFqONAc4jNkPI+iVG4IWbG/CNBJEZZeV3Ygi5BFuU+kYfVn8mW83tOuLAArJQvmnJM9uZS6Ct5EymP1dVUWA7Rz6tcVkU3DBhePVAO+SXyEQqds1ykEwlQbcK6RAIlpXGkE/UwE0lEHAUlRLpkCzCbVoBIaRmmTH0fs3/4Ef377obm5RXQbcrv3MoAKxNP0frRQKA15VjQIxHOR02rKqZ+OwsffTsTbjyCfnsORFmLZjBtC5pOCiiVpvB84VsAsNJsIsBKQJBYgevr6/HpR59i8aIliMfiDFglaCTio+effx7fffcdl8Shc+moqKhAu3btMHz4cM57pXxX+rtZs2ac90r3KAQ0ZQ6r/Ekez9WrV+Pmm2/GG2+8gYkTJ6J9+/YZoEyyqhho/S8B1mvHCkXEHyLr+92vSG4ppTLsc6Vl3P8u+drvV0bygVYGmz5g6o9OyRepIhS5wkcYcZ5R9tiIVfhuhfafTQWt1uuPBm4cDrC6sBxLeKIch3PsyORy2shT8eILE0De5NEH98LYkXsgYtVDJY8che3KnHUuv6KiXi3Da18uwYW3vMy5+0QsO3jnLhjStwtK9RSoHhpxAmjkTaVwVM+QSAzlNDrEgZdwDfx3YS1eef9rrK6j9WGgQ4WKC07cC8cO2QGRupVQKPUkXiYKuTSC/CbMvr+1nEPjYBol+HJ1HIf/5V6sdgzel3beri0mP3c/4uYa5lGgue5QKoYmicXCzGTxltTrwjTqwtKjuP3Zd3Dt7Q/Dcl30aN8Krzw0Dh3LyX1LHlYCrFtL7zSuHaIWa9bDymHBrjCwKCUVeHLie7hwzN08728+c3+cPqg9VM3CMrUlDjvvdny/Arj6wtNw3shhUOpXggCvSC0Iv6JZ1isae7NtXcXiZAn2HjYSy9YlWRchr+8/77sfp51xGnNkSGb8Qm/qB6yFAGC+CJKMDAt8SfON+B8ouoKINdc/vHctZvVrxNDwqs+x+ombT34jwBJ8mQCs/iOTuuQDrf59pAmwhhuIJsAarp82OWCVEz8oQzZGyGZDyzbUw5qzxNbrGWHg9ImbAoQJWxNgJWWc6fMdBU89/jhGnz4Kfbpui5GHDkOFAsRoc0jaMDQi4cmSeYScFnwahYixt8YjbMp4ZzxiCcLAxACr64aoE0akQKWlsMhDSgKMmkd0Hl54Mf2eti1Y5OnUVC4AHolFUda8CiWlpSivKEe8vBx6NMIkQ7HSUmiGhogR4fMi0Siz9hHlvTgUwLKRTiQZ6CSSCaxctQJ1a1Zj9dJlWLtkGazaBNy6JOIRg0u0UJ3CH36eg1ffeAMDdh2IDm3bQ0lbDFhlCQXysTpcPmALelhFeAK5Lvg1KXyJ+oSKQ6QUFbOXLcWbH09HnWuj7x4DUN6yOXtfabA5VEruax5gpd5SN1NIMD2LxoxqxtGcmf/LfPx35n9RX5vgURs0aBAeeOABdO3alYEijR2xCk+bNg1fffUVg9d58+bx53Q9MfgSszCBTPLAdujQgcEr/V5dXc2/U2gxAVkKM2Zl36u5Ss+jz4j86YILLkCXLl1w6623IkHGjZISDrkKExJMgHXMdTcIBdO3OReyLv/WXtZ86zgIVvOF8vrblU/Ryxdi7H/nYFhx5n6+OqhZJVzkkRYCro2RRfLcjGoqtCz+uKG6hMF9J7xq28jWFblxOMBKctNitnJa9yQvqf/OOuNsPP7YvzlP8qqjd8Elh+8ENZlgRZ9Es8E1OkxYmopUSQs8P30ebnzkLSypSSGquRg6aEfsun01ytQ0VAIHJOuYtV2U0KLSWczQrCkwbQe2XooPZi/GWx//gNV1NqK6ht5tI7j89KEY1K0lg7QYgV0C1AqlnUju90b22VZ8Os9znlsO0noJ3p3nYMQVj2IdceerKg4Y0AvP3ncDlLqVMDwyQSK7EvONBXfot6OIIt3zslqREpxyxV14ccrHfJ/dd+iEFx8Yh2ZqHSxHEMT9Xo+s9ub1D/Ec6AbqyYBSUY2Lr78Tj41/k+uPj7/+ROy3jQpXtfD1mhgO/csjSKgqnrr3WuzXrzvcNBleBIt8Y9Y0rSeqnGBTXeF4BK9+PA8j/3wlTI4qUBEzSvDFF19hm66doRGLfZHODnpY5en+USrk4RTcIp4Y42oIDkdRECtw1sGQBwbnu6Gcdr728mlFpktu2l7u+esB1kuvxDdBwOqLssm33wS9tL/Xuftbt7sJsIbs4TAhwf5b5fWwDjlACI1Mnur6K2pj5OxWA1iLvMTmDAlmKnhSOmwFU995F0f8cX/stG0njDh0GKp0g8k50rVJxIwYW+bFEV608wKyTAYUJLhpoyRCCNpciQyJPHkUGmXaJiyyBJI10tCQslyoBoFDYuFzkbBM/pdybURLS9CsZUu0aNUSLdu0RnXr1jDKK1FixBi8GvEYVF3PRuF6+awi6dWLl/HK44gcGELlHrBj4ezCJW+tbSO5rg4r5y3Eil8WYtannwHJBCrLYlhbX4d1yQQeefxxDNxtELp07AykTOhkeZX9xCCPFLItCFj9hlSqxcbgX/wkD+syy8TLU97E8rp12Hn3/mjevjUiJTGkzDR0Cpf2hpxCgrMsxL89SzAPAzM+q3BskR/6+YzP8eP3P8G1XcTjcYwePRp/+9vfeEZK0iC6hkDmqlWr8NNPPzFgpd/feecdUCmaBQsWYOXKlRzaS9fQfSorK9mDSz8JsNI/Im8ijyyVrSGvLIFVKv4+efJkBqzjxo3jXFnKoaV70DPpnGIHAdbrxoo2Z+WcD7x6tUAzhu/NTL6UUZQ8GZUvrNefdxoEnv7r/WHDhcKPg97FjJ6ekTLr7wFh0kOKqeN+76qQaCKSJ9+x2cBqvocH2hQWsDLAFxkQnCtJOaXnnXMeHnzwYU5VveKoPrj62H5wEzVUqBlW2uSyXI6hY60TwcTP5uCSO96GE41zyO8fd+/OYLVUSzOrL/Uvcwpwmwmk2ixCbUfjMh+2UY4Pvp6LVz6cA0fTYbg2BnRvh3uvOAatIzWIWClOsyCiJ04X8Yj1io1bsfW1NX1P85/rnHvzy9TL8OznKzH65gmog8r8CCMO2RP3jh0Nq3Y1g0329Inib57RsHE9QkZGMkCvdTQMPeUyfPHTYuiqi2P264d7x16AMgjA+r9xCMBKcJB4/utdC+l4cxx+yl8x4+s5aBlV8OodZ2OHkjoQieIbc1MYee3zaNW6Cv959G/oXF0Ch8J6QVE8FBYcvq+5DjSFEtNeGovh2ntfwD2PTOBQekVT0H377vjq65lQiJlfqhwNdLqfJTgjQ31hwRkZ5X2ZA2Sl0U0l3crhMGD6xzn+nvzI5VTyCRW/h1U+OOfrLAd7w3OmsE4YBrBmHl1ACDcB1nArtgmwhuunTeJh3Xvw/j7TTDCMwdsaw8uU9VpeELBu0D3Xv0gIBS/omC2r+cNftyYPqwSsZB3/asYX2Ge3/ujZqQNGHnowWhgRxCj3JmEhqlOeK0vGRgNWouTjsBj2sHpKFIVI2ZQvRd5VHYqhM0MlKTu0cVQ0b441tTVYvXYt0oqDZtXVqGrdGj133gmtOrRDrKICSizKYa60eVBtPyNa7s0fz+TIANVj/vXhUX9BecEQnDUgStInYlu42bqHAAAgAElEQVR0LfIiAG4iBdTWY/p/XsPcWd+gzADSlomaZBL3PfQw57B267q9AKwO5bp6484gz6sbWNTGGnKhNXBa0LnP75UXsFLINWBqClKxGCa++zbmLFmAHrv+AR27dYUS0ZFMp7YKwEobsK6JHKWPP/oYvy75lfOtW7dqDSotQyRL0jsn81L9OacyZ1WCJ7oPhQzPnDkTM2bMYEBLYb4EYulzArfEQCyVTX9dVfKqEjglcPvPf/4TvXv3zhCjyPOLjSIDVs/DmlVMhAdRVCIR6mo+oqhi997U3we9pPnCfot9VggA5/tcPq9Ybm2Y9ywm0mVf+4FqGGNoeFNdmFYWOKeBh4QDrOK+TLzEBkKHAyyuvfYajBt3I3sy/3RgT/zt9MHQ61cCVLRGjcFKRrEuXoYHJ3+FO5/5EEkbqCiP48Dde6Nvp3Jo9jpEDI3vp3EH6ixcuQwNTA7BdPUYexI/mrUQkz78HrUmneXiwL7b4vpTBqNjMxuanYJBBkyqlc2AlcrYkKySRHsb0Xdb4FLaw/Kl3rJhh/Ynr01mpBz3vD0P1z04GUkmvwEuO+MoXHHGUVDS9R4xD3mpqYL3BgBW0jksG4phYO6qBPY9ZjSW1pI33MXYc4/HuScegpiblIwRjbE7b4Fezf9IEQ6cRVa055HhhAzudkTDwoSGQUNHoK7exG6dDDz993NQba5CSnfx4PsLcPkD72HALj0x4d6rELPqoERiMMhL6tUYb8yLkrGbSuPVKhH8ccSF+OanxRylQYD1yCOOwnPPjYdJKTiazBAvfPcJE17GixNeYtlPR9CzKv/OEQ0BBzw5FKh0DYUB+/ePXAxY2NyXD+w0Jky60Ns1AdbGzKqNO7cJsIbsv0Ie1qAFXi6AnXfug7sDZW32Hryfj5zmtweswfp9xcIecrsiVyXKlkP4fQJWysdYOG8+duneHV3aVGPkIQejdTwOnSjfbQU65XlkQhgbr7ZReA7t0NRrxBzJwV9EC69QbT4XpuuwdZLyVykPNWFaaN2uHdp12gbtO2+DVu3bI9q8mfCa6ioXoaeaM6zj81BosEljoiA1jn5V6SNWChr0C8syDJLQSURHizAu0wZSaRgEXGFgxqTXMfuzj7n0AoU315kW7n/4QWzfrTv+0HOnDGDlguKeV2NLAlbqFQlaJXsyvRupl0SgZFK+b0Ul3vxoOj6fPQvtqLTNbrtwvdZEOsmANcvcnPWwUkiwPH5LjhSSHZSHU1ZaxoBy2tRpSNaxqocdd9wJ7733XqaMDRlDZPhusHQNKwA+Ugf6Pl/IKoHZtWvXMmitqanBmjVr8Ouvv2L58uX884svvuDPhg4dyqRL5IWlQ9Z7DcPq6wesnK8WqDnKK8vxfCySndH7Geb+IcX1FjmtUO6qH7z6vbdB727e0OMNeBPpXZUeiC0GVH0KJ793iA0oLGClKcPvSWKXXKwq8M/77sX551/AAPKAHVvjyRtOh7pyDnTHRtoxkIhU4cZn38cTb33DOauVWhQjDhqAbVtGAHM1ykqiqKurh6pRURuRs8qmFgoJNtOIxmKos1X8tFLFv1+djnpbg2JZGNqvE+6+9DgY6xagRFegEaGeYzPo5egehcKJyTLoWRg3YEy35CVBwCo1Aw4xZ/JA8WqWUYFrn/sKd734sVcKRcUdV56FUw8ZCBDpFBcL4gFrNGCVMIfykG0lgs9/XoLDTr0CtZbIT37uzitw4MCdoNvJTKjxpgAjm7vfcwGrKJOnu+TFNFAPB29//TOOO/saRBQVZ/+xE64++VBE6taiNurgmsc/xUOTv8NRB+2J+8ecCzVdg0gszuVwmPQnjCDwXljk2wNJR8W8VQkMOPQsJL2a58SVMWbMGFx66aVsTCfAWuwgD+uLE17OANaMTPRduB5YlciWQLxtcwiw9KxmIH1QVWMPfLHWiO+z+ahhz8+e539EGMCa0dEKeFjfChA3hWvR/7+zmgBryDEftMeQAp43YUmUC0DGuhNgvefuO3LuzoCVgQ2fHXjyhnlYJWFGLolHgMI85ALObdD6gFW8mwSshZmN83pYfcwemz0kmOqHKhrqa2rRvUMHtK0oxYhhB6NdeRmUZBJRNQLFIQgoiSDCA1berIn8iASlqB5DLlXeHJK2LWqhGjqSrgMtHkOrdu3Qun07dOy6HcqrmiNWUQ7FC7VkjzV5Yyn3lHJOSOHhG4o5E1TohRDMF/OS3Q5YRfI7jbkGLGDRRkP3JIr6tAO3pg6Tn3sBS2Z/h3LVhRaNImFZePzZp1FaWoYBfXeDatrsYSXAKmoRCg9rvhzWrJU45AILcZpQ/qTHWLy3H1DS9xwSLN+RAGlpOT79bhbenfExYtXNsPu+ewFRAykqd+QxKItHb37ASuOZTCTRrLIZh/JOfW8qzyHy1o8ceTIeeughbpmssZqVMeSt9FQ4r54ohaQHPXfSEytDeSWIpc/JQs1MyaqaqbFKyoBkDpaeV/ZgecXOwwDKQh5W//BKCiDpFc4XlhtiOmzyU4oBzsyq8rP+BpTADVGSC4UdZ1dx4VcNOCGyuwoZBXxzxNuhCt5ovd3IXxpiQ3s62Dh5n03gYWXZ6PU9kS/Rwnnm+ecwatTpcFIpdC5z8doDV6KluRSGGsVPa9K4+ZnJeHHaLwyympfGcMLQfti2UkVMSTEwtam0F7H+ynBjXx0y8tpCj2F+jYv7np+K5Uky8TkY1LUat118FNpGatAspnLNS/KugnJsGVTLdAm/EN7QDt0y1zUIWCnU1Jt1aaMCf3lgKp6Y8i2TAcaiETx644UYumsXsq1Sxj5nRrpUYkh1hN4UcqsVoJgCYwlE6Zg4/XOce/kdDFgjmoKpz9+NHh1aQLXTHALLVt3f4bF+l7ism+haFClNwU2Pvogb73ue84EfvfQgDO3dEVo6jV9VB+feNgXvfLMQl55zLC4ceSR0iyAu6SV0PRkPw5dUklE9CcfA6x99g5Hnj+PQd1oGJWUleOqppzFs2MFMykSEh8UOmcMqdEMx6H7NxT8Ngn3gWDaSqRQsyxQyzbPICbnpPdm7iOVvAX3XbyyUe2mm3UV0ZD/ODJ4aBrCSPliIx4Ha0ARYi80g8X0jREa4G/6vniUAa+7hV07k7/LnLrvsjHvvyQNYc1ZIcJluHFvw+hbswPA2CrgWAqzF25jTjjzP3FyAldgIKWeGDPAUjqXYDrZr0xpVUR0nDjsYHSsr4NbXo9SgXA8K6xWseKF3Uc9j6hCZEilQlLNE46tqcMmLZ6bhGgZatGuL9l27oNW2nTg3NV4SJ7YdgHJYKZzG83hyeK/HCEjslLlYlBRQ8tFK9sOsR1cs5EBHZ6aWV6uFlUdhfSQFhEJ+DQJ0xFJrA/WLluKVZ8bDXbsGUVLcYlEkHQuvvPE6VqxYhb332IvL3lBe1qYCrGEtoXLJiMwyWadWfOoHrPSKWcBKdWhVoKQEc5YuxqSpU1Cr2NjroP0QKSvhUCZmAM3005YBrKlkCs2bNcfPc37G9KnTvZFU8MS/n8Bxxx0nNnZvt5QMvQQgg8BIhgv7WXzleZwr63ld6X4cJs851oIVWwJRGWYl/6br/GCZ+76IlT4IWP3zMl+wFnW//32K3f9/dX/Z2Pfyg96GFKONfU6jrw8JSOR9w3pYiW2Xy3aBPFAq7HQa738wHccceyxqV69GqePg1kuOxSH9tsNP81dgzIMv46N5y2CmXbQvK8GIoQPQroUNWLVcHsc1wRwBSdOCw+G8LhyVQikpnJfChIGk0QzPT/0BH89ewCkazdUUHr/qKAzs1goRux6KK5iFDZVKZnm2aRZykhH+9wla89kdMpoFs/0KQq+kXoGTb3kVr32xiFMyKsvLMf7eq9C/c3OuZQuF2HuFUVgh8oBGap8Et6iOawpR3Dv+NdxwxxNIOS6qm5fii0mPolwziSYIqhcCu7lLrTV6beS5gLpEVBMVexv1I70zqSUpNYKRl/4dr06bhaq4grfvPAvbl5hMvvRT0sSZf5+ImfPX4cFbLsUf+/dGhCKl2JBJdbTNRmF4MraQHzylleC2hydg3L/G83rTVA0dOnTExP+8gh169uAoJWF5aNhAUIh0qVifydI1FhEs+VGjdID4DPqCf7FxAqdRBkaf08Xf7jCANehhDRopmwBrsZnQBFjD9ZB31u6DBmeUxHxhXcGb7bJzH9x77505H4uQYHkEpfWGeVj9D2gCrLmjYFlpwYbqKrAtCl1R0bV1G1RowIhhh6BTs2awa+tQHiuFnRYkSS5XdfO8V4WNdZk8E1vVYBpRpL26qKySUIiMpqJXnz7ovmNvxKpbQCsrgUqlVJiukm3A7CEQCroApxm+JL9e4zFV0n7gKmT7F2BFWkALAtWMIPeAb9YVz6A1lU4zq6WTMqFZLhbOnI2XnnwaLWMxxBwbesRA0nHw3gfTMPu72dhvyD4wiCfTBStzmcwlz8Mq8rPEIYFoPi+rKIaeSzbtt/v6w5b8W4+wsOfWrpWAVQYsSDAugCvlsSpQy0uxrHYdXn7zdSypWYvBQ/dDvHkF17Olu3FWmWexzYpENZMbm1mtPktupv3eZxJGFyDNLihnaAyJfZdK0Pz848+YPn26yMmzXPzwww/M1EuHJFqSocDSmyqBpwSpfqOZBKn+h/uBTD6AQ2tFhh0TUCUiKGIJppzWfPmX+V6sIQ+rX5nw1+CToLVRArnp5Lw9sCXAalHPdCN0yNCA1ePt5fXh8QbM+u9MHDx0KJYtXgjDAXbu0QZnnDwCl91wD1bVpzgst8LQMfLgAehcpSGuJ6GQJ5QgARkr+T8ipxF1JRUlCVUhT6mGhBLHvLUaHnjpA6xNmIgbOo4c1AN3nbs/jOQKGGxspGQEUaCMZAHJv2wpM8+4RvKShWRDCr78roESaYHRX7+Lxb6STyZxVEyodkiJSO3wyJU4wkW0jz2vigVYZOzTsVarwBFXP4uP5tZy/e+21ZV45bFx2K5KZ8+oDInmvYKu81iCQ6ddcJtV1CsluOS2f+PR8ZP4ln17dcGUJ24DEkTsBGgu7ZMac0aEPRpuQ65jgfe1BsbP29G9vbBISSmewNn7C1IpMW4ERBmwUkpRysSqVBSHnXklZv2yEDt1qsJbt5+FWM0CJF0F365VcdqYp7GiBnjzmVvRo00zUUZI12GbaVECL9AZhXtHzDtKZUpo5Tj9klsx6f1PkaYgAx3Ypc/OmDTpdVQ0awFDs6BwHdZNC1hpb6M9yEyneU9iY2o2lNF7k1wj/SYDqwWA6Xr1Jz0APXnypJyevTQPSzBPf/5ffmHYRLoUbqU20sYV7qb/i2cNGLiXEEC+CRe0kvi9A4UBq3+Rre9hFQrqhvVgE2DN9huDOq+eGTH2klLv2iaOHXYoZn/+JU4efji2qWgOw7LhJFMoicTBdPsaRFI/keGQB46yRQkoeV4tLRKB6dhIkveUrIvRGFZRwmQsziCveXULdN9xR2zXqydizSs9d6CUr8IayRZrLT/NfN6hz5i4G2ehF0UUONs1Z+7S/DJNi1JkOX+XCJc+nDwFX33wMXufkaiBbmgoK6vAN998g7ffnYK999wLzSoqRT9w3TNBuEEWV4XQt0keZpvD7WhzpBxY6h/abDhjyXsxDumFgrQlWGyNSIT7iPJTqE9NKkoe0fl6+kdKh9zyNT3C3ms26rLHULB40n2o/I8Iiwc/M5VOIWWbSGouUqqDye9OwaKVy7Hjrrtgu57dsbauFtF4TORnUuk+mWtJioKqwXZEqZnMmvbym8VQKJlwWuoPqgMXcYmghcKvxLZJc4blg+h5sdfJcfA+lQCUxoIUktdff53PIKBIuaR0SM+o/Lm1eyAbC1i93hE51RmW7g2Tf01XbX19mNkjQ4LWxgBWqSSzVHSBVatWYvDgvTHn++/gmA7iUQ3xWAzLa5OIaBqMdBpHDumOXXfowB5RMhsSSzf5sCgXj4xwwoBFQEEDsQ4QoY+jRJCOVOLZN7/Ax9//ypIiDgfXn30YzhjcHnpqlZe3ynzCPrZxT+56wDUXPWYlvcArfskv5UbujGa2Yd+R82deZCqMfFzH0yvjJfrMv4+EUDaoxA8zxnr5uJKjgWW5xZFLjqJjpVKJYZc8hi+WJDl6pUfHlpj42I1oE3cYsIr9iCyvGnuuxZH/+fJTEVbtnaUIpuYatRyjLr8dk6d+xMRbww8YhKduvhR23WqW2QTNxF6Q594FrYoCJGaifjx5Lf4mXUK8u/grePjV6OzvnGLEbr9w7cgaZal0HAFvjQGrophIpi38uDiJo8+9FktXrcEhA3rgkQuHwahdjHSkBJNnr8XoceNR0awZ3nvxbjTn/nW5PJ1G+xuTY0kDiGijNLQGg3OFkcUFmXiWJTUcd84YfPHDAtaPyChz+qhRuPve+9gZoPJzNq2HVZZbY7BKZQmDIC/jXfXpe43wrDboVQ0arwstD995oQFrAbBKb9EEWMPt3k2ANVw/YbcBe4Y6UyqUhUOCZZcHuz53ZQhGXiEawyqpWwtgFdtQYa7zzRESzH3n7XQ25Y8SOYRl4syTTsaHb0/ByYcejs4tqqGnbSjkbTQinAfFJELEOkk0RF4dU8rtI4BEQCpN9eZcFxaR+ygu0oqGaIs22LZHT3TboQdatG8LtSQOl8KSCLyRVzXfQajrNz4ErPTZPqXAZCXGhZVKcziwkkjj1edewOwvvkanllVQkjUiTNS1ORz4s88+QcuWrbiWJzMWM2AVWhgVJY9qBpcwoIfR91S+hwqfE7IkYwF7RtnR68LmcRGWX1IUqbg8fR+JRlBSXoZoSRn3WbSkBCXl5aioqECsrBR6NIY2bdvCiMUYJFO5IGJfJoWT7ksglcAijTWFB9KYmZaJFbVrUJuoxfgJL+C5l15CVduWGHLgflhTU8PtY08keyJcHncG3fR2NN5eHnEGuHpLlv6WeaB0va7q0C2aMetbmYMeL/+aJlIjqqFKPxcvXoy33nqL20N/L1u2LMer6Q/T/Y2nzUbd3l+HNVcF95S3PHeX+fdNoHWjur7BHKmNu/MmuHozAFZaW8ccezQmvvQS50ySnCLWX80og5WsxY5dWmDEYXtCM9dxNqVpCY8dyR/mulMo0NcF5czZegyaYbCs/3VVHWZ8OwfTvliIeg6vdFClOLjn8hNx2I5liFhrxVpltmKSm/lfVkaAMJmTBJEMaIThLQPMMqAoV5440iuaZzgEp8D6Bs18US7y+Y0ZVQKsBNgE8PXAJ/ebyQY/GzqW2qXY76LH8MMqk/t/917tMOFfN6HCqefoJoooonq0BClF4KvIQ27Iu5kLWIl5H6g3mmHYaZdg1k9z2dB3wenH4fpzjoWdrIHlqhTcBJXz7r1xkGE9BUFNAXBbsIPI2xduQnNZOUa5nt+V+o+HShg2eH/2bsX1hNmAQl5/6hfqL+GNNqHg9Y9m48wrboGZNPGXo/bBlUf3hp5cibTRDPdO+QF/f+gtHDx0EB74218QTdZxG6luqkEsw2QM5OmUNZuKhgXBNrWH2mjD1ErwzYLVOHzURVi6zuRQbqpP/PDDj+H4E06CEaFQeQtaSNIlCgteb5L71ERaNrZtsTGdQoCl0TjHg+NbW9J4zN3rG9tiQ5OfOV3kmDbuEOfnA6wzv5mVcyse6ybA2rjuzasrNCZhb6Mf9/u9wYCBexasY5fvrfpSDusGhAT779VYT2sTYM0dCY4iIRIeErT0lW3imosvxfOPPo4Rww5Ft7ZkHTehUt4R7XJULzVtCpp2Zt9lpiOvrqcCJWbA1lXUpFNwDY0Zfjtttx06duuNSEkZe1j5wojGuSOiikHAECFl4mYArFJ9ybTAE5iS94tYgjmVKJHGl9M/wgdT3oWSqEV1WRyl8RLU1tYwMPvll3mskBFAFJ5moZNxCDPnJpE3lDyfCkzLYqBIn2sRAytXr4IRjSBWUsK5u5FIlL2TLdq0RkVVNRMOkVWYwWpZCbMa0t9UZ1YzNOh6hGu98UDSszi3V2xPDAbJ5M7ezKyRxB9uSp9b6SRemPgSzr/4QtSbKQw7fDjqUwl+J/KOCqs8EXN596ZbkkWaCpSn0gyqyaChGzp7P4nVl96lpKQUFeXlKCstRXVlNVfL84dH0n0JOFMt07q6OmbopX+1tbVcWobAKp3TvHlzrFu3jlmB6fuqqir88ssviEajGa8jRwj4Pb5bqSj1A1bZRKGqiVmYL2yrUHjw7+F9t5Zh2BKhwEXf3csp4zURUhdsnIdVtiBL/PPAvx7COX/+M8sEWjPCuKbBUB3022k7tK8qhVlfx+VRKFqD0I1OtSQZ4FLooWAZTzrAmnU1WLFqFX5dXYskpacyH4ICQ9fRSkvg39efjkEdgIhVK+qLUqpEA4BVksFJBuKsp5NSEASAkSHEGWjhAR4BFrNGH7+3VYaPsqLueQT93S2BkcRN/nJgDY2hhDIcpeMBbK5/6wFqNluqol6n6WpYkI5h778+jkUJ4kVwccSQPnho3JUotWvFyldcAcAYsGa5IjLeVH9jvBfItIGFiIK0Day2otj/+HOxaPlKTp+4+erROOOwPeGk6+EQ+KcSc+QdJwa79UDZ+m8sQH0RA3KG4dlXS62BzpP9L8FpUDfzm++y+zN9SrqHCJeme5hkNFUsaNFS3PbQf3DjfU8jqgDj/jwUxw5ohRIniUSkDf7y4Ht49s0vcdPYC3DqsN0QM1OwXROm5iCmRGCmLIDIwHIAqweic8gyBEcF3DScWDWeefMT/OnKfyBhU/ECDRFdw4wvvsT23XtwVBMtGP5Z5HjhhZdATMFyOHLcNp6hmwxFaZNCgAUpoDjWFxz+TzLGTk8fIb3E35rCYic7Qo0HqrntCgNYM1cUAK1vTP5PsS5s+j5gXmnqkAZ6gAArB0oU8HoGQ4UbzmENWrnyC8wmwLpxU5J0FdIfyFLHNlTbwmP33ocbr7waxx90MHbqvC3UVApRz+NIQKiuth4V5c0YcNalUpwLqUQiSCouaigMOG5gm+27onffPmi9bWcGWE4a0KJxVn5EdIxXd9LbZP1vIa1/Yb3mG9MDErBmQ4LF3VhxIrZfsm5TJ6UtWDV1+HT6h/j2s0/hpsgiriFRn2DgtnLlcsFYLMl+OCRMum8V1KdSSDsOohEBLolhtqy8HKXlZWjbrh3KKsrRoroFqlu2RGVVc0RKSqHH4lAjUQamHD6bSeLlxCgBUD1FgrcuBmsUauwpvxnruWe89ozeFH6sUFguA1gX6VQCmqbgk88/w6gzzsSSFb9i3wP3h24YGcIhej7V0qUNk96R8krJy0vglABpx222wXZdu6Jbt27s5aUwQ02lsGUaco1/57JInPcm/skNVwIJv1eWgTDVXf34Y8yZMweffPIJ54rOnj0b8+fPR1lZGWbNmoVWrVpl5E0Yht6NmSub6tqNAaxySpGq5ieM2lRt+1+9z9YUSs1GBvqPZKAvymXTA9ZcVVQY0VwsXLgQvXvvhNr6hOAFIFBK3jbY0Ij9nKJtKBiYgawg/sncyftF8AsI8UORHOTvIjY38jCROywajaPCrMWTfzsFu3dQEXNSItWD6rdSKTOWVV6uvre1C0+hC1cVHsoMOuVJL+VfVj/3gxjxIjKIU4Ycy1azj07klebEs4rv/WfJ+S95AnIiIDICff1VQmkZVFOWmdSJ3dczWPJraBTkqyHlaJhbr2PI+U9guekwYB19wlBcf/6ZMFLrhDdVZens1QWnyBuRMyyPhiCj6DIVjhrB1z8vweGjLsG6hInSiIEHbr0aQ3frATddJwynXq3nIhA090VDedfC3zHL1eClAOWmqmafzR7rLGQXpZQEYCXvM5Vmo0iuaEU1TvnLP/DKWx+iVZmOf116GAZ2jCKmAOuibXHo5Y9g9qKVePnp+7BLp2aIpCgA2EJaSyOmReAS0vcBcwGH87+PQiHgcGDG2+DcMXfiiVfeRtpxOYqqW9eu+HTGF4iVlvAa4tJwGfKNwhKWAeuLeTyszIJvcYQU7btkIM/q0n7vr3fvDNtulvODbNa8zIS9OZsCFVLgFwWsvsi07C2zEXzrAdZLrsA3AQ9roTx/aZRtAqzhBivPjAh34f+3s3YbsEdxK5wvfHdDSZcCUjR0OLDYF3O2IG/DEuGtxQyI649nrjCTwkAKhobGP+N9K4C4N0dIMLVPAlbTtpkyQnVsTJn4H/zpxJNwzIEHYdfuOwCJOpQYBmyLyJYU1NXUo7yyBUzXxZq6OrZwIhbhGqnb9twBO/T9A6o6tmcPK1fZI4WIE02EtZG2ZMrhZNCV59j8gJVUAs+7RZZMT1eizYY+ZZhF+pDtILV6LX6e/S1mf/M1amtquU/Iy7dq9Sr2EtbXE/jTEDEMBqXkUda0CNp0bI/W7doiXlKKktI4Kior0ax5c0Qrymk3ElYDBvP0z8vpIcsxVCY/EvOFPLgifFrW9xOt9nkViO6ZI4299/GUAM6LzQDZ7CP4LKJXVFzMm/8LRp0+Ch9++jH6DRiAFi2rGaDSe3DtO4tyelX+u3Xr1uixww7YtV8/bN+1KyLRGPcVhRuzEktedwpforBvVnxVxCLxBkWiBPySKIlOpmfR5/PmzWOP69tvv43rrruOPbCff/45evTokSXX8kDw1g5cg4A1k8cV6J31o0GkT8Ez9sic4SJe5SCPwP+3fem39Kw2qm9DelDXG5+ABhLWw5qrbpMMETOKyOTOOOMsTJv2AadkEPN7hLIVHBvllc1QWdGcwTSto2bNKlBWGocRMZBOm0ibNtKpFBL1tairr8PyZcuwds06JNJp3hesVIJBluVoaB2z8NBVIzC4SwRxJ8nhp0LUCWBLXr719nKey36vn6doZ8CSkCXZQ/Ac5Ji3M/GOHvD1TvZiiHLyEvOZxb0nZkoCCQkrI1zzkzyRnOY64wzwqe6puIohv0rf6ki5KubUqtj/oqewIm0zm/z1o0fi3BFHQEmspXhr2Aj9128AACAASURBVAyEyGggwk4FKMvP5ZBvHdM7KrFyTHr/c4z46w1wNAUty0vx+N03YGC31oBZj4hucP/LdJjw8kDkjUpvdE40MfePkiFabPi83HsQ6BRhz9zLvuaIvg6Gr4rgZNFPHJhLXmUC+ZVtMfioc/HNtz9jh+o4nrnuCHQtE9wIy9Vq7H327Sitaoa3X34EpXYdjBSVG9dgqkleG4IWqWFaIhk+Ts+nSII6vSX2O/YszJy3lFN8NFfBKSNPxgMPPyJICzmHmTzaxXs5A1h5TxZdwfwPls0RWRQGTC/jL8UlDF6S/CHPQ4oYGXKiDHz7iN/pVBSsylfL5M360LH33eTJr+Z0wKUeYC1KRudFidHFk9/MvUfxHv3/eUYTYA057gKwyqP4Ci0eEuzdK7MjrX/PMIIgX/PF1i2V+s0PWDO9tKUBK9UY1USYKoUH6XDw1fQPceT+B+LIAw7AwN47wq6vQ3k8hnQqySFXaSJQ0gzUpdJANIr2Xbqi1TbboOW2ndCuy7Zcw5PYiiyiMGAnoMrAhzxtotuJpEmEqJEwFN5DqZj4ZtCGDm7I+ZqVs1niIAJZ0rjPXgAP/CnkgSASJFKyKEe3rgZW2uQQOfJEplJJDtMhDyqBcQqhM2SoLr+3ZxDhsF0ZBk1brk9xk/FqbP32iphn6rdRXwmPjCBN9ie2eKG/FLbrKYHSFiCdAtKXIEmXsiuJyrfQe4E9mKPPPx9PPPUE+g8YwF5TUk5JwYxHotimfQfsvPPO6NWrFwNF2jhpQ2VPHzE1Uk6r9Ppm9qzsk6j9jTmkx9XPvvv999/jnHPOwdSpU/Hhhx+ib9++TGwhPbbUFllTtTHP2pzn5vOw+p9fvJfEepHrRwJ96blmJW9T1AjdnJ3yGz3rtwSrDTY5G00nTttQsJrnIWEBqyz9wfNBksl4Cm9tTT3WrSPiOJHjrqrC80k5qUZEFyGMCin0hmAIJqHFE5PAmAABtGfUrluHmnU1+GXhYsz5/ke8POEFTH77DZiIoMRN484LDsfxu7ZA1KoRCrjXD2SkEUZCIdPy5pH6a/lmgIsHKBg4ERqgeq7rd67wYos8SDkAtBfJgeC1kiMc/R7czG6U0/uFwu95D1MFP4EI45V9JFJlCLASiVJaieD7NTYOuvgZrDZtRG0XD950EYYP6Q/drofFPAZi1DSPYZfHLcd7lYXn3MrM/wR4o5RjpaQK9zzxMq66/TEQAWKnls3w/AM3oXO5iyiBaX6O8Grm9pwYj/yywwOPAUAn9xPRlCyBHpMwZjfY3CUQGK8sThV5yxndKKd9cgcT4cY89I43hjZg6lEsqAd2PfR01CcsDNmuGZ65Yjia6UmYqoFP5tbg2CvHY689+uCpB8YhvW4porbOM5tKM9mICJIlIq3y53r65iA3zbeuXTWGWQtqsf+xZ6GOaR2o7J+Kxx97HEcfexwTOJGBmT3CxYU6/CHBZFAgbguLclWptirvsxsgRArligdCRxua240SzRK0Bi7aGMAqb9XkYQ03Ek2ANVw/4TcBrDkb/6YDrEKCivtlhEkIoZLbFbkXNMbDmhXK+T27m8vDyl4wAq2qYLA1FBc/fv0N9u3fH4fvuz9279MHSjKJKJWZcWwm2FhRW4eqtu3RvmMntO3UGa27bIvK6pZQIlGRA0KeVQZlUqn2rIVMniHenBUGrxOkd5M/98vkRo9HyIkaOM0vrOnxDFqDKWWO7altkg2ZQJ4o8E6qF6tRMmxatptJOBwuai4ApgSt0lgirKXscfA6JrtfezZkrz+klZNzSP07OvlgJcki6zLZ8CqpnskQxKzxWppvxRlE3kBKKm2Od917D8aOHYvttt8enTt3RklJCXbdZRf069sXXbbtghbNm7M3VayfApZdL382u7a8NofYtf3W3CBgJc815a8++uijuOuuu3DLLbdg+PDhOfVTKWyKwpS35qOhkGA5D2h1kOIUXAJ+r6skqZDhrvTTD1q35j7YHG3bYmA1+HKbGLyGBazri1JHeGxsm6NAmKWc5oyriBrZzPTqGTs0YpslEEtr3dsnOd7DEvn5oHx88pS6sC2La3lQJMrXn32CA/94IJavXotKFbjy1CE4Z/+uiKQFo7e4l4hoER5WcW8p90R8hn/WB//OErMQGyuzn/vkNf/uU9L9kSYmvaFkI2ZRKTy1BDKkd1RcS+9F3iwPpOWRW+wZklZB8hBSNA4TRZGFk0Cm95ZGBJadhqYaqEm5+Ha5iUOvmoBVJlAKG88/OBaD/9AVhpOCRaVmvFfXHJFLSZ5HEZ6c2VTE5wxe/BNL/M2s8bHm+NOVN+Gp1z5gANu/53Z44f4bUK3VIkLebzKCKjoH9HDMRg6o8cbD+yzrafPoEeT+6LECi7HzzP+ZcVBEyokvqptHnbfALJDNpPywV1keWe855VD7vbl8reLA4lNUBqyUrsMYvLQCL777KU666CZm9j9h8A648fS9odq1cGLlePL1z3DTIzNwxmnH4KI/Hw/brmGiJTLQExuzjSiHtYs67r4t1gOs4tkeZSDv4xqSjo5nJ03HxdffAegROLaJ6hZVeGXiq+i3W//M+LD3Xdp7GhB8lL9KoFUyANO+LBiAxTwUY9FIpaiRgDVHFwoVAh54oSbAujm2tgaf0QRYQw5BLmCVm1Phi/N6WPf21WENWLTyLdYQOnDhBgQBa/EmB+71+wesJAIpzItKtFAtMkMFFnz/A/bu2w/DBg/BXv37MwFHfW2NiFaNRdBrwO6oatsO7Tp2QklVCyjRqLCUi4TFXIEvw2up9IG3wUqAKtSVQODj1gBYva0mtyniL1HSId+UCoaKBfohcE0+Z2PwM1HiINfAzmQgQczqa06wabkBTrmiTPY8l6vwNubPZszAP++7j8mOKB91nyFDsFOv3mjZsqXwrNhEIFGA1bmYnNgAEi0/GCMlm5RtymH98ssvsdtuu6F9+/ac1yO9rLyEN0ooFHuJjf++kIdVen0yxos86kk+YiY2sni501Lh8PfB/1dv65bMW83p8y0MWLPiwgdOvPA/BqyUS8sniRxPlhIERD0AJGc8F1yh9AEKw5QeQM7DFWDETptYMG8ehh08FIsWLQKSCZxz5EBce9zOMFKrRJqp37OZAcICkAljofAoZsEMfSeAsQ9G8K8iNFQQE4mUHmEQFJG0/vqqwsMl3jFjMZVWVO+CXKBGREkcmiyFctbW6j075yvxfEn+RPExjC10DuclEEQe2DQi+GpRDQ6/+gWstFTEYWH6fx5C15YxaBaFTNMGSwRN7JZlgCQjbUQeqwClFKki0h68YmbMlyC+I9Dlxpvj/9p7E2hbi+JevM9wB2QGBQQE1KhxAiURSURxYUzUp888kyeROGVphqeBpT4QExUnMPowMeLDmBf9x79xCDiyQExAfBonIjER1CjBOQRUEBllOufct37VXd3V9VUP3977nHuJ+2Ndzjl799ddXV1dXb+u6ur/8tt/4P7p8qtpQ/SYIx7q/r/TX+52cQgHXsZJZbqcKAQsx/BlYl7cP09HU2jzbAFHefgudFy5I9ZuYl3wjgYdv40SO4WNDrVg0WjxO2FjmDZL4mdeFmLWd0EXQtjpdBFuPKfEUUH4Nm1xH/m7T7lP/OPX3aalze6/Hv0Q98sP2sNfVbO8k/vspd9w//KNH7nHPubR7vAH3Y+SFYLPPunUmsNd8QsLy1Q+ZrIPEU+4ws1nU+aNA/877J3v/+hGd82Nt9EGzk5bN9Nm6YH3Otht3cIeWxT1yRZbzwc+8GH3t+8/i0AqnAc+A7B/i+Q3JE+M9cg5Uaq/AlglPTP1sDLBooGWh5VmZoFW1qVzD2tLgoKszDagp6/Ru2KpIWD1iqz0bHfAGhXwYC3sZP/0gDWo+gGbNsrDivZx3ydCV1ZXAFiX3DXf/7771aMe7Q67/wPcLzz4IbRjudfee7qD7n2Q2+/gg919sXtI932GszV0xibAT7BEJK9jcLe2DMDqH4ZytJuf2SGBn23d3jk+44vxvvXwpFIi1O99jyTSuyWqjwascMz6/f70cLtWQJdX+okuDdz0ghDPjwTAg3MyWzZvcVddfRVl5N1jjz3cfvvuS32lK3EQcsxhv+NZWzyzXKuKz7MCrOLB35wNmP8mukKG4B39/CporoUEBxNP7M5rf1MwrIMw+TC8bRQ+xou+BVonGa676js7jGfVYmBDB7R4jrH+6Ec+0Cpmfu83v8LGWzRwvdfVb1ohpB9XafEmWQCO8ioYnFPE5gggz9KmsAnptRGOSFzzo2vc0/7bb7gv/8uX3E6btrlfO/ze7l0nPtltuu1aTxOfuQMsQDhvvIfTAw9yegrD1Uu1Bz9JfwEEBk3N511DXKlXfxKi+7unCYTTdVwh4wwAd+CB91by/d/sARQe1rDpSvCYrysjl1mYi+RhBHgCyPQw0re45G6/c4XO/2Lxu90tuy9//zr3269+v7txZc3dY7ct7sKP/v/ugD23um133EG5DiiPhO8x6Us+osIRSV5n+4RdDNCT13LRLWze6q6/fZt7/Vv+j7vxDh/i/YsPuq971lN/xW3e5jPTr9F1ZMv5MRViG2ufcIRFfIbQ6zW8w55xAqaBB9R/RrohV8XAUx5YHMGniCyLHuTQJx4/Pv4S6/Yg2nOXaQzebGyYOCSB3OaWFze7rbiLbtv1bmkRd8cvuG3LSHqFgVxzmwAgFzeFTQWMPcKAQ4A6AdiYgjHIrDRqwrEcWDw4k40s96vYp192m5bo9LFbQWSC3/WhubW4aVPMkVGbuH/7t2e79773/SmZXpgbybPKoHnE9K94SVkfSDtB2ghpzlFnRjQa5rAA0XPAOo5905SeYLSmae6u+64NWNUCInZPu86wZrvTFkgQu7EjWBfPW3Cq77hLO6ISBVrGhASzoRm5o3bINhKwYhHGmSUkyEHI6U3XXOv+6xOe6A64+z3cMUc92t37PofQ/an3OGA/t3mPPdwCwl8oaWy4RgBZBxf5RFJIUIT1SWR1QKZEzipJfbYy33PI7JghmHFZBqy6Wi+Gfh/bn7+yHu1KSWViaNUY0MrJfs2mckjNMyNmlOQrbNS7/pJ2/yEvVHeurtBuNc7K4FoefA6vJc7jYlcXtMNIpfC7MM5j1y9vd44E+ZQd0d/5yve9AjgDnII+BrEU3rjgQfWOHg6MvjTPsAYvVPCf+LEyZCB6lUI4p0xWJcd3R/c4z3IKS69q3JCZJLRtGqKUXRkNv5E2nyRBRkr0A1YY80FTBV0ScrL5MFragAp6INDs9R8nu4EnLGQKDgAsBqmTYY8zkz5b6xLuDt226n74o2vcM57xHPdPl3zeLaytuofeaw/30dc/x2298/rkTw2gMnl1QhZVulMTnqsAmsnqB+EhdDg4MX16nAVKGOXL+qu8PGYN13vRWsLXiYVkdoubBchD0j8GXCm3AvWPEtRtcou4ug3Jp+hKMn//J/2Of0tBF9LnHrAuuGWKMPLhnwi5XvbfbVqmDd5ta4vuhjsW3VU/udVt3WU3t7B2pzvkwL2A9J1b3sktrPl+RwWNzEsS+PGxEllGaYZtqyt0rncFHtrFTeQV3QJv8cpPKas/IeCoULj/KTRbfDmcAfCue9dq9G8zgB4UhnxkNo0/95zLNOs11m75z8F0CZnyESJL6xwV8AmuEA+AyB/avLvTb4YsLiGr/YpbWt7sNw5g42zDNgLuofV3tyKe2NeFs9CQKR9BwOPgI1x93grqDsmiHxe6Dmpp2a2srrjNS4uUu5BWK2wKrNxB3mxUBcDsPbf19Q9gFf9IAuIana7HM9WYLGjprE7AWgM5qYqCAuvw9A4A68kvd/IeVj7OYnVh7mEdtxjNAWsnv8qAVVfgJ+7hhz/Mve3MM7Ivj5YhwVGxso6wJ3xHtEVqQ7qxqDreDa06gwscmJ6eTIlFPbnNEWB9zrM6OT9FsbVwdomyuiJTsHO33nSze9axv+UOOeBA9/vP/113wEEHuZ333IMyDmIvcnlTCAEOe8l0BUw4Z+HDdLAoBAspIEBcVSDPD2Hh9Oue4CGHE4XujIc3k/GhZEfq9hnMBjNKNSah7rCEBB/U7UKj6XNc71DuT4k3Pndi/wP5w/UxuDfRbwr7M7XIyIvsx9nua2ZtjGnFvzgJcAJg5fekd5XpZG8aL2r4uaN7WVuAtbRo8+dBbcVzz7z5hc0FeJ784u+jAOKZ2JAMK2bDVh5ar2q9VCUPkW8xCyuvJHPKAKIU0IaoTBuyvJ6hvwPQW96Tyodt/PTonrS9Z1jZsM6mbVhKMx+SOGZA1yXxGdP4Im+OIZQ0mPPBSPX8CXc9O1xFteI+/Q+fc9dddw1Z2nvussk95rB7uaW1O4KqDxub4Worjw/FtR8AnBTuKs6Ihugdj92CbuWflNAuHBCMgI69n8kD6CeE9136ehjIy/p44eHwXkvL6s+CV5AwDNfFmftCW+GycxynWFuGTvU5C+j/CBdG6C+BmnD2PsrYOCHym6KY//4sKzaU6fjGGkCdP7fsh43XKuFJNcDUsPcIUc0/TTrdWi1Zf7AgpZ2cNI3Y/hq21rcucylEmSD0GkBygTYbQmx4NOxYH0abK9zl6j2qHgBz0qtIOY9rBGUpnBkf0XwA6djQpc0SZMr31+HFedEBVtEeA1Z5DDSNV8TJtp6R3hJDk1hqi6Qgm8eqamOHQZprY6RTA9aXnfwK95WvfDVebYc1u6XH5yHBfUvEHLD28UklXaq9tGMBVmmsecu6s8OFgj0AerDbptp89rN+e0MAK7LcktFAqeWxtq26ldtX3Al/8AL3oAc8wL3whce7zVu3uFVkEkZ6ftypGTbdae0KV9vRZTWItgrK2QdihdAmcTcvcZbBarTAg6FMdkIysrmO3tGYpFxR6YYMwclIsoJiJEittQ7TBDkDRWucr4htpCB3Esh6Y6B8NnZw5oP2CBBU1i3A1DqouxMhaQj7QuKt5U3krWTPJXtGKUQ5ZHWWibIm4XvvO3w2EwsaaGIwCiDLixyfX8X38ixrbxsbXW4SwCppjCGOYrONNkTC5fIIQ9NP9MbKSDwBaHX9ycQczpAuQ4WV4Dp7N7d7+G+ywaONu97y9LrXvWq9m5i4fj0e1ubR4GjCqC22GmleMkN+YKMgZ7rViekMEGrQpIfaokSCDaJF5Rzgz9TSNzG//7O/yKHG5nnYuHYmm2Gj+JFHyKWNPr+MD+lhmR/oq3D3MN4DYAWIs1Wm0roNJawBqvyb5VgC1h6+ZXuQPZMhLiLb3N9f8LGsiZODh7V0btWiZw5Ye0bJw5euNbqvuv+8peYeVj+2PYA1LlgMLjRgffYz3cMOO3SGwmKLMa40IZoRUkVhLiu0IftXf/F293P3va/7tV97AkGthU2b3B3bkLVvwW0FxKHcGP5SeYRBISQH3h3pRfOANcBOoYWRQTA+1G/feVw7wBCQwe446DWeXWXAmu9bcCRUXj79VR9z3KXq+Swfy8uagCAnoRi8RR9Yixqdn1rjrJJ9vADdCLDDlTY77bSTT2CEJBN0V2K6QofHhdcp0/kbE6rU29ZndWtjDGCKkPVNmxBy6EEZNkWkhxWtAawC3OLeVjrvNWYS9rFqZqW+9q9fdx/4wIcmrs/7cRLXpAeUvaycWdLPLsXhEHpfq6dInPKw1ryj03pOWwzaMLBaMs6CsWnK2npaDK0wwBLjLDSlytZvocwLazIscMZvTMMOWrlCBe19EJEroGC56T7KyALSrYFoPa7RGyXYwDOL36nxoKS3FVe59cHIeMWvGq8wttTPonjoaDMBpmpzMfMCUsEM2rQJHsyv9D47DmkjHPeQU6jvkltaCqHZfPSFNsqH7JF0y2Y0GzPWWmjPvswhVh/ro1B7f286H9FYhU2Fc98UAYPvlBUxenJoAgsGgej8rAGrFsWifIS+DgBruIe1pePl93PA2set7QZY4eFAWJ4+lwWBh2GJsL2WG72vi7MpdVcFrNx7Mzy3yhrb1B5jK7c8rXnzuSIvkRYTIIzZBbMM29BAjz7t7XOxv4YODkdFCgt46n1P255z4iLAnpckgwWwDodmlCe+7641PWaDRbZlkXXRnWjRwLb0egqTsqVKg4+hSeLbLIU6Z4aDeLm+IdG5XRGtRu/OkGdt60aKnE/5rviODHg10JTX36C/3jhK3iQyLgaYNc6IpvLXocLaEO7RD81GOgoMDb11atkyWNkOF03q0OnMVp81adYOVZcuKDBWIkC6hmo8wWNIGl+70O/dgNVI5cuWtVK0tf5mYMYIgef5x+OfbRjJ8GoBsnNe1RZmg1OWEtNIORkxiXGqKimv8ahAYeMrX/rqHsyhl6xF3IAwai6bT3Id5OtwwmuUcVfoeeTfgM7HuVS+qsiHmttPryzqtVkfp5AgFUCUASrOtgK08t/EnwD+S3tNUj7y6F41+DbrBj41S2cPNmaEfGpOzSwwpgOw9m5szgFrxyIZtot6ZbyvxkIpTLpdd93V7bLLLm7nnXem8LbWg/Nnt9xyi7v55pvp3xgXe6vusd9vL8BKtkQIV/Q0V8BDdoY1H9aW0T7kx10AsLKh1TGYpaQAPcLfazuZbciVoYhRyuClp216WxqbhaRERTZpwDooOB6w+io9iB61t9DocHbuVA1e7dUxII1Hg8KfJADtEJbBMfIS02sHZgri4BOk+N34IajWRow446ksnDG86JhaMy0iAStDDWkiAqxSsiyO9uB7eg0qpM7T/JJjzK9aiaASvlvf0LwN25y1Ns8SA3IuBt1lgtdZjXrJeuxRfIYlKgGWNmLHkty7IdahFupNK+N6yBIjC3sJN4mWLODG6RckQVn21E4mlY3+EYDVYpyl2CRNGmmF72RfzX6r8+olgDPsfu/oFgaE2WFgM1vEw8YzRdKEM9Ck8z1wJUDLybKEB5ZNoaTzjEVEk6g2c6in4uhF9KSG65hwfthfzeQLDr3PdnSUMAXYJJC+/vR7VOp+F0eqqta85n77DNvpsXi8UYB1TGK8OWDtUzyF6d/3ck8phLHtvffedI0EhT0sLbnDDz/cPfjBD3Yf//jH3Q9/+EP38pe/3B111FHuL//yL91HP/pRd+SRR7r73Oc+7otf/KL75je/Sc0gLO6GG25wP/7xj+n3jX62J2DVfZ1kLd+ugJWlrGCI+12oupLxCrkM7NpHG/27uobu5ajSNFMegUCr0kFd6wRYx87uCqCeROYyfk/qXR0Y2JPzKnrnG8ojA02huR7vKi3jFTshb7ZPlj049WAJP7HjXrLp8hrTXyk5kQe7KYPpRmvRce1pUEnnpDn0LCS6qm1ixjHTwstjauiUlmGk7M5xHVKlNyzsV7abW4H+mw7ws26Hh3pRYS+nDXfOWA/rWAzdUvdV0o11L7UvdyHb42R68cLGDnvnaA9RExQ9ZAIYG57p0lCN97CqhUnr+BJDhZzWxpT1JYcwS/1JOlpwwDqTSWUYvRW1rWRixwSSfSoZIbX1OryDTUtPEjI8+yuAoueVktV7QFtaXSQZtPknPmAwSqAvjD99X4tSEBVInklPKgNv5nsOdGWnRZRYY76XQsI1YCVOFas1du9KbuLBnEmM0yHBLz3pj91ll31l1NGdOWDtU/BjTdq+Wp0jD+o+++zjdt99d/odgPTiiy8msImfd7vb3dyLX/xid8EFF7i//uu/dkcccYQ788wz3dve9jZ3yimnuGOPPdZ99rOfdb//+7/v9t13X3f3u9/dfe1rXyNj67rrrnPXXHPNhoYMzxSwWlwPRlV5cgXbogM41Qap12gvBZ1YwEUq/aKXMTOa1JayUq9VT9lUoFVzpo+ZWuGW+FsF1F1ND+npBYrmna/ds9VKxpUvJL10DLsp0EGyBGzKzO3QJPd+A9bX1xuyx0ZLtMuNNkohwa3x1L4E6yxwBV6XRycYJJRmKmTd5Hkbr95pjq1qmYehYyB3CEAbwg+TJyQZmhyOxud5dTZImV25OlcFi/y2QHqyUMjCyTWdnKsYfMq2DQy/LFqmOYjxyqMqMC9lNx4IqGivw8ZuU6dKCJXR5ZWVk7O3sZp7hBdPsTk2FqzWyCg2Xdt7ivqqgMLUx/b6n8Ius/Wbx1fY3bzBRWGltHD5+FGQqIEb9ZUTAbJHi6IXQpIzhN6HTuvQYJtPBgDICqrdEqu4xSaFaTTiZnpDd4pDaHnc5Wf9nrdewnuF2jIOLK86e19DeZPdKRoq02gGDxPfEtO9SCGzs//MmFIZsTJvv7VxId8fAlWuSikqYyBKHnRrfrfHsSWnRpy+NZShofkZ1knlfPx76wJYAVL3228/8qYCmH7oQx9yBx10UASoZ5xxhnvc4x4XAeppp53mfv3Xf52AKsq+613vco94xCPc6aefTr+fdNJJ7rnPfS55ZE888UTqJc65Xn311RQqvBHPTAErW8/ZrltuLvk+1QFVh+05YM16AVY0VNr1ikRUu5O+nAiw9mFPw8JqS89YwFoKSer1AucUpWRPNSAxNWCVMikAU4q9DBI5ks8WDDCrKA262NtgwDrWA2KZA7XsYUzfLABreRbXrFz/VrK7vQwQWFXhwGXpTfUP5uUOnriJ+hRsGEsrcnZlb1B5j/GkTys8Wi+QFj2xbYsMZfBPTmnew1K/6fPsPkrFmRqInZSJk7zX68nQdXeMNYPlsWC1RdIkgLXJmqJAiC8yOyHUqD7zmzciZJRQaiGvgQYvPN9UBwFa+LwibwKV2d8BAoZIsy/tZ8NK7R3nkjeVx6hDtGabo1Th94HJp2WDFgRbLoo2hxBAXYYBK9s3qf0CYDUwNDY0xP5QU9xF2q9hXyreGr0B1jPH7fEs7YjwvDJ2kKxeicrngLVj2GdUZKaAFQYVgCrCf3/+53/e/eQnP6GQXwao7DE97rjjKAwY3lV4WRmw4jOEBH/6058mj+pv/MZvuCuuuMJ98pOfpL/f8IY3uL/5m79xhx56qPv3f/93qh+eQqFQfwAAIABJREFUVvxb72f9AatEDNybuwZgDeZ1sDPzCT8w+otd2l6Atb3QjtkYGO1tjqtEiQ7FzwIxfYC1am4PEi15KUwW7hg+JAnWA24sGC3PanaXYnlOyGos5w1/5vF4pZ5AfC9gtcKAtT4attYCrHkNpfOrZb1XBqx4p3QlRwvArbeejQuSAKwkMUEG8DuMZ+vM57Se4WbYN8sMEymFrGHtxnC4KRnYBdBDiCfGmJOiTNns7F7XfJpEqWhkqersBTCyU7KK4t5ZCVyO3MTLmGnWqdaCyg6dd6L6840ReASvalTfUvHJLPado4pQfD47noWNxgba2i6tJaGsXu4MPlggbJKx1dTVpi3z0AotHfQhXx7t+zZqspFhT/9H17GnDl718EnLfGxbRIFY4dTWFE6fWXZMZZuuYwdPh3B7tvsjMrqfNfUy9AAnKyXKSI8iIAIS4XPA2qlIZlBsZoAVChNeVHhUATQBPhH6+4IXvIDA69lnn03kPv7xj6cy5513HoFReFYBYPE5woER9nvJJZe4m266ic6y/uqv/qp785vf7K699lr6HWdizznnHKoL3tZ//ud/djfeeKO78sorZ8COchUbA1it9g1Td4oFcj08rGnap7N2g540ac4LlIyGokJv1l/irbV9PSzba1c1AatfldRjbXlzkVl6WKcDrHGcR/J6OGYdu5ihiOa7v4fQfvROb1GGGoPJLUwCWCVoamw35Z2oiUAAmAwy+9hfB6wynHZ7g1TJCL0gcS+kGcTXKPRsFEy9KATDxAon1AamNqwso1HKlO9TMlRjSLG839K4asfbS6bVOn360GkY1mNNTAtYC9Zy9MAQv3Bbs5ecHsM9atqCztHfj1/bKkxVmXeTk4k3Ci23lr+qjYAqssiyNzUtxGmfMbtmrXJGUO/2ZZPSv8fANWWITfLri7MAlDSUnMXqip603MWWxwLW2p5RyXlnfV5x9NkeTr8DKjjWgcKYdULBSRBWPVrVAKw6fJbrkmG+XockkuNeHHU+zRuLDumZTetxqMzYiMi9o566xK2+ZHbWsY+uzbvY0RAXLzqdSK2sqB1u9zlgnWbRGPduzxLTrBGG1CGHHOK2bt1KZQFC4TXFA1CJUF72ouLn+973Pkq6hIRKuL5GP8gmDE8tAC28qk95ylOidxVAGAAX7z3rWc8igItnvUHrLADrY45+XFDrxgSpWqFievdZq8UxW0/AmtZLQWQ3vVMCVr1mNKVWLrBypS+/2ANam4A1drNkmuv2NxiwWhuk0i4Ji3MPL0qcHOJ1Q0iMS+k9Gflc6N0QjeLRQfg0gLVPkhrCGgiQCzJfZ9Mv5nXAGukM/MizL+d3DndNpRkVKuF2Yb5Hb8+kgLXkiTUNoAJg9Xq0nSSkBVqZbaXjFJRoSj1m9kkxb7kfWT87beiphlEMng7ho3qnBatWHYFgf092Oqc5VT8KL3vyNSMbl1i2CFF6buipUk2Ga1DIo4qssZDDxTDXDdL85d8KmUgPtfZWl3gc9ER2pQklQKMGQi8nBKwlfsu7U41kSX40OFttndEdU7U1UuH7CbyFNfxeAKxez6sXeZiVTuJ9gtLmjAasQ32SPiHdYgDWokezxLVsv8V7Q3m88jWyDVinOfJhJrsYTKk5YO0U/u1ebCaA9eCDD6arap7//OcTGP3pT39KHlYAS4TtAnDutNNO7n73ux+F+3Km4MMOO8zd+973dvvvvz8xAtfY/Md//If7zne+477whS8QoMVdrU984hMJ9ALkIiQYz8te9jJ37rnn0vs47woP7vXXX++uuuqqdWHqjgJY42TvBoI5O9YbsJqArYvWYSELW8zew8r8KSE1qczHGUTVXVKqtmSeyzHLF8iSN2zqkGCxcEbSzNSgvmAH7ivOQ88XY3tXddtqQwNWqxErVEiGO7UUxI4CWNNc99l9ccG8aciYHeoDrLqNFm9m9X2XShja6t7+5uyWwXDTiYxm7THmuWV5UFteeM2v0lkz7RUh406EQXfdDWV4N9Ytu+9YQZgFWJVM4d+DMgKQks8kHtZWl4phj73CbDVQA6wGAF1cXErhv8gYW3tAlw4BlsiNf9ehKapOa/MBGym4k3NtbdXhupMcyNcQmqhc7kIZ/ZDtljZ0Yqh9Y0PGd7W8xjdYoIi2V53hpw2ixNfW/C/ZD9HbqABty0NbAvdynS2tnSUwHLsg3aZVTD9+56wKWPWGS+c1epIKXlUHoccd3lWM+dzD2tKcs/t+asCKDL64tgZnUQFYEaKLzL7wgOKaGoBSfIfzqziHijJPfvKT3Z577klg9hvf+Aadc8UDIIuwYgBbhA0DuJ511lkERlEfEi8hARPqxblYXI+Dn7vtthu1cdFFF1EiJtQ766cPsCZFffjhD3NvO/OMjIyjj/4Vm6zigie/kBrBVzMWNESwypZQk0k5YZliww0TggausggWmot6DoSsjd8MdFgKstmGvdBorFZiS4vfk4Pp4TjnC2zKjtscslBA9mmsUc1p831VuWpv8aBlP6XvRYiOUamSvPBavqRwXSWaJt884fm14BJYCZ9FSvx+g1agLRFMYqtKUkW2W5nDd2VIsI1N7NZ7wiK5bu197D4XOlRPVVFt8YlfNp1GCE+EYQLgOmHipZpHWYafZV7XQMzQeM67mof9qg0nce7KKofPdIbOTM6GltZwmvYqiXUvFxk2frFq0Rau2mBPtwasdT3kpa9lwMvpaNmuEeS0aC19HxrgqT8opjyjSwj/pbOqfLWJeEMrBIBIM941FKRGwx037D2FR7OFJ4SyBc+R4GtlFaA1bBhkOsyYvfS9UKK9i2+Bh3IM+7yoBc0Z6DA93JOOr37PZEf6UNtOtU0Xyebae7KO0p4RfR4GHj57a72wlqa4oUZdUAuAmjxeTxdzRg1FIhyFsJYVoq8lp7UC1ruCNi0hreFvAdae0OX5tTYtLif7qzn0pap22WUXAph4OMsvPKIAmgCXq6urlIAJXk+AWHyGs6lIrIR/AKrwkAK8AszCuwov6be//W0CozgLi3OreAehxEjShM8vvfRSAsIArgC2ON+Ks7J87c23vvUt8tbO8tk+gBU9KJt2Y8EDlBc2BZaXl8goQqbl+pPa1mAV7zFgleCypDzbGXJTX+VuZ9XLai18owc9mY2tidDid9mjaq3KUnuXxthTNInHSIzcOI5UkUTKXDuu0qRs4ntNkCpbCAYmh0LRVQzp6QGsXrry8D25kBR/LyTCkOGoRJ0ggkdWhm6m35luYcyz6HcAVi1JPRsTvYBV7mRbMlcFryMAa+SPsFt75YmNeyR/0feYmqGylYr1mMeREXImX5dANuOVuDKE5Ux6fiAa5uZJ7H8KmcNHbITjWhIZ6momgrF2TFqKrJfZ05ZTgGva6uL7BnrskXGrfWtjlMZA8DABIR8qL9/xxv6EPTMBazDGg0eQATkdCQBgZa+qbNPaxMBnJsoWgHUt6FVRVxOwiq6SnIaIh9VVzEcPYO2d9MCoyDyFcSaU2ekBa76OrAtgNYCq1jVxfRKhzxqwlvwMlpMgXz192G11A6YBWOWcSPaZFH5LCFnB9Q+uLKnPrXoa+usabAB3vlvpCXVIA9oWYO3RDnPA2sOlvqTiZk1Q3D/3cz9Hd63C+4kwYITsvvWtb6V7U+HtPOGEEyjcF58BmOKKGty5ChAKgAvQCQClH9SFzMAf/OAH3fe//30K/8U7ALmvfe1rSWgvvPBCArkAr2gHoBXt4icA7ne/+90qB/baay+zbeslALsHPfgwAuD1J2n+UR5Wr60qj/1lC0DpCvfccw+HTQY2sAHqwS8sNvaTt8vt8aJW8rD6SR3AlgIJbbH0bbb6NgCHvlPGGaPh5l9OQx9gbdETFxzLgMwatGic3aYENzU1YDW1tr2B0R5TXyLr5QjAmgzEPqBq0TMqJFgkugHNmayFM2TSy8HXzXi59aW9EeE7rRdZD7TCLMG9h6GDlIEzPBow+pBgHwJYkPJihskeY94Cb6M2SnoN995yNaHC2TkywBLvmPcW6Naf9Rg9MikVk1IzoPyop0ljbdzJcbCAkmVQymnSaW/1Tsf1LVdy50zb6sBzM8KANdq2MLXN56HgRiA7KWDluR5+RrlUu3GY9/CuRp0jLWZNFv/NZQbjMD1gtc4zwsMKO8J7Wi2iuJNiIdC01pRbRW7KGX2tl3K4UfbKTidXWcslwBo+t44J6M906HPNHsk9n8raCbLK60/61m9Gl3SM3LTJXeSyfmMiDHZ3ygOp4W9pg7BbhWiE36lA09Qp53KQm7cXXPCxjKSTX/rH7rLLvtpNJgrOAWsfu0q2T/Pte9zjHg7/kMEXwPM1r3lNvI4GABPJkpA8CSAVABQhuwCUONuKhEoIEYbHFF5ReFZRBt7YAw44wP3SL/0SnVtFdmGcZQVIRRu4pxUhxPDW4jtO7rSyskIJmF74whfS3a5oE9feALiWHoBthDKDxtrDoO4hD30Y0fiTn1zv0J797DiAVe/O7bbbrg734/7mbzzNHXnkI2kj4N1/8166EuiHP/xRsz9cgLwFrGgLCzUba9AP/vLypjgZq1gZtFZDXGNb/EvasS6NmShZJFR6fWldlbvSpQ7KihsbErr+ISHjEuHE5tD98EdXaLCk0wIX4bNRYEYaZpWVtsSiuM6od3s2EQbLaeElHSLqxzhwDGAxhOFx8qOlxSWfqZPuS/UyTr9zApSKyEugBY8E/uPMmxxaRz8Rdh9ALLereZTvK9gc7AGsFrnW1TfFbvUCUZafwvlUcy4qg48SvwShqIHPVihW5pE16Of3tedWy772tpZ4xPpQh6JCR9bCUzvtrB4luzFlTM9e1yIwjr4QFjzupbQB1QoJRr25xy3fsEt6aSwFqnzYvKJPDbAaPavlnaq0XaLB0QCRi81pjqyU0SE1nCYWKa1T0AzmJTb105VThrZqgLdJOCkB63AdXYcGxxI5I8Ba2gOqgUwpwzkgtQa6vCFd1kHSvhLjrVFzDQ0HfoIi60jKWHbH8tYOYEdl0wLWl54EwPqVUZFxc8DaMTCVzfrq2zBkcM4UXlNcT8NeUiRBeuMb30hnSOH9/NCHPkSgEaHAAJQ4v4qkSwCzUGw4ywogCi8sQnvxHsKHGczCY/uKV7yCgC5AML5HGDDOySIEGHWABoQLox48CEdGvbfddhuFFpceANYXvehFBHJbD9r94hcvcR/+yEfddddd7370ox+Z2Y0lMtvRPKwH7L+/e+xjH+N+93efF7v75S9f6v7szW8hwGqHUNtGBqd60Fk6GagOwt+6bZWhwrR2wPsBa2uXNK+pZ61uyUo5LLj2ZplBY0EZt2IBVklBHw9LNAPA+RbGgKEWyK0CVvoyLzGWNzokmGpU14Zwj9E/ZOGEbosgdWkpJD+i3Jz0vbQhi/SHSoegmP1yXvLY0MOGmASw/LkFIBVHzAGrjVGp/+xh5Aot72LW2BSAtWfDKBkh3jDuAazNuYoxDkIEHpdCiscCVowq6OM5Enkoo06ikea97f7OVIRVtqiuf8/er+lqmfDtGvFjJ2uJhJEMaukn6QDSTfYAAbLDJ2RXUKDDrZvQ8OLSkveshsiKVF41qDcZS54lGoMEWK2NwFJIsJQrDgXW8xZ/w8u6urqiEhzpHSdBv6jE8jT2sLbPw5p7Vs1sz1LJWA336jj5bsi4q6N0aO1EZmt1l6h2NOi//Xv5hnkpmVS/VzTf9vTrYs4A34b0wnJ4vOZrY8Qq85cBa21d7pGHNIzqzqjOl3sAq6xKe1gZsHI/epqdA9YeLk0YEowzp/e85z2pBZxhhccTmYBh3MHjirBfeDnhLX36059OQBUZg5EgCWG9AJ/woMJjydmAYaQheRI8pzinijDjd7zjHZR1+FWvehWFBOOKHLyD+1rhSQV4xe9HH300AeN3v/vdlEWYPavf+9733C233GJyYgxg5QpuueWn7o3/63T39a9fTudvhyAvzfLZAlamYHKD/aB73cs94xnHuic+8dciPwBUT3rpyygs+NZbbzP4NBlglRWNCcW0AIkFWEkRtLyaXfLfD1gtJW41IWuMi7zJxhLUSQuD5mPL+IpSki2s3bsFeXeKNPticsO0xxb1eFPtwKrPbErzMOCMJyKEyTs5yynyB+2HiqQXDWUoC+dSAqrQaQzeNGCUI5gWSa64LoARvIYcJNj8keAJbw9AK5IN4YxY8CxJUyG3pXJO9spNzlsbzLU2HZrTTntYCx7XYj3BkzMLwFoyKKxQtFK/i2FrIbpEG+H6LkTQoJ0RTR7uqAW2B2Bth6YQt0pzYBxgTbqZNyW8HgwzsUcR6rGT3lWvWaNALGOzDEemWNGYCkft43mrPylpFrCoazk5ktCVNQ+r4RljwBqoDfx1dMUO5BuA1R8zCnRoPGR5HAeYNj/XXRL5/jOsIwGrBU6nAKyeV0Evhx9Rd4TPtYxaYJX5kE+1IeDs30YJQmXYDEOPrN4ZqdgW2rvZ6WGV49xzdKOqCksbNw39OXYDqgZYuanWujkHrH2LWkkFVt++z33u4w488EDyfPI9qACu8KK+6U1vck996lMJZMKzCvCJM6YAqQj9BaBlYAvvLIApwnLx78c//jH9De8s6vqd3/kdOqOKcGJ4VH/zN3/TPfOZz3SPfexjCQQ/7WlPIy8rwC8DVdSN7z/1qU9RfaVrbiYBrGAKPLeveOWr3Le//R131VVXKz7tuIB13333cQ99yEPcH/3xyW4p7Nie97Hz3dlnf5D6YZ/PnR6wRkXdxE26gA3cMqPaAq0jdGpUJnHBqE+aXnuktGsaax/wosmc9GqjKH0tF5+4Tve3wXbTkBs2yG7xJbY83LYdJCvK2/Rv1haQVtvRqKqEAqOVpeVl0kv8T957akmFVpw2Z/ybrQWQDD32vgU6GUjzok1hxDi7SWfFvAeWw4lLpljN4GmFy3r7NpcZ65xrc5kpdZ6rbhmBxvvsYZ3eoGnlDmj2rlygNehTVL3DvdryevrdovUhu9W2F+QwESXUih9ldOV7aqYiHRwHse7KHdVZA7Rm51bTQpVXy+TpnasSYOVhCN6yCJBKgDUp7uxwo+ai1n2ko1ZW43GGAS865kYtUsA6C94/EZXmbumfUQNpFK70tXRONQ132lTQG/dDsS+vAnYXqquqsbdcAsVpbnm7oX03tUWP32fxdylDV0yl2zVzrI3yyrh2iGf2dg2wcj9ax2vmgLVvoo0GrJs2baJwYHhVAURxV+pHPvIRd84551DILrIE42wqQn8REgwg+fa3v53+htf1iiuuoPcQAgzQiXOpAKMIzeUswscccwy9h3BfJGxCvQCwALsAxsceeyx5XrkudBU04UwrwDI8wM973vPc5z//eXf55Zebwm8BVpzrRLixfADKcaZWPldc8U0Crdddd5279dZbxVdpUT700IfStTZkWNJEXHDHHPNrkRZWVjgbB54ub1qmyYqdSSR5ygGkrxd1SMEf4+XaaaetxJcH3P/+7hd+4eHuyiv/w33+8xe7m26+mYC9/YwDrF7V5F6ufg9r2aCxsMbAw5q9HsS6ZzGiqBEGRlrpD7nCnjx80+u56vcGt426FkAb1pB27PtUginO4UNWF6kVpqcJ0gHIGsSX+FReQOrnejngNi6kigHeKPQgdVkA1tF8mvKFyNUKqCZ5C/cdxgQn4bwYeWLdNvJwaO9HES+yzHcY/DI8WJ8xqnbdWyGpiJ88/hlrX4mGWKdOZdRMOWat12lMCzeLtN7dyO9LwGCi8MxpPI2i0yZNvXWXmE6h/yKpWSUag0mxQYEhwG21HWS+cG0VTxOiHXkfkBF4yYeUd5yJz3bEOuazlK8Y3ssbZRkuCX+Isz9d+gVn71dX3eraarB3BM80uJbESD4qxWWdme2bJxbQYgVkmL+dNkNs27KgtYhUCLW8qpwZXIq8FWlWBq19nBko49j3dBtAU4dN4EmN8wvXKBXmoe9b2x6rrz/FS44Hr8mWUhRM38Tu8bCW6GTbcw5Y+2R2NGDlcGAASQBLfhCqe9RRR9H5UXhXH//4x9N5VnhOAR4//OEPU+gpQCnKImz4iCOOoMzCErCiPgBbhPwi3BfA8v3vfz8B3j/7sz+jM7MIFYbnFGdXESoMUAmAKx+AW5QrhQVbgBXhykgKpR9cr4PET/J51ate675x+eWqaBJwhOC+9rWnZN8fe+xvuxtuuJE+27p1q9t1113opxUucMedd1BoM8KQoVhwlgXJqtg7OiCyb27Ra7q9WXlYqW5DAfWBVrsDJYyjPUT5+cQRYr1DAVYe1XHgPb5lLrYTAlZNQlZ3GbDy+jUEn/2ANQuzrK9I8VxNbvfoTZM8HBmywyAVQBUbRq2QnT51Otki2wKsSSo4uZMHQ2wUYpNrZXWF1nc6B6lSmFm0W97SEgCcGLCiYQLZgyxl+nrftm0i7E4kokqJXfpHZsNLirDgkThifUg17fNK6GULJJY61dpVG9s7y1rXdRhexZoHq3Z8gKu2upc2idVGTE+fCgjEz8W0w5Hdt9paEvSO1EhBMwGrPsgas/Z50G/BCA0L/f2sPhIkA0Y9gNXYZbM2hy1HWgI6+XlLO7OtmhA9+MhSrqXl2jq/quTEAqz8WT9gFURl9xO3hFIRHjZM+KwqrWaDsRjsJFgHXlsN0/e8MVUe254BqTQlwbTdmfiy7FUzX4Nqcg5Yu4Z7JoVGWPa+PZxLRbZZ/v1Rj3oUAU+E8gLsATjCIwqwCKAJT+yRRx5JXlF4P6GcERrcC1jhUUVYMcApwO7jHvc4AsUAqvDknn322QRu0dZXv/pVd8kll1DSJj7HigRJAMr6GQNY8e7Hzj/fHXLwwbEaJGA666wPECB/5jOPi5//0yVfcpf805fcgx748+6PEX4bru3BedenP/04d+ONN7m9996LPMwHHXQv96hH/bJ74AMfELMV33bb7e573/++u/jif3Rf/pdLHYDrtdf+2G3evMXdfe+96BwqgG7vc9vtt7v3vvf95LGFd/Xoox8dXl1w/3bFFe7Tn/6HmYUEo+INA6wCGJueuV4APwFgLfWzNCb9HtaWdeK/L4L40u4wfd7LENGL4itSbfhCVhKmwQnhTg9rOhPGSZHa0q6rzryrgWmLi0gWtUTRDOxR1VEL7ZZaJcYvsi3Ayl5NsiOTS9uDPDrXuuZW1lbd6sqKW4WBGDIPG3ZfJF4mEpJgXYPWVsKhKLGDcG/BJ2F5UV/Ya2QRWDH+uEbyKAtvWWtEtsv3QgzY27pd6JCNllZ7A+xVaRUhtkmgdEN5BEpRB7aYYqES650CULM8c72qsNZ09t0EqtWfQ1eB0liLFhfoeEK8b7W1JGgAOHPAis6lMM/iWWBj2UBY8Eq8CjAQOgKwyra0/Mizq0Nx0JzlvzktsmS8mBQ9qru0G2jJwISAFf2Z6mxuyQ4YMEoQHXUA2xj+uyJgzXYoDODbmtcGYC2D484JVkL4hYuWrD1532ffud5N7GkAK7Pp7y84r4Nj8yKjASvOryLh0ubNmynxkHwA3i6++GI6r/qABzzAPelJTyJwCe8ogCxAKjyVOJPaC1jxHsKBEV4M4Ang+vGPf5y8tkj0hFBgJHbSD8KJEeIL8HzllVcOvh8LWM9821+4xx79mFjPpz79D+4v/uIv6Wqf//3WP4+ff+CDH3af+MRF7tWvfqW75377xc9x9vW3fuuZ5FHFXajPec4z3aMffVRVAr/5zW+5t771THcN3S17s9tj993dm998Op3x7X3e/e73uAs/cREVR3u/J7IEf+Yzn3N/9Y53zhywssLNTZjW9TbjPKxpHS+EGfYq7R0SsOacs8baDJM2gWnpWp/CIqA1QlYsQqtBuA6HSpeNjJEeVmq3c6EKOG4Ylpw4h0RKy8ubSG8BrPKCJJMu9c6pejnta2jX2gKsSdYLPAkVwOMKA5E8G7gTsQLqakAUC3a881VlUZaeTel5zXqpgajY9aevOMEUe19jBxs6ghMuBUDe5uwOUqK2c7AjkFjzlJbcWL2ob4L+keelxLNWu4Le3iMbJRIt+1cf0aO/a33UlZTO04X1CknfkGxpsMHYsZFDZEwAWGVb4DvxP7bnOxi9fqGvkhzdf/7OH10I19wIzOiVb8fhfnHsRp/H7+umRqCNiVgCrD3z1+hPK6xefm97GXOCtOzlYSlGX+s7lpVLV+U6Y4F/IfBsc2Tzrm/l1h7WvjE1JtvEL9o3Bo869uKcmwPWCZT8hK90qo1U+wMf+EBKfgTgidBeXB2DO09PP/10BzALzyqSICEkFwmTAFYR2ovP4BWFRxbJlHoBK5I6PeMZzyBgilBjeGsRuovQYHhq8dkjHvEId+ihh1ImYgBV0AHPJsDy17/+dfN6m7GA9e1/+X/co496VGRECbCec8657rCHHZp5Y/ESAOvzn/8HBFhf+tL/6e5///t1DdkNN9zgXv6KV7nrr7+evJdjAOu//dsV7nWnvj62s5GAldZOsZTnIbulrveD1qbXsme31BM5+gyrV+cp7LQnvKxJb1Ua6nyhb2N/jX1DE7xXAGuRliFgTcDHsrGUWdPrYe2aGVkuFTKwJI/9DrUHXstLy27zFnhVE1j1tt24u237yLKshD7gLXd08bu8aoVkjo0DS2tHKxGheKt0VzRdL4FETY20T7pdBqIakHLWYuZd9PyCVm/Vek+7wQI+P0hjBA8rymjPnrSTLGZHwNrqUd9IbUgpbahvSKOVRiyel4CO6UlVSVVqc7qGaiy7U64XkwBWZbhOC1hrQ5Xh0FLB4EXVX/u9OMHHICN0VIGylC8Na+wBrBUPk6xQnhEeFRJcGLOSxgM5vIk2yBjcYXlagE+OqY1TioKjNllDuR47oQewFmRA8loXKYWscyRrycPvP7eU7AyVy2CjmutW7QrAapoZNVWkzrBOgTt9K7KCIbofUCJ7wt2dZKinAay8hs49rH2y26E2UkUw/nBXTC2dAAAgAElEQVTtDJ85lU3gzCpCg5FECSG8SF6EM6x77LEHhQPjvCvOpmKAxgJWXF+DO14BUgFekawJO3cAvQgFBjAFXchQLB+EEH/uc5+jxFD6GQNYAX4vuugi8qbyg3BghAVrDyvOnO68891iOU4QgpDg3/s9JJf6A3fkkY+M3yN0+YMf/LDDnagAtdgQ+G9Pe6o7+KCDYhl896d/6r24pZBg0PjLv5ySQyFx0yte8Sp31dUpk/GsACuEhgSniHn8F6a3rWq7l78chHxGYyqdhTAX5Q6sMMym2n5J37Go+6vlrR+w1tBIXqvMYTN7wKpUeLYaJf5Im1ZHq4La1O8RHtaG7hpEn4aq800Ef7fl8ib2quI+1aUs3Gds6E+fSi2Xai2KrRCkYqIxXmVDuC3+hIcVoHUFCdyQ/ESEOMmwXw1KOTsy06LDhfEuA1dZD5MQAauYQiTRBDa958aLkjhbrRlTMc7hNd6GRHbTDsb2eH9HINqyCi1gSpO3kPFTTEC9T2ZW38VrwxCW743wrNJrgfZJQau1ITnoWwgIqA5rDbRy/0IFlARuecnfu8ogtuWIFHM/sqtirJv8CFEUpAuoXT0WFBLhqzdAAYPebLjCHzhfD9DqE9kUon2EBzdubOvPlD0RWWcxnxCfX31sL2R4uwes+oV9XZ6Sh5UBa2bPBBrS0DYAa8Oy1+DSZEXUw5XKBBn9gNWX7POw9tca5VPIam2I5dRhW2qSoZ4WsILuCy782LrI2H+2SkcBVs4QzNfQ7LzzzgRI8eDsKIAsMvXCkwrP6PHHH09nTvfff38CqThzCq/oWMAKjyqA8GWXXeZOPvlkytqLOnFm9sILL6Szrd/5zncItOIsLTy/CAVG9luAQHhZ9dMLWAEETzrpJApLls+JJ53s/v3frxwAVi6DMGSAWRlCd+qpf+JOOy0lbwJtp5zyGnf11T/I6t6ydYt75Sv/OAOtr37N69y3vvntovw96UlPIDDLz/vff5Y7/+N/l5WvAtaVFV82Mwxsy5EBa1w02vjOV02xgD1TSBUKf8pPs0ROUst01W8trekzWUVJgbFHr9cgMsGGrlwa7tliYfOsz7kxmiFBBnpVt69fejjzjQpFe4VoC9RbVMgqLMOSz6VCX3EIsA6BLUlhCzT2SK9VpjYKyej3pWqeX6KvNDTS0kGxcL3EHSt3RpDpxypdGyCBKYPVWgp+ul5HgFbWb5mXVk5yNZkAOFs8jt8ra0O2Pek47LDv9U63Vgcsa7f1Tun7Sqjw2gi1QuvFOvcPHvyFBQA9D596ol562TLc0ByPYbJNorhw5qceYjgwRyC0drhkB0qh26LMYK0ydHE1FLvgwdbLr5y2CbCmDM0DvpvYqywwGjN7nSmZ6q0N/xQATynSIBJXaN8A0ro/1ka95n1tQ6S831C0RlJfO+ZZ2+sb1nTuWIGgkVAyjAbewvxcFH+HkaqCcmtXM1CgIwtKG3CRS1p5tZhmWiFx2KcBrFzJ3MPap40nAqy6aiQQAkjUgBUJlxAKPAvACnAKEIyfCAHWgBVgFkDaSrD0r//6rwNuWICVga4svNtuu8WESPz5V77yVXfqaX9CXl5k7pVnWFHmkku+5M4//+Pu5JNPpPNyMAABpP/xH7/oHvvYo2P15577MboH1XoOPfQh7qST/mf86vzz/84BhFrPPfe/pzvt1NdQtlM8OLt7yqteO7hbddYe1rhEdBovEwFWUbduxvRaWrRUNevwhRZgbW32l6ZeM/GIyccyc3voaLZpEdsznoGntCtvXHxud6Ve8RjAKtvMcNoCzqouEVDFfOCkZ71XoLTAVJ9aHZZqsZTYGQa0FapcBK3Wmg5v65q/Kgv/9BlUbouv+GndF8c9Yy8r/8R70WPtO+OLCpq6N3dE9IR0ktxlsgNPKiR4r2U7TVr3JEC2AlgnJWO93ltPwOrFOM883jVMmuecaInXo+znAp1dpfnHgJXnT60xtuACUGf+MniX/J4IsFa87xzmXwOsPlswzrGu1oc+VNKjIzTWrIeS1sFGmajJAaufxuVBK63JpXeGYFwpVqkkBR9r7fTaBXpsc3kq+x/8e20epCtk8pHgsOe0uVravRFRIAysBcCWmycpYgRz2T8c9dOnl2xuzAFrH/dmUWoUYIXxh2RK8DbiH5L/4N5VPEcffTR5U0888UQClAwucaYU38HzetZZZxGwHethReIl3LvKyZZwhhYg+YwzzqBkTLh2BgAWV+3wg4RQL3rRi9yXvvQluq9VPxZg7WEozpK+4pWvpkROMADRPwlY4TX9Hy84we237z7uT/7kVKoSwBYhwT/5yfVu//3vGZtBWDESK9GjLFqcZXnZy06KZb/2tX91b3jD6SaJ8MbymVhkCX3VKa+hTMP62SEAKxNVteBtlNoFWM36a2I+HrBKvsr1vAUgm4vEgJQGwGuhoCwkt0e6Q5nm2HjFzWB1uHtcaKvBoB7AKj3bWNR0aDYyAOOcOG8UyXOg0rNoUbheYNWY3oPms6WwxSfpZWWjmEXcEvUFD1oRIjy849mHTkO34+cYHnCd+MlAlwwABqwcMimshp6Ng4GHNRgWkLO7xHU2I6ZaVRDw5SRA02p/knpq4cPT9HGU1dHRkOH5szbROmrqLtIFWEvjoDdQoccWF93iMu5eXWxGsg5lpp+aTFd3eViHMErztgpYrXOsJl/qIK80MG3w2kL7xZrtL5SH1TpnS9O2A6xxuVY0AIO3RFABvBUxduXqKtXLcn9yEzUDgt2zJvGF+1x3juqdHc+xps4MBXTJZNYkwDpuh3AOWEcM9boUHb10POhBD6IzqQjRxQMwhsRLJ5xwAoE3JFhCYqX3vOc97lOf+pT7xje+QWdZcUcrQneRHGksYEXdMKiQyAl1v/Od76QQZJyTxWdIxIQwYdCEe2L5AZBF4qdvfSuAQsHCSQAr7n49/U1vpiRTP/jBD93uu+82AKzXXHON+8PjX+z2229f95Y//1NqkQ1FXE2DO9YmeeA5fvGLE4DlOn7l8Y9zz3n2M2OVH/nIOXS21npMwPpX73BXXf2DgTfWv28jF3yaeSE7gJOvTXldiozw5XT0o2xmEBIcviSDedDO+gPWnjHtB6yl3cR8TFoAOeN5D4FcvTaosncTL62ES76PhZWzBcQMeWPsQ0tVqNaqhs6rLm9yW7YgsdImhyts8OjERd1sqNFa5Y/dQmuKDBbXkaHTZqsSxAZe0LlWSsi0Gj2innc+EmTMw1lAUVfmHY7h/+oMZBiTHtDKdHC9nAtgzLtj+rLDlNWC0AKapfhI6W2YpnNW/RPWVzKGR1enrNxSiGOPt2502+GFaLCrLNrNDQZrEwCAdamQHbhFYN29OHi7C7BmXlUkbRtaAxKwVAFrOE9PCeBqtAog2Oqy/D6BOblmyjXIWI+i/q5p5SL6i2BUh/UyXb1yJ9/XwC3aP0RGP0izeDdm3nHZRE/ZaplgGRwA+dKeWDdIL7Cn8vEY8TLKDqH63MM6JUtHvD4asALoHXLIIXReFOdGEX4KgwXPvvvu6z75yU/Gs6sogwRJyBT8hje8ge5HRUgvQoV7swTj3CtnHcYdsHgX9cGTe9hhh5H3Ft/zg7BgzhSMd+FpBcDUT29IMDyjAOTf/Oa33Wc++zl3609vdT+65hryVOA+Ve1hrQHWnXbaacTQ5EXB61NOSedf8e3d73F39yevP9Vt3eq93FdffTUlWrrjzjvNdu4qgDVL9CJ6opcX81xoSVMV16bhFxkYL4yYtgdru6SlhW1QddOzmb+x/oC1pR785ez8TANWaYEuANZ88fatZe0uLFAIMDaEPPDyZzRlaO3YBEslT2OLI6UJPlPAKlG8nB98vNXeCKaSDDLZ0xozKU8AWPEudD8AsHz8hlZI1CItMcGEXuDJXnE+NzuxAt2oFyd1PWj6+p1mZS+sBLst4LtR/JlFO2rnikNTvQ7x/2vLV2tGBj2jQoGZ/DHDk3UZtBsIjwBruG7L3CeuNVi3+mPz40OCfaOyactrJT9bDPySn9EVW5R4qXCO1cRj/kN99EPr/jgesQ6GUQVIPZifJTloA9Zc5+X19IJWWQdP0eFwaqLLtPnxGvKutL5a01GC1nSyo2++pPlRnyFaNdlqobQVIkqL4bYAdCa7gbFjooh61NUcsPZwaTZlRttf97rXvbIznQBs8G7iQdguMvnC8wlQiZBdeDkBWhEmDGCJ8ggX7gWsyDiM859nn302gV0keYLHFR5bhAN/4QtfoCt2cPcrvLnwvCKxEz9IvKTvi8V3vUmXuJ6ff+BD3c033+xuvPHGuBj2AlYOCQb43X333SNtF33y/1JIcI8qwPU2l1321WzUTzrpJe7QQx9KnyG5wamnvT6FGBvysb0BK5PkjdmaAGcoKBZs8SnWa+nKGQPWbLFqEKbBbHHPcgSNpYVbc7Xp1R2+oK7IsZkpAaNcfAZd6EHVgYaxgBXtImKBkysBtOYGgAet/MhzlrrbDG6t5Ex5QqFxQURJ5svyHs0R7a0R51ozeSsA1uiCltfGBK9mpCNcl8NnWqGbej2sGvTz+dUiYJVn8UhgUy9KgEIbE7zxQD9xb6t0pKg6qfYKWK9pnOp3NdurtLvVUlZjiSnY34OsrVa9tdCEsXRMUT5LRpOEfnyNJmBNg9QK/fcN9g1QaSOybo5XEqcx7Wo8I2ANZA0Ms1qDoc7M0xx2VOVnNcAaeSYjlIQ/zJpWEWCJEWTAKqfiNIDVj5Q/P9z0xmV6UVAskcwMAKvv2+wSe/G6x+c5hZYUnBUS0YHjsnVQAdjahJMyIvlt3YpQr0crY6n7+bu04V0F6SRoojU9noE1equC3xi7WT1WIc0B61iOTV5+NGDde++9yZMK0AgwinOseJCVF95OgFP8wzU3uHIGnsFTTz3VnXPOOZQlGKATTy9gxVlVgFWcfX3e855HgBhgGOdZcecrrrkBEAR45QdeX1yFg+zC8K7i6hj91AArzqdKIwy/P/zwIwZ19AJWGHYA3UjWdMQRj4j1XHjhRe7d736POXqLS4tu3333cVdflWcQ5sKPfsxR7vd+93nxXUrK9Ld2Uqb4zqPzdz7zmc+6v/qrd840JLh1HoMXoHGA1Ytpy8SogrPWy8QkX6hkg5am2QhMFuovEDMhYI1gy7DXSYmPMA5zo0f3OKEFa5ey6GHtZFAfYE13p4IG71n196vKc5STqkTL2I2ZdKfIiVMTv5bxa/Ja89TaXjaYwHWxZxS6Dfpp0pBgPscq+QajNc82HgjpAKyaZDY2pjq7OjBSR0qHaa0P+5TVWhuPSegxhITmKhvpVkzhYPo2lKC2GkXyEnM8e9k4qXe3Ro9qOwWu9hIFbWPzo8c71pqzRAXRX1hNlEzhyNPS0nIri03qXNkdV2RAtmEAEDjYF/Yh/INyhSMeLR6wcUmAdQ2Jl9bs3b4IOFo15rfq0FpduHlpyARzAtl6Ko5dWZYsGSkB6ppEWu/k5RvotITSGtPAChMugVW/1Ni2kR86T+PQ9vPvtKMdqhwKbQc+qI0e602NZ1tJDHs1RqncHLBOy8H+90cDVoS1wksKjyYSLwGIAUACHCLkF2dIAUwBJnH/Kc6YInwXBhHCgpFA6fTTTycP6Ute8hL31Kc+Nd7rijOueBD2i7JIcIT3DzroIGoL3z/lKU+he1dxLhbhvwDNALXw3iKxEzyyeNDm+eef7y6//HIzUUcNsCJJEzwQ8nnkkUcNuNoLWPEikjG9451/7f7whf8j1oM2Xv7yUwbX2qDAk5/8JHfssf/dfec733X/8JnPus9/7vPupz+9ld7da689KaET+o3nmmuvdX/0R690t99+W3Xkhx7W2QPWluj1nWMdrKRBIdZr3x6AtROLRcL7vavalcRV2AaQDSBDUv9ewGppg8ymywGr7TkuGB0djKoBVloQhXGCsF94VpH0DT95Uax5UVuyKb+fddhQa7+kZqrVaJmGTgabAK2oR2ZUturVC79MupTxrsToIAN9HjBfSQwFbtmyLQYzTZOARdkfC7wSoaFQz7SVtJTK16d7npinJtjSIu6Yg8WqxtQzieWuGzZiBgmgh6trPMtbQjHZetFTb1fLsZAKAx6MLeYeEp91AFbW0W2kM+g8Q1GPP8Kdq7nSS3/h6qoIRGw+dvEA44TrtRASvBpCgtUSVuJ3LRy4HTY7EKg8ZXn2taE8KvzVgF7KYm1YBnuMTQbqAmqBtnRZs86gVwthw1E1GfX4JIv5RUF67IZ7TD2g1QCjVZ2Wf+lpyMewpVaH1Q/r6LUX5oC1l1PTlxsNWNHk/e53P/fQhz6Uwnzh8YR3FcYOsgQDrL74xS92xx13HIFReGLxOUAozrQC6CJkGIAUIbx48Dn+AfDytTS4yxVlUS+AKgAu/mYP7WmnnUZ1og4AaIQC48HvALXwsF533XXue9/7nsmljQasAKfPe/7vu9e99tXu4IMPijQh1Pc973m/+9KX/plAMgD/E57wqw73qsrndae+3v3b5T7b8fHHvyDz1P7Lly8lYFuy2f7u7y8gD/X2zhJM62RX4iWjJ60o4lZG3C6D1t5FbE2zXjuwH6x6TvHSkrc/BKyt85aWh1UvNOPAfn52NRtXy4jsZJCmIV+IvGfVA1N4Vjdl2YCt86qtcbO+16HBk9RhvdMSv5Kd0QKkre+JlspazKCTEycx4C/Vy/zh86tWMiTysPIjErjAAO6ilyU/WD9Fz0ycIY169ZZ7pG3k6Hbcwdg1bWWzvXZS03ZNXo6sVz1As+QBNUAj1d0zny3v6Bh2G5a/BKy9XsBak+vtYcU88GGeArBqiytMlW4P6wwAqx9CBVjVGY9pQLvuYvSwMmBVgzIpYM1yQ7UUXaYELW2rNPQIwCrPfGp50x5gfZSmLJ/FFSGXJ2kqBF1veU91O6X5U5+2eQyVH+eczlzd5DwtelpjdEingmiA8pK6b/O6tUrbNcwBa+e4zaDYRIB1n332iaHAULQAiACP8IQCVF500UXkcQX4xOfIHAxAinta8eDMKcri/OnFF19MSY0QtguP6QMf+EAHsApAie8BUJ/0pCeRxxRhxAj9RagxvgMwRmZgZC0GYD3zzDMjcEU7CO3FmVPrGQtYj3jkowbG1hgPKybrM457lsMZ4Fe8/GXZWVbQhzOoN9980+BzfHfueR9zZ5/l72t9xBG/6E44/oWjhv4lLzmJvLCTAVZ79yqDTZ3zPDMQqu9IgzcZ3K1mxoEui4V9gLXHXhssXLWA5mLH5PS0CvUBgPUArL5/XjbAj3IXWqOWOCXHjxY3etXXLyMe4YnA1TUArdH4CoMyXfhRPmoMkNc7JJg5WZvUxU2JSYRRNSQ9pWTINupkr6fMNCzPCbG8Dc55ibpb44R3Yezj3CproCjHPdrP2u+xVrvh/k/5vJTV7rQe256+lOxr8XlmgJZ3P+zWJg3ZlbXJCUoCLYiYVEZLntoRYavVObXOIcEDwKplLf4d7mBdWmqHBI8ErNkRDwyLXFoNOekBqszTGm6Q0y8LCbaUXehTbRO1RVfb4cxapIdqJb+GEI0JCS6BwPR5NpHFhlCF1oLekXq1Zg+V+FmiVUZTZet0AbD2h2oH5sb1vjJjVZ/jmqPmcXukG4i3efgsp3EOWHsWsdmUmQiwIrwXXtYDDzyQQn8BPvH4TLankAf1wQ9+MIX/IlwYn73pTW+i5Exvf/vb3bve9S53zDHHENBFCC+HtqIOgFyA2A9+8IOUgRgAGAAWYBRnWfEuHpxdBchFHQC1ALt4AGRxhhZhbgjtLRlGGw1YQdvjfuUJdC4V2Y4RGiw9rdZwwuOKK2rOO/d8+nqXXXdx/+uNr8+SXvWIweSAlWvPQQf+mgqwNjGMAqxihfTgKL/EPVFZqbjZJmrpA6xUsqs+T1kz8VEVsJZHuJeGEmBt0iWbzmhMasOHCRXUSC+BoZ0YAqaNXwGMcT/x5i1b6NwqwugYXHFynhbY6pkvuowErJa91VNnS1xaS2g2FAZfp+03n2nNgKfRDidaYtBq6VfZ18y4CV/UQoL5u1UCqxyU6GfmaMBa8kq2BqNnQHs9o7IuSY+moeZQsYTOAuRRTxYqK83HWQBWojG0O4uzr20EsuOHBGfjVggLDmMWr7VRSdKi+JCjFpt4YeD59xGeQCKnAFg1sPWk17VSr85qAtbQyTGeVr0Gt8Wll1rB34IeqPGlssfSo1UiJ4qFLaBa2HgYC1jtgArZoP89rfl1D2uzw+Y6b7xVGLp8HPy4WZFWeuO5L21i/yIxB6zNkZ5ZgYkAK1q/5z3vSeGrAJHwngK4IgwXQJHvWUUoMIAqQOTJJ59MnlB4XAE0zzrrLLoCByG9yPwL0IozqzCcHv7wh5NXFWdV8dlrXvMayvwLTy3OrPHZWYBdJF9CEiiAVrSHeuHB/cEPfkAhwaUHgPXpT386hS3z87nPfY76YZ1hLXlYDzzwAHfCCX8YqlhwN1x/vXvLGWdm97By/Y85+nF03u4e97i727J5izvyyEe6Rz3ql9z9738/8hjxc+WV/+Euu+wr7qKL/i9lOIaXGNmFjznmsfTO2Odtb3u7u/6GGyij8JP/y5Pi60gCdd55HxsmXcoMmOHEZcDKeiSqtMYc7wsHJpVYXCrY42YV2GgPawk4a9qawLAKWEsr1DAstyQXvYDVMlpinSZgXXApe6CxqkwAWLMdYoQAZ17cBbdp82aHc/TLy0tubW2beYXN2PlR5JvI2kuAcBKQEjVDnapec4oNBq6tBTDH8ILvi+ZFH+HBDIQ56RED1loSJBYVvSsPY7nn/CqFGyNBizi3jM+yUOPhJPOfjAV+PQzqBZdSdWlZseiyQKdakddCmcUQjmyFzQ/0S8l6X2/Aqnk5MEh7mB2GcdtauhqJxlUxUMWDtsDVmPWip66u+arwZQwNNqwuAFbagCvdhYwM2QOZr2ccMs9aFgBr1CcCprZM9tpUi8O14OjsKiVdGhkSbI1ZG5jWZKxr1Lz9UWio5AXG5yWwmnS1oi3zKkpuCzr18t8JWFszrddDXFOofm3IeZrxoLURVgOsGQt8RuaBehFt+7WGdYc9zmlTt0cOWtKfqJkD1pa0ze77iQErvKz3ve99yZOKB8ATGYMBUHG2FSHBAJE4e4rPALrgab3qqqsIcCJJEgAvkjbxuVXUA+8jHnhXAT4BiJFYCWdhAVoBeFEeocHw8iJMGImZAHQBWL/4xS86XGXzrW99q5qdDIBVX4PBbLUBK5IuJUGH8CMkeJdddhGjkYR8v/32dW/58z/NRgqAlWyahQW32667uV122TnevXa3u+1EoP3aa39MZWCg3Xrrre6GG26ks60HHLi/g3ep+6nMNx2ae9VVV/u7dA0F4w3MvNWROCQ/t0p1iZW82aG8I7JtDRj5bxMgVkGh6p/4U6s2fW6GPb6+VwVFaQFwvT5lf4c/fApQg0Npp7PJvkw6RV1jjUmTf8Nw4AHFNWHRNAT2aW8hKyls9mzdaavbtLzsvez9a8oYNmVl4xAk1B++txufhKSe5VMS1QwPloNgGTgFbkDn8HU31lle9mLzT9ZlUfZ5/LJYBf8h/Z/DtgFcC52OSZbiS4LdYxk18airF8tTsNxCwf6cFUm99dAmlOSbFas3UqFbOLuXnqnL6TXKCA/OvJATNCj1+KQiF3kUdRpjoPCBnJfbnMsAK13f5GvAHbOUaMr/4T9fKGTblU7usG4QkMrWgErET5AN/U4vCzORFzoIQHV1dcXbY6rfg5DljkRaQ0e+qtQkWJq66oxJ0lDpTa03xfl1LhQjglqeaLZ5wvEWHkrrDi4/BCXlWBiJ0DWLl83NcmW3DJs25JVVcrQN/WBr26gsN1IOgtRY4FYQw1KchyPbLehN7+GgpukklqVeMRcLkv91DlhHsm6K4hMDVrS51157uf3224+ah5cVHlB4O5HgB8Dy0ksvJUCGq3Dg9URIMM6aAmTC64rzqngP3/ODsGKAX3gW4WGFtxYgFuAVwBQP6keYMIAwztCirpNOOomSP+H57ne/S2VqD7w0JcMPQFErjSMeOQSsMJyXliWITCobQP7M//3nGQkMWGmShAWFr+XA7qpXZDAaVwjISy8GrrmBwZ4/ZfO4ZoNowIprgfxiUgKSw3bG2DjjAKQetXFtFxX0OgDWHrAqxzrrmWX1RRrZm7fjA9ag+oWnVYtoP4QjEGos1pinmB9bt2x1m7duIU8bLWBjhHBCJZkAK81OsYGw/QArd8XUX8QW3vAIJUtiZPAEOgf6gK+74TOtelxMT3gBsEbzqwBY2etaBKsTjt1Er/WIaw+K2UEAK8/Pqk29nvNo7MbYRIPGcp4PTDVipNLOALCOROgozpunTQAQ6EA0w+LyklvkLMh+cXFOgNcUcl0WwMjuAmAdRCkIkGqxpCbqpvEY1HJ8bxs8rKtuBRvipeRTAnBF3Sbo13TNBLB6Y6t8XnTmgHUsd43yDb3TC1j7vKtGY+Y64ifHEKyWiI2DnTpo6Z8JwSrb0PYamWiS83Iy9ZcU/BywTqO0x707FWBFUzi/Ci/jGWecQR5OeD+RDAnnWNnDevzxx9MVN5wtGGAOYcHwhuJzeE7h4YOHcf/993cPechD3KGHHkpgFwmcEGoMEAuQCuALTy2yEUvQylfmwLsKsDvrRwLW8nmxJMSHH/4w97Yzz8jIsADrKDoHxtRkgJUUDJ877Jqt40Cj1acBkOwxDL0qLLLIIn29AWtShP43aZh0bxLoHjV5oQt4xTv23GLGmzGGJGsJU/584ieLwuyzDjljwCrPpaKfMOY2b9lMgBU6gbwOG+ph5axS2lcxFM3mUI63Qyryn1qTZ3f0htTYUGaAVQato/RTKMxUDULmKzIQwWoPGJyEqO35zkjAs26kTm+ledImicvsmP9d/W7FXQavZNTTIxOoUPcEuidxHDF+pCqFV1WyK3duey8TtwUdhwgqeFrjI6wvTGUAACAASURBVPUu6owVlzxweW6H6AEUSmkQ2UBesnRWvGsMSoU0yEO5NYT3r1JSyQywyjoqgJXHo8TTIJBC8/QokMCQGmD1DceHwaAZZt3hYR2MvV/BFSebiHTAeU1XzaPKtNemb6JTr3WFTNfUhTwx4lA8Gh7jgmtWwEtRpeeZXO9qMlv0VssaJ1m0xdhpwHrSiX9ER/oyEW/ov7+/4Lyppt7PystTA1Z4OHGVDM6h4qoZAFd4SXEnKv4GEMVZUYBSnD8FoEUo79FHH00Jl/AuvLL4DiAWZ08BYuE1RcImLo8wXSRYAjCF9xRhxQxijzzySAKy+Bze1fV4Zg1YmcaekI1sAcunQbGrLfsghs+2ChYa734tUzV+QaU+dyuJUkEGSvYiPWBMsT0DjIuXW8tfLx+q41wEhElK8v4kqsaA1okAa3Wc7AzBlt3S4w21ACv6R6HAW7e6TZuWkzQuLDaTgsxCD5CBFxOheNlNRktddnrbb8lYbz0pOZQxaN3zzVFkB4cG186qlujqAaw6WVYMM54VM3qZllkVIyZ+q/6pV9ZWAxN+bx77GIlBewFrr3Ic05Va6KDhLRy1vgY6ZhESK7uk9wn83zlgxXxYXAznWDkEWKp/nhfUfzVJBKq2zlhaiZbSOuzDY2cRBq1jj2kKrG1zK6srWbTYIEZZAUNpG2mQZWObsUpjMsCqxbQ3JHgoCy0A16+HZgFY5TSNsmnNSb2wZ39bC0w2sL5GWSy+r95V+mUY1N6vMFqAdXIVlWhuAdZWkkH0Zg5Y+8Z0JssqwloPOeSQeB4T3tH3vOc9FK6L7L4IFUa2XwBX/IR3FN/RucnCAwCLsFhcZ4OwYJxhhbcVdQHsAgAjiROHAaMswGqtzj6W2KUYsNYBQhLiloc1t5NGWJNZ0fJ7vRPRb5D1tJ+X4Z24rldDZ6Wx3w+0+vvYBIXm0I4DrPlOadDBHeyzaLPOZdhAXjewIwDWxnU2mYB3MIi91dvkfauO9MTWrSEr8OISXWbPYW2Z92OayW28ywsdhegJ8r3CNCH5YD3uJWmsuZWzNhEXaWaC5eTsG4JYtQwN5npbi7+0r71torJ5K2XB9UVQPA0jepm9HctNGqI6W5LBZEMYat7X4lERRZkGsmMWh95Oaloqxu0kYBVkTAJY5SYNd8XyaGUeLHmvLwDrwiIdMaLESzxMergoRNgGrFaop45EGZxnBuF0dZQ9+bqnpFWQEy6trrq1bT6JmtWMXgdrIatTAdbIyx0UsOo5oIB8yYbI7KpKKLWsvjTd8+lkAE6v2HP55M/MFTDUIeWDJ0v2WR20FkSnqTVaa9bkKqoPsPbauXPA2hzKKF3dOqlWpQStyAj87Gc/mzygAKlIrgSQChAKzytAJv6GBxXhw0jShH/4DOG8uA4HoX84w4qES/CewmuLjL7wxp5zzjlUF8As3gFY/d73vkfnrtbrAWBtC/f0gLVp1EhlMTJcNhmUnk7f1mSANTeac66Xdh4nAax+jbGtbT0e2wOwtmUi8cYMiy5jHyXK04PWiTys2WKUjXr9/tUobCOQUuAF70guLi645eVNdFSAMmgGAERJSMgrUI0Yn0gVlBI+5T1n0Frf7OglYFIFrHduOZPxgKrSVRkVAmUCJgaUrcU/6Rf/Ww2wygROHXlWelm5Y5dj3b29qAwJXbIIl5Lw1UBqr4e1tkjMmgeBJrl+NtfSAg1jAWs8U6/CgYdnLXWDKcySaF1YJLsH4cHxfCWPQwhK8nMw3FFNv6a13OqOCVgV6pP9lbqjqZd0Af3ytm3kWaXzqxlCYgfzMPurBqs1h3re3ya1IuFTB2A1qrO812xH1cSZ+5BYYG04jAs9l+2WAKsOo5Y0lqew2XFpxAwSZ8UvRwmP0V/DG+CpSXJSVlfpG7mGt9asMfabtnKJsm3b3IUX+msn+ZEhwfp4k5YT/n4OWPsWhJkuoVC2ONOK8D0AU4Txfu1rXyOvKkJ48TsALDIEI2ESAOsLXvACCh1GeZx5RXZh3MOKe1VxRhXg9rOf/SwBVP4e7yPbMJI63Xzzze7KK6/MQ076+j6qlJV0aVjB9IC1SZRQCvmmlf9Cz3lrQjJwWcNVEXitOWszlJyRWKrf8h6aHkUiutxrC7DW+jRQnrVFtdCsBHasMCWR+Xoft22LbLQAfFSqFmBNVQoKDXBk8K02oVPS4cKLfm2oifXgu3itjd76bsqU0Y7qNww36BJ55ZOX8REguDmh1DLUVXd5l6FEmeyafrvD1OrqRTpLLAyyuDG1IEKbu6ojnaoTMJUMAAmeJQ88OEpGdeZVlYxgBs2KGX1d/NksVd77yoHSzLgz5giIaLTX61sB0CXPodW1SUUvRXyE1aKRD06CsDzj9iJtzNFtAFiYhecz22wUbtIISpRnLVvDxHgPnbN9vY6lwjyldUb+zmsHt0U5HJEdeDXZZlOAwJrzvhzGWhJ0S0tXQKT0hNf4HK62sbzAQ5tByvl0E80MA1e00PCoLg7ptMGq30zhNUWZJH3ik16qLd2Vuvqb8dcLtYCi5LgVNWeNiDQNJC9rgLVnZEHrHLD2cCo59/tKd5SCkbnPPvtQBmE88I4AmOIngOn73ve+CFCRLRjAVQNWZARG4iUGqG984xvJ2/rVr36VwoD95NvmrrnmmuxKnA7yJi6y4wNWMuUzwFqyvSWAIv3BM7ZorEsYlGucXsBa3e2eAWDlgY0LtVg4s0HvwDpDwFoXG/Bg4E1qSBp7w2IxvTtp0tnmfa3ZiQBrhV9ZsiVL63eBP5ti1I2oDWxUYSMsju8UdfZM/j4wnG8VZYtfoZGNAqw0nc1NhzCQHfLPXWAvKyJX8K92FqfEAz8vgkcaHhes9HNw2iOK61dmWsBam4MWeFyPOSvcR5yEzWLYRgDWATvD/Ct1WwNWTr6EuRKzBQtgNIzMSRN8DGAlevhAayWUWvNR7yt5SyMBVm+QhbfEukt3NkvAyi+K8nJ88nV32Ec2Vbz9pzPT1nZatcKZErBKcyh02/IMZzox20O0gaGV3KvEn5Jy0Gdah3yqqRVrpI3w32RsDRJT+SEuLDKttaeASseAVU9aaqjlYR2jZDVg5fVwWsAKGi648GNjSPmZLWtMvdnwAgAVV97AO4L7WY877ji6zgaJlRDGi6tqGJC+4x3voCtv+LwrA9jzzjvPIbwYWYUPO+wwd+6559L7t9xyCyVnQijwRj0asHrlqWdg+nsjzrAOzebxgCZ7o8uwGN9G0m/jFVlSoendGpnNc0stpakU7lBZSugR1GNHnVpOJ1PqdkNdw8ZAJlbRILqjT1Z2YHM+9hIoXsbZVVw9pe9K7gOU02mFdhtaKoRsFpreCMAq7YjSeadoUPhdlubDXlYkYaot/vK6DCvnKHmS4DEKGZ7RtueJIGLdVqNmN382CjB/5bj3W4M5j9YbmNbCjsPmmDTOS/q0F7DW2CAw2EBOOqbQ4J28a6Hl4MWD7oHuA3CN0QkD15igdps6Jy5C8ePGNBEJL5kHrDQXFVWlfhg4NL1ZwYjb1pR3VbYXu5xXUAKs2atNeS0VkMqlA7B6lhUzRMtoMQqpVl51Kxw87ek2duyafRyqK3leWvofLDrURA5/VqS8k54BuNZsHppOJilVmStq6qE1TENY0yOdWt/y58jxvuCCUkhwuD+Z2glnuI02Kaz4E3kdnaT9zBVbdxNh9913p3tWOawPHpPnPve5BEKRURgZgQFkjzjiiAhYER6MzL8IDUaIMD8Aqtdddx2B1o1+LMBKxl9mjO/4gFV7AhN+6V16pwesg9DgStOTANZJvbksU3UPawqPqUWs6UVWY7YqsC7yo8yoHkyYPKwkufUp1CEO6wVYEWZMZ1d3vps/z8VLak8nJ1QMWUhrVzv2Alkz/LRJUDOEJ+wGvYZ6mxs3sgEiZAhgmScICwZgrSW0k2GRzBmdTAlglZ84r+lKpA5hm4Yh83c9B7TN3mmIavaZOKVljM5qDMSBwFkA1h4WWPM0w/xGJX1OaAk8jStuoPvCtTOlkGACoAp+8hqfAGtqZ8EtxmtsembdaMAaxhlzf3V1hTapSre39JwJ1cdp2vhjzIhmq/RQQrVMi9BgbStIwOjtQl/Cpne2gFXOA22T1PllbVsU+Ndga2XvIj+nVhO6bCMjXxXao5pK5DxIDU4CXuU4Dj2sfoynAaxM0xyw9i0Q6w5YmQx4S3bbbTf6h2sqeh94UQFQb7jhhg31qGr67mqAVUZotuxvb6/2LF9JTcffhGIeVUWoYOBhUYzvAaxWOG7Rc9PRzUlCgnvlWS905ns7AmBlA7fSsXUDrOHsKja3AFhZqbc9n2NHwS7f185dB7BmGzhW6LaezGrsu+5lhWEqM6wK4yPOJ3l9hlAWcv7OwetsZLioVwqWJd1r2LlxsCGAteayIiDgNz80ONP9bnlY24aw7WQbOI9URd2ANcOsyVO3tLTsE82FBHNZv2TMfwGwyvLbRPmFRpKmkvSZfLI+DHMc966urSHZkp1Vthbq2hyz6qCNGNFMxoz3JGDNwJTnkvYIWxvYNoDsA6wlQF/TEHTkYpDLRCNvrqHEq2w7xhceCVjlmp07RSoVTfZV6MysAGvOK71cWnb1HLCu45qlqt4wwCrbxZk0DvfD7wiB4Qe7+NjNx64+7lWd5B7A9WDff2bA6hVcA8ll8ziVtXYS+TMLSMqxMQ0kRYZv1vbq1kKINhKw8gIxVu7MRAZciTkc9e3J1hhKD6vF16KRW+kYg9bSkjhuI8Q3BJ2AIwX4yV6+Vt/G8r5Vvt2ebfnvKB5WbVC1+jv4PmQW5qQw0MfYPCzuUivDO4mx4Iiw3rK7IcX1N72gaXR/Jn1hvdzgk9IzzXt6tee/Zfbgaeqf5buGa8gnf/ERF+sCWA07XX/Usd/ZxQXfvZQlmF8C4KBofVxxs7SYQoOzhVNONtvD6osH72Ygei0EOFhGX6tfTC4Z7KHq7MxlqBTj4r2raKyAQPTHYo7p6CsLvI7zGlrDYe2yVwCr0m16g017V6PuM5g6DAc3FEyPLi1IGQPW9LW9TkX5KEqrkpICePe8aD8JtFbK7hCAtUTf0MJh8Fo+w9oOCaaNwoWF+RnWtghRie0CWDtp26GKPeKIR3mGRWDHO1lSK6Xf1+0Ma9SGFUUcvhrnZVWiUASw9tJmcUEapSVAUzRQG4DNIm8Y7lxYhuu4L8swR4CJF/+GB6KF+dPQNcyDlvUg6NAbBj00+OorjbDxwenkVVGE7NaWQXPi9hDmkBxzwW3esoWOECwvLQWA5KVEytN6KwcNWHtxS4mrPYv6rPqUz0U5r8M39Xi1EFPsz7rxg03EW2+91Yf4hWcQ2o/PUxaYfHlRRpjkh8zoOOQ73+dBlbdD2SUTO1a36H1uzrnh6JhJqPgs4oRnczOeavpN2zZ4Rjv6Oiv52pB6SqikECFQ8srpkFIId8uDJ7WjtSk6Jky1PNUEWJWyl93Nukg6kI9FJNlIEVEePKYeUVUUZl94Qv0G/hjgT1lDnK/8ovyJscIG1zZHSZZW11aTnmC5FPKZzbkGOJNjVfZgciVygnRq7BGK2Tpq1CNLo8KCC/zwMun7VAoBj3o5GyyW5o6OWkIh7U1VRQpFtmRNCkj6Pkqmjq9V2xut0WOg52vWfQt8asePG4TbdcmsYloFlQGrXEOHeEGur/OQ4L5V5T/bMtfX6wlKMWD160Fi2yzOsOY2VqflZBbLPyzF31vdD5Ag/8oEGTZ9/Gm29oo/9JKS9KBRX5EF6YupAKu0SIxV2TKg/SJRH5tOTEYtdnuSBk3OhoZS+3JRtox58qgKjV0a1+oUqzAKBtrWkGyJDDUJkDqnxgTTO3ul7V0tt1AiscNcmJbs+L6koRkuX7JrQyVsGCDy5bbbbvN3XYfOrHFYJp9DHSSHIdedb0Gt8ilZqbgyQdDCi/kiPGpqlRqEExpGcY2ZJbnO9HDnZGY6Tc/zmEG3VuLW6tyy6mYmURtfUS3zr0VND2DtHQ49f7g93cZE9nAkvgxY2UuGzbtFAFZ4WuPd06kXNLeDdzyup0purYzh6EcJm0iRy9Zyc50U3tbg9Y7X2MiFwcYucV73gD40X8oZ4eeeNRlCb2pLd69QVKZAi/5RHuECPXpd1uSUQbE0djo7axXTgqE25oavlNrqtnzkTBlwvwZYp5uXJGmhPXnrhheifAPKl7vwwo9n9Ml7WPW6IG1LL9O+jk9clNex8Rr3rtFia0m8a/RiA6i8KwLW3ACrM2m9AWup9Z6w4PRuHbDqNpqqUaOLaFv7L6RSnCVglTulxf6bi2wbsXXa2UXA3AVYp51vBSKhzDctb3Jbd9rqw4EDUon8and/Wsro/RZgrSnNHRmw6lC2GrMkoMTGAWcLprBgeV41LLgyS3AWBl44iyjrH8xbSjTjJyMZ6sGrQHIQPuf3m3O8rHiycW6NeZVXIayLy8i7NQPxM5FLsxIBWCbmxfpRN3nNPM7BeGTZrW201dYYDexqhFlzWM6dXoO4HsigwoHFBpHc44FcYg4sLi+5bI55ReWwaWTJbgmoRhkNv2hdZv3t5594xB8cIrwWzqxyNnCvSMM78uXK5lN9jqVvh3wtAVbR/owVcwtAZuwaMK+4FdB15de4jROLNwLIy3EaDLTohbWTIfrFvyabqQaOhR2nxMoaJqumHLBqwu3BniTpUiLPMshswHriiS9zl136lfiqdawJtGBN5e8u+uTfTa4rf4benAPWzsEuAVa/bvAESRPFCgn+ly9fWmxtg2zxzt6OXc7FYiIVUEenOorMgOaxVciV1vq9UF9nZzqLjSV6HctzWGZuqaxHP+gewpgZODdPNyIkeD36tI4Ds6FV8yI73cK/oSSXG6uFTc6IxDhbehHOjNqdV3MX44CyyK2QT0ri3bsbucHdr0YZbDAto5vrdDpa9bY8q6Np2egXpui7dZgwr25M5cnG0mHP5TOyZQC50Ww87LBDsyY1YGWMIOeJXkPngLVv1OaAtY9PbhaAtbOpebE5B+YcmHNgzoE5B+YcmHNgzoE5B+YcuAtxwAKsTP4g+iZ8MQesfQM8B6x9fJoD1k4+zYvNOTDnwJwDcw7MOTDnwJwDcw7MOfCzxgGcYb300suo29qTWopOmgPWPimZA9Y+PhUBaynpEqp925lvcYcf/vDOFubF5hyYc2DOgTkH5hyYc2DOgTkH5hyYc+CuxgGcXT3ppD8ioFryplp9mgPWvpGeA9Y+Po32sHK1OMt6+MNHgtbOg3TZCT8eyca7OmlF61oHX12oVNRtZR/1JdO1AcUkIDoZQ6xefyEGJ5zfaSYsssbT4EktQUmL/bWzlF2JT1QDg3MbnMlC96VCmDrt2SHVaWSpP3wkJPzMmjLOTtH3lTNVlmLR5MtTKAuLi27z5s10nc1SOMPqsxE3kzN39LWjyIjzYeiHHjOW/VpL8sqS9TyPm/G5xj+dDEUSH+XAz2dODoHrbW6/7Xa3srqS5jryx1hzbNK2lR5pjd6gmXA+lRM2td7n79dzTAY0tAwaHhtrznOGTs7OLCYbyZjOFBvmaqyKz++GjN8ltULeAJkRPFyfEr0EhbO5RHpMmuR7nukL+V7h/GbxvGbpaJzoRO/pOSsxUSS2t5IwsPqqlni+MUtM4/+w1ohBc3xVjcFjytS+6JMxLVAG4dR5Wn9p3CJh5jUoNETG5WRx/dbyB5kjmrZR0jUkjOG/e+dXpC3k/bB41FMXvVfSXSV5amT41+1mvNFtiQy55nnjAm+pDaOuattROVXWQakAxbVIQ51jj3lWbtKjoa2r0kQj5tnf6jqfa6iKlehbkVnLrL/1Z3K+SH7z7yVjJs4RnwwQf/7Nu98bezom18McsPbM/Pk9rH1ccq4KWL094M3YWTy9yRWs7GOJFpuSUt3yqp7hmwHcMGisARWR4ZMWVrlg1wBXVndY2ENdMqlV7c5G7nsplXiLN9zvQTZGxZAqYO0EPrUxro9Rz7i2ra2F0AmSIWnshayTkgYzC2UwdofZ+lJyEDkOLZnetGmT23333d2uu+5KGYJjllhKJe8JXE9A0aJPcp3kmmVTsbpWD/dJ83wWOkPWIeXXGp+4JgtjWNIt6ZQ6Bp/japsbbriB7mSV9ZTGhue/rt9qL9oHnXNI9nmNs8kiq+riIo3PUsgwrPlbNCRwl+SET43PpSrxDl8DgjEz9VagiRNesQ5jGbTqxnfMA05iJj9bWlrqSuAj+8TeAgAV/MPDoAV9kB4F/rzGyiJYDC+V5lFp7Fq6odWent+kb8T8GDu+OsHKcN0ayppuT3po/DzMMwLjM+hK/MOYxvtaDZAr57TuG/8t9Zoee4wx/5MyINfUloGO+ll2tF4ZM+0sz5XkrzXfFwq6YHiHp39bj0VJh8R1KmyytnhgrYlSVmq6ojYnZP+LcyRskvGYWeW0nEOU8Blkq9Y3Hs9Ev22DjOFPzotkB7RkRcu6lG/rXV8+v15N1lHjp+d7kusWbaXv54C1j3PW3kHfmz9jpX7xEb8cF3kvpMMJWVaK45jVazxLJWEBDK3Ea/WW+uSVm79aQj8tOmkB7ACsXE+qL+dt+jwB55IBMVScLlO2mmbLkbE9AavF0xafeVxK/DPHbpsNBGEUpSy9/s0WTWzo6IVettvqw5YtW9yee+7p7na3u5HxRePr4EUIYJWvNpkAzPTMvhZ9Jdkn6sgR5QFHrZ5sEZwcGzW7Mwlg1ePMfWEjkw0WeFgBWG+55ZZowJABWerPWpknPQZYs7OhAHuB4aln+S3N46LRVJOtSniAZYT20M28JSN+LYWQSb5ovrLxyPLG48TAFD8xfxiUMnCVczSrv5LB2NKl3C8GDfjJAEb/lEA20wVhzlgyN9RlOSeLxmNjPo0BrNbY9c5t/a5Nr02sLit5zOuzXNO5PANWCVq5nAYaFj2WPHDbGFPeVMFPPAw6rbFq8an1rpSvHl1aGiuWrdTfYhyBOVUln/T8tr7TtlapH2PrssBXTbdweWuceUyHvEk1DoFabWLV4EMZsFoyXNM1uR1h26I9+rZUxve5vE5pnniVmfrHoL6lu2o0zgFr3wjOAWsfnxwAK090Xjz0q9sLsGrFXlP0JcO61Cff56Qkxhj2ZCSFeY2fa8oJLevK6/XGmzRo/PcqNMQKVVUeXq2cNf1eVTkn1WANsPrydWDSyyOrXGvsauKa3q17WKncmvCECra28CC3wQawBDakxgshbC26d9ppJ7fXXntRSHCUURU8F+/ebBHZOafzhXAcgpRAodcYzha+cc2N6tGkgFUuuHJcYWSy4Quj9cYbb3Q333wzGbI85iXA2tr8KRmcvXNI0kwyuZRm8mjAWuCyRQuNJamk3DPaQ7fWbWRI0j2WPsxS6izJV60v8TeDU4wPgIv0qFpAZJQgFQpLUCINTXwuva4rKyvRK8ffoUotn1YzJT7aALASkj5BhzWo6K1C01YGNkNvemke5HV4D6s27vkz+VNvWJTq13M+hvoG7z9vOqAc3xvJc57HSMpDaXxk+z2gTa79LdrlujNY3+N6tL6AVa8lEjiW5mFtrbSAZ023tIAqywyPVU1Wc36HDePBZizbYz7aYviM97CW5l0OtMO93IGe0ni39HBJBqUsx7VN6WSyADP7tL1Z3dIhc8Da4pD/fg5Y+/g0GrBqo6SzGT8onQZ5NOwLwI3rsgwk3Yb/2/IaYzIGYdFno8TfUm2xyUgLqACsdHl7WDe0EufF1rdk0yEBq1y0tSGnlY7F+7jYTghYW+PE9WvjokYLf1cb/77vyoA10iUs4fRrvzdM9q8l2yWamTcwsuFZ3XvvvekcqzRAOFSS6pgiZHNSGse8B1nvMSqo3zswYNVyiPnEgBVG60033UT/AEiioVToD4OTXn2oDanSPJfjgjLSkxh1TGEa9BjVrXmq+92rs1m2B/oPG3oh3DYzKpXM4z32pHE4qA77tYxRSydGHdi4J7a3nOQZA1T0CXJCshJAeVfIcGEN7AGsvRtIpbldaqM1xhqklEFEmiyWvDNd0lDnNVGPhfW3tAvkvNCRM7odOWbctpQb63c5r2ugqboGF0KYe3SpXCukvTOU2ZbCzZWFHJeavqiBLKvPvfXKsemxC3JZyVsuzhkV8m7PB4tvcnt/HGDV4yX7qXWi1idpfNM3WkZK46H71uKJpfPyd6RDZQ5YW3bSrL6fA9ZOTo71sPYaaC3DqEaeBdS0ITfmfV4UeWFK9dvKPlMwoiEuje+tkGBLGeQAyLY0e0KT5WLdMrSobKBb9hChqLXlTZ6Xa/FXGtylsjVAp9+pLeLpu7aHlc+w0gISO5t7teVCWVpMMCYp34INeGv9g6zBkNp5550JsOIsq8+psUajANLW1lCGvWd93onOaR2LtYzRWn00X0IkgkyAUlwk+VzizE695y3NwsOqjQU5lxAOfONNN7rbb7/DJ5tY9HkubNPGHq8eY3QA6gogZpESzyySt5NpgCQXfSoNgNaa09Ho4pxgnRuMbHBlicT4jNjCQuaNjHoDch8AOd4HWMUckd5Upof0baBFnhXs0UFj50tPeQl6CKSurrk7A3j1oHXNz/URURkbAVilEd2znibyOaw75b0aArpcKrP+aGuMcrn4BEM+91VKfqbtCzk/W7pMyokEOhJwyrZa62gCEn79qAE8KYu63p52ijpVfKHb930ByNJaobxOloAl06/Be5zbqv967vWC31z/+r9qamZawDqUeS+MLNu8Ydlv1/bxVrZbsjE0CJUhuC1ZL+kpa3xbdWnAmsonwCrlIl+B6jbZ3MPas6LMPax9XHIu87AmQz5/XQKq/ok9JEFPnJLBMQbotBZeX5eeVO2D7q1JLhV5jyGoFX+upG16LBpadLW+13TrXfseD1lPGxZ/au+V+prLW105os1Fl5IooC88/mVeDs1/Lttrr1tyzUb4LrvsQmdYKeHS6ppbWEzGGfPIvw90NHkCJr2BqS0vIQAAAR9JREFU0jtGPYoCdWmPopbnxGsfIk9Atz1cPc3HMr2AdVSloTDk7NbbbnU33HgjJWDC5k3c9BGglaRFeZy1saZ5XzV0uX0RgcIbRwzeyFjoPE88Sd/1O9RvAxXLvg8Bi90yeCHPgEbDZzGF/coEO7OU21nwolaHHFfpcV1bXXUrdwovvQBkaY1NIYkbRWeJt2X5LNHImzVpgpdAWQSLC8PkLyzXsv8WYK3NH343N6hTjaV3LTumBbrGyqYFMLXe1PZLi15+vwZMSrwg1aUS0ln18PstvpfsNwkypVzkMiIVTB8ItGjlPjEtsg3abBSLuOSL3bdEh9xr6rUDmBZrPbDa0+OUythbkm36h5pkkncsmcxlv8cT7WuZA9Y+7f7/APcGd25TSTK2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04" t="3152" r="12904" b="4102"/>
          <a:stretch/>
        </p:blipFill>
        <p:spPr bwMode="auto">
          <a:xfrm>
            <a:off x="261217" y="836712"/>
            <a:ext cx="8635059" cy="51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2546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6wAAAG+CAYAAACXuon9AAAgAElEQVR4Xuy96ZIkyXEmqHFfGZFnZdbZN4kGCJDEEI0GCXLmIXZ/7DuszDzCkuDNfQvKEsRNDon9s/tj/83sjnCGwqu7cRW668o7M+77WlE1N3dzc3M3NY/IquqqSJHurIywQ01VzUw/UzW1DAAsYfNj5cA7775PZZbLJWQyGWP5uM+tjWsF1tWObBbbQ5KXS6DfyT/WAlR93TRaqVIIX3iFdRqytkbW+P1NjD+pzcgkVfiBEuNJLWDATdBPNKKuiV+kcPx+wiPg11tNF0394DjwP8lXWcaFJq6qqW1Kvca6qMtBv/5M5jbrwHdekz4tmiIuM2785/AwqQynvmmd5tbTuYH1cM2Xa576t1rWpf0041N1UNLj0j93z9LLxY3XpDU459OMjaeBopQLn6m8p6+ynidKsR86LJqSD8b1gvbVaGP6R6JvvrkVbpMWVIUHgV6G+aKWETxLsllM+u6vNh6pKp+QJlcZ6H0gPdlslv4rFApQrVahWCwa1WDVvjhzJLYP2ggEreqcw/KLxUJZnwNZ6Dqlrx1SHvocDvRz6csr67irh9qkyegys8K2AY5vOp3CcDiE8XgcO15Zy7QmxemWzkv6eyHGHdGVlGMwjZxDI3c86rqozi/ZR/Sz5IH857/9fjphvWa1glXwNRu463DffucL1g1zXYvrOtoxb6DqpInbOJMnlrqwpjEgXPlu2nBeRcCaJHMJoOI235cNsEo6c06bjSjsqvuc8jajW2/DB6yexamCx1X012Y8qYA15/UtaJNzlcdQDk/SjMO+pthbtdG26vcmCmxtxslFNTalbqYBi3GGm+3ztHSnrZdm/skxhPU0DsAJ/ZXGXBogFVdHB5RSToHRH507S4lmFUG48C6oxpuXonxawBrS0pDqqDTrcrDPyHAJsZeEx5MWsKrrrg7Icrkc6QGCwXK5TKAVP5N1pJzTyUORjHqwq/xbn9txfEIViaNBt4VIuh7r9PGqcwv75oAnXT3T8MJ2KGOaT9jPbDYjsDoajWA+n7PViDMuvTGiQR6OGECrylc2ITEFufRxy8luTAcQ0TaCeaV/twGsPMluACuPT4CA1bZg2L5ndkXFVm3LblzaNs6b9SK78CJsFAE8b8BqAjyrysdmrMrvVRCj88H/28HDum66NcspZI5lssLDwTPnbg6wJumaiR86YMX6EkCm0VtTHVO/ql7LaIGXBbDajDYuX2z6l/S9rW6s0WkPK4kl39an7Xu1YRsPdePRhRcmcMCRiWqQ68atb3RrMEuPZAnTGewr+HlauuL45gJYxdji425WBaw6uJIrnQ5kdI+SGFvy/pusV8GKqpaL1rHt8WEN0b3RwR4UjjDg6rxNfyVfEKgiYEXgms/nyZuX1gbS9U3qIHFci5SQn+l0msCHaS6Z5BpnK8gxyXZUT1zi/qSIkMt3vT0baFXtCqQLaUWgioAVvayyX9PYbHyx7b0+eF8E0VhxYJE7Ds66xwWkruVUGcXVxTVJP7TYAFaO1MQK67aq8dp95UrJkGDbBFznwNMuUEmLfdCmTewbwKou5OqGl3YzTaM7nxfASpuZ6gukkCRxcvoyAtakuSVDm1V5bQDretYDmxGbZo7Y1lzOOqqDDH3um/rgtKvWswFW3YBOyysXutSwQxNgxbYW6BHyBqJHc5j7CoPWVddLznikMe2XRa+NH9Rv1pCFd/SZDPritUs34EU7mnfS4DES13Pi918TgAp/FoTl6gAtTK1tjw+XVj166nxQvYYqAEw770zylKC1VCqRpzXtj06fDiCkV1cdnwrI1H0+7nAEy6ghwap+S3no4NjkVU3ytPo0GTyPnPmg8i8J6Kn0yn9PJhPo9/sEVlUe6PoeJyM5LhudIV49Z8AqaXcFpDa91A8xVD0IdEvALnUJ2ABWG2fF9xvAyuMTvCqANVhcbZsZLzSYyb61FJMLoAri1EXxpu6wqpsbxwBNM9i4xV0HrKZyJiOSe0qchtY44/3zAlhtG+lNAtakvnUPa1D2xYcEx9Ft46XLfElqy6WfNABJn+O2/mzfx82RdXxuG58LbTbASkaWFpSu7wx6f+LvIOzRBeS48CdOt8KhlPH72Lo8rOHxh8OeVQAk/21y+JsAlBhfwH1RRt3lwmOLyt22x4e5jbpgMrDlPXUd2HH2DhddxPuslUqFPK0YKswFSLIc/sZ6AZ/jZa/SpY+ZMy5ZR7/fGldX54MEdbHeRJn/AVGNJ0YXXqp0cD2TSAuCVfSu4r1VFazqAD2JR1wQKNug8i8IsOrz0yZ717Hp7Znqo3j/899s7rDaeE/73sbDymETsACrzZDg9RQulWaRit/8RNvSoAhSyxjNhERy09CVZvyyjtrf8wCstvElnb6mGWdcf3FjDRlr2rm+jfY09CXV8fVNJiuSFpnFw4qGZbCZpkvmkWastjougNW/e8NwI1v7VSzZ8L1ZPmC19ZFW9nHt2vqzfR/S44TQXZd2VlmHbf3YvjeupA7j4q3dZinKNYlLI5ZTwR0nJJhAgaF7FVwE/YcBkwtdrnoq245eS10vYNXHadoHhFEa72kN9l/b1R89NDZyNOmzicP/xDV8CaHkQqoeqonVuDKMm9eSTrV9db7KJEzoaY0DgyoN+nzBOnr4rQQluud23Xs4Z49UyxBo9e69ZnEv9Fxu6m+T19t1bnABK4JVDAPG3xKgSnlxgRq3nByDf1hgucNK5bPmuezap86/tPWT6qnzUZe5+vfCQ2B/twGsLLXeAFYWm4B1hzXOUPpP//F/ZfZisgTcq8qkCbgcqgkUQn/T3I9urNze9MQM3HqpyylrlWoGqXQwMAO/e0NjKl9XYJ2Rhjh++mNNGJz6latcdB3hM0gp6ROAYcGKzhEi5YQEr5DRkBlwHBqXRy/yKgh2DJlY4g9ldYzDHE6ANYlWDBNUSAhniOQD1jTs4MjcqFeMCRepl7TjJOo4ozODCDljC1fzlUN8rDupbGQYltTYOSnbUurErd2+PiYNyGuHtQYoffv/jFnzQiyImar6XPJpIHn7LiKrOGzsjW1AJilzcCrGGfKJNMh0+5IQcypgsXgouh7Zezkp+5cLkXXd71OnTPlbn1cOjJRFVRmS/Lw2aY30sr9bBagUCE0FjU++zhn4kM/loFAsQg69paZ6MYsxtSm/00KujbQoWewd1CbMAgfd9lVG41HIbaSE34diRr06rLmtCckKWJdLmC8WlGhpPpsJ4KzzUdd7gyKk4qG8Vyz34qRGYnQ6Vb8q/Qnh+X6xhPHL/j/66GPA/xKXaE/nJNglwAoAf/ejjYeVs7YkmQ+c+q9NGU5IcLCHBTPrFz9PVuDXhoGbgW44sOHAhgMbDmw4sOHAhgMbDmw48Apy4H/6n/8XGpXNey+/l8D1bzceVpY2bAAri038kGBsToapfPjhB/Dtv/pLZg+bYhsObDiw4cCGAxsObDiw4cCGAxsObDjweePA//b7f2j1sqqAdgNY3SS8AaxMfrl4WCVo3QBWJnM3xTYc2HBgw4ENBzYc2HBgw4ENBzYc+JxyYANYb1ZwG8DK5O+6AOv/+B//yOzxZSwWc4lAapHDvZlVRqd3w73D8JzIW2Von6O6CbrgMIqNTOh4S3AslDEmmTMbvsUp2QqcUXdDrRn1z/Q3/x0mxnMp6sCr9Uz35zKqz1cncu67Ue0guUjDL73+yvuC8t6sd4836Y5qaJDKHVcWn156hojR+XYO585ljDr5SZTku7TenVn/TrGbGgb3013rpSr/8sGVr3zly6GRcAGrWgm9rJuQYJ5CvHwawKP7uZdyBaxI4De+8fVISPDXPvjt1LRbk3ekatlFBSxGNGt3SEVkeD/SMzAqNj8t7ErOALWinTx12baXTjuShKShfpMBCDfTgZ9Gvrk5kuO2v/DnCUZ+PLxISbRTNX5hspU0bVP/TPV0krV7HbDaU2vYS6TUTn05EFZiTDL5+IEl6fj61zEj0VYG6DTGJ+ESTbF5bmSLpPFl4Zm2aCZwy7ZehRIs2bnulUiXQdjafOxKpQBD2wnnc9kGwnpg47E+LOuSksSouKRF+JZ2CjCkZw52os1AS5be8PZa8TZzzPCL/+Xzef/KlX5P0M84640jSlcMZXGJk5wGklYz3estF6bX2ZPbkWsbqv58PhcJlubzWMBpmyJ6b2n0JtYmiNVDdWKmed+EPypuyf/zx38bGoYErHoWbJuU/+ZH37MV2Xy/edaGrwMIWG0XqfXW1g1YI0bTWhbUOGPUxJt0xhafy7ySuuFIi4tC2mqAVctBTI+88+jiljIl4ItsAP4HroDVZLyveQCRgSrGoPIdRz3ZIGBli41DjbCT1gpYWd26A1YnAMVVTDmPwlNA2yZU/Uq3HtwMYEXiJeFRukzJQ1VbOZQB3AOnMoO0s45GurcjIBOGiM8crmbidhFuuknEAVO8LNJx+iLklubJFO7o/ay3soJpSVTJi8wBpSdOhl8LYepY1f2Fx2vuqGPKMTpxNbjXAVoJqApFMBKOT9YgYMXf8r/QEzCeJ5aei5HZZ7228O9sJua4MUkArPV7RXm4VkfdXC5h4a13SKI6/+S6pa+G+FTNfC6yAS8wA7V8Rsfztkr+L5TsyTbSJHuwTpof/fmX5L8NE5ScE+JzO2jWaIzJKG1aIvRdT7ZkAqwff/xJiBV2ugA2gJWnPS5ohdfiK1rqeXpYEw2kF7qARg0vxt7npBE2L4faWGBkKqZqAn94rOOVchpUQuF4/uGTK+Yff9t9vqRqxBg61z6ykecMBCQFtoZj+Z1c0d+//PrR8k4e1sTuTPwLTAzOEFPzj6O86lQnI1Kv5AZWnWjlDD5EDk+uwqgJKtrWLvGcCIdZShkHPoXWMuN08gwx+VSUabd25lXceKINmQA98dDClAAc6gTjEy1B/3E2rk0uphFEe0qSW0qmpaxmpsTcmPngItxCYgRrHIPTMJWh+ub3Xy1PmdG8ElpEXMC3ffEJG8YPgs5sLgCuOlCOcyoQYKWnehJOoDnMZ9D4vIqoQEiOG/lheod2gUB1Lryq8nsXdbYtgyotSQdPHPAm+MenzhepDTT7e1rCaDT9sI07zsMq1Do8hqSxbwArb9aYtkBezdes1PMArGyjjj+X1yylZKNmHZ1xAWv4RHGdgNVtsUw75iT7QWzkUcAque9L4YXpQQyPNHqSyBPfpRyAczV7hZCd5ws1Wo9nViUBGPmdCaHYASt7jUirmAnkBU3yAaIZXMTUt4spYVQ8mnSbJmkeOvPaSAJvUDodSX37b3rymo7hmb0y0iTXY5MHJ0nFIvSHuuPJahUVtvSQrmk7y6Ltxr7TmR6wOhN/Q2BVpwMN9GBdt5n6Xm0Eq6RofOZK0Co9rjZg4H+PnkN1z1E9bKZ/r7BFOctoxQqqV1ltCj9HkDqfzWG+ECHA8XEoyURwJGrybBv3AGv4OV8fgvbFu++xP88BsP7+H/xRYpZgE2jd3GHlK/8GsDJ5dZOAVd3T7EZSzAVN5jhWK8bfZFfpx86DcOsUIaNihJXt4TSLZZimpGgT296M26rpxwiWVic1hah4DE4GrCsQHls1bjlzM5ADXUoJWFlDSwdYpbBc54izkBPHEP+lTbeFDcjTHzeaeTLWPax6KLDapxOP1whWE3kUKIAbe6xWnLmATZ6saCDdiPR5dXP7CWsKuh6Y8RpNlIvwSCbY1F4foa6SvIJJvdmEtwYNir8nahikHIdCly0MOIlEBKzybqsaIqx6fXWPK/GVToRjhKmHe69B5mtgM6sJ9Jyq4bEiBHjue1V1sCR3S+4QOYCV2GsIx2YNwC/EpcjUqkalKbSfPuONxlZK97DaAKukWPeOb5Iu8TRkA1h5fIKbBKxuRqg3hda6GckFInl63uQdI10MLsbiegHrKotlMApb6Fuyh9UOWNfjZWEqf6hYAn+0r2ycdJExl4ToiGxUiBpr9bCyukwHWFPzjCtqK+3pwKqVbnUnstIgIF3SndXIeuK1GZ9fBSMa1KMKFhHKhI+uYGyW+yDF0qcjSQmwiEua1fGle16NctatjDAai9Cyrq3NriGuDF3nYXFc33jX0pUuj4V6vchdW94+z1EOmy1gHIECWH1vrAHEcvr3baZMxgetCF4lWFXpU0Gc/33cYYXKs5RicKF/3WWlp5XuqS7EfVX1hIRsJQ1QcoZpA25G6KjchZUHB7yQYA5Fhp3ej/ZWguZDJ5ShVMsxrLf3re4TJsD6b//2kWdTxLel82MTEsybCfpWwqv1GpZ6HoBVmGG2CXMTgFU3AE0CDt8/umkVsPMhoEAHrDoA8Tc3K9E23lsb8AvEAVb1sNxkl+C443IAvhwe1vUAVhf5Ri1arhyEzlqvtmhDSuNh9Q8Q2LglDrCKz5M0cSXe2ViXOAX4YFUHhk6eONY0lFsXq3Bo1HLeqdcPdE+rE4/N1rmN055RExRj8YjVKqeQnW9qSLDcm0z3V1Xe0b91XGTvSiHY03+nOpzxijLhZl07WefeawGsnIVLHbZpM3mZAKtCXwis8kVnLCnaEjqnelvpc6XPqHfR01NOCOmKND6v6n74r+JVpb7VxRiTNXl/uxyMSKBrO6hQx6qDMlvotroSpuGZPmVoh1gFsMagIxtg/eijj53IRxo3gJXHsg1g5fHpRj2srFNqn851bpqhHY+On1wWJCbrUhVzMRjXA1hdjZfkYZkAq/qZaiyHpeAAWNdLcnRAxssuqwNWF9marRSuSplp1cO1dQCTBrD6FLFkElNI+TiuGZ93N71yO4KwOKcQS9YsnulrFVcHwuXQSGOBLm7zsbTzBqXqXmyXqqx5zTKoD4DhepMfGQh0ojmMdm9yP2LpZoiTGrpJ6wlVoLMuf103I6xz7vNmFgqbXOLoDgHJNWRbVsWjZg9W/y0wW2DbhMKEFxZ7ykl3GdPuhoqgN1V6VDHBkpoFWO9SZgFOM7Q0nla9f7uXNQ1lMYzVAaupWGgBjO87Ojcz8OMf/02oRW5IsFppA1j5k+JmVjN+/5+bkmk8rB9++HX462//ZWiMce+wBpunEs6QxJ3IvDKiCyZ/g8ac90NmDy7F3A0JA9ayYwKv0hoXR4UMVz4mgSTdVCeKb4Zsi5jsTLWR5ZnJCu9TbIG2TvxRxBdMDsmOMhhbYnWrF4pM54RWZCcYeahJYh1zgjMHl0rHUUqTOZAatNoY63pwkjBQncaVPKuyn6h1zmF1oKVefZaMbbxi9cxrxHUNi9Bv7EZ+aJr33urAI4810rhCyo6Xvp2V6BSml/Q2sh19rkKxjk7Q4fJjA6vGaeF5PMXetRLjEkmVtKG3VQWtEaBM67JGhwTQdhV1YdeNlZXhv3hPVXpX5Wc+KNQu7fvhwCaq9JNcC+VuWiMai3i6vT7F50l64a6nXofBKFhNmEcVN1bzHdbwszZhNsqWMI4usCp+9MPv3pievEoNs0T4Kg047VhuGrAKE1mKg7GgR4qkBazhhm5wL2GznmW42RZTjT/hNtXlh8FrNuWiYBoecgErtk+hwesnmzHKmE79j7UsjDEtBrJIufywx64XDM+RODlRKYovCgbAzg6cSJuFcLl/fU4AK0fPWXOZLU9VoZIrcWgLDOvA68qi10oGb0B6xIV1AvKatTRjb8SFd0md8QCs3kKUvnXRE8jbKkCrKPwCdnbGtiXBVXgVlFZAzI6wDmbgqRTRLUECH3qsBFbXQTtDMphFWF7RyGTFHVcJXv0Q4ji1S2JFODsmg5KgiJ78yamyobD0qAb3VKOFkAcEBLWQYBs05NCmtsHXnuSWk6/upLQVKCuynh066YzGbTQ//vHfhgYlPKxJgFXOO3nxS1gWG8DK0bpw5gpejde01PMArNENlWHgppJHfLvPaU+J38TXhMTUe6A4pqghGgathE/c1qrIGFx4F87tgGHA9m3kxb+/agOsPBz94gCrEJlNTi8UsHpapXPaGUilWhcA4j2s6YCElW6Wwc8qlDhim8xJL1zWnghJ7jSywoEFYWv6sTfE5ZMpQZUpZM5IuJ0MpZowVLlAicMo6j6y4DsRFe4mRdW48ege/4hNwBGQjQmOgDUN732WSM/qOui2jcvwvfSs6iHC+Dd9559hGu5ex/WXQt4pSA9VkZ5TCVTVv+XBagiYefiOQoPxZ1XjRqFGd43g3+sE5GskVSBTHV0nYl83I1AHrH/wrT/2AWt86HO0jw1g5c2QlMcWvMZfpVI3DVjNa+C6ASt/pX1B+4ub0ZigYAJ0RAs4GaUpFTgN78QSlnCQoH7LF2PKETju1Ao9caQFn6slUi4/7PEnF3wpPawe68NcYg84vby9LuJjD6I02PScNdech8aroOMReWiVdH/ViXkRMux0xfErlk/2Jh1I5jVmk6mpQ6ucjV3b5r5aaXXAyhw9n5+8BmPbe6GAlT9KsSs5KEWILc8JrOrJlUx/Sx1Fjyt+7wNYWhjwLdhsePsVKExLH++tjmIxeS4/CFDjwKqRAH0BJ7ymeVqFUCMg1jVGTy1vgnm2GW6iX392TMXaUg3dAa2BulhcuipgDTysqvqomZlNQHYDWHnTKY1O8Vp+xUrdBGAN31s1mwKJbHRaNJ0KW71QNyFeq+Hj0KnqKVKrCS6YeGH3cCZ177CnexQIGqQBHff2qqTWp9hNjA4c4xTVOperh/JxHHlmvqdcfqw8sBZI1O8X4mH1SRZ6qI5gnfPCKGWls3UBVieabeIKTU1bYTFC1R7TQ2/XAlojZPDokrSF16SYuvwmGZPX3pjrGiY7tcra2LVt7quVvOO8tASyndR2HkW3D9s4zKJJAoHIz6gHWwFLDGmnKeICTOPaD/Yp8S/KRKsijRVkGNun1qZRHwmfyWNhATgRtBKN2Wz43xK8KniVasYvjmnYbayj3kGVYBV/44/8LdYQz37Q0ZsHUIkH6rqOobHefyEZKfXZgFXpG9tUsw2bvK9rY47XkBNg9cOhwytuvMd5fYBV7XEDWNejBelW2/X0/blqZV2A9YMPfofGLcI3OD+WUrxGvI74hW9gX0kcrNXo4bBKKUMHpIbwz3X34xttfNaaN6oYbYjcnVyxH0c2asWVzuU/NZwfR574XP825fITy4Nk5nB1+mYAK2ceB9u9WvqmdNYkkqhNFk93Ej8TaU6tw+kqrh2wxgIw3uzS+RZnYPNa45aKEh0H6ml/sjw56qSTTmIzFV7Nw+rUvXGdUnjs3pjxeRUbYA1JVV0mU/TP1hDuApnQIJGnJljy/ubSsEq5LIE0z3MovaAx+EMPn9VDh5EO6XWlduVPdnUBqB42+W/Viyr/jV2qIJVIUPZbpNkYdmpCnksQmYPl5E5gtMvRvams/lkSBFTNCK7snQCrzzSt9efgYVV7DAPW6Eh/9MPvcIf/WpdLaTG+fjxbF2CVWYJlagU7J7kLJPdRc2579rt+dtr5JZwMIEazAnQEBdfdvokE7n6vr5XiRN3889ICVo2/kvobB6yJ6svXbSI/pjgXsBqTORjFyKCLirwAwKrJMdmJEIzDpusvC2BNDaqT1piIOBny9dpzCgvmN8tYEdMdPCSzIabN1HTHVUzvYdVb5Bnj6xqX+9vlygxTN6/4RL6peW1esW3z2qZoErCu7Fm1nZj48ykAbdi3v+4IQqIJd+IGoPHRv+NK77ziXiFChvX3XW380L9XwSh+p3tP9e9Z7ScptfqdBK1aEqYIjeyIBDN1cXuIm+8y2nY4xNbOGVWXQyA3EfG6URm9w2pOupQMWJebpEt2cVKJDWBlMurVAawxSMPAh1U3LyZrPUVceecNdSeTLskx3CRgVQ91OWMOL4nJ4355AKuBTt5H/kKzsofVqiLJBbhyotgHbWU0ZQmOJLmIFb6V8Ahr8FRfhgXepO4qwqF/mo0NyQwxDs66sH7AyuChhTY11DI1T1cAqzbehcL4eMjKstyoSmzmH0eWeieSjxEehtQkjWkRD1jThqvytCY6woh1lNhQPJ9d+WsErElSTjVA+zrJ2ceMXPMGLMNt07TjUkcNjUV9lCMTeaVSMScAuUp1HajGAdc4r6fqSZXjC4FTk1syHfnJ7FNBqxpiIRcnD8yFyNHLuQjIUFZ3AKt7TlLyJtMZhs3bGpAuojSovK2SSbFj6nABa7jJqGd842HlKVWaXYXX8itWal2AFUOC+eHAtIrwOMksFjRmr+C62fIINZdKu7nE9akC1nW3beqTwyvz2V2MIWmSvF1kq4iAYfxqRV4qwGpnDkdGOMIkwBrxqlqnqJ0u3ziW7MX7VXGXsNcpYQNptpBgGw+tc43JjmDd4yM39XBKBftx/3Zm5Q2A1RC/2LzhUG5vzCbLQB3tbQVIQS5cHNOC0S4RwQ8J5rZo56C8A+g+Di5fVRp8un11Z46EWSx+vDH7T0y7JmjuAxBTKDDTUxpHH+eggu5RSgU0gTC7sEUJb3AydDb2CRy9PY9XsSG6Sf1Hw6241DqXk/T5QDkOuK0ZoIoZHP5R1YsLWGULqoOY2rY6RTU3s4kgKzfNnawKWKVMNoDVKgB1ivIKv86l1gdYfzsFGxm7EqNI/JKRsJ05t5tieK5PSjC6iAesfAOY0Y1fhGOkcAGrZPmK9rEL+ZayCdZLwkYkbYCgiN4OxxhUOghV1+vaFZUjI7GXxXtY3QCrnaZAgcLj/DwC1vV6VR14p7IuodrKHtaI/tmnmE3nXgRgtdGkjop1ALHSkhoPmAJDNFg547Pr2mXhXCLCKElrMspw4W90jZRUMvWfWYz6Md55jGsgOCRQvV6x3UnPKv5WQ1l0dOEoBA5gRcQiohM86tREQi6eVpN449ljHomDPBxZsXJxVf4UihwXGnzDgFVnkepxtWJPjwtu4cHrAKzCMtB/0gHWIAGYPCXZZAnmqbejxchr9FUstS7AGtxhdeWSZSV0Xih5FVw3X5dRqcbQusMfKfLDCxEMG10rWVexw+PwiQtYTeGn1DFPZC4iiEGD5sDQSMMGeuFFZ+UAACAASURBVEyQ9GYAa9is5gyaIyOxLTkA1kSZOAhMLYoeVqSBu3tzBm8qYyBvFQ/riwKsBjvVH60q8/UBVge5MsKU1z+3k+njzgOx5CSeAAg+25bUyPdu/ON6WF1bTVzMI0DLZCqpCCfcO5fH8TQzR8MsFr9EJCMy4WUMxKxvQ4FDWDwXE2pNBT4MhujP0VBfjHq+nmIWXFq9AyrC70rzmGU8lNS3G5POr8NbaptLadd6rV7Iy5q0gK6pP9tck8NOs+Ule1i1FtN0ECI+3EBawKo2ibLYAFaeom0AK49PsC7A+sEHaTysHLTCTbokB8xbvJn7BZOL0WKqEWk1kBx6wY1KtTmsngKHtuOK2nhlA6wokVip8MSVchSmxhk752sIWCMMXpfANoBVY+3qCq/Px1SAVd0hfZLcaGPT4dZswlxPgEEOfVjXTFtb8sRwhfdAbGtqZDdTK9hjBZPXy8TOxeAFJjOvlRzaoyyUbenfqLBR2Uk4nSSOMugn7FgTfURAqNKWOupMNhuAS5P7i0Gn6akWV8CqDzUEWH1XnsZbmxWc9L0uJg5o5ZRJuZO7VLOGBodAujfQVedUqE3PrtWe1lE0UoOKZguKT5JX3/tljzhQ55mZsz/++78JffEH3zInXUqSywaw8rXWNlX5Lb3iJTeA9fkI2GokccnA8Cc0lLxddW3tGvrnHiS/joDV25I8rpmMMIcjT6OBbLOaA4ExbCbPtOYlXfJbXpEu0ykFZdl0YA13WoTKGehO8rAm8Y81v/iiUo5u4sGAbqiY6NNBqnMkxwqyjaOHiR9SiVRUEtlpTYYcZw54LcT3n0qObsPh0ilbdSKJQ0oI+KZLKGAbg5lmDmDFAfhWd3hKe52anjsxv90ZAG/ZkNAbQYccQyJ/5d1V04BjQoJ1b6r8Wz/A5oiK9DVprdStXAOdVq8qlxC13NqVMg0RCXX0rMFJzdu8sAkHRfFH30mH4qajnKiQbWAVyZI6Fbpi4B2mkWqEQqNVJmwA65o1buXmNoCVyUIXwIqL73y5hG98+HX4zrf/MtQDhgSvto4l1E7dcHJF28Ybx0I3e1uYvKmHoBOhNRTQwjKtmVoRFOPwKMyP+JEaMwP7p8POpDEqmGgRpr2RW17xuBGoKdzjTksZRIWLKJ1Ftzn5ZdIGGM1uG6uf/uYckKDLxDdwki25ZGuB6noNKPINvfvnzCilQtLqHkN3GLAq0rNMTOuscp7Y9gr6nEu6Lmelz8RnVa0UUYmi7msm0kcHEXE/9iEnaIMUtjtdslEWj3hTzcqf+IFoq2QCv9ikcOeQdRFXJ1R4bpgOTyTwU8GZm4gZI/TXELfd1swS0V8cG4R+yH3Ba8HrP/SMDYPfXM+pbMo0Op2XPmg1gSfuqTKD9lRFzFusbRlJ1ZVTJRfQqjZs46cNSSYRqZ226bKPAlCnEXuFVYMqcGy4HhL/+MdhD+u3vvUn8PFHn1AfC5CZVOz0/fAHm3dY7VzaPGvD4RGVeZ0Ba9ImlsRA/hbqbZQrmDkROrQNQgVflPKeT5xVR6x2jrZEij/jTZeXBbDG0uiRHjcCc5ION1MtSZ5hWKq2+/wAq09f7LBsCE87gbgJwBqnuS89WE2eH3JYJi9isrFtncrhAhHVYgAIr4VUdKw0ReIBK3d9YgFWq2iSgVyyBJRjRQbRK7FLJ4TRXxp0ITw82k+c+zt20UtY10J0r7apcUCkaSyuYFXYE27ScwKsqsFiSizk0rcbmY4LjKF48ha2evuGFuRbsIx0u57pwmBKEmC1eWuN9pK0mkTfdFt5NXWP9pKivSTAulwugJvsfwNYeaqtHhnyarympdYFWNPfYfXNtGQJMNaSaAO8Si7rvFhUOD+KgXODgFU1G9YJWF14srKHlScmDtN1C8qtjgWwmjV1ReKV6rSnexu7/7aar21aP8oKF/HIxY3a5mHVhxIxMhhjlQMw0LA2D6tpfAmkBZg5MAqS7rCRXWiLiWCwYpX1yOTZMoUVWulk8Yo3mGQnakIbvOZjtNZc2WV9YvMokc544KwT7kIbSzxuq1hQmk2Im4CMYJUmTUy8tpH+pIMIvPai/jB3XPZ4wwSJCAHls6RQYIYsXEDrCwGsbuJmjJhR5AUAVnmXlQ6aGSRSEZsOxWUg5ravlDNF/awDsOpOYooM400hn7oNYE0h0BWqbAArk3kugBWbxGAAU0jw6wRYOaxlG0mcxtQy0aNg/9vPJWB1Hb9TefY2JVp9iQCr9b3O5w5Ymbx8EYDVQpoOWKUKPT8AxuSdR5hu9wuAEIDt8HLg1raq50E7vDaeL780T7027212pS9jvqm6tsxwXNpMSxlPEoxF0IkIt159wMr0KMVTG+03dAc0UpFndeuhyrxanvjVN1edeKjMppT1GFI1H6SpyaBsjbiJ2taa9ftUb7haW+UXCD1zw63mKr8ULtEknUzRnGFk6gnBegGrRL/6fXKT13XjYeUp3Qaw8vjkFBL8wgCrtsjyF0He6uy6PnFYeyOA1TAc1RhfB2BNw4tUHlaeaDisTijD7EQ77I+rJUOCw98bSrusPkr1YIth0G0KyfM4EbsZcjyssSfhDJoI9Mc1kIHYZ41WlLINk0ROshPAPgvoMFnhAghNINVEi0yuxKIzjq+Sfn/xSB4QZ01gPRPDknOEOGMtSVNcMhv2+muVpSgQ9VokwDBrm8mMWLG63UsU6Z7Xozw4CRJ8sQSazChlcobBatyBhR1+ung4SbbgJTL0QnrThAKrg3Tt34WLbL02NcoTsws5L3/ZNHdZ1YMY2+LniC6TtFdfyxybDskisp+oSZgYUkvysIrqYiQqaN0AVgZjY4q4mIzpe3kFaq7Lw3qzSZfCRszrDVjDqh0sgALBrHqHVT80t63XwdIVmNBx0yIEWJ7L5pncCSUYMgyQC1gFNFs3YGUyZt2ANQ4n+PiTS5cZsCKfmC24r6qWhpEiSRVR4U8hs/ylERtLiKm/xJA3PiBUjRTVsyrmWdTcScVVB8DKmf+p+MVibjxTkwCrE0+sSmktEIV/MVW4RokqHvfeGWGNRt6HezI5T62AVbeSbTPZLy8PBQIawrquc8Fs9qcFihHAmnU/WlNtkrR02NhlnWdJDaRSJA5FL28ZKRNnL6u+6OlhwCtGFoQPUINoXT2KZlXAKgEl6aPXqSnLtkmCG8D6fPWauzc8X6pewt4+H4A1LeP4qzTXMHOhxMlwsjUsNVobkgqaVvewxhvwSeSFQHOkYGB0vmyAlUgNWYdiJElyi2oUX8eilm34k7B5ntCu91UssE4ySLWV0ZeJ+nmIJ47jo+Kqd8QzRpNe0LA7TeLVz0CesTkM9dPwj151fV5CSa4j77xqtgP+ldYVI0nxdNrWxZvmWZoDNNscDs37xHU3/hkdUzUbr4x1bOs+93tT5y6hor7uKaAR7/557abSZJWmuLeavMkawQgJx1tp+GxiIxrvWQ+c+tEzuE6QAiWMOIGvLmDVdR7HPl0Vt3bfqMJxFfPFl3N6l1WX/Sqo0TL0YDsSumaKnpGfxU6f0GZnP+ALtxO/8UbeYf39P4KPP/5J6IBffTUB6V/4+37Q7iYkmKf/G8DK41O6kOBvfB2+81ef/2dtVBataxMMtbmqT0ndM2PWonUAVj3cjak6frFkwBq0FgJHrp2wyzuaVp8bwKqCQIH+nAGrOlaPnySTRJal5Kfi05RdxGKlVxawWpkbq9VJ65Groet3EitK8xecNXF9gJWnZxyaBNftBz7sJYW5jnNpC+8RfCoSS6bpXGvQ9IYoTyqOY4ii0wg+TEqTs4ahBlPCPxERIJWSL6XswAWs6hyTXrCkd1PX9qaqSaja9uIo0Ze+eGrQqr8pdiMA1gxYVabGPW2WnpzkTVcHrN/61h/DR/SsjXllJfBK80a0K4H2BrDypsYGsPL4tAGsHp9S7lHJNgTT0Im3WpVvEgCrKJU+JFg/CHflxasDWH1OGkUSY9YzZ5qhmNagfuJq04u1ANZ1gtVYfCY2ubUZv0nOD90Il8mKZLi8UldtxgoCUxGfqpKYzcrD8HJIVhqTNNFRzpw1YH2g0M4nDj1hILgqYLXTFOrPrbhcsdOvHVHEk9yWg7d1Ja+qbUQxgtTZJ2Nd4ppz1Yewboi/QlsqgVXvSNW3HqURHjxXYwqpXAWo6nN7baDUKgdbgVfrex+wkuBTnJAmRQusyKoU1Aj9VSqqTgcTOcnfaxQsAUwhwR99LN5hpf1JqaI+9ye/x6dv8OcHP9y8w8pRjw1g5XDJ8R1WbJKyBG88rCzurmRg0qog/6c8AK31HFpqZNgji7qg0E0DVtl+CpvOcSQ+0/j1JFGK9RJH56sGWAUosv3YS4RaiCm+1jusaQGrNtSbA6yOPJNGAKNa6jUltu0YrV4HLYw2OBpIs5rRFps3DuDdZgj6BhyDPn2mpahiXrRtU9jxe3ryiTtwW9smwcW6iwI52wArVydU8pLFrgBWv1IQrxwMI9pKXOIvK2vk6hvHD1sD6/p+JUVcFxE3205qwGpbeNKA3yQbzpEN+jmUKzl+gIEWWhz1sP4JfPzJT4g6yUt5UOOH04dA7AawuohyA1iZ3Pp83GFVUYU47eRdHndbiW1rk42l+qV5AZ/caOAY/2qZVQCrtEluGrBK48LnRPxVCxuLGd878psJWONbdewvwYJie1iFYq0cEnyjgDU8ZWkerMCpsNyfN2B1ItypsD8u7tqTiosOAI0LwFh0sFjBKvScACuPlgjwdKzmWNy85nEVhrFi6kX8LLmu1i+XMQmANciJxuMShw2cljJZfCVaL6l6WP2ZkYKjMSJ8EYBVW5eJMg6D1jbqF9eQc1iwNFw4JK8wV9J6WAV4DB/mxZHBP38SVsiP//5HoVF/61tugFUEBS/hBz/YeFg56rMBrBwubTysYXy44sJtAqypQSuTlnUDVqbahIolhQSrC+XNJV2S010wjb8460mXxLBMrH8ZAKt/GupxP44m8waoIFza1URCGXMbBhTPVQyZ2ShkGL34kOC4ZM6BGZow4ZhzMWCRc4UQIJNGiPTcqEYJCyiqsrKSEqMBlnpWOlL2m6Rmcc66IILD2mn8BPc7ZrahEMoBTUlwh31+59IRd756T7kk0efQVHJRJv1iNefLwdastSUKB8ZSWknvT3FAjh4jz/OsjdIUEsnlWSirv20gcY2q1q4JkMYJV90orEzijujlKac7NoyAlWssuJzqO4BXbyeOMM2UYMuUJV6t6NBtxO4VdYNIvoiH9Q//FD5WQoKlzqve1vALFUK5vv+Dv355FOIlpmQDWJnC0T2stsU3KSQ4zthnkmKAChnKPBYOKU1akRPNHSsZYtMCWFB2RGtxpwJWA09tLUXfcQtfIkdS9GNqz3aHVe4JN5Z0ybf4+AOijMqq0WmRZrhlBrjhHJsG2eap98TsxPyhGR8/8ToQowwi3SxmoUOncUaR14PBHLTPH5qEyqPnclVPIMvEduKrUicsd+UNxjhuOLPBuYIQD6Oa0zrCWpDV9VQcYsgf/fSe1Xe4OU3GyQJMsh2TeGOlS+Vr+OKiRp+bBR9HU9IeyhAxc17Yi+klTJFJ6v1LNm26koT2Lq8V1YvqcH82aIpNTWTe8Gt6vSFgxWzBSwEJ/PoGAa/jvqptrY+VrG7Vmv72J6/wcYXmhokx+oKpT1GVIXH/dlBFfnScQ6PconFvsibps0m32f1xjID4xsKrUSC8JOCqTjV9Cpp6Cg/d69F0h1UDrFKOOmDVn1X83g+/zeXWa11On8qvNTOSBi8Bq+kdMfUUxX/TCu+wfvh1+M63o1mCWfZRoiSiEOJ5AlbhcQoM2HUqjTVBiWnjcCbAdatWglBdqyq0cQAr6YYsuEJfySzhN7wBrIKTlBUz0UJyVMJIe+ID/D9fOtKQNCpZYkPRaRRFqoKWqAEQMe5C+uqypfBGagI8+vpjBWM28cSSYrZMVwKGiRtAGMn60QLyZN+gHRwAL7q08NsqDmsBI5e59K2+Lyrdu3Rq0w05zeRTLszyarGId3ht9PFlonfJrylOiWLv7MaMZR2gNVFnJepIAvpOg3QUrCbUJJCpZ5ZWe1LvODpScGPFQ3dZTb0kuSlddTuty9OjKw3cjVMZV1IiIcEJgNVn42IJGFiv/mwAK0+VXawLXouvaCkVsOIQbR7W+XL5XAHrUjmyCUxfotRRIvYV3nU9ciHAalTpjdnJNXSfqpIAFOmrUn3OMwQ3B1jV6c4byI0BVmmdctTzBXtYkdR4wMrjY0QJ1wlYVUufedgRdyrt06k4W/UQfgkWI3PVmRW8CrpHMW4OOq8dIavRtErF05casPKGrBCTXCGIqkku53uRVDys6o1Y3ZR+zT54dQ20GXfctdKZJUkbCrdTh00plXc1rv2108fjntotr4Y2AAlYGeMyHeo7sDtU1ApYQ3M4YWRpBp2wlsox2jyhOi/UnCI6oPe/i5xupOXeCvWkl1U24Yrw0ui5bUGJGQ7HhOBywuR5TVL5v/877Q6rAbBi/cVCJFcimS+iFH//BxsPK0dGG8DK4ZJyh1XP+BVXHdXzww8/ML7DGrETmDQExdR7dmIljgJW2YvrdOat7GnWI84w2UYnj8yYLt0qr3OsLMDKYVSKMuHNlccDDmBNMOuTqeSsPl7jVoDl9eQiq+jM8DrzjfrAYnnpAavkNE+soWOsUCiwYizJpqxRDyl0UVRhEqu0z5Evew2xkmCiTzAozutrZYX7kANDJ6FxW7Me1Q4sj05OF08Qx7tmo9nKS1MBjoKkaFheg0lR1VxlbXTyuLgKYCXdsQFWYY0bx8rRhTi+suayDnQUOkIHNToQlH8rwDSk40mHf4bvdPCaBGqTPK5r07EVG5Igi9VMUhYjVgNKIWfgGuid7f5qsE1GIwTNz84k5/rgeFjJPvfGJAGr7sH+wQ83d1g5asIxGTntvPJlkkKCTYO/McCqbwqIKIyAVT9K54qItwEm7E/cjsybW9L9OKb3yE4Af4xqW+uwMV4kYBXWqhsTbxSw2gXlG9gvBrAGBH6+AKt9WY/wU10uFNzug1lVbfR/p5tOLMCqeldV0LCWdxitdLsBVloTbSDc2md4UsQZ+6px5dTkCouYiZZV3tt0opu1VqynRR2YE1jj9O9SZgU5aBqS2Gt8NIILsUpIsG/xY9iLduSXMKa0oNXqYY3YQ1o6WLmWxb2YYAjrVQFGMFzPzooBUyYAqntX5d/q3H2pvKqaSljDgtXy6wKszmBVrLohUhhRhfqVEvUeqz4sPcJH/d4GWPVZ5gNWtMQ8ryuW2QBW3npkt2x47bzypV44YI3bDF4wYE2VJ8KiLVbzwGBcuylgOvNjHTbGiwesbpzaAFZxwhqvMel0KdqgaAf/n7JFp4pcwBoHwggw0k7u6VOqOZk8Ujnfkq+opeaWhV882kyzafVQ6aBVm6HvNPqUC5hOg8losF2RiRhubsuQvXTKscU1bASpuuWaZMmqDa+ZNjPNUU2wdeuqO/4zPnZpRErY9DhWDmlXQ6fB8QZkC//ltfL5KeUEWNcxrFRgNTTRnIFrEtkccpIAK1dfkM8/+P4mJJijQhvAyuGSISTYVm1lD6tpczR1GgtYbRTGbxHcmrYNkdtO1JhJ2G3WsBEFNnZ6ozTt2OIA6yohWzxaHBmnF/dOok2trB3MGaxbPXxXBwVpdDE2JFigNAJjsl2DOchju22a+SuwAbCqIJDTm7qaW8RtnAM02CBlv9+9x4d1AjExHL5OJsnXesAVb9PEcNVMlxMNqQB8lByboc/mYJoJ4pFjoyFJNX/9K1/2M8re2NW8FcaWRLt6UMWlnYx8qdmecEIh96EOtcv5mrkthiWeihEHAuJ8CD0z8+UCFos5fYZZ5ZeLGcymU1jMZlQW6yDAxLBOCTxGoyH1MF8soFAoQC6bh9lUlMfsv7lCntrOZDOQL+ToN0aWZDMib/1yOcPbeICJgmXbSGI2l4P5bAaTyRggs4BcDstnYLYAmM8XsFwsIZ/LwWKxhMV8IV4XgAxMJjOYzqZe22JFoqreu5liwBkqT+BhiX1lIJfJQjabgXK5BPPFHBbzOeTzOSo+mY4hl89CsZgnOsulEtEypb7mMJ0gPwDG4wkUSkXI5XJQqVSgWCjCZDKB4XAI48kYZrO5z7tCvgClcgny+Tx5lUfjIeTzWWg0alCplCCby4qxzZDOLLXT7/dhsZhBqVSCYrEE+NrPdDqDTDZHf2P7SMNsLviPc2xnd5t4Pp1MIJfPwKDfg0qlDKViASbjMcl0OhmT/HL5HNFerpQhny/AYrmA+WIJ8znyGNdw5HAWMpksZJYZkgPShX2h3sznSAvqh9Ah5Bk6/OZz5Kd4AQLrzGcLKBSLpBfT2YT0BGU+Qx2cLakN7IfGkMU2FkJOWRFyi/2g/uDf2E4Oyy4WNH4cO/IOP0f6UQ4oy2Yv9LAfZ+eLLRPd492as4FWVw+rqfcNYOXLZANYmbzSky7Zqq0EWONObk0b82sCWFmp521C8b5/2QCrLla2Ecocrys4MGKJlwSwxiX8SWOz2gCrCtiiIcErSEmt6neyBsDqAMz8O40JdcJkGsa7AgtcdDI4NAg/rZMqLJhF8xoAa4Sv6bbaJLDIGgphHnZJ44qSFrD++q9/Bf7iz//Ev78lG0/bHtbHbPjP4ycjEZKhs9j7hxkEkbjzCxplOQQN5h8ByDJL5fuMrL/w0sUvARDUCOgKs8UMRsMhdIddGIx7UMhnoVLIAkwG0GtewbDVgtl0CPPJCJkFg8HAB15Pnj2BZWYG4+kUtht7UCvXodPuQgbykC8WYatRg+GoD9liBnb365AvZiFfyEIlV4TFZATDYROWMIByOQvVMgLeDMxGM6hUqtDrtOHy6hSy+SlUqwWYLgCuuwjcRrBcZGCrvAXT8Qxa1x0YjSYEpC7Om9Dt9aBQKgngupxDuQAwn85gTkA1B7N5BsYTBDdLWCznUMznoL5VgVqtDG+9eQ8mowF0uy1o1KtQrpTg4vIEGtsluHvvACq1Atw+PCBwdHZ6Bc3rEfQ6c5hP8/DZ42ewtduAeqMOb7/9Nuzt7cHJyQl8+ulncHZ2RsB1Op3CeDyGrVoDDg8PYWtri87Yut0ruHOvAb/5734F3nrrLoHXVrMH434GZpMcPHlyAj//6U9hNh/AW28/gNuH92AxK8D5xRXAMg9Ht+9DtzeC07MLGIxG0Bv0oLpVhd/55odQqhTgJz/9GKrVPHQ7F/D2W/fg6GAXzk+ewXQyoN+T6Qhq9S0olgvw4K03Yf/oCMYIgKcz6PfmMOjNYDnPQR5KUMxWAGZZaF634ez4jIDpfD6FTq8FkJnDcNiDZXYGxUoeFossDAcTmE4Q4GZgNJpDt9uHvd1bBFbPL04hVyhAqVSAwXAE7fYIstk85PNFAuylUhn6/SGB3lKpCMvlHHr9Nv0bgf3RrSPYrdSh3+rD1fU1dPodKG1VYf/wAHAKNBoNaA9y8NHTxlqn+KorRhJoXRWwypDwjYeVJ/J0uyiv7VeqFAJWl412JcAax7nXGLCGWLKa/aVEMSY3tKKdZ5Si7mE19bHi8OKNI5cZqROhAFbVeUSGWWCJavea1jASrwlMrCc8HgK03KiH1feMBMMJA9YVx3XTgJVBng9Y1R0gVE9w2je8Tbs+o594lUsGhZznKZ08q76OciaBG2C10kHNpdtqXzRgddnzdM6mBayme7FCEd1z3nOkbSrDAaw6neRbJcCp/0h9MumVClg9NyK1g14y9NihB0x4QNFTORj1oNvuQavbhOG4B+ViDnbqVShl5zDsNKHfvIL5dAjT0QBGgzF0u11iXKFYglanDdPFBLK5PGQgR2C5VCjD7cPb5OEaT8fQ67VhPB9BvV6FXBHpnUO9UobMYgqzaRcgM4RyGWBnuw4729vQumqRRw+B3Ww2gEx2CsvlBPqjMZxddyGbKUBjqwGFTAn63QGcHp9B87oD48kU2u0OlEpV2NndIW/bdDqG6bgPk8kU8OEPBE3dwQRm0zlkcwUYj0eQzSxhd7cBtWoB7t49gnKpAM3mFRQLOdjeqUOn24SdnSrcf3AIje0q1KplGI3G0Gz2YNCdE6CbT4vw5NkptHodWGYyUK9vQaFQhOura2i32wTwq7UqeUc77Q70en3iP3pxcR/41fffht/46ntw5+42bNXy0Ol04ZcPn8J8giBzBNdXHRiPBlCvl+HOvVtwsH8IhXwFzs+viI56fQfGkwWcnl2SLAbDIezs7cAXv/Q+QHYJ//TP/wSNRhW+8P6bsLtdg2IhA93rSxgOOnD89BHUahWobJVhOBrArdtHcHTvLswzS5jNAUbDDHTbyMcFVItbsF3bgVFvAj//2UM4fnIMu3u7sL+/C6026s8ABoMetDrX0B/2CXAC+kAzRcjly7Bc5KDT6UFje5e8uY8eP4bpdAJ37tyGYrkCP/3ZL6HV6kK5XIVCvgiFYgHarR4MhwPiHXqJ8dSkWhUHDLcPj+Bo+wBOnpzAs+NnMM8sIF8uQZXAdxE+e/QIatv34GT0bsiO4EY32OZ6uB0xF7lJmuJA66qAVdL8/e/9lY38zfepd9HXkHUvHLDGoafXxMPqq9xKRrJoZeNhZUxgBmCVvIwXyRqE5TWhyuzGAatnHPvAHEOcNDDH4CAPq/mdiH/g/4MDAK8JlyNiNsu9i7n6HVSFakFLQoPsvuIMeINpL+WthGPH3WG1AkUjErFJbs1gVQrV1m3M959rwPqVL8Nf/MWfxnpY44BpEmBd1VvMFUMSYNXbCD1VkvP2mJCFG5rVBhKEhzWDcaO+vghfsjjm8MJ6F0uYzEYwHk5gPB3BYjGFUg6gWsnBctqH7vUZ9JqXMB50YDoeQL/bJw8ZgpBisQLT+RyyZQyDRWDVhXarBdv1Bnzp/fcJsHY6Lej3OgRgEGygNy6bW8JeowI72yUoV3AdHEO+MINiMUdhvq2rZlpRlgAAIABJREFUNkzGCCizkM8tYThCMNqD2WIJ/eEMdrf34PDgCHrtIfQ6fTg/u4JHnz6GbqdPXtVypUrhtjjaYgFDW9GrOYECAqZMDlptBLAzKBTLMB6NMBgVKqUc5PIAuzsNqFaK5HFERiF4nc7GcHi4D3sHDfIglgpZAlTLRRbOTjtw8uwa8rktWCzzcNluwenpOXlTcZ4hUMYQWQSm6O3b3t6m75rNJv1Gz2Slkocvfuld+NrXvghb9Ty0O1fQbnWg0xrBxVkHzk6vKUT23XfehLfevg/VrQKNC72QWO7isgmz6RI63QEcn5zT2Gr1HQKtjcY2tHtd2NndhV//zS/DW2/fhnx2SZ7V7GIC/W4LHj/6Bdy9cwSNnTodXtQadahvb8N0KUD9cl6G66s+jAcTqBQqUCvXoNvqwc9/9kt4/OkjAuZvvPmAvKAYAo7jOj45hla3TXqBnm/0sk4mc+J5sYjyqVAY87NnpzSX8SDq1uER/F//9/8Djx8/g3K5DJlMjsKIB/0BhR4XCnloNOpwcOsAtre3CLiWikUYtYfQvLyG0WgECzyAylN8OXmZMbS8vv8mPG4/eG6AVU5GLnD1y3v75gawclfU9ZRLd+y7nr4/V60815BglTM2N98GsDrr0csGWMlGUezk1DggkROOrTIBq9pl9CTUsc+Q3qsnC+F2bh6wKhridR0dyYpjk2N9GQBrjKz1x80j6pWaBfGgUM/WqIJVNbNjKrCaCB6TB2OOhGCA+YQDAc7CZQKszmy37SEGQlbxrMrm8P5qHGCNBaXKExBG/sSn6+awM1Imjg6MLuDwOVI/lxX3TNXQZQr59e5hmqj0vLJZcfXQA69ABn0+k4X5ckZeP3K6ZpeQWYi7h3jfr5BbQHY+gnbzGJoXT2HUu4LxoEvg5vz0DLo99IjWYW/3ALZ29mD71m0K32xdX8Gzp49hPOjBG/fvQbGEHtwZdFpNeIZhp5MRAZG9vW24fVSDo9tVyOcRTLagtlWESrVIYOf8+ApyuQIBPPQGY1hwJjuHne1dGI9nkIU87O8ewHyKob4LODu5hJ988lMC0uiFq1Sr4v4lLCm8GcN3JwhkyzXI5Utwdd2BbhfDkMuQLyDQRsC5hDffuA937xzAdfMSms1rui+KoBCB0cGtPahWyzCbIwhswNXVFfQ6I2g1BzCd5qFe24dKZQcG4wW0O20YDNHTOIBOu01ACu/g4t3QcqlMdy8xHBY/H40GUC4t4ej2Dnz1q1+C/YMGdDpNuptayFbh4c+fwOPHp4CHHV/4wrvwpS+/BwcEnGfQbreg2ezAaDiGyXQGkxneKZ3Do0fPYDieQqW8BYPhFPKFItS26vDhNz+EW7d3oVzOE2jdrdeg17mGn3z8L3D7zgF5LAejgQDXuzsEPvOFMsxnRWhedGDQH8F0PBYAcjyFcX9I3u1Bfwh37twnz26ttgXT2QwurprQ6/cJtBeLRTg7vYBnJ8eQz5egUd+G8WwB+VwRer0heVK/+MVfI5D8D//wj3B8ckJ8n4zGMByPoVIsQbFSpsMQ9AS/9fZbcLC3Rwcs0/EEzp6dEi2ZXBYG4xGMZlP6N3p7Uca1nTfhfPqFaAbqVLM7vpLLGbDeinoWtQGsaxaMpbkNYGXy+4UAVo6hcUOA9d4bb8LXfud36dSsUCjBfDmn8148mZO7KiYhkJm5cWHHjVBev8UTVwxpovs7GXGxHxdEPMWjzRey9H5yLpulJAKYxIESRWDok5eEwE8GISpTfaRD/CmMAAH2MLmAIkhsD5MDeJ/lsiIhA97pkXTi77DRGyTLwOQB0mATSQmyRKekAdvCseKPbAdrY0IJ8aFcDpd+cgqsi+FMWaQFy2AyiuUScshDNI4wSYE3bjkeTFbg84c8ThkaF5aXSQ5EyoPgnS/JMyyHP/ItNckPTKSA4T3Ia0qSgGFntAoEJpZoQzAPaUETzGevV86nVd7VUgTgZ8eT98CUO9k4HmwzSCSSEeMHkVxD8hm/F/l/vNtbHm+QJjISvcQdlM1TeuW8lxZobEgxfZcVuiV5oYwzjBmDMGPUXclrORbBImF0SsCs32WTn+NvDN8junziPJ0QH/q6JA1eSnpCiUkWNMckOJNj1dvxgZ004D1khzSJ+SWSqxDBCv9FAhNBC5Xz5hWprSdl6dsRM0TQm8kL1xEalzQ+bcfHeSKTs1C/YeaKqeqtAcTDhUi+grKhee3RinzA/zCZipjeOfELk4V4OkFNS8teKCmF9qmPs8sEINgH9kv67yV8EXMjGIPUZcF7pF3IB/WI5rT3rAnShGsJ0kFhmjj3KAp0AUvvjh0mPllkiENQoHHNSK40Rkx0gnz27jRiO8RP1HtP9kIugrn/33/9r/D0yZPQDsUBUaEKHn8inyV8sA6wis2nBaxJtKpidxlTXNm0gDUSDizXUdr3vDmudCp12EgHAVb8L3rXFXWS5gSumeRpFTqZXeK6nIXccgLjURNOn/0Mzk9+CeP+FQz7LZgMB9BqtmEJedja2oVKtQ71nUM4uPMWzafZZACXFydwfvoM6tUCFDwazs5O4PjpUwKjta0teOONu3DvXg1uHSEgmsNo0oJqFT2vQEAQ5nmoVuqwtVWHTqcNj598CoVyDh7cfwCFXAnmY1zLcjAezgBvVWKY73Q0gZPTM2g2WwSQthp1qG1VYTqZwqePH0M2k4NCoQKT6RxOzy+g3erS+oNhvxlAMLwFX/2NL8Hbb92HbrcNH338ETRbSFcNBsMxAc5arQpb9SrcuXMHHv7iIZyfX0KnM4Jivg4ZwDuXRcjkKpDLF8gjeH5+Ds3WNXkGMdERrg+UMAjX5XwGZrMZ3feExRAevHEAX/rS+7C9swXzGYZKL2DQm8DFRYc8mwW8Z7tdhv2DLTi8vUvhy63WNQyGfQo1RhsonysQSMe7r/MF3hedQbszgGazC9PxHLZv7cDXvvk12NvbgcYWeri3YdRrwkf/+s/0N96bpaRYuRzsH+zT+tlq9yCbqcFisoBevwfPnj6F5tUV7DQasL+3BxenlzCbLWFne5/6Gg4ntL7nCiWYzJZwfX0Nw0Ef2t0WgfhqdQsqlRoBVZQb3ifOZYtQq24TPzB8ejga0R6LiarGozHs7OzCe7/yHgH0Z8+eQLFUoLu/6G3d29mB48fPKPQaQe5sOYNWpwuj6RTmsBCJssqHMK19I7JvqXvYqvN+FbDqbUU+CWkAq549GP/+3nf/j1WH9VrU3wBWppjXGRLMNjocACsdv67lR1D3W7/zu/DBN3/PA5AZOu1FowqzxonMheJejdxkCUh5myvWl4CJDOIsgl3MTrekTHt45wWBG9qS4rdn3MunMiQI8kCKNGoJzOIy74E3ylBHxniQ4ELYZ8IQFouLAEEEQKg/AYilgSgXD5HZUPzIMgGADEtMHZs6Vt9gzuJY0bjA8KK83x8mlSDDGekgzIWANUcZ9zAsRqVNGo2YEZHGRGGp3pjEZc7gTjXyyRubBCAmwErGDmYYVIxjyCM/woAVGSrakXwTiUBUI03ljexLfh8syEKuciykM7hFem/iSX2hp3OUd/LU8qFwOw/cCOAoxqwCLjo0UACZ1E+1PyljlX7pTZHlKBuk96O2L/VJHafanvpvXXdCvEF50iGKBy69cck5RIDV44c/VmXsKjBTdVUfG5aTZWX/sj2ZPRT7QX2QOhZ4h8SdOSqfwayhBSFH72BFf1QeaZa00HeKjCUP1b6l7EPyUw4l6GCM1JIgni8PXx+WYh4LwvHQIzicQbCKP5TpksCl0LmsNx5Vv6RMfR3BZC9eZlU5t5EW7EvSjOBcZmHN4VDxe+K1d/hDhwhLgMWM9B+Tt4g1J4tEeodpYg3FJDpyTqIRqK4nP/jud+HJ49cPsCYB5nUnXYoFrAn7qb4O+sqJh250QBsGrLgfST0LyvqzlQ50BWBV6nmgFw9QgsNXcRCGC3YO7xoiaF2OYDy4hvOTn8PJ059Ct30K42EHlvMpDPoTqFYbUC43YDIFKFa24fD+r8BsPofpuAf97jWMBi2olbOwmA5hNh3B1cU5dNsd8nRiJpzDoz04PMrDzt4MGjslKJZnAJkR9AcdCnGt1/ehVNyCQrECV1eX8OTpI6hUCvDgwQOo13boLmXzqgnXlx1qb7u+i9MCPvv0MwKJxXIZ7t69DQeHB5SA6fTpGVRqmNwoD1dXLXh2fELhsjSf5xMCq3fv3oIvfuFtODrcI5Dz84cPCQDnc2UKNcZ9C8NrDw4OyFv77NkxtPHeb7MP1UqDEiBNZhkYjuYEWHF+d7odunuJ7aFdgeG/dAiH4qQ1Dw8KppDLTODwaAfu3D6k+YtgN58pUvZhWOYAMwpvb9dhq16AQnEJlVqefnc61zCeDAhIN7brsLu7A5P5lLL64p3Ry8sWDEczGI/ncOvgCGrbdajf2oFKtUJHdkUEqMsFHD95AsV8ng7OarUaXF03xZ1kBI3jCezv3YZ6rQHnF2fwj//4D9C8voQ3H9yHW7duwcnTMwDIQ7FQhcuLNlycXwMus3v7R5AvlODk9BjOzo+hXC3B/v4eHVr3B0Pyhvd6E4AF7gFFWMyyFPKNh3EI8OX6hl5qDB3+rd/6Kh3EffbZpyQ3vPeKnuCd7R0oUSZq3FcydGd6Mp/BaDKGswsMzZ5CrnILFtu/G50mYgKZP+d+6h3cirPTsE1nCwmOK//3f/ejUO/f+sM/hY8//oRLkV9uc4eVx7INYOXxCdbpYWUDVklbEnBVY4iYY0ku5gHW3/4mfPC7/97zxgnASmvGAoGr8JIKW1EAThVsqe0LoxxTqONmuyDDN5sRgEAY9SIFvudEVT7PQF7xtopN2/M70V0fNLSFt056QcWFH5HSX4JZFbBmFgKoSjAhjUNhIEmQ5oFgn76otHTAqoIBAdClBwsNVmGYIghCDyvxDD3L5GVcEj/IH6N0Iz0ywlOGp5oecPS8M3PPa+SbPB4QxDtF0tjTjfIAHAXgkNr3wIonXa9J6bUUvBBwIACsKtDy5aJ5uARPAsDq0+MZYCroQhAkv1c/V/kqdE2TjQfSJR8IrErvsz9nBO9UECL/xnrEa3Lleu+Kys/IIyZAk5SHym+pv5Iu9W8VnJrkQFpAqf4V0OWNT4LMOMCKVSVdkvcSCIZAsQfc9e8kH0KA3eMr6qUPCKSXiKIaMMpCAFb8WHpHZdSj6i3HdvG0H0Ej/dsD3yqYVUG4KldVBwJwSyWUJSVwp4syYcAqIgO8pzDI0yk8mnhQoj7U7uuMB04lv9GhKnkk+SvHIH8LzzSCBpFjZ4neYHoGw7vsTDRQQ1QOn/tAOtG480NSxEpHgFrVK5VnP/ze90MeVl9m6gKb9G/OgaehfhJg5HaN5b7ylS/D//4Xf2qsEgcUE9u/gaRLapi5SpOnRl5URRhwqvxR5xclCsKzxxyu9fJQUcg5HM0g9iih+/jfHKazEcWZYHgtTjJBizgEJo2mJ2YEtRgKnF3kIIehxoshDPqXcHX+EK7OP4NB9wJm4x70eh3o98dQq+1CvlCDyXgBlfo+PHjny+QVa16dQr97CZnlBPa2EYRgop4BtK+vyVNWLpSFJ7CQgXKlD+WtARzdqcPObgFmix6Mxn0P1CIAqlFG31arRV7WWr0M+/uHUKvukGf19Pgcri/bBOqyyzxcXzWheX1NEVa7+7vw4I37lDCp3WxDt9WH+tYOZbx9/OQZnJ6e0cFTpVyCbBYPnxews12Bd965D3eOECznyUuHYa3DwRQ6bQyBXVA4a6lUIcCKwHgwnECvOyLAut1Aj2QOHj85pfBceuZlMYXJeEIH4jhPy+UiJYJCgweTBlF0RQ7DmvsUDr1dr9M6h1mQ8a7odmOH1vT5bA67O3V4480jqG0VYJmZwGQ6gOvmKVxdn0O1WoI337wPt+8eEoDFkFwMKb68bMLVVRsOD+/C3bv3YfdgH6Ai1lz0qI/6fTyBg8V0DoUsZmjGe7ElePiLT+Hk9ILCru/dvw/FQkmEfLeu4Z/++b/DYNCFL37xfahVq9Br94k/49ECLs5a0O9PCLwWSxVaJ7v9LgwGHTi6cwvu3b8D/UEPLi+u4foaaevCbIp7aQmyUKQETQg0EdCL53IWXuKtKYFdsndyWdiqbfnfoTe9Ucf7rPj80BQ63S4dWKCCP332DM4vu1DaugWw9+/Ny4Dpvoht/XMEuVxILJu1eVj1/T+O3A1g5e0sG8DK49NrB1gxHPir3/gd4g6Gb2D4ithgMblCwfduYFpz6V3B7yUgVA3iJUyFd9YzXjFEiDwevrcTvZDiJFn1/OBJogDDWFaES8rEFFhfho9KY0CKEk/+aIP3PC0I5Ij2hQDWqndHepcCA8IDaYrHT4wb2xPGsByH/JxMEnVhzIgwPzRaceHGunjCSMBaeku9seMiLoEAnnzjmCQP5Xik95TCkygoyvMwal5JvO8kDW+TWkteSrp1vql1QkZrJuopVceu9yVpQGNdBZnEJw+wSn6RPDzd0gGcNAYlf/W2pIdVfm8KF8QDFfxR9SpkmNK7ciLkWfaH/Eda0OMl/y11Ro5VpU038PX29bIUfOwdQqgyUMvp/ZiMZDmHVC+qCnQlMFe9oSpgVQGv3j49t+F596d40OTpsQr+1XGqYBPlSW8tegcF2I/0Uvo6rXiM8TM1IkCuHarRHtQT8vSBgogcJy+w0G/Pu6pkOPaNhnlAk2xPPSDAz/D5DP0gAPUA2wgAK4Y/iygJuleI89qLUhDhyahv+NnMO1wQXl4apxedQmPLCCBDHmIvPBs/l57WH33/B5GQYJp3pskd95kDaA3mrVMPsdSsHbBqkeAubIhnTxCJI3VKejTlQYwOrtWIEvmd1NXpHA8nC14UEu5pwsQS8vWiTfAgxQOsqK6L2RDG0yEdBouII1zHRVIj9HTiNKS1X+SnoZ/MIgfZ+RLmkwE0rx/D+fFDaLeewWzSgeUMn6DB5DcIsvCuIyppHm7fewfuvvEFuG424eryGPJZTGCEQfdj6LWvYD4bk3cV7yPu1HfJS4mfzZbnkCu04fB2DfYP8S4pAjsEWlPKdottTyZLCo0tFHL0NAtmmS2VtynT7PVlC1pXPZgMp9DrDuH42Sn0ul0Cgm+8/Sbcvn0I2UKG7jiOe1MoFatw1WzCw4efQrPZhmq1CltbVSiXMMJrAPP5ALbrZXhw/wgODvYIdJ6cXUGnjV7iHIyGC8BXcjCkGO/RIkDHg4ThcEwJjzCkFWOar5vodW3SHVV5uIoeUMykW6/X4OLinEJbt7cb3jzFq0tz8mxWy2UCmvhfvSpCorEsPvVTq5XgnXfvw9HtPUDbZzLtQ3/QguvmORzc2oEHD+5AsZyFZusK+oMuPRPz7NkJXF234O7dB/DGG29CsVKBzmgIpXIZKuUKXF80YdgbQLVch0ppC4r5CoxHc3jy+ISe0Tk6vAtvv/0uWQeYPAvDep8dP6aDkLfeepPu8s6nS0qQ1W2N4JcPn8B4uIBbB3do7ZxgyPOoB/1+F/Zv7cD9B3foNO7q8hoeP3kKT59ewHi0hHwW34XdovBrzAyNQB/Xq8lk5NmB4n1c9G6jzuPdXzlHZGgwel9RphjG3e31YbaYU7k+3hOeb8Gs8U3zdOUAVuX6S5owYu/mithjGAuM7mH9wz9CD+tP/D2K0QQV2QBWHqc2gJXHp+cHWB0MDDEr5A7GmV6cwYr20LtKd1gphLRAL3rThq54WAk0euGlEmzIEFgZ5oZlcEPAU0txry8IhZTgUdyFRa9MMIYipgGUIb0egMANDRMaYD3Vs0cbuMK3OcxDdwQRBFJ5xcOqG8jorVU9aThWpAk9Syr4xn5wgZafqeDSN6IBDQU0rIWhHxjS4q6uvCso+Yentwhg8D6K5Jv0+KmGrm9k0yPdHrD2WObTjuE2nvGLXnH1hE8eCqDhLcNeFZaHyqqagnen0PCSY0Ua5bhMIEsavshTeRdWyjIOsEoeqYcWetsRz7a8MywPDLRQaRXAqF5JOTYJgMUxhAANEjhIOiRgReNM8kwHgpIuAiTKoYuql2FwRxZoCASpQDAOnEoeqt5KtW/ZnwSHUg7qAYvkqdQzqecS/Mrv6Y65t2ljWCKdmHuHLLKOOqbg4EdECyBgVYGyatjrBw9yXPhb5z8eiOFnUn6CN8H9bNEugkQvdF4Bwip4JwDtrROqLmB9lT84VkmfBPcqmEQafc87tkghmt69Yy9sX/SLXhvheVD5QMDWe6ZEAPkgbFgF+NjP977zvUhIMMmYs4yrZZh7yucBsGrpuv1R6qCSyyJ1jfB1n+68L8j7LdslnSBPp7cPqlcPKKoGw3OFrqJHH/UI13Vx2CoPzARoxX1B5inAQ73Zog+T8QB6vQE94YKewWKx7EUoLAgA4J1F8uQD7kl5yCBYHc9hMRvB9cUTeProE2heP4PMYgilori3P50tYTScQbs7hmptB97/td8EyNXg5BjvEZ7B3k4VGvUStK/P4OzkMRQLeZhPp+TBrVUb5B2bzyYwGB1DNteCvcMK3DosQb2Rg3xe3JMcDPCdVXwmJ090I5jD8c4WWcjka7CY56HfHcKwP4XRYELvsJ48O4V+fwD17S149923KBx4iW/YzuawnGJkVRGeHR+T4Y/AlaI7aA+awdHhNuTzM5gOe7C7V4M337hH76Q+enxKoCqzLMN0UoAZhq3OAMYTTMaUhyntizh3l+Rtnc3wzmcHOp0OfY8HxxgJhomg7j+4Dzs72/DkySM4Pj4msIf3WhGMoz4c7O/TGoHP2eAP2iqYqZjuqFaKUKsU4f6DI7hz9xBqeN+0gFEnI1gsJ3Dv/hGFTDdbF3BxiR7eAVQqRbi4uIBWpwW7e/uwt7cPmWwe2oMR3QmtlatwfnYNnWYHGhiCnavCaDCD6ThDYbT4biryAMOb8Z7tYjGC8QyfLxJ3j/AOLmY8xtDjem0bmlc9+Mknv4ROsw+7O7dgq16HylYFZvMJXF9fQrmShxK+s4s6BwCPPnsCDx8+gV5/CtlsEXKZAmSzyGMREoyHc8Nhn35XaxXY3d2F+lYdmq0mZVjGM7ndnR2obdUIBCNw/c3f+Crx/l/+5V+g0+35kWbnrSVMG8JRYvxRs/CJjSMopueL4C4CSjkdsOrd6U2aAOsnn/yUiplsoziSNoCVJ6wNYOXx6bUDrF9HwPrN3/O8kXlYenfXclkEkoE3QzWeVUNbelQlsJQgUwI96bFaLIUXywcsGJao3oUlT2rgVUHAKr090nCWQIHaQNCHBoESZoqbNxnoCt3SOJP06SHBKtCTxrgEBLhQSxp0MEDqlBHeYmGYCE+vSPYk7iZS6K5cZ4UVHfG4yXoUXOgBUAl0ERCoAIGArxJiqnrcwgaZCENTPQTolZWLqzpmH8x5xpv0DqjgXU4d1ViU/BQ0BMmbfCBOhxZCfyRtMomUHJOkX6XHOE295DSSfg+RhA4v1L4knWgA+XU8sCpCyQMPnarXUu5y7CadN9EaPixQvc0eRPY2WHW8qtGMBrOUvQQz6hzzeapuuN4GrgJE/FqCL8kP9TMpMz8CgmSOYbVBAiCUDWaipLA0D9iruiDpon680E21T12msn9VF1U9VIF0wHdx+BMYAgF4wLBlmgfq/Wwl8kFsdF6IpRYiruqvBKwqfeocpzFhpIbXtgAongCQ92gYU1zxHJZZAVgEwPX03lvbAv0XdbGMvyZ68/27fx3cYXUCqarhxgSrUseZ2yGrGCZd+vM//xNWWW6hm0i6RPrvve8sdQGT+1GSL+1qiDp/JM3+AQyCtCWG7oqDCNKbnDhgWMxnsFiKu88Ibinqh9zzqCMT6LQu6a7lfLaEw1tHUG9sU2gu7g31rRrkC1kYDfvQ7bXJCwbzJdQxKU4pB/3eNTx6+DGcHn8KcwRARXHIOhxP6PkWBBm7+7fhV9//MiwWWbi4PIeTZ48B8FmcYgZmY/TSnkO5VKTQW3FPFgFnjuhutR5Do7GEN98+gK3GArK5PiyXI+h02zAaTmB35wCq1TrVQaCP+/UyU4D5ogjjyRKGPXxLFWA6msP1VZtAK83GXBYaO1V48OAeZZRttVuQXWK4aYVCgT/5yU/hnO429mE6GcKtW5ixeBcG/WsYD9rwzjt34Vffexe26g347NNn8PAXxzAcZmDQw0W9QiHJhVIF6vUGHRBi8sjBYAgPf/kZvU+L76tiaKoErLgV4tgxQzAC73a7SYmIdnZ2KMwVs9gi0MZw2NlkBqPxkMKEZzO8L9yGcgVB3Iju2R7d3qfkS3hX9fbdA9jeKUO5XIDdvW2Yz0dwcXkGZ+fPKAR5f38HRuMBdHsdKGLmZHz3NpenEFx0FuA5xfVVCwbdEdS39mAxz8LZyRUM0Btd2ILbt9+gMGrM9HtxeQzz+RC2trdgZ2+bEmfhwTGG7w77IyiX6nB6cg3HT04pNLhSqsLerQO4/+Ae3d/N50WiuE9++hFcXF6QJ7XZ6sHF+RWFP4/HC5iMMIwakzDNoFatefdYUddmUCoX6fkanDuzqTzYz5HHFfl8fX1F3vIPP/wGyeBf//Vf6Z4sJp9EfW8Py7A8iLnDmrRIqMjSMQxYbXZVD+sf/dGfwcefBB5W7kHaBrDydoANYOXxCd5974vMkqIYbnUffvgBfOev/jJU72sf/LbbCbnN4LhhDytOOFw0EbCSUUpJSQLjPicfNVcMZWk4ismKd+CCe4DqKT56VH1vHSZkUk6vJQiLGAWGu4zSoPWNLkz9r9x3RA8rgREv0RGWoxAr5c5nkHE4CAmWxooEKKpBrAMU1dOFm5AA4QKgCkCAJ25eRlDs27vDKkGWzEA8WwpgrRry/h1WNYyUMkcGmVFpPAr4lLSrhqga9iz5KkG8ymednzgOmTlX8i5pIQ5AlXefWNFh1bssaZRJl6TMZNsq4FE9l5KneCKvAiUB/IN7riqtKr2RkGsiRJyISlmbAKvjcOzRAAAgAElEQVQEXVJvVHAp+az2owNWWUZ4V4LwbQnOdM+pnw1aAbaqbEwLkg5UdV7KPlSPpc9PBKLyiqiHOqm+EtFAa5t379M0VuKRR6/8XoJtSa/6uWxP/c7kyZUHXv69PoUnmJkXAbY6T3EtIbF62YiJxwpglTwX65s4EKPQX+/agCoT6bHGz4hv5FT1wou91V4cQQhPPbaxRICSQe9pEL4vD0XEGigSORUwH4AHVtXDFWz2O9/5Ljx+/ETopW0fCCaw0z6lFlYPQ1I3Ij3AmQx85cu/lgqwJq0taQCrbVyhwxZ5IEJ5BdTDEcERuUbpaxXNy0UGMksBRklXZlNqA+WOIIBA7GwG2VwGCpjYLQsUcptZDmDQb8HxMYbKDmB/d58S72BCPtSpfCFHoZd4v7DduYbLi3OYjEfQqNVgZ7sO2eUUnj1+CI8fPYRBr01Zq1FdJlPMWJ2jENv9wzvw7nu/Atv1bRj0+3Dy7Al0uy3ILPFpnAzdecRrKwcH6D0U4bPTOQKOOXRaZ3DrVhV+5Qu3IZvrQqf7BGbzHoEzHO/hrbsimdJ8QU+tYCTUCDPnDnG+ZGE5w0PaCmSWBRj0xuRxHQzxnm2X7oM+ePMe7O41YDQeQbeLWWdzcH5+AY8eP4FOrwOL6QSy2QV84f234d6dA+h1L2A578ODB0cUB4LJhvDJmn5vAaNBDk5PujAcYWjuPtRqDajW6lCulgl84X3Mf/voI8pQLPJviPB9BFOVSoXkOx6P/GiaXq9H3lfyHOfz0OsPKAkU7mMIvNA7it7T+WwE5Qpm3Z8QMMXngPBgFNu8e+8WPHjjCArFHK1H48kQBng/9PKcvJp37h6R9xZBayaD0SyYEbkMvc6M7v6ilxLfa13O8U4ovj3boARSjz87hsFgAm+9+R4cHd4j/bpuncN0PoDbd++S13T/4AAObt2Cn/78IVxdNCmcuNXqwtkxhvjOoVquwuHRERzdPiLw3NhuUHjvf/l//wt89tkjSg6I5zboqcaswvgfvTSQLZDnFO85y0gqDIrDcch1DNdj+ZIEPqGDa2OreUX8Pjq6Q5moMRQYo2gQ3LbbHYDSLZjufmOV5Wf15EzG3vEQNxrFmBQSrDZj2ivV7zdZgnki3wBWHp9eDGDlGCk3CFgxS7DYpHMEWMmwW2JIrDC2KFwST1Q9g081REMALiOy2OFwRIZNUVcCVpH4BvfvwLgjI5oAmUjeg2Vw8cM7ZrIfPMlGgCJ/xEk5OjlEshxpYMg7rCpglUZ6IH6PJi0TrWxDghmTF1A1YshIBpkdWIzV/0G7GEMOPcAsDSVa4LGe58X2wacSduaHNXtPgEgDngCClIU00r0Mujq4CRwvAU26x8Bk3OHdKbov7IEVVbYq7yWAw88ESA8naiJ6ZHZk/6kP9EJEn3OQgEGVkw5gyZPlGZHEZ+mtVuaNSkOorEc46WIWk6SEn1OSfFE9gzqgUHVByln3xpM+aIc5IslYOOGSlJXkIYE8JVmLbEedY7rs9L7UvyXvJKiT9zKlHuFvPCyRdUitPFCWw0RpnvwxSYipH6kH6ljjaFXHKHUqmCRBlm71O7UtSqqthFTTkzjKXeWcCAcQWaS9homXCmCVIFqdnzTHvczT0ousHpTIz7yHNskww/tXM8wGjodFwiUNuSWulRmYLTHZUsBTSlzmPZMlD68KWXG3X84Z1dOaGrDa4thUZiv/tgG7mGqRj2U7eIf1z//sj7nV/HJJgDUuS3AS7bbvpD7inPDD6XPi8EvVdbl+qNdeVFrpoHFZoINXBA/oecNoGyqDYeOLOWVMxYAhBEG4bmNmXlj0YDEfQfO6Rcl3MINqo1aHUqVMe+B8PoHRuEe/IbeA6XhE3r/xaAB1DFXNZ6F1cQonx09h0O8SKMI3RDEkeDAS4a+1xg688cYDONjdpYiAdrMJo+GQ7sUi4EBQhGADs8lmciI77GA0pD4G3TZs1wvw9ru3oFobw2h8CksYYP5XKOSKlHCoVkEPa4aAGHolm+0eDEcAlXKdEvuU8lUCrJPhDIaDMbSaLej121DfrsHde0ewt79N73eeX17R0zRn5xdwdn5OiX9wzlQqefj1r/wq3L2zD7NpF3LLMSU1wqd5To7PYDHPwf4ePqWzA8dPO3B1NaKna5bLPHQHfSiWSxSmimHM5xcXMByOoNXqQKVSJTCK8sD1LogyEesz3tPE3xSWnM1Bu9eH8WRC2X5v3doHFON02gPITihcubFdpX1vu4GZgHeJJ8VKBvb2t0gHEFxPJpgdeAbdTpvuAR8c7lPI93SK9z3xkGtBd1Svz3pw/PQMLi4uKUQcExTtbu9TQiu8i/vLh4/h8eOn0Kjju7N1Okis1TFkuwJH9+7StYzq1hbV+2//7b/D/v5t2N3Zg1ymCI8+fUyh2flsAapbNeJPv98nO2syncBnjx7Rs0XolcYfvA89nkxhOsXIAzoepDBwHA/adHR3GcOI6foWQKEo7nGjHor3cfGvLFycn5LHfKtWpzDl/f0DGA5QFm24vLyGXO0IBrV/57xmhCqod11X8LaGiUgHWOMOrfUBbgArT+QbwMrj09oA6wcf/HZyjxyQqrZwQ4D167/3HwDDgoUhnfMT/eAbacLg9kJdvbBXuZmrIEwCOXy/i+74kKdThoqK9yylh5WCEL3FRRqj6v0EH6BhBkWPRzoAk6HD1BZ5NIUXRJ54q/c1peEu6Q7eHQ176CRQDcoFYYVSDKpBRGP2OlI9rB4iF15eL8NyCPghQJHXkT2wLl/BxPKBh8kblwcgkAYJZn3PlNc+hS5qXmuZ7dcH2fRUED0u6jnG5PiDdyrzFIIsNnA1RFUdvzTspYEnxiZDo4OwZjTq5bh9gOt5RU1ho5LvMlxSti/BrxwHfS52xVBIsIh1CH7U8r4xqngTpSxNHlZZVxq16jjokEFJLKb2qfJGfC58cbphrgJirKOGBPu0Kve1TYa9ChjVOuphgg785ThkYjUquxCHKOhZx1N0yQ8MoRNLjtg6RH9+TGzwRJLyNIwJWKt6otKmb/CS5yrgFmG76jvDmAFJeLVoPvhv0YpDL/xcZOPNkddIrl2y39D9Zu8OqwSnav9SP+lZBgwbEQEn9O4qZXUhwLoEvDqGRusCMExOzQJMpwChxGgiGDWctE0azX/9198hD6vktnWrits7mAB2VcBK9b13jnFMCFj/LAawJvWVBFjT3GG1AVaUq0gcg94jLzN4Pke6L1Wbcg8obz5jOUy4QyG+lFQvT8Y/psVDpUAP6Gw6FomW8DVU791MzBiNbeJdSaw7GQ9hMe/AjBLe9GE0HFOmWXyTFIHRErPIzsbkXUXwW2tg8qECjMdDGA4QnM4ghx7RXgc6rSbMMHMrvt+dy0N/MIJefwjDEeohPvWyBW/T/cwG0YchmLiuY/IjDM9EXa03GjSHO4MeZf29vLyEfqcN+ewc3np7D959dw/qDUweOIDRuAPlUgka9QaU8mXyyiLwxbDPbg89pVXY3T2AWrkO82kG+p53Feg9zxyMZ2NK3oSJiPYPduke63A6IWA0Go+h20Xwe0XgHD2s77xzDw4PdyCfnVDoswD5l/QeKGYqfnD3Pdjaug2d1hLarSl5eE9PLuH49ATq2w0Kj8X2cFwjTPA0xjuYBTg8PCLAiu2gHOv1OoUO97p4L1OEcFcrVcjlizCkUGBM0oR3jXNQLmegspWF7UYB3nvvAWzv1OgAoVQq0n5A14eKcyhVgO4n57IlCvGdTjEh0Vh4YaslmEyGMB4PyEOL94ZzywIcP74mr2ir3aakTrWtBtw+uk30InB89NlTwPuS+JwPvoVbruAd4x04PLoFC+9JGgSsuDT94pefwf17b8Le3gHcOboLJ09P4Oc//QV0O+iNHtJhOdLXH2CW5Qlk8zkCo6gLOC8QZGMysXwR362dQr+H2akxodSUgD6FExcxWmRGBzPoWcYogp3dfdhp7ECr06ZkXpgQip4Pyounjw4Pb8PjR08ou/RoNIER1FcHrKaFMiVwDW5uBY4R1dPK9bCGSQqyjsu16Xvf/Svr8r4pIK2ODSesHFhXSLAKWFVTT1glfjxe8G8bZTcIWD9EwOqZS2Tu4TMylKk2C7MpXsAXRroACwIcqkCQnpPAJDSIhxDokj0njDYMcyIAtFzQ22UEbjzDjcCZ53UUtrEwhPCH7EQPrCHIFLaY4Jv8GzdwFTjjiTdm4MXUEOR5kW0qABHLC4NUPLUjMwLLMUkxYBX06Pig2jPX5fuf+DkaJ8KYF6frRB4BWS9LqOzHGyfxzysjAYDkgWfOilA0+YYptS0ownJ4V0YMKbgbSh9IwOoBUiEl8SO6y9DGJDwA3uceHVRGfo5PeMh3HnzAFPV0S4PepwW9TcQLDLfEMGlMfOVlkvYOK3ydVzIeq+GPKgCTPJfAORJeHAoXF2MVqqFsO14/oanmcUTXNQloRDv4LErwLJI8DCE2yzvGhmdqpIxUsI9H0L6+eHKVAiWWe6HJCzwmoggDz9Mjn16Sz7YYwm+lnurAVWYqFe17bz56ma8J/GVwbqkhT2LuilBw8SYrzlUEi2pYZvjqUFCfQnGxrJItWAUOEsRLsKwfVuiHI1IWsh4eosmrCTR3vXFR9mWpy4QohXwQsKIRj8aUDL+XvCAwLGVMERByHqn/DpJIEQghjIqJlUQZevYCM6hjfAWF+IpwYOSZP27ir+SRZ7Rg1mz/zVpx51vK7tvf/g48efxYitT+W1kn/Xllr+WXWBdglQ0SYP2L9d1hVQ825Bqj/tYPPvwDJu+ZGNJFWtfk2okg1NOP+ZxCUskwRy8RJozDLWu5JK8o7nOlIr7ZuSAPKoHb2QxGwwGtqpiYp1iuwTwjPEuT0RBG/S4sJlOolApQKZVIF/DeIz4lhl6tbK5AdzN7rRMYdK/IO0mJATMIbqYwGvWh1+qQV1B4GpdQrBQpjLNQRk1DLy56UMfQbl3BBD2u9RolARr0B9BqdggE5DJ5qFRFZtf7d2/DVr1KgLfb7ZC+FUo5Ak8IkNGTN5styUN6fd2ibL79bhsgO4K7d7bh1778AB48aEAuN4DR4ApKJQF48W1VDDUdj/G5ErwT24ftxiEcHd6BWmULup0enJ5ewOVFC/L5MhzsHVJYMCYmO7i1C0vAw4IxYH7HcrkC5XLVA/Aj+NnPfwa9fgvefus+HNzahhwC21EPTo9PKJweoxmwzuH+PVgsKzAaYsh1Awb9xf/P3ps22ZVdV2LrzfOQL+dEAiigWKyiSDblaEoUZbZaJNX9x9Tu7t/gsELi1PYHOcL8B46QP6gHt9UWyWLNGBLI+c3z6Fjr3H3veRcPqAQKYEsWkioh8707nOmeu9dee6+NVqun0i/Hx8c4vn2EX//q71XmZntnG61uB51uXwyghJmmBFp5bDXqYsevr1tiG8uVGsrlOhLIYDxcotOjknIX88UAifQEh0db+PrXqe57hHwxLdErpSgnuV9OkM3T3plhNFpguWAIcVaMMGvNFgt5p3WRnGE6HQi4EgzPJwsMh5Bo1uPHzmlFgLdd39LvnK/RYIIHD57g+rKNw4O7Esq6+84xstmM1IU//vRTlQfK5PK4arYk5nR8+w7uHt9F8/IaH/76txpj2W6phEA7HQVk3pmfyrVDkErhKT5LhwdHek/QKcF6t6cXbYkvMWdV5XRWKwx6fUxmMzHXxUIBtXoV6SRZ2xky2bTWP+9p+h4MFea+/OTkiSIL+tMiVjvPUQl+ib3smUNfEbDGr+O/Ibnv//KXf712iK8S/Lzm+n5F2+vfAtabTe5bhvVm4yTRpZd5oT8vh/WFDOvLsquyxQ11PRtff8OuxQ5z1/vev/iX+KM/+VMX/eaJ0cgA55Y6m2ujUjkJj81Uk4LjQzYrCAn2b+Qb/O4454X2jf81EZjA8A2NeakXu3I4BppDkOqxUAJlwdAwhDQE2CqGGoVl+nNr93AAKVIf9UGAD4h9NleAVQDAGao+m2WbtI2DlX3RmBGwq6ZsxF7HjbIImEdiM64+pjPE3E/gYojVRTUwGx4VslEO7EY/gQpzwEwKSJABDZ0EFr4bKWhaO619m0BmyMx6rK85A4zZC6/jFt0a2Nl0j1C4ag2orjOsfn5snLmJ2kvQsQ5G/TzNCHAEtYCf85z6Y+zfyx8XOXSSCcyWcxmgvlozc3Lt+VHuz8qJVjiHwvo6tGeD6ri2zthmPyQ5MuAdUPLXor4T8nLAlACHnngLg/SdUWyTMU9WI3ITeAgdFkE4s4UdM1TS5t/fH+Kg3/5eAx4UQvFwnmPaKfzmM6x+XUsF3DvnU1BL1uaCAMTawUsqlDj4sVDTJT1igdNA9wpq/fIaVm6GzxvFclxfnFIwvychR6C+WMycqIz3DFq/4//K6aJH1hxAEcD9xc//Ax69LGCNPc03/fNl3m3Pu2a0B7kjXjdg5TXjTjHbF2xcba5tb6FRSYVYF9HgauNGqWgU0LIa0y6HmSBUpcUyZO2dIjxz7eiwY3ijDCbldi5lnNMAJ0BgWGk6X8aEblGy/bMppsMBVtMJcsxJlICRc5ww1JdhmssEHb8TzMZNjHtN9LotLFizdzHDgp9PxhgQMA6Y78lQ1Lme00w2p9IxSC7R63UkxMTQ3VIxi/39PWxVqmJMyc6RBc7nSygXK8hmcygV82ovc2qpbJtIzPWYjBn+O50jmy0o3PSq2cXl5bWUcKfTIYrlDHYbBRwcVHD/3g626klMJi0kMJEjdjadq8QN78V/L89byKQL2NvdE+hh+7udAXq9ESYjAsOiAO58QTGlLSxXE8yXI2SCHE6CL4JWChx9/PFHUtS9e/cI+we7YiSHwyHOTs8FftKKAmFIfga9/hSDwQLZbBWj0RLtVl9M6fHhMXZ3Gjg5eYTRoIdaYwvpQhaPT57g4pwlfaA5pCIzhYOYZ0ywyvdxNl9ENl2UGvJ4uMB0MsNyxXIsfSxXQ2xtFXHreAdbjYrGs1rNo7FNRjcFRsMuFgz97WMFtjuBXpeO3BK2GntiJgnGM2m2mXvJXDm7DOUulXcwnUKhuVyz9VpNzv7r6yu02y05AnKZEj758AsAOdy98y7ee/ee9urRdIy//9Vv0Gy3kc7mJJi3tbWNw8NDvHvvXTSvmvhP//G/YDIeo761JQcK3znM2SWrTkcGASydGlz/tRrLHFWVc0p1316fDD/ruNNB48owsY2DAfNzh3Im8npkmhlpltb9qVScUFml0ZDOCleFgfchCFbedHIHyf3n1GG96Wb2vONeA2i9CWD1VYL9pvj2RryJbwHrzSb3LWC92Tj9bgHrpgfrueFebw6wfv9f/jAErD4YdEoFK2QzGcfKxIRufONHvyecsrBvVFiIqxnbTq4/Cuvzr2GGtm+M81rGzoTAOJhLn6HjdzSYBSa8khVsMzFAaMx69U8NsMrrOnM5e3HA5wNWv3SLtYViVHbOZqDkmFfHqDg1WDcmUTkfH6DaMvXHxcaQY2d5wM7Yj5gtO8/Gyv4ODTvV23Rz49rujmD7w3aThljLC3WlGmw+4/eIA3tj3QVIPMBqc2i5u2GbAhbE2uU7LtYM60Al2Ge7rU02D3GRlvhcBL1wtViDPvrt97eHZCJSqV0fM8eK+WHL/tjYegrXAxmUYI40h0GUgIHCcC2sib644FG7hjPcXWFGA3gG+Px+RP11a8wdy7UfiYtpfgjypLK9Xh7G+h8ChWBA4/dcA7BhLVIHCF2GugMEAnYxJd9N7fWBh61Ndw231sP+CzRaAR5bk1YzNRXmJmtMA8Dqoj4ohBPlQDMXVfc0iWPbSwILhblmtqac2uvchX8GoJVMj7Kc9Cxzz1giE5Q4sv6tO69oyDqBNXvueH8Hdt0PGVYDrHEw6K/L8PdXcXgGJ/9jA6zPvGNiYdW2ZnicfBB8xqRu7dR/nUPDfWHlvjjG5pQgYKHzhkwq2UoeR5VYCuKMBgOF9LYkILNUriIN7yRVaBdQnXIioPl4pP9WFF8KBIyoAlut15DOZTGnh2g1BxYDDHtX6DSbmE2GCvPlOQzvHfb7AixnZ2cCj1y7hVJZqsFk46is2+lc6+/bx0eu5ma54kDLaILRkGGdZBxzCtFkPigBBDcd7eEJVyrH3s+LJUWH5mg1Ozg/JzDqCrxv79SRz3CPG+Bgv4z9vRJmc4YhXyn/lKVKVksq8eYxX7r6nWQpK9WKgDrZuvl0idFoLsCaTmXVn1Vijkajgvl8hMGIAksjldOp17YV5sq6tA8efI6z8yfI5dMCgo1GPYhwco4phrXyOILKq2Yfp09bmEzIjLMvdEYmpX5Mhpzgtl4to1QpI5lN4cnTU4XWTsZzlEoV5ZFSIZqglVFgTGfi+CWTOaSTOUwI0ig0mWIEBRnIBeqNgsvBzRK4TdWfw1vbqNYIFBeYTtsSZUqm8mh3pri8YBkXqvsey7Hd7TZRKqZQqRTkqFDt2wX7lsNkPAMtmFqVir9knXs4efwQJ48fYTKa4mD/Fq4uu+j3phJkIigvlwrgDvT06Sl6VDUuMN92H6VKFaViGdVyFa1mC59/9kBAkbIE6YwTluLeenV1KbBJ8M58ZNoojUZDodJc93wmnjw9R7czRSKVFYBniDIdE7SXHGCN6g7PgtB4sv/lQh6dNgH8VNfST0B4EOz251XM3wTDapvkVwStNwOsm+uwxu0Lfw9/C1g3vtGe+fAtYL3ZOL3xHFYLSQub4z9YLzJE3jDDSqDiG/AKlwpqiTojMKopuWkoZYwFjIgP4Hwj3hly3PBoAEYMoRkdBgZ8dVczHiPQFux9Qcivb/AaaPVDShkGEw5dEMps9WC12Sp/j4IoMWGfmIGna3uiQWaUZtOWs+sJDwUGrgsRtn7K5HVldyhEFIToGvhwBrE71vrqDGuqKlPggGyrE3lyoYXOGDMmKQ5U45tmKhCr4ed8MfFfzauX+0lRpDh/L5Yp9uMbkX77Q/BIQBSweAZw/DkxppU5iCb44/ffbhfeJxAF8h0Xdl0fsNq6s2s9A4aCnOd4++P3JmCNgw6/bzbmmwCYrV21Lwih98eIfTDRI7tOSgAoev7cdd1//vhZm/zx8QGkPT/22UKiQG7t2NiJifaYdFtvdm6oKhwwm5vuZf1h/0zhWNcJGEtzPPgOjPgaigD2eg1hO87hDBcF4MCF1Qf2c0Xd+EgYRFELwfOQ9Fj7DYBV4x4w2XY/tp2fr0d7cBGvlIvm2kuLi3uYsXULlbVh7rfvRIivO40p17BAqzuWgNXWz88DhvVGYNVtljd8m60f9jrAargevEu/CYbVXx/x/SD+Xfgc6kBXh5NgkHt6KP5n+x1ZOtYunTkVVNv/Ofc0wGdTiiUFyvIAqtUKrq6vNGcErHRoLBmRI2CYkfruYjLBdDRSfulkNEQysUK5VEK5WkWKyr9SkV8hm5qh2zrD1QXVf4faexfTqVioQb8rFrHVbKpepWNp2Y8FEsyBnU1UDoXlSA4P93F0fEulRgiukci4vMAxGUEnQsb3EkVvKAzoAivIimZ1PPtuYb2z6RK9/kChvPyuvsXc1hk6nQukElMUi0wTGKF1fY53v3ZPZVEs84RPRK9PIDTUtQkmqSrLvHiqAI+I6pdJjStrhFarRTGt3R5zNs+xt7OnEFw+X6zz2u200e5cYzTq6bkjk1mrVXF867bqlF5dNlXSZTYBxiyjMyIIHKPfm2A6WSCTzQqo5jLMTyVgKyKVZak+4OzsAqenFwKG6XTO1d9lXnAmKZVmqvNSTTeRYK3WIpJzFz2VTtPxtkQmC1RrJdTqBNkV1LeKaDRKqG1lkSuwFi5Z+LZCgykAxZDg+ZzXKqNSrePq+gLN1gXqVZ5XwXw21dym0jlcnPVwedEUs390dITd3R3M5mOcPH6gGrEU6SoVK5iNVxiPmVPNUjJj3Lv3DmpbW5jO5uBeT4a1UCgr3JtM6Jz5s0O2Bxq7p08u0GfOcZJzQefBTGCS7Ohszv3IORkJaPf29jAcDvCf/8v/g+urEdKZosLoCVTJhnMvm0xd7jbPUZ3WFZ+5mcLvWVF3Pp4ox7Wx0wiMNggQM2f20eUMT1YvV5HjpTe9rwhaw0YDG0OCP/zwt5GzP2YvPu999xaw3mwW3wLWm43TGwGsgakTteBVDI43DFitULoZ7wJVQTkGGlw+YDUWxhgQB4KYP+o8uL4hb4a+s7OcocVcFP9vY5oMcIQMR8BGhiAvzEsMwmm9kjZ2bWuLs10YrkezIAKja2DWA4jmeY6DHv+6LF1gAkk2TjQGwtIawfWoqufOC/LXaFS7aMyg/ymsAhYoNJgDlsYNDKOYHV9lhrCARxAWLXBB77mnjuqPp2/g2VgSsPpGtasXGwFWgQuLWvSeFZW68QCP7hMwnj7ANjAVhm0HbKIDbuz/ukKwjaudF58XW2NyFAThsPFHeM0A95Q+fTC7NhYBYI2vPZvL8FjyYTEW1r+3gf04iLU++I6ENVAr4R4vd9VyYgOgFxniBlid80JjFNT5NBBn42PnOOcG5yYQHwrWnps7E5Zx39GI5k/8uTPlWrXZo6z9cfYBnfJzg/5obVnIbJDv7s9t3AHwjDMhABQMMbPwfJsX30Fgc+vON/rf5bjb8aZKrmc5CAm2+zlRJkYWOBY9nKvAKWJz69atA+RurF0ZG92DFnawlpYLCqd47F3M8ReurUD13NSE/bSB30VI8OsEq8EWFWoOvAnAuun5i68Zeyaj5z1yrllutRNOC0oUrYLoFureMgw0iMQhK5lOpDCcjNAf9ARK+VMsFlX+o9vvaa3QkCfrRIdThmquZFu5ShZLzKdj9NpNDHpdZJIJ5PI5gS6xdMrvpxDPFN3mmZgtMrMU7SHTRsVfqvnysWN7+d90TtDYQ6fZwmw8FSBQOklyhUq9iq3GFnb39h3btYCEgvL5siIoWEN0Nhpg0O+odIkrvwbUqgQzWQkSsZwMl3W5VAvLjS3UoOUAACAASURBVLBGJlVf+dQMhz0MCEZnY6QSzPvto14vY6vOEN4M6vUaihWGBXewWHQFWKkGWy5XMRoyL7SL0YD5kTOFjxIwVwgg03QMdKV0nMlkxXhSmZahxnzj8T7TGcvhDATsjm8f4/bxbezs7Cmf8vKKAlEdJFMFCRudnl3h7PRa+alMHeJQM/yWglV0JnC/pcOg1e6plux0usR4SqCWFXCzMFa+2cejGaaTudIyslSUTzJ8OKe+LZcziSxyDdy5fYTj431U61ks4UKGZ4seUmnaSZzaBIr5OkrlRgAgc/jk04/w+OQBCvkUjo4OJGLl9p8ETh5c4MEXj7XXszbv7TvHqJYL6HSvVceVDjuyqt1WT+JSdG5S1Ojd9+7j8OgYeQpFZXIiDDodhpUztD2LbLaExXypnN1hf4zrqy7OL5oYDJl3XEGhWFCOM58FhUjnyDa78F7OJQWS/tN//q9oNynOxJznha7HkHOXohTodYjLCJxxYATKEqnFCtlEUk6QSrUsDQ0+TwTZnXYPjy6n+Lvr/fgr/fX//aqg1Re/2JDD+ud//m/x6998GLb3Rfur72B7C1hvNsVvAevNxuk1AtY/Du7ovUTDgByZMQGCuaG33EL0PMbrhmd6PX/2DOav/vGf/kht8Y1KAT+XteDOV1wrRU9cDqYZ0ma064ENWLzQcAxDUGkcu1BMCfIERq41jN9xwxNIDgw+C/c1w5wsaDwEmOfHWTfbONZBljcHsTzdCHRYN6OwT79vLryQjIsXNixxHqu/Gog8ifFxgNW8+w4oKo3QMaUcTok1JJ1gDc2MmMqv+mX5pwFLJg8ohV8o9hLUd6QBEgIPF6wYhDw6kKjrMs/EY1jD6eT3AZjXphqEBIdsnO7vcu1sXmgIEkBuYs8MEGteYuq4oQHqjZ+CXyWk4wRtbN2YAeo/stYGn0n220mHisZFCZqBKJiXu6g+C9+sl+CxfqxtDwH75r9o1u5lINIrRxTfXmy81ozqALAaAON3BFAyewMA5h6ZaCwYJqZnIO2Arj82FnobPgeu2koQFxk4h8jIB+vHABqFN/xnx8Z9TRVZZa3moeCaAVW/nz6gExAOclgZBRDm3gZr2G+376yIHBVuj3Br063x6Bl2zKcTfgoAfBDyLMXmOZm0qCYzPf02XyzPY84SMZ1WHisA9qHzjYwAj/UEzTRe4ZaZwCrIPRZYDcKCmeOasDBj1tJkTnLA9JpzQZcIhKmixMqoDM5LAdZXcXZ6zsIbvgafe9imd84bAawew+87I2x9RPYknXdBesSS5WWCWrYBY84QbqVO6F+3vghIaagnyEqlKJSUD8rDzAROR2PmfCbAsF4yUIwI4R5FQOfKtHFPdXU0uZmnuYcRYF5fKT/V+YMWYgy5ZxfLeYWWT8ZtDPstjAZ99S7H1JjlHLPpGM2r64DZTSLPEjaZjFRjnzx8gvOTM6RTaRQrRYWB8t9KvYa9g0MxaZPZQvmX1fq2QEuv08PF6RMMBh0n8LRi3mQK+UJWebvdTkehvOx7rVZHLpuTg4puGCdE6MSmBv2ech95PsOSR2OqFVOcKI97945xdHyIxYplbS5RrZUFLCkUdXHe0n+zKcWEKCoVqO3mmceYwHjcx3DQlULv5fk1ZjNGHKzExo3HzHd15X1uHR/gmx98QyCR5VH6gyl6PbaLIDyDwXCCj377Kc4vmwrz1b7Bm66Yz5vRo85wXzKBFJjKZApgenCr1XHzmXHVDPgOz+WKrlxPf6xSOJkAhO3t7qLR2NJno8FQwlMMm25sU803rb4PR5coV9I4vnuI+lYNy4ULUR4zJDrDMa4JeD55+khCUo3tLbHjdDYweOSz3z5SWRuuT847yxLdOma91JlyekuFHA4Pbql273/7u19jMBhjMOpjd38Hd27fxcHRMdIZx6o+eHCCxydnyKQKqFYZEbBCp9UXKzubkqElIE9gd29bLPQnn3ws9pd2GWvNsowPQSsBtSt7c4JOi3nQVBF2DCvfTzyOY+FENZdyjPA/Pn/5XBqNShWVQknrTzVYU0nVs719fBfdbh/Xwwx+07v9VbejlzrfL5XlV5K4yUV++cv/fe0wAtbffOhCgm/6w/l9C1hvNlpvAevNxumNAtawCQ6xBXbpDWHnGwKsBKuWw2qGq2NYnHFseXfiM1jgfIPBZGCC9qa98Hyj1ICMO053CYfCjNK4QWv1QO1cM2zj9VF5IQt7dEAuUDGW9y9Q8fXUfgXEg9qOZsCEDIoHzMyg90GLHyWpvgRsi11T5RCCGhghEKIBFbTDcogE0sJQ4UDR2FSNvXW6Pm5OsEr3FChz88MXnBn3NuYh6Pf6mVo50R5n8EU3YQ6rNxlr9W7denCiM+G5CsB0f5uxb+fHAascDKEyalD6JgBkYYmdDTlptg7tuv6c+esvvhZDQBb2c/3ZIkMRB6whkPY8sQxr8/sU72cc1Lxoawk4OR2i32MqvQKvwcLyHSQmQBSGusqcXAetm4C9CQMbsyo1XS8Swdqwqd9rAJ0hZQGA47WeB1gJuK0dZgT4ZX9sTdi1w3/17DjQ5p4VB7bdkonWlu0X7h7BAIZrJgD6gegSvxUopUR18CPnUNB+rY/QoROFE6iNAVh+ZowpqiaHgqtXGylDuXBTxp8y8sGPMLA++44JjY03Vha5wGP+oQLWjW8me3d5i/6/L2B1kQKcWbKcZMFsvWvNBEDV/uX6oBHNMFXOST6bRzlQ1uXxLPfBkkh81xWKxTC6QcrCUkB1SrMZhg1z3SqnmetuitbVJTqtJjLJlfITry6eKoR3e7umMNvBsI0ZGUTmvLJG55wKxDOxd912RyCAgjdb2w3t66xPevHkHJ2LjkSfSuUCqltk7oooVVm/tYhskfmIVKRNIiFxwpRA5rDfEcPKsGCGyRbEEhJsOLa5H+TJUvDIqXw75xmVjRkuT5BJ9lNld8ZjXF1dYDEfYbUaI5NL4O6dA9x/9zaQHKHTPVW5mq9//X0UskWcnJyidU2mb4rhcKrXHlXkWbJmuZqh1ydYdu2gWBKBFJlN5sdOpgQ4FJ4a4PadW/j2N3/PqTcnqWwLqRKfnV+LFWafHz46EXtK8amteh2pJEP4HWBlrDFrhrJMDEN+5/MERtOFSrVwxRCksZQQFZh571y2gAnrx/b7yoVleCtDY3d2diUm1e/2xRLyuU+kKLpEoaEeJrMW3rl3gK9/4z62Gtty1z5+9ASfffZAe9vtu7eQy6bFLNNpKiX2ZUJsdDFTxse//UJsOtdft9MXmLx795bG4snpIxwfHeLw4EDg/1e/+hDtDlnoqYDl8e3beOfufY3fYDTFb37ziRSaM7kS0sk8VkuG6xYwnazEdBfyrhYtFZIr5TI++vhD5csSlPMZ4lq0dAU+V7zXaJxGnyHeI5bkmQq0MqSYgJdjSNBKh8Zg2BP4r1bKONzdQ6VUxsX5Kc7PyRLPdGx9q6Fxbo5yOE1+60Wvztf+nV+mZkOm0wvv9zoAK2/wv/2vP3vt/fr/4wXfAtYbzurrK2vzLMMaNuFVvORvELCSZaUwiV8o3cAXw4IFXMnSeHmXZmj6YIahKo7Vixgifu+HHrrf1xmeTSyX8mdjirU+IOLvofJqcBzZFIHRgK2U0S4DKxInMkOd3/ng1xgan0kzYBIa/LJxg/GwMFmPXTHwTc+9zlVtNwN7keCS8hwDo9yxyoEwi5UWMXGmILQyGuMgR4+MdCoI6Q3aYW2Mg3Eb22RAFUVOAwd+TDRK7VUIZZT/5/rvmIkQlHNs5479EvgwBs3ClwOuVOx8oEorBiSocxcCCdUtdCjON+wNMNhxvK8x7/6ac8Azyvv1H28DRXFA6/KJ1/sXtmcDYPUdGr7zwNZ0HIRtAoFu2KNyQgJVWo8RpGIYn82xzZ9UbH3xJYq2xADrM+DKGPl0KnDiRHVVdX2bD6vf6zHEPqjlfKSSLmTWfgy8ro1z0Bf7zPJAfbEl7R1e9IA/r/71FxI9cWy+lXxxDgi/nqp7TqKfCLCqJI9yQ8mHRWuWa888NLw2RZc0fwvLKQ3AMcuYBOyohUa7yAean8wydmvNKTw7gMQ1zTZTHdaPTvHDtUPnkQBxFILMa9j9fv6zX9xcJfhV3h2vyLD6+60/73Eg+yYAK/Mg198tzz63a89fYimWk/mjHH8ayPw3E0QX8HeCQ5aRIbhhvmiOtTFzBfdfoSBnp2qisp5qNitwOqMTNCgTxhIgLJtGJWEKbeVzLrqFea9kbNtUdW1dYTToqNTNajFGtZxX7mY6k8Bw2MJwQGEel/vc63YxGQ4FIJazOdJkpra3Ua5UZPxfN1uY9qdYDBdS950vZyhVy6jWK2oft4gUlYTJDiYzmM6WmEwZtjlXPdVOu4nJZIxiPo9cLiOWl+wyX78VCe84sUEC0tFwhO6wqzDdZCIjBeFEIqtwXQr3nJ0/RSq5RLmSQb6QwDvvHOLdd28jmZxiNGbZE6ikTCqVQb87RqczwsV5G8PBBP3+UECS6sZkTgeDNhLJkcKcmTc66E0UlcQ5YAkfhsIulhPs7xO43RFDWSrVMBk5wPro0ROkMzmB1vPLazw5PcX11RUODvZRKuS1Z7i6t1M5ARg6XS7XMBhM8eT0Eu1Oz9UVVebDErMx25KRwvJSTOQMe7vbWCxnqotayBfRbffECBcKJSwWc0wmPeRzK9x+ZxvFMlCr53HnnWPlazL0+KOPPsbp6anUmll/lsw453c6pUAW67IWUCxUgXkCH3/4OXrtHvYPDtDpMRR6S6JTl1enOL94ikqliOPj2xLGYskg1fBdUARqC9uNbaksM8yWysxPTy8xGMyAFdlbvgcKSCayIYvN0F8y1pPpCOPxUFEC2RxDvFnCiCrSY7TbTYl8kTFliZ/FMi+BLgouce1yP+c1GFLM/nDt02HDfZeCmvycgmDL+Vzgnmvu6qqlZ4vOG+6ovUkRvdIf+ttK9Lu3Z28+4BU+9a/5CmHCbwHrK4z5VzjlLWC94eD9TgCrexPfsEXBYW8IsJJdNcBqwICbIX9nbiZtfIZVUSWYkulmUG9it2RiB2yOHWciLj4oNfBjA2CA1geQHB0fqNh149ezzy1US8ZiEB7K75RroXqJkaHrA2Fjh+LMcPR5VH7GZWNGYYsCU7HwZrabglXO2Ha5bq5fzmDl706YJzLIzNCm4WJslowxE0EKAWMA0Kg6KudBFK5r82HjYQa0jTsZVt8AtOXHkOBwbIN8Ux9UmOiSz/4laezHasH648XzuXZ8QCLWzJayB4DdOMXCjoPvrb02X34bBDpCNdwIFD0PEDnAxv+/Pn92vN9WKy3jG8Q+YLX1an2OP8j2ufJVvcfccjzD7wMBLpa98PsqtjEY4xDsBSDM+u3/G7XDhZ7zOVXUgakdK6TRmKeovJGd5zskNELyBES56BbiGn/mzZC3/hOw2t7hhwTH10p4Dw+AJ5PO+OePi4Z380Rvv+0DdCpZ2LD73rHHDCd0GRZusBlSyB+eR8NUqsgB02xhYQwj9sPQo5Bd1xutNYk3UfTGrWU1LwC8fC5CYByws7aObQyeZVgj0MrrGhP9DxWw+uv6RW+r3x1gjeYm0gewVtKBMAvZboJLvreUauJkcuW4JJhjCQ8C1mK+IAEmMowUqlGIbyBIRgE6RYcQSjFXNZ0Wq8VyIGT8tqkAnE4rCsEJOM0FUq8prnN5hkH3GpnEHHu7dWzVy0gkZmg1z9Hvt8Ww0ZE6HAww6lOkybG1vHepwtzCvARvWp0ultMlUss0ZqMxxtMRcoUcKnWyq3kpw7LGazZXUA4jpW7o/OJcDXotDAZdvYPYT5VvmYzV1mwm6+q4ZqhgPMeIqq39Ptq9pnIwmRuaTDAsuSSRosvra7RYciUxRyo1Q74AvP/BPXzjg3tIpRYYDTuK+JGQzwxiZglEKYjU6w6VLzsZjyRglEgukMuxlApr3pLJnWPYZxivU86nem+nd61apTs7ddy9ext7e/uq85pJlfHkyTUePniExs6u3qGff/EADx89EjNeLhXRqNdUVoXgvN3kdcY4ODhAo7GHwXCOh49OcdVqo9cfYjafIpV2WQIs3ZdLZ6Wy3Kg3UC4XnGNqxRDyucSLGLzBOrBkJieTvsC6E11aoL5VwOGtfeSLBbH3ZBWHgz7qtRL29xtIpVbI5rPSUh8Mp6rVupgnsZwCH/3mY4yGY7z//jekjs5azwzPpTjV6fkTZDJJlamhr6553VEN3CydG1T0LZexmK/QbLY0b3T8nV+0cXXZQ7s9QjJJkS1ZU3KElIo5OUhG4wFGo6HmgDm/xRJr4ma1f5Nx7fd7GI6GAt8rMH8VmEwm0kPgfSlAxmew1Woqn5aglTsi28VQYav5zdBi2ip83kaMatCzmFQd1mntOXVYDVC+jI3sBYq5DdzbvTYB4JcErW8Ba9zKebN/vwWsNxzf1wtY40+R14iXeRhl4QWs5WvOYSVg/f6f/igM6zNAJTDAYveB4SdDzxM9MgPQH1aysGbcGtvoMyy+UW7n8XtfWdXALNkLAyr+eb7xS4NBrElQRoM5RzKUA2VRiipk01QtXGcJzWD2wbXb0yJm2G+X3V+iS34+pwxhl6/pM45OTNjlwjo22UBSoFOib1kagCFFEYAyIzsUtkm5shzOiOcL3YE0eiwzDM8ODGt/LgxMPQtYCUB80BrcVyaZa+8iCDtdZ7zdPNi4c/mFYeKxtvuMDAGrzzoJiBsbuwGwWh/XjORgrH2g5P/uA12e5689AwPr12M3o/GWIJf+DAJ31b5EWCJl05Zh620TCPPXtMAgc75jObNimgNgR2uIeXEr1nMMX6CurI0PIgWWNjCs/trR70wzT0XKwDZWFslqAJWGYXytW9ttfc9nzpMuR0PgGIiPB9cm+xc6SwQonQp2PIfVnrl4m61NDGv014sTJ3K5q4qkSDDM0gkyGbB1IcSMZHCpCOGcYKE9QQymlxPrwoUjQE7wa+2xsjO2htwzT2PWRWfwXmRXFX4vUbT4uolGx+97+OyIGXaAVeVdpRzrcnVvDFhf9p2x9rp5SQdpcO5NznozgNX2KtcQL5hjbRmG60n72Ez5xI5hZQgo8/UiwT1FCy1XMtbJJJUKDIddCDgql5ElPhhmSyM7w5BTB1j4O8uB8LoERqyFulWtIqPak1YzlqGoMwz6bVyeneDi9BESiyEO9xto1Cl+M8Lp6UMMhl1QOSCTzmI8GqPPGqVzt14pbFAoFZEvuPzB/mCI5YyK60mxuAQYmWwKtUYNxVJRirkL6T+QDWbd1YIYTu4ffeavDnoCrMzD5VojaOR6oxOXnxGgM2KBrDOBLHNUGU7PpizmKSnDMoy20+2ieX2F+WKC2ayLRGKCo1sNvHv/NupbZZSLFPhxIjz97lBMXGKVQT5XlQDQw4cP0em0MJuPkEwtsb1Twe62uz9zLEeDmZjc4WCMXr+N4aiLZGKBaq2Ig4NdAdZarYFMsojW9QDX101UanWF0bJcDWuQXl9dKp1lf3cX9+/dFWi9vjzDw4dfaKwJWIfjBc4vWwKM/dFQua0Sw0oBjVpdoeG5TAH7+/so5PNi4lkHdcxYZHKNGSpDZ5Hl/racYrEaYoURkJygVsthZ39LpYwI2KgCzBxiiizdurWnUj3cjwgqR5MlWq0Rup0JpuMlfvvr34D77be+9R3kcwWVmOn2OhiOemJCt7aqOL57RyWCLi6uFdrLPGKWOMoxB7tAMTA69lgeZ46z0xaazQHOLzqYTZO4bvYwWySws9NArVJQWLPyhMfDoNqA08Rwc8j1zL3JPWYMpWbeL9WkmcfL561arYn15vNAAa9OwMbS2cFrZHMMUV/JqUKGmvNMsMvx5H+ZVBqjeQXzrR9sesW+2mcvAqybrvgWsL7aOP+OznoLWG840K8PsH5//Y6RSoT7/GWNj1cGrC82Ob7/wx/jj/70hy5sV6SeYxN8YODKvjhGwAxPH+wZWLC80/hQW+iuibisASAPAFqYrhmufLH651i7nAHpDGP++Ia1Ga32eWDuxJjfSLzGAWQCbWf8+sJPceZPasMmZOQsFQckA8BqY+I2fGOogp00KHHqGMtEqPgbGvtreXtuzhiyJXkXU5OVd9IzwIzNTkXlT2x+/DkQ+BYQE8R1BriTfnLhl4EyK8snWF/cGrV76aqhcc9jIjbMAwo+uKYeSRCi6c+FMciaa+YhqfTEunPC/jawZPPsHpv1UEHr5yaW1h8Dd579Z+t7zQ0b5WImnQMiDrgNXOlz1dZ1uZ383ISGIuAZ5Zvq+QhuRaNKQCkAenLKLHidiGWOz53/PNrat/G3Y7XeyI6EAl1R30zJN7ruet988G3r1sCU3dt31Ni4aLrpwAhC8uPPp93Pxs0HyXbPsB8C3JsE2dza0FpSrmJUv9jGwm+zjgtqqfrrxW1cTvCMIMU9J8HuEPzij6nrI1U/AwV05vPqkV+4UiPmpOJMqiTEs+vSB/qcdwFmaZu51zHbyvzXn/30Z3j48FF823z275d9ZwRX8PfyL7/J+hH/0ACr/3ytPd9U0JUzYI7l3IUEk0HjWmAYI98jZFetNBk/o3FNAEgWjqwrj8kXSsojZf4qnxuGAGsvZgkbgr7JRECTUTSFYklhw85xw3VBwDxHv3ONJ48+wbh/hXqZAGeJfreJwaiN6Wws0EMmb9Qfo33dVkkXridy/imxuTTwx+izzuWcZc3S6sNkMkSxlMP2TkOgoz9wgjbLBcM688pPdI4fgvUpOr02phOGn2bC8HP2gWI/ZI05FioBxKdKUUljCiRgMl1iMJhgpn0pifGUzHIXo1EfoxHFlBg6vMTt2/t47927OD4+UPkZCjWRTe11R8hmCthuHCiU9Pz0TKrDLGlDlraxU8bhXllsLpnYYX+G0WiKbrer+xRLeZTKHO+F8nYZ9kqWs301QBJ51QllCReWqmHYNOvXjsYj5V+WiyUcsezP4T563Q5+8+tfSUAolyuB2k/dwQTjyRLd4VBjxHccefSdRh015pTmizg6OEKlto1PPvlEZWU4QtzfWV6OQlVuu5hjthhiPG4hl0/g4KiBcq2IYrmAvf1dFPJpDHptJBNT7O3VUa2W6E1EOl3EYpnB9fUIT5+20L7uq8QPVfyPDo+xXCXVn1a7hWViiWIxj3vvvIM79+6Kfe20yfDPUavlFVpNNpf9m1NlOZlTeZ9Om46JDC6uemJaT8+aGE0WqNVYYocMcUn9nkzHek64pvm70rBSLqXL1gyff7bJhSE7Bw7XDMO36XCnkjBzWwl4aY5pL5Z4Y1JlnZjHSsaYThEe1+l05SxhSPCw+M+fsx3ZrvMCwid+5ksc6mybl9sJf/l//PXaCa8iusQLvM1hvdm4vwWsNxun1yi6FAOsznq6YSs2HPaGAOsf/fBH+N6f/lDGmDi7AAz67KYxp3HGU0AoMJBlAHqhnRFgi0CGiQPxWD/M0xmPLmzPgAI/M6BrxvMmxtUMGDNqfXYwMpCD2qeh+mg0vpEhHonT2HlxBo8MK/M87YceewGvQFlxzYAKDdgofFZAjFFnPCcALGbkW7t9w5eqfzY2DljTgHAhksZKu2tGNTzdMls3njVG9MR7JYfsOHdNlx/JfpgelnvxOMeAVaSx8fAVgH0Q4l/TwK4Z7eYIsLk0AOnYsagurD+f8fn215QdZ2Bo09j7Y+F+D0IDn/MUhmxNIJTlAw5bn3aqBEo89tHP27Q54yNrDLmd54cIh8b30jkAbI795ln/LKfPGEB/bdp5DlyZ2FhUEsm/p7u2Y6++bOzigNA/R22PUpjdVQNgGQf6BuqfB1h9QO733b+O2qIyOpF4mF03Pl5OQCmKJrB+ELDanIXz4bH+1r81Z0DgtFEbZRQtHeANgLrmIRAm88GU7wQIBic4LxBhs7z65QI/++nPxUI998eEjl7h/REf8+fdY5OBcNO31e+SYY07auwZF9zjM8mc+6D+KgErxY1oLPM8/ptJszamY0s5nPkCw3pnaLVaAkwMBaZyLv8jsxqKljECZbnCkPVWFX5aRrFUQjLDPM+pGFGGoWZSKyynAzQvn6DfPsNy3EWvc4ELhXYyNzaJQq6IbDqPYW+E68s2ej0XKjlfSPZGtVSncyrlTgP1ayphz8TqbbOczW5DrNVA4ckswZNEJpVDPpMXYNVenk3i8uoCrXZbNTY1TkiJRS7kCyiWixoHghA+RwTvuWwS2QyFiBLo9cfo9ycYqr7rVOJErDE6mw6QSk2Rza1w5/Yh3nvvLraqHIu8GODTp+fKs8ykCwKJRP2zyVTvkmRyDiTnqNZyuHVUV45jt0umcSQGj8CJDt37795V3dNOt6kxZb4ka5FePL1GPlNBvVZX/i77xj3h6empQk7JkrP+bbGYw8HejsoOPfziM4yHZAbTzLDEfJVGrz9Cu9vDfMXQ2wzy2YyAVaVYwna9gXvvvKvatv/vr36jUjQqTUSHU+AIc+tnJlGkyaSLO3cP8K1vf4B8KYPhtI90KoFCjlEsc6RTcxSLDJPNI6NyMGUslzlcXo3x6adP8OTxGQrZFIqFkmrAdroDDFk7NcGySszp5Xi8g3feuS+l41KximKhgNmig88++w0eP36MfDYnB0qFJYoSWZUUGgyXuG5yPlpod4ZYIotcPoVqjaHeDL0mq07BKZYV4jpjZFpCZWiY50qbgN/xvUahJZZKIkBlrVg694vFsn5vt9sC/lYiiOBUTsPFSuJKcuRShyDQLSFbnUykMJiV0Mt/55ntyO2b0ceRsy1ymG/cw9bOcUe8kES96eYW3OwtYH3+6+lNfPMWsN5wVN8Yw+rerDdsxYbD3iBgJWglWCFgJei0jcqMLl/EyFpmrJdvEPmA1QefBmzN6PdVbc3Y9oGbMWz2r4UY+mDUz7e165vx4oMeZ0hHob7umGh3s/YzlMqdZ0rGJgITiUg5CdMov04AKjBcfRYjAowRWHXlkJKQnwAAIABJREFUcKL7slafzN8AqPjjGYHoCHgaMxvPwZQt66kum9Htt0fjbgY8x0NEo+JSHassMR56TwlYnfBSBA4jhisCWNH3NicR2AsEp1iPzWONjQVn+8I85ASZ7UjEysbDd2b44Nu/hq1DH9SYMbsJ+EUvQtc++8/a4j9xNk8+AHnGUFbduXVHgY29XUtsXpCP6Y/ds213ofTWP/++8d9tvDSngRK2KxUVqV+H149FSqh9WlIR6IuDQnuG4n0J++QJNckPEjDkm5wJ1qZNgNUfA7uXAWjfgeF/J6MoFGNzqQDuJ4qY0LgEOafuO2cAWT8ZTcFBiDsj3D4RlEYKHW+SSYrC9j3A6qIS3HVY+9FAsf8c2O82t2SII1rXOdHIsP7kJz/FwwdfAlg3vBJu8pG/D9zkeDvmZd5Uv2vA6o+xQqylsL5CYjELnAoul1vhrlMq8dJgdnOUo6hQKiXwSpBLQXCGR/b6PYFWGtRkL2vVukChc5o6px7nT2rB05nKjFD4iDEoo/EE09kEqTTFmFZYTPsYdC/RuTpB94qKuadoXp8q77FQyqNRa6CQL2M6Yp4l82nHCvOczlz9VcmB0fkUiCKNCBhVMmSJo0Oq1m5hxlIts7kLwUzlxCozL5tiRGTcipUCLq4u0WqRZaXyK6NCXF4u1WXZR5bKGY4nAnrMaa3XytJkYMhsp9tHpztUnmxvQHXYscSDivkkdncqODxsYHenjnqtgMWcYcAM+eyj0+7i6ZMzJJIZbDf2sFVvqK4nwTYZ1uVqgmKBZVPmQR7vHP0e+wLHgi9mKFfzLD4UsNFJzQMFh3rNPvKZMkrlsnJQr5vXKJXK6PS6ArR0JjEkmPtiOp3E/s4uxpMhnjw6wXA0BZLM2U2h1RtiwvlPEaBlUchllf9arziGtVbZwmDE3N0WOp2mBIXsfSmRNaUekcHnuPTw/gf38d0/+A6K1RxGU+Zq9jEZsQTQGJnsCvl8UqJGUmReZTEcMPdzhscnTTw9OUMuq4QEKTznsiUxmo7tZ55yD7dvH+Pdr31dtWq3t/cEAJ88/Qinp59jOBiiXqshm8pgZ3sP1UoDn37yEB9+9ADD4RL93lwOiFS6gPlyglKJtVYZVcCatO4/1ry1dy9DeMmWO0XgiUrRkMXns0Fml8C6WCwpDJl7a7fTxXwxC/ZIt79xfTGXlqV0XATAXHWJud4IlEfDKRL5HUzqz4ouvQ7AGu1zzp7b+PMyGxyAt4D1Zd4eX/3Yt4D1hmP42gHrVwGpfpvfMGAla2YMqw8wpZgZY1IFcoKaqX4T/T3ADCVjTP2wTh+c+oawb6iagia/5wuLRieBpwMOjkmi8Rldy4Va+qGrPjBZn/718EsHpF39RPsx0GQgQhup5aBZ+Roaz0GFIpnGnjHtDKkgxy6SGwoNbHKnayy2p2y8bvxbyLOXY2vUllcCxD8nNDq9nFx6NTmIZIVdbh5/d+GNyuOhyipFesTqWgmRII8vViOWWPdF93MQIlISNkeFDz7ceKWCkgpW+idi2s0o9ZlZG+M4iLM1EO/32tpcew4NsDpBDbuuOyRSq/VBpA9w1HeXxKgfA1r2u30usGqgNgB6Ln8xoCaD9ykN1AhsP+sZdvdeV0S258uPcDAnUdguj23317YUdV3Lg/+z2r3u/S4g5nms4yAsHH/rRqw+7Cbw6t/fxtUfLxtDm0tzBhgQ1MwEdaD5u4FLjYMCCOzZTTCq0ZsTcyxEziFXRijKW7b+CFAqUiQAwN4zrPYLpAYhxYEzgJ9Tadtvv60n65/1N1wnAtBzt3dhiV9QJfh5IcFf8f3xIsD6osC7l7HnDLDGz/HSw/1HMfp9PSJ/7ZggJduU0kI2355D7cVOBUsmqZMKmCksWPMpJt6VnTHHhp4P5R8yRHEqA5phjKqROp3LKKf4UC6fR1H5rWRmXekiAl+GiEs7gGBs7xCJdAaj8RCjyQjz2USlY3LpJMbDDnrtK1ydP8T1+WOMBm0xk53OlUJvt7YaqFW3sFokxa5SNZa1QXv9AUYTly9JdtcBI4bnDp2ozWqJ3Z1tNBp1OZYJollapFwoiuElk8h9PJvPoVqrot1lHVbWlGX6RVZhzWTLCEbIpHEsyBYTAFWrZZQrJQHvy6s2Wq0uRpM5RpOZwk6pkHv79gEODxoqaXP37hGKee7fA6yWAwz6A7RaPTRbHVxdNZUL/PX3vo47d24pPLbVvsRw2JHoUjaT0Bjx/U1mdTiYYjiYSeCHLG2rda1w7mI+q5BgKTgvFgL3KaSlpksw9ejRI+0JqpurNZDG/v4hppOpQk+36lsqsUIFYbZrOl+ItW51+wp9pTou1w8BfqlQEvNIhX+KOC+WLHxNZtup37KUUDGXDcSFmMYyxYxAdjXB3XvH+Na3v4FKrYBVgqCbyshNDAdNrDBBuZLD3s6OauQyZ7XXWwhIXl31cX1NcaOxxK3SqRwODo/FojIvlO1jLvLO7jZ+7/e+6Zju2RKPHz9Cp/sEjTrDeysKFZ6MZtjfPcTu/i18/ukj/N//9VcYDJjHX1TNWgZRjabMt+Ua5rp3kQZcWxSIciwrQ5CLGnP+zfUlASUk5PjoMv9UdWXr+pdrif/RccLjybjmM1mnYJ0AxtMJ2q2m3iXVchEr1qcdz9Brj5CvH2G5tyEK0b2Nw73g2f1rQ+xvWPJs8zaz8dOX2eDeAtaXGNjXc+hbwHrDcfynClj9kOBnck2d5RWWKRFgDcrH2LCK7fHyUY19sFBJMzB5vF+OZhPYcJ8FhnOshqoZgz4IMlBpYidmKPqMlYXQOnbXsag+QFa+aLDxRfd2oUAOWBJUODECH8T6IcwGWGUvhdd3hraK14cCIHSWu3Bq25DNQPevbWMbAWFOA0OAHVjyQZSNi3+9tc1+RcuMHtCljLskGVD9PcdsMlI70rmCvNDaLAIQ4NRmLYTUFcoUuI2FUvr30vwF9RD9PviPoI21GaY+QPFzpWlUqf5lIPolctjyg60WbgAa7TtnKDv3ggM07iXnC/PYGgkFruLAIGDSozmNympwrRsQtX5zLnxQpv6x9JDXNq3ZIIdYIdpBP+ZBGSMbnzggd587h0y0/hzocurW6nm4Ll2N5+iNrNGLlbDx72Fj4c+VgwHrINn+9gGsq1HqQscJBFSJOKi3HN0zYqJtnIwVtnJS4jINyMsRFOX6qgyIcroFR0I22sZ7DdRK9dVEemze3fiYs8vWmt8ffuaHGNs1Fb4f5PAz1JTPnwsJdvuhz7D6Y7op8sABVAeIFSanPs7x85/87I0BVtsXrK8vArDh/N/wXWmHEbD++3//P4V72aZ1/GWXjK/HQEkrCON3a4xh8RHod+JKBJWrBcE/xbBcnVGy/kzoZgimU56dqZQUDXUuMRrSBCoSHuLexqiiJZVWmwKspUpZgG4+mWA46IghWs0nSCzmKOSZY5pDubGPLIV5+iz/McJ8PkYuk0Ixn8Og08b1xRkuzh6JXaWSbi6TwGzKnEeGVrLUTV1tpEgR8zevlLdIoZ2xgFO+WFRJHis7wz4QFORyeTFqChddLVCv16TOq7zVmWNL+RwSVBBMkDEmwC7mS6r9Oeg78EnWk6GfKmkzGiCVSSFBsD2botnuotuloJDcqgJ5DEmu1ct4584Rbh3uYGenhnKRgoYDZFJTTKYznJ018fTpBcgIE2QdHGxje7eKYg5oty8E2slosjatStpMJsq5nIxYG3WMYY/sNdWFe2LuZsytHI+wv7+Lg8NDqRlTtIfXphP75OSRU58dDcX45fMllIq1oJTOCMVCGY3tBjrdtthYhkbzv16/KwcXWVgXRlzWuHKsGMrKx7uQr8uhypDyXD6L4+ND1MjsDhjC3UJ/0MUquZCa8NZ2FXv7OyiXyQzPkUovkcsTQNPJMUa+mJFjYTZlXzlPSf3XbPZwft7GxWVXLCjzfuv1hto9HPXFelPoiqJLH3zjfSkJPzk5xSeffozDgzq+8cF9re9HD09UZ7VYqmE+T6q27cnjM4V0l8tbGlMy1FSEniwYdp1U3Vmy3ww/Pnl84kKqtcc6dtqFKjAKJA3MVxjzWRiP5EhhDjGfQ55DgS2y+1Qu3q03UKlQoXmF7rSP6WqGbqcjBebdRgNTKUJP0O8MgfweEodW+jG+O2xGk5t8d8/sG+HmEwhcPi+39S1g/bIt+b/r928B6w2H/58aYP3+j34M/mfqr2aImfEmoywwJAk0febRAJcfVugDVDMu7BzbXJ4X8rluVEUhdwJTMjai8hQGdONMn7EZZsz67V03lgMY4CkfrxnioWhSxGyayJIldfr9MkBu4jvGdkWF7B3YZBvY5kzADvss6yYQbv3UuAY1UePj6S9tM5TjwHVJl6dAmxOZSImGWiAlhoLhZFMkmP+UyknB2P/ZxJj5c+XPRfS+cCDDDGa7hoEFH9z5x226lp2zDtwjMGJ9jb+8fIeExjZBB8E62PfH3H5nbT7f6DYAvc5S+sq+7uh4n8iwigNSXVNndIdgP8gr5nmsHGrjuQmsWv8MXMejG2xcBBaDSAyKPPnAzBS+7T42L34//fWvVeGpAz9vjOPttmc+3g9royI2gmdg05Ycgdyo/b4zwNZ3fP3542/rl8ZnvN0sheGD0fh1/BDx+HpygNXVIhSjE4QQszSUf39zOvn7osY7KKTjwL2rGc3Qwl/89OdvHLCu7W0hv/zsDLykHacLvH7ASnDKnDoCJo20S1VQFoNzGihnVWG/M5VrmYwHEg3i3/TDsUwNQxcpMGRiMdJiWLm6kLwsQY8k85YrsUSXTSqwDlEjCKxVMZ9O0GNI6GyKFKNQkk6caDqbI5ktorG9pVzGxXygkF2xtglgyPDiqwtcXZ1h2GuiWEwpV1IqwoOh+lQq0+hnSOVA4cCXl1cCy1QhLhVL2GpsqU38m3Pnyo0MRSozT5PMIUuIbG9vB4A1qEG7WqgkDlli7nUErczdLhYrAqtkcsnIcQ9R3dPVQiCQLOVoRlEkhqOuMJ5RTZj5jvlAEA7I5VL42rvv4OigofxMgvBigWG1SQz6Izx4+AQnJ2dyLDHPlpV2Upkp8hmGZM9RzKdRLRUFlqkkSxaUjFsSHBuO20Tgis9tt9PH2ekZnpycYG93L6jxmnTMYzaFUqmg36mmy9Iqt46OUS7VVCan0+F8rCTqV6nWxYC3Oi3tBTyXNW5ZtoXtZJ1WhupmsznMZ1TvbWs+Dg/uBvVN2wJvu7vbcnAwVLmlOqVNZHMpCRnpncq1kSbbO0CpnMZ7X7+Lo1tbyBeSYkmTyZVUhhcTOi6432fQaQ9xenqFdscJQZWKDMd1dVybrStUaxQAK+reLGtDtvzJyVMxou+/dwcffONrmE7m+OzTB2KqF6sUTk8v0bzuScyKNVSZR9wfjJSfTUdGn/WBAYVSZ9me+UoOAuc8475EjQy3C7iyfBTGYjj3ArPFXKV5KErG4wlYu90+xkPWWwUalRJ2tneFFJusRTwfK4Se7CqFs+aTKYas0dvuY55uAAfPUwm+OWD131/2TtNe92UiTC+50T0TEvxv/h0+/PC34Xt707ts02dvRZduNlJvAevNxun1iy55DM8/1BzWP/7xn7kSNoFKcJw15GbFBWRiP2Z8xg15A1Iy0AMF37C8RBBu5+ejckp88Oobj9xxfDDHe/qGuhm98fNNzdhe8rymf54DJRF7y78t/Ng3UA1w2rJRnz1F4hDoeAqp1u8QdHFAg9TlUJ0yyBulZ38T2xEHmjqfpXO8sFzXJ2d4syQCvaA+ODOD2V/yTrRHmsPBv0uVgKARRoPblfxguFt0LQGeZcScx8GJ/4KI94VhVPa9rRd/fA3c+f312+uDZP/am8YsDvrj1zEQ9EwbA+bVB0H6PbiAnbeZLXs2f/WZ65O181SdtWY85jLerjjgtfHynysftPvPi9q4cGU7wucyeCnbdXzQEgdj/tzqOypne6oVPvDb5GywMd/E+vvAzQwjA43+PFub4tc34G3PlZ1r6yu+LiPASgEQx6z7QNj2hrjDzfrgO+sIKsK1GpSjIcNqTLIcZEEtY79dcUPK5j0ci3APmuNnf0WG9Tk5rF8xJDj+2tN4/yMArC6aRUXVBLjcHFuuMMffcusXYuGYN0g2lHmFfNWwXma5VAlKh+lNIwOc7yNFKTDNZDEXYFV5K5boaLXQGwwEFvnfdMy8zA6W87GOJThlbCVDZMl23r//DirlAmZT3pusZEts34oiTyyX02+h171GNpdQniIZRYIhPqulEkM5V7i+bqPTodLqGKMhw34Xyp8tVUoSK5rMCSDSCgflcfyXYkIMBWUY7+7etkAX2VW+ctnHNsEZFVtZ6GfmWDKGmzL8uN1mHc+5nm2GfxKoEbw1VZu0p3Bign2KFOWYr1iqKnRa6TirGb71zfdx/96xVI9nkwGKxYzqhPb7Qzw+eYrmVRPlShGVSg7L1QiD4QXmsw4a9SKODnexu10XUCabydBhsoYEcgSXLHHDMFwym2RcLy+aOD+/FNhmEVIy2dPJUOCQZWsKhZxCsik8RKDEUGsytswJpphTvzdCpVoTC0nF5VQ6qXPIcrc7bWlKkKGmY4NjQeXm8/MLlcvZ37uFnZ09gUMy727/WKhvQ661YR+lUh65fEYOApXYS65wdXWNxk4O3/uj38e9d/eVw/r5Fx87ZnhnB5VKA5PhAt3OUIzrClkgkZXjggzx0eFtrYVPP/1ENWm3d+rKIyVYps5Gu93TmG3XSzg83BMbTNaVrPlylcZwOMXlRVt9TiZYAzUroMv1T1Pl8voi0ChJC4iaQyiTzsiZw7WZy7Ger8s/5Zpl7ix1TJhfzbxflrShEBb3Sfa32+kJIOZTFNO6hXK5iqtOC1dtV6O1WMihWmFI8EL1bLmGU8UjTLa+H0Zqre9TzwOs9rmyvN2esFaSzkubsnfXm2JY3wLWGyKqVzvsLWC94bi9LMPK5+F73/sD/Ief/2TtDn/wB0F8/j8SwKoIkIVjgswA1GueLEDAEDEU1Qw1H9AZePRBkx/WaSDVrhcCOo/F9A08Z6A7dsQHCxZK7LfP7mlGbZy9iYNeBzRdSLCxPcbeWhvigC8E6AqljcIrmceo9oW5tVG46jrI8uu3BqVilg5I+/e0cYkMcVdb0zesTRDIxsWFOK/X1dwIakLRpSC8Vhv9QqIvrk/OQFwHXYFyMrObvXxYH/hYW/226/uwJI4DvL4TxAdaPujwH6DnAdb48XacD8D8321dxAGE/R0/3zHZ0VvO+uUDbAe63BU2Ab9oUgP3gCd+xNBEvw+6f3C7TcDSHysfwG5iP12BpUgMSkZWsDbjY2LX9a9poM7NH7l3P6Q26u+XAdb4VhsHp/a3v47iDgxew+9j+ExK1yPKGfXnNQS8wXiviz1F5bqiSAvHksfv7Z9ngFX7BpVimQzmaoGEDDYj6Oyatp7ioeauJE4UNm7K3nyef/qXP3m+6NJrAqybHD1xo+AlSYdwml83w6pgRI2xC+UOFZ+954RMkN5BzDBcLCTQMxl1lWPoGETWvcyoXIgrQZRWfibFlnLMD83nJcbEa7DMDIeZdU1Zn5Mhj2SRyOQSgJLBbbdpmLcwYf3O4QDZFHDn9hHqtSLGI1czczwkW9oXy0ol1/G4j3brEqk0naJJhcr2+2SCl2K3mGvZvO6IWeUPS9A48aMtlclZzObI5HOgMhSZLJY76XedQA5B3+HhvkqoUOWWzJ7YZbaZYce5tMrv8F4E/czRpdjNeDIT4zZfLJHL5iXswxBpsawDlkgpIJUm27hCMp1FvlAWUCJYJED77nd/H0eHO3j69BHm05FCXXlPnceSPIkVKuUcJtMOLq4eoNV6hMW8g6P9Lbxz5xD1ChnJhNpyfnmp3FfmqCypkCxmvIhspohhfyq1W+Z4kiUc9odoXrP8y1yKxHt7Ozi+fSQ74fPPP8XJyVNUylUHtpcpNJsdlWKpbe0pFJohrXzHEbRS1ZbzyhDZcplhxBXVC+V/ZBs5H9WKU4puNltiqbmWCN7oeL68vMBg0FO9XIIx5tsypJilglqda1RrWXz7O+/h1m0qTc/x4AHb9xjV6haOj+5KWImgmI61nd1D5LJl9LoM1R6jUq5pzp4+fSKWlSHUbPdoxLVR07wQ0OZVg56gcoJ2pyvlYzp2crkiFgwvzhVQq24L7NNJQZBIIGrKwLwGQS7bQOcO54SRB3zuVGltMVeuMz+j+BfrA88YITB0itYErLSbCGpVUofpTXMIlFP8qdnp4YsHD3F5fYlcJolyKYdcllFyDN1PYpnbx2Xq91/wDn3+buRvib4T03+vhu+7NwVY//zf4sPffvRCG8C/tfXmLcMatw42//0WsN5snF6aYeVlCVh/EQesfxjE58fyyW7YjGcPe4OiSz/4V/9axthyNg9D3cxYFNAgC+nVdzTjcRPz4YcEi32wmigeOxnvnA8QI+AT5arZ8QaSfRASB1IOkDrjlP9ae2wzc+c66XX+2LGW4+of5wMSfp8hQA0MafVNYlArJNKpUFnZ7hsBLhcCbNclWJYKM1zbrB3+7+H4UBjJY5YdOHXf+gyzxIs8wah1sBzc28J81W9lVoqlZX6WQoQlo+k+j87fDFitfT6o9IGD66xTV/X77s/7iwBpfA78F9Em9s3vbxxAxsfCwE4cqNp43hSwWmjpi57ntbVpqtB+rFLAdvkKR/458WvbePKYuLqx+sOnN4pmDln3OYGSlVF5AQDy7y07N2izfR5nT/0598G2jbH/3Npe4ANEv3+b1JrjIFv9C1g2fx7tObXP6GAzB8l6u1yUhgOT7vk3cOo72KyNrgSn1VNmBL0LCbY8VJsPMqx+n/3xCsdICsFejwOhJpa7+Iv/+X/B5599Hn35vDmyd8lLvlM2gdUXrlv3wH1JXYjgCokEvv2tbz43h/VF9/bn1/+dwSAsIaNuymfn9jDBU+WysviLi+DQdqivuWAnAqzKq2Mu4pwlbvjuSiOn0NaZcjapKUBAac4iK13DkEca6QSzzGHNUN1W5T1maDYJWJsy4KfDARajLkqFtAR15lOWlxmK5RwOBnL6VspFTAkE+21kMgTMQLdLQOvCetmmyXiCLhmz0RizCcWRVmg0GtjaYt4hQ4xnKpszWyXQ6w5wfd2UCi/HgDmIt2/fUkgw2Vuyo6yTypBlhtvmizndi4BmNCJIJSu8xGyx0rWoSMwxlnChhMQowrdUyR0xnIMxpmQ8+W5ZLTGbz/G1r93Dn/zJ97FVK4k1JEDPK6w4oZDd+/fvIZvjO2OGi4vP8fkXf4fp+AKFwhwHuxXs7dSU50ugPhk7NnJIRhoLhSQTVCcSGSxmSSwXaYwnQLs5QiZNp8AUreszZDNQGC7B+tGtAyk8E9x9/vnnajdLqfC5JbtK8JrJljAYzoMyLgRfDAVPKieX/WIuLddGNpNVzjPXFsFtIV+UKBVDlAlkyd4yn5jA/uGjh5pn5kQzv5XrSo9sIiWnSKWawXvvH+HOvR2UKmn0uk08PnmidjW29pSnOp3S8QVsbe2gXtsWw3p6eqZ+EjDT6UB2n7nKhUJeOaIUYyIYJRhfTMYqlUMny+nZuSKtWGqGzoXlMqlQ7rt37mFv/1A5ro9PTsTMb21RsGuFy8tLp9C/XKmeMB00s+lU91Wt4fEoAPkrlUKq1KpyYHa6XY2lOdHtvSPNgenC5avu7Evo6YvPH6HZvkK5RHGoHMqVApJJrqUp2uM8Tlf/w5qDPP7uXt+jIgDr9pTNSNS3OXS94DDbUr9s63wevn2VkGCrva59KrjwW8D6ojeP9wp8QRTQza7wT+Sol2VYOSwbAasxrPby/6rj94YA6x//8Mf4wY/+zGMyKcoTGcQu3JQAiQDHMYqRYesElMxYs/xNM6gNrNIotPxXfmef+wa4bVYGJBKWP2diToGADr2YDLciiCZgNMPUSuXwOvEQYClJeoJQ/lRYG3z21gCSz+464OjKu3NAwrBBCsF4NWRV7iKwoSRiIHEqByZoGElchiJCHrA2UCpDOTTAgnI8Um8K4uEoWEUDg//jNfSVE6ixOTDga/1dKyGkE5zhrNI17kquvZyXJTdW9k8SPoGQz+a6aP7cxcdTbQkMSv+7OKPsj7MPOuKsONsWN279+wvErlgGwgk00ePvHBVxhtD1Lb7+fPDjz7nuaSGUpvJrbz4TBQrqsUZtdArW7scbu2D9qZ4fy20EnmZGLSgnckO0gY0dvzOgvmbYx3JBHRfl7mnNFKsnsZ+gJJOGKqo57NroWCpbT878D56xWJSD1XSVscP/RVFazjsfhFeG7RR4pPqmY800J1Yayg9z95xbvrPMB4Imju2PAZ8vKxdj5bcM/BrwZH/89AX/c7uWrQmfKTWW1ITBXM1gB5g4Z7kMmSfm4LnnR3tC8MwH0x88q0tHygbPvLXPpVgk8Zd/8Rd48MUXwZJ5VZ5z8wvmZcFquP34Ft7z3l3BMWJY/92/2Si69KqAda7x4rixTFGwP3FtcYwD51wUAcBnmnPswCXXGIVgZtOZcCzDHTPJjJ6JQd8xaFRIzbH2aC7vROUU8rqSsZ7JZpTfKgAjx4YTmBmztAxWmPa7uDj5AvNJH7V6AenkXIJKDEnutBhqmlBeKff96WyEZNqxp2QJ2basckMzEqS5Or9Cv9cX2KUI0lajjq1aTeuMIcK98QSDMfN0KUbUlXgO1w2ZrIO9XQENlrbpMSS505Lo0+7BnvYegkwyeVTIpbDTfJkQ8CHDSqZ1MBwJJJI9JMuWT6dQzFEVNqVSNiwFQzElgkmOz9HhPr7zz76FxlYZ7c4VlvMZMtk8Utks3r3/Lr75rQ+QJiBZdHF+8TkePfpvyGdG2N5Oo1JKqCROLk0Vb46nC8HmfKUzSYVZt/s95WL2ugT+nHs6GbKolHeV43p9cYrlYiymd/9gF4ViFq3mFbq9rhhTAkqGPo/HXAMJ1KoN1SAy7TelAAAgAElEQVTt9Vlv1Kkqk7FkKDXffRJ9mk6RTVEIyinnOmadeZ1dPcvJFNcCmWbWSU3pczoCCP5SyZTCgbvdjsJdE6kU0tk0GjsF3PvaLt597wDFUgqz+RiXV9eYTij8xTDsgtYBgTPzlTOpgsKjCeDZTjK4ZMyd4NQe7t27h2SSSr8MlZ7g5OQJ+t0O/vC738V0Psff/u3fygl+69ax3i10RpBRvXv3Pu7cvovPPnuAjz7+BJlUGrePj8XEPnjwQM8AwSefgd3dHZ1LxpRz0et19S8jgvheLZZLAqwcM5VGSjsxMx7P55Fjlk9lBPyPb93GYpHGJ598gfFohMZ2FaViVuHjy9UY/WEPZ+00eqVnc1jdfmyw0d8L1/fFmwSeaL+lxRaKLkY+uBf5BG3v9re9LwOsm5zm0pHgk+ih4LeA9WZA6C3DerNxeiWG9Y++94f4+c//au0OYUiw/+lNnrLntfMNAdZ/8eN/jR/8+M+i2pis/+aV2TAgYWylb1g7cMg6dY7x85lN+9sMOR+o+qDXZ3XMoNOxATvnf8/7+GCDSq1WkNq+M8PejnNDHim8btpY/M+snQb81gxasYYOXNjn8eMEIAMD1gfDfv+tjf65Ibj3wzCDPDc7V2MfK2+ifnuhqXGwFwI7Z21HgvGxnVR/0jgMGDobkzhY9IG/Pxc+uNKcM98r9rOJxY4DNVsDtu5kQG+od+rfT6BmuR4+7oPjCJBG+cB+03wAFF+Ptq4M5NgaNxEjO9cfr2g9OfDoH2Pg0wfcVAm2H//z0LHgK/7GwpXXthe969d9xPb8rfUjKPnh33MtLFYOjQDoPhewOrjgHB4Rao3AYMBMcm6IhS2kPEBEup/WSVDnNMh798G57SvR+DEK4NkwbAO4m9ZJPHTaxjeq4frs9QyoGuuuf01Ui+m95lwQDe0MEt+hoHbY6ITzwXxwNzfxNfPTv/pLPHzwwE3HV3lHxJ63VwGrwfQ88+xu/CAGWG92UnRU/FmzueLKYqKCrS2JWtFBQoY7cMCE+zKFABUpwn15ilSKxyUwn5GBTSBNtAggl84qBJjMGI1xFy47VykOhjeWaJBLvZnhxVSGzUh5lnmJnGWuU5aOYU7pYjxE/+ocg9410iky7mRI++j32+j3HANaLVdQKDNcdoEF5hgPhy6CaeUia7g8et0+Ls7O0Wo2kWFcOVaob1Wxt7ONdCqBNgFtq4vOYCwgQ4EdhoYSLOzu7KCxtSX2jTVEWZf18upcfdra2RbAIcPIdj95coZebyC21rG8YzGtzWYbEzGIZQHoQiqFapF1QBPoDUcCtv3BWGPi2MaRGL9apSDF4J3GFnLM/czlsb3TwPsfvIe93TrGEzLBJ2i3P0e9tkSpMEE6OUC1kkWeCsHpDM7OGb7NEOYF0llGGi0Vjs3yNr3uWLVKu5052u0pvnb/W6ov+vmnH2ExG0s1t1Ilgz3C6dkTgUauHQJ8hhQ7ppXAsIiLqzaIsVgrl+xhrVLG4dGBy6ccM3x8jtl4JlabTiiuh53dHTkRJlRMVrmhIWZz1qfnyqTCcRaNrQYKuZzafXF2qnVVqlSRL2ZRb+Twre/cxfHdBqbznuq4DodkYfNIrLK4vGrq2rs7DWTTGYlNXVxcij1nmDIBMNcoGUnmSb/33tcloPTJxw+xmCdxfdVGp32FH/zg+5hMp/i//uZvdN479+4pF5fiUQuC7s5AOazN67ZyjA/2jlAtVyW+xfByPjdci2TyCcoZZk4A72quOsfPYDQQY0+xJTo6lR5GYB4AVjLODLGmcyiXTOPW0RG++XvfVij33//9R7i+vEKlUkSpmEGhmEKtnscSc1z0M3i6+OfPbBn+u3j9y1cHrH6d+i9lWDdh5U1lbbwc1k37nt6DbwHry74SwuPfAtYbDt2rMKwvBKyvywB5w4A1NOoV87qursmXAV9o8ZBct7m4jcQMQR+MOvvLgbs4MHF5pL4abVA/z0Ap82mDMOQIcDimKWRLglIndh+7h8/QOIDhlEn547OvtiTioHjTfXXPBBkiV7fTv5YPQmjMKrzWGxM/fMY+t/P5rzEuuo5XbkcGm8YpKlligNU3euOA1Z+LcA4Y+usrH7N9nhquhpKA1YMfps4SvkQCRtfG63mAlfdcrqJx8sfLfwwVirfhufTDOa3vtgasPzaOBiA5vabEK8/4pudOYxuBJ//a8WbY/Wws1SfPKeOr7q71aY3Jd2s8HsbsHy8wFISWx4GM/b0JxPvrKFxrGwCrhcBa29WPtefu2ZI31leNdSynPWJYg5qlVu4q6FQ8bFh9D4S73LoIPOjB/PBv/kcD0hwaBhTjfXQPlV+zNlIy9qM54s+zD8YNKBsrYPewfYXXobHmg1/NQ5DrSlaFwEeG3oQAicH9Lsx/7b4Jl9Jgc0c3lj3n/lzw/j/7yV+9NsAa77uttTcCXr8iYI0/B+bsoLE9V91tKvgyl3MmRXOVpVk4gTiO4YIigcxTTTOagnOxQE7pGcw9dUIz+WzeiQY5Wl9zx7BgGtpkyzhvNPJ3d3cV2klhIxrtR7cOBWIZJswVS6aJ4ZcMN2ZYa3I+Rbd1gfGkjUHvCqNRG9NxT/mudOBQyIe5sArFxwKT6RiTPvP9nCOPx1A8p91sYUxl2UJBTj6yrA0CwVwG52dP8fTsGoMxmXu3UxKMUByIYJXhwAQO2XRKQkIXF2cKaS7XqgozFbWLBC4ur9Dr9aUHT+BK5pRjY0wrc1bJjBVTSZQLeWUojKdzMXX94VgsHsebeboqq4YlCoWs2lksF1GuVlAoFgWeM+kVCiVgZzuLrS2GwDLU+BqZ1ABbWxms5iPVix2Nk3Iykj4nw8r1OSUrPltgNmV92BXOz3poXU9QKDRQLtWlvpzCHKUynQwM6V6h22tjNpui3W7j9PRC+0M6zTnPIpcvYTKlWFNCoktkYTlWtXoVaZWac5Ely9lSodh0bnA8KSrEkHBe8/GTUzw5PcdwNKEMpMZzb28ftWrNlRIajVUmJ5/NYXtnC4nMCrniAu99cIDDW1VMZhyzBMolhgGnkUAWg+EEwxHFwQhO25iN5gKrVE1mX9y7c47bd27h3Xfvqz1U/f3th19g0CegH6LXbeHr799XSPPHH3+kPWv/YF95tLTVKOD09PQcZ6eXqqm7t3uAO7fvY9QbicmlkFQqTYXnfFin2OWlZgX8+Qywr4vVAnPS2/IVkq10NcGVIpVxUQvj0VARCKklsL29JWAMZFXm6OTREzlx+BrZ3i7h6Hgb9+7fwnkX+I+Pbm14+687EKN9OG4p+KlLGy/j7M7gKz5vighar/i2+cTgU9/3+8tf/vXasX/+FrC+cOy+6pdvAesNR/B1AdbvBiHBr2ooPNPcNwRY/0eGBP/4X4XMJZXilnOnFmc/BkINyNnnFnZpRpn9awZn6AUPwogjQOmuH7JVAbDleWY4UiojDn7NkA5FkoIwLgMV/NdX/I2A3joY9oGBzY/P/smg8Fg9/i7QSW97DLD6uXe6H9mrWLiv9SO+FuLsrAMTQfibpIwDBssDX1YWZa0PXq6otd0HlTTOmZ9k4x8ZtRFbLCM6CC+2a9g8+15PXcNC9IKQTn+8QudCpCcVriO//+HcbqgPGg/F9s+z330wEH9W/GNsDfjX9MfIv7a13V/7PtiMA1b/vvExcmvSGTj+XMV/1z0D48l37DwPePj38de9gaq4C4B9WRcR4v3c5MSv5c+7qW3bMxdn/hTeGwuT9vcBu75UwpMZ3c+eb4XNBiCdnxOgMLFPDptgD7D+rz8zUQ6rvzb9fcb6anMZXxs+oLZ9ivfwc1lprNmzEo5T0FcCVjISFqBgz0McqIuhDpxk2uuCPHPbV6yvvP4LGVazmm7o+Hxd7xszGF4YoPyGACsh3oxpJAzrZ9ma0QhMEcmrrAhT7Z0jYEbGlWNL58GcoZ0MSV/J2KYaL50ElWJVgFRrW/9bqUQHa4+SmWMeKeezUCjqGhdnT1Uu5e69d3Dv/n0X70IwNZ2iN3Cgj4xmNpHAcNBCr3eBi7Mv0L4+xXTSx4qqvsmUgADrtJKd5DVY8mYxZWgvhXtSEnoaDoYCzVwnezs7SjdhiGypXFTY6uPHD/HpZ4/QG3A9pqQUm03lFL5LQaBKqayxkINvNUe/TwA+c6xnuogpc3iXBHU9tNos1zIUAOWyLJWrKORLEvrp9HpUVEC1UEApn8N84RwGzHHldzyPUSCTCc9dYD4bI5NOKR+SjGKxUkQ2l5eA0qDfRbWaxcFBEbdvl9FoMDx6gp0GQ4LnGPQuBIhKJZY/obMhqbxb8uEE4wx9Xq2ymI6SODlp4vKih+urgUrfsP5qucRw6pSY6Eq1pLxdgqVHjx7h4uJaYJ7CQ+MRyxulJOA0onIwGW7OxYJA3LWfAJvjVcgWxLLXKnWFR9PBQXb97Owc55dXOLu41FiwRA6BIXNQxQhTQXo6U3tYZois73zZx3Tewv5xCffe3UO1VkS11kAyUcVswrDjElarFEYTAt2O2PXrc8doXl1dod1uIsfyP7US7t27jYODPTHR7VZPYzEczLFaJlXGKZNNiBkejgYCzeyP7KcMw92LKmF08vhU9VgZCryzvY/WdU9OGY4ZnSI8hyW2uP9xfXH8XDRdRuCOc651T8GqTFqh4RJami2lTl2tVVy4OxnmXBbbjYYEuJLJAkbjBZ4+OceDz0+Um3v7dgPvv38Ht+/s4Ly3wv/50dYzZq7tt/H38sYDAzvted/577dQpV3v5eedsf75qwJW/77xO70NCb7Z2L8FrDcbp9cbEhzPA7rpk7KprW8KsP7oz0DQasYvXyAmAmNGmAHETYCVyf5m6JI1FfNAIzWdDnLn1kuyyHjzAI9v1MlrHuS7EhzGgYUPuKy98fONfV0zxmN5sza8Bpqtn/H++dMggJWkERqBPANdvuEro33lcnt9o9ffiM1ojTsFZKwHOZYCWKI9PeVhT5nU+m/sahzUrQEjgVGWgY9K1Lg2OMeBgQR/vK3vPnC3742BjzOh4fdx9ja2nn2m3pir+Fj79/cVVyNGNWKv7L4+4PN/96/l/27ttz7yHAOlPui1c+KA1QeV8fs5wOTM5Pi4+mAqDkw3AWue79dqjW8P1m7LYfW/94ERP9daD3JsN71YrT2shejnfQadCC/tA3n70K7njwX3AguhdQRwNMaWg+jW33pJAgPa9gw5QO5y6f1nyfoUXwP+mrbx9ufbvre1yHbyOPbZsQvr7XFp5Cv0uz2FzpHNt/woRiYY6BUPoTxlvw4xmRwCLXd9Gx8LS/7FT3+Khw+fExIcB6xfQhG8TsAaX2fP/P2aAKvNj/1LZwhDHBWGvZhhToXXxRypoLQYWSA6PAywkr6hSFEGMzGZzBUl00jAWiyVJUZTLDjQyv3b1Zd0quhk9tuttgRnqKB6fnqKi8szhY3+3je+gUKpJPEZis1QsYcCPKwjqtqt84EA2Mmj3+Lq4rFyWsHSHwxFTmfFdlHwzK2HuVR/p5OZ2s4yLmQ9e92e9uBbx0co5HNiAZk/W9+qK9T0088fot1iyOtKILiYL6sNjca2GEEJMyV5P7LMM/fuzaSxTGQE0lytzK7qi5LVY58JxrZ39rDd2EG/P8I5Adl8gXK+gEImpxqsVBGeLpa4um6i1e4gSbGkKVlsAkygUi4LNDIjKJHms5HE1SXzNKfY2amiXufbpgMkW3j3fgXf+We3kMuw1My5cm6LxR1MZi7E270rKcbEkGcy4CtMRglcnHVwcnKJ6YQzmVFJmRLVZvMZHB/fUkmfq6tLPHr0UCJCFJdKJbIKh55MFigWKqhv7eLi8lr5si7/fIFOu6k9ieViuBaqpaqioqjOzDBqAlaWA3ry9AyDkcv3rW81cHznDvrDATrtDkZBaHk6scRWvSonRi5P6pFld/o4OK7g3tf2USwXkMuVMR6wXTWsFgWQZGd+8WjSR7fdxtmTSzHeZMivri9QKmexvV3FnXdYWmdLob0PHjzGdEwHThqpZE7RAO32lWq0pjMpnWd764yOihUjRegA4LNEbpjsbjpQY3YsaS6XRjabllOF64briiHrzAVmOSACWIYHd7osFzVBOpsFNRfoAKECMxWmWRaIbDVzWyuFPHYUjp5SXdnheIlOc4DTJxfotvvY36vhgw/uYXe/hO48h7/55GaA1fb7TfvRl+13oTPTGVJO6yOMV3jxDvcWsH7pG+CNHfAWsN5waF8Xw/oHphJ8w/t+6WFvCLBScIkMa2g404ccACMDnnG2wVgrF264LmgkoYzA8HOeOsfmGKjjy5XGB39849xnGw04mrFt9/NBhLXJzmOol21ILlQlYLaUT+Z+BCYDttc3YnV9phXF8gOt/WZgUsEj+n19xqwvOicW6BqCy4C15ljwJRP3IspID9hSB1j/P/bes0my5LoSPKG1TJ1ZmV2yZTUAghAEMBADNICZ3R+zH9dsv62RaIB/YY1LSAJcGxsb0mzXdm3HjOSHEdwhQQIg0KK6VGZV6tA6Xqi1c91vPI9XkVVZ3SCGICu6yzIz4sV7/tz9ud9zz73n2pQ2ewNzMG5rueo1Jb9rLizgM9Pu/VCqiUb2IsB/MmzXBYQXbQau42DZZmLGC/NQIz2njqeOgYo9KThQo1/HOwiE3L/dueOOk44xj3XnVHDcXCDkgvJlQMz93AW3LqjRtrkA1GArP7c2OOf1+/psuPfnjhPf95yQbrc9CyDRii4FQbA6ZLRfR9bpomPnzh1tQ3hmIiAkz1TEksxzbjZ8/+Ve350L7jk1/1O+7zC7ci7r7WYYp84LXS90LNUQE7bagkO9RzcXVa+vn2l7XfCo/eqCav/8T5bMma8Tlv2liAjz3NQ5IEw0oyoYMmfBuN8nfioCxVtoCCpodp1dP/rerz8k+Jn7yQUHPJN8WOJ0VdGlZad016CntUn7WcfeGw9FyZV1T8muTseehGBznU9QIIjsJdcZ5rASGI48AaxUVmVdSIYEy94kbGdKQn5Nn5uQdM4N7hO03DvtNkb9IeqNKh4fPMTp6RFWV8p44/YbEo5ZqdWEaVtdW8eVK7vyTFNdfTRso1k/xtHj99BpniI88zAa9DHs9eUYlhahMCCZKc5Tsr4U6RIF4+lMACRDYBmOu7m1LvmhBNwEcdlcVlir87Mqmg3mdvYEZFCwiezq2tqmiOiQ3WLUDxlD7r0E3XQE5YsraLSaODx6jEa9Lnm5wgTmC1JehSCebGKH9Uq7XQH3EcQQj8TQH44w8PjPQ7XeQKvdEWElgm6C9RSFi3I5CcsdjroYT8kAR3HK8OVuH+VyAYV8DMPBKRqte7h5s4CvffVjKBbIbjdFQXk6TaBWa0vfk22mY4F5mszRHA6maNT7ODtpYP/+IVZXtpFMpNHqNMHaKVTmvXbtJWxubeDk5Ajvvfc+up2+OAl4DgIzzKJYW9vC3tWrqNTruHf/vuSFhmbMXe1JcG9SHA9URjYiSGRaRXwqmZJc2pOzqoQS0zGyub0ljHtvOMDR0RFAVpI5zf02ivkcru5dwepaGqnsGOFoF8WVCArlOLp9sugeMCsiEVvHyKOqMuucUqn3GCcnJzg5Ope2s1SON+qhVM4iX0hifWMF+XxGBJTu3d3HdBzHeBTBoG/WkXa7gWKxiHgiKnOX4yPBKrJARzAdhxCJJTGehNCot0Tsaq6OLeXyuG7RgTgRtvT69RuYjGe4e5eK5RStKqLb64gziMJWEhpuhZc0AofPYSGXE+d3LDQzjC3D9hFGz5th2J2i0xqiUW2BXMj29grKK0nEi1v46eHmU5ep4L60uJY8f06rezFJrZrXcH22dMCf/dnzhQRfZLu8YFgvtzO9AKyX6yeHYTXhZ/Kywj0XneL3Pvtp/OiisjaXvO4zD/tHAqxffOsb+OLXvm4MUfHeG3ELF4AJwCJj6oa4zYGfL4TEBZMgQYGVLmpqOAqbwW5laE4APOr9+8DW5LW44FeNTG2Hm4/qGqILearWSNZzqTGrxyhrxvxU19B1jW8f5PplXxTwuEyQtlUZlyAoWmDPbMkaAQUuAHByIN3vyxYk+XKL4cry/QBgDX6Pf8dFjdawSL5hvyjQI4yXc/05IA5MTpVoDwLahQ0mYnJztS3uAq7vmQqJi/nP7jncDWoBADm5uDontBvl3Db3UgGyf+35w7ygGh0ErE+MiXUi8Fp6T8ueV7c/ZD4GxI2C31l2r3ptBVk6Bi7IdJ8VuSMLIjT/2H1OXTDGY3W+BsdD/56fKxyd5wpKnwqDYwWS3PnqzKeL1jBho2xIOo/RUGL3GWM+otvv7rXc54bG/vw5c9TM9T5dFtx1vui1XPCu98r33HF1n5/58VoCx6qAizPEpk7oeubPV1fp0jrCQgQU5h4131XH+Eff/z4OKLr0USJwdKv6iOf4TQJWfXbdeSDjKGVUhlLqhX0coXXJ8jKDgeT4sexMjAqnkymi8QRi6bTsKfHQBN1OA71O34rsMHRxIkxnNpe3IDWKZJrfZ81Qk97AUF2WaDk4eIBHBw9xcnworNFnPvNpYTrJTjZabVzZ3cP2zo4IH1HBddBrod08Rq36AKFJF8kI0G03UKtUMBlNJSSY4CeaiKM/HEotVdY2pWo2jXo+Bwy95FySe4pFJWdW6sPGWAxziuFghG6zL+GdDMUMh6IoFcvY3tpBisCqxzIkfRsmbZiyyWyM8toqeoMe9vf3JfSZYdHM/SSLxtI1dBCREe33mCOalTDO2TiMSDiOTp8ApS3AlQzjeGrCrw0zmhK1fAr2MGyAZXtCkSlyuSJarSHqtbZhsKd9RCJdhCM13H5zA1/4/C0UihPEYgMpwzMaR1GpUtmYQCaGfK6EZDyDcJh1VKOonbdwelzHyVEFyXhWxrA76GA8pSOCIklFqUHL+z89PUW1UkcymUYqyVDnrNR5TaVyeO311xFPJfGrd9+RsGFMKTBkmHW6hLmfjkVdOIrQlBFiRmxr0J9gNAmh3emi1e0K014sFTAJUSl3gEwqiVQiitrZsbCUH7/9Km69vI1sYYxO/xjTUBOpbEjmYaczxXRSQCyygVi0jHSqjEa9iX945+fCDB89PhUhqmg0hEIpi5XVHMIRRqnNpAQM86EJUuOxPLrtMc5OazIHuU6xtE1M+pOKzizrNJQxTiaz8p1INCmsda1al7EjMy5q7hGj+TD0+gKU19bW8fobr8t8+5v/9lOZb7lcXvqa5fzIsnIuEORxLNQZTKdPuViU6LOwRMcZd304mcBwGoHXC2HQmaJd78nzTBZ6OGyisLWL49knn2n2LthGC4KCHw2wqjihe8qnLZ0vAOtzDdVHPvgFYL1kF84Z1nnRctlOF7WpFyEGjOjS9xfe/W1hWFUlWI0tUVy0ZTZcQ9ENZVMG1HzHZ5A0XDYIUtQQNe8DYcvWKNtgjHv7mbKQYuCaLlUQLPVL5+VKyBgKLWqyk+yxKrhjdFJYp4UlCwybqaCcP5WF1bIvCljn7J+KwjjMktZu5Lnc41xjV+TxnbxFNcqeAG621I5rpEsbA6qsalTPjXQnP1ZB/0UMqwtCmB9FJT+G9ChoCWDlBXEsPfcyhsQFrMs+F6DoOAAUKLnH8hjZ2qyjJNjvLqBygbPrVHD7hmOjfaw/3fIm5lj954dZu8yhgClH1MsFhjp/3NxO19B271HnGcPvyPC4rG3QSOffzNWTHEqHPfTPYWT5Z5HF0j5BI1+ubw1wvSe3f4KAVL8fHD//O09ej+Hqy8bbfa6WOihYZiQQiizfcdlWW2pHzx90QBlngS1z4kRJuGJH7nhpP2vorztveJxfssZ34LhMLI9x1wxliVlWivlmkl9JMMWxYxiodaLo9TTcft4mll1iSSrLwrrz7off+95vOWB9A9/59reW7rDL5ov7bLv97M9JOjQJ1noiuGTSGViqhoz1WIATVw+qyoajMVHj5fMfYUis50lNyoE3lNqjDHUNR6ISFkv2MZ6IicAOmVOOaZSRLJOJlEchoGEO5vnpKWq1Cm7ffgPFYt7MXYSxsbkp4eAU4xl0Oxix/qrXwLBXQyI6RiwyRbfVQLVyjmF/gHiC+ZQphGNRaUul1pBSK7w2WWEynAwN9sYjARpUouUcZE4h36MWQiQURb87RLNmAEMEEayUV3Dlyp6wayzRw7BNhkBT8MkA1gkyuSwisbAAIq75BHimlrpJ2+H1Hj44kNDUzY1NJOMpjD2uV0kphUNWuctcRZbhiSdwVqkhX8ijUMjJNXg9KfXTa0qeZjLF96MYDcnyemi3qhgMTrG7m8Y3/s3HcetWCbNpDckka3gy0imJbs+T/EwKJBGsMpyXYBXTKAa9MVqNPgbdMc7OKhKOnM2zzJAnuZ6ihlwqCxDns/f40ZGAuHA4gVS6IDmfkUgcn/r0p7G+tYk7d+/g/oN7mLJ8UCqOQa8vjoFYOCzgMZthHVLDUJLFHo9nWF1dw2g8k5DoHpnzkTcv6ZJJUxwrL/OG7P+N63u4cWsDxZUQ+l4FkegAK2sE4Ax1DqPbTQjDms1sIxbN4Gc//wf817/+z1Kup9cbyrrAWqVb26sollJod6uYTofodjvY2NjC9uYuctkVVM7aeHD/Me7df4hMJi+suQhvxaNoddoyNykKlcsVJNybwLXXH+H0pCJiU1RJpoAZ+402EHNmD4+PJUx9+8qOsLnvv/+B5JwyZHpCte3QzNQfHo0FHJONjYjEBvOT88LwMnebzydFw5LplKSdsNo8w7vbDeahT+Vc41EXjeYpotl1eKUvXdIqXzzM30ON0Wf+fr5TuaVmFmOGlp/nwwDWZWvfC4b1cuP0ArBerp98hvVfCmB96xv40lvfsGCOVpot4WBZVjXglblwwZqCR59Z8o0/YVOtKI+CMllY5BK26Lsj2qMG/zzEd2bCXoKGtlv3lQJHWpNPWV01gOYgQcIajTCHCqto23Sxk+sEGFa9z8VwykWFWcRxFHUAACAASURBVB6jRq5eX+quLhKXT4hHiSHs1IZ1pyY53CAo04WPBofe77zPbZkNd3EM9psA1DHVBw04ovIrN/wnGhoATEGmUdupIc9BoKJ9L9eTHDF3Q/HzZ9VYNzlpfo6nft9luPieO/dcMOYCUxO9akupOKyt9osCVuPI8POjdfNzgdKy+3bvVedoEPS5Dh4zp4zokt6DO84KhuTeHAeHPgfueNIjzhp/DM112659Md+0ebXA/bnPT/C7LigOAjobTLHo6JH6rIuTW0OrjBCOqjD7z61c04I0Cdl3QO9CaLHI4fhjExwjA/Rs/WEHTAbBufaFPv8+gDRX07F1AbH2kcvqBo0NOgNkLWRpB0lINYra5v78skRaQkudd3NwRshlGXoaijQA9fVPBbBeyuZbGhL8Br79nd+3t2OCpTXW247q0t03OAb+82v6lCJIBEZMIYlFYsLqiaBdCBIiSyEhhiAWCwXzmE1MfihFlYS9jMWl3A1LlLCMx/HhIbq9NgrZHFZXyygW8sKUkWEjg8QwYgI5Kgg3mnXJx6MBzmtQXZYhsMyZDIUnmAx7aDbOMRr1kEoQ+FKBeABv2MeIYb0To6zL3EwKSA0GZGWHUvOSIb1U1eV8Zp7hNDQzNVEHQ8mXlZqhU+NgnNLIH07hDUyobzqZEqBGhWCeA6EIzs/OBajQocN76A76SPDeGeqZzaBQLEj4pzreOX87vY6ISxGAE4RKGGxnilqjJ+GjDIXtkdH2mDYSwoAspCgys/awZ1SaJxP0ui3E4mGkUxSAYk4tnUFjDIcNRMId/N7vvYJ/+z98CqsrIXR7h5hN20in44hGGP48lpqgDIflekMlXIousazNdEKF5wwalbbkcHIciyWCoYgJcfY8rJTKSMRT8h0KI52eVpHPl9Hq9tAfjCRT8dXXb6NYKKNareDs/FjCaFPphAmHBdButKS8z2QSknBYhidT8ZeCTqzTyzHi2PF8DKtmTjKfY36f+ZsMQSeozGRTKK7EUV6PY2U1g5s3drGxUUan08VkxP03huk4gXRqFQ8eHuFv/vbnkhdNwM4wZtZdLZWSuHFjGy+/sotm8wzjcR+ZdEoAfSFXQrm4iWqljZ/97Jd4fHiGXKEkIklsD0PL6806Op22gFeOKx0K0ThZ+L6My/bWNnIE+FThHk8w7HlodTpodTtoD/ro06EdM+q/o+HIlrthmPYMISkdNZbnhbV2CZRZ1og/mepQOT8XJ1IqTZAelrxmEgVTRDEcjtFpD+B51DOIoN2sA/E1zFa/cEmrfPGwZYBVwyF9W/TZp1blYHf/vOhbHxawLrRnBvzkJz94dsNeHKEFKl70xLN64NfGsFIl+HndPk9r3D9SSPCXvv5NfPnr35RFj55TqsGRReCmz+bTHmM5ARoJkqvFMh02+t/NYTVgwxiEarjL7UsYnDXaRRJ/RmyIkbASYRGIEKbVeskUhNI4IcjUWpRzsBRhHqYJueOxU8lT0tp2pkQGjUtd1Gjos36YXMMaMi5zwmvweCucKm01n5sr8ncF7QyF8hdL87nL/qkBRiDGe5PSKrYT59HlcyZ5EVzNjWZr9UubROhJkuPkYwGsDiMpCy0BT0DReA5SRGhA78EASN9gp4yPARMu+DVTVkHkkxOS14/SUeDE0uh96/kVsBoGnSGcmufM+WPtJiugIsqdtk8kZNIaEu5CbwwEkwstTgc7LuL8sOPjMqy6Abk/zTV81V6//UbN1wWk0keGuJ/PAd6DATS8F84ntseEp2pXuADQMMYy2/3jOG9lDHwgL/0jc9gv86QleQSoWjl+nob5zS6Qo1iG9LmWqWGbxelgHkZtj7sOSV9aR5FhjvzXHLDY+R8EbTxSoZk8Bya2wVzHOZfOIfN9K5Zkj2cEwTx3KMCwGlDq58rqfOKYq9NCcrRs3rxUi7UiTDrW83u2t+WOqz7P+p4LmIL3GjzP/BlTgaXxBDErMMdRnodwR8x6Nxmb9AHzAJp5J0BqOhUxE8lllHsFfvT9H/hlbZ61QT3j8+cx2IKn+miA9X/1Ixhmpvapv5K4gN6/6kUOAtP3BDNmTyKa0VBDcUBMJmjV66jWqpJTuVomcIljNhlJzUiumbwia4TzeIbSMvdYRG3OTjDs91HIZ7GzvYVCPi8hkiypS5DIGpWsf0oVYYZEziYekknmb3qSy1erVoHZCOM+FXkHmM0I3oaYTQnoADJvdA62mnVb+iMuBj3BJCESHa7M1+QcIBBinU8CC35KYCF5zlJCjWqsQ3i9oYBWhqrG48wfpdBNCatraxIWPRx6UluV35Pw2LNzAb2s+UMmmqC7WC7J3CPDbJ6xMQZeX/JlqTJLIE73S7PRR7XWRbPZkfqe/EfWkoCegJX9KeBS1Pjjsha2WjWMJwNhM4EYpiMj5hcKj5CID/HpT93EV7/2MayucE1tIRTqAzNPFIoFrNlcYgIu3ke/NxLGkedJxDOiMksxJubrAiMRXcpl0lIyKBFPiDIxWUHWk2W90XSuKODy5Kwi4byf/uwXkM+WcFY5wwcfvCflj65c2UI2l5F1hGJbzH/d33+MynkDmUxOQlxZnoerHYEdn2UB1KOJAGUK0vUHfWHr+RwzbFacKTEPqTwErH7h85/B3pVNYfbPTiuYTggCOabAnTsP8Ytfvifream0atSRPYbbDnDz5iZ+91OvI4QRorGZ5Nn2Wn1RFl4pbOL0tIb33r2LWTiGK3tXJZS6Wq1jf/9AhKXC4RkqtTN5XmSNDkekPyhAtb25KXVfxwPPKFQ32mi2O+gMPLB4E10TkXhM5hX3EYm0Q1jCwekIYpRWNpUQ50w8GkY2kzLOiYEnTh7mzdJZJate1CjBiyK3MNe08zhnQmg32xhNS4hufWFBx2NxJwp4/W29b3VqqgPa3+P94y+zBgbtOD3PRWvghwGs7vqqJMaPXwDWS+1wLxjWS3UTfn0M628JYGUO61e+8W+kd+j1lxBZLr4O2KaJmeRuLMY6g7NmphRFyIAIAQKSO2hEjfTF3CMD/ny2TfzvFnxLGW5m4gfKo0hJG4d10nBR8zWXZTKLshuurAuR/jRAx8+HFTPSYdhCEiIryG++yC9bzNT7H1wMn/Z3kLVy/2YKkMvILTt2Dro1R9EJhVTjm8bxlEadGoh6rBOiqA6BhQXU5noG39O+kbZx05r59VsVUBCw6kvAqVVE1bGXMbfAXzcCvReGE8/FoxywrPdPp4C7aci57MVcQPjEpuTMMe0bbaPeEzdL/Z4PUExdX703ae/Uln2Zs8QGBPIYhruZkPhg3Z5FEK9t0HmjfRQE4jKjVXkosEbxen50gsn7Dt6Tnl+Mf8mvtGOjTiK+L44T/+Sq0i3GP0Gfk4fqRh+4jggTOu8DEXcsXHDnPv/aXheY6P0THJjvGZ8OjSK9trI3qrSt7eAdLIJXHyguzDP7vGu4/zJgFOxLBco+MPbBs/Sc7SOCJSldZQbOAGm5F66bJg2B92PaTCOd8yKEMcthOTWAxbCz8//733VEly65T1102GWMtQu/e5lrX8iwKmDl/Lscw+o6E1wngvndKJhLH1nBOCl9xJzD8Qi1ypmEhhp1V8OUEqYSpPEpEaVUqYlNM9s4V4b9HmqVc1QqZ2Jwb21vI5vLSU4e2UqCj7PTU1HvJRCmsFD1/BSxGNc4D82mVUztdzDstkXBeDjsotdtIhyeiKLr6hpLnwxFiZYsHEGmhPlOGN3CsiZRETwii0Wgel6pSm5ru9dHr9sXYBtPJuRz1inl2j5j6GqUgDUpgJegamV1VRhPHk8gRXB7dsZ7q4mIU5FAfEqgG5ZcWubs0qnHvuMaxq2bocdk4vgi+9Xvk3nlPdGZMsNg6AlDSNZ5FopIaHAsFhcGOBJlHu4YtfqZ5JaS6YtHTTkZAmcCvmRihJeuFvDm7R1sb5EZjiKdpJ3RE9DJ9vE+2UcEhgQ9BKuddl9+8lwEkZFwDLlsQRylvD5rxbLeZzZHcaSeCE8x5JrKwNFEWtjS0/Ma2t0evvyVb0gI7i9++Uv89O/+P1zd28EnPnFb4BkFnzgmvN+7HzwQZpn5vHRiRCMTDPpddDoMK+c6HJWQbVM/1aj80g4yAJZzFZiE+gjFxnjt1Wv40hc/h83NFfS6HTw6OMTJcQUjL4TBcIZqtYXTs4qMC4WOysU1HJ08RrV6hPX1LFZXs0ilwtjYWEEmnUarzprBXRSyq2jUOmi1+yivriNPpr20LiHcf/d3P8P9+xRLmiKRpqNmIuG6tNOq1YYIUZE55tOZYLQCgWyXNVlrqDZ7mNIMS8SRSKVlPPgQDXtDiXCYhiPiKEkmIsgk4+KYCcvYmVQrKgYb1h0mLFtIgpkAVj54ZG4p/MQyRrNJGNPxDINRBlj/3FMAqyy6zorEZ9iPwlHA6q/jzwdY5/aSOoQ1KuuCNfCjAFZZw2zzfvKnP7zMKvsv/pgXgPWSU+B5VYK5f3/2M/8URJcu5R9/ohcIWMmw8iWlHWyo6hxgSDjpCAmKKRGERKLGuBcDMyrlNrj4GRBiDDi+5O+pCeul8cEXf6cBYYCvMSQk55TeQLs+yecS2ugDgDkraAGE3zYumAaMctNQYSif4TWslR7D7wnQti85rxj2UhLblgbQWrB+OOdFYNXtTPeYBUBsgaN+Pl8oyTYHat3OP3OdBYHflwFk6V/LNOm9z0uJWNBDgBA8vx6jxjo/19w+ZRlZ9N79Hq+vObo+EPRZ2jkgsUqcbnsFkLh7kAW1qkptjjWM8QKwsw1w+/WJiXwJwGpynRfDVRl26AJoOS8ZIoYBzK/r51PTSGPblgFW1wHhAn+Z65Y51Lm68HwtIaCC98oxXgZY/TYaNi80j8Qwn4jxr/2skQeWJVTAepFDwAWKpr2LIN1tj15rsT3mr+CcVS+5C3RVdMkY9+ZZns8lsuoLghu+mm9wTpu1yV+HDMtvOtgFSG579X09VsfGnWMais/SJHJPTvh1TMaXgJRhkpwf2vdc6y4GrOKMmc3wA1EJ3n9iSj/PGx8FqOr9LL3eJaKE3nxTQ4IN525HXcKCnxYS7M4VmYv2n4y1ENMcOzKsMxF+oUXM5Xo09CR3sNloSH1p1melkA+F5cjMUqm2LawlkLb1UFOJpDDfvW5bQCsVXtOZDKLJhJTroBgNr0dlXrJuiaipe3p0eABuZelkHM1WHfV6DfWzU4RGppZro1FFvUGV1xmuXNnG5vYq4gmmnxjmjQ5R7ncSVtrzJGeV4bdcP8ioEmiRHaUoTo8hyRIqHhIQncvmEI9FMPE8iTxh+CvBIv8xtDiTy2NtdQORaBwnp6d48IACSz1srK1jc31dnCdUxqWzJJfPiUOaNTgZMsowYe6+fI8iQmRYB4MJeoOxAHeytARrZHBF8TiZRCZDZeG4tJvPKAWFzqrH6AzayKTzyGfK8LwJ+t0OUkmKQxGgdxEOt5BJjbC5mcPNazu4srMKzFimaCpAmsCH5xtSCXo0Ra87EBC2v38o2ctjjyV9slgvbyOTymM6HmEyHSCXSSASNQ5xqtmSke32PfQHY/QGLM0DfPrTX0Q4nMGdux/gpz/9b9jaZC3QGzb1yYCqRq0uYcGJWEacAox2mXp9cVBQfEj6O57EZBYWQMaxtN4ned6lTu3EQzRBL/QY165u44tf+hxe2tvGYNDF3bv38ItfvINel6WTpkgmGaZdxOb2Nm7evIV0Oo+zsyNUqkeIxwkwjyTXc2NjVZwmrJXLubNaJGPbA8i2rq2jXm9JTjTH/1e/egdHR8cC4qPxMCrVc2SzWXGWUTWbPm0qaXPvTidSKBaKIjLFXOWzah390ViAaTSelJq6dMkRsPLeCDiz+bQwqqk4bT1gMhiIw4Mhy0YqhAJOLLXTQjSWkPU7lowhnUnLnK41Wuh2qJYcQ2QWx3CWw2TlU87e4Nuv84gsCyaXrsfOfvAkeHX3nCBTu3xVdfcXifKT9BujC8HnJAhYv/UHf4h3333P7it0CvvnlbQXIWb899TG+ZMfL2rdPM8a/y/p2BeA9ZKj/dsHWD8cUNXuYEgwc1i1DqGWZ+Dnymxyg4gSRNjQW2PgMUQ1JoCVf7vsiP5NCXm+qMqnL/4W5eNM1VouCiFTs9R9CX8x88NfDdij/WNWAF1cuHkqi6IGmwETxkjVhY7hVPo9t2wMNyZ7RgGs9EqyLS5rqOdzweWyqRQEtW57XHCi7RCFQsuYal+7jFYQ4Oo1l7/vI55gTiivzRBQBaxuuwQeWpEhMfSdPlPA6gI3uTbHxgG/7mbigixp0QKjZB0Wbr6m5Hla89YCYc1FnY+zUnDPeH45fq7RrmDAnS+LgNXMD1dESUS6jMahc7VFNCnF52W+P8mwBueI9o0CVh1nzaXWucVwxODL7Uvz+6JC7zIAJ2MTAKxy/5Ztnc+hJYBV++siYGj6dhHsa3+7QNBnhJcbCvPzOyHLAuatI4wGNI8hWNDnQfvL7SO9pvvM+HPGOAjc/l42H4IAVr/v9v38PXs+MqyS5mAFrvh5xDKCfFbIYCnGEy05yV01ImT6MtfV1IMZfvi974ua60d5fRTA+tQd5EMDVpl4lwKsvG8Fq8Kgi4qpYW9kHMkUcq2cTuANBui0GwIymCvK91nShaq+hWxGhJqo6tvsdGS/KhRKkqNJVpJiM2TN2s0Gup22hHWOJGwyLGGQLGWzvrYm+aenJ0ciytOq1xAJT1Eq5dFpN3F+fobzk1Pkk2mpxVmtktU8kdIua2slbF9Zx9rGCpKpBIZeF6MJ5/NUwF+j1hKRHd4XGUUCPt4eHWZU6aVhT6PfAMKp5KkW8hlpN5+HVDItTBvZOoJbbzTFzs6O3GOtVsfjwyN5dq5cuYL11TUBdsfHR2j32iI0xc/I6pbLRZRWytK3FG0SRjTG+qATtLt9NBpNVKpVAY1c56g6SzXmTCYjoclsHx1/zOlk+Gmz1xL14nQyL5+zVEwmHcXqShK93gnq1X0U8iF8/PZ1fOxjr2BnaxW9fgNjzwBfKsxKSgfDTkNhyZtl3uqdDx4gnS6gXmtKXutKcRdba7uIRqYC8MajJsJRssghrK+vIJsr4qzSFAZzMqGYFbC1dQOZ9KoIJz3Y/wCYDpHJktWNYnWthJWVMsaeESHavXJVarmen5/i8OABWq0Gmg3mzwKpVBqhSFwAORl45gpTzIugkMCWfcZyO4jOsFLO4gv/6rP4+MdeR7/fwa9+9Ss8ePAQg8FI2GIBq1ub2NzZFuGsbCaHXr+NR48fYNhvotdvYTYdiLOGxACdBhSFemnnOrqdAXp0fMSiUpuV/UNhr9OzMzkXhcLuPbyDO3fek7Gm82E2DSObLUhqFxXbp6ORlOaKhhgu7KE7GCEUi6HV66PN+6KFNp4JYGX+9TQcQjqTQiaTBMWrU6mYMKyNek3C88nIsg0UCqtUWO82hmw2g3QmKSrGLIbTbNO5w/JME0SmKQyRQ3jzs86S565ClwOZ/t6+fAUza+Lznss2SRkUa6D8+Z8vlrV5AVg/ym717O8+38g9+3z/bI/4bQGsi4GTH344WIOVZW00ZoGbmqhgsn6cCDWY0DcynwJ+bPikmGJhw4IoaHVLxfBY4lR+zg1FDcgoc1OtwJHkrTJnUdCo75sP0zAOUV1VFeDshy7bGLY5StbaV+NfwbICMGlnxIBQec+ubXOAbfMCo0L8LoYlLoA7SdC1OalP6e5lwHUZYNWQYD2VywS5oFTb4DJ0LtBVMDMHI1rWxeaGan+4bNncuHVCo11jWg19CTEN++ypCxK0jTyvCmG5bQwa0NoHmv8q40Hsa8Mi9fiwZZ7d+164twsM6MsAVhF5sgyrghID2Ok+8Fk51dAJgjj52wJH5kX7L8MsBQEzP192H8G+NsUVFl+uI8D0q5+/6m/Ui6q9xp1g83EdR4B6fPWZ4BgoGNAoh2XjpXNSw2SNmLc5sc6FIBB02Uy9I3VIzZ9Jh0GfM2vzXGazzijTf9G1ZN2xoehuf0q7bDv1HNpWdzxcsKp97d+n7xyYj4OfqGzScgVIGWMoJPn+MwkJVsDK70ltWaM+QneYMDeynIpjyEaShEL4AQEry9p8yNdHAavSftMx87DnhWZcCrDexre/8wdLWx8UoHMPmjsv7HwSDQVlWcMUfzHaCZoJPh15GA1ZOqUiSr406FPxOOJUZo+EkUrEJFeVYaw0tOPJFMpl1rLMWcaeVU1GGDA0uFaRepqnlVNR1WVoLHNhr1/dRSIWw6P9hzg7OUI4NEO/25Y8VjKqolQ/A5LhmCgBs/4lc2O90QDllTy2rqxjZaUIpnSOpkMMvR76Q1NmZzJkyKQRkvKGZDZNGCWfj431TZsjGpMaqMz9o7JvsZATVV0ynBTfOTo6xcMHjyV8mOCVua8Eu2w/mVrup3tXdiUPs16t4P79e6jUKlLXlUJTPI4giywaw1rZBgJWU4IrKkrEZBUJgFuttrxPsMbwYwI0/s32rq+vy7lOz8/w+PixhPFK6K4o17LWeh+p5ARra0kQcyeTHq7tbQj7GI/zeRiiVj0XxjsaCyGXSwvI4XXIkjYaXVQqLWHkPG+G05M62vUxErEsouEJRmO2jUq/HYRCI2zvbCKfL2IwnKLbG2M8oTIzwRrrnqal/1kSxxu14Q27iEYn2Nvbxe988uMo5oviWKIaL3OYHz16hPd/9UsMhgP0ugx3HUtILdd8MqQsBUSHAZ0cVHymSjPDpldWyK7HxVFRXslhfaMsNV9r1YqEWDP8OZvPCdNfKOSxt7ctDx/Hj2Jg55UT9HpNTKYectmkAfEISah0OEQmOolOi8rZU+QLRVSqNWGVmcPbbLTx0rWruHnrGk5OHsuYU4iL4cBkrMnqZjMZJBNkOEMmPHgWNloikRim4RiOzitotujoiWHY9dBuMC8ViGbTiMbCSCVjSMTC2NnexGoxL8D+6PBQwoEZvi75sqLUHMXq6ipSZFe9ngBZqhZ7HvDg/omIew1neST2XNGlDwdY/bV/YWVx9uPLA1Z3H9HW6LL/UQGrEgkvGNbLbXIvAOvl+smpw/rsL6gH579HSPCvD7C+hS9+9S0rfMMSGsyFM8aVChCxNABBH1/MPzXg0BzLn1qugUXcVYVVgBKoJheTkB2CYBrAsShrvdncVi4rEjJlDGB6y/mKEKzCKNmq0WzAgtEvmYNTEfTxc0FdIOcCNLZvzhaHFJgoa2vvk8alFYzSkXeNcwOwKM5kAIHLzLmGsAty1SDTkFMD3k34ExkBF5i6rI4LAoJtkTFw1ZMFRNvcOacv5kbo1DC5QaNd+mNuPPslYVygZO7Lz6Nkn+p9uyy0nj/YVpdt0/NK7VXNryX8UweCUq0S2msEq2TRckSm1Jh1VXp1XGlYuiBqWR+KuJEDIglSxQ/hiBBJ26xYlQFYChQtcDc6VRIh4L/8UONgG9w55PaPOx7GOeOHiLtgyt9EnTxw6zzS78yBoMBV0y6VUxJgOpc5ss+ZCiWZmKe5OJzOQXVy6Hn9OeHkgls2fpmjJdh+fa7cXGc6KnQ8ZawooGbDptl+ZVrVISL35FxTn0H3+nNWNWTYOY0accFv8PnUc/L8ep+yFllBpXn/aymuucgU85LsOiCMu4hiypolCtwyz5jUakKCCYpUbMrMf7MmsY0//P4P8PDBg2dvOBcc8ZEBqx/D/OQVLglY3/727y/NR5PH+wKb0X0GdDxlTgjrGUU0ZtJQFLBOvKH0ebNRxcnRoYwXQWrSihFRSZes0phOzDBzN1MolspiqLPvZT/jmjOZoFmvSp/fe/ABxpOhhARnUglsra9K6Y9Os4nHB/uSp3pycghvYNjAUrmA1dIKIuMQ+r2eKSvTqBmV15UcNrfWEU+G4U0GAPMgvS76w67kfMbCaRH4oRAPAeegz5qiFDCKolRaEREh5oly52RIMNm/bDZlalxGYsLq3bt3gMPHJ5hO6dgJo1ajQFRfBKKSDNvNZnBlZwfpRFKY5MPDxwLKOQg7O9sCsMTBiBAmoroNA+YosBOOYOAxb7UnIFZEnxgCPwtJnViGCYfDMRFqIovLHEmGGN+58wHOz6sSLlwulgRgTyddbKxn8LnP38beTh7HR/cwm/SwuV5CMhlDo9vEo4N9jEZ9rK2WUCzlkEpRPTghbFy7xfJEFO2JIpko4Oy8gXvvHaBRa2M2HiCZmaFQYJRLH8AAkWgY5fIqUinWDo1iPImh2erj/KyLZsuoRhdKGXijDiYT1oKdCWD8nU9+AplUGp12F+lMDv3eQNjSxw/2Ze03IcBUzGX+KsONPQGs7BcC9lTa1MLluG1u7EgudK1+jmrtVIArhbpYfi+XZ95yVEKzGba+vrGC119/WfKdqTzd7/cQi9MhMJYw83g8InVTWWtXxCKnwOHhEcKICCObyebQ6wwwnYXRbveESWXZIbLnqXQcqXQSvX5PytkwX5bCVfFYVMo45TIZcWiwRBIZfdYGPqs1sH90jG5vgGy6gNFwgkalIY/uJMYncIpYJIRELILXXrmBl29eR7NRx90P7uD8vCK+OxIYfOZYdonh7HSIMFyekXSbW9sIh1O4c+cRHu1X4c0KiO1+fmEP9f9YvmC4qr5LFip5y3WCqX3+PAura4e55/vzP7s8w7rsei8A6/OMgnGiPr+r4fmu8c/i6MsyrL6RMPvvksP66wKsDAf+0ltftwYWN0ETGqugwjfiLIMkKrxU5aVh7IfdkY2jxaaTTIRp5pqifnguGVYxQgTwGoNZVFEZGmUVcSXPUJSKfcBqjHBVm9W2LLK+ClLctvN7bskbAo35PWkOLUOdbR6GLlJqtLrnVPEad1FcAI8WiLkGP8+noMoFL8zJCoKZZWHHy4xR9zgxeqmoaZkSipC4L2mLifOeL+baP+x3VwzINebnhrormOWoEQeBSvDh12to/7mAdX5uoU90LM0iRdZEHBKWdRdQaYG4AhxldPU85vhnA1Y5j4aXR7k0egAAIABJREFUy+Zm5qXei69m7LKIzjYq3hgbyrkQZmsAqzsvDGDxa5kuA9P+PPTnpLtJLp7PPGvufAheT5hh+wBq+RgDBtWpYfrIFc1S0aXguVx21e8Bf24FwWNwzrvjT8NPwZlEUkiIugmtNv+kiOz8/nSc3Wcx2L45OLWiX7zeHJhKzVM/d1VrtWrfucDYZYQN224cSu68lXHSTrAODBMgbXOTHYZV10/THxSqo+ONjpnF8dN8YLITf/LDH+Lhgw/HsH5UsKrrxkdhWG+/+Qbefvv35+ucC0RVoOpJQ3KxhJHOp/l8EIVt4zylk5PhjGRYqafAHMlOq4mZzCGjPcBSNXRyUBmWYE/y8CJRJMkOxig4ZFIZOO8Y49ltt3ByfIyzc+ZJDpEgiJuMkIxGkKJw09hDr91Bo1nD8eFjnJyeSE7qxsYmdja3EUcE3XZbUi1Y85X5rcl0HMVyXoBKq9tANMEIoqmwrRRJyqaK6HYHwsjVa3VRS2XoL/MjGXbLOSF1Y8Osm1qWepo8J58NPkNn51URB6pUGohFk6LKSrBC0KwMXnmlhM3NDaSiMQklJjjuD3sipLi5uSlgVYSCZnSuzDAcUISJa25EStb0PZb16cgxRuDbiO8xBJWssOTOZnISBkrASnbw8OAxTo5P5TkmcJRyLJkwXn31Cr74xU9gbS2F/QfvoN9tgJhsOBriEfv+7FTCqF955boI+fQ7DOWd4eysLmC1VNxGLr+OSDiD/YMj3P/gALUqRaWAZHqMZGKCSHSIbC4m5YfIcCbiWdTrPbTaI1E9PnhUQas9Rjqbwfp6EZPZALl8ErEIY7PH2N3dxtrKqsyRkTcRRlLCtid0oMdwflZBtdbEdBJCtz8UhwNzpAnwqfZM5pHjRcCaiJOJjmM0GaLVrqPdaaLfY/jwGOlMQhSkyytlJJIRrK0Xsb29LuHtDNumYjPrmxKokrXnXCMrzlDuq3t74pD42c9+JorNFJ7ChHteDONZSNpNBpOjlUhEkUjHxT4Tx0hvIG1utrryuQiTsURTMo14JC57QzyVxnmtgePzKpqtHhKxNKKhGPodKheHMJiNMZmOJFSeuiTXru3g9ZdvyrNIhrVyXpGaw/FkWljq6zduSKmlhw/vC/hOJBMyn6PRNOr1Ic5Oe2j0k+gXbjtmg8+wmn3RKtDblLOnrXOaKe/bLDby5TlDgnW/WbbHPg2winbLM+DVC8D6fPDwBWC9ZH9dBrAuGvYzfIaiSz/83sIVPv0Z13t0yYs/7TCnrM2vC6zycgSsX/zaW3PDnWyosmjq9SZLSo+uluPgwycCTHNB0pBsauK1tUY1DT+qBBsj2ymdQvF7KVljS55QTc4CKnoiadcJmCUQm1BK3xiQkjppxZrUcDclNZzSMlYMlQaxlLyhBS+qtLZsDrmzqDI5Jn/S2Mphpp7YkiM2dNgyXlICRMeF5SpsLhs3fs2fdYGTzg2XdRRAZVlRZcVERMS+1JgzdW19w3bZIu0ycfy6GOaOMWzyf/3+VuNcF8yFtgZCO5cBVjY72CY9p4IUF2S5bXaBtbZbBZv4HWFXHaBiaoj6zhI9r7Ky/NvNWV5wHDwt9tDvaMM/2vBvjqWGsUv+KueXsK00lKVojQktspl49HQLh8ljljCsQVB6EeByGV3pI8uwsu9cIOj2q19Qxl8k9HidB2wnBYekHW6ElWVR+T7PH+NzZpmz8dSwD4vX8ssFuX0cVFmeA24ntFzfUyeNXNPm7anCr7Rbs8ctaGU7NHTYnV8cH2VbFYQGnSwKMOffsyHBPiD2DRiXUdV1xAXIyqy67LULWJlTJjVYbQ1hAbm2VIip5WwcIeb7i4BVQbzpa7MmkJ350x//+EOLLn0YwLo04+sjhAQzb+7tb3/LRuS4gljqLDNzVueG9rvOreA4mWMNW03ASg0E7kGYUMm2h/FoaFJUphOMvKGo3vLZZFgmmaZ0OoNcviiiSqzFSkBJMTIz5aci2tTttCQ0WHIFR20Mej1QcyGGELweS37URFV4OOyj3Wzi6PQEtVoVxWIZV1/ak+NYN5UvXrfRaiAWjyCRiqHVqaPeqiKRDqG4khfl4LX1NakrSlVbCvwQeDHkllEfBDv8x/Ip49FEFIEJVBjOHE8l5VkeDJlbWcX+w0MJl41GE6LMO2Y/jakSPJCQZYoYMRe3nM0J0Odems6mJFQ1kTAsrQhADUfCuqkKLgEzN3SGupKZk8iGGBVhjaIs+5VgLJlKWeccsL6+hnKhjMrJOZqNFlrtltSv7RKYxia4fmtLAOvVl9ZwdnKA81OCm1OcnJ8KOOLz8srL1/DaqzcwnfTRbtTl2Tk7rQnDmi9sIhaj6nIE7VZfyrewdmwyAWSyYaTTVF4msIvj1q0bMkf6vQkO9k9wfFKX0OBmi7VtgdJKCZlsAiOvjWIpjVhMNH5xZXcLe1euCvt5ckzl6ZrUcl0vbkh91Dt37uDw8FjAKEv7nJ9VxTnAkG32BfuX89c48BnCHpHSgMNhD12qDHc7aHWG4lBdWyujXGTNYOY1M6Q4jGQyImkEDD+WZTocElaWNhMjDDgPPvnJT2B3dxenJ8d48PChqBtPPDKeKRSKJUynYcQTKXH2Mp+WTg4qaDNHW6LLQlEMBmNT7oh7nCidh6R8IYE6lYFHM1Nrt9HsiTpzIsocV6Pe3BsNJEc7FJpgOhoin0tjd5tjE8VoyJJRA3Hf5UtFEYHK5QsibHb4+AD1Zg3ROJWtyTCnMZslMehFcXA6RifnAlazRiyCT7tuO0q+/u7n/majsQIfKvBd/p2L35V91OYF6fr6Z//h3y18wc1hlfXK/rfQKid95oXo0vONwgvAesn+uixg9Q2F337ASobVD5vzWVPZ3m2OnwGsRgmY4EdwhgWiDG81D20EYwuWxGC1pQk0rFQNQyofivGp4Z6WTWNdQwOGwxiHsABYDVPkBwm47JXLpmj4oQsW3LI3DBWTPCQpTWJUgoWBZN1EqS+3KLqkoEvGOxTCyLLPCliDIE8N9SDzqtNPwauEuQXyARXIqCHnslRq1PGYYEhsUNBFmUQFKDwPNye3z1wj3G2HGpPaXio4ugZ90EB+2t9BwMpjCT71RcCqwGp+Hofd1zHUMiw8JghWtK9oEGh/ucBxYQOxZTH0vGZuG8ZUQTnHdTRmXUVjiJj5xHmvbKllWBVw6zZrQ1rdcdbruD+XtVFYDPvcuOyUjpf5bDGHVcdpfv8SnWAcR/LcOh7fpzGsIny2ZKNfBKp6hO9kcdum9+c6ZnTtEOAWMsri8392g3f7ZWSdU+57fE71OXPvV+eAOngUXLqAVcdTHRwcRxcwu+DJbZvelzrt5tdSxtYyrCq6JIa9OFJGYoAb1l6Zex+wskSh+6wQsPK6DOf8P37ypzj4kKJLHwawSl9eZj+8KBxYhdDsz9u3b+Ptt//AMKxhHWerDC8uIj/SwF1fls8x0zC5LwEGVFYdiVgMZzVZHWHMZxR7iUn5mX63h6OjQ7RaTXhD5uulUCqvYG2DDGUW3V7P6i2YfFiCu16nLWZwKj7FsF9Hu9FAnNecTFGvnKF6doZOq2EdZCFRHWZoJUN7d7Y2pBbljDRliMrDfdQadQEbkXgYvQEFnZrIFpPYe2kbG1uryObS4uzqd4cSRsv8QiqwEkgToMq6MzI1P+MxsnFZCcOl+NSQdWebHdTrbQEUw8FY8lnJaEmdbgbFDqhq25A+KuZz2FpbQ6mQl7DSGHN7mUvosTSPDUdmKGiIebmmfAxFc0SEajw29V5TGSSk5E1IwmH1GUllshJ6THDI0OBkNInTw2MRB6o3Gzg5OUKjWcFo3EF5JY03P3EL16/tYOx1UT0/w/27d/GAodYi5pTExz/2Ml5/9TowoxJuA9QweHRwLHU7s+lVNJpjVKptNBs9CV0eDI2TIV+I4/abN1EqplCvneLKzpaIQfW6IwkfrtU66PWZoxtCLJkRW4WANYQhorGJ1DhlzvHOzha2N7ekruvp6TlOT86RSuWwXtyhfwTHx8eSt0ogdlap4oMP7oozhaCeYM84PI2dZMoC8nc6/UeSu8k28x/nJPNWZ2OqQHvodlnrdoQre3lks2lxNnBeGraWtYRN/XKGhX/ykx/H+saqANt33v2lOB2SkRT6XSov70gZn+NThn1DFJc5B2oNhukaxWUKRXF8ObZk02cMMfbYDpOyFWM+K2tDs5SRN4U3mArDGgUFtnqYRmYCWCWdS0pHAdvr68jlslLTmIwz1zHODZNCAyRiUXS7bbTbdQl1Zv5tPJFBobCJXieEX3xQQy//OxesQv7qNM8lfWaA6OKK5q8tLtt6mUVv8Rg9zzKG9Z133p2vVcsq0xkRR7ue2S30RR3Wy43BC8B6uX66VA7rIkj57QasX/76N/CvvvqWNdj5VPk5i2qAcBNlJWjWLBNfkhjyrHFntJpMJK9kCYnHV0GVSI0IY+gwWTTwIkasiQ+5XMPQp4jaMGIJr4yEFkOCBSAHaqjakEsFrK4BpMCRw66/C+CxLNOcWRNRDwIphj4ZASG+aBS5gEtK5lggoIa5a/S6hhh/d/NWXSNcy3UwvEbBy3xRcwCsGuELTJVlfd35J/cEE0bmAlLhBe29Snus0I62RQWm3Da4TKq2ya2hq+8psHaN5WW/B8EZ+0sFf3guCUe1+4wPmicyHi6IXsh7tXmMOq7zx9phZi8ErHSpSB8T2KmwjpnzCnYEIE1Zh9CE15o5YJh8u/XIDzGf53uklk9aNMz9PvQZTHecdP6MafgGBJrcOabA2p1H83F0a6hKpIJ1Hjn9am7Fh6V0AMyfFauU7QLlZUulOf5JcaiL7lHG1wro8OlyXzwXgbLpc1PHWeaCM79VgEdBqQsq3edFr6FrgADTsZamMtEZ6uAJ3mNwnmjOq7KsCnLl+bGA1aQtGNElsmPyzAjzzjxDs82aEkQmX11qaXIApEarP8+knrXNgf3R93+ABx8yh/WygPUiA+CpwPUS+avsmzffvI1vfett2QeeB7DqehOcbwL4J2PEIlFhDzudtojXcDwY+mnGxWgiEDx5Xh+Vk1OcPH4kAknhaAz5YhEbm1vCQJFh5TwgaKAhzTIuLInDGpnh6QAY99DvdNBtNVE5OUav1UKcQJGiO72eEWRDGJ1uXxS38/mMALBEPCZho6xD2SZDa8sb9YYdxBMhbO2uCmDN5pOMMZXQZYa8mtzXLjyWjBHmNyKKrbLnwNQa5XsM/+Q77Z4ntTzJME4nFENMIhpPIZvJCgNGJWI62UwfhZDPZXBtZwfrKyvC/DU7TQkzJRDiPfE8/cEI8XgakVBC6pCORzMMvaHssRRZIkvGfEQ6wEyN1r6wrQxN5RrJ9jO8mr5q9hfBON9rdloyHqNxD+HYFKWVDHKZpORO8trHR6eoVKqIJpi3m8HHP/4qXn91FxH0MRuzNE0YLToPGF4byaLVGaHfAx4fnuL+w31RL6ZK8LWrW/j8538Xa6t51GtnGI9GOD05tQzhWAAvXUkDb4IJoxkiwLUbu0gnQ6jWjkUUieHIzJtdW1tHMpHG8fEpTk54LiCfXMFsGsVw4AnY4hp1cnYuYlQE+bV6TZ53OgSoMEyQWqtWBTTHGZab8JnxIdswZmmepITjrq+X4HkdHB8/RrmcluM5n43NwXq3dDDQUePh2rU9fPb3PoVEMopq9Qz37t8RR8F6aQvDPkOBSyK49PDhPsprqwLADx49lDHg+nJ+XkO90RI2noQCo4rYVyOCY0yRTKeQLxbApKLT8yrGU4bfJzAZkroPyxydRWcyx+ikYUg3x2jvyhXs7e6IavfJySmq1arJ2Q+FRRCKqV/dNssFVRBi7muS4dJJrK3tYjiI4lf32qjGXl+21Sy409z1yd3DnvzikyuZ2bM+GmDV6zyTYV2ykL4ArBcM7yXefgFYL9FJPOQyDKsal7qf/yZDgi/nGr/kzQL4ylvfxFekDqsREBEj2haQMqJLdDpzw2ZoCUGRBWOzqYQFEwjNa0RacSM1BIPGuf5NASeG/zJ0RkIdCVajRqk1KuG7NlTXGolqvEtJCVeIR2q/Lr7YUmPgW6ElCzYUPLlAyDCsZIKtCJRlgfQYF/RKvzDsh7mnBmL7gkDiaPfFhIJlRBQc67wR41rKXzxZv9RtH493a8u64YwKdsx1TT+4AJF/K+DWMEWpcWo98jS4XTAg35fOXWSCpO+fyH73PYcEbS6w19GQcEj7Mtq1JtxX2mUfHHUAuADEFXXi+ybkcrF/dQ5of5hxejJFX4F10LEg1yPg4ESbh62bHUe+I7VA/bxrMyYBD25g3gWdD3ZABD8GgVIQZNCIdV9BoK9jq8co2NQIBeNAsqHKDpNp+skAJ2NMm/F3RYjcc7rtGgdCogzYelIl2B07dZgEwaW2T9pg20fvv4bXu0ypnm/OljrlXxTguI4pnSM6xobRNVEB7jOi31HQ6P6t/a1sqvucufnSfGYkOoNzZGrWS87rsAjMuQy4YRncOUHJJW2/gmu91+/98fc+VA7rZcFqYKo6z+VFn+iDeyke9gLAShOYSSJE6taJ4oSOi6MtoPKsz7WwqVOy6wT8M/T6XQuYWBs1Ke/zudX9iqGQo2Efh3ffR61yJsyV1FYtFFBaWZNcVs43KpdmUikBglSnbTXrmAy7GHQaOD06xPnJMTqNBijuFLNMF0FYfzDAaEqjnTXDo0imYxgOGsimUxImy3BLhsxyX/NGQ/QGHZRWsrj1yktY3ywLo0ZhJ37GMEpx0ExMWLmUgWEYct+T0GJhbUE1WgI1D6NpCK2Oh0ePj1Gp1jEZhxCNkK1imZEcxgJWDVs2nY0l7LeQz+HG7i4K2SyGXh/n1TPUG3VRS2a/d9o9tDo9YVizmZIIKRF0j8aT+TPJEOVkMo0IQ7ERwsMH+1KOhWCJQIrAk2GsyQSjJ8ZSiqbb62NIBo/1iKeesHJTeJiNyfAlEZpFROXWRFOwlixw5UoJm+tpxEI9lAtxXNk2pXxYy7Ny3sTDhycIk03sT/HeB/dwetbE5noBr79+A9eu7iCZCCMeC2MyGuHo6ETY2dOzmpTpWdvYRjSWRL3VEIfB5tYqkkmyiG28/totXLu+a8vZhUQxev/hIwwHEzBYYjLguLC0FtW+J6ZUUrsrQksc60azITVgqbhcLOZtvzYlF5V2DdddRpsxTDgez8hY0mFAJeqbN18SwPrBnV9KWDIBK+0eioUxT9jzGLLNkkdj7O5t4dbL18UB0mrXJDe2kC/g1vU3EJpERcX49LSK4+MTrKytobxSQK12Lk5XzifmdHc6fQHh3mQKOkez6TTy2bT02Xg6EqEuzu97+/sC7uORNAYdPgMJSfvqe31MWZxmPAIJ3GQ8jKsv7eLlWzfFAUyhM4ZS8x9VpxOpJFZKBUzGA1HQZg5rsVRCt0Ol5jja7TGO63E0k89mWNUueTpY1aOeXM8UNH7UtfJZgHW+jy4smY5uyAuG9RmbzeLHLwDrJbvreQCrMSTxG81h/XUD1q9+898KaDUqvhraS1U6DQ22+UQz9fxacRxhLkweFou3G2vfGMaucayGp89ySkCxeDwN0CFwMN5nGpFSYoQlISbGuFbDUs5pDZy5Qb9kTA3L4YMoMZataugc+AbqjWob9XQ+0PNzT4UNMQUY7T3bWyZQCGIlm9+o7ZyDxHkJF+WqFgtwusDWBf1q8PtGvMOWiaKuLxSjoGERoBNsm9y6+cLqlKOReeyybg7btwywKvCcn4umacC2pSE3709h4h1Pp4Iqy1K6Y2zmgB++bEIubZ87IkYKVMwzyM+fnAzaF8FPtG/J3BrjwhdeMoDVL2uiYPWJDS/APqkB7va7q8477yvHOTI30K3D4aJ2utd2wRrzqIJz9Umw6PedAlYXrLnn0+dW53oQONMJoW1xwaPbviAI0XMusPeaq+vU6VWmVMdT5zrBvLumBMH/MmAq+ceBkk16nAJW18mi53Tb6M4d/Q6nuAGpPgCTXEo6n5aImrljEY7SQeezyG77/viP/tgC1ufbpj+KEXYpKPoshtX28e0338Tbb1uGVXQB+PwY55TJSTORB+pT8ueQYUCkL2R5sNE7PFbyV2XFFYAz8jzRPWApEbJZnoSLm9I3EoI5GsCrn2P//l2cnrNOaV9A69bOLsorq1JDlMJHFCJiGCM9Cqzj2m/X0aqd4eToCI3qOSZklMYjKZ9D45vjzfzR7oAlasaiqErwMA31kEmnBISxNiaPZS3hyZQlVYZYWS3gldeuI19Ioj9oY4aROIJTqYTUVJU9UBzARlOBgJU5rSyrwpxAiuUMCWLHIfSGU/QHY7n+oM+wTjL6ZPHSDJIWxzFDQekjzGRSKBULWC0UkE4ScI1FBGgw7Ev4Jxlrpvd0ury3MAr5FWEXO10DYgcWOBN8M++QwkLMA+53WbYmjEiU99uVUNmh5yGVZlisKYXXG1DgZ4B2j+G4XXjjgcwDikqVS6sMWEW72ZM9Phrh+HnI5bimdDDsnWFjNYFXb13B3t4mUomk1F+9e/dAlIK7vRGaHbKXKbx88wa2t9akzIo3ZLuAaqWGdJohqiPcvfdQwqfJrpMl7g8HokYcjrKebhorqzncuLWHKzub4ujk/Xxw9z6q5xSzSqFWaWE2omJxWvLQaQoRsNYazbloFYWseB8MSc/nsjI3JxOPK4SAfoL/wZDgPYZ0Ko/BgPnWI1F93t3ZEDB3enogockUSpJ8UIqGtTviFKNIFNlb1v+lSJM36qLRPEc6m0CpWMTrr3wC9fOW5NcydPnsrCbPRCIZkzlAENztdETNWAgAijTFEibXNJeVckmNWk0UpOOJGKahMA6OThChQtg0ik6ji1Q8I4ZKt9+R/OzxaCAMazIREXb1pb1dmasE8WTt7997KLm9fJyLeQpIhSVU/cb1a7hx8yYePTqW8QxHsjg4D+No8toFVvmy1elJh/QlTfoLEiCefr7FT2f48/+wqBL8B7//Hbz77nsLaR6ygjlNN0SBtXvsCV+UtbncqD3fTni5c/6zPOqygFUNK26yn/3sZ34zoksfQvXsWYP0r7/+TXzxq18XMKOef2VY3ZC9mQV9PJ8RSSLdYpkdWwpERJGUwXNYH5fhMSqhBtQa9oKbr1WFE0Bi82WsUTg3HAOGvrGGFkvDSNtY/NVRaDXGkGGZnmBMHXCtRpQLOBTIaBtcwKpGqxxv8wbnfW0VgBUgP2lYMjTVGGgKWvjTNaJdsBAEoe6Y8jQsA6Ss2Vx92WV4eBBzYqwTQsGejIuzMrvt1N+lDwJru5tPKW2zC7Xbhy4bJ/ykw9i5Sr3GrDUvvU+3HzgHYzacWcHPwv1bo3oZw+reg35HQYSMDRtuc0MXWC+tr2kBsh8O7LTTaXPwGZsDQivqFQScep9+W56MFHDb7h7vXosAyJ3TOpfcUEtl3937d8/tAkC3nWRYg4BVgucvUD7Wa7tjpP3gCmUJMNVN3Dp2goDRHQtln9V55bKfvKYLkOfGgdaidSImXOeXzn/tExcsBwG826dqi4jAnDr0+GhJwWjHGeSA1/ncZniwZVkFvNl+5M/v/u/ffW7A+rxgdTG07ik5rM8CqY4zS/vq9pu38fa33/YDxkUEzoBQ85sthabriFh1MwndFmAr70+tU8tK942HGA76c8cl58GAYjRWjI91VvP5rJTvoJFM9ic5naDXauK8WpMQyfNqBXsvXcXHPvam9DfL24zHHpoM5+QWNvHQqp+hXjlCtXKO0aAvNSqnI4ILD912RwAL1XkZTplMZST8cjjuI56eoVhgzdGkvEd2iWGzBC4UOSIz9vIrV4VhZJmTWDyEYqkgYMJEb5j0E5PvOJE8WNZ1FUGmWksEnaTm53AkeYXMq2Sd0fE4hHqtLaVVCCqlpmosgtHYE0CczaSkZiwBdyoVFaGflZUCe1u+w/BfII7+YIpQJIFstoR0Oi8KuOeVBsbTEFbKq3jppWtYWVmTkGdGWE08hhDHpF7oe++9g3t3PxDRKqogM6y22+ug3WpLfuX+/kP0el2TGkQF53we2Vwe4zEFqph/S959iOlsiFl4jFmYeZYN5LMzvHx1Da/c3MFKISUpQkfHp7j34DGG3hRbW9vY3dvD2mp5rslAZ+3+/mPcef8erl29hfXVDRw8eoy79+7ivHIuzG46nZN+X10vYmO9hFhihkh0gkIhxYcXiWhC2OtGtYt4LIvz04bUlaXoEsNYI9E4Ot2BOAyo3Nuo13B2fopGoy55navlFblOMsVQdJZQCqPZ6KDbHyEaSwnbyzlywNzd2QQrpQwSceYuUzwqJjVXJaS73xONDPbbtRs3sb19BflcDs1WDeNRH+++9wuMvD5eefUa9vauyTypVuqonDdQqZB9B8orK9hYXZd+Zyg987rJoqaSSQHwnEME1I1GDcdHh/AmHkorK0ilc3h48Ai9rocwEhh7QCwcl5zX0YyCWzQoWI5vjGQyio2NNWkbx5zjStaejC4Fzxi2TxaepZ7o0Ltx7RrevH1bmNj9g8cYjUI4aabwN4/oxFj2+nUC1otcc78ewKp2y3x/fQFYLxjT53v7BWC9ZH99KMBKleAffX/hCv8oKsH/CID1y1/7Br78FgGrD54kANgak8rKSHFpGpssyB6Lz0WXeNMCMGic2PIVGkGpxrTPMPoKuH4Iowkt5gbOa3IzNxpM5slXA1iYN7f+qGVpaMC4hjUZVjUIxSgU8OGHRQangZ5fDVo9V/BvUY+1IkFyjF3vpF0u7c0wLwc0S/iw1P8jsPMXSea8uQDPNZS1T+cOBCecM/gdUZ+z7ISOg8veyPHsh7DmE/thnRLY7CgK673PjWxrvC4LCXbba3mSBQcCQ6JkFO3K4zOsGhJsxoWCQDL1rMJzMJRSsLYDklzA5LY3yPrq3FkGWhWw8L5MWLoJc58zbM7Ymr5Y3PRkzjj9pv2lc2beNzJf/O8GWT+/D58ncMREAAAgAElEQVQsReQCEr1nF6zJ3AgAH50vLignYHUjCILRBArIXMVrfp+AVZ/fOcNonVYuyNV+dt8Lfk5Dhsa5yev2FRhdpWCj+O2DZK1/axwfZgykRnQADOqzroJKMhY2jNh91oNAVM9zUbvdz+c5sLYWKwVm5uBVGFdJavUvJ/PKPBVzQ8ZxSOk807F4npDg5wWq82fZ/qItupBhvQRgDa6hUtbmO9+WdWh+XiomMw3O5qlTrsU4rqwEsDyEpqixpJRYoRr242wyRL/dFAOXeZLMqYzHaNSP0el1MRx7InhDYMa1luJEFLQJe2OEJgR5AxwdHmN//0Dm8NbmuqitZjNJzKZjAadDj+I9HrrNczRrJ5I3yVQAtnLijSU0s9PqilhNo2mMcubhsV5no9tAKhPGxsaGlKOp11p4/PixiClRpTdfzGF7Z0NYvHB4gk63JeVPVlYJDlPCOvG+uN9RhZhiO0YNH2i3OpJ3KMB4SNEeD6PxDIkka3KynExagAlDTOkNIDjgq9ej0FPHpuyEMRh2sLpSkhxaspGsfUqBawLebmeM4YgCWQkk0wUJm11d38LNV97EcDyDN5gIkxkNs4a6iYgiK9xptzCdeAKwDg4e4ud//7f45a9+htGYLFsSY2+Ix48PUDk/k5QL1nwls817ozIxQTHHjUA/NOpJ6HS918ZoOkAyNcON6+v41Meu4cZuGdkEQ/upetvBBw8PpKYqx3ilXJDzrq+vA9MwatUG7rz/AJXzluRzbqxvyrx58PAe7t+/KyHXuWwR2VwGW1vr2NgsYTbz0OtWUZT8URPN02r2EYuksbG+JwDw4f19hEJR1JsdEXAaDCeIJ5MSVk4Ws91qolatYNDtimhWIpZALBFBLBmR0PF+j2HpaZRKFCcqSq3S4+NDGaNIeIpUMopyMSM1U4v5BJrNKlqdpqQd8d/NW69hd/cayqUVSZc6eHgPf/UX/y+i8RA+/elXDaNLh914hrt39yU0OJXMIBpJ4dreNblvCjudnbG2alNK5pSKJRHzanfaOKmcodNtIxqPIZnOiPBSs8G8atpZCWBiakgbRWSGptMhMkEsQvXoqThKyNizRu10EhZnDUPINzfXJVeXat6NWh29TlfG+43XXhE2mjnhrXYP5908/vPd0gVW+TLV34sA5sUrWrDczeLFngewAn9+gUqw7j/zdX5hYXXsPRvB9kJ06YIhD7z9ArBerp+emsManOJiMJNh/U0A1l93LLDtDzKsX/n6NyRPgw+fMbonsiCqMUshABreWtJBlHSdepbyHUGsfvihYV9NnpLmwrpgi+FcXAwlJ3YuDW/Cgg1L6JdBUIPZXNP/R886XwvMpBWAmjNPAoaoPOyHmZpz+EDEgHIxp+z//k8p1mO/r6q2Cli1v1wVWzmFXbTc+3Wnn3l/efkaXQC1/Qok1HGgAGEO3Jj/a+uW+oBJw2RNQ9gF4+lYhG7m/WfL+cj1NHfTNtI1iuUeAwBOap46NyRggPdkmXPTNr2yMWKNkJK1WJkTLUjEhMS5QM69//m9uvnCAQZ/vlFY4PlkP5t39D51cOT6tOBsHvEclNA/bhVcfdChWcvzDvJFi5b02cLmNWdpnc3rCVDwJGAN3oc+A/q+jKMNmZ87lZxruWBY+5TfcVWW3WssOCCsKJI6g3yg7NcOXgjxtSdaFrLuOpzm88SOB+ejvjg/3HYq66mldOT+raKx21abLGoEjSh+ZEWXdE3Qn0FmVgGpex8uM8128W9VKpa/NedSnhmz1rH0ChlWjQyZ348dG+1vjj7XPM73CVVunbqxTwLWi7drf+pcCDkv3Oncsz71288JWqkS/K3vvG2v60RkUDVZ/AcE+CaKQGa6hgBLP1LDYDxXVpW81PEAg05HjF06MIW1yaTl+wz1Zc4m1Xq5FBD4UQVX2E6nDjFDFc/OznF4+BidZkOM5VwuLSGZfYK7ftfkL3oMR21g0O9jOh5jMhpj0Otj0PPEGKcRzrJMjUZH2F6G057XzhBNzrD70h421jfQbndx//4DUf4lCGXYb7GUlZzJQjGDWMw4MUvlgjB0ZHk5b+jIJBNJAMswX4YIk0lutboCxMhWMueQgJVhyRT7SSYMaKX6K7tupVxGPl9As1nDwcEDYTqpOpvLpuT6FBZiDVCGfVIAjOzWFAm0WgzhneGlay/j6o2byBdXkS2soTccSZ6shIaKEKFRSU8n4qKiO+h3hWFLpQlgG/gv/+kv8bd/+5/QbNSRjEfRbjXEfqDIEp0P5VIJhUJRxIhqzA+ezpBKJpCIRCVMudauwZv2UCqn8PnfewNf+MwryESHmAxaSKdYVgV47+5DtLtDsVEIFmkHlMpFZFJZAfaHj0/x85/9UvrlypVdOX+n00C9XhVgxdq3fN4Ipm7cvIpUOoLTs0cYDNsCwsgcM4Vla2MPayvbeHj/Ed57946oJx8dnwsbXSytimqy5LEzyVXK/42kXqvM7SlzRAcYjpjHS7skiky2iEJxDbl8ScK9WX+3227C83rI51LY3l4zObjRCWq1M3T7BkBSA+P69Vdw69arKBbKEnnw85/9FP/wi7/BjRtX8PKrV8GMmwhzdycz/N1P/x6Nahul0pqENCfiKWkT85JZ5oZr2Pr6qtTNZdgxhasenxzJxpzLs5wR820hytPD4RRjzwguMS9ZHJ6zCXq9jqRxpdNxRGNm7RNxrlxB1KdZ7oefF4tFeZbpeOEzxfSafDaDm9evSuh2u9MRwNoPbeHvj3cvXKuWxYAs5111D1n26dNWuWcDVvfbT+SwfusP8c677xnNjwvuwq1qYQJOZvjJj3/wlHt+8dHcvllw977olwt74GkMq5txqEY9odpvBrCK+e4M4/MbLMtu+qvf/KYwrFIqQOuFimfNz+MT5VwKKUxMrURz72QvtQ6oPbPNO50zM/SvS06iMUYpOqDnnee/Cuj3XwqodDlRg0/BqhqrrvErhpAVnVHGTNV+FfCpaq8LjoL94YZXKhh1QafwKgrKnJxPAjr9rmE0TetdBtAF1cYwX17WJsigBJk2vVe9D5arCTPXywl/1Osag9rkI5PpoOfWzb+bM+B6L7Zep/aLgiQq+7rvaQkZAyKeFI4isFegIu1lnVtxamipCzMfhIW1Dghjxy6GuM773n7G+1ARquDYaUiw218uGJkDfPtFAVdWdEm/o32o/aKgiSBDIOsSttQdZ5e9lHM5OS0L88gydfyuAZtGoGphbjsh0jrmwXtetuUugDkruuTOeRdUqoPDVdLVdnC+BM+lIcEu2HLPrX2s/fhkW2zJE/u8uoCVHiptmwusNdtbz+WuS3odHQPtHxrF2reusJiOQRC86j27/e+e25n85rkO5nsz39JlWJ2BmveB6gNYVpF9zzWXLMUf/W9/FBBd+vUD1ufaLT4EYGVIsPT6fPmzcRdhI60mQmtq3FmWlSVqJB1kRsDqYTzy4I080oAIUemZIcOhEGKRGCKMn5SIDFM2RC4V5pyhCqwBSPEoQRnPN5NyMAyLPTw8xOGjfVQrZ8KE5/IpK5A1kpDTEOuwjvuS20llYjplqYxKhpXMKdcohoWeU1BmNEUmncfJ+REa3Qp2dnawu7sngPbxo0dotVoSiimaUKEpUukoNjZXsLrKXEoywgkBrZxADJnk3GCpEnYMS59INNCMgksTtNsE1R7G46nkz9brLQlTpeASRZLIqCVicezsXMHu7hV0Ok28+967aLcbWFtfwdpKCeWVouQ/avkSAdwzgtciHh/WsHv1Vbzy6m1sXXkJoynFdRhZwREx9UTpnyFgpTpwq9GS9v/VX/6FhATfvHVNcnhfvrmLw4M7+I//8f/G44N9pJMUVAxh2O9iOhlhheWFVlfgjUZotJpyn3Rsp2MZGcvusI3xrItsIYzfuX0Vn/ndl7FWiGLUbyIZjwu4+eU794QN3tjcwcraqoSy7j96ICHUBO7tZhcPHzxGqVzC3u6uhEhPp8wZnkpf8BjWvyVg293bwfp6GaNxF7XGKdodAjpPWMGV8iYS8SyODk+w/+BAmOx2eyj9kUhmxHlAsCqia7MxYtGohNqGpixX1Een3wJzW3ncdMZ0Jwp1xAVIT2chmR8sAUiVaQpLFXIZhMPMl6aychfT0ASJdFLmxd5LN7C3d1VYUzpfDg/3sf/gDt68/TKu39wBQn1EEzNUazX89X/5awGpN2+8ghHB5iyKbptK2B3JAyaDT6eBiG6FWdN3gMPTE8m3phhSnCG8okkSQ+WsjnarJ+HALGdEZ4XkJ7Nm8YxCWQmJFqCDn4CVzhI6VtptE0XACAK2//y0Imwqnekss0S14+nYQ+X8HB7D+0PbuNMyKsGXVf+9EBg+teTN8m/NI2SeWS7HLOZPANa3/xDvvPPePDc/aLfJfS0RgvzxnyxGYgb39Bd/mx54wbBecib8SwOs//ob3xCG1YAooySqNSj1PQGp1IkTcSRjXAszxtQth1UDlQ8lRNd2dsiEFRpSzLB7ek41MuVzB7ToMBEIueUo3GVnbljqZVzm1TKsCtoUhGupiqBx6wIJvbb73WcBVjnWGshy79Ifi7Vsed4nAat/R0GjP7j46Xf1OAUacm/0pVpjWfs2CNpkTMMsh+CrxfJYCdN03AWywFqhANeoZ86yKvvye5Z8N5uNJngGmERVSjZ9aeof6ssvW+MLsrjzIfioCh9tHSgXAVadX66TIAg6dP4pkFXRJb0PBejq/JiPiwlmXGAA3bmybGl5FmDV75gx83NYnwSJ5silpVkuBSyM82n+XDlg2b1v936kH5aUkHIFkObMYUDcyD2nO6/nINZeSJ5HCzykDxigQYbUOs3mZaVmhoGf/3NUl8142bBzF/A7okjus+L2uSrM6nkvAtsL46GiaQHAOiMNZF/us6rPo/wUcOWvC2QeRHEYIXz3u9+TnMvLvpYZR5f57qVA66Xm1OLVmJ/2rbcNYFXQags/mbUwRI35+aYwD5+ejshUESQOReWXzKcYxqMR4qE4kvGEhMLGSSfNIyum5EWFpfVGQ6m7KuG14TBiImbEnH6jj0DGtFY9R+XsVGqAViunIoxD0MBQTIoSUcF3yrrLzCsVxx8J34mUcun1hiIixNafndfQG3jI58uot2o4PjtAvpDH9vaOhINWqzVhTdMpE3ZM9nE87mF1rYTt7Q3k8lnkilmUyyVRcGV+odSXDYXEkUtQoaW0CJLJLLMNg6EnKq9tUXolUI/A86ZSi5XhtmQQCUQIgE9YkqffQS6XwdpKGfkC8wljwkoydHk8jaA/mOG82kUsUcbX3vofkcqWJYQ1FItjGophPAG8MWuKkk3mHpFEMpGS8i737t/Dv//3/w5/9Rd/Kfv5q6+9jP/lf/6fkEuH8dO/+a/4f/6v/xPeoIt0iirKPckJplhPhqAuzPOOZc7PphEkYgXZF7qDBgajGmLxAa7uFvHxN67hzVdfQjwyQ+28gv19qv42EU/kcevV29jY3pHQ2vfvvIv3330fx8cVUSEmu7e1voYrO9tg9T0KY5EJLpcL4ghgzVs+f2QNd65s4fU3biEWB+qNM6kby7xOrsNc47zhBN1mD1MKXvXHInhVrVIluCOhz2Tr4/EokomE6EfQqRCaAD0qTg+7orTb643Q6XNdiCKZzKFJZeZmEy/t7uK1116W3NcuSwANO4iGRtKWUGSGaNxEme3s7mF9fQvRSALHh8fCFj+4/z5ef/0WPve5j2MaqqPZPhGHzPnZGW5cvyE5r6xDSzXeeqWDVqMv+c7nZzWJDGBYdHm1JLnUnUFPwngzuSxyhTziiYSoa+/ff4iT4zNMx4xYMfW4mGtOESnOR8OsMvQ4ItEsLFlDsEq2OZmKi3gUj6HTp9/rwxsMkU0lBbCOvB6ODk9FAHIY2sH+6FNmIbHso2sb+iuMv2o9nS+9iDH9zQDWZfbAC8B6mV1p+TEvAOsl++6fPmC95I1c8rAvv/U1fOXrX7ehwJb5sgUmFYswzCkSZhkBqiQyr8XWaiUTa+soGvDE8F5jfNPzTdl3vgybqAqZJtxWFydV8HVBKz/jBuKyogIGA/fEkGA1cOcgk7UA50I8VuzD5rmqgWDaZOskBkrZuIAn+PsyhvVJwGo4IZM6qve/hJ2zjIt7jCtO495q0Ah2+8XUWzX9sAyw6r3SGFIgpqDCZU7FWUGngnVAsC1iUEcic2NTjXsCVm23GPTWYTB3JFjAMx8ToxPq94cw0uwbghFna1riuAgCIAVuT05vJ9w5IAzkbiYKSvke718ZeX1f78F1MJj8SnOW4JzQcwc3W+krwbmLY2+ejUWBnmUMq3sdva7bv9rvwX4Ighkav0HAGnSAaB+7oO1SgNXuKkGQ7bbTnSfSDueZWAhRt2Vi2Ba2b95mC1jFYWFqLi0w0S6LrmMYsuH/hr02UQbuS9YXW8JL+1avuQCOg+JJFwDWkHWmuABdr6fXn1k20NStNkrU0t/jCb773e/j4cOHl1yx/Wfv0l94Igv7Kd/8kID17W+9bZwcblSBPPNcNS3Dap4gC1inJpR66omQTL/XQqtZQ6dRE2M3PAkjmUgim/3/2XsTYMuuq0pwvXme/vvzkD/nQamUUpKVkpAsy5Y1GEO5HAUUFHRRRUdUB1A9ANVjVHVBUTZNdVdHdEQTRLRtDMIGgm4wdIMxxgOmbSPkQbbGlJTzzz++eb73jR1rn3vuO+/mz8yfcuLATb6IzD+9d4dzzz13r73WXjuNdDIl7sAcXzFYEkZ2KIBVgJHDVoaiUTEiIpAgKO122qhXy2g3GygXCigUNmF32pJwS6UJ5sKydgJ9kWkrMKVADU2Q6Dpbq7Wll+dOsYxKvSkGRayRqHeqMh/TqYz0FWfdZDaVFAaVvSnLxW00GiXEE2ExqCFwykxlxJCJAT7loUpuHpD+sDy3eCwh6wwBkGLgh2hTFix9hVnv2hPnYEqVCaYplaZMns81GY+uLfWGLBWfn51FJqtarrCmNpFIS4/Naq2HenOAhx55L/YdOI7BKASLfdYDQfRpJibrBUSGTJDC+kReM7ZyuXz5Mt544w28+M1v4gtf/Dz2rSzjmacexwf/wdOENfj0n/zf+NrzXwGrK8ma21ZTrk0sTHOohFx99sQV5nGkQGyzXYTdLSEW6+Hg6hTuOr4PB/fNSzJh8+oWrlzeQrncRsceIhzLIhJLiQt1r2djbe2ygCICYhpw0QQoleD4ltDtE7jHceDACnK5jEhUlXT7kkimH330YXFwhp8qByAQ9kt/Ukp3ySyGg3HUyw2UaHDV6aNUrqHeaIjJF2OZcEi1IyKzSskx++hGYmExXmKCg3XPlFxHYxz7HDa3dgT0riwv4+CB/dIntdVsiPnS3HQa8PXEXKnXp5txQBIhU7lZkSW//NIrqMg8ruPwkf04fd9RHD6SQ62h6oUJnmdmZuQaJRMZdDsjVMtttJsDVEodrF3ZkNZLnAfzS7PIT+eFaCDTyrpcyoJZF0wAe/XKGt568y1sbGyi3+3Jeuv3RSRxwSSJ38d9LUgtMiXw7LNKV2iyr5ks71dVs8zrQuMw1oWnUwkcPLCCdquOi5euKjVKdBWXu2fchcj7DDGigonF6tZZ1ut/4lbWz90Y1tdff0M9iwzTTfP5ewew3soIT773DmDd49jdNsD64CPjYsY97vvmb7v9kuDHn3yPAFbl2KuCazKsKrB22gyw36oDWCkbYegoDKsjFRXJpN8v7Uc0oDABK631KQHmQ1XAlkcOS6GqlmG6wMGQRGpwqVk+vSh4jW8ESNOB0OnP6gJrZ2A1qDCZDnOB8UqC9wJYJcDWkmC2vBE8rtDNBOjxyEkpz/Uu0jrAdoGeJ3gUUDkYiuxs/FJg0NyXBiDjpACDRDLiDttJxtSRuIqzs5a7Bggoxmym/vwECyttgq7tWyvzxjgqZwo5yQpVw6rmlHIDVcergiHNgnkBtwl29LzQ19Z7r3jb2pggTY+nCUol0SGZ3cnWQi7omRh7VcPqBYMm8DPlrHr8ZctG4kJ+1GZhzvbVPcFeh5OSYD13vfs0z1u77Zq/uxY8jgGe3rc+bpdpdgyn+HcN7vYqCTZBrj6O3YIPl7H3AFb9Ga1SMK+zbMcpT1CAVTmMe0Glvm/5Hjl+zm+jh7O+NubxmQyrzAUH2JrbNq+Jc4Hki1cSzD6s+nPmtdBjw/0P/Q5o02uqcz/07S6ee+63b8iw6u3o+XPz58S17/jbYle5p7tPnsSvfPhXlFzXmfNqLaAbujKoknk8km7Mqn6fJnvie9BFv9tGu1VFvVoUgNlptNCsNeEb+ZBIJjGTn0Y0zlpSSlpZQ9gXoB9NRKXOkTWgxXJJVCSsRWSfyXCAYKIJq9UUpo+mNWyBQrdyrhWUt4qZTM9Wa5SzevE5yD6tjXoLvf4QjaYt0th6q4NavYlEKoPsVA6dXhutdlvNm35fjmHf0iIWF+fFSKmwvYlqeQf+AFupZDCdz2JucQb+kB+FQsGpd2Vf2YgwrHxN52fcnp9sk8OaVba5CYXp/JsQUyfKgglMarUGAsGISMr5IjDkPz6SyQBGQkExeWLdJus9A+Eo+n0/Ol0f5uYP4/4H3oUWARUNgSp1YXIpi+U/3htdMqwDlVRU5T/qvuNcJmh97rnn8DM/89MIBUfod5tYWZjHhfNv4E/++A/QalQQkX7lA7TaVfRtW9g3AuoW2w0FIyhXmohE6G5ch8/XwEw+hFN3H8C99xzBXD4riQMaAO1s1fCNr7+KS5c2UW+P0EdY2Ek/7yf/ECsrS0glEiJPjVI27uvhwvmzKJc2cfDQMp587xPIZVJYu7ou8tiXX3oV5XIFyysLiMb8WFicwtK+eak1ZvJA6om7fYR8rBPuolCoSMsYOkVT1jw1lZWEidShS7LYD5vGQ/2RAM14kiA4iHKVYB2IJ3IIhRMYDgPY2tqWa8UyHjoCZ3JpHNi3iEP7FwVkv3X+rIBW1kDPzy+g2x1h7fK6yMGZiKHcljWk0dgADz68ijNnDglLS7kwrzGvDc3JNtZ20GrQyCyKXscvLCtZ3oXFeWTzKblH6UbM9wcjYcRku3Fh+Vm/ffb11/DKK69i0FO9Y1nTHImkhb0leF1ePiD38nZhG+12HW27If1+Oc8JnPlM3dnehm1ZCAUC0prnxPHDwKiH9fU1mUdVawqvFE9NFoAaAcRYJnztynVroPXGDKv7TLiJNPh6gFUicm+XCHf5dVZB4xDuSIL39vS6A1j3Nk43NF26pRrW7xHASkkw/6kgUzOCBFNKEsQAQ/WLc2qSZJlmTEiazTFhkc8GROrhBsOjvmKwCFDEcIS9V9kI3gk8ncB1AqQ4dX8CYHSm3vHzEdChWVYBTUp6zAwedzBm3lRDdqeK1GHEHAMpY+GQs1U0qONeqWRkKuCFOP+purQxSyr9BWkmNVl1q1hleZvat3bEpXGVrtD1Ag9NsrnBvcPEaSZZTF2cGgjF1CmjFy7kUvopAEpdM70XeZtT56XXfufoVbDvo9xIOZMIw8l2P45BkowncTD7E/aZSVXuxsrs1FOTKzJMtaSoOaLGUoJ2PQaODNzsS6aBqTbKmZAGO66q43EaXyyOuWzfYaXMxIIuExGwr9sU8Tj0ADtghMfWpUKA0kGRC9KNVM3N4YAy5yCsblf+JtfMN0Sf7qXO2LMui0YbDDYYMDPokrPVLSQdN2gv4DGTDybwMMHQGJirRUpvQ5mVOVfQz4TSZF2pnjv6q3qnFmaKDlvq68bbVNseJ3RUnTpr1HgenPsasNLURkCiM46KeTfkuQ5bKrPAcYOVfTuAUs9D1dfEod7cNVjNFUqC1ZyVpWSibl7X1RKkyPnJnJ9k5OVMPWy1uj8m71ABjEbvZTNp4I6hY6rkMrbOWuPW9juScJntTtLFZXt1HTcBmxjz0Pl8DJrdJIi+nrIRsrxK2vqbH9dtbW7+kLpRAuNGn74pYH0bzKren0iCP/QhNfOkT7Uz5zjurA2Ve5PrtSpJkHntp4ySf7OBgS2gtVUro1ouiDGN3W7JPUqZYjAQQjKdRjhICS9bkgRU/WA8IkE8mdZisYR6m/WDAwGsAQwFrA67XQx6NkqFbTEMYtuXcDCIUqUoATrr7rg9rgW8DwhkyQ6x5nFze0fqF8lO0QuakuCZ2XkEwiHYw564rVZKZIQ74h57+MCqBO1Wp4l6vQLbZluPobCclKpG4qxPtQVw8kWwyulLZovfk2ml7JdsLVnTjmWhVm+JUy5BEU2HCCKlLY6PNYQJuV/ZboXGN92u5bQ3o7ERTaYSWNm3gvmFeUQTKRQLDQx9MZx56D1YWj2BZmcAXygmRkuvvvYqvvTFL+CDH/wgNjY2pE3Jo489LvW0lsV6W+W4z2nCsa5UKzi0/yAIIQddC5FwEKlEFH/9lS/hr774WUQ5rv4RGrUKqtWSMO2RaFhYt0KphDhdZsOA1SkCwzr2LWXwwP3HcOz4QaSEjQ3A74vi1ZfP44W/+TaaTfY0TaDctERm6mN7lUhIeoEyGcCWLXMzefR7bXzxi1/E5sYFPPzIPXjyyccRDvlx9eqGgO71q5t47bXXsL1TklrT+cUwHn/Xgzh16pgAUdZj1qsNNKodbKwXpF6YbDPZ7WariSzB9GggPU6ZlI8EyOqTqeezlb1XLWlFVKm1xF04GEoglsgIQ07zJbbCKe4U5frSuXd1ZQn33H0YrXYFly+9if7Akr6sBOB2Z4BSqSa9d0OhiMxTysmrtSYefmQO73z8KOJxxix0X2b84sf25g7KpQYaNRvNGp2kI8jlFjCbn0Mmy2RLGvagh2KlLA7DNHkiU8/7kq7CVpu1qj3UaxVsXL2KcqWCcCiFrsV5OkQwkECr1ZP+rnm2FwrTyIumViNQRUJVAuOocrmAcqWEdJJOyRlMT6cRDgHLS3NSN3txfYTf+0tVXubBd8aPZgrcXMFULOR9Xb8W9uag98Z1tLvXsGnmaBMAACAASURBVJJhdZ8luyqS7wDWmz/Rdn/HHcC6x5H7u8+w7vFE9vg21q+SYeXLZK90kKcDbmbFTQaQ72dBvunyyuyxy5YxaHMCXM3IuVI/be6kQaMJeJyAmpJglzmRYtkxW6WPSXhGggonYPTKRV1AavSQZewsx+HIjrkJvo+SHg0oNOPiAgG3RlaxA+ZiSVBqspsSmDmgw2v0NLk4j12YdRCqJbv6fBzYLh+TB4KW3ElNHJSTs7S1GS/ICmwp4Kp7ykjSwJFFa9Aj5yigWIEH8xx0/aAXYOmxklJXI+GgP+9uW4JWDZzGzT0IevRLMS4K7XnHeWKcBM2oY9Xv08dqttEw5dRuEsC5DvpYe2STA350O5b03qOGkUmVeq0hskzLtvFD/+iHMD83iyDdKAM+9EZ9odCZ1ae0MB5TdXIMZDgTXMBqMujmE9jsh2vMd5m63gavnnvWBCdMk0yMnSEtHm9nUnqt+n46MNYAu15mWBkTKfCtX6ZE1r3u3jplh3GRh7Y22jLNmjSbPJx0QVYSa+7PkQg7NUzinOqsDRpgTjLlqm5ev0wAbyYKfIbCwvtec67pNU6YBgegT+yPYlZHOjxWAYwTHfoamveOPm43eeIA6t2utV5Pf+OjH8Olixf3uGLfBkmwvvfMPe4RsO62Jtx9112gJFjub+ce13WmgsjkHlBmfe6umYRiAgk9+IZdDLtt2O0amnUG6HXYrTrq1RoqlaokKtK5HFLJtGyD4IzXmA600XhUHExpaNPqdgUQUU7KbVeKRVisr+vZUkMvbdGYiOoTbNZRrdaEDWIgT5Ar7Gq/L7WGrNlkSxkCNUqCGy0LpUoV0VgcK/v3Y0RwsLONna0tAePLK4tYmp+TnqQM4AlaafcQFfAREXlqOhMTpRGfmXrukEVtNpsOi6kSgGRNCWDprEuw2mrZaLctOV7Kgfn5QDCEYEjLpAmo2GPVkqRwMkF2sCm9R2dmprG0vIxYMgPbHiEcy+HBM08glV3E0BdB0+6J0dLXv/51PPfxj8lz5tjho/iJn/xJYesoj5XnY4DASH3ftW3U6nVkUup6UBLZaPDalfHKS9/Ei9/4G2yvX8HW5lUB7ZlMQphQOiSTwWy0GwJuIpEhUrERrFYRAbTw4IOncO/pU+LGXCw1sLlVxYW31mFbA8zOrGDkT6JQZpuZEtqdujz7p3IZzM3OYGFxAflsFrbdxDe++ddotyrSB5cAaXYmh55NdnRGEgKf/8IXcPHSGjKZKJZW0njo4Xtx7Pgh9Ad01a2isF1GrdzGhXNXhMUmCGMf2XqLfU2rIimmoRTXhn6XPYCBSDguz1ibc7A7QKFUw3ahqloHxdJivMT2QeVSGdUq52RP1kC6Oc/NZhEK9mF3mwK4adZ16MARcQiulJtYu7qFjtWTnqhMbtQaHczNjvDOd63g7pNHhB2u14voDboIs9+8L4w6pewtyrKBZCIrUmHen6lMCjGyqb2+OCxvF4pyP1GizmQNHX3Zv5c15ZQbU23QaQ/QH9DIaYB6rYtKuYVkOoVDhw8C/gE2Nq9KH2D2KWYit15rSvseqgs4/4JUbvn7SKUiuOvEURw6dABvXerh//jjhlqBvLjU+Vk6NLjtACcBqzyTbgBax59zn5qe9dWlNIyn9a6oU/5+PYZV38eaGHBPxklKSgWEsec7DOveHnN3AOvexun2Maxnvm+Pe7zB23S7kGvectN8+Z73rU2X+ODxGru4bIMEGnQ0VK6WOqukTHyUSYAsIHwYS89R1WPPZQsJthxQJNt0glIvW+ACNUeex+3rwNkEy0q+LI1fBRhpeR/lK2ZgqLdPhz4Ncr2AVQfIASg22DQm0p/X71F1mJPuvmNAr4Zcaj49/WJ3uxiSsXbGTaTODtPrspDiruuwTxJMDgUUuEGyM9bqF+NVUYF0bk4ZJVFCRwdM71gqkD5uUyKXTPeZNJIFmmU241kKisXbTz9YHCZagwYlyx6ftR7HiZpFJ3Jl1t68tuaYu1vQAFxhV/dRZZrweet/9XybaOPi88HqdcVd00+J2wDYWl/HP/vJn5Jm85RdxVhPhgEOHDqEH/mxH8Y7zjyAmblZaeyeZP2SyzYHRRqvX7ozpzun9YB5TIkmQOguhkXu49UjITfnsLtPLxhy2HPzPubnnFkzUYer554ee/XzJCg2AaGM+i0AVvfe4zHqibvLjaDXEv7JZXedyaPBn14X5JYfGGNuOJnr+0Kuu2MMp9ev650Hg3xKIPni9+NyBic5J/fkZCsg2aaAsLEsXjsRm9JjnQjSx66Pz1xT9dh//KMfw8XvJmD1Xoc9gtXd1jFev1Mn78KHfvnfCYjUJQUasIqRlgBW9dyQTJsTagZ8/BtdgW34Bh307TZa9Qqa9SIalQLq9RoajabID2Nx9qxMyrpGdoeuwWRqCNBarQZaZGThF0DEWtJoIIjSzjYKG+to1qtiEpNKJsWgiSwYg/RqrYaO3UE6k5E6OyZY+XkCSGnlJuoRP/zBMFptC1uFIiqVGk6eugeziwu4sraG8+fPCVBcXJrHNKW3AaDfY92pjUQyilw2jWQqJmZMsahf6mYJRjmXeQzNZlvcVMn+6QQKn7F6XrbbXXRaPen/urG56UiBFVilyRTHkvc42WIeN5nXVDIlDHUqlUQmm8b84gKSqRwse4hYIo8nn/oA7H4Q0UQWW8UKLq2t4U/+9E9x7uxZ1ColnHnwQfyX/9XPCRNMjwkCJT7PyWorVQDvF0vADGXKZ19/Ay+/9G1cungO62sX0WqUEQ5AwDtbt0xPTwl7qdhxvwCrcn0bdx1fxcljqyhtX8LW+gUsyHtn0BsFxBjq/IUNXLm8jUx6CsuL++EPplBrWpIo6HTqUn9Mf43ZmTksLCxge3tT6iQJ+lLpCFZW5qU+dSqTkHWdCQ+OF3u0JpJhrO5fQCIZwNR0Cvl8WrZFFrW4U8Klcxu4dO6qeHbQdZzsZjgaRrVWRjgsdn2iHBj0+I/KqpBye/cFBeTWmm1sbpVgdQm7gvAH2Ed4KLW0ZK2lLtiypa8tmeJjRxdFnkygPRzaOLh6SJx/yWZWa22RJV9Z20Sz1RF1wsm7pvHoOw8LIB/BRqm8iUwmiWPHDqFaqaFUKEsv2J49FODL+4fJH86r1dUDiMRT2N4uitMt2WcmfKg+8IPJO3qRjNBp1SXeI8M6Pb2Mdht44+wVrF3ZxtzcLI4ePwxWs2xtb0q7GhpUdW2ISVjbbiMUYSshtu7hutBDLsea4mUxJdsuR/DFV6evH6d6sOPkj9eCTb0hDXJlvd2jA7AGvjd6/40Aq/nM1s9VeQ5JGKxUZzpO/OQnfvP653znL2bIt8er9/d80G47w3pd0PmdDPTtA6zveeZZsLXNRIDpqafjrU9JD+M03dZGAwINWPl5thcgWNNHJ4CVKkG2KTNMlDR7qoNgHaxq0DwJiB3nYm14Yhj8UM7K49KLhAZlE4ydsDkq86+ZEAYtSunqMIs8TolBlVxSzsUxdNILjbCfjizaBB0mW6WP3xuseoG5Dl71+ZsgTYMC/k0zoArEDqQ1jQa0GjirzjBjdOgF0C6IdGow+bMOlPnY1e9XwZLqmavHhV+9zCV/x8DFyxjpc9ABum4zY56rqn12cpEGw2oes/d79flrXZcliWDcQiaQMe+sCRDB4JZW+wiIacZzH38O/+F/+lWpFVPH5UM4FJG+kfIKAKFIEO99+r34j//xf5Eeh6yBozunYlfHEl0GiuN5N04E7Hbt3YfrHgEr36/a1k62FzIfjmqbjsTWYHDGoFpJwGXO+SmZVt/r+1Kdy/gczDHU5+kFrOZ5aJMmSTA5jxo911jntdtrDEQd6ZSnFtTcnzoGXSeg7lVT5mseC4HTtWOjALE+F32fU37Jf7Ozsy5g0K2gdPddvRao+1XJkLXKwEzyjOf+OPdvAlRzvug1juP1Gx/9KC5e+C4yrN6LcRsA6y//4r+BLxAUPCrSckkmMDBnHSv/J8Oq6tZF7SFilR7Qt6TvahA9jPo2qqUtVAob6HYqsCxbwKltk32ijDaIRCqNVDqDeCKpGK1+T9XeSS/Tvkgu2TM0FY3BajVQ3tlBpViQa0ZmiesbaxHtPrfbRbPdktFgL84wvQGkdrIroFIn5UQy6Q+iUmvg3PmL2HfgAI6dOImt7S289vpr2N7eQDqTxOxMXnqe8j60rDaCIfalTGNublpAWzoRRjjENTeg9t1sodNW/UUTcYJpZSZEoMzkazBEqXJQQADNgK6yDrNaE5U9jcXCkZgExMTVlJiyFQ7LGsLhCDIJGumkhWVNZ9OYnp5Htd5BKj2D9z79AQz9McQSWRSrdaxvbeArX/kqPvPpzwjTnEmn8YM/+A9w+vRpORbWxkproYBfpNJksclyvvD8C/jWt17E2TfOorCzLdczEvJjfjaH/fsWMTOdFZdk1ntubW/IespxrTeqQKiHd9x/DGdO34XKzhVcfOs1YZdbVh+dXgDtXgCb2xVsbpQFuIWDlN5GQU6e15j9U6l6YaIplUiJD0CpWBRX5HQ6hmBoJMwj5eZ0Lp6eyiMWjQvDfvjwftz3wF1iujQYtTEcWICvL3OAa4zd7uHKhS28/upbYnpFWWy91ZS6V7r4tto1qZ2OSGkJxIyINaysWe33mbQPSd/YYqWGbp8GVvznE7dh6bcryrSAmBr17DZW9y3g6WfeibuOH0SpdBWl8jZCvpC49fZ7foSjaWnb8+K3X4dlj5DO+PHMMw/gifc8IMmB8xdex2jUxfETB3H8+CHpPczrxGWYMRKZUyZ+trYKmM7P4fCR4wiF4ygVqzh79hzeOncBvW5X1EPNOu+7BmLRIJLxiKgYZudWEYtmsbFRw+uvXUCr2UUsEUco7EcoGpQev/3+CBcvbmF7i62LhlKrHQiNRLbP+yASGYksOB5lnXAbdSuJ7cHDkyuRRqUOvaYB5PUA5QTDOs7Lutu8EQA1GVhzO9f7zK0CVnlWOG3/7gDWXR//N/zlHYZ1j2N22wCrZlj/zgPWZ/Dks2PAajpqmkEfg48xeBtLgXVQyQWYwYAGPAJ0HBMmAlayfMxyS42bIY3kPsz+rJpR1QZLKkhUq5EGaxpwUR/I4zLZQ5OhNMGPy5yaIMPJwokk0M8MqUe6aOxX/U3JXK8HQPkenqPejg5mvdv1TsUJSbHhamoCVoGrDqBWQfBYG8kssH6Z52zun7Vkemw5mmQT9NjK71kfRX/DgFN37Mg59bi7gNRhX00QY4JVDXZpEK2Ne0yQYNa0MtIiaPZKp72gdegw9K5knckLzyASvpqMnAZjAmwdAx5x4OxRxtXFf/4zP4svffGvhGUmUGXtkuxXZINKKcAxDkaCUpd3+Mgh/O7vfhKpVFoAtDR4N+aSJDk8El91/cbyP3Mu83szseIFiPq9emylj66RrDFBlLsdB1CNzcicZI8xWObYCuhj43un1nwMrkxTL7OmVtWw6nFW/YomTZBMWb6Z8PDOef03fX5KeDEG0fq66TF29+lsSH/eHCe9FrE2bbfxnUgwOFJt/Tt9b2l3bPdY2OfDXXuUJHIscyW7xR6s19IBSjY+npOSuPP0HNbH/pGPfBQX9ghYb5QAud4j7qbpze8AsHKf99x9Er/yy7+oDIAdSTDbXFD2SMM9KQ8IsD+n9O5wEg9DYQEJWAc2k0h9+IcWKjt0hV1H2K+MbQZDtgixpC1IIBTB7NwC5haWkEpl0Oi0BXBKsm0wRCQcxuULF7C9uQG71VbtvoZ9tOqU+FoKKPsDAlYtuydAj61WaJJEL4RIJIR4JCpmM1wG2LeT4x0M0OgmJmBjbW2DWVvMLCyhWqvj6voaSqUdaZMzO5tHIhnDYGih1aqrPpfZNPbvX8X+1WWk4kExnlEtc+gSy/6vTJIGkctNodNpi1xZGzGxNpeOr51WX/ZF4MSxoMcAHX0pwWQZA3to8kXg3rHpEhzG/MwsErGYtJUhM7i4sIy2NcDU9CJO3XMGoWhGeoXGUmmsba4jnkjgl37x3+MXfu7nEQlHpF3K8vKyzNlYLCbybD7+Lpw7hz/79Kfxta99DVevXhUZbZCuuUGlLEolwjh8aBWLC9PSVoa1lZT6d3sWevK1B6vbQjTpx+pSHo8/dBrZWFhMsarlBipNG2cvbqLTC6PeHkhrFq7tBHdiMuf3Sd9UqT0OkFkmwKfbNo20okgk41IDyhrX4aiLerUkDsaxCA2lwlJT+cyz78bJU0cwQhv9Ia9DSdZ6OuXSfbmwVUKt1EaxUBOn5K3tbbx57gryszFkcwlEY0GcPHkCK8tL6HW62Li6hVKhisJOHcViHa12VyS3dDSemV9CNJ7Cq6+9iVKJfX3lrlfeD04y4PHHHsL73/8klpfzKOzQ+XcD1VJF5tqwH8RwFMbFS+t4/Y3Lcj8kEj68732P4rHHTuPV117ESy99HftX5/HIow9geWlG1iSGWmRvWWPM2ub1K2vSamd13xGkM3lpjUTZ8NqVLVxZW4fV6YjU2TfqoVTcxKDXxnQ+g6mpPELBJOLxKdRrPaxvlOU+plpqu7AOu2cjIu2hgrhyuYxioYv+wIcgzcRiAQxHPYzQQ346iRMnDmI0sLCxuYZ6OwE79cS1S5ZT+qXXb50E3G1t2xWwygfVu78TwOoFyXsBrNccozzU7kiCr/dcutHv7wDWPY7abQese9zvrb3tpiHInjdHdpWAlYGmNl3xgh7Fsjm1hG7QdW2rD10HpgEQb1ZV0+kEeipCm2A7zX3pg5bg0U+Dip4wuhqEUp7C4EQH62wWz4ypBknm53WwyO0QnAmj4TjgutJfI6DUTq3mwOmg2QWUBmj3Bo76Z30+5lfzuMbnO64JdkG6A5g1cGAmVrvo6hpiHVhLfavzANdBol7cTQAs5+0wQlJW6rz0mJn9Vc1zMsGUThB4kwHmWJkAhO+jA6gLBhwv3gkw42NbGVVDq4GG9zrqsTLNzpgxvvbBYPQQNsDDBFCmyQ8NRDo2fuqf/xS+/vzXAMrbHNdWMS7VBJ4hYafzoy/IgmHgwMGD+MNP/aFY+odC/J3BFmvJrNFvM8C6PUeObiZbdpvz+u/6Gmp5IM9V7k1tI+YwuToZMTEPBcibMmU9UmqMFRujzvlaQDhuNSXHIG01lEkV/2mmXQcSAiDlBh+3oNHHok3A9PhrsyvzOuvt8Ks6FwWSNSB271Fn/prJCL0f/V73LJ25pLyMxn1P9bnqMfXeq3rd0+ep5758lW2p9Uvfp3SyYmKHv+MaZd4X7rF47jW62vJl3pt6vn/kI3uXBN9WwPodAlV9rvfcfRc+9Ev/WuS2XO9ZWz8cKOfcWqMsd388kZJ/lEvKNaehUqcFX7+LbruOfqeOYa+FRqWEZnUb4RATdJxj7FdpodmxJdCenplHPJkRdrFN11lKJAN+cTkl47V26RLeeO1V+eofDZCMRqTNTJgOP06arzsYCcjrO/XzZNjLpZK0wmFbFLYposnaVC4rcmGyqyKHHQ4FMG5sFzDwhVCtsddqF/F4VGS/EbY0GZHxbaLb60j5SHY6J8ZAy0vziIeh+s12LAewWtLjkoY6VG3w2jJ5S0aML8vuiPkPnXJZZ+8LKldhMfvy+eVz1Xod9SZrH/uytvGcyCTP5mcRi0YRDinAyvY7vmAUzVYfmdwcHnvnk0AwIsAjGA7LePzRH/8ZnnrqWSQTKQE5svY491S72cSv/9qv4fOf+yzWN9cREsbchzB7ngZoyNQHTXpz2QyOHTsgUlWaAfkDIwRCNAvqi/yacmyWV9Qa28hn47jvxFEc3reEVq0utZrlRhevn99EuUmjq5i01SEDzSTjcNgTtZa0jhmSrewJ2O91OYZRMc2i0y+vBx2EyYRa7bokLuh+S3l6biqBw0f3Yd/yDFYPzCKXj2Nnex3F4jYikaioUEZs5dOLwO700Wi2UW/WsbG9JdLhVDoqrYoOHNyHhflZ+AY+7GwVsbW+g51CHcVCC/VGCyN/EAuL+7By4DBCkQS+/NW/EQAqrU3FTpsmSQH0uhYeOXM/Hn74PsTjPlQqmwIY240GGo0Omo0uqlW6K/exU6jBtgeIRgN4+OGTuPvUIbz08otY37iKe+9dxYNn7sHcbEbY1rn5PAb9ttSRsjfs9uYmgv4I4tEcul0y9GFY7SEuX76KQrGM0YDEQQhT2QSajRJazQpikZCYaw36bLNzAFPZJdQbPTGhovnTTnETxXIBHSohuj4UCxYada7nEVgsH4sGMRj1EI+HcPepo3j4kftQ2L6Kz3/xsxhiDsg/PukS7H2w71JSaoLQ3WpYJ2ISj6jUBKHXY1ivDS4U8H27gFWMKw2/id/9ned228Wd33lG4A5g3eOU+LsNWPVlvH2A9clnn8Z7nnnaDca0bE4H1Tro9AIxDqcKQNWxCJBy2CTXbVdkEfzP6ZEpJUE+efCOPz9elXQAJzVhzK6TlaVrqxNY8Xt3X0whEkg7ZJAGcl6QIgEiQYljCiPH7GS9TEdUV1FisGaaudWBtjmFpFbVaAeiz0d/NcfLDIDHvx9Lc11w7UgZXbDIOiqlXZaEgT63kJy0Ynvls0Ztqw6szSBeAIEDUsxgXdfhja+FchDWY2xeI+5Hj4MJljQgNjOh/B2ZSxewOmPqD01KiR3u8RrGWp+D/tof9aUFjTdY1zWsat80DhrLw73nwL+J4caffwH//Cf/GZLxBEY91ZqAjJn+rIyl0dNWkjCEZsEA7EEfv/ALv4Cf/1c/L26OInt2ao91bbTeL7cjzYMcOazJuptzRYJog7WeeOCakmGzYNe53/Q8MT8zlmKr0e0bda5q7k22U9LXVN33Y1BGwKoTQ17Aqs9RHsSGGZZcLw9QE5BotPaZAIPGgRtmv+610PeFV1ZryvVNRYg55zVg9SZe3Hk6Gpul6SSYvhbm3NFz2L1mlIsLoFGlAzqppsGw3h/dpPVn5foaFiH62PSc+NjHfgMXL36X+7B+h2DVXUcA3HX0MP7Vv/wXAkqC4aA4xlJK2mw1sLm9IcqD/Ow85ueXEaH0law+a4NphjTqwW5W0Khso1MvodOooGvV4UdX5h8VAOyfyeA9kcwiM5VHIER5aAhDv2ME5A8gGo+JLLFnW9JSZv3KBfTslrjVDrq2sG6O7QH8gZDINq2ukhrTFXZjcwOtRkMAHpnJeCwm/VwpFXdLTeCTlieX19akdylrAlmbum8fGd84LBpH2QokMKAnQ8rWJQsLc5ieySOZCAlgZR1jrVoXRpEAmEtuMpnC1NSU1Nmyhp71rWQm2VZnY72IZqst8syZ2WmEIxHlYg+ftEph2xMCd7a6GY38mJ2fx9z8nDDGsXBYTJjIEg/9YeyUmjhw+CROP/AQ7L5qyaHW8BEse4B4LOn0YiUg7EoC7Ctf/n/xuc9+Fs9/9StoNurilE42k2ywb9BDxD9COBJEKBJAZiqNffuXsLJvUQyF+Nxi/9CO1ZH2KdSME+Rsbl8RWW0yGkae5k3wo7BTRqVho9buo2UNEaCREYIiQSaw45iGQgHpoctkGsdIetiSYR1CyjlisahIVJvNBhrNKoJ+JirZOonSa1UvOhpayOViOHRoEcePr2JxPodWq4qd7Q1UKiWRDs/P7heAeOHCFXm2zC3M49CR/QhHRqg32TuWzs0doO9HJJwUY6JqzUaj3kWzZSEUjUndMPuX0iTpytqWAEO6tpMBZ70rATbPa4q1nQeXEQgOpb0Tj4HqhIA/hK49RLPF78Nod7ro2gMEw36kMhEszmdRKW8Jm3zX8Rns3z+LWCKARDKCu0+dQIpJlEgQtVoZpcIO2Hiwa7HPMMS5uFmzcf7CmtNzOC7S/bm5HKKxAHwjtnOy8Na5t6QWNx6dQi6ziH6XkmiW0EDAaLffEVa/12fv2SG2t9qoVSm5H4pp4WBoI5WO4fR9BNhH8eYbr+Jb3/oWwskFjHKPqiX79oWzansGSyt5fce8ST8fJs2c9CHc+CA+9anfNx+z+PCH/wNee/3sxO+8P4jfhcGwct2/Y7p0wyFz/3gHsO5tnG6/6dJtlQTffsD61Pc/i/e+71kV3LJxum7RYLAdinEZ149p8KKYhXHdGwGrZkb4GT7YVJuYccAmbKDDTrgAzGFONRAS+a7DfJngxWRWyHCQtQhQe+oE/dIzzJFHaTZPtuW07JB1TNey+hXjpM9XfzVBkQaX3kCYPwuL6JjDeN+ng1sT9E8ARXXELlAxAasOluX9PoIGBcJoCKzBhQKDTAIo9o3n4bbykV60qv2Hwl7KeEkHJvrayfavqRkcg1XzeHUiQY+zlyXSgMKU9iqp7Rhkyw88Ceel988elhPg3rhP1RiorId+nJjJg5sBVvcB5bBtQQTxxDvfjfW1q7DbHekRN2SRkTNOchxkh2Ro1FgofQBrWaMY+IbITE3hzz/3Wal/IjiUsXBArt6OnLfU7gVU70mHSTaPx73PpO+x4pBFjmzMSX0NBEwbgNUEYXqM1bZVEsN8DZz7U19DNdfG7LceewXYJwGrCRQ1oDfvQQ1Y3WuqWxypHIv8R7Bvei6ZSQzzXjMlwfqc9Hpggk9z//r4zDGQ89TO004yQXISA4II1viqjLc0p3JAm96+Xjv0/DbXBndfqth9oobVvK76e13Jr7ctvYc9kZlmZj8ipkt7A6zepM3Exb7BDxPh2HcIVifuYQD7FubwI+97lzwjaEhD5oigge69O8UyekOfsE0n7zmNZGZK2rCEI2wFwrKRnrCrjcoW6qUt2M0qRoMOBr2O1BYTiDXEKdcSFi2dziIYiWE0CoDFcZFoHKFoVAyXgDCm6UoaHKJcWEO5uAGrU8GQdbJk5EgtDf0Ih9XnKf9sNCzU6y0Bn9vbWyKrzdOROJVCOpVCLpeT0+U9w9ZXdMelo2qn25U1Nz+Vw8L8HEIhH6qVkrBZ+XxWWoQVCttIZBKYm58VoBmJBdHpNFEp1VAuVFAui+5zrQAAIABJREFUVdFpdeEbss9lFNP5PGLxqAB/8VkYDtDp9lGutoSZpGRzbm4G2WwW0VgUo94Qa1euotPuipNwtULDoREW9+3D/MqcmOeE4EMqlkAykUapZqHS7GJ+32EcPXkasXiadRsI8Sp0uzKWNFpq1BsC/N48exZfe+F5/MVf/Dkunz8vx0XGlcomKcXx+5GIhLFvcR75mSlsV7YRyyRw8Nh++ZmOs31JIGwJ6EynM7Je7hR2sFPZEdUKwTuNi9i6iOxht8fWWiQhWT5EXauqieYzrGMxGeCXY6P6iOyqbkPG0hI+/3USiWCW59Tt2+gPu2qNlTZLPam1jUcCSKfZFmcG95w6hPm5FOrVLayvX5D9BAhCLbov02U3h/37D2J1dRnJNCW6bVjdJirlMho1C4nEFDrNEc5f3MRWoSKO2FPTM8LUkjXe2NhBp9OXhApGIYQjUXEMJnhl/9LBqCWsMWuW6SPBJJhus8RxoVMza7lZyxsJR9HtExRXEQoNsTSfxNHDs9i3nEYqxedXFzNz01g9sA/xRFwS/2wx02m1YLctMdGKRVNyPOtrBfnKpADjCSYDZmYzmJvPIR4PoG3Vsb65hrNnz6NnBxBCCl3p61qXe2NxeRa+wFDaSRXLLVTqA2xuNFEq21Lby4QLq5XIds/O5zE/P41yqSDGVdHMMnrpM2opMRcnE2zudXFzyRNXC7znT3rrZK/3wVsBrO4a7bRwNM/vjunS3i7NHcC6t3G6/YD1RvvV8sVbCiBubzrq6fe/TyTBDKwIWCVIlweSCmrdoJWxNANdIUlNUxl+r4AIWQdxhdSMqANYpa2NMw5Dp/XBJPgcsxFqO5SUKiAsxifiPOzILwk0nZ6bDBi8DKsGNPocNGB1A24HNBEc8FwkMHDMl3TwrgNWr/GSHIXbMkaNg7SW0YDHOUZtLuQFrOY5E+yYUlv9vT5+DVgVuFDN7mUMHCbbBKwuoNR9bJ0+tDJiDiCS54Du9SonoYCSGfS7/RMNEOkG4M6c4JhQmm0CD/M9Gjzw+k0E8g74NI+DQfzYdXdsiuUFZJq2cx8EvG88TN5uDKu+Lvrav3X2Lbz/6ferPn50vZSAaLK3qTgsUwas+9s6Y9nleSdi6A2H+B9/6d/ix3/ihxRgdetencSuc9rqdFmzpuS4ej5KAsHTE1SPpenuq6+VHk/WF3vZPj1X9HjtBlglkHfmhbkUqW2Z7Yn0/FDMqvzd+YDe7zWJCl4GY+1yk0wSgziJLF3L7NmW91jGbXPH88YErPqYdMJFM5q7Lq+iu1MvPWdM2a+sa6rBrj4q+So9V531Ro+7Y0vtrIWqR7PMWUN6roGue80csG7Of1E4GMcj65xThrEXwPp2gao7Dt6BuqVnzq6jLL/k/J/JpvD+xx6QtbjdZuuPijJbCYbQ6lDO2MP+g0fx8KOPYWpmHoEgDYWoliGIsAC7iW6nina9gHa1JG1tyDzR9bZWIxNZl16gsahqL9IT9pZAZIRIPIbs1DQyuTxm59iTM49AYIjizmVsbV5CrboN22qI+ynr9AfdIbrdEbo2Jcs9qesjg0tTo3KlLICVbrKUGLNOdio3JYoctiuhqRNb3jRbLblHFufnMTs7jVg0IvLXWrkkdZNz8zMIRUOo1SoIx4LCrubyOYQifmmbUipU3H9dq49oOCamPaFwCKEIvRTIXvXleepnv2cfjZdstNp15HJZkRgTvLI368b6JpoNttGhKRWdjQNIpJOYWcwjwsaXvR7CvhDiyRRKlTasYRDH73kH9h++S5i/bDIjShNKckN0Q2615Bn+4je/gU/9wR9gfX0NO9tbyCZTcr16dIAaDqW35tzMDDKJJKanMiJ9bg06CMRDiKTCGPqGSEQj6FkdVIplmSdMAjABWyyXUGnW5PtSqSQsM112lQ9GSECrPNMClD0rfwbem3SCVqZFCpzSDIt1y3wWUiodF7Z1KI63bP+i7/9Or6NiGyJhrr2DLqtiEQ4OsTCXxv33HcPqvjz6fbZUqqLWqKDTH6LZ7GJ2Zh+OHjmFVDIr630kRql2HdF4SMD9sBeAZQdw9XIBr509j81CAYlkGkuLy3I9KLm9cnlTEgqs8+S/UJiO0QlpOdbsNNDrN8U8Uj3zx89ljof0yJZ+2CMkk2lkMnSiDqBcKcDq1PDg/Ufw/mcfwVSOZkZFxFNBxBNRaffEfuH8bINu2M0GWo0WgsEwXSNw6dI6atU2ZmcW1LGIH8hQJM+5HHvHBtHttbGxtYFSqYpyqY2+5Ue/44PV7socPHRkH/yhERqtNl5/6xLeeGsTm5ttdDp+DPpqdWVt92jUF4OmTDYl31Nu7ovOwE6/4/oLy+34yy6S4re7WS9g/dCHfxWvuwzrzWNyJiD4+p3f/a23ewh/rz53B7Du8XLvVRKsFkPVCOKhMw/iE5+YnIgP3o62Nrse881vjj2eqrztKQLWZ56eqF/1muColX8kdQ4aHGldvkhjnR57DJgV8CIAVawq38d6RrcnKB97UsY6BigS6DlgUAeIhAy79d7UQbNa2xkUq+o+ZfZEPwwlo+XPBHtSZqh3L9GmAuQaOIjzLkGEKRtxmBkdgAorS/ZYs7eUA3LD3C7BtGGmwqHS23J7n7oMmjpPAZs83olesw74MQGAA5YIHfRYammvArE+t4WOqncd19uZjLGAUreXrG4qoRIUeqzEudCtO+XDk5JJ5wGq3ZSd3rUTDJTDDDqErSZEx7ocma6a+dOGWzQ/8cEvYHHcR1cxjDLZ1L3lsOHSDse5dvIGs6jVPGdKw6TubfykUnNEgb2v/tXz+Ikf/XEMWRvtD4mRh7qPnTpnzjm6iI76CPt9iLA9j5+yJh8GnNPBMAY+4MxDZ/DxT34MIz97Dau5QeddZXakjl/mmDSTdxItroGXmpcKjKl9TwBW5xp463M0YPXe217GciwJVhNf9u8EQhooj9l458pMuBU7RkHOjrwgWe+fv2e7B5H4a+DnJFecu1k56vqULFn3J2YdIIMjneRSxmmQGjp1jZ2tOW16TWAqwF9UB2rOyG71pTZbH0miTSV6tMBF5KCi9nBMoow5xGuqQb1D6LvJHCHInTNUrrfqJft3an3J3qpZrg5GO47rFl98q9Rea/bAYYD5K57fR28iCfaCVX1v38o6v+tT422CVn08eptzUxk88/ApkWwSpG1sXpFVMJFICpvaaFq49z66mj4tkl62pyFgta22SA/R72Bg1WA1y2iUt6VNDQGatGppkP1k7V4XsVhC5JQ2gecQsAY01gESyRSm5xbw8EPvlJ6ZPbuOrU0C1ovSG5QGMkJnienaSGpi6/U2mo22SGhpBNRudlBnUN9qiTyXwIAy00g87rpHs5aS7CrfQ0nskcOHMZVNK0BBppitXgYW0myjkozCsmkU5UNuKoucsK4jNJoN2Vet3MTVK1vCtpJFoxpDlBxhGlMN0elaDihLCqtGIx3uN5+fwr6VFQQDPrRbFtbXN6RXK2WxyVRW2DO6KIcTQVnPh2SCKQYNhMQl2BdJ4vve9QxS2VlxrY2Goli/chVTqRRG/T6urq3hC1/4Av70T/4ElXIRkSCPzYch24GFI8ImT0/lmL2Wn9OpJBKJKCKJKAYhoB8YciQEcIfDBNod2O22jFc8Fpcpa/W72N7ZEfBZLBKwduD3EcwFpE0RDbG4fiaTSZFJcy6Vy2XUG6wN7ku9LgFrMpEQoMo1m18T8YQAUrbaYbJD1n6yuK2GMJZkL/nVJ0wx5c9+7F+Zw7ufOIODB+cAtIVZZGLglTdeR7nSxOLcAZy+9wwikQQunr+IS1cvyPzOZHneaaTiU9jcrEm/2J1ySc4tn8tjbmFR1v/tnSKKxRrKxQrgDzt9sVlnq3qWCsM6sIW95kuZQ9JxuCfPZ5akhIMRmYNyzsmUfKVBV6tREKflD/zA45jOh9HrlpHJx6WGd7tQQNtqi+tzo1IWhpWMJ2XjbGfDBAcBM1sGzc7OqXZRwrKz9RLZXpY7WCiUCtjZKUprHd8gBP+Acn/g7ruO4/hdh9EbdLBTKuHlV9/EpSsVlMtsw0OgzFY2fqntptkVzZ+ovojHaV5mo25HMJh66BpiRCdfx0nYW1nlPO811ts9b2Uyh+l+7FqG9Vfx+tk3JnqXe/cxsW47ifFP/s6dtjZ7uRZ3AOteRgnYE8OqmQ1ZYHzAQw+dwSd+e3Ii/u0BVhUQ364XJcFkWE2WwA3IDEkn5ZPywHcWUZfxCPBhOK5NNANcDWzM+j2TbTLrIqX+1WF0CVwIFLSJk17ITYme/p05Dl6mVEeP5FJN5tJkkPU2zZYrepv6WN19OADOyw7LFXEBoU/YO770+Znb00DZ7Oeq/24yWJpd8tY+mu9xt+vU48l5YeAkDRT40tfSHBvNnJtMJj+r6+xMKag51/U5apMn+dkxpJFxNBg75Q462YZFDcoYwEm87IBJNaYOg+0kMBR+EetR9xJIPz8tPTX6gnqvqb4mGiwzEPjyX34VP/zBHxaXzhTNS0Y0X+nL/GWtXIwtbZj0YL1bz8JCJox/8qP/GHNL+/C/f/Q38fr5NUQTKSSTCfzAj34A//X/8N9I8/pwiPVIqiWGujd1fSQZj0nFgjme+hi1c7KZ+DCZb77PvCZ6MHZ7uHvZaTfBpO8tQwbL7RB0qoQPger4bjKT0+Y9ree1nkPjcR7LqK85PmIFo2+p9z6W43DmgXmv9J3fuecEKi+CE7XK5rGZ526uZ95967EU7xPplSfpAI3e1X0gDspMlKhkhxc0mtdxoh2QwaROAlxHMTLhWq1G+WMfu77p0nfKrLrjaS6U40He7bd7+p1KMqrX4kwODx5bFLnrYEiTmJL06aR50GjIBIMPDzx4Bg89/Kg4pkbjCWESQwG/1Ku260X5R8A66DbEu4DsIdu+UHZZKlaEzYrE4iKn5OdjySTaNnup1jHy+5HO5PDOR59AOBiE3WmiWLiKcmkDdqcha5Q4fktvVUqBLZQIIso1qUnt0ywKftg9tb1gKIJsloxoDP3BQMAyW8UwqN/eZs1oBelkEocPHxTZKx2RKb/1DQfiOituw6mI9Msc+QfI5jJIpVMi+ZTa1G4ftWoLFy+uYWONDDA/T+OlJNJTWQFWxUpR5h1BWJj1ugPVdmVxcV62x3Yu1XoDGxtbYjpE5iwciSMcikov02gigk6riZDfj2g4Iudp90bITC3g1AOPSKuUWDSNy1euoLhdQGlnB/VCEV/+y7/ElbXLaDWbqLNGNxpBMhbHyuKSgJ/lxUXk83lhwO2OrVqOcXkmwAkMscN6ZLspkmi21OEC2Ov2xgmeQEBcZZm4qtUb2NykDJvyahopjRSjqOoJZJ2dm5uTsh+Oe7FUkXNl4omxAUEwHYyVRNgvJlNUcxHYs7ctx4gu0D3exz6faiNj2VKZwvYqAX8fC3NZPP3U47jv9DEkU2Q0B7i6fhmvvcUWMgMBpEcOn0IuN4uvv/B1fPozn0GpUkMoTFOuKczkFwSw7mxWhUANxQKYyuYRTyYkMVIsVtDqWNLz2x8IS6KFQJ3XSUzIAj4UtrclcUs2mYCOzyreP5SBR9iiKZkWNlobvDE24pwe9JpYXszgzP1HceLEMlaW88Ksc+178dvfwtk33kA6kcDs9BSyqZQkiN48d15A64EDByWJwbnMMZe+sExuMMzjtgeUMPdQqVVRLlfkHo4G4+LG3O/1cOjgMg4dXsFgZEurpUtXNtFuB2F3w6g3WKoVlRZydHFmfXcoHBTnYrKsVqeLnfoI/vlHJwCrTk7qr97nzq4Lk5GwvObvf4sM64fJsJ59w4mvrr9kuuv3HcC6p+eK+by6jZfvlvb9PfXmvTCsZhBBiPC9DFjf+z7lEmwGdSaDphcNLfHU0lVeVP03ATsOODEzYxrwjUGaYiP1Z91MvVPjpxlV9XvF5ppGSyaA9IJJb6Cuj0mkNh7GTe/fnJhixGTI/Mxjd38vbREmGTMNMkxwqg2CvIBCn6+Sfo6l0+Y4TAbCTo2kc6AmoJm4qYaqNYxcQ9f1RrOa49pXc97uBmzEEdKTDPGOiVxLB0hKf0UjmFdllo60aZfabTm3iVwLr83kywS57riwgZ8D2ghYHWjrflADA28fUX0NKQ9jwPnlL30VP/7D/4QVOwiRoR4wk8/ghQYmypmaDAxZl6WZPI7uX5Das7rVRTQ7g5rVwzdeegWFcgH7jx3GH/0/fySBJAMwVmvyxboqDfxYL8Rteee8d0y9/Wn1fWW+z7zfzHlgvscL2LwAmH93WwO596/CaQwg1ctJDhjsm3mfa5aW79Tb3+14J85xpFhR/TKPU29P338T52O0zJH9STHqZDug3UyXyDbphI9ee8z1Tc8lbb4mXx22kwyMtCOSfSmgY97Hu52zZtHlGN3acdXDmJ/VyRT9VTsu6+3ezHTpdoDW6zKsb9NjwQSs8/kMHjqxICY3LIqUljZDMmE9ATUYBbBv9SBO3H0K8wtLyE/PCgsUCAfRqRZQLW0KYB10Wwj4evCPWFM5krrSHQEqZWHWQuGIANapmWnkZ6Zh9ZXrdyDEWtYYfKOg9Ff2+/j7OqxWTVp7UA7M4yUjSJlls2mjWCijWq3L53k96NIbiUZRqVYFCLNeNpXJClilC2o4TJOhATY2t9Cos4YviUMH9iM/lZXni59tVPpdtDs19Ic20rkE0pkUwlG/yIETyYSAKe7L7vRQrTaxuV6Qf/VaS2SiU/k8cjPTAha2drbQabcRCdE4KSIJ3EQijtxUToL/Zqsp7B3ZxGiUPWnVukMwxPpC1rnSFIhAJZfNKlVDICZtbQ4fvxcRgtXLG3j55VfwrW++iJe++SJS4TCy8Tiazbok8TbXN8Ss5/SpezCVziDNREEkgmgkilQiLgm/FlsLsbY0FsYoGsSV4gZKjSpngbSeYV0k7ymCxx5b9kjrmaQw2JSarq2xZygN7LhO0syJUvKgGCTxmhHgxGIRAaH1egfdLo24HIUFcTLHJ0YTLtYmU+46khZGUsPa64p8nGPLbdlWV/4W8vsQjQQQ9PdB1fT+/fM4fe9xHDmygnB4hEuXzsPq2QiGwhgNCRjZXzeLl7/1Cv78c38By1K9b+l+m0lOYTQKgabKvVFXJLKs1eVxEZCX2YvVZpsZukyrHrwqNglKLXUkFEFxZ0eeP6GQAuFcc/jMIkDluaVSSVnPOP9ElTGgCWEffp+NRGSIxYU0Tp08iNOnT2B5/wLK5SpeeoXmRi8hl8nivnvuweLcnBhLFUrbksieX5iXa1Io7IiSgUQEQT7HlwkGJg9ojlZv1GF1eyIjDvnC0v6JMe/cfBbzC1OgYrveIGtbQa8fQb8fRW8QwszckiRU2B6JrZWYxKFygMkOih0KdcDO3j/xTNDroRe4Sg2zx1DxRqDCjaFuI+K5HsOqjuP6/cvdeOYOYL0lHHiHYd3jcN0KYJWAGCOcoST4u8aw3j52lUNCsErQai4WXmZQwlhXxjYJ2Ly1lzqQNQNaHSBqAGEaI+kA8No+hSpQ1C7BmhUxA26lIB2vShPgyWEypMZQS/U8cltzSpiA1T0mDxtFQx4tWdbv0Q6SHDNdJ8faSJPxk/EzAL3627ivrRewanBiBt16G16wI7932F09RopZHddm6mPxAlbvz07nomvYJD1OLvDy+UQm5gIZxxvJfN81s9TTg9JVqnpMgsxjMgGr7ncpYyIDJLNKdmmCAscBSUEvf1ACF8oEa9UaXn/1LP7hD3wAUYwQHfWxmEkin0lgaXEW0/NTMsl9QQLbbyAwAn7+v/jP8NWvfgWPPfkUfu6/+9c4eNfdiKbSOHvuLYSiEfzpZ/4MGUoCFa8tcjb2eVQvFYCRHTYBqz5e75h6l6fdgKgeb+980p/VNakapJljac4N9s5TbVmU0y1fMnedW0l+J2DbU9+rkwYiZ3Zkz0ZN7m4AW42EY77mHKi+T/Vx6jVExNyeffJn3dJHrrnBAuvPe8fOWyOsAyDzOjBoEkMoWajGWxAwKQyrU6vq7HA31YE+Vm0YJdsX+bO63xlwmuujvg91uyB9f/9tAtY9PS1uURps9sjmyM1kE3j01BJa7YZIHCkBZP9RmveUdopoN9vo9odYXlnFvafvx77VVQnEWUvYbtXQ7dQQGHWlF2u/10a304XdGoh7KWtYG+2W1JCSZYrEYlhYWsTM3JzUT/MeD0XCIhPd2irKvCYN1O220bUoBVY9KQnAyFYygVSpNoS1JdPKa9Dt2sLUsWa13myh1mhKwM61gNeYfX1ZlNFo0ESqJMY9BGwH969ifm4GoSATmQPpYUkznGargsxUCnPzNFoKIZNjG54QRoO+ADMyqvVqC9VyC1tbJezslJFMZgR0Byj3tHneVXTIUgcDmM7mBBgTkDGfxN6r5Srll2wZRCYzI2CVoJVjxNrX+dlZiU0y6RSyOfaTDcAXoINuEqnMHGq1Dt588yK+8c0X8Zdf+jKsVgtHlhbwyAMPSAsZzv9zb5zF2uUr2Le0jKX5eWRTaSSjMYRodkRFBo2QujbqVgeBRBSBRARrpS2UmjVYfVskqQSsfB7SMZk3BoG7qj0lMG6jUCiiI9dB9YOWtj1OCQnb3wSDPmFaWbJCMGVbypSILLRO/BAc8vHKWIHXi2ZLnPeUJEv9ryTL/Oiy925fGUcF6GxMQyD0xajo8MEVnDx5BOGwD4XiluxDnKQ7fbRbnE+st61ga3tL1nu5l8WZOIGllYMI+aPYKe3A7rUQoNpm5EfL6sgc4zURya1NwB4TyTajEiYXWJpCUzHWqHLuErRyxSOI5PlRvSPbg+pXz3PsdTvwj+iw3UE0MsQUHYMX8jh+/BAOHTmETqeH51/4Bt568wJmpmewNL+A2XwewRBbzQywvLKIqaksiqUdmWccS4LVYrEsjtM9WzGkTDRVCbj7rPulmZ0fyURM+g0vLDAJQzfmCjY2WOdaRzicARDHYBhCdnpWzJj4NybRpdSm2xXAmk5lUWr6UY+dnFi6d3tOyvrvAFaum26CU/tY7GWBuxXgeouSYHUCYxLG+yxyn8F3AKt3aG748x3Ausfh2gtg1QGjCpyHAlg/+V2oYVWZoz2eyE3epmOUdz/9tABWDcC80mC9GW2CpFu5eA1izADcBGBeZsMMMifkrY6ZkH7oCKDz65qO8YJgAkEvG6czazpwlkymsLfOsuIBrPqcJfA0Fj6TAXKzdXzksT7WNC8ymOUxaFAupRr0c1s6MFX1KWykTrA66Y5r7sdcuM1jVLJNx1HWrJuVSeG0DvIwY7KcOm1mbgSK1N8UPaT3udsUGv/NOQ53PkqE7zqhMkAyAYySK09eB9UWxjT+mUw+mPufADKMFJwbwb1Whou1khYrB+tQMIJqlQYfA/zLn/1ZfPZPP4N8LILFZAIHZqZwaGkOP/bj/wirh/cB0QDtgPHx3/wU/s/f+7/w+7/zcTHw6PWH+Kf/6b9ALxBAMJrA/kOH8PzXXsAv/fK/w3/yk/8UPgZKAR8oYe0PKM8LylyhI6lwdQ64lxE2jtsElNc9110uwvWAoeplOk4o6bmn7xk1DyH1T5Sa6Tmv+/1KcCDHNyklNxNBPJyxXJ0O1ern6x2THL7UFo9l+fpaeue5Pl4ZJ4e93w3Amven+Xf9e5fh9vQ1Nu9RvS+CYfmc7gdMwKnPiRJFR7ngPcfJa6qVI8qJVAWfTpsljJUU5r1rgurf+Nhv7eoSfKP5cb2/XRMw7fVxcQug1a2BdmZKLhnGQ3fNiIyRdaxkxMiUETi0my2UdkoolsuYnp7D0aPHMTe/IO9hCxgMu0hEgpjOso/qCI16BfViDY2qBattS7qA85fAiECN7BxbjEzlp4S1Yk9kvtiLtMpepX62nrFF/tjvWeja/GdLvWMmm5PWJ7V6S4Jz9ssU4NNnP0+yezFJ2rCGkjLHts0ekklxzyXLynrLeqstDB0dfFcWF7C8tIBUkrW1A4SCIwHK/aGFbD6NbC6JSIxS3ZC4fJOB5ZpEhpWAtV5ro16zxJBHwGowgiaBQ4V1nS30RwPEQkEszM5iZXlJakDJeNEcivW2NH+SevlAUMAq27FQVsyWPPP5WXkmEAAlUnGEo6yXHAkAq1Y6ePHF1wTgX726gYtXroo8O+Hz4bEzZzCdy0mteKVYxMVzF0QWfGh1P1KUcgeCQI9GUREZM4KyXtCHzqiPUruBitVEq2/BlqQBJcMDcfPvsyUNGVzpbZtFyB8TsKrkpgSUKgGm2NWeGPNI/944W8A4yTExsfOLpJTzjKVDBEGcB5TS8p7itizHcIkmTwEx/uqIFJfrnN2xZD+RED0G2E+Z61JfJMKZLNv/AB2LfW15D0cw7PvQbndFtiylE8x+8FqyKrNP5944Dhw4gmgkhlKlhFan5bC7A2GU+TmrY8FHhnUwEDdoys1j0ZjIle1OF81aG6O+em6wtITqBLWWORk6GtfRxUgYZb7Hh1GvjlCghxPH9mF+NotgYIilpUXMLyzD7g7xmc9+EetrW4hHEsLQp+JRxJJDLK9m8MA77pU+shcuvIl2pyVsMAH61bUNbKzvoNXsijGZ1e6jWm3JnJV+4qDb9yze+fgjmMmncWXtnMinydK2W10k4jlEIhkMR2w55Zd6Xj4/eT012MzlpiQxVLPCaKdP77o6ede2cWJQmUTqbbleBntd476D2PnGDKtEWSqC8qj03FjUMVz47U98fK9H+/f6fXcA6x4v/14AqxloMQx/+OGHvmcZ1vc++wyeJGDV40PGxJDc6HNl/Y8OVvlVg8XdwJU2kzGDOh2sya3tsDJatsubmkGQ7uPKIIKLNWt+zMVLv99lixzjK/cYHLZRG6u4zKJzbvpnfQwT19HpDasXHZPddI/BaMviZVY1kyLHyJo4qbNUWWP98OF2+NDUD2DNtJhA22S3RfrqCSS9zC2PNxhU+9gtiNWLfVDcbFVgrfxiHOnuBFJnk0dwAAAgAElEQVRSP0zs13FT0tuXfThEs+qx6zxYHSmkGluWdipxsZZdmsDbNdaS42G+WhnYyJa0Fbx5XO4YqhpRYcydelnnU2NQKA8l4YpF0sRaoeeffx4//dM/jUqpCIa3cZ8PR+ZmkAsE8O6HH8T3v/9pxKYSSM5m4U8mce5yCT/yw/8Yn/yt51DY3MKB1f349rdfwq/9+q+jadlSx3rfgw/gB//hB/DYE08IyGv3uwhF6Oip5Nly8kMex5hhNee+zHmjt62Z2PACq+stXTr5Mf67Aurm53VdsPkw7Q9UHz2VAFFXnIGYAlH6Zhn3tTXvE3M7al+OfsEA4l7w6m5XX2MnGHNbzDhtlzhmBHtqEqoglS7e+l6SQSUmlITF2DBKzS0V38lscupy5TgMt+Ox3F1CT6ldlPnjJFPkGjCZxI9JUkklvExQbK4L5u/de89xvla3jTO3nfvY2zZMX6frAVY9X/b46LrmbTclH/Taoi/6LYBWucvUQo9MPID7D2dARoxrN+9pWR/FqG+IWoXOum2pM83l8g4TphxnF2bzWF6YxVSakl4b7VYDdtNGdacpwEQtRn5YPUvmWjqTRi4/hUSc/UrVPGDg2mx30OnZcv+RWbU6bQyHPalbJHvE65PPz4jTKgHpTrEo7BGPlwlNMbeJxBQTNmSP1Rq2totyflJrGAyLkzAdhf3+kYDcuelpAawz01OIRumQb6PX60gfy0w+JTJIX3CAgMOS0bWXklT2Xy2XamjWLemJORoRcCVF7sx6x83tLWFQRRYLIJuKY2VpRdQcnQ7Z1ZLU9xIQkf3t9nsy5yORmEiBM+k0VuaXxZjJH/KJAVQylUTXHqGwU8VrL7+FC+fXsLldwqA/QseyUK5UkInGkAiF0bW6WFyYw6F9++V+CHAe2z3kc1PSCmzU7csKm0lnEIxG0OjbWC8XcG79MmpdC33W84Yo6+4JW0jASjko6zqz2YzUIPuGQRQKJVSrZPjUs4vAiXW6BLoWgXDfEiCaSpEZHwq4ozkTpbH8Ryk4P6cTwTRa4j2m7zOOB1VRIjf2B4Rl79qUGqtVi5J1ysXh64l0nAkH1pTy9/RA8vnCTmMztYZzDtA4q01Gmd4dnDPRCBYXF4U1ZA00kwj1elMkvUqWzGa3ZJZTUnahWGHWzwZk/elTgsues9ShOMkxeQ/rbTCScej2KFEPiGydx2HbTYR8bayu5PDkex7H/pUFYZhZ9tJodvDKa+fxwgsvol7rIBGJI8a6byZbI00cvWsa9z9wCguLM6hU2damJcwtP8s+uOfeuoJCoYZ2U9VZ8x8NltkNiEe0uDiDdz3xTmRzCbxx9hVsbq4JmE6k0khEM7Bs1toOUW02YLH/rZMMUkl6H6J0JB4Ag1AW/ZmHdl3abpaM06BVX2uJB8d5VnebZlw1Uer0NtDQjQCrjmcnQhYnxtXnolua3QGse3uavY1LtLcN///tXXsBrGYg8d2vYb1pGHJLl+Sp97EPq5IEa1Bigkt9rhqwmq1vNIDke0zpm8mA6IPRN67+qhkGDcAIVsdSM+W2GgiOe3nq49DAR34WMw0jXHcCLneRcFqxSHDlsC3mcZiBuJKoakB3rRRSwIUEtiqg5s/SdsAJqs0+p7pWSQFUVd9rBrcm8DbHQ7/fPUYPYOU29ENNn7X0w3P6rjpxvgJ1hpxZPuc5v92CYd1ixjvWCkwpWY8E4pqJlaHgT+qBMZ6ZZJnp+qgzCs7zxGAalRusqhG82Wv8DgfMuHWCCl1fA9bdliV+dDoWnn7qGRQKBfTsDuKhIJbnZnBodhbhjoV2YUdcL3/sp34C9z36EAK5LHzJLN7//g8ghCBa1RoYtlitpmShj5w4Ia1t7rn/fhw6dgxPf//3IxyPMeJV0lVT+uzULJkPYH6v7yHTjdu8/ybGw2xJ43wv4+yY3gg74XyvyFHnKuj3XsO4S8WqJC8Y9ImDLQMlZZQ7BqwuQz7JuI7nnfN7N5mg/qLvfRO0muyk9+/u+0zG3DhmkfO6LsZ+kabp9cY7b7xrink83u8loSH9beVmln2owGekWmqxltVQNOjrY65t+ncT97cjWVceclrirM24xr/Tawj3ScB66dLlXW+DmwVv17t33vZT4hZAq6yXANJxP+5eZWuXnuoh6SRjmHCkvJSMF1maeIy1lgGR97LFDAEVWcrVlUVkUzGpyxsOehj1RmiWKAOmUZAtIK036El9H0ESe5AG/UGpUaRsWJhd1qRHyDSyVtGS+k9V205g0odld4WdjcXiMu/JrrL+kn9jkoxSVAbuohiAD+2OjY3NbZQqFYRCYXFSpTmNAMUeGTk65CaQJYDOphGNBdFq1KROcCqfxv5D7IMZRcuqixzWF/AhHFSAtV5tCFi12j0M+hzDkIAhAcx+P6qNKraLO1JjyGPjGKdS7LPJ9iM+6RNKyag8ewasdySL3BUglE6nkUmlsW9hEZlMEoFIAIFoAEm6AA+ASrmJb33tFXzja9+Wlj6xRApdtj/xB3BoZRVdGlLtUKbbor03UrE4ZqZy6HcsnDxxAhECP58fIZ9fetKSRQul49isFrFZKcLi+NNoCUO57nyCB3x0uA1ibn4ecwuzUg98dX1L5N4Ed+zRSoMzXl8qPwj2CNaHo57U7R4+fECm+cb6ugBJyskJighwUxkyekOpSd7a2pIkpVZpiYu5b4RMJoNQkCwi5cA02BvI/KAxoDzPWG89sMbt42SJJAPLZJV6hotJWJhy5SGanZaovyLRsMy3TCaN2YV5hENhVEvs57sjSQAyqLwmTCLMTM8JgGXCo9FsomOptjv0OcAggGg4quTnTmtBbThJpp2glWPD+mUmp61OEwG0xCH4mafejbnZvJzL1tYO/vqFb+DCpU0UtqsIBKJIJ5KIhcMIULEWquDkvXM4dny/XI94QqkTCFZ5TVhL/OI3X8XFC+uwrZG4aFudETpN9jFmAoqtj4M4cHAVU1MZ6e/abDYQiahrGwpEJBFEtYPd66NHw6teT+4tmqZRwcB7iYkoX3wW/ekH3/aax7EypcK6HEvHLipZOVnu4e5sr0yrIQ++GcOqYxBvslbvU7dR/8Qn77gE3yzek2toNADYy/v/3r7nbQHW7+W2Nu97FnQKNkGqedPpgImA1Qw8NbgzgZHOdJpBrQke9e+9Ug4Bgw4IESAoAIytX8ZBsBm46cVclWpO9jM1wYuW5engcDewqn8nrVOMfpnmsfJ7zai6C5CnlY3erxoXtSKagFUH2XpsNWg1s4A60DP3YdaL6c/qY1FAkjVamsUdGyxNwMe9AlZp7TNpamOy0u7DgN3mjddY7Kuuh6zz4uzryGEdplV+7YIPoWEF7JrXZTfJszi4Gi/9HNEs1sTfXMBGQMJWKX5cvboukst4JISlhXkcPHoQv/bvP4zShcsoXbiImXQaj7/nCdzzyDswc/AAevEE/tv//t/gC5//Er7vHWewtXYZjz30AB5+6EHcff9pfPn5F3B5bQ1tu49HH38XHvy+R0QC1RNlwHjOKjSkkhp67PQ8cMeSoMaw570eQDETHhOfvcZ9V43VmDTThhDjMWQwyENjEMGAioGfmoe67ZCguGtkvuY4y/Ew5SBB3Xjbej571wrv8euAw71PnBp5h95Xa41h7CYtjwRI6vObrHf1Asrd5oQpw1VJeVUKQFZOYlRprQOpuaNTrcmuerfvBeTqPNhDWoG48fmr9jpjmbrR29opD/jNj//2dxewOqqJyZtqF4h7E0Mmfa0zCT+Ozo97OisVibpelP3adKQRBomggRLcISKhMBLxOCKhILLJGHKZFFKJKEJBuqz7MOr7BYyyflWYs0FfzH5Yz0imLMBmaYMh2gyOLRvBcBC+KOv92ANyIL2WdRJV7jmCKNbAOXLv3oi1nqqlDcELATDdzwmclEmPX5jYQrEogHAqP435uXmZM5Q5RiMRxCKUq6qbze8fwG63xDV1eYlrzAGEI0GUqwUB3ZQFh4IBcd+tFGtitGS3aZwTQjhEEM0ESVBYyEAogEa7Ie1eeMyUtPbsniRWBKT2+wJUxWSIbaMcVpEzT9rHRGNYmJrGwvIcoqmItDKIJlgzDLSqFjbXdvDC37wI22JNcBytHtcDv6pdRBAz+WkE/T5USxVUC0Vsr1/FXH4aTzz6KCKUH4+GCAeCKBCY9W0kZ7LYqpRQsdsYRsJodS10el2RYsurTxdkP5aXl7C8tIhgJCzsNU2JyGQ36w0Bk6wj5vE3GnXYdkfMpeLxCA4cWFWgdGdHjLPEpbin2mDRGIus5ubGtqzzoqqJRGSOMQnF68N6TcYvZMhDoYhcY84bpYBSOg8+h5TsdiiyZ7amitMASRhNxfSLMVcsJv1gK7WKgNVgmP1lk9i3f0XaD21c3RDnZgFTfO4Gw5iZmRFlAZn+Rr2Fdof3hGqpFgqEBBAyGcJryhd7ADPGIcDlvuW4xM9DOSyzPUzQ18WJY6u459RxaUNjWS1sbGzixZdfkx7FZIeTiTTS8bi0FRz2OghFqjh5zywOHloWN2AeN1sH0Qmb4+X3hfHtb70mLCsTKc0GDcl8VO1L2yQ+J8QxO6JMznpMVoSYJILcl+wjTGVD22phSOO0Hh226ZegzoVGWyIJTmZQ6QSw7T80sQTpH24lSScJTecf96G/33XD7sP5Bn81kZKxJH7qD39/4kOmS7B3a7uB1jsM6w2vyDV/vANY9zhetwJYZbEbDb+n+7A++ezToCzYDRwd8yDv4kEM5pXJ6kBcv1f/3fz9ta6kY+dbDXoFpBi1X2KcQTGRZEDH5i4msOGiIL0NDUMlE0R7M14myHPXLSfYl+3qOhlDAqgAoXqImABT74e/N2t+x/tXD0IvUFFAYgxmTYZNszkTbNwuDKs+lnGigGyZDor5XNUy6jHLys9Q1nWzB4HCepPssvcayzxxnYiHShHsvGTMneBcmQ1pAyL1BgaEEwwV0+VOb0vz2pq3Kkd/0llYm0yZ4Hw8N/U81uMkrpysfYsnldTLB8lQZ2NRvPDpz+Kbf/F5bLzxFn7gB74f9z5wH2L5PHxzc/if/9f/Db/3e3+Az3/uc/jxH/kgPvyhf4sHvu8BUfn2yCoOAugHwnL+kUQKVp/gL6gCIN2OxTFe0oG9XIfA2ICIvxdg45gYmfPDPA/9ey8wNBlF9R7FGHi3Y14fvV3XwZY1aQYbz+um6kevZenN5JSaKQqwevfnBXdmUsY8FhPE6rpRnfSSOiWjjlUDILYfMkGxd2x225cJVPX5k2VjpMXD18kq/T4ySGTeRI1qjo3RXsg8D5XUUU6WAvVdlnKsDSAAUoz2ZC0vt//x33hu1xpW7xww74ubff//sfeeQZJl55XYSe99+WrvZ6Z7DMzACVwaYAYASSHICG4stWSsuLGUFBuKpchYRkj6pQ2RIbPUAksFQRK7wQXhSHAJCADBBQlvCRADN75npn1VdXmTlZXeKc753s18mVU9XQNyFUKgK2KmuqoyX7533333fuc75zvfoRnWV8Co3ukz0/E+jhfJWBnrFY8lBfjIrjRaNbS75hTMpY+tPthihcCDoJVreDwSQjoVUwsO1raSDSMoJZtJtoaBPoNq1lXGaDwTDCEWjiFOF9e29VeNJxJoo6nacQaHmt+Sl9seQfDQUF0k/cRCMknj2NM5dq+yZ4uMagW7YmHJBpF1YluOtY113bf5+SNiMCuVivWsjETEzgmYBTqIhoPIZpM4enQOk7OTqsNcWV+SiRKDfNZ98rW1PfaXraGyUxNjyLIFJrY4PwiKCsUsegEDxrs0nqoaoypkwJ7FNKBiQiVkAJYyXT43qp1nwhcBTOTyAlH5qSwC0aDV1HeBVrWDTr2Hxl5bvWgp7t3YLePpy5exubUnIB0NhjFRKGJuZlrmSi8++xziwRAunDmDfCqFVDwu4ykykLlSDq1gFwsbq9hm/WY4hI3yNirVmthkgfleV4zeRKkoRppDHYrGxLBSlk3zJY4vzZgIwmkEVKmUJQeOxSPIZjOSCXc7TeRzOfVmVXugTh/haExOvOWdiiTGpgSKyEsgQtY6GkIqQVMm9q2tCxhyjNpNY/84ZwkEOXZk6smGx8JhKZKmSgWxubVGQ+B0YmIK2XwBt24t4sq1q0qipDIxFIo5zM3Nqt799tIy1uT6C81Zhg9UBRAo0+mYLdW4TyhJ5rGAuzu7pm5h318x9zndT84HAnkCbEtSWH9ayoXDASCfY6KHMmFjiFvdtpjNRqsrtp5tftJx1uHW0WtWUSh18fCrj8iciey/S1bynJeXV5HLlrC9VcXmZhmddgDbmxXs7dWRTWWljqBsfWVlVe7UoYi1eYrGmDTpq31TPEYDtJDVkDf5XDAJYGsCwSuTEUePHsXxYyexsF7HS3uTBy4pd4tTRpLe3hEcUHX9a50EeTwOHAYrd1jN/h4Aqzuyf+9wcdI9SfDddi77+z3AerhxOlQfVn8g8cMuCSZg/anHHxuMjgv4xhcNBgluERgHjv7Xii31FmPbDGwTdcE5P8iBILfw6LsHWA3osS6F9WvWy9MBOwcCHTCm8YULKt2xxl2FHWvpZ0j9nzsAmap1GQbfB2XJ3LHc9fD1DrD6f8cF3A/03KLpB7rus/yOye4Yg2DYB2RcYO5nPO0YzMz7auW8FjD2Wd41aXwtsBsBxPuC1WHPSXeuIwBzQNsNmUTKiPVar5rRQIgB5/31m4qZbEHSe3j/RgGyH3AoYaAAc1iXaTBpf22v2BTm3L1eufwMM1OhdJvBM90gI5Ltsl4pTCntzi7e+9v/B/I9YHXhFu67/wJSEyU88KYfw4f+/OP4+Kc+jfd/4AN44YWn8MCls5g7MYNQNoVgIoFeJ4pAL4S+2hX00fGuWwGFeF329jQZOQGh6sKtWtRj3DwxNaWn3r2ysRu9B275tvswHCt/raqbE5K4BYfOyf4lb9989phRnh/rV00O7B2fbWh8c8UPLEfBKdsUWVLCHV/tcXzlBX5gN34OA8DOOdSz5JB7ThmQugSHe37EsHoY0CWT3LU7AO6ft/7z9v+en0NGi+6bHFUy40oYeQyrZiZbSIwrAryfx49l9eB2pWLLB4yzX+5OwDpczwhAeI0M4v74jz+IG9f/M0uCD8uqHnKf9L8sEWljJrWtX5FNMQAWFDtYb+6h3WsKRHDu16pNtZIhs0S2PBoOqXdqLBpC3GtRQmaNBmYcH/aipDSYATsBKOEYQRTfn4zGEQsRCMZl8hSkwpGOpCovceUkrNM2eWKv30U8mUA4GvGYW7KY7CfaknkTWVPOBzK5AsY6rxg2t7ewvrYhQEW2TICH64eSprYeBUM9pOIxtWGZnimhNFlCq93AwtJNrKwuY7dakaSSEs1CvoQgwthc38b2Vhnocr+La73idZQmCqqN3NrZwtrWjtpqMYHEmkzOaYJessuq9+/3BJRotESAotvc7SITS2Du6CxKcyWEEiGdL1nDYDeMZqWFUI+9XYOottq4fP0qvvnd72F5dQf1Ftt9keFuqyXOTGkCgW4X7VoNwW4H89PTOH3ypJ5Xuh5n6EAcD2Jtdwe1fhfkVK8tLWJ9Y9Nkxd0eEpGI5NPsWSvnXuLuUBCVvSqqBKt021UdJedNALu7BLEVAVY6HLN+k/Jvuj/nMimBb8pX+ZjxOa5UWOfZFbjSuui5s8fjSURCbFfWERPIRIhTvPAzxWCrdYwlSviZTEbQ9TmXiGBysoBkKmFuvbE4JienkUxn8fQzl/Hc85fVw5vS2Ew2hXiSfWS72KtULLkAmts1VcebTFndZo1mULyPccp/6ZpLSXhXEmjXg1bJkhjBJA2mmND0pK/yFRl6Y0TDMQSpUOqxdyr3to4MvvKTBev12iPQ7SAVC6LT4r2r4dSpHH7yLQ/j/IVTXgugIDY3N/H008/ixo1FTE/OY3pqDsFgFPVaG8u317C6uoF0LIWjR44jk83jySefVcucaDwlUCzjM7kx0yiK0nc+F7RgZ6sf8x/gNfG+VKs1nDp5CkePHsPSZgNXqtN3XG0OAq3DfeDOi5St7ZaMcLXMB776TrLgv0fA6t/77kmCX9nGcg+wHnK8XgnDKvDFPqw/xJLgt7z9bSBo5RcfcAb3ftDqgkrWmB4EOv0gj5ldVz8yzsa6Y1pQY/JiB1ycdGsIhLnPEdoY4OXv/a7EDjgSsLrgcAA8x+pYHcg9aAEcBc52fX5Q6Qdr49fuXjd+nQKQo8TiyDEdKPWDfz9QHQGIvjk7ZEw8xtfrmMrLZV2JC9j94+QfX2u9od8Mak0FrnzjJUdH1oJ5c4AM6f4kBaPyAewcq0F1gOrgvmSUhRm4GSzlqjEabERjbJ0DHOMsrwPI7twd0HOyG30GCROvjGUwR4JQFpo1O5QdllfW8LH3vR83vv99ZNFDZ3cHR44dw5FHXoWvfOs7eOL7z+B3/+APsL2+hFpzD5de8zCmTp1ENxJFJMg+hEEx8wxUGDgZiHIOjzyLUWMrB+adbfUAnI5TyDZK3rzhvLTAjIkcF7SYs68xy+4++9sZ7Wdfh2CX4+9km3ouxZozirTWA/Z82ZzSGuerBfeDQFf3Or60+hlNBfeepb8fsPqTRnq/Wj/sZ3X9sk732e6a7bs5Z4+AYV8LqfHPHAff7vptXprp0jDQ4L21n9wcdc+7G3O7H8O+kOp8Nbgvw+QDA2SCKHfulLkyUC0UCnj/Bz78ilyCx8fb//OhmVX3pr8jw8rxiwUbmIhveGsLEzLm0C2WqddCq816PT6dITSbbbV1IchiPSHnG7pkZ6yfJsFohx6sNAzSs9VXsklyyX4f0ZAB1kDXao0JVlOsjQuHkC/m5B7Lzw6HyKQNkymUlDKtx7Yq4WgI6xvrWFtlD0pCrKBqRHkvaLpDdpdrC/dDOrqSYbt58xaqtQYmJiZQmpjQMyFwI7AYQ7/H5FgAxXwWUzMlZLJpNNs13F5exNLtRWxtb2pPI9s2VWLLmTA21jflFhwORsUG8pgETqWJkuptt7Y2cGNlFZvlPbnMJuNJe1Q6XbG7bHnSZruYfh8pmhOlaQ4VFmCNhYKYnCqhODuBYMzcfAmMgwSq9R5qFT7nIVSbLVy+ehVPfP9JXF1YkcOr5ilrkdstROmoGwyj06wj1OtjbnoGp08cx0SxqERDOBZGZiKD2xvr2Gu30EAPC8vLkvsq6GTv1VAI+Wxa56wWQ7EIyjXWENfRIdseS8gBmWsO1TDsLcvv3C+mp6dUK8oyhnCoj1QqhupeHTu7uwjx9Q3PeKrFNjeU4LK8gUnuqFhydNtyombf32KxpHXUVC19ucdz/uUzeSQzaeyVd7G9va37ODORFuvvypPILqazedAe6fLlq3jx6jXtu+xnyjZOrVZd7sI0mVLyJBgUIKbUlqw8z82AbFD3uiEHbSoH+mJe+XpKgbk3kVnV3O3xXlu7GwfAOFZ0P6YrL9UF/X5LJl/8LxYPojhVlGx5u7yJSmUbbH/aaXCOtXHpgVn83M//GI4cnUG1uqcEzAsvvIQnv/+MGOCjR07g9OlziEYSWFvdxK3rC5r3VAGQfU2lsrhxYwlXr99CvUHn5z6S6QxS6SRiiTCarQranbr1WA5EZPrUa3dUQ0yzM7psnz9/DlOTM1jYqOPyTvHllrJ9irDDAFa3J3Lvcgy6P5m5P3F7h1MYW0jHJcH/2//+r/Hiiy+97PmP7HHeHniPYX3ZIRv88R5gPdw4vSzD6uJs8zZxM9oA64f/P2hrs/8SXnF4su8Qb/3pt+MnH3vrICizepyh66zAgufi50CbAz5+oClg6Bm4OHnGOGPoB7cu4DsISEoSTOt4x3x4zIv/5HWONIvw0I/7rIMA2yj7OSpLHQn2xgCrC1SHAezBrWj2gWX28/QFggcBLi6iPFd3vo5dcu9z92C/b4C13RjGm4bMxqXL/r/zb/4em2IoXesd3wBYrd2wltcWf3vBMJngzJLcG4eM3vCaDUgMv4wdHB/rET2x90djIP3gapSt1rn462AdmHgZyfNgjoQI/NoKajrtHmKBEFq7Fbzvd38Xt555Gg+dPKY6nC308MyVG7hxe101qpQ9Udr4a7/5L5GdmUGrx/YCMeuxqsu08zXgZP0BzTxjWIdtD9j+55VhtMu++jc4N2fcmLpnbRyI+sfZ3m8gaRyY+TdqO7bdHzdvBKLJrHrzkkG/X+7O9+8z/PKSD/7P8yd23Lzp+NlbBwzH1ANkbPxJIHe+AzXF2Jxwz6YRmqM1tI7XdPdk/LgueTYOmv3r1vCZN9m2uy4/YHXn4D8eDdeGfZGtFYUSAALWNoYEqzQBM0CUx59/9OO4dWth5PnwP3P7/nCXXwxmmSuZGGcT/CD1LnWqh/nseKiF6fSOgmyChV6XPTPbqncTAxjmOmc9QtmLksE7n3Oxppob/MkmE4P1LuW1cco0ozKlIatare6qp2o2FUc+m0IiHlWyOBlLCshpjEMhMal6ZlSDanWsZE/bzRaSCbYUyWlRK5e3Jd0kYM1li2IAVZeaMPOoDoFOICSH4Gg8gcXlVdy4tYRwJC5gS2dgAlYmTQlYIiHuKwSkKczNT6sdS62+K2Oa7e1N7JR3NB5sa8LWOvw3+48SlPBnN3a8Xh5/YmpK57ywuoJby8uSLidiKfT5MKGPiVIBE5N5yTEbTWulEgpGEGSbn14H+VwK0zNTOncyYczDVGie04mgXmthY7OiNfCrX/8GVtY2pRDZZM9Nyk89p+wY5bME7mR41Z8YSEaiyKUzkuaWiiVkSlkxuLVmA/VmU8w13W/ZBoj3PpWMC/iy3Y+xwDQqgnp7MhHA55f3PJvNCUCR8SOYsv3Q+pKyFpggkPeG4JVsq7k1UxJN6XhN129JQxpoWQ0yzX5oqEeJP02p+MU6Wb6vWaurr6rqkaNx5AsFlYxYrWUaZ0/NI5OOY2tzG+srq6rZjMaT2NjawYvXbqDWbAqsTU5MiIVnwlc2af0AACAASURBVK3R2kO335Ksl3iTyXaCNd5Pmo9V93if2HanKVMv1iWX96rY2WEP06jk4PzPalcbJqun03Kf552SYRG3aMqa2ReWQJfGZUyY9HotRCNMUhSRzaawW9mWhJpKnw6/B9o4ejSBn/qphzA/N6nsNVsoPfXUU1hbW8fpU2fwqle9WuD9ypWrkjZTKk/gWq1QGcK2SD21udmt8F5ThhxAPJFCOsO6ayAao0SYwLWu9kHWE9j2c9eD9fz585gqTeLyjQ1crc697PJyUGx4mPXImg6Y473uqddWxwtkvGKWsaS6P9AaVhIMPm7cdOl3fudduHL12qBUbGS99qTeLDVxewoVEfz3H/2H9x7qEn7UX3QPsB5yBrwcw2qhqf3nZ+de97rX4MMf+OORT3jto2885Cf+XV729wBY3/E2/AQBqxfwu8DYjGDYw9Q+wwVl7t+OufSfvXP6dQ+pY0f9oHIkSPaCOX8tJ//OAEcZ8b5J9Vyw7A8QTXppd2QQdPvYW5eNc8GqH7S6c/YviFIS+Zx03fWyfsScgV0vOBPY+8G3MX6eHNU7uB/gjTK5o27EfPlB57Z/VrjaV4qavPtuXSUG4MR/rQ5EuOsYXqvXAkTAb3xZMHdm/+Jr927UNIhBud/d114zfK8dYT9g9Y+JZ3mzb24dBOr2bVwW5Y7OyQMAq3/O2jlZXTSDA8oMI4EQwr2u/vvrP/szXP7ed9TzcC8UwKc//2V89+lrePNP/AOZoPyzX/1neM2jjyIQiSMoyZa3BoghtsbwbnXgRk2jDAa+HCdry3LQuA5/dxDIHJkDAkLW29bPOro6YXu/Kn7tSj0Qty+jPPibk7+bWxDr4XjeYtgDYYEIP1Pq/8zh/DAWzZ2Tf53wf65i7LFz8j+f+pvkuHZObv1w64I7j3FgzJ8JfvxfvOeSa47Vm44/r+58/GuHPxkwHD8LbFztsfv9OOh1x7OWSy6JY+eh11Lh4K0hDMoJWtUWIxoVYF1YWBy5juEY7/v1XX+xf1cYRmP7E2CeW9RBR70DmB0fy1iohflcTbV2rB2kRwxdXBlsk0WlxJdsGMfXWA9bU9QDtWvOqKxNtnYlHXQoIWYgnkohHGSdaF8mPIlICHOzJczOFJFV382OzJdCATK3LQEgstYsIaBxEg2VWAdLAFbM58UKcq0tb24qkOUxCXjYH5YMb73O/ptse9KTOy3r9Di9guEo1rd3cf3mIro9usIWVLdIyaVYX9anspYP7MUKuQan0zH0+k102OalQ8DWQr1Jk5qYgO7y8rKuvZArqHcqx6pcrmj8spkssvmiany3KmXcWFwQuI2G4wiwJUi3I4B98tQRJBJhmd8QeLXaHUTYwoR9pmdKYvYSyQyaTQMa8VgatxZXcf3GEl66cgOra9tYWLiNfsDclfl+1Y1Tet0HIlQ3kdFtd2SyRGaX7HaU7G6IrrkRBCIB9MJAIpWU2RHrOgkKOa95XhxLSmzZG4X/TifjiLEHb7uDPfZH7ZB5bJn8OhbXc6H61C5fT6bUFFmUEkfjEUl0CV7JXtIMi0w6mVS+jwwm778B2aDOYaJYQjKWsHY2ZLDjca1z1UoFuzt0da4qkSiHaMpX43FMT0/i/LnjSCSiqO9VsbVOeXND57yzV8PVW7cEWAlic9m8ZOksmeoH2ghGyDomNAZJ1mXTtTmXw8b6OjY3tlRH22rafOcaW63WsbqxqaCiVCoil8toLPjFc+N1UWJPMM+1nufInzlvV1dWVN+dTlNGTMY9iHQqLsBar5PhtrFneyf6G6SSTVy8yF7IJxEIh7C9tY2FxUXsVvZw7OhRnDx5Uue1wOsj+9tuYX19C4F+HN0eEwN1bO/UUK8z0RRCjzWsVDikkwhH+cyFEAwzgVJHXXXJPTN2SqW9+2mOyrNTM1jZ6eBa7cjLrmV/F8DqDsw4kmuKzSlPCcPkrLcn74sRvNZoWn+9/Ygx0cfGTJd+9/9+D65duz6iChrEN96WxMhxoP7xpN2/955/e9f1+94L7tWwHnoO/KgBVkmCH3/rSN0pNyonm3EgyAWLfvOicRDLTc4BzNGgelRq626G/5j+xckAnh73EcDqZ434mrDArJNiDs2R/IGnn6ly1+IPBt01MCPqB6zuNbbI8bqGJkr+yTQOjC1wHYLSg4C9/Y4MlgEMPxM9DAaHHUq8cN+CX68Pqb5b4ei+gJ3H84ONkev1jmLHGn8vf3b81DBRYa8cvjrIYqgRxtTJeofHM87EDyY81tn3oQawhnNmaJJy5yDag1luK/GGZghg/VfkD6ztc4wFoRlGgDVCnmQtSmVAp4Pf+e3fUoKm0e9h7sQ5fPGr30S6MKE2Gv/0V/5rzM5bv714IoNGi3b+1tTe/HI9DbIHzATiumST2mqf4rPt9RIMptEeDIdvqA4CmRxOSvV0XPUttnvsalkNnw7NtwYbtk8y7MbDybwHY+WyNQ7kyXCJcvDhfR5nFu1YQ39of4LEnoEhy8s+tQOApx6pNl76l3MHPoBhdc/rQaBSM1WMtgPewwF0hib+9cI9p+7ceOxBMOFLyPmv04D4fubXv+7ZvRpKmR1gtXMeyrUdYGXwxCCUoMUZ5Xzs//nkPsD6Awdr3k3dB1rHa1hfTgo8qFX3P/ejSRf/SyKBJibjZUl3ySC1W0wkMFDsqvUX5boymukbe+eSYOpFSUaVLqVdC+70H4FfLCTmsdPuotfhOHZRyKZw6sQcTpyYRTGbQXVvF3XKLtusA2yivLdrfS7VB5k1tHQ/7cv0hWA1T0fZSgW3b91Uv0+aBzHgLhZKiESC2NnZxl61ImBFox8C1VqjiVA4hlqrg7X1bTRaHYQjMdXtsQaaBjM0oSvmckjEWRfaRiwaRCpJQBeU8zGdbnldLUk9I2q/QkadY0Ln4Uw2i53tXSwuLguwEsCy/Q/3YU7v9a1NVHYNuCTCMY1jJBLA0WOzyGYTksvsylm3rX6YxVIB6UQMyXQSwRABckP9MRdureBbT3wPt26tYHltE/FkWtJZ9u4k0FSygWqclrHU3F/5gMqRmHttry9gRjk3Bd5MLNOdqI2uam6ZZCAO4Odn2W6m25FLdDqVkFRaDtD9royNSEGyTyfve71mrYtsznR8CSsCT9sr+VnReFhg3Goi7fmVGzA9BFgvXa/r2XJ7Cl+TSaXl3kupP0FpOpnR++TYWy4b89o3+TdfQ9fcyckSjh6dRiadQBhBAdvNzS3s7O5hr9HA7bV1NJgciEaRjKcF4plcoGNwLMU2NlnrmUpxmldnvFepYmNzA/WKtXhKJTPI54ta/67dvCUpMsEc30tGlufBxBb71PK+k10lg8zngQwrWd3tjU05DlNKT5aVwLVUyutZ4bjT/I+PQrdL9pk9fSuYnonhwQcfwLFjxyS7ZhuaWwuLWFldRz6fQZqtpwA5eDMBtbq6inCY7CprhBuo7pGxZOJJpLKeLT4HsXgI8VQMzKjUant6JjnuvBYqGyhdZxKCrHcmmUIzkMVLldmxCGT/jz/QOjgSdhjdwPntB60H7rFjH69aeC/58ZGPfHDkr+/5/feKiT7sl8qT+n28693/+rBv+ZF+3T2G9ZC3/7CA1Q8CfqgZ1rc/DoJWLgyuBxht3V3wMBQ+2wPH7J9fxuo2BwFVbchOashG0QZahm0ORl1yXeDnQJ1/caLUiSYZDnw591A/w+Ha2vgD0/FWNg5Au9t/MGj1gmgaaPjcfd1nu3u9LxvngsN9ta82auNSZP/vrAfcaM2e+/nlFmlKJ52G1A/I/O91wMZaA5mzpP43Zrq0H2wTRLmiPbuPw/FzwSsZuFEgasMwyuwxpBmX/Nr5+uW+/lZCPnmqDwAImHjGJroP3kfreh3cO8Dkx/98DgAU5a7hIDqUm1FW1W0jzMCH85asArPLC4vI5icQjKbxzIvX8IUvfRmXHn4QFy6cwfRECYVcXvWvtWbFrPzpFOrYXW/sHDHFgI2yrPEaGgJO20Y539jSaZQlHD93/kwTmoFMXK2DhjXl9vmUY3IMR1sOOVmv/5j+eaNnR3+0Wln1J+2yR2bUBy7898ZfDkF45mfS3TwwVtIxr2583M+8Zkse+ECK8PsQZvkBsAOR7vlzANYBVj849ibtCOvrnv1xpcPwfIbPoX+8/Ofgv4fueMPEmBnL2eixTZGBMKsJ95QRfUswuPcwEOT1kIkhYB2XBP9AgdoBSajhtueDsP5F/aB98a7CneELeMuC3Toy/TV0OgQOxnoTKBJMqKafryED5ZN1W0LLuWSbQ69bL3uBHoIEN5JEdmSwRClpIZvE/FwJJ0/OY6qYw+bmOrY3N9Hj53Z72N3bMVM1ms60+axHUCpOoVgsiFFhq5v1tTVsrCwLEEwJqEaMXeu21d9U63+oL/YwTJaWoLfPvqxtVGpN1GpNbJV3EU0lBFgImtkns5DNIJWgcypZLSAWCaBYSOP4sTkZ83BvrdZbkoKuyml1XddXKk4gky9ibWUNCwtLiMbN3IcPJecKz4PSTbrpEriUsnmZEFECWipmkM7EEAwHxRbzXBPJFHL5PJI0jorH0O6YFLhW7+CDH/qPWLy9hlA4gWCY7DFrZpNKNFCWKsBKZ+c6pbqUAFMZwPnM9YZPOhVX5hRAMMsxTKST6KArQ6Fqvaok1sRkEYmkMaGs7Y2EgsjlUkglWasblHsyjZMaLUpwO6pDrVYbkmdzTPh5ZMYIUg0wmLw2wPsSCYpVJfApeIz5xvqGPp+qMKt9ZTIh7PX/hV7Px9BaESXMfZeMd40mSLzXUc0N/o7HVV/VKcq+86C5UXlrC5sb26qbpWNzpdFAs+MAa1KglvW5zIHGkkHNN9aj0tmY9bhMJhBUU2JrgDOK6akZnDp1Vgzst554Ajdu3NBnG+gsaWwJYgXA1SIuYC2hKLMNhFQ7TZkx11GaUyXiMRQKeUxPT8hlmYCVMYYp0GhARJa1ilSqj/vvv4A3vOmNmuvXb9zEk089jSeffB6RSB/ZdBbpVEqtjXg+TOCwBzKTAQStkXASsVhKLsC1Bp2aO2i2akilYyiWiggEOzrvXruvWt14gmZadP0mi23S7jQTDolpfHsxddeo/AdaB9126vZVb69xZkyuV/SdPtzFUkyoOYLmQ2P9U3/v9/4QV69dGxzibgDY+Wv8m3f9n3e95nsvuMewHnoOvBLA6g76+te/9odWEvwWtrV5+9sMcnh9wAYPn2qvLJijY6c/8BsP/vg3v9eQPyjW30LWbsVhJ38A7QJx/n0AOD0Wz0nx/E7BLujjou2XBI+DUfezsu5jZlL82TFNDFj66FjG2DOf4uLG37uer2YzT5kngfiw1Y4Let3Y2DVYX8txQOqydfw9M45+cOzGw43rQROWfBY/z88a+6Ut40BnZLFn0OFz2/UzTu6zOAbjsmgapfC6/dfDVg527NH6VQM/BqyCvrYow2txsmYn/TSTJ3dsx5aNXgfnnsw/bY766xX347yXfc4lb/cy82RxKH9jnRqDnEiIdWgRlHerWF+v4Otf/w6+8/1n8MlPfRK//Cu/hP/ql34Bx+amsLu1ibmpGQW3ZtJic+bgjbWPXqcpGSTNOPzj4ECXH4T6jzPOCOpcfV/6PM/pd9wcyZ/U4Vv8bLvmvQIZDqZ3UB7KOzbvAe83AetgXnjA0v9MO3bX71Y8DgAHoNV3n/yspv9eHsSUOoDqBzr+a7HPO+CWe8+6c4n0z13/549fn/9n/2eOAK0xUG0g1FciICO4/ZLggIJOA2WcDwSs/DdbdHzoQ3+qwNF9/UBB2suCVc2s4UC9HGDdT82OKSWGxxqUD7TrCFUX0JOe1DNd6rnWMiabHXy8ZUcM2vsArFsbNV/5Z5J3lL30IUOeRJQur0CpmMaZU0cwM1PCztYGdrYpWTRzpp3KNio1mlmR9QwjnytidvaontNGrY615RWTUe5WVIM6Ozlt9YyNmgXZvS4mJkuSnTLXypYpBKv1Rgvlck31nTReurl0G91wWEYyLdZu1qpqn8JWKEGyjWGolcrRo1O4dPF+TE8VBeZqtRa2tnextHQba2sbYoCz2QKKxUmsr2+I5Yonkpg/ckRuxix6YR0n2cDydlm1vMVcXgZLfbSRy8aRSkUQTcSUiCPIIytMiWw8yj6ZXXR7dILdxRPffRIf/dgXcerMMWSyRQQjceyU6WjbRFPgraH9v91sSopKdk1TwZNOcs5q/nppQrK/rPtkDXYv2EeZLXj2DJhRTt3stEy2fOKI6ljbzRq4vRJwEnCHopRgN9Qbtd8jKOU+Y/sbe5Wyhni4F1n8QMkpAR3/TQBFqS0BH+XQZCKZfOAXk0D8N39HJUOnTUk/wVKcXbE9V16ys57TM/d2Gnu12wZY86ynjWBioqj+vOXtHdT2qqi32pKdV1us1a0LFKcSaWsrpBiHgDWMTMbOkfeN51av1zRylK2z3IJs6dTUNM6fv0/g9Otf/7oAK+ONTCalc+B4q52T3LFdUpBJxaD6RNOdmoZWqUQS07MzyOayZmQWCmJ3d0csthkoMlaxPaDToUy3jrn5WTz0yMMCwy+8dAU3bt7E6soGwmEzK2NpF3v5yjU70JPUeY/JiH4Ik5OzmJk5ollQ5fWVywK1xWIG80dmFUdt0ICrXJXMnQ9wsZTFzPSEmGDKxGcnZ9BADl+7Mp7sPGAtv+PeevBr7/ZbJw92TL5WI9diyPu3A6lUEzDbxufggx9838ihf/8978VLV41hvRNY9R9XyZ97DOvdbs9wDzxg1zn0m3+UXng3wKo1fOwhev3rXosPfWB0Qv+w1LC+5fFhH1YXRPPB4qLFjCV/x4XUmnIM3TL9MtYhizBsOeIHay5Qswd41MBn/Jga3x4NiYyhcw+9C2gGzC9Bowi7URDkB3Mu8BuX+fE1zs2Y31n7QlkXXz/oZecBVPc7xz77z5fHdQDbAUkHQh0g9gPQIdDlNTrQN3y6RoCo+7VivVE5Hu+Nqxm1sR/WmPqD3ZHA19fv1P1eUlXfl/VX9Vg/H/vLGHwAKjn7xeIN2Wh3/wlW3TiE1Yd1KNf0A1P3kQRO7vfud9YOZwwA+pIl+izP1OBu69KBgf8AnPUUGNOlkRnvdruPcrmKz33+S+gGElhb3sZ3n3gK3/zbbyAUA/7o/X8AoInzp44jxXYa0aiCJfcZw88aFBbbStFrDxweyV6bFJxJD4+Ncwyn72IskB+VhFuTlf3PDkGn3xzJnp9RB27/OLikwuDj5OZqMmP/M8vG8ePjN/4cmRSWgTJZmKHZ0/iY0HzCv7GPAlXXSmeMgRvrhzx4HHzg2cZpPx3oZrXVSo6uW4O56kt8+IGTG78B2PbWQDf2/jFw1+R61loSgYG+M10bPl8ErPw7A1EGipT78WcG3R/92CcGDOsPClZ1fi/7QBwAWHUBB7zprgzr8NN0ya0aOps37F70WWFvPZilhFcd95BpHhQ1jNWg+xOKfC4pMeVpEFSQLaSZSyDQRqmQwtnTRzE3N4larYJ6dQ/tVheV3Qp2KhuqX27L1CmkvpHFwqS+0+BmZ2sLK7eX0KzWcOLECcxNTcqAqV6tinmlomf2yKwAS5ByXATl5rpXraNSqYG12JRlLm9s4fbWtqS8vF9NOg1321IYoddELBZEIZ/BmdPzeOD+C2JaK3vsadlEo9nBwtJtXL9+E/V6C/lcAbl8ScBxh+AN0HFTmbQAq9b+Ls+xrutMJRIyBUonWTcbRDIdEYObzmckI+73mDANo91lYoStgbpYuL2GD/3Jn6PW7OPiQ69Cr88WI00gFJb51+LSkqUQun206nWZPY0npE22bclaKrDUbzcRFziUqVW7g0q1IkMhAuhmi4CpjTe/6Q0CK2trt02e2m5o347Eo9orWGNMeSzrgsle82e2EHIsmEv00XyJhlkTEyXt0Xx+eD4EoTwOWwi5f5Pd5L/JwLM3K3veptMZOUGTXeVc4djy/UxWUrXD6+KzzTKPYjGPXp8J6zBiwahYRMVBlOYmYljf2caKZ5pGwKp+vB1LVCTTMcSTcZWdEKwSMPNamADkZ/PcKSmnydT8/Lzk3y++cFk1zRzTqakJnReZWRlpCYRGlVwku0pgHw1HEOVe0u9hZnoKp9kfN5/THNva2tJn2t5urbsIWHl/yIR2uk0B20w+i+2dXRkusXUUTdIowVc5GKXZLQJlZuI6CCdpokZ5P3vpTmBialpJIj4b9RqfvwZm52Zw9NgMOp2G6nXLbNdEk65kTEZQc7OTSKUSMmSKBCJY3w3h+Z2Ju23h+2OBQ73j5V/k7rsDreMxposBhzHJwYDVSYJZvOb/0jJoHbZGv/rAu+9Jgg91B02Ld+/rriPgB6wHBQ/DEGgYPL7u0df8UAJWBhs/9dh+wCoPUa9GzhbxGFo0mPC+xgPSQaDLmjovqHa/c4DOgTU7xBDIuEDQH9C6upVx6avbRAcBuY+d2w8c9psbuYVJm24kMlYvY/IPHpuf4zYLXrs7N0klw9buw7/IueDWXXM4YrUPfmbXP/E8om9gmOSOPw62D5aKWjLBjZsL2v1gw32WP+hg7ZCTpdBgg3V++lzfiVlwMAQ7ro+qY/sY4yuZ4El73T21bqnDukUlBLwAfQgGRgERwdu4/FLXcCBgHZUbD0Cr79zd+0bHeTTydtesaySDr+sIC7R2uiHJoja2KwjGU7h2+Sb+4mN/iSsvXcE//xf/Dd76jh/HxtYyXvXQ/djd3Max+VnJvkbH3TGWcsIypq1PVt76wtEEgx+p+eOZfO2rJ/WNo//ZYMLIyW9H5roHWAcJBR9rNb7YcW5bjd84ImHtma+9kIDC/rpz99wN1wGfrPMAkyd3To7VPCgTbSwpt3wDrP4v//zw/96fWLO3jF4PJd/+sfO/3r+GDT57zFV5nAUeJOR87Kp7/v3PH48t+atnykZJ8OA8epZhJ2vC/5gk4+cwsP7Yxz6BhcWlkXMev3eH+fnuONNXb323A97xYMM/WNIlgF6jivbGLWP8eS/47Ht9mDn/afgioO8SLl49rT/RMgCsXnouEDajKgaViWhMrrtkvaYnszh1ah6zMwzsW2hQLrtTxurqCuqtKhKsOwzH0WxQjt9HPMben3EBPjJoq8vL6Lc7OHPmFKYnJhCmjL5DSSodXnsoFAtIZwn+gugHg9jeKcsMabdSVa9PAoZKs4MVMnrRuFgk1sXKJEh9YjvIpGIoFTI4cnQa586eEHhlj08yqM02xKbeuHFLIDiZzCKdyYpZJdNJoygaoFGmKnl/twe69bIlDVlFSnGnSgWUSlmxrKkUW6tM6rx7AbalMuflYDiFSDiO7fIebi6t4SP/8eM4cfo+pHMFtDp9MbxkUldWV8VEsn4zRFWM1/KFSWqpmzwnZ56TOdZ6pQneOkUWXH1DQyG5Mjc77Gsal4kTGbgLF04hm4pha3NNwJryYMqveX+tbRHU5oQs8/b2jlr9sF5U7Y60P9kzRMBayOeRL+RljERATOmyqSi4lg9dzAk6uTazlpJKht3dqgArQTGZVMqf2QOYBkMEapy1Ku2gAV84jEIhZ71i+1219CHA45hSppvJ57G2tYnbKyu6PtZp0pCKNsxsu0OjJbrmclmSHHi3IrDHOEJtd2QgFZOhGI/H466vrQqA8xk4cmRe47KxYaDdzKiSkklTOUDQy8+LB/vIJGM4ffoUzpw7h0QyqWPwffzcQTLa67ZAYN7utNUdnPOIOW4yvuyNKmZe0uuIylNY18skjPr2RqhwIstqiRBKyPk8uTY72uuDwOzsNGZmS5Iil3e20azVVAdemswjmaADckzMM+fVytIKFtfb2Ms8dLdV6O+8Jt7pAxzT6hIjvA7XteEglduHxhjW9/zeH8p0iV8OsA4T9x5gPeDD3/2uezWsh7np9wDrYUYJGGlrc1jA+uijdAn+/zfDOu6x4WJDMqxv9STBAmsHpDX4ALOGzgVfI0DIO7DJQEeZQAVwngEQ/z10A7ab4Q+8nTTSAKNtZgzqHUh0bKYDQKqjldR3fx2oP/D130MXQPsBKTe0F154QU6FjzzyiCR6zz77rDY6BpP8mZvN1NSUrkUmAyFKk+h8Z1lnt9DZZ7Fu1Av+GbZ5dThu+tn5G3BxLKX+5Wsn5MZN7THG5i2NFPzAdjxgHr9e93byBQNg7QFWBd3+40uG7Wddhz15+TJeq+SiQZNu6x74jWW8wF+Lf8+TknvX665P992bZH4g4cZR1+ZjZzU2rq7WBurAJ5nMwvjXvo0nQB9PUQmyC+Lm3CMjFIqhVu/iiW8/jSMnT2PmxHG8773vx/t//33SJ/7TX/0lnL10HoFwB69++CF0mg2U8ikkvGSGzWs/g0UpIwErP43GLx10aDQix2BX52012u5rBNx51+kSBe4+SXHpEcz+54eBlx+w+hlW/5gMN9T9Olol4nyy6153yJCPzt1hDbLJgY2Z8J+Pn7F089GBQ//PfI9TTEDOxP5jD5lj/xgNXu89M+MuwXwtASs/x9Xac245sO4/lnvu3Lm7Nch/Hv55667BPx62XpmBl55bX721H7CSYeVrCVYZjCuB4Sk6PvJnHx2YLh205xw44Q/4pd57p+fDe/3+FeWgA935Ew86PwLW5u2bMoORWZfqWF19Om+UuU+7cXbHcGPg5u5gDlP5QGbbc2fm08WenBMlgtU5nDo5h8mJnFq6lLe3sbi4JHaJDqXhmF6NVqsvRrLR6MqZla6lnK17u2VMlUo4eeIYCnTRjUUQIyhIxG2O9Htyu22zZVogKCOn9bUtbG5tCwwSXEaSKVQ7ffUR3VjbENASu9fpotduqqVMMh5GNhfHfRdO4/jxed3zm7eWsLC0gvU1tm4ha1uleS5S6QwmJqcEHGgOYzkY1gC3JdONh6Pg/KlVq2K2piaLmJkuIhrhe6OYnC4hm8+oBnWvWkOz2UWuMINoNKU2LFdv3sbaZhn1FtDs0KCpKkafTD/PDADZfQAAIABJREFUnbWWMjbq0yQqJQZVTGDY+uTy+eG8dc+eS+jYMxZWWxh+saUQe6x2eh31nOWzQCURwTvBII158rksYlG6/cb0uZwvU5PTmJqalfMv26kQdIn5VEaEUlb2uDUTqkSMrYnyYnb5Gl5D2yu7EAtKM6wQ++qm9Zr19TXsVMpinpM0FOpTEmztdFqNtpIsMj/jXtbrCBhnclkBal0fUzLyDDD1FSIhte1hDSsBK9loSXQZ3wT7SCQj8jbgF+8v+9E2mm2x/GTAeUyeF5lVfhE8bm9xPlS1/p08eVyGTUtLSxpzlSWFzMFYPYzJfgMCrLlMHGdPn8HJ06cRjcXFrlLazmPyXrj75UAZwWo/wDpztnaze7u5vWN1yWprZjXLBKvNBiXifdVHUwpPmta8SMJDs0D2gKfhUjiIRJJmWFQqNSVXLhTSKBWy+h0TS6wLpzScTtDXr97A4noTmXPWTvEwX3+XdXFwfD5Ybpvuk3VuKUnkYksnBT7ofMYBKyXBV69e07PK53Z8X7vTNd0DrIe52/dqWA83Sj7AeqcH5CCG9YcZsD72tsfxlsfeqgfPmDMhSc8d0GoaJYFWXab7s3Ll+sEfrDpTBhltyMHXSYh10MH7uSja4mCASUdj3Zl3PI69XHv1wfY3BZFeUG2bB1vfeBE2AeJAruxJWp13kIJIz1tXAVBAizmzlU8/+xyu37zlyWyYWc1rU+ImxyPydQRokSgbiHPDZOsC1lTFMT05qe/KggeCmD9+DIVCUcYNjWrZGrj3+gpEGHhwQ+B1DdkbY9kkvRbL1FW7AHEgYnIj6Ado+NGXyY+1zSEt54nqJNu21jQmFzWJNIM4AR2N6XDasyWKNiziQY4//+gclj3Kl9nsoZzRBluiNMlYjQmjkUrIc0zm/ZNyW6cVkJSIG6u778x062tw7+y8dA0Ey15Qy/NtdTrq2WYgg8ccJiLUq5Tj5LVd4T1y9Yly2mUgQLmUm7uSk/a8ml2fyZMMQ9QBcmDe1O3Tij+uwG5raxtnz13AZqWGd/9fv4/3/9GHMTk5g5//hZ/DW97242i2dkGDtc31NUyXimolwHsgZp7JE68G2toF8b+ugiCy26xjYrLB9Gfmrqv5q0DBcxn2xkbPlb++T4+ku5nmsavXqM7M5SLtuznvepLikVWPf+eNYlDuvcbruWu3aHgOlIJpvD2L/75Xf+ndSjG9HF/JiPXcmpsov7q6/3y/IWtLWBlIZ9sMd39dWaOVHdip8Z4yAHaPNQE6JaHuZz27TUoKA5LcGQNkYFRrRpC/5xgb2LY2QENzJ+sxPDQSGwAkd2Fe8GFu1XYL3biozZbr+Uqlge4l53zXah3VSsdTAnjy6JEcBt9Lp1jK6Dw3U4IcBpOf+su/Euiy6Xt3nvSgzWzwrgFoHR5n4GJ92F3wZU9huI67w/UadbSWb3rGX2TQhnXTXCucz4C7R3aKrh2Z1bc69tWt9ZyjnBQya6L0MxbG1GQBJ07O4OSpeYFC9mallNf1tA2E+xbgR+Oq+2vUOyhvGyjb2thWkqrXaeHksaO4cOEs8tkMkjFzCyaIILupPqL9nthC9jBt93pYvr2C1dV1sXGUlU7PH0EkncHy6jpuL95Gda+OTDotEx8CYjMXAmLxIB64/xzOnz+lmsyFxRVcvXoDtxaW5IzLcaLckz02JyYnVUNIprbVbkHGU96GR+DAPqydZksuvdNTE6oNLZUyCEf6iCdjiCWimvtMvHY6ASTTBeyUa2i0+3j6+Zcwf/wsXnzpGta3ylhYXMbq6pruQaNW1VyORyPa3yZKJdUvOpBj8kljstVySIzm6Dwn4HFqHEq5VT6k7aWr2sofe/Mb0Ou28OT3v4u9yi4mJ1j7mlW7IyY3mBCenp7VOsJx3tw0dlH8as9aAime6PYELHO5vBLGBF5WI1pHo1nTekDZKWtkJQtOsP1NFVQ8dds91enW62yrxE8KoVGjcy5jDVkEau9jiyJeQzhuCiwuTpEg2zIF0Wy3UG81kcykkCvkUWc9a6WqsQu0mZRpCYjzergPVjkf9qimaCv5YWZQ1g6IMQW3c0pvCVgJvjmus7MzqgEmW+oMpFjQzf7FKnEQqOyg32miVEjjxNFjmJ2f1xwiyNytkNG1hJj6CdMUif2IaS4VocsyW/w00VLyua1zVF0sTaO4j3X6qFdrqO3t6XhtrqeUJHvJSZektGSCrf8Eo7aNsV69i5mZSZw+dQTxaECGZDR9ouMy7wfX6ysvXsVWLYTs+Z887Ir0d1obBx/iB6y2yapHq9+X5E4ndCfAaoexvcCvxPGTJv5j3gOsh7vl9xjWw43TgGH9kQOsBEAegORCZoDTnPoscKWg0RdYyOmTWUmfgp/7lAAHQY19V9jhFjcvvGag7e/R6gKZQeAsWZ0HOlRLKbshD/R6wM0rYtfE9hg7Y/ss8FYdlUCrgWNXz2YgOYCvf+ObePrZy4gnU/KVSMSiakrOhYbyLdU3qJF9Rz3mGMRyk2ETcm6I8RB71FnvUWYtM4UioomkZGd7O8xasql2AtPT02JpGUhxTLl5EMixVxoDVkrmOKo8JmVF1vfWtf2gMRB74vFqmAUNS35imV8gpHo5tgb3gKzH2ipA9UopnTsw5T5dMnpykqVzZwBkXXntBAZy4vUCR4vVyUC6xTgogODaB0RCcdUjEZRQ4uUYUwYffI0bayen9j96ftZQG0aLMiezu2d2eHJqagQ88R70CGSVObEsBMeRNV/c+Lnrc3OOqIcAM8KWxRZIEoBUZa2BCQIvzi3Oaxq1UPYeYH12EMurKzK8mJ6cwpNPXsG7/+0f4C8+9Tk1i/8ffuPX8MirH0A2F8O5c2ewtHgTc5MzMj+RkQgDHs0DQ15DE2UOYFsbOwNDMg4K1NkqQk6YlgwiENMPvg3VzyMP8MMoHT4Aag4A+B3NbP3ax8/bc8xEiAoMDfAKuHmgdfgMWr35IFEkkGpuxAZKPaDuATlv/zcwSZMuDbUlYrhOaF4QKHs7kT6RP0uaZ4kUyt0YOLHeSgkND3z3OP95z9Vjke6Tw3pXq3dn1t8UAErcyHSJ997CUGdOpYSM5vmwf6s/M+4SSuPS5yGeNUdpVzqg5BMZCyZqfAoJ934/w0+5KC+dc5WSPck7vX6L/+nTn/nBalh9hc6jd9p+8vyfPex9SCB84MvcL90aPLqZ9pt1NG/fslVjUA9ogJR7iloYeTWrdm/s7GycXJ9rL0fgzVvOMUtyGlChWU8+l0SxlMIDF8+KYVxaWlA9IuseKQnO5tOqDczk8ggiivJOzQNAO9gr7+ozo5EAzpw8jov3n1e7lRjlt14pSK1Rx25tT+wuzXVSmRxCkQiWFpbk0sv5yfOZOTKPRC4nZ6hyeQ+ba+yjSfOmNjY21tBttyQPjUSBi5fO4f77z2sNWFxawfXrt+QGzF6csVgCyURGYJm1zLEoW0m1VefH+n6XjOH3+h57lvbUnucsZaCnTyAS7aNWL6PVaWovCfMD6RYejKHW6Ki8YbtcxdLKJjKFSVy7uYhr1xdwe3lNc5BMJ5vm8kkjSMpkc4jGEmIyuU8R2PCzKV/nFksgxGfb5KNMTFiySM9xL4CO9pcAuoE+komUDIUeevgSfu6d70Qg0MVffurj+MIXvoxYNIBiPoe5+WnJS1n3SiMimkXxs5iAsEQw2VWCL9Zycg+w+mheK/cLngvrNQmKOGa8BspQuZdqjwwHEI2EcPLkUf38wuVr2FjbQi5TQCyaxm55T0kG7R8RY2blhhwOIhAz52+V5VDK611zGx0EI2GUJiZkbMR+pXFmJ5jIDfdVX0xXXLVZ2qnIpEs9iZVI85KrauLtJXKo0mqZzwGfEbKzjA/IuNp5sVUSe7LW5LVAOTHdgUOBLuZmJ3DkyFEBeNY28145kyenfOIx6CDNxJ1ciJMpjVm5smt7kQfYxfomUzJdImDd2d5GeaeMWq2h3uOse+b9ZiLJ9RVXvBBieZGp4qguoKKMjvpH5kvotmuoVitijKcmJ7Tubqxv4coLV9EOpZE69+ZDRuX+teEVvWVsofJtiVxfGAsyCe/FFQet++4ALwdYbY8cJsYHzMwBp3oPsB7u/t0DrIcbpx85wPpWSoIff2wQUFjgSYbP6jm50PtryYy5IEgJeqB0WLtIJs5JgI1JMYhrhkYGgwQlmeH0ufaqOk+BjQXC1v5tWFM3njxwPisEcRblD1u9iLlVYG/AQR/LRVWGBWY+QHOLr3z9b3BraRmxeAodAp0g5BxZ2dtDda8q+3Vu0FzX6FJJ6QgXfJ4nA33C1UiITK9tPjTk4HkxuGZPNsmTVBfTF9tKcMXNmF80TZianlAvNLK6MfaYi7Lxd9hkpArQDQgzTRDsc7MOKkvLWhJJpnWjyODR/dfYsxFyRnjFxlOgvUdekQkFAx4KJDUmBuI6HmB1bK+Bce+YNBvxACvHhBIlbvAMKKKSwxqQNAkSv9v99rd8cQHriMSSjJpnUMB6pO99/3v4L95kmxhBjkAIwR03ei9wcAwzA36afjBBwtoczS4PRKlGlyfiOfzZ/LB7oznY7wrws/l5ByF0AyFJsM6cPq35/sQTz+A3fuN/wotXFhVovOvf/hscPTaN02ePyZDjuWefxpmTp5CKxRCPRdWwXXPXi+uNYbVxR7+ljZoMBS9pKIHlM0SVABMPBFBDebA/O+tYQEkUR9awUXGn3uP9N3xehllf/1uZ4BE7Oqauds+ce62x5R6bIraSz0lYTBTnBoG2avc8gx21XPAYcmtbY/OCgI7vo2KBLpGST7LtC9cXB4pVi9uxTHXP1A2sK2S9Gs8glcqo9pa/ZwDGoJqfpZ66zsncm7PW2sdAq52CgV+BI8mwua7Z+uZPoDjWb6iCsHXEffHvTEg5UKZjac2jyY0F725d06f6HsiQB+QIBDjX3N/4ns9+7ouvmGEdv3dDot2be+PS4FfC3N4BtN7pEP1GA63bC979Hhrl6RF06piBqZczpLLSgMH88snq7Mkxkxm1QOLTymc2xF6afdz3wBmcOnlU7BmfNSa6Ll++jHA0JPfVyakZ9PthbKzviAVlgF7drailSi6dxIlj83jg4nn1Tu21yZKVJdFtsR0R5163g82dbcQYwEci2N7c8YL0gAE9JiJnZzE1PS8wcuPKDWxvl9XqY2ebr20jHGViEzhz9jjOnD2pNZvs4frmNjY2tsT4JWJJpBJWY0uTH0om2atUbrNxPi/m3kuJb2WnIonoyeOn8MhDlzAzVUK1vovNzRXUm1XtTQQ0XWYfgxHE0zlwl/rqN/4W0XgW6dwknnzqOTx7+QWxz1usmQywr2pQPVuz2TSKUzPY2LHepEymkGHrtA1Mcf/h73sErJ5LvhQvXgmPklgBIJnKYGp2Fg8++CDuu/8+XLz0AGZmpqVa+upXvogPfOhPUatsyvV5ZnoSk5MstaGpjzG3ljBmcsF8BriGqIcoP5N17jLhZhLaU3kI2DJZRdltUgxrWIAVSkDOzU/h/NkTime+9MWv4frVBcxMH0E6VVDv2/XVDSU92IaHeyLXoAjX9GzCVGASmDuTxi4arSbqdPiPmINzLBQRYKWbMHvv5gvsNxvFFuuqV9YF+AT2AkFjqLnu+VRjIqOpMGq1dO2UNBM8cj9w8QKXRf6b3QfYf5WxSDwWwrEjM5ibPaLWMSQImGBgPXKr1dD6SLDOBFuz1RDQz2VzKOaLklyvrK9pWWNCJsg2hp2ugCWTKE0xw3uSoDfqLQTYD5k+D1q/rV+vtWazWJGO+wSqMpIMAqdPHcf8bAG9dlWqBMqf89mcxplmY6vLKyjNn0X2vjeNrK0j29sBP/yg6pPhh3jqLqeF8fY/mQ76Wo4ddB4vB1j9+4PbTwZ1rcP27HrZPcB6t7tsf78HWA83TgKsL/dg/LBKgscv3ynHCFYfe5vX1saTiGohU9bZDFpk1OICcK//owuk7bieZDfkZV699/lBijEbXDbDCAVY82WrxaDe04vA/EEfA0J/AOgCSmNkg5L8ESG5Skx+hsl/Q6pVUeAj2aLHhMKkXtdvLOCJ734f9XZXTbBZY0JAyYWVQRAzlZLIiNQzc4bd8i6yxazYnDCPBzbxtswvwSbBJcETpbPMmvM6uNEzkOD5srfZTrmsYF3jqfoP25zYsLtYKOLU8WNmWOGZQJA4EmvI6+2RGfMAp8bR+j3q+kOWGGBop81Q3321vb0+YoGwNYX3mmirt53x0AM7u740xq4mkbztUMbsgni1gKGboPqPskeiufqaDNRjtLyfXbDqkhhizXx1roEepbm8x2EFep/4xCfwT/7Jr3gLls0p1gsFIjzTwKC+mtlnBm/ZQk7XxOSJa0nk5otqYr0IW3M12FeLCtXFMftOMM8RCJON6GJtbU31Q2xt88mPfw6/+t/+92h12P80gPf84XuQL6Zw6cELMlD57ne+g2Nzc8imEpicKInxk+xbiQMCYnsmVL/as/YCrUZdNU58rgj4dMekUAAiXlLIX8ftxsqkV0Z9j5TpelJXN8cFJn3wyrLFo/Xd7j5RGi7+zQPWQ9Bgz4vO3gMaLuvc9wFWBl1ujSB6YxATDPF5CUoeScMY/sf+fWJkvPpUJm4YEDo3ad5/BokMlpi952mx9o1tHp577jlJrSLhCCYnJ/DTP/0zYgPCsdiAneSxWRtmPQYNLFoLJmOCtS4ZATSoh3Og1dW++hNjg2sdyLHN9dYZv+i1XasN4+8IhHjseDJt6gs6bHog2LGn7vjkhhjcc024desWMpmMXk8A9Nef+bxanWg9PCSw3AdY3S6/j1U/5Mbnf9kooeox/0xUOuA/esw+JcG3FwfJQ3+9qu0Nw/7A7vI4fm6MnELAxspCPQbnBKy2mjFZwjpwMuwdFCfScp6dmppEPBrD8vKKGOpKdVesXrE0BdZgb26UsVOpGovSZslFUHLdYi4pSfCx+Rm0G3Vsba6j3mwhyb7KsRjKe3u4fusmyrt7Yv645nNvIMMnqWa7hePHTqBUmlSt7M0bC9jdrUnmy/YuHDD6JPE/tkaZnLbeqQ32HG22BUJZX8u1JhyMeIqXnkAjpc+JRFhMHcstao0mqrUWtjd29NmzU3M4d+aUjGyqdZr6bMkhl6DP1PARJNMZnLnvIhqdHr729b9FoTSPSq2Fp55+Xr1XCZzZv5Z19al4DBPFnPadUDKNW7eXNeapZBL1GssYTMrO7671i4AqUwpeQkurfiCAZCaDEydP47Wvex3e/tM/g/mj8+oRyvrimzeu4dvffgIf/OAHsb66orKMWJRlODSQmtAeymfDmEYzUqKaQkk+Gtd1eggHIuh3zWlb88R75injZeLY/CWs3yd70HI9f/WrH8TRIxOo7O7iP33qr/H881eRiLFnbk6ScbGs1ZqX2SZgjCBXyKGtMqOe3OBLuTyymbTktsurt7GxvYlWpyVWfHpqCpm4sdIEkYkUlVRMlmxhdX0T9VpL94UtiQk0+R/Xc7K4nFvqAdxqay3h2sF5wjFRD9S9PQOyPV4zlVi2ntHVNxjsSRo+OTGp2IWxABUolFxzP1LP2XjUk+r2FGdMFSdRLJT0vKyssm9yR2oCPm+WiGbCPGhGW3pmWDrVQIQAWmozJg86SuIK4CnZ3FM/c0cccP0uFrM4Nl9EOsGkIhPxccV9Gxub5o5dqeHUxYcROfHIYCHxJ2nvtGIddm0cdeHwHc1TMA3AkJPc+0oU7sSy3g2wjp//PcD6A+w7vrfcA6yHHL8zZ++/6yvdA+EeoB+GGtaDLoqBwk89/jgee/vbBvWV9sAauHRGOArtvYfamds4wGqyN4twyGyRwTMXVGsArmDEc/oTmCCc9JrIu88R0JRjoKtHIztioNY+Z3j2/LexsfxATxooJtjrT8qMrzLystWx4IEn77XLIQBdXlvHp//qs4imkljd2JQL316jIbdD1S5xI6E0UbbyrLPpSPqTzKYVnFMGm2YvPLVl6ai9CWVZXP/MmKinbC/lOTSI4JdjG7nZqu+rZ3HPhY5sJethKQcyR8IuThw/gaPHjiDCGkm6N6q7QQ/haER970zS6wTBNPRx4IQSHevXZrJKr26TTeFZd8hEhAwi6OTrtSNR7Srf50W9XhsZRxQySLc6uL4arLPpvJlemWTJ2DQvATGgvz1ZouqGzXBGdYzctJtNZXP5Cmb4GQhxE33im9/CmTNnraZYEuqwEgF1SuzCrBe1jPfa2qoy1UeOHdXY5vJ5ZPJ0XDSpM48rxtKZ73jgnVs+69P63HTbLbALBX03Wm2aZSQxOzOFRDSB//l//C2899+9T8Eda9g++CfvRzQRwn33n5OD5Fe+9CUcmZ3BkZkZzEzRmt9Lmnjj5pIl/H2nx4CjjWa9pgCMQWhT/enIzkfEsEp67dVkap6KjfLAo8sCHwBY3VMxSAJ4tcvu97Y+DZMEdo/IhAzTbnbbTHppDeq9JI0nyXfAd1CjI4UF0zWeNMzrY0s54sLCIl544SXVU01NT0uiuL25pWTCzOyM2lVwDhRLeT2v1cqO6oHZaoROqAyE6406vvylL+k7pXGUCU5OTuJVjzyCXHFCjPiNW6yXZL/DLC5cuE/BGOWNlrjyG4cRLA3rxqWOYP9dVzTrDZQDmU7CO0ysDF2ryfZojUEAk1MTaDYbePbZZ/TZyVTOas59rYH8AYySCWKompr/7LnIMgECNhqlfP4LX8ZtAYXDA9aRuufBDfee37vuYC/zghF21QsbFOjZOuxTIQ8O0qsTsC54rBfnBWXw5jPgWG6x557SwZIlluCy9dyUMgx2JTOl6oBoj87KA5afbB6PS08BiD3iPMqm0yiXd8UakYWKx5NIJNLodQOoVlsyjGHSw2TFVMXweWvh3LmTuO/CGUSCAVR2tpS4zBcLKuPYLJfx4ktXcfmllxBPJjEzPSt2ivOCyg7+N1maQCFfQr3RwY3rdPzlvaVjcNXkrCHuO8aUsq6RpjRiofoBue122Rs0GLbaynpNewpNauKJCBLxMCanCshlUmi2u9jaqWJzfUsBPwF6sZDX9ScSEdQbeyph2d2rSIZaLE3i1JlzuHDpYWztVPDNb30Hxck5XLu+KHlwJJrAd777PcmWOZeLuQyK+Yyet3Kjhc3dilrtELjt7pRlwKR5zfvA+8N+pawr98pKXCKbU6RQmsCp02dx8aGH8A9+/Cdw9txZmUjxHi/dXsTnP/dZfPITn8DK8jKtmRGmQskzMCyWikjEE+hyrWw2tAeGIwHECbqojGq1EVTLJCaFzPyPiSrOG5byCKTGolamEmXP1SjOnTuHn/jxN2J6Ko+rV67gc5/9Em7eWEJ1t4FkPIeJ4jQymZxkwQsLt7Rfcw/OlXJokNFn6U8kilwmo4QzAeTt5SUsLi8pHzk9M4WTx48hm0jJn4BtfBhrEJxubZXV05ttjNjHlyou7v1MVlLuzXxaJp1RfNButLF8e1lJWI4Vy4jSSp6zbpgVwWbix32jVq2h0aJSq4cUa2kzlEATsLIVTVMxSyIes3hCJkdRJBMxTExMYHpiGolYCkuLt7G+uSEwyiQ6QTRLbKRQCoQk5yZA7zTbel2715EDNVdWxiC8Fn7XvhOg2Rb3UpOKs7QolYpjbiqL2amCAepwFNW9pj735s1FVPdqOHnfJYSPP7hvIXJr6MHx6oHSj30vPRRg9STB/jdzHxBYP+DD7yYJHn+L9hifR4v7+z2G9XCb0z3AerhxGmFYB0H4y2S9+XC8/vWvxYfe//fsEnxQZHCoa/A/1He/7W957DE8PnAJtmBOclbZ6tu/1T8ybPWdrn6Bi5PrZUpgwU2M1ZSGeTyHPR+QGTKlWvYGgbQDvmTAHKAhcxoMWX81+2ItlEmAzMTDIHKPjAa3LG5+Mokh8PICb9YndkzWmkjGVUvB4JBA6wtf+hLWN7cwNTODm4uLqg1tebWXalVCN+BQWHUjCqoIdNpkJ026GaYUKBLVhkApEjegWJzSGgs4GVRwc6I8h+PIbKlrgTJww/UuzdV0MUOrOlaPdc5QRpPL4cjsPKo7O0iEo9jd3Zbhw6kzpzX2/JxAu4leo6wBIdAmWOVuGopY/zju9gym1cQ7HEQ3GEA8zTqbKJqVKrkLBS8ElQJ5oSBarNPjscjiBXpoNurKuDN7y019c3MHx48d19wg8GTQYSWmxrwZMBjWrfFcCRAdIKCErzRR0EasOuFmG3/xiU+iSSOSHh0GCwr+KFXi+bQpfaZjIa+FDGWzKcDKmlxe29yRI7h06byy7Pxk3mNKBClDYiDL+rbJiQlslctYWlnG/MyMHCkjsQTqzR5Kk7N47aOvV4CYTaXxs+/4R/jq174JsoqRZAz//n3vVdP6hx+5pHv5uc9+DkdnpnDpgfPIpJJeLbPVsRjD6sI4Pk90uAygtldWUENmt9ZsiD1iqwW5OQ4aDnlmNFIF+NhRSmo9dto9R1ZPN3Ri1sDreWEwac+Iq7V098KeJTLN1gfW9Q+VCWSIDAcZzxC2trf1DGSyGQEIMsFMdigo4hxR7S17H3ZkIFOuVCRHvHb9usaVGXUGZgrAyEDGY5onBLQM0DjXUokY1lZvY3V5Ea1GDdlUUgwBzWk4j2hmw+RAKp5AvlCwBE0ihToD/WhMLUXEKIHGNg/g/vsvaI5S/cDA0eSkNHbzTLy0hruaSV6LqUE4hpzHcr/2akq14ngMtdhhuTubnNhaE1G2GZQUlc9RJJr0ZPAuMWbtg/wKE7IVDCwZ9DpHUM4ljtFffOrTWFlZPTS7anfRpQntrg5XxbFNwq2hh2FuXcJqJGQbotQ7HYKmS83FRau3Y1LMOadHzIyL48a1iIEtz5TAzWTZ3lmLDe+LqTEjNnNtZTRMdYtJ0+3eBbQX2TzncxWPsm8kTc3YC5XLBRNoPA8acPFXJt2UpFiu83X0Ok31cX3koYuYm55k8bQCcEpBG6wx3q1g6fZnRdXUAAAgAElEQVQKnnn+OWRzBSUPc/mCgYc+BIDpQptMZiTvvfLSNeyU92R4xHpM8z+gTDIowEpztmgshHhSaFl7CZlCgi/WvXJOUPVBpQ3rdAuFFGbmJjFZKkrlcWthVXW0fC7JgumzU0nksmkBzcWFW9je3dEefOzYCVx88GEcPXEWV6/dxOXLL+HIsZP48pe/hrn5o7h2/QZuLiyg3elicrKEGI3jggFs7exgr97SmkjmmNdS2d0TU0efAbb+6bGHp6eIkApJ5TfOmZoMaxavf9Mbcf/FB3H63Dk89PDDtt50WqqJ/OhH/wxf+8pXsHDzprfnmHqEa3i+mMf0JJNcQWxsrKPX7UheSxUTDZo6aj/D0p6urf106vVatXCd4lgQ2NKRlvEK/QWy6RTe+XPvxMkTp5Rc+tIXvoKVpXU0q2zZEsSlBx7Eww89gt29XXz+i5/HzZs3kKUZFHsAR0JiQNOpDFLJtJhNqiG4p29ubej+zs/P4tyZ09oDOqo7NqOjvXoDtVpLyQyqt5qsyQ8GVPPKtS0Q5L4FlEoFzM3MY2OljOeff0HrCdc51qWGAhG1UeIazbWO59Ro1LC9s4kGP6vfEUsbi8TVP5VMPRO0TIRzXaERVCodx0QxjzNnT+HI3Kzk5+WtHbXkUSlNu4tbCwvaH2kOxWR0OpHE3NQcJgpFtOoNLC4tYm17EzRr6HMf5/4e4bxt2n5D8CoHfHngg8xGvpDD8bkJHPHmMJ9dtp7i+r+wsIzt7QrmTz+A5JlHfDHe3YPbEYZ1HFUeBstq0XTJWq4J3md67zUDQO4NzvdieE6HBax+wD3en5VHuwdY736f3X52UOLgcO/+EXrVUBLsaih9VqsHjMN/NsD6A4/5KwOsdAl+zKthtZjXspcMxNwXg1cBDif/9GpQHWC1wIugJoH6HmVUVl9mG0pLRgFW92rtCSQlVZ1nX1lxk82SfTMJLeslGHAMWFyBIM8BV06xJhXukp0zYad3XNbQcaHvod3pq98apTRs0N1o1vG33/hbLC3eUm0cQdDs/BxuLSwqmG50OnLz43EZePFceI78YAJXHleGEgqO6trIWXvCmhmysbEYzS4IEoLKdPprIriIUQrsjJd4XXR7JIg1xrHuuRBT0shNj1LHpCz10wzOAcToMki2sVFDIpXC3MwMjswfQS4RR7e6pb2DoCLAXmlJq0VRMZRaQkQUdDd6fYTTCUm3eA7lzW2EyHxwE2UPOso4yQZFIgr02jTaaLM2KI7bS4tIp5L4FlnQc+fU7L1aqSmLzfFw9ZlRAl8yzwR7EetZO5R5w7LG3ZZJIlUbA4H/3/pX/wqpWFK99shaUQq8V60iFk/ovMh0c/zolKnaqh7l3G2TWNMQK2LtCQiOGAdLal0sCBzw/j700EO6lpeuXcXszLSy241WD8FIHM8+dwUPXnoYhVwWkUAYD118nYxJyKdNzk3h3e95F5KZOE6ePqkA5rN/9Rkcn5vEww8+AF6v+u7y2dFmSMBqz6Ck36wXpXFIqy4Z98b6is5nbX0dc7NzJvMa6+3rZEl+2b1YWM8cwkEUt4Fzftk4dwWs5Z6r2k67//ZcD5d/tp3g3KDMTiy26gXN4bdWbeCvP/PXUg2cOn1azw1VExzr1ZVVOYaqzjwURK3Zwu2VNc0ljrf7TlaVAS/P15xVU2JDGfAT2NbpTNrt4MXLz2K3vIl2oyG5ZrFQUMDHY+2pFQUDezP04LrAmsK9RkcusIl0Fql0Vu6VTHA9cP48XvPqVyHGemKvDZKuzfV59UyRrDaObNGwZMAx1P6x8icr3fjy79aqg4C0o9ZXlAWStWJg6dro+O+Tu0esW+ez7hw8GfxyjHmf/vyjHx8wrIdd9sdirTsDVrv5Jiu/29cAsOpNvlc7YGkuBH4zJwUXbIuyvapnVHXKTDapZIMSfEvaMIHAWkSxzeGQwBwDbVe7LVmipIh86sxATTB8RLZuMk3rYUwmlq7S3Cf4jHURZCumHhMUVjPI5J2SQQHKRPks8NzqCAZ6KBYzuHj/BRybm5FTMBOiBH0LS0tislint7TC+5vHkfmjaj1Tb9CEiMY4aRw9fkwA8dr1m7j8/IvY3d3TnHL9HS3B0VNJDZlmEsapDJUjZBVjCPQj9DvCXqUuGTFbZKXTCaQzceRzNOsrYmKypFrcxcV1XLly3RjWBBUHE3IVLu+aedfq6rLVmUYjqq2/74FL6PbDeP65FxEJx3Dk6DF85CN/hkuXHsLXv/lN7JR35Ng6MTWJYDSMjc0t9ZrN5plEDCKTLmB+7pjcla9duyq5cDQM7O1toyuJag9R3sNA2FRIZlUks6t3/MzP4sLFiyhOTOLSgw8imUpozOme/Kcf/jC+TGB444aApyt34FrCvqRkAclwkmElwGUClwZDR47OsxBeTCETFNwXyCizxEDJj2AAmWxKay0tJTjPOp2mkrH/4td/A2fPP4DLz72Av/nK3+DK81dQ3d2Tf8NrHnk13vzmN6PaqOOvPvdXePrZpwS6YqqbN2VSKpNFLltAvxfCJo2IymVUK3ua09xHTp08hhRbt6gkpKsEwtb2rsAmnRK6XaqLaMzWQb1ZQzIVVUIiHg+p3c/czBzWl3fw1S9/VfclEeceWJJcuVpl0q+NVCavvYyYdGd3E9u7W+ZvoVglJtDKexESAx2QRwafiWwmgYsX75OzPQ3GOOab66zpriJXLGhfXVhYwPe/931cv3YD7UYLJSbJZ+YxmZ9Ap9lU+cLq5gb2Wg20+DyTvU6nVHMcptS5UVfvXsqSCaLb6KrF0pkT8zh9dE5tftgPl/vw1tamWP/llU3kp08hccr6sB5GDjyIRYc1BaOr2SGWN8vyeYDV53yvA42BViv7GH7dDbD69+LBPuJUUr7j3AOsd9uEXHQzugMd7l0/gq8iYPVCPJvH/t4gB4zHDz1gffwxPP74YwJa1nOto2BCMipP4ibuiEEus+cy0rCg2NVsUQLLrGg8bvJZyisVbHvtZ7IESEGrPWHglMtnkEwktJBHQlEtfjvlXWO9CBKZHe9TUmWSXwIqBrKseZFBk6uRpLSWWTGZAHQQJ6DpUKYSxFPPPI8nvv09BSyXHn4V6tU9PPvMU5iaKKHVrEkyxCCYAJCb3x4by3eYuWVNWgLVOmU3QS3qDKTM/t5s4SnLocmCNu4o4XIPybgZZgQof5UzhI2TY20Y+DvgyveqHYjaYjALW0dNNSyWiWXdDDfxmVwOs4UikqEQElz8OhyDqEyG1AcVQSQou+s05I6o3nI0MmIygD3emk2NN0E7j9fodvHUSy/gsZ/5WTxw8SK+9NnPolOtShocp1wtHECfTOJrXodQLAXmtEORGLZ3trC2tqKM9TPPPC2jEQZCdLrMZvN40xve4AFW1omxgXxdzekpK+N5co+xliVB7FUrArIysApYnRrrWH/7f/lfkUuncerESWW8KfOSe59qqGEMdb8vmRqvJ51J29iGgpJ0kSVn/0QGMdF4FCdOngBdP5mNJ6g9eeqUzFS2t7fEtrIfXA8hbO82cPX6Ih59zaNIRGO4/MxzeOfP/CMlLyhveuOPvQn//Nf+O0zNTuDYyWNYXdnE33ztb3Dpwgm88dHXKHBhIBCLmVOtmX35dk8Cpk5DtXJ8ftrtmlwnVXdEqXg4BoolB43epRjw5FbePqp54gEubYwCYbYYKWPvSX/VtogMq/daBteO1fYHBnKFlmMtAS5rQlt48unncPv2mgJ19pacnZuTic3t5dtiPU1eThDOsc9YG4ZAEDu7VbRbDckUGTtWa1U926y55tpZqe4hGo8jHqekrq4rajXY4uL76DTreg8ZVhqHUJbGtYIAd7dcRrvVNEWFZ+wSTcTQaHeRylICXtL94zNJVpyB7S/+w19ANp1UmwWtXZ7UmedhwMg50lKia+ubH1xaKw2fiZzXbsrNX/5NzJ+3/iwvL8s0JhyOmarBMzTjeuQCIJU/SJlhLDnZNNYiLi4u4tKlS1oTP/axT2DJkwSPbzF3ksi9IsB6t318nwxYV+jNPj+XOzRM8h8y3Gsi39nWeLLVBxNKnM9cn1grbEmOAKIxcznnus91k4OkmmM6wHrSUyZRrObVGcaZK5uk/lxHWEOsEgXOc9urpCjudhFlv0otvfwF2cyQpIz8YpKGbB3ZVZrjsEZ0fnYas5MFTE4y6RDG1es3cPXKNeQKBSWTbtxakOlSJktVQFgSSoJxGvVR+hpLpLBXqeHGjVtYXGDfTDrOWm9uK3GxfqTcx3Tt3ar6UibiGVv7OkCt2pTJH2s9mfxkbSL/m5zKi2GlidLKyjaWV1ZRqexp3WSig0kvjhP37JVVJpKaWiNpdnT/xYtY3drCZz7zBczNzuPo0WP41Kc+jbc9/g585rOfwer6KiYmSugFA6rZvbW4qOvjdcdTGRSLU/iHv/CLWFpcxh/9+3+nZHCtWkYA7QHDyqeA460adSpxEMDE7Ax+9p0/h9Pnzgronb9wTv3LyWyXd7bwJx/8ID75iY9j+faSp37yFAmeZ0OCydREUnvpsWNHBFDJ+lFCzGc8k4wjmYigVq8J5LPkIBixDgJkY9VKK8BazppAEuW5v/7r/xIXH3wEW5vbePLb38OnPvkXWF1cwUSuhNe/7vX4sR97s+bqk888iSe++wSef/EF7WVSC/R6usf5bFGs/4bnnEu1BNfdCTKks9NynhYFG+iiWt/Dzk5F/b1DkYQMl1jzyeecQLo0kcPs7ATi8SCS8QgK+SwWrl3FN7/xHeWXJyYKaNLheXUHuxUm9FkGFEeMUneWDEXNZJCtj6j4oildOplW0o6lNbwXZj4YUMLjHW9/HG94w6NqFVSr7KG+V1XsESeADQRUO/utbz2Bb3z9G6AVxtGZOcxMTiMZjaNZreP24hJurSxgbWdbCe8+zSFZ6x2OIkMzylqVm5clp9FFm+ZhmSTuO3sCF89TCRbE1vaazpeGlq1WDzdvrSKcmUH8+NAvZjxB+HJLlu2BY694pYDVmentz8sZ2aCYciguPixg9e+zg5IqX7L4HmC922Z0D7AeboS8Vw0Bq0tKv/yTIMD6ukfxoQ/8h5HPee2jb3xFn/v39+JXxrD+43/8i3jnf/mzJt9jX03WZ3JBosWh98XsYa2yZd4vXjsbV4eqDTkYxktXrmBlbUVA8MKFCzhx0iSjzDKTYeV3bqquhQk3XAIfSfO4GWxs4datJXz+c19QgDs9x750/BtUP0LJcKmQx9H5eavD65mZC7OxDA4IlOlgSKZ0aWkF3/7eU2jTsRYRbHvW89lMCieOzCEU6iPKhXRrXe8leGCWUk6+zCAHgvq+U9kTmKD7o2zmWb8aDiuwZoNz1jUxM14nE8jeb8xExyIChgT8lKrxmskYcUFmrQg3LrKzvDCCOQLBKpuf0yKfjcJjbBRuDswnJos4NVlCAgEUkgkEO11JJzmGul89NuNOWYaT90vsJmGLtdTZLu8ImFC+I7k1+ljb3cXP/fIvIxmO4Iuf+SwC7TbCbOoeCqLaayCYTuBnf/4XUO8G0KSzMOu2mIH+9KdR3SvrOtbZGiBXwOLCbbz6kdfgHe94hxyOe32TvzIJEAhFBSjJzLNGi0F6Ps/A0EA8GVaeHMHeC889iw//8QfUD/HC2bN6jYwceF89x1ey2GSlKQd2zKPJgi3T3EVMASoBK5vXX3zwohIPEp8rA5/RmBo7HlWj9Xqzg9X1XSytbOD1j74ehWwWv/nrv4n/l733gLKzPM9Fn917m7anV400ozrSqBckISEkQHRTTcDGuGDHuMZxEjs5N05sxy05ruCCTSjGYAkMqIOQQL1rmkbTe991dm9nPe8/QwQII+7JXesmYdbSQoz27Pn3X77vfd+nPf/UnxAhhVoDfOYvP41la5ahpLwIZRXlaGlux+FDh7F2xUIsrpsj9zUbNqLPQomSgmEq1U8MwYCg34MM0aUUqesKXZRfHM6Itk9ojNP60Smq5JRWdBqFoDkGC3sxHp5qxpQIIYVezyKGU3cWNNNDEtIp32kWO9XSKoZPgj7x2e0SqtbouEdcLUmvpH6LQw6eLxbevG+pn+Z7W20WxThKBLiA3zMh6BBpeURehvr7xM2SDWMgFEKa9HJqz1KKEJeFMFEWfpxEJCTIMwdULqdiNsIIBL/fK88VadQsHNi4UgsYSnDwo4HeYoXeYIXVaofJYBTkZc2qlSgrKhT6Jc8bm59pp1qF+qsYPiketIop03TD+k7N6fT/szHitZEGXZ4381t038HBQdGbqVWKXGL6Gl76XtOTdzE10WqFUk9WCZ9hPgOCsD6/Hf1TpkuX7gOXe5/32ifekxJ8JRvLu7a46W+8sy2+fMNqN2Qwr1DxIOB9kYjF5bmkJjqdphFXVNZOIpO8/4SRIe7KpEkqGdVcC3kPCwODC7egU9S08u+KqZqYm4nPwfQfrjcKq4X6SmlTxfxLK8wNMnUEr+WAVcsoLGZOppGX45JmiNEzdpsR7jyXbPY9PT0YHBpGQX4hiopL0HLhgpjy0GRp+rmTbFiNDnZHFtz5RbDbHEJ37O7pgddDh2BlDeDQUjlWRburON8nRV9o0JsFBU4lVKJhlQGcxSLSFaKRsXgYTqcV2VkOYQtNjPuEds/Gn7pXNpekwnMNIzJMxJHnkZKQyqpKuHLyMObz4+AbR1BWWoEl9Yuxa9duLFq0GPv27ZXnidRXoTirVZjw+YVxYqCxlJ7PXyG+9KWvwuvx49FHfyYuyjxXo8P9yuCNmkY6gsuTq+xVvN7MHN90/fUor6wSBJjHkpvHvHIDJgMB/OH3z+D5Z58VRDgVVyKCFO2yMmqTYaNeKxEt9JOgFjLblYV5s2uFRhwPT8JqMcodTcZHOBKVa2N32GAwExUlSyos6zHVJNzPr9mkmEpyP24634jfPvYbyeRlLFntrBosWrRIDLX0Zj16+3qxY/dODI8MMYVdGD1svMlWopkc/S44XCDrg27hlCzQ/IvHTFlNPBlFmMPaOAfPHBprEY2llP9ng6/XCYLOplvLzGCdBgZdGvHwOOxWA2ZUVSIv142R0XE0N3Siu3sMHm8MPm8M/nBGNL/OLLvsZRxMcx3hvp+dnSVDQj5XZI9xYEpUnIyVdevWoqqyAu3t7XK1HFa7oNl2MkMMerl3uJ8dPXwUOrUGsypmwE0zMbpTh3guE+ju78bQxDjo0pHgAHzKgInrV0aedyX9QMaBGjpFm1AzoxQL59fCZjMjFA6KSdXw8ChGRn0yJNZacmGpqHlLFvCBUdb/rIZ1ejY3vU7K7EGJurl0mPlBTJem1/y3jJc+bFivZBd622v4vHxICb6C0/Z2l+B3btjvfoP/6g3r1huuw5Ili2TDZSPFwpSNBTPNxCNjKm5m+eL5Qvllwyb2O4IgKhqlYDCgkIJ0WjQ2NkoTuXz5cikSxKVTNiUFVVJMieLSILY3NQtalZOTj1Vr1mPbSzvwD//0bezduw92F100acvOBk8rFB/qZ2wWi+hZ2BhTr3H+zEn4vR5QLsWCJhSJIZbIYOmKteIC3N4zhM6BUbF2J4WXiM5k0IM4owC0GWS57KJvYpFF7Q7pQNTKWVw5gMEk1DJBCTnEjyeQTiTQ19uBz3/2YXz3O98VepcYsgiSFpMGOyKmPtyoFEdILn7TVvUTnjGhEHNiy/PGiAuiLrTyJxLIjZaOspy451kMKM/LQbbNDpfFilhwEnZShRmjQ2qkWiNUtVSGjpTUVdmkaWWGIJGf4dFRQbgkODzJpiANl9uNBYvrMTw8jOH+AaQYtZNKwGo0IJiOQWUy4LqbboMvGJUNV6XVIZlJ4tHHfobh4X4sXboMF5raxBGzv39QiqF5c+dLISYqlim3QpVOJygdi9LgZAAjw8MoKCqQqS8RUMZPkCrLa9bd0Ymdf/oTVKkUNqxfL//O+y6/oEBob3TxZANEzSeb++nBB88pvzweH0KxNAYGRyWzlY3gTbffKrRh0b+y8Z2KJGHhIteSdKaMCi0Xe6SZop6JKPOSumUI+Wndn4RKq8I//+DbKCx1o2buHEEwDh44jO6uHnzkxg0oK3ZLARyPReXzS0P5Fo1RBFVy/x598wASdFdWU68blmeG10s2aVK5VSxeFPdofk/0zEKDVrR8LE55DaQY1xCtYd6gA13d3dJUsmDnUIHIQOXMGbCYHVKMit6aN7xKiUpSjMj4+xTtGGnbE14fzpw5L/oiojnUqtPJVBx308z18wmlnMWWNKik3LHJ0OoQmgzK586k+TxrYLMYUV5SCL/Pi/Xr1oqRyP4DBzARSkCjNUguptVsF0OSxsbzMAmKkYCJ64JkEeuFgsnfPToyLIY4NFPiR9CT/qejnplabA5HVNDqiUjRwdUMq9mMhfMXYN7c2fD5xkUra9AbFeBDCYV9K9tRPr4MFZTzoSCtioOz0F2no3wy1AMrBnIsBvk80+QnFA7LPej3eFFUXCyfTWneFYaFRCoJUq6YoykGQwo9mZRCoj8savg5+Tu3v/DSWy7B0zvMB5Ge8mfealivlP576VZ22ZnsdMnwH/8o5+0ylODCHCNuXVukYLJS8CmIMpsy6tSDQaVBl4Y1nUIwRARKkVOwWVOcgTMIR8OyJiZibPQoQ0lOoZVK9qZCO1ccyaUhTCVk6CEDy1RS0YrqDaJjZaMXl6aIdFzl+9Tic6Dmzs0WRCgix5GAycyBQ1ryXPmHmkVeF+r6SMOltpD3EfcGrh980MjmICWd70tk1evxCjuBJjfcA2I0wJlC1Ti0I8LEc8BGjLFgPL5YhGZsCcRjCSXexsB4lyiisTBMRp24BvNyhgS55bng/sXhFvdF3q86ea6JarMpYiPLHGsO25o7etDdOyK5revXrsObbxyWPaG5uUmJcKH+lLIdDp4yGdgcdpRWVSOvoAR1dfW4et1GGSS3X2zFyMgA3jy4H6dPHsX4yKC4nZN1zz/iGkEqeDqNvPwCXL91K2bMmoXSsjIxS+PaZLNyz45jx8sv4Q/PPouB3l4kYgrbih+QUhYZcEy54DMrlIMq0u/Jern3rrsxMTICz9iQsoYmUnLcGrKbSD3XapBIxxGlW7KGeyEHTMw5Vonx09abt6KsuAQXWlrxq5//EplkGuXFZaKZLS0pleNcUL8QwWhUmupjJ47AbNEIE4yNHc/7yMg4RsbGRaPM/ZqyH6fDjqKCfEHNOUiNJmIyaCXLSwz74mnE4hyqMo6bRowmoSwnElFZ0xhjZDImMb/WjZqZpTII5GovyHs4jaFBH1ovDuLooSYMjcZkDbZTMmOxyf3P5pzDB1eWE65shzBSJjwT0kzTrI4oaEV5uch3uru6pYGtnTVLMmRtdsopuHd6xZH9QvMFMXecWVGFwhw3EpE4THru03kYGR1CZ38PwnRz12rhC4XQSR0y0XWyF2Jk4CgNK0cPGr1aDJdqqitQWlYkw0wOJGm41NLahXAsA4MjH9kz39/gVNbRd05dFeHN24vxD4qwXkoJfmd3NJWVLkjrFMr6QRrWt9bwaZrxhw3rFXRe776cHzasV3DaLt+w/kdJ8M63+K/esFZWlePhhz+J4uIihbYGtaBhXIiampvwu9/9Dj/6/veQk0NHuyk3zFRaQQm1WoT9Htx/33348pe/pOgiA0Hs2bUL99x9F5w5Weju6MC8+XV4/c03Ub9sOY4ceRN33nErdjz3PGLjXrQ2NOHU2QbMW74Cb54+h7aBYTz13DaEgxT1p5GOx2DQATOrK3H0yGGh9rIJnDt3LnRIIB0LIh0P4cDe3WLkUlFeBZXGjDFfBGq9DaGkHmpnvmyOYks/OgiLSQOTAbCa2ACrUVSQh4A3gFgkjlOnTiOu0uEzX/sGhiejMDlc0NHpNpHEQFcPkIqhr6MBuU7Sl4wwmu2S42nUqxEP+UQflSG9LcVi1ChRKtxFWcRRu0naMLsUFiB+X0A0cJOketGVOBlDT28nCvJzxICmr/MCfONjokktKS5DW8sFXL1qFeg5EvAE4c4rlEiNFM2UUorTrV4aRwhlipo/iRFhU0SKi9DllKKKBZqCorNB0ogWKaNlM0NaUgGS0TSCjChhAcYQSW0S3sCETPhDvij++MdtiBK5ZsEWCktsQGlxmRToLNaSahXm1y2QhrO7u0siBtgALqqvw4JFC2CxWWF12mVaT70anXtTsTgMWurakkizSTJZkIqGkUmSSsrTSKMIJRaA9G2j3iSGD2y8WBQMj47BYLKK629+YQlGxsek+WWzxxuaSM9042AymTEZjqGjh46PRiypX4KxwSFcs24TNDAjHAmBJ/r7//sHKK0sw8zaGkE4Dh48hInRcTz4FzfDaTVII8rCiHorQT7VpPpSO0fOLVG5GPa+9JJE4ICUxKmoFza/bDJVWg3UesUVuaujU9wh3XnU2DrkOWQxTBp4Kh4RVIM4Ehs1orL7X39dJvoL6uaiorJMiv3lK1ZBoyHaq1MKiAwz+TJSIOp1NIjSIcEcYZ1OtFtHjx/DxY4OQf5Y6LNppG5Yo9FLYcbfSB06KdRiEEWta0qJgmKhzLtZrUpJIclsRZtZL4Zafr9HJutsWEwml7hlDg6PiT6L91Vfb58MijiIUgY01KCpRT9Nqt/Y6Ki4UJPiG530I8thl0FZRFAzhV7LBoL3PNkEVptDHKYXLlyE7outWLlylTzvRJ04LJOptxgyKXQ+5koSiVNRyyuxEwqNl0Mw3luMhOAzoddoBcVhNAf/naY3bFY7OjqQ5XSitLgU8UwKVrtddLssVAU5jMdhMRmluWcBCTXpk4w3YkxJUBAQNj+81597fhv6+gfe2lreXp9dklt6yeZzeYBh2gBnqnO8gv1OXvJnGlZ6D7ChkZe9R1FYmm/G3VtK39L/s5gkm0QZmjAOQ4mw4T3PIQrP53RWJgdDymSU6yO1oxQiMIJLoTiSRcHBHM/XNFOFxbqgIOJAqxwbm1edniYsyGkAACAASURBVPFV3Da4PsidKfcxBy681mIghoxilKZi9mVUHFAVB3TqXLn2KHtgLEq31SnUKhyWZ5sNocQ98a7WM+eSQyclI3OaTi7RKrIeK+gq7zUeJ9FjUj2p2+dzxlgbNqrRMB1ao4JW8tj52TjQZSvIPVYypcUDQUEdqVlMxdMIi4RFYaIqEVrK8IXob3NrB17e9yZGxkOyJ65ZuQbtbR2CAHPwwsEmabW8oCKZEL1/FtwlZVi9fgNu3norrBa7UKDjkQj27NmBx3/5C/h9Y8ik4oIm8jzpecB0hlVrEEslMXPmLPzFA/ejZvZs5BeQCQUMDw+J4yxZLW8eOIhtz/8RzY2NEpkizQg/qWR6Cu9bGlw+Y+Q/8BmyC+tmJqrKy2Agg0SVFrYT6aUc1lLe4PF5MDA8iHgqDqNZD5vTJpRxNpJ5ednYfMO1WLxoEfq6e/Hvv3sCRq0R8+fMl3WWjri8r2rnzUMoEsHOHa/gxMmjsDt1ojflPsFBhGfCJ8M9pghQA5qIRQTVpMSIDtD8PBymsXEX/WpaLWtlMs1UBJ3SoPPzppLS7PJqcWCTZddg/eoalJcxIikibvKUcphNdqRTJrS1jWD7H/dhwkvE1wKoDWKMNRkKiA7ZbDHCaNHD6jAjnohgbGxEmmcOM8h8s5od8jwweslmtWPxonrRCo9NTMiaTxYA79mA1y8DiNKCQuTYXdI4u2wO+XzjE2PoHRpERPZlNqxhNLe2IhAMKHWNRJdxKMhBVVK0rCaDGllOizjrl5SWSByZLxBGa1sPxr1h2HJLYC1RXP6v5OudTev/dcMq5pxTv/lyhBJ+rqnUCr7qShtWkc5Mx6JNpy182LBeySV+22s+RFiv8JS9mxI8/YOX3625XyxbugRPP/mf7BJ8hcf77pd9MErw/Hk1qF80H+78fEFzfv7TnwldjwUhaY40eCBKU1FejBUrluPwoUMoKizCpz71adGeWa1m7N71iuixTp08hZraWrz08st46FOfEnofF0V3XgEGBwdw6vQp1C+pl8Dwwa5upAKT6Gprx5jHi7HAJAqrZ+GZbX/CuDcAd34J2i624sGP3Ycjhw7i3/71B/i3H34fF1svilkHJ+Ef++jtGB/ugSoZw8hgL/RTDnvQmDEyEUQkoUIwZoAnapaClLmQ/qAXi5fMg9lIh8kU7FatGLVEwgkpGqiH/OOfXsFNd9+Hpt4hWBxZ4lQa8XpRUlgAgzqFkH8EBTk29PX2IC+/BLVz66BVpxGYGEZnRxtOn22SqBwaZtC8JxpNynlkg8t/JzpcUlGMkdERcR2k0VCBO082BrvdgqHBPpSXl2FkoBuhyYBQIIlIDg8OozS/ACY1s2Cp+WOuXxruolKZNDMag00FDRq4KfkCAfT190sxYnMxR05BdFmMV82okqaY32NQeE52tmgThwYGZQrM2B66BGZluXChtU2idLbedLMUV26XC00NDWLWMDY2gVAwJIU5Q8lnzZol0/ukRoWsnCwsWrQQTrsdxSWFaGltEf0U814HhgYBtRY5eW4YNBqsXrFM0b+GI6Ib1hvNgqIJSshg+Clkh5pLFrI03mLjnYyxaSJNSS3Ne5RNr9EIm92ByUhYjEiEBirIIDU/FjGFSqZU0rCebbwIsy0LC+YuwOGDb+Lzn/08MglSuSJIalL41x//EBUzKwW5bG/vFNfNoD+Ahx+4AzoVoxVI9dQI6s2inFpaceUVLSuR+7CgrPyuRqpLTg1YnCtOvUSEU6qkoLSDAwNimFFQWCTmG0KJnTI2SUaYJ5kCyWWkEbIA8Pr9kh/L3EC7gxnBapmIs2hNZejArBgM8VmmC2mCKAydmWlSk0qjb2hIDFeoZWK8ASM5lMbChCSIrjJ3cABa6pNYiMUSUkSy8eJXOqVBPMJzqpdCVqOigzarsinHXdl1JCtBsgPplsnIG96jzOMjX5fyA6IvbFJ535DaRwdUr8+H7s4OaS6cVqtQCh1Oh2TycnDAptFoIm2Qbq0WmCQGIoKVK1bCMzKCxfWLBX2VLoB3iLgF8z5gDq9aqOhS5Isxj+IUrOQjM/pEKzQ3/p1FCz8Cm3Y2rSwGSQXmv4UnQ8IkSaQygrry+aHpGRs8rqVEPBgDQo27wWyVXE92x2waLFaLcg6Tafz+j9vR28cc1kv1osrK/l5N4rS29W1U4A+Krr4vFViO4G3HcblfUZirx9Z12fKZiTwS9WNTwWvOoQP1mzQrY7PH9YMNCgtt0n/p6irNCu9TxsDQ4dRolmEfnWzZ7JIZw6JadIUc2sg1UYzGhL8j1ycKk02HWJRupyygdTAazLIOk6EQDceUAQEbJfFiUHR3WhrmZJipTa073V7JXNEKksleWOK0dMwkJ2JLSUdMGhNqXiV/W1AY5fjECHAqxoVmSzy2aaMpGYZk6FqtoKL8I2gptawsjOOK3nWa3sxmmn/X0Cxq6p4k9Van1gutno0uae3jox4MDo7IAMnpzEJhYRE6e4dw9Fwb9u0/jLHxAObU1gjJ4kLrRUEsiVbzGeQXnzm+v8lmQyAah7ukFFuuuQ733/9xofr2d/fg6Wf+Hc88+TisJh5vWq4buQhGIsU8ZoMBoVgMSxbX4wtf+jJmzKyWNZj3Od3a7VbmjLtw6sQJvLj9BRw9egRaRhZJozpFJZ1yRRfdH+UP4m+hhVGjxg1brkNpUREcJj20mZQMRyf8PpERMeKKg0nKd9Q6lewThcXZmL9wHoqLCyWjfPmqelSWl8Mz7sGJY8fhcjhRXloBs9EsgwmuJ/mFhTJE5vt5vGPQG4iQc1BKCjilLUkEGSkjkhSITpZrqsiAJFJLGXoR+SWaqNeZoNYaRZJASwu9MEx8gkby52I8hyoV3DlmLFlQCrUqAp93HOl0XJ6dbJcbBr0Lfb0eHD3aDKMpG6FwGr19o+LiH45OYmbtDFRWlkGr56CZ65MP/UP9si/y/jLp6ZpuhN8fwplTDQj6gqgsr5J7taunW1BWF2sDGiCq1FLn5LqyYKC7Og0aVWrEIlGpS4SppNUKeywYjWB0wivf47rHZ3raS4GDArLN1GpGIKVQM7sCldXVMFutMFkcGBr1Y2DED6e7BGG94uNxpV9vk0j8ZyKslx7AJZ2SOJ5PUYPf2bD+7KePorOz688e+jtdgnn8H2pYr+xqf9iwXtl5klibyxcK/z0b1sL8LBi0KsyYUSVUphe3v6gElocmBUG47dZbxbmW9JirrroKFy+24rVXX8OqVStl0yqrKBM96IED+2XivHrtOpw914Cq6lmSR8YC/OKFZjQ3Ngill7b3jBeZN2sWAmPjgqRsuOYaBGMJeCbD0BnMaOvsxkQwLNloi+sXQKdKY/myJWhpaoDVZIHX60fD+fO47abN6OlswZE3DqA4P0+mnty00xkd/KE4zjZeQEpjQ0vHuBSSNodDbP1vve1mCd2eDHhgNesF3aT+hAhROOjHkeMnsXjNWgTiwGRMCU0PeD1YXl8naO5QfxsGetvxrX/6tmhwaZxhMugQDnmFIkk7+x07d+PsmWa8smOXFPhXX71BKGknT5xAbe0sLF+zDGcbzuLgwYNYuXw5Fsyfh32v7sXHPnY/Tp86jry8XJw5eRj1i+qwc89rqKqaKUHuYY8fZUUlyMtxo69vWEwMFtYvF7Obzs5OnDt7Hpuvvw65brfQmY4eOyYF1aw51WhqaRRDFOaYbt68Gf19/ZiYGBPn33vuuQd+rx/9nZ0Y7O/EN//6KyjOz8Hr+1/D3t37Me6ZRHZeEfxBP4rzHUKNpmsmi0W6/NIsIxqh26tB0JW+0WFYqLXhNbHbsGHDBixeXA+b3Qpntgv+YADheApWhxP9fV1wOUzo6+0UamReQYEYVkSE0qeFRk2URHGPJoLFopUNWsDngc1uFo2saqrApVkTe5RN124U9JJUTU5/WQxOZ9MKZZAxBaE49h08AqcrH4sXLcbf/NXXsXfnHoAOnnQ8zMTxox//EDVza5Gb78apM6cxPuYVDdOdN2yEWa+YW8jKIAiMYgKk0EqVJoioztBgPyZ9PqG5MeKBwwUeV1FZqeh92rtb0dHeJjotFkBLlyxFWWm5FP8MXCcaSjq4Ehc05RZMp1s60+qI3KXeipKiIQ1TQki/Z8GvUumgnqI/iV8QjyEek8aadDXmXVKNRlMaFvCsrojyJKYMipQcwKlIF2n0FK0mv8/ziKSQwsQlk5EydO0kSkBkm/ergkixKKbEWDFeI22WqJkg/ExCUGul2GPjEImHRYfLa8yhhKzFZCuwGSAaoKU8gDRGtpnUCrIpJw0+Jugwj29sqF+a74qKKhhNRNOIXinO5aw2eV3kKskUnSg0L5cyHGEjKxmTbDaozyJiQIfbdALDI8PYvn27NMpD/f1Ys3o1lixdJs1CZ0e3xCvRxIY/x3xhNmt93d2CSM2oqZW4CzZAgeCkIL9i3JbJ4OW9r4vb8luj0ffIO73cFva2hvXSF0zTmqe2rXchEn9+DnvJO72dEny5Y8jP0eO6q3IU1g012zR3iUREj69CUsz4OFjgtecAk//ltec9R58CDj2JDpHOyTWaqKxOa5JGQhkkKFIDQS+FZUHXYeW5pm8BrxvvXbWe0TRaaQqMBosSHUNqJpvUlAoGnTJAjUfpfG5Rmk6zDtST+Dw+uZ/sNqfck7FITJ5r6v2EqqpVi/mc6PJTSUFnedy8fkSJ6U7OtYC0cTaaPB4OVcTEkJpTlQoWi02owHw/Ns5spClz4D3BQR2RKr6ejznpsEJV5/unEzCwK+FPpDlW1SAaimN8ZByvvXoQE+Ne+CdDyMnOw4oVqzBzznwkDHbsf+MInn16u6zN2VnZ6OvuE/RSzMg0lGpMSlwP/SQ4/Epy2AINNl97A77xd3+PxoYm8Y1oaDiDv/76l8SRXpVJKs83J1OMmDLoQfsf7vWrVq3AF7/yVeQXuGVtoikZpScc7lSUlqGzowM/+/FP0NHWDh00EvMikXhilqRCNBF/i/Wj4f2bTGLB7Lm4/trN4pCvTSeh19CokFFZRni8Hhx44xAa29tk6CVGcqoMzFYtbr3jRvFWCMcDMFroyJulOEF7PJL5bLPYhDLLIZLPGxB0nc8kT77RxPFiWBrA6bxgg5moZkjuPavdKiwMyXyVtZwDx5g0qkazTd6LkhnxDNSQqZGE2WiVvNVIYBKd7R3ouNgma+DKpYtQmGNBU8MJ9PS0Ixj0IBaPICsrF1UVtbDb86HT0z1dj+6eMUx4J5HgnjLSB3dhDtZffRW0hgx0ZsYBjWB8YhQWuwUGHenHeoQCcQz1D+PwoeMIeEPkESjHF2NmsVEaViGBZdJCmy4pLEJgwoPYZASmKabL0FC/7GukTMdSKThysmGw2BBJKjmt455xJWIP9AYhNptGJByE250jzw1NwGgYZc/KQyypQf+QH4F4BlH95TXx71Wqv71h/Y9hmrJJXEGB/+dcgi9dD6eQ1+mGlb/3yXd41HyQhvXS4/6wYb2C63SJ3d+Vvfp/8KsujbV5+2n479ewcrhVUpADdzbzzhhbMSwUx/LSUvR0dYpRxKc/+RCee+453H333aitnYPPfe5zePjhz2DOvLk48No+fOQjt4qW7Zt//7f45je/CY1JCaaurK4VpIeUmmefehL7du3Ag/ffh9379sJod+Crf/01jsUxMjiIbHcefv7YY8jPL8aLL/4Jq1euQWNnBzq7u1FfNw+f/fRDSMTDQl2NTkZw7tw5zJxZg6rKUuzd8woazp3BV77wBTEwcjiz8eL2P+G2O+/GU79/Dq8fPIwVq9fDYrELJfHAwUNYvWa9oL4sbklPIs1UZ1ZhXk01VixdiKaWJpjsLkBnQwpa+QxN5xuQ7TQhN88GoxbYs2sHNl+zCTqdCX/z9b/DkiX1ePgzD0nYOTV127ZvRySawm8efwLRSBwPP/w50cD+5Cf/GytWrsDGLZtxse0innjid7jjjo+gvn4hXt+/XwYCbLbolvvsU7+SrDaiZWcbGmXimeNwYuWyVUKtPHumCYHJSSxbvlIKKTanzRda8PDDD6O8ogqP/uqXaG1txTXXbpKmeP/+17B71y4srKuT1xw/egy/fOwxmYDfd999yKjV2LtnF4a62zB/VgVW1C9AZUkptm97Gd19o8SJYHNY4XIQKaCxg3kKiVDodywCSWMdn5iA2ekQoxA6N7NJYgFLSiALz83XXYfN12/GhNeDsvISdHW1oKQsHydPHsbJ0yfwxa/8Fc43XkRBURlee+2Q6F5s9izEomns3XdQXBiJxHzkztsxNj4iBlzbX9gFv9+H666/BkuWLsQXv/R5KSrZrOh0RoQnw0JD5DSYpiShSAI9QxM4eqoJOoMNa1evxuK6JYo2S21ERiWeh/j7f/wmVq5dKdrgc2cbhCZHg5LbN18FdYq6IiXYflq3OE0JYqFNVK+npxfBgB+v7t2DY0eOCErD4zSazbh+64245bab8drru/GjH30fhYX5WL/uKlyzYQPaLhLJnURFRSVWLF+J4YEJQSuIBwaCPqGxSQ6u2SpFkhjNJFOIRSfFfIQRC0o+sg4aFa8BdeQxmE1amI1EDNIwmuwIRxJSSIciIUE0+BrSZqE1yUCCDTWPWdrSpNJocAPmkIIFH12O+VxSt85rK2g2i09qdrVKlrPFZBVNGRuSREppQnTMMjaYpfjWkUZNFFhHsy1m1MYRDE9KFA4pkFaLU4xt9DTdikfk95FOzQJf0TXSJC0h6w5Rz7JyN44fOyrmL5QIpNMqcXNVa5UmgsWkRkOna5rxUIOu6KRopsZsSRZc/Lw0ZWOkE5kKLK4tVjNefuVlbLr2GkGKHA4bZs2cja7uQZw93yART7Nnz57KEE3LgI4FXNDng8VuhzfgFySP9HVqlqllJP3vyLkGMb65/KD0vTfjS1rJD7xjT9Ng37/Qe3vDejkNa2mhDR+9da40ZWQOREJhiYYhlV2vJSVSGa4oyDjppIou2OGwI0ovAaNOTPWUyBqVsFyof1VMsWhcFxe9HE15hDauVgtixWsWj8VFa2mxWaAz0ZxJhWQ8ReoC0nEl09Xv8YtWdHx0QrSmlJSQYlxWVoqSGUVIIC4MB4PehGQsKfcrhwmCBtOQzqAXVNUX9AnKTyo8Dc04POG9zjgVIqqSNTvlND0dLkCUkgwFSikSqSmTKZ4nvo5Is8kkjRR/F7/YkLMJks8WjyPCGB7NVERQIiNIqdVow6QvJLmiQ0NjMBks0lBQjsDjWbp6DYpqajE0NoGnnviDRLrUzKpBc3ObOLETXeVz4MrOljWcSDhd+nWMQ7NYsXrlWqxYvgq/+c1v4c7NwaZNG/DcH55G+8VmJBMRpMmIENYGPQ4YLUfGhxZbtmzBJx56SN7/+PHjYmJFiUOB2425s+fJgJSeFblZ2WhvakHD+QaMeMannn0tQtGosDt4Poji2vQGbFyzFnXz58JGuQtHXxmucQolmX2FLxjEuMeDltZmjHs9GPNOiPHigkWz8fnPfw6RZAj+0ARysrOEMUYqNeses9EkzyJp/IkYPwHjiuwycKLpVa6L0S2kTVOPzJacMoiYDDnI0BETQFKROPCS7GgO3FjSMNomhniMiL1JqNVE0hORBEw6I04cOS7XI+gNIODxYfWKlZg9swpnTx1De0cLNFrSyBNigOTOL8acuYtRWjoTh4+dQTLJc5SQa6dms6dOYf7CuTDbSQvWIhINQa1JC02aGudUPIPIZBxjQxMYJtMrlILHE5R1jnRqk8Uksolxz4SsU2UlJZhXM1vowEGvTxBXDjv6urqlzmCTm9FoYHG6EM+kMer1IBSLyNCQ66Q6nYbDapF7jOtlT183CoqLYLFahcniyM6DSmtFe+84QtRgOxlB9/6d5nTDN723yjo5LZi/4sHbNIHlPWJtLtOwynB4CmX99yd+87Y19sOG9QNvOR/oBz5EWK/wdL13w3r5Mc5/VUrw9Dqx9dqrsXXTeikuSFl55JHPY1Z1Nb7+ta/hid/+BpOTQdlwq6tn4rotN+B73/sexsbGUFVVgbqFC9Db24Vrr9mI/ftfxeYtm+HKzsH3fvhv+ORnH4HRZBHHxfGhAfz933wdFaWFMFosuPWj9wsC8fzzz+Mjd92F3z/7rOjpOKWcWzNbkIuXdu8Wfdr82TVCMRwdHkD9okUSS0L0hC61hcVF6BvoE5RwZHhINHfXX78V3/ve93HHHXehaka1mFFwssmA7JOnT6Ozsxs1NbPR2d2LGRXVeHXvq4LC+CZ9orm46yO3or29Fcm0GvVLV2H79lcko5MF9ksv/h4rViyCK8suFCdGGTz/3LYpEygjPvvwp0TvmZ1jx+69ryEvrwB79u7DQw99Gq/vPwDPxIQYPAwODMLqcon5ASmX/QM8lnJBSUnZddkdWLVqDXyjPTDpNWhsbcPMWTU4SeS3rg52sxUd7d2474EHcerMOai1Oslwa229KOgemzkWI5PhCM6fPy/OppyeZmVl4fDhw4JMLKqrEwTvyKHDkrdHaqMj2yVB93fdchMiExPY+/JL6Gtvh98XBGjwodaJRtbp0MtmbDZZ5Xczg5BFJZECooEstHqHhxXUi81FSHFWZEPFDcBgMkmEQjgawLy51bh28zpUVBTh6LEDOH7yOO6856No6+xDSqWD1Z6NcDQOhyMX/b2j+NGPfo7RUS8e+eKXpfAtLMrH0WNH8fQz28BYhI/cvhWzaipw//33wmxm9E4cqrQWP/npT4ViTir05/7yEQyM+9Az5EV7zwgGBr0ocOfjS3/5l7AYiLzQMdOAeDKML3z1EVyzZSM0OuYhDmAyoNCfK/IscNnMEg9BMxmx9SfKSFMyCbdXnJyffupplBQXCrXqhz/8gSAdLI9MZituufVWuLKz0NndjL17d2F0ZAj//E//C5HwJA68uh/5BYUoLCjGXXd+FPv2HcOnPvkZIB2Hw24WUyPSLH3+SbRc6JA/hB7y8lzYsHEVzBZelxC6O4Zw/vwFMR2rrCyVc2O3GBEMhGEwObBn76uIxZNyXNXVFRI2T/CEufAjw6MyHCJFl0VnYWEBnC6nRNJQ8+71BXDxYqdUAkazEcuWLRMnYTaxjFQaHh5BV0cPMgmiYRnRM2VlO6Qg44Y0yWNvaoFWRZ1xGiYLm4hiWJ3Usyp6+N6efngmAjK0oWivZmYFsrJdCAaC0hjarFZcbO+Qe5RKRDYXdpdJjplIAnNfqVGlczizJokok6FRXJQrLAuWLwaTWRoNNsE0ADNPGefMrqnCA39xp7AI9CY9BocHsWvXLkH058+bL+sNm59ghI24EsfCIpDNOzV38+bMFsfTc2fOYOasainE2zu6cfTYKQQDREoUrasjvwDqqdzrKyng3r0TXVL0fRC3pvevFd+2a77XsdXOLMTXH7nxrdeSss+mRaHWijpTtJZkmgiaTRMaXm86m0ZDYpLDRjORiik6vhhdedUyDBIqLh2aJWJNcdJmg8oGkNdbUCxGWkkOJHWCigaVtHned6zemxubcerYabRd5FoWEMSLe0tFRSlWb1yGqtmlYuqmpc41yWGMQdb2kZFhQWS5z5RWlBBHFOOvGOnDWupx6V6tFldzcUgmykcDKRa5jOuSLFo6VvPzkcWTEjM+yeqWJicF81RutLAGUmQtaGUtEZlDgtmdkbcMw7QZDbQZHeKhOE4fO42url4Z5lCHyfMQCIbQ0NCIRauWYc11V8NgseDIoWP42U8eR5bLgVSCrAKFusrBW1V1teRBs2HhHqghrVmnR35uITIqLS5ebJMBjmLAGEc0EhCEddIXgNVkEho/73WNgTEpRtxx55249ZZbJG/zhe0viKQgOytLtLebNl6L4aFhcaPNcWXDMzCM8+fOY2B4CBFSrZHCZDQqxlnUnBvUGhTk5GDDmrWoKiuD2WBASjI/icrTXZ17iUqGBpPhELRGA7r7unH81El09/ciO8+Je++7F2l1AvFMHLk5LthsVpES8fq4XFmyN/AYeY04QCQlXIYkqSSyHRZEIyEYTAalSUUaXr9XrgUjuCTGDBmR1dD8iBRmHg/3XJp1cfBAFJfXRq8xIB6OwzM2gYmhcRmgRCajSEYSKCupRHlJBTraL6CtrQl6PV3nw/Leue5ClJZVoaJiFp546lmRHnDfoJkiTSkLi91YumKJaFjJFE+mYiJ5IKXY5/GLMaM6o0XQNwmjzoRUnEOjjLgrT/i8MsAluto/OCD071kzqlFRXgrP6JgwSEx6o5h2MYaMBotkD5C1ZGWEGRHuyQCCsbBIrRw2K0ry3SgnddtiRXtXBw68eVD2N7ImwtEEHFlumGzZ6Bv2YywYQcHMwg/csL61yPzfugS/M4f1cg2rGPUptOAPG9YrbKD+k172YcN6hSfyvSnB/z0bVkMmhupiN3p6urF02VIM9vdLRXHfffdi2x+fE4t3bqJc2UhfIlLW3d0jVuozZ1YLQvaxBx7At//5H7F+/XqUVlTin77zL5hZMxdOVw4qKypg0Grxq1/8FDl0s3O7Mad+KbRqnWQPbth4DR799S8hGYukIdvsWLp4MRbW14vmceG8OWhsOIN9e/Zg+fKlWLNmraB41O+0dnWiuKxc9Hfbtm3Dc889j1/84lFFYxINY9asGkRDQWhSSaE/UTPKIiMSYwPkkgnr1VdvwpNPPImjx09i/dVr4HRZpSDt7RnA0iWrcfD1wzh54iSqykuRl2OFy2VG//AwvvGNb+CZZ57Fzpd3IOAPiPHCvPlz4S7Iw6pVq8St+Pz5Jiyqr0dtzWx8/3vfR1lZmehWRkZHUTmrWia+yXQMZ8+cRCg8Keg2ETMW1PfceQ8smgTOnTmOzt5+oTs9cP8DePqJJ7By2XKhxOn1ZpitTmjZwHZ1CR2XjfSJEydQUFCIxUsWo6mxCY0NjTBZDLjtjtsx2DeAEyeOSzFfVFCIVVetkYw6BrWP+8Yx0NONqH8SrQ2N0eRgCQAAIABJREFUsGr1UMfp7qkUlkTbuE/QzVP0kIJykMrFOIqoTKKJotLFMJRMSPRPbnaOFJzU6tGMia/hxk7TpXSaVGoNSkryYTTR9TUtlONrN9+AtEYPrz8sFHKdWSsROocPncLJEw1ob+uB05mLZctWSPwQUZBde/dLBt6qVUtQt3A2PvvZT0l8ESsMouC//uWv0dnZgRx3Nh588NN48rnt0JpzEEvpMTTiQ393H158/jmYdQY4nW4x8Ljz3tuxfPVSuHIdQgO70HQBQ0MjolmfXeFGMhYS8xK6djKWgq6RrAi52La0NOL4kSOCSM6orMTOXTuEcnbi5EmhdOUXFmHVmrVwZjkRTwTw+G9/iWyXHbNmUlulx+jwCOrmLxRa64rlV6GhsQ+33PwRxKMhlBUXYMPGq1FcWIzegWE0t7Tj+IkziMdjmFM7A1u2bEBWtg0jQ8Po7OzD3j2vi2EVm/u77r4DBj2RKxqiePDU07+XfNSSkmKsWL5EcgWJsI4Nj6KluQXNLc1w2F340pe/IO9/8uRJOY+lZSXoGxjCzJrZ2Ltvnwyc7r7nbjGV6ejoRF5uvhi9XLzQDoOWDbIXd99zJyKRSTgdVnmvcDCE0eFRHD10RO7HwuIC1NTMhCvLBY1WhcFBHn8P8guLcefdH8XZ0yfRebEZhYWF6O/vQ2VlpdBPqasng4KxCWwaNCZFB8umZNnSFaLjZgPCBpuGKCy8HE4zVqxYJnpKUjYnPB4pVNkU0xhlZGgQlSX5ePiTf4Hn//hHrFi1Qpqwnbt2Ykb1DLReaFVcYFNpiZyIxBJybxN9I2Nj48arBW1gDEg4HEJBbg4WLKhDQ8MFnD7TAI8vAH+AeZFRFM+aAZvTMYWwvn8X+e5XXKZhvRK4Vn7sykuDaYTjnY1rzYxC/NVntwrFmpRwUkDFUFockKjt1kveNjXM0w0mnV2pJWajo9JkEIuE5PnlcJIIquRei+GQ2MwLysj3F1osc6yFcs9sVjaEGqFokg7MJo9MFEmYSqSFOnvkzUM48Nob6O7sksEGG1oW0mRGLFu3CLffs1UcdKm5oykZhxaMV+OzSuZBaXkJrr/xOixetliM4+QYMtopZ2nFKEjia0itnKL7T0sRFD9TZnLqJOKErAAOgBVUjkY6bHyoa2ejEpfmlk2woDv8fBpFR03mB62INGktLpxvwUvbXoLd6hCDKupgeW7ZiFy4cBEmlwmPfPMLyC8uhN8TxJe++HU0NbVIIxqn23CaFPcMSktL0dDcjHAsjiI6ukveagRWqwPRSELoshJBpKGuOyMuxgwQS0To2E+NdlK+l8wkpIm75967ZGhN2cmB/fsl/9U74cGxoyfwsQc+Lkjja/teQzQYQXfLRSUXNBFDIBxCjP4S1HUqoKUYOi2pq8OK+iUSd2ajERydpMOTgq5LTBuN5Ax6eX0qk4LWoMe4dxytnRfR3t2OXHcebrrtRuQV5sowjJR1DuB5F9FFnEMQ1gW8RnZxJ+c1BSwmorl0+Y1Kw0qJBPeDYCggemz+If2b6ySvGXXKyhNIpDwhBls07CILhbcvfQMmRiZw4sgJZNuzEfGHMT48AYvBjEQ8g6LCSni9E+jsbEEyHUaUn1GvFZd9MsYW1i/DoSNHEY5EQIuw9q4uWc+LSoowv24esvOykVeQK40r1xqurT6vD8lwHAFPAG0tbVCl1YiFE9DqTDKw8AX8cGZnoaS8RNBlIvz5bjeCQT8OHXwDPV3dKMjJRUV5BRLRFEZHRoRVwHvHaDWjuLICBocFgYhizFdWXIQFtTWCio8Pj+D46dM4efasUNqLSktkKBqMJJFbUIYEzGjt7kNRbfH/+4Z1ypX9rbL+/ZfNKYuAD4CwTjFv2LA+8btff2CElRKX6bVyGiX+kBJ8ZY3Yle9KV/Z+/21fNaN62mr7cqbK734q/qsjrDOKsjB3RoFMGvlEZ2dnw+fzor3tohjVkObJwoIB5IxkOH36jCB4NF7iZrF+3Tp0dLTj5MkT+PRnPi3F5Fe++jXU1dfj3PkmQW5mVVfh/LmzKCkuxty6Rbjrvgexe+duHD58FA5XNjp7u4VaNDE6jKuvWi1oY1FJMfbs2YOlixeI5q61tVnC3Netvxq7du6W451RWwuN0SQUod/87gmMjY/h3nvuwfj4GBYvWijh8JlEFDpVQrSBbJjonsdNfnzcB53OIm6Szc0XMDo2jA2b1iNNSk06IxvJb3/9JFrPt2LVcka5NGDSP4LyilJEMyl8/gtfwqqr1mHrls3Iz83Fxz7xIHoGejBn7jylMEim8Nr+14UmyGlub0+PFCKNDQ2SbbZm/Soxdeju7sCpU0dlwyLKOTw4KlTJ6hkz4TRqcOjga4Juks740fvuxaM/+THuuv129Pb2i9lGPK3B/Q99XibmRPS4Ie/bvVc0Up995AvoamuTRrizt1U2eebj0ZSJ2lkW6vd+9D4YzGZp/L77rX9EOBBEf2ev0LVL8vLBTPRUPIwspxWUOEomIUg9U+JzJkNR0ZbGaYaSSkvRFApHKV6WSS8/M+nLkzScIbVNzYk4dYoGGBlCbiAySddEoh4GKRDdBYXQ6Iy4+pot2HrLDUhrI+LSuGvHPjEjGhocw8mTZ2Gzu0RnRSoW9EZYbWbMXVALtzsbX//rv5L4ADp2MteRv1etVYkRE9GDcEKNcX8Sbxw9jz279gsF6sSbb0hAPYs2g0mHr3/jr2FzWTA6MSSuwURJmGu4dMkSlBcwNoUmK2kJX+dnddjssNtMokMbGxrEv3z3O7DbbNiyZRPGxjyyZvYN9AtySFTB6cxB3aKF2LFzGxoaz0CVSaC4IAdqdRp33nEHJsY8WLd6PbKz3bjQNoI777hbmimHxYzrr78O6WQKFocLZ8434Y3DR8WN02oy4r6P3o1Q2I9MMoahIQVZPH7qtNAFb7vtdsyeXYux0TEpXn76k58JovGJjz+IpqZGzJhRjomxUVxoPCs5g6dOn0ZdXR1+8evHEQ4GZG1wu/Pw2989jj37XsfipavR2dWJNw8fwr333YfOji787d9+A0cOHcW257fj9KkzMsmnMdX9D9yHoN8Pp9OGKFERFdDQ0Iyui61Yv/Fq0QHOnzdPTFWoZWYT2dbRgdxctxh0Xbx4AfV1c1FbW4udO3fIWpObky0NAemGBw6+gRRtrrUmFBYVCypOPTARpEOHDosGTa83CX2bEUs33nKTXFMWVdTaMcKDxTFRL8/4KAyqBJYvnIuTp07h1ttvE6Rtx24irFEE/H5pDkQwrTcJssJBGH8ni/zZs2vkfUin42cvznfj+utvwPHjZ9Hc2o5ILAWHI0saKEOW7Yob1svXZVdQrU2/5NJt7Z3fe4+3eT/Ut9htx+2bZitZtfTYYlyPls7XBugYBaOjWzJjY8JiRsaYDQ4TyEwgUycSC6GruwPBSb80QPQBEG0q3UfVGcXlV5pXBZ2lYzVj0ei6y/gbtoREb4mUEzWj1ENLFTIb1mAYjeebEPQG0d/bL9RyNtJ5+fmYGB+H2aXFdbdsQllZOTLJDIYGRvDKn16Ra97fPwydQU2pJuqXLcADD/2FFPh0JKabNNE99paK+VNadOP/kf+rmEFN5/1SZk59KO81MWvKJJBhw0qkjiZlGoWWLjrrNOQe4z6kN5pkqELUV5VIQ5PW4fTRE2g824R5tXPR3Ngqg5hwJCaDQOaxtvW14avf+hJq5tQyrRUvv7wL//D3P5DPbbUapWnNqDVwZWULwmm12cWtnqZ3pGQPEwUkA0NvEpSYjrT8N72eVGxFx84PR1d9s9UAg0mFugXzcMPWG1BVUS4DC4/HA6fDiQMHDuKFbS/gkb/8AkpLyrFn9x4MdPchNOoR5J26TzataTXQPzIsEULU2Rq1WtTNm4dFc+bBrNOLHEBhzMRElyzGUQklI5l1CKneWbnZiKeTCMfDCMXCaG2/iFvuuA3L1ywXRFti9sQgSyOoIB3CFaduDlp0UBvNEnkTDUwi7JmUJtRqYzatWpD1aIKyAlLB6ZydEI29mI9LShjvT6Li1MDzd2gFdU0laBqoRcv5ZvR19yPqj6CnvReJcFzYPFyv3AUV8Pm96OvrRDoTkfuLmatsokvLK7By9VWyho15xnG24TwCk0E4GLun0aKwqAAlZSXIL8xHXn6umLklE3H5HMxSPXH4GPa8shMjNOaKxGGzO4XazP1+1do1uPHWm1BQXCiD157uHux45SUZADI6sLSoEFXlVQgHozLAVEzS0uLuv/aaDVi0chlSpMPrgNwsJ5xmM7pbLqDxzFl09PbDGwhgZm0tqmbMEO+J7S/tQmFJFRw5pTjdcgFJE12+r2Dtuky0zZQ5+H+40l3J21yJhvXSzmbqPdmw/u63v/rADeulpksfNqwfrGX8sGG9wvM1o1oxXXr/L+VuVhrWpXj6ycff9iNLlq58/7f4/+wVf/7pvXSNqJ9TgjWLZ8p0ldNdOsZRR7Jr7x7k5eZi5qxZom1lI2M123C+oRFjY+MSIcGCkRoYTmBZMC5ctEg0OWMTCtLR09MnGpaiIqXZZfA2MySXL1+Nb/ztPwhyo9Ob4crNgS/ohc83Ic3huqtW4rXXXkVRYb40u5OTPgz09woi6C4oQOuFNgwNjYoToC8QlOiYxpZW1C1YBH/Ai5HhQZQWF6CqqkT0jbTmp60+p6JsWBkpMDbmg98bRjSSwfmz57Fh4xpUVFcgEA+hpaMTGpUB3/rmP0OTAMry3bBzow/5UVZeCoPDibUbr8GGazbhMw89JJrAusWLlIl2cBKnT54TdJPRMlk5uSgtKUZJURH6B/plesvp85IlC+EPTIgjIXPuhkcG0NfbD6cjGw6bUybcRrUK3okxTPj9mDNvHm677WYceeN1VJaVwufxSi7cnHmL0XChS4rCwvwCMZUY7OsXGhyp0CXFRZKDlxCE1CzNKpv+lpYL6OrtgcOZJWZNDQ3nRffFGTqLMLNBCwN//9iomF4V5WYr+YV6JZ5DZ6QLouKCzNw/mtqQFkn9DhtWFgx0VuUUnhu4QW+R2ABqrcJxOrxapLhn0SrB66QBUidEWpjVKmZCufmFuOHmrairnysamVAwKA3Krh07MTrmkUHAyMiEBK2HEilxjszOduCOu+7A7Dk1MBhYGLJZZRSMDn5O1yXGRI0xfxTt3WNoaRsQXc++V3bhwpnTULOQUWfEZGzpinrccsfNsGdZBDVjRE9+Tj7mzZsPd7ZVCsBpmiIfZWpmaQ4yMtSPcCiI737721gwfwFuvuVGcW2mWQgb9TGPBw3NLUKzIhpZVV2GV1/dCb93GGvWLEM44MOyZUtgM9lRVVGNwoJShKMZQfRZuPX39IhJi9vtxg033oxtL7+M/OIi0StnO52wmC1igFReXgSXyyqFzMlTZ/GLRx/Hj//tFyjMz0dXVxdeevlPKCktF1S8IC9fUMvX978uBiVbNq3FhGcEfb0DGB0fl+l67ZzZqJkzG3PmzkZPby8iIeYMZ9DX34O/+tpf4+Zbb8Pma7egbkEdnnv2eZw+eRanz5xCUpsShMmo06OwoABaIlKJKOrr5qOl6TzWrV2Ds+fOYs1Va4UCfJHPd/8Ali9fgSPHj6L5QhOWLF2KBz5+Py62tkhWq9czLvmB12zYCLc7Hz//+S/Q2NAMv28SoRhjQIzIzc3GuqvXSYwMG2/Gd3Dw1t7RAX8wLGYgkp9KPS1zXtloqVQYGyJFDogF/ZhdVYaR4RHccNNNyMrOwkuv7MThI8cwd95c0YWRFux050jkBZsFZSijQX6+G8uXL0NzQyNaW1qQn5eL+fMXCBJOP3KVhm6tFoyNjCKrqFA0rlcMir5t31DW+rdpUi/XlE7/zJ/7t8vsR1dSUGbZNFhSbUSKzjvUNmo08oeUXjHlSaVk/WeDabU6xRiPetTikhLR/g8Nk/VxFNEEde7EttKSaU3UlHsRBxkslMlW4PMmCCt0SpOqM0oT7JnwY3h4TInwiqdgN1lgNZiFMREJRhANR9Hb06sYlFEHancKTT+miWJ2XS2KCosx6ZsU2cWbBw4JLVlnNEBv1EkDFAgHse6atVi8vF5xJDaqZMDG9YWI1hQoKgU4kUTeVumUYrREczKfLyD0faKmbLzYkFACa7ZyX4KYCSnXEDKAJRWZ78VoL8aYIKk4fTsMdjScOg91SoXNG6/F8WOnMTo6LtpJ7jfMR3798AEsXLsAK1avgMVkh15nwY9//HMcPHhKPBY4YORvIquJkWAVVZVTkURqyTudGPdDraN2XTG6WlA3T/whenq7YRYmVESo3gYDY3+CKC7Kwac/9aC8LsCBgBpissVmcP9r+/Hithdxx0fuxJzaeTh3rgH+cS/MNCsMTiKaSkjMFhvNptYL4pq/evVq5OXkorejHSaNTjSvLqtNUGhB3zP0JdBBT5fieEIQU5q8cY0n2icmTjrA6/ehZt5slFaW09ltSiMN2J022Wv4vFJzzcl8Tl4+DCaLPK97duzF/l375f2Ly4pRO3sWFi+rR3aeCyoVzfiUYYP8EdM3xZiR1GKi9zTT4hyLg35hB6RU6Gnvkvqps7kDbY3tUKfU8HsDMJlsKCitgjfgxejoABJJ0omV3OmiomKsXLUGBUVF4qp/9ORRNDY3orisFCazS3LS7S4n7E6HIMGMjymgYaEKSFDnG4vjzIlTaDp7Tii+oUkO7AyipfcwK3vjBtxx713Iys0VV3w6JO/a8TIuXmiF0+EQxhCdlP2eEEYHR+CV+s0g6+jqjWtxw+23ILswR/weDMx/93px8uAbaG+5AF9IiQTcsGE95sxfgEAoip/87DEUllQjt6AC5y5cROf4lMuuEvD8vl9vM1165zp2hY3vW7/kvUI+pzulS+zQSfN/V8P688dk75Y1+z3ea9oFW7lHyAZR4Uc//Jf3/ZwfvuCD8H7+h5+t/2kNa12NGyvrKwRt46QyHOWEL42h4SHZCEhjtdvt8I2NSfM5Pka9iwVej1++z6kytUicfFJzxwZkYKBPdCt0u+OmxUaGTSV1MlkuZowm0dJwAUcOn0RWTp5M4Wn409rahA1Xr8bcOTMRCgVg0DMOwSiOnYwTILLLYpAT4v7eAVTOKBc9qLugGC2tF8VkxWa3YWxkUBrMLJdNjE3CYUj0Bimi1EjR9IaPRFtrJ6qqarBr5y5s3rIJWblZiKXTOPDmEbzw4i4kommM9Q3CYTAgx2WFFgpdraBiBs42teDx3/4W3/zG32DZ0sWorp0hmyMpk9RKrVq9GvkFBcjJzRGkwGQyiMkCzWcG+vpRU1MLlSqFcDiA3p5O9Pf3YmKcDoEpDA6QfqNCnJbxsShsrmzFtEaVxqaN67Fgbi3GR8cxODSMLTfejMefeEb0JvPmzEE0FBZKHKNmRoZG8ML27XDYHbCpjIhMhoTSw0aTJjWkBHl83Lx8GBweFjdeam5sViOKS3LFDCKdiOD8qZOoKi4VbQoLP73ZKMgSERN/iFS+iCjHdHqj/JeFUzgRFpSXFCulEFcLChBPZcT6n6iuWq+VBpbTaE506VZJOhXzAtngkLbGQn7N2jVYsWwp9uzeAYvFiPVr14iOmg2Ex+PD8eOnMB5SmuHsvBwUFxfjoU89JNomu9MuE2sWJuFYDCarVdyJu/snMOKNYmDIj5HhCfzxqd9joL0NJlIPEYPBrMXPHvsJ5tfVQqWlLigIh90uulHmvxIRUYp5brak8NEBOCkoaSrOyfZBnDh5Cu6CIqxcuVJQDE7xWViSWkoKaU9vP9rbO/DmmwfQ3t4Eu9WA8vJ8pBNhrFi+TAqzksIy0VBbrE6MDo+hs60DVoMR6VgSOe48WLJdmJgMSHHNwYNvfAIV5ZUY6OvBgvk1JHuhpKwQkXgaO3e8BqslB6UFxaItO3P2FHLzcoViP3tWrZxLo96Ic2fOwek0YfmypTTqxN5XX5UmvaGpCfFkXLIWaQbDIVbnxQ5kZWfjlptvxt/+3d/how98HGdPnsa3/uEfoVFpxBl3bHISebluWQuyXFmCbNGZfMu1G5GXl4XZNdXo6euHyWTFkcNHkIwk8Ydnfo+bbrwJv//DM9CYdDK4+MSnP4nRoSExPOPva2xqwtatW3Hy+An86tHHUDd/EZ56+lkMjY7LAI4mSbNqqpGbxyzBcTEbq2bkhsGE73zvX1FQWAK73SGmL+LyqlZh1owqtLe1orPtIioKC6CKxhAITWL1VVdJVmpDUwv6+gZlWJCfX4ChoUF84tMfx8DgIB771a/E9Zp6OqvZgquuWivZuK+89DJ0OpoMueB0ZmPUE4DHSzTRJAVhdnEpe6gP1rC+lSH4Pg3r9H5+aUH4AfRfV9Kw2o3AXILgKsV4TVBDxpTQRIhMi2hUGDFs0IsKS8WZlrR4Pu8L6+vQ1dWOw4cPSl6y0aRDPBJCmjRLFWB32GDi/gAau3C4ZUAoFEHAF4LV4kCBu1CalpamNmneiApSd8l4jjxXDqrLK6VxaGpokoaVx0caN5teAyNJbHrkFeXCbrWjv2cQ506dg98TEGmGICTqDHLzc9BFJ/Mch6B1Gj1gMqthtrBhTYr2mSg6HcCZqc0GiOud0cBhbSmMBhPGRr3o6OiXYanFqhetuJX5mXbqrBm5RVdZxZyOOZ9EivlzBqsFZpsdQV8IepUW7iw3zp08K3+/dsO1aGlulQgvsjUGh0YwNDKC5198Hs4iGzZeu1GyN1UqOsOa8C/f/9/o6hoWmjEd0Ni4Wh02kfbw+L0TE+jq6pfzTrNBjcaAPHchHvniI6Ln/M53/lmaNGr1o5MhOOw2JJMhzJpVjs8/8jCKigoEjaUmmQMuruOnT55B4/lmbL3+RjFeamlsxkBPP+xqIwJen9wHjDmLJRNovtiK4dEhAQA2bbxGGFcTw+MYHxmBw2qTxoBeG6JxTmek/piOoRK35gwprzqhBieJfmo1kpHMyB6acqXpcByPiCyETCOyhQZHRqFS67Fm7VWCav/747/DM09tgyqegloo2YDTZUf9kjrMnV8r2lg6WmvF34pReczaJkKumIrxc4sDOFFi7oeUwkxGxd05P6cQQe8kJkZ8iIXiGBtWaqmMxiD7vD8wLoM4biekLOe681EzZy7yi4pE7/ynl15A/2APshk1qLdDb3bIfqk36OTzzJgxQ4aV0XAYwwMDSEWj8DOLXKOG3zOOyGREWFGMoklpVHCXFCK7IB86kwmVM2YIc6W3uxv7du9GX3cXIpMByY816ixCv2ZsGL0rvEE/rC4HVl+9FtW11ZInW1ZUCJNKjXPHjqGzrQ3BWAr2HDfy3HmSz0uG0c7d+zCjZg7yCsqEEtw83K5QJq6wYX1r5iZUi0t63A/481MTvivvdDIZkexc+vWzK2hYLz1eaoW5lv7wB9+98t/7P/iVHyKsV3jx///csF7qkvbnP86VI6xzZ+ZgzXJuWIr1/rSDIJEDNqOckudmZyMc8MtUkwY9dosTPZ09cOfkSQNH+heLPkd2lmyGoRCD1snfVwLU+R5sghmzwpzIvv4hzkSxbdtLyMlxI7+gDCajXZw9ly2dg7x8IwxmPeKJOEqLi97Kv6NWiBsV3z8UmoTdbpNNXnYVaKQgpJaQeYmkL4keijEjNGzhCseIk6lROD/LOAtng9J8aY06afqSnkns3/UaOgYHcd29d+EHP/hXRCYCmFtbi3UbluPFP22H1x/CxMQkPvbAgzJeW1A3VwoYh8uKfXv3Yv7cRfB4vPJZFy6sE4TFybB2nx/xcERMovIqi5GKx4FEApMen1DkWNwHolHUL1uB3zz+OOxGKzpaL8o0lJ+JVKZNmzbi9ltuRjQSQ0d7hyCaHGmrMyqsWLoUcSKcNJYAiz0nTp45gx98//soceVDD+YYZmRj5ZQ1Q5qdRouO3gGkwIaSWZpMeUhjVlUZbrnxOsyursTunTvIe0MsFIbHEwBUesSTSdn4WNRRq8G+lI0wVFNxDumE5CeybCVSwkKT6DbR1WBoUhx0QdMHot5aPSLxmKD1HEbQKEWv1UtMjhSC6ahQJtmc5OXnoaiwAK3NDcjNcWL7889I0dI+4pEYnMqqatl4v/jlr2BgeBTuwiKl+UUG3/7W/yP623sf+AQMjjz0Dnlx4WI3EtEknvjlb+AdGpG4EyAGV5YNe/a9jILCbIRCPkHcGHEhiCoNG2jfz4m6mNwo8RMs84KBcWjiIbz47JN49g8voLhqHm6+/U64svPEgVIm+8yxGx9HYzMRwQAy0RgOHtyHPLcd5ZUFMBqIcOthUGuxtH6ZmHYUucvx+pFjUhAbYxkceHEv/vWxR5HMMuN4W6uc58IcF4L+cUTCARQX5cFpN4vjpd3hgsWRg/auAcyqrsVQz4CYlJFSTNMiThXozGo2WjDYPyAmGxaXTRDgeXMX4cjRYyguLcLxk4dQVlmMO+6+S7RfTecasOuFFwXpeWnbi7jzrruwat16NJ4/h0d//jPUL6iDZ9wLz2QU8+ctgI3aML0Ov/71r8WldcsN18Ge5cDCRQsxNjiOPXv2YnBoEJ2MfEgkMbO8Cnv3v4rK+bNRf/VaPPjwZ6BJp/CH3z6GRQvmw0CGhkGHU8fexJnDh1FeXIFtL+zGmN8PV54bi0kH9o7J8kCqaX5ejjTeq1esxu//8BwMZgX1J52d2b/57nxs2XQNDFoNDr1xEP/+q1+iwGFD38Ag5s6rgzM7F088+TQikRhy89xCA6fu9eo1K7Fp8wY8/uTvcKGjDTqzCdduvh4+fwitrV3o7x9CIOiHy0mzNif+5utfx7f+1z/KcI8DJl1OITISW/Leuavv6jvfq2H9cxvDu5rWqTd577BXoYS+X/GQZzdiYSFdVWMSW0WtO/cEJYQyIzRcmt8VF5civ6BI3OOZ4ciGw12Qi77+blxobUY8GZHGlO6s6kxKEEXRTxoMkttKdgLjZgb7hxD0hYVRUztztjSBb75xBPv3vykOv1lvRfNsAAAgAElEQVQOpzw7Rq1G3L+JpLa2UPYxLmvBJAdsNOwxGaC3aKBlJrfOII1EPBJHliMbZoMFfb19YnpktZsx5hmB0aLD8lUroLfooDZAQSuTdISNwm63irs0kWTSQun+bLe6UF72f9h7D+i6zvNacN/e+wUuegdIggDBAjaxiBTVu2TJtmzH/WWSl2LHKX6T5uQleXnJjO04TvzG3YmrJMvqIimSokiJvTeQRO/l9t7LW/s7oCIrdgQlmZmsWPDiWhINXVyce87///vbrUMO+XOzQUxP+BGPMcW7AI/XhmqfE1pdSUBUOpOQPZM+7FSSPlIbLGY7KpSfqlVIxjMwaAyocdfK0KqQzuGhhx7C9avX4auphdXmlL5Nhnp98ztfR0d3I3bsuhkOp1P2Xr3RgvHJeXz3+0/DH2R4kBplSoRtFizrapeh3tT4jOyjFbUWDg/35SZRuXAtHRsfxbe/+XVcvXwRoeAcKhxGayqwWgxo72jA//GrH4fb60CpnBd7D88T/IwOvnII8zNB3HbL7VjetRwTo2O4cPositEMsilaSpIyXPJUeRAKhzBwfQDLupbhlp075fM/euSo1OhwkMoOWa5R9AsL+82gu0IBTuYhLPYdSwCXyYh0Po8KZekGE7TsRAe7ewsi6XW4HahQ5aHWYGp+QewG9957H17Zvw//+K1vQa/Rob1pGcKBsKhHcrkU6htrsWrVCjQ0MW9BA4vdCLbgJNMJZLJJ8TEnUwl5TxzKaaCFTmNANJxAIpKCy+ZFra8RsUgKoUAMqWRWEoQ5pJufD4qsOJmKIRQKyiLg9HpR19CE2sZGGegzbPLI4YNSe0NFTDKngremQby5BKxUtnndHjTU1knC8OTYGDLxGMr5NEx63j9hlAtc5/NIF3OIF7IwOh2wuN3w1NZh567b0Nm1HOlIDAdffhkvPP0Urpw/C71GA6+XcuNa6aFNpNOIJpMy/HVXeWUvrvZ4sLG/Hx2NjRgfHMToyCgqRjN0VpskMNMCRWUZ7Ts9q3pR39iM8UAQp8ev/9sBq6xdi6B3iWf8JQPWN7GtbwWsf/+Vf+ph/ZcY1jc8rIt+2HcZ1qV9SG+35yztVX4Bvus/MmBd+uVfOmDt7nBhc3+zIrURiSNDLW54PZQaAU7WzEaN0nenNcqmXsoU0N7cioGrVyXhT2syiASUTJakJTLYoVgULws3cPof2tvb0bd6FeYW5lEuGTE4NAmdzgyD3garxY2LF89j5Yo6LOuulykoN1HxCamUNE1OSEV0I4yWSjyJZLUotZSwCo1ODoHxeFQpslZXBHSz+44bKL8oAbzhFaJsTUrQWQxeKgD5Il596kUgVcIDjz0GfUM1fv0zv4O/+tM/l/qNfDmOfDkDu80DjdqIL/3NVxGLBfFnf/YnSGejMBgph1PBrLeJX45ffD95loxXgFwyBZNGK2m+aVUJq1etgtNoloh7AtZUroCCRgOr04Wvfe0baK6rw7HXD4uXeGGBATcdksRKRpehF0ysnRgfV5hujVbSnclq8ppTkpXMZtDc0oJnn3sO/+uL/w8qeUrU7MikcmhsbkYgEkEgGkMwFgfURgH07LPTqEq0oOKjH3wfbtm6RXot9+3eLfVF/JkVhnzki0jn6F9dHBhIyafSccl7gKE5vL5czMn48jowfIVpsAynoZ84WyoiR1aS3YqsOtGzuECpsxB51SJzWcwrfYY9q/tw/0P3w+mwIZeJwaAtw6CuIJaIoKDVC6B48aUXRe58z30PIl+ooKm1HdlCCU6PF3/4R3+E5154CTVN7RiZ8uPCAMOKzgtj+pUvfpmaXlIdsFo4sbbj9SMHxKtkNFLmJ4kqSiKISosC/WaUJ8pNRRkae0KZSJzF4d3PYOb6Ffzj9x6H2VUPb20jauob0L9xI5564nFJnVzX3497H7gfe/e+jB9//wnUMhjEqsXg0CW4nBa0NzfApjdhQ986rFrZBxWMOHPlCvbu3Yepi9exwtcGg92GLQ/fgz/4v/8SD97zAO67+w5093ZBoypjePAqMqkEwtEwausakM6VMDQ6gXvuvR/nT5zEoVcPCqvN5O0abxX27tmHxrpGvHrwsCgp/tvvfwZDI2N4afd+HDl6Ep/7s89hZGIQrion7n7wPjz73Et4/PEfoKupAb/7W7+LTCyBhbEp6MvAwuycDAju+eB78fu/93sYHh4X1tvtdEkSOVOGnS6XHHhuuf02PPjww/jiX30RJ46dhMPjRCaZRHNtPfTQ4MCrh+FsbUTOosdvfPazcBhN+KtP/zoeuf12qHRGGN12jIxckSHL3EwAo2N+qPRmkcuREfXWVMFb7UJdbTUKhZSEmTU1NGJoeBQzc3PiPWXiZV1DI8ZGR7GqtwfFXBr9q9fiI489gpVtzbh0eQArV62VWqyZ2XmMT0yIdYJrCg/VZg2wc9dO3HnfnfjLz/9fSOQy2LTlZuw7cEjWtuGRCQluISPHa01/9aljR+X+CQUDGA1nUFDupLf9emNlXypgfTuf6pukb8pB7qcPf0thWJt9bty5plXYQYORqar0LFO2y5lhSULp9HojWts6xC84PjEt8nyXyylp04lUFGke+rVc5/ka7G+tCGNJ5km+NEAqnUEkGEY0EpNe1d6e1eLjNBkt0j/92sGjknbqtNrloE0FwIb+dXJYPnvmrFgoGE5ENs/mcisBStoiTHY9yvkiZibm0b92A/p6+oQdPHHkGBJJ9ngaJXDHbDegd3Uv049Ac3+5nEcumxbrjMfrEk8+98vhwWEJZ2OWQY2vXkDJ+NgM5iYDIguOJ8KwWHVoaasT4FqsZIXBjFDtEo4oHbNqnazVOrMBmXwW+WwRLrsbXkcVrl+5hvGRMTz8wAPiPaXH12J1YHJqXiwa//Ddb6NrZSuWr1wmCgrucWqtAVa7Gy/sPoBXDh8T5YTFZkMqm8aa1T2yvzI/QQaOxTLWrb8J73n0MaxctUZ6kzl0HLhyCedOn8De3c8hOD8tsm2bzYDVq1fiIx/9ANxVdqml4udIQOyfD+PA/lcRmo/inrvuwdq+tZibmcX5k6cRGp+FTqWWfSBfLMBiM0uo0NT0JGpqaLvolUCj5559Vnpzq6u9qPPViUKhQgmumongOqhYDWQwQluBDAIpwWaSfSKbEaBXrKgkYZx+fL1OhUwuAX/Ij6m5eTS2t6Gs1sHrq5Gf+fSTP8bE6DDW9PbBbfMil8piaHgQQ0PXpEKmrbURDc016OhslnBGtZYhgVHEYmHkClkkUgnZx5sbmkStlIymZYigqlDWXAezwSZ2lGy6JFYoDnDYeDA8NCy/RyAwL4GPJA081TXoWbsW1XX1iMTiGLh6BedOn4S6wjORBiMT87A43NiwoR8Wq0mp6FJrUF9TC4/difmpaWTZ8KCi4ieFUiEjUnMGfy1EQtDZzfA2NaKjtwdrN29Fta8e2XQOAxcu4pU9e3Dm2BEEZqdRyDFdvlP89jPzCwhGoyLhLhRZZaQXzz8T5Jd3dmLDujWSBUF/v9NXJ/WF9O8G5hdkCHDp4nn0rVolEuaR+XmcnBj5VwNWZVlbLKzmPy52lL/tAnrjG95OErz48jfA7be//bWfeul3AlilT5ki/HclwUv+eN4FrEu8VL9ogHXtyips2dAi4JJeQ5HYsKCdBelFlqAzDZBhIirZJLQqHfi/WpaUb9uO1185gGg2hWSO6ZgEf6o3vH3K62iQY72JTuk71OrVknqYiANjo35UaDYp61Aua3Hp4jns2rUOVkcZNptFjnCcXCpBCZym5uX9UPbDL4IY1gdIvQBBZ6EosmGyOGTm2AUmdQhqpTxe8VIaxIfBw5WcgzRakbtQxqQulmFKljA/Mo369naUPHb83h9+Dn/+3/9EpEs6E/EKX4dNZTo88cTTEqjjctlRKKWh0ZJRKEHHChhGOxkMMg1m/yrLylmGroMaszMzGCWTlcnDabRI+mNLWwcsdgfGZuYksGD//oNob6mHxayDw2XD5NQE7A6r1GP0dC8XyREj9U1kiLn48rOTsI6M9ITqDUbOlME0TobqZFJ5fP8ff4xXD56WoAe7zSHF3wleB74WU39ZpZDJQMXKCaMOq1euwB07b4a6mMfgwCWEAwvCIvCQn0plkS9WUFHrkC8rviiCZda5CJmtUn42+/rYWccADva/yT0k91ZeWBbmcjKgivJdysIlFEdmprwP9cIIsxKHrit+j86okVqXX/u1/4J1q1fQsCYHEY1ZLwfLy5cvS7UEWYdIJIFYMotgMIOySoX+zdvQ2tUDk82FqbkQBkcncfrMJZFK/f2XvgyTTidppVQ819VXY8+e52C1s+ZFqWVR9kimlaqEnSZcpUSOqYsEszLsLaRw8cirOLF/txwUx+cCsLqrsGnLDvHzMal0YOCysADemhoUihUc2LNfkkjnArMiP2YA1aa1a7Cptxev7d2P7vYurOhdgzXbtuD114/ia1/4W9QYHLA5nJjJJOBra8HE4Ahu2rwJyWwKDz/0AE6fOIGWliYcPXZMuRbxJF45dFikrD6PUyo0erq7JcUyl87itl13YGJsEq/sfxUP3H8/AsFJLFuxAoWiBs+/uBcf/Ogv4b997vex9ZbteM8H3o9XXz+C737/29jIMJrHHoNda8SBHz6J4OgU6qprYGEq7q078P4PfUBYZb1GKz+H7D7Zpto6L9T0FacS2LZ9J84fOwOP2yuDCyZdbljXj/raRnzx7/4eep8X5noftt11D2qravD8F76I7a1tUnK/98iraFnZhqp6Hy5cHsKOm+/Cn//FF2B3eCW8q6zi4CwDl9OMfCaJ9WvXweN0ibLi2KmT0hXc2tEp8l2GvDlsFowNMcE0gWI6jnqfW/zyLe2dOHHyrAxqmATMdUYY0nQKbjN9XUas6FuJuaBfBjHheArBSAKhUBzxZBZmq1nSrJ12iwSUmPV6pJNJeFnvZHBCZWClxtt/vSPAugRf2FsB6o138PMSgX/WO2yrr8JH7tos6bB8timekPCgCsPrCuKnM1tssNmcUi80OjYmaxLXyMamemEnuXiVKkUYdBqxZnCdpmfcH/QrHb+oIBwKI+gPiFeW3tXG+gapJquvbRBlwKH9hxD2B0W5QhBDP2VHaxtaWlrEqnHy9BmxJFgdDtQ2cIhUh9rmKlgdekRCEUyOTeHeu+4X1nZsZBS7d+9GMOiHt9oLp8cBs80Ek80kSebiAlVXJB+gr68HtXU1SMZjCPj9OHPyDGZm5lDtrUUhV0IskpCQP23FgGK+jFgqglwuAavDiPrGKlT5vDAa9cLQZbJ5qYuh9cVmc8FstyBfzsGgNcBhdcOsM+PyhUt46bkX0Nfbi9tvv00YPbVGj4GrQwKIX33tNdQ0etG5vEPWW/q5i1yTocPw6DSefXEPUuk8Epm0dOFSws1rzD2BKhujxQa1xojevrX42Mf/i0j+OazOpFP4wfe+gxeefQqVUg5GnRr5Qho7dmzHo+99EC6vXf6dfcq0noT8EVy9OgxdRS9d0vW+Wqm2Gbs+hMDIBHKJlHzmTPgtMiwpk5G6FavVgva2NhnCvrxnrwyZG+rr4K3ywWA0y8CBIXjcVzgkMNAvrdGJuoj9qmWeGbiXWCwyrKYShgMBl9MGm8OM3S/vhsZoRFNHB64MDqGmrhFVVV48//RzsJlNqPa44HNUi+eeFT0ErJTwez1mNLfUYvWaXjQ11siAciEwj1girFQwcd/SaOB0uMW3jLJGBgPlohpGnQ0ud414uDUaowwYfL5a8bBfuXgR87PTSMSjCEfCMNusWL22H40dndAzBDDDXIgkpsZGMTp8DRfPn4M/EENzazva21vgdtnlvMOGgGQ8IZYPqguKtHflUoiE5qFVl5VsiWwRBVUFdlox1q3B6ptuQnVLmzDBX//qN/DK3n0oUwUVCkBVzAsYdbuqJVBqbHwcgVBIqo+4t/Me5XpOpVtHWys++YmPw2QwSAhfbWMzGlvalDTvXA7+2XlR3jDngWuDP5nAaCb1rwKsN0DkjQGbrCT/noBVBneLAeqL//xWwEpJMO08gpXfxoArXtbFtfhdhvXt97gbs4KfN1NY2iv8gnzXf0TAunQp8BvHjX/x0/qp0KUeLzau9i0mPCpl5cKyqtQCYlknwOexpGawQAUmnRnqQgUdTa3Ycdvt2PvCc5iPhpEp5kFV2w0vjkiBdUaZOPOf5SDDTcSoRb5URDFnQSarw+xcGPFYGgtzlDLG8P7H7oFaG4dRrxGJFCsACMY4QeScioskQaxI1VTs9isIG0eZpixatB2RCVMRyBYFsBLg3qgb4AGdLCB/R6nAUFM2ZBQ216DSQhtOIzA6DW99vTCsf/eNb2PDxnVY1tMjE1XKPsslsolqPPfsi6ivr0NPzwoBq1odWTclNINMA8E60/jIWnJz5aGd0iVG/Y+PT6GUK6JCz+rENAwmq8gCCbBCsaRIr70ep4Cx2nofZudnsH3HVqkTorSQn4UEFBmM0ovHCH2nza6kSapUwmLyUMVrTakuUyFVMOHatSl86UvfRCKZk3RdsptMeWByYJneUo1GUgZddhvW9vbA53FhXU83hgYuCNNazmdRyGUQS6aRK2lRVutRgBa5fEHeDzsYed1VBqUrT4YOapVsZAzqoHSVgwypgeCeoGNPZkWKyQkq+X4EABIY8iqrKbvVyH1ITxIPiQQgZIDvuusW8fPW11VDZ1FJQAon4UofKocWJmg0ZjC02GxyoL6rB9BTUqZGKlOQAJzTpy/g3LkLePXAQfGoMqzrllu34pOf/Ij03BULGfGp8Xfg/UIQrdVxSMAbiX5U6gsg4EsSI4sZZBem8fW//gsB92aXB41t7Whq68SFK1eE/bbSZx2OiBxtetaPsZFJKWKvbaoXD5fVbECrrwp9rS1gPIihXMGmm7fDVlMlB62j+w9h+NxlkbHGSwX4o1H4J2ewa9cumJxW9Hb3YO+el0U+SZ9Wz8peRBJxXB28htWr+5CIhkU639rcIvKtUDCKnu4+7NuzH1XeWkmSM5uAjq5OrO3fhIsDg+hdsxrRdBLPvvwCPv3Z38aeffvw7MvPYOv2dbjv5p1AMILY6CSCkzMyqLF4vehauwY/2bMbalVBumstJqZyl3DxwiW0tLYKw8/UZvbb1nl4MHIL8Odhf2V3j6RAT8z5cWVqAo6GenStW49UPIXj3/0eunRG2NQaVEwadG3ow0w8gX2Hj0FrcOHcmQE5FJKNqar2Sn1SpZTB+rW9aPD5MDc9i8amBhw7cQL5MtcJxSrAYVtzYyOmJ0aRjBFgcA1TjiR2lxcXL12RAz1vT/a90iNbzOXgMurRtbwTze1tOHvpApLZHEoqDaZm/fCHojDozYjnknIQZ5+zUaOB2aAThQUPqllTFTQm65J22HcEWJe2HbzNXvH2qLejyYffeP+dcvgkkL8x2+E6m06lRAXDIQ/rk+jPD4XIIpblkE8fKcP1GJZDoNPUWAej2QSVRiehOaFISFnj1RC5Lf+QteVBuMpTheb6JvGVD1y4hMFLVxGcoxdfg7aWVgkm48+vb2iQaqPLA9dE/h1JJIVhveW2W7G6fyU0upJ49ZgSzOohyjkDc/N49tlnMT4xiqqaavSu6YHd40AowuyAWRRzRTiddixfvgwru5eLV/eVvbux7+V9ygBUrUMqloZGpYPZaINea0QpxzGcBmabAcVyFqHIggyC6xp98Pg8AiyVICCZpMJstsHlYaCOdlESa0ZkIYILp87idQ6fqquxffs2SexnBQ2tNky3Z0gfq12oRqlrqBOvMNf6RDqHcDSF73z/R7g+PCLyTt7HepNOGEyvpxoD14ak1ob1VARyn/jkL0uCMjtMDx18Bd/+1tcRWJhGpViQii0C7YcfeRA7dm2H0cghMatg9LInsyM2lylCr9bBZDCL8oLrTXhuDupUDlG/H5lcVhhcSrUZmDg1MyNNBav7+pBJpyXwsWflSvHcx5IZAd7ZfA5Xr13B7NwcLEYT3MwWMFvRVN8g12kuEAAbeXV6g8ieWQnE0L5CPoORkWu4NHAJW2/ZiZmFALRmiwxMx0bH4LY7ZFAVC4fQ2dgqwxF60LlXMQFbpylLz/XmzevR2dkiZ4Z4Iop8Xgk0LKm0yBZ5RuGioYbHUwOd1oxkktVraqxYsQp6gwVqrVH2EN4NuWwGgelpXL10DuEQvfcaLFvZja7uHtlbdezHNbDbOSNBerFIAIcOHMCZU+fhdjqlcs5ooJqhjIbaWrnfV3Z1o85XgxDBdDiIHPtzUUIklkC2WEFJrYK7rgrb7rgNfZtvwkIohM9//ss4ePAwEtEYLExlVgEGrVqGPx6XV55XDpxv1IJxaMC9mV9MJna63fj4Jz6O1tZmXBkYwKatW9DU3CZJxQx/8s/OIhEJ48ql85iZnkA4k8X84lDrnXpY3wpYBS/+e4Yu3QCsb1oZfxZgHRlSAOu/pEJ5c1AU3+MXvvCuh3UpG927DOtSrhKA/4iAdYlv/U3ftnRJ8IZVVdjYxwmqIsnkoZyBD3z+Cbr4wJG1q2gqIkOtFEqw6swIzfrhdjokll5nMyOvKovkLR6Pyfvg5kv2ku+EkmIGOnGyxjWOsqxC3oZUSouhkUlMTc7h2sAg3C4rPvXpj6FcCUOrUaoC5PBsYYQ9tyCCFYJQKIcdg07+ngCIf8/wJwIKKRVnmAMnWzxEMUFQPGJKcTrZYx6gb8iflWF/BdlkGs6iBhOXrqOuqRkpswbHzp3D8p5uOKq94oEhQ8oEX242F85fwvbtW6FSVVAoZQXYEFjJdSKzS7APFnqz00BJgBQGW6URdiWXyoifkF4ZltEbrE7k8mWcOHlOmAimn7JvzeGyw+tzo67Oh23btiqhJjxkq1SYn5mFx+mA11OFcr4kAJYTZbKM9L2abWalakFbRi6ngtPdjDvveBShSEq8o5TSMCGQ31PO56Flj2ChKAfr9uZGNNbVYuPqHoT8s0hFw6h22xGcnoA/FEEyV0IkWUSWzG6+iCzlvWoOOgpSxSCBEFot9AIeGfNP9lkrMm8eAjjQ4GfB7yXAzhaVxMcC+xx1OvG18gBMWREl3kaLRaoEeFAoF/IwGHgwbYbFrMcHPv4oHA4L1OqSSPV4P3g8dZifj+DxJ54XEPObv/NZ3PbAwwjMzUGnNeDUyTMYHZnAgQOvYGpqBtU+Hw4cPICyVkkKVqnLArLZl0jmnGCT9xcPyGSO+T542KGflYwpvbx6FJELz2Pvt7+JaNTP+E+ki2UUKuo3fj82r4SicSyE4xgcmUA8WUCmWITN65E+w1jIj61reuHSVLCquR4bV/WI7F5lMcLudiu+x5JaGOpIJi3S2pwkkCrvhd6ooevD8j7HxyZQXeNDLBWDgdLX+nrYbXb5nP/mi3+De+++F12dK3D21EV8/vN/C5POguamNjQ214pXaseOW4VF51TdXe3G8/tewC//+i/jz/7nXyBRiGLjpj541Vq89uxzeIxy4/NnsXzVKlicHpHmsiNZbSgqATwarSgD4rGEkqK6yKQTUIxevyYMvcFoki7Dc2cuwO2phtpghsHthcnlhMZOpcE0UtcHoZ0PwK5SScDXpjvuwNMHX8OR81cRiudQKKqgqlCJYZJU6WKRgx1AU8lL8rYkKVssEkDCbma726mkBXPIxvRT+vDjUVjNJgTDfpgtDrR1dOL4iZOShs1wFoY18TegZM5nswlTtGrNaqzftBkHD7+GU2cvIJxIIJ0rSsCZhjJXhqnYrUjH42ghY+RxIcnrU9WGkoaDprdf6f/pWxblcIv/0RspwTfG0zdeSsbU/wqP1+J/vxRJcGdLHX7zg3dJOBKrnZiSy8Rlql/SqSTSyTQWFgKYnJxBJByXJOdQKIxSvgij2Yg6+uBqqtDa3ozWlmZh0EoqlQCTQqko6wWvHdepNP355Yo8fzaLHU7mFtjsWJiYgjZXxOnjJzE6OibsGC8o9yEm3c+xV3hoSEJ2/OEYOrq6cNvdd6NzeQtUqrxI/q0mK8KBIK5euSaJ5GfPnhX2c/W61ZIgX1FVEIlHRcbKJGL+vo0NtXC4XZLx8OSTT+D8mTMCpFlbwpmc0+pCJp1FJBSFTs0qHrLNBtjdNtkz1Hqgpt6H9q4OeU4pt5RQHPr4DQbYbCYJ+LGabOJhPXb4OF567nnxgm5a3y/Bc1wjeU2pnGGisN5oxpFTp7Fu/Trcdvsu8YdmcjlcuDSA/a++jmAsgcGRMUzNzkpdC8Eorz29xpR68mLrdSas37AZW7duF6aZwHHrTZslDOvgKy/j2tUBaJim7rBL9+qWbZthNFPllBO/KOWliXhKaoKC/ogELGVSKZHS+1xu6AslFNMZCfzjUM3msCOWjGNyclLCg1qam2UP97icssdzbeCFMFhtAurOnT+Hy1cuyf3W1tgi1W2U8XPvY27DQjgsgY6dnZ0wG0xIp+IIhwM4evQQM6jR3NGB4clJJBkqZDTD660WOa3NZOQUXCq3eC9w3efzw5aCUDAEl8MigLW3Z4Wi7GGtEVVU5SJSuaKATFa4RCJxkSIHglGUyhps3boTHctWIpMrolhWywCBVinaN0qpBPxz04jFIsIys8rL46vH6o2b4aryCejmkJ793ASttBYNXh7AqWPHUCpmYLebUeVxIZ/Nis+3u3MFfF4vRoYHJbjKajUgl01K9kahokEeZfSu68OOe++CvbZWagL/5L//DySTWTjtTpFXq5iWXy6imMnIcyE2Hw0tEKxhkkm3DMR5X/F55X17z313S9f75asDWN7dg57eVdBDi5mJCZSyGSRYy3P6pNStzYRDGM4pQ2v5escM6SIFKtkRUve85IqcnwK8b7/kynf8M8D6la9iZFhJCf55X29dO/lO3wWsS7vg7wLWpV2n//SA9a2Hom39tdi+oe4NcCfARaJdKd3kYZ0hGHlhWXkIEZYwW0IumRaZK+Pk1UYdcioKUHLGNM8AACAASURBVCGTSP43ZCx4uCfY5aGBoJJ/ly3mJTG4XHJiZDiAcIQhPhoceZ3hCkl85rd/BV6PFqVSQuLdlQlVZZGlVdhaWd8o882xV/VNFQoCEAlSGYZRVGQ6ZfpXKTXlPyseVn6PEjKlpBnyty2AE/Yy1LEsnFqTgKNIJYeynoclNbLqMkxaPSosphe2WCMyY1aySEJhKS/vTR40MrgaSuPoKyHbSw+kci2FdaT/sVJCIZtDNBiG2WCGWquHPxhDLJGRbtjXDr0Or7cRl64MyqGpombnnEaqA4aGh5FLZ2TCyoNAV3srfNU1CPlDyObyAhB5CKSfhmEzrGTRWVVQaVnPYsSnfuuPkVwsEVd6BAvcdZWqBbUCxOgDW9GpyI8ba6tx8cJZSTPuW9EFdTKGTLaAGX8I0/4oYukM8ryWvE6FgiJ/oWxWvC4ErTpJ7uS9x382STUOD4m6RSk3O/K0AsDI1BL4UT5LEMvPjq/DYQQPFgxiogxJhhY6nTB2vE+8DQ489NC9cojoXrFcwisymQLyOTV6+zbgr//6S1gIBWG0GOTwU+P2oL25TdJr2WNI9pMJm//zC1/AyvV9MuTgwatcVAYlHLjQw8v7imw2+27JcjPFWKM3SMAHBwiqQhpIhHD+wMu4cuk0LE4rwokUNEazsIcc8DBoJBBN4PCxk/D4GjE8Nof5UBAbbtoiDE4ll4bTqEJPUw06qhzobmuU9xBOJdC6vEvp+yQg4O2u18phQlVSFBDsGuR0v5QjcFdJgT0zongoJNindLVcJHDkkId+KErojQgHovj9z/4VPvbJj6GtsQ0avQmPP/lj3LrzFmzdth2XL1+B2WHFzNwE3vPBh/Hqob1Qa4rQIg99pYzwzCR8Hg/Gxkbhrq6WVGOyCTKsUeWUwU2xKLUivI8VFbVaBjxM7Y2EA1AzvIvVSOmsSOkYoGKxeZDMFJAqFBDPZWCxm2DgsCaWwPily0hGkujt346vPf4cBudCSBeZFkqZBQdU7PQ0QaNmPUcJjTVeqS3iixv0RgFDPCixpkE6g1GGzWxEuZCDld2O0agAJx4s2YeZSGTA8zyfd56vRNBRLsGm1ymVK2oysW4BDZSvp7IFMAKWEmKdicMZeqDLKOaz8LocjLcRUBzVuhBMKF7NtwOtPw+w/vPt7S2Cqrd74bd6Wd+GOXjzz1vW3ojf+cR7YDGZYLfYlDljuSQeaaotGOA3OjSKgSvXRHpI9lHNIVSxLGqDYMAPm8OGtevXoLOjHS5flSgOyL5xLVBCzZTOTQODAJlHQJtAsYJCLi9sHhnRSyfPYmp0QhlSctCl1aG2rg6dXV0CVI+dOo1QLA6nuwr9mzahs2uZeEhNZo18Jnw/r7y8T/yunGySldu+YxtW9K2C3qRHsVyQ50gUJKWyJNYa+XPMJixMjmPv7t0IBwKwma3QlNVwWB1QFcmi5REOhlHMlYUJhaoEM+9jkx421k7VVqN37WpU1VbTmiup1Ok0mUeFied9yTRp1qNMjkzj7MlTWJiZgdthl/RybmkEmplsUZg7g9mGQDSOS1cuo7OzDRs2rIfeaMTefQdw+NgJOLzVWLdhE574yY8FvLHCi0NReidZj+Yn86jRorGxiZcZ/gW/sJ1el1OYPKqd5ufnFBmx3YZVfX3S3xyNBREMLiAai8pwr5iviPeWczTeC1yv+fku7+iAhoOcVFrC+6juIejJydqgRvfK7sX9soT2lhY89ZMfi5SY3bkGi1kG65SK832Rea2t9kFTqKB7Rbfs6WfPX8L5y5egN5mkam9d3xpRKzEc6dzZUxifmpTu18GxCVQ0SoIyzyis83LbbaitqpLhpyjKjAZhLZkcHvT7RQLeu3IFbt6+RQalVFwpe5lawp1SuRJOnTmPY8dPy17OIMANm7bi4Uceg85gQZbroYaglkN3VgQloStyAJvFyNAg9ry8F8NjY7jl9ruw6857YHN5pTaO67ZODRmQmXRaaAslvHZgH86cPo6aajdam+uRSSSQy2Skeq172XIEFuYxNzMFg1GHeDKCYkmNhWAMRpsZ67dswE27diKez+HLf/cVvLz/kFwH5oCQ4qcsWDzKJqNiZ1KpZdjMZ5v3PMFrIpVCNB5HrlxEWavG+s2b8JnP/i4OHz2Cq9eu47/+6q/DwKDFWBxWvR6zE6M4e+IoSrk0wpkMRt+EV98x4JQsCWU1fHNtzBKP+Yrk9x18/TPA+vdffaPW5u1Aq5AX7Ol9F7Au+Yq/C1iXeKn+szOsbz23bF3rw46NDXKY5EMlHlGCh0Xm8gaALZXJSJI9VDozTTqDpNHx0MskQ7VeI6l7fCoJDikPJcjIZimjVMAqv3hIzJeYJGzA6TNXhakgg/ry3n0y1b7v3tuxdi09mmkpjef71S6CRh4U+Loi82Xhd55ggmdCjQQ9kOkUQMhOULKN9O7wgMoMXGE9FTmwhAEtFn3zgEx/VH6xskZfAGxqA1Q6DeLlguLHKZSQKeXEV6WpKNdI5NIiI2QvoCIn5M+S4npBbPw7jfzuynvivyvgVvy12ThUPP2WKlJfwPZtJmkeOnRE6nRGBsewrn87vv0PP0Ln8k5JGaVnjn8GB4fgdnkkGMRiMqC5wSchS7FwVCRhPKTzujGoiZItsser1q1AfWMrzl4Yw1PP7EWuRCa0IoCMMmYGIxHvW016VFd5wNgTVaUEm8UiReWtnR0yAV/TsxLjF85IkEkimRaZUYQS5kwaecq1GH7BTbkEGNnZl83KNefh7kaAloQV8fpTKi7gRQnF4oLOAA4CCEkf5qGXf4r0vWgFZPClCSCU+gCDSNcJbEvaPKprPOIDYocpe+QGr48inSmgsbEdY+PTCIQD0OpVqPV60N3Wjroqr4R4pbI5RFJp7D90CAW1Gk/ueRFV1dXQSxKw4pUm2ONog2CXBzUCLTKQ9OZRysykSVYpaMt5qPMJjJ46ih/94zewbHkHNCaLTKAJWAlWmU4bCMfw8quvweGpRb7ISXxIvEpmqwnVThsy0SCWNVShpdoJn5shMoDGaEBze6tUEhR5UCLYspgV4EXsyioReqx5+RerO5QNnbVQBXkueShVqU1v+NXJXPFAmUrk8c2v/yNaWjoxOTYDX0M7zpw+hw+877148IGHcPz4cZGjh2IB3H7nzbh45SSyTKzUapBkYI5BDavZCGoqKHXXqvXIlqk8KEKvUQY5yrCIP48SXOVzp2x+sQpV8QmXFS80QTSZVqPeLEEw9EjnizkUwJAuPUqZLPY/8yy8Ni90plp89QfPIpguIVXMM+YaRrPiwyvmSzDoWTEC1FU7YTPqxIun1xpEukmvNXuiJbytmANKBSSjYXhsViTSKUBrlLqfZCotPkGDyST3m9gbtDqxQLA2gj4mi9UqgIT+WA5gOMxQ63TSocjEc5m4V8rQcShYyotXnF5ue/tqaEzvsIdVCIafZlmVLe7nnMTeDrDe2B8XgesNdmApB4furlb88ac/qlg31BrEySaSjeFQpVxEPBHH5QuXcfrkGagqWnQv60Z9XaP0PtMzcOb0SQyPDsNX60P/hnXYuutmUQowyZxsI72dfP4pqWafMa8z9yKma2fopc9mEQmEcO7YaUyOT0oIHWWlFiuBmEvktclUBv5QGDqTBb66RlTX1Up6r8XIBCXlM4xGwnjh2ecwNzstAGTNmlW45bZbYHGx87KsDH7yHKYUhSWnrJ5p1xqDFtevXMGp48dRSGfhcbgkXEtTUktIFNNZ2ZvN1O1criDrsdFqgslqRl1THXrW9EgXudlpE9tDOB4XQMaPwkJrSaEIq9Eq9SjxSBL+mTnpDaY1Y35hVvpoE0mCh5RUtLg8PgFK3/nedzkmwpq+VVi2fDkGrg/i9eMnBKTdfvc9It1/+rmfSEK+x+OUa8TPm9UoHBoxu4J5CExZpj/UQKAkAUx5GcgwTTvL+hetVmqhGJhV5n6rqsh+qGI6g1onfmNKnbnXkJH1uF3Ip3OyhxjNVrE2cCyh0RnQ1Nwk6gcOyaPRMGLhCK5dGxBFFBVfqUxSXosghXkJvNZWsxkGaLF+bT9MlAQvBPA61RBUm1gtsFmsqPFVoampHmv6epAr5WV4+fqJUzhy4jQcTo8wv9FAWFRA9LF7qyi3NcPlZPpyTDzSHLo6bFbU1fhw1523iRUFrPkpF+G026XT9rXXjuP7jz+J8YkZJPNlSd79wIc+iq4VvUjmaJsyyTmJgVAcaAuby9+nkJcKupf2vIRNW7bigYffC5vbK58VZez8XiU5uwJ1sQATVPBPjuPHT/4QFpMW3V1totaArLcG9PX0yh47OjKMbC4tXdTZfBmT0wvikV27cS1qWxowMDSE517aI73mVJJwmMR9OZdOopjLwum0wsHrq9XAbrUJW80bkzYeroMcrvijEUCnRXNXB/7Pz/0RDh87KiD4wx/6KNpbO4RRb6iuQiEVx57nn0Y6FkayWMS8UVnzZNX6tzCkMqBcgjzlzRjg/yPA+lOw411J8BJR2Ls9rEu+UL9ogHXjKg92bGpYZAwps2RQkJLwSxBBsEWZKc3ycig2Kp2rdrMFWoYZsMKGabwGMopK2BAPxyL/JcuqZXeqWvE3kvVkD15Fj8mJCOb9UbZqo72jWcDXC8+/iG03bcHyZa1wOSjpI0unHFQlV4gyUr1BCsKliqugyH61i+mSBDgCDOmZMZnFm0aGjp2RfF/83fj7SCDImw7QUv5OSkerhq6sgqGiFu9nTlOWICKmx9KjSF8Pq28oTaOnhCBGroleqaQge8SFnEwLryE3ODIJ/HnsCnyzRISdcXr6cDlqFV+nQaLuL18aEMb19Vdfh9vTgImpeTn8mqwWeYqZIhmNJFDlqUYkHBFJWjYbQaWiht1sRzAYFtBcW1eLVCIuQLfK6xaAMznNQBgdwsk81FoCzgSK2ZyAVbvJArNBC4tRj2XtLahyOaREnlKtdLGE7rX9iOfzeOqpJ7F55TKko3HoVRWU8wVhUOgLI+jLQYssQV2hIJ+TMGyLmwkBpwQy8d4i41zMy/RWpNmLgw5+ngSC9LHygMjNVtgayqdkmKIXZpvgh8CAwIbpoVkpXCcQ5pBDLUErwyOjEmJittrR0bEMC+EgwpEgVNkMultbcdPaNTI84PsNxBM4deEiUuUy7nzvo/jNT30KqnJFgrsIWInAZ2anxItL/6XT4xEmnewOu2cp2yJglQKdTAQTAxfw+Lf+F7xum9zzvJ/YBajcz0VcuT6KWCqLiZkFZLNFeNxVGB0Zg1lvwG07dkJdzCKfiKKx1gu33QqP247p2Sn0rVsLT62P6FTYJ7WeDDTnHnwvrI0sy/viX0ryN6uLWOHBDlhWP1DKvKgC4P1E2R2HNgwSO370NOy2ajz11DPYum0Xjhw7ip3bb5Y+VbPJhgV/AI1Ntbjl9pswNnmVudkA72ujVpghApRKtgANQ77SGQk+4eBHWPtiUdYF+fkcUCwOffiZUoWhoQeYz5IMdfhcM0AsJ7VNdrsLFT7LwmLoEI5m5H794Te/iXVrNmMqlMeXvvEk8lBLeJrU1BgtsDPpM8/BUkUSpc1GNZxWo0h/OdDi80pJMbEc7zGX3Yo6nxsGKgF43VQqzIWiUudQrqgRiyWU3kgJgdNBr1OSrCmNoweSzB8DgRQfvUY+Z7WO/cRkFFWoq6mREBMyVNFoSNLMJaiofhnUJrqV3wHD+ibA+sZh74b892ftdv8CYH2jemFRXqe8j6UfAFcua8cff+aTqHCgmEojE0+JCsGgpaqliOGhazj86uu4evma+OGYeu1yuiTAj8zl9Mw0Ll+5KM9ax/Iu7Lz9Friq3RJsxjERn2GCGK4LBBY6g1HUMOyV5nWnUiURjUuPKm0dVVXV8nxyYMle8UGGo6h18FT7YHE4BVhw2eUfLVPAdSpECGAOvYpELIJMOiFy7fvuvwddK1eItYOhQHlqfNVU7+RFJcMKE15ybiexSAQzE1MCGkw6PXxOr1TrZOIJBOb8khw8NDyCeCIBs9UKvckAp8eF9Zs3onftKqn4ypVLyBIAUbGj4j2ah6pQhKbAdUWHi+cu4fLZy4iFac3wYPPmjYiEWb0yjXn6LVNkZfXYtHkbRsam8N3vfRe5XBId7W1SrxYMh3H0xElE0hk43V588ctfxqd/+9OSFGxzWETBwjUjFgpLXVOG932e3dIV2QfNJiURtqGxARqdFrPT05ienUMimQEH2tyHWSWXyyuMEqtW2HvLgRhBbFtbK1b2rJCO0dePHMfMnF8C/OrqG9DY3CLSecq7OYzmGkb2eGZqEvEYZbVFrrLIZtMy/OG6xWG5hC4RZOVLuO/ue2XAxf3g0tVr4pFn4CMVQxxm19Z4cf/9d0s1EfuSo8kU/uEHP8L5iwPCIPI8Q8AXXJiDzqyD2+NCbU0totEoZqan5YbhWtbXsxLvf98jWMFQK+nfzoq6gMz093/4OH7y9EsC4mkD2bh5G+64+z5Jimdnuclqh9luh4pd6DkymGaoc0WcO30a3//+91BT48MDDz6MpvZOJTmc9W4F5VxTzGWgY2ghrSfck7Jp7H3peaTiQdmzk7EIVFTbVNTo7OgUVn58fBzxJL3fXMdYI5STNZSee61Zj8GRYUzPL8hnwbMKvdYc6GXI/GogtUUWgw4tTY3wejxyVqCqibaIUCSMhUAAJU669Tps3rEdq9evx8lzZ7F330GYzXbctnMX2hqbsHplNxqqvfjed76Ba5fOIsX32bL83wewyoK15CP+vzjX+3mv8q9lWN8FrO/wc1n89qUMSv91r/yf7L/6RQOs2/rrsLHPq0hsCwXpJiUzekNWpTAzWtm8LE47dEaTgD6L0QxVuSzSEU5NydSwbuAGIKQc+AZjK7LinBJcoCZo0dgweH0asXgaBrMKPas6pRPywN7D6OxYJlO9hnondDq1+IboGZI+Th6uKc/UK6+tU5HPqcBkNqBQUJg8pb5GJcCW0lp2l2aLmUWGU2FW5dAsh3Tl5uXriqySoLvMxgIelMpI5jMwa7SwqBV5KL0p7NtkLUk6nRQwTCkwkRUBp7CEDF0q5oRpEFmaWvHXUsbK96QcBNXQmY0yNSbovnGAJnN46fxleB1uHNx7EBu3bsOhI0eRzqRlc7v1ttuwMB+Q61bMlhCNxtHQ4EN7q08OIPMzCyLpYUohy865udL3kkqnoDVYcfDwcZy/OoLRqQXM+gPyOYN+VZUGLosDNpMOlUIOdoLW1ibxiTIUx+Bw4bULl9G1ph9Hjh+Dz2ZCtcMGdSYNcqGUKDGoI5JIIZTKI5rOIJZOCIijzJebN4ET/UUyTS0TQGnZCiv0HsELGRmCFbk6JF7IvAEKQytsLxTZ5WJYFifOvJ4ErJlsGpFoSAAhGVsy7Lzm9NeIDLdUET9ca9dyhCJRIJ1Ee20N+nu65R5mF22iWMDEgh8XBoegcbrwlb/7ezQ21uP69euYnpmUWoSbtmxEbU2NdA2TM1Rygin55gFYJaBUqylDlY8hGZjGy0/9ACtaGlDX0iwHb+WwlUMoHIHV4cFCKCGeSIbE0J92/fI1qMoqzE9Oo6WuUabc6VQCiXgM9U01cHucaG5pQn1zIybnZmB1WOXZ5LObymWUMDFJTKwshlop0nze68SwOhV93waU1EUJR+GghgMBBmUlEmmcOH4Wk+NzmBibFd/f/OyM/L70dzXWt8JbXSfDqc1b12BydlA6LNmHrCdjTsQKtTAjlE7SY0hAQU9Vkc8THzYyS0ajrAMEqVQLKHIpBTxQAkxvLT9Pfo/qhrKCUkHWU3DgZbCgUjQiH0vj23/3ZTira3F5JopTg+yQVAmQofSwrDbCZHIII88hhs2uh8WggU5F76EOmWQB8ThZByVJnGx6lccBr8OOfDoOp9UiXYOBREI6NSnxZ1WJetGPzTPajSBJhrrx9ykXK3DbnItgOyOfN2Wf/FyYQC2puTllvexe0YW2tnaMTYzDr7Ygr1KSz98OJ/5U6NL/GwzrW/bzpQDXlcs78Kef/RUko1EkY3FY9GZYTWZEw1HEoiGcPXMSF85eFNUFiipJR+ewramhGUaLSSpreM9qDVqR7C/rWYGm9mZJeTZZrcLA09uskL+KnJzXlOnhlPGGgyHMsNu7pIHbXQW32yPrOe+1VDYj0ljWchCwUuKayuTE5yn7HCtVjFqRTl4fuIzrVy+LrcDrduDDH/4QzC67BPHwXiSA5npCVQBTVzmQ4z1JJYraZEJ8bl7qRJwWG1wWG/zs3w2EkIjEMDw0hImJCUxOT8HpccswhFVXj37w/ajvaJdhabGcF2klO0b5nIkVh2qObB7B+ZCEor349Eso5gro6uxEe2uLPFOs7KK1Znp2HulsHrUNTWIJ2LP7JcTiYfSvXY32jlYEQyGcOnMOMwtBWb8+8slP4OH3vAe/+ZlPw+m2C0saCoUwdO26ADc72U+oUOX2oLG+TtZesmysgOEgkzJfWlA4FJqanUQo5JchJNelWl897LzmniphuqmcYSgeE5D84RCuDY/j2MmzCIYjcLo8qG9sgdXuENabw10OCXn2MBp1iISDwn5nYtHFUEelsk763bMFFKm6yhfw2KPvh17D/SCLQDiMQ0ePIlvKwWIwyzlAp1Nh48Z+PPbBx2B1ueDwVCGdLeBP/+wvMT4yLqGFTMK32S0wOaxiz3A53eL5Z5pvIpGA1WTCts2b8eAD90hAWLGYluAk3hrMk3j6J0/jpd0HkCsVYba6ce8D78H6TVslOIkJwhy2mGxW2RcpbabHIBVJ4Stf/jKmpybxW7/1W1jWvQL5MgTwqnQGUd5wvytkUopdgQOwXAFmnRqjg1cwOnwVHqtJ9u5oOCS/r2sxKGlmZkbk1hyUULHCQCiuSTX1NdAZtQjw2iYSUjUVjSYEuJNRZyODzWIGykwK9qKluVH+P1onOIin+iQciSCVSSOcSska3795E9Zt2oQnf/ITZHIlrF7dj/bWNvinZ/HB970XTXU+UNCwY9tNqG9tha2n/98GWG8M2LgO/gcErDfe0g0yl8/P598NXVoSYnwXsC7pMv3nD11664Foc58Xt25rEclmLBxTDm8GvUiCuOEzGY4bA4GZ3eGQ6a/CnLIOhtH2OpEQUSLJiecNdpV1BpRxETzwcEEZIFFtJlfB5HQYVy4PwGjWYcvWdbBYDHJgtlu9GBqclJ/Z0uKF0aQlZSSHYrPZJAdZshl8PywQ58/njc2DBzcwnmjIbgqjyXADpkmyfkRLGSkXa6XQXPHSKZU4/H6lX1Yrcj/pb+XvqFH8tmp6lSiDLhWhoQSQoETAM8HAot+XQHbRk8dJcL6keGsZ/KEw1jx8KOFQ0UhEkUhrNUglk9Bq9AgFI8IKux1enDtzVqaYwTk/duzYgSPcdLN58SC1dHTi0GtHpFBcqzVicmoWOq0KrS3VqKqqQrXHK5LDawPXJPyiq6Mdc3MzksxJtosyz4NHz+H62BzyRZV0SJZY0aHRyKTXbjNBTYBZKqK+yov2lkZMTk0hp1LjwugEtHY3USOiC7OoctrBnMNSOg2bUS9SIYah2J0upHJZXJ+cRK5EyaMUsQpLLN7KotKhJx2WZLFEkqwWYENpMtk8ggcOJjgc4HUTL6JBB4vJiEopr/T9UjZKWZVamVSTRWOAC1kvSjUZOET5HQkvBiLNhhYwORdAR8dy1HmrMDU0jJaGekl5pqx22u/H+YFBzBDIe7zYSo+Sw4LWtlbccssOOfCRMeC9IYup+KWVVGpxRQtLRyaiAnUlj/D8DPY/8wQaq51o62gTNpsMIb/HarUh5I/i7LlLuHZ1CEatDlmyiYmMJNgSvfF3ZahJPpcV315VnQsmE8Mz8giRcahUsG7dOsWrbDVjZU+3gHV21uYrBYAtUloGaqUlqZmMhE4YLw5ncsIG8zm64RHnMydes2IZRp1RAlL4lc1mkMnk4atmX2ZG7mu314VCKYN4JgWd2Sx+z0yCSZQ8zyvPodRNMdCEcj+NWrx/fF542BdJH9+PTrEeEKUV+DtbrfIsCrMkIJd9vlqlg5kAhJVHZTVOHD+Na5evopAponftJjz/ygmcuDAItcageERFoEt/tBEGPbuoirDbdfA4DbAYK8jlYlCVNQiHkgKAmELN9Yopow6bDf65Gbn+LF2aCwVlKEJ54dS0X/xgvAMoY+R6QtZJvHj5nEjUJbyOFT7SHcz3rJffnd5AMh90TZCJ5bCAwJoDGc+yXuhtDHF6B4D1RgfhP0O470wSrFgj/um/eSvbujTA2o4/+PRHlf2CNgF/EA67i3w3jhzcj0vnz8g9RU/n+MgE/PMBGfRwn7lpyxa0tLdgen4aV65dRklVxpbtN6FzeRe81VUwmizUiqJYUsmzTJVLoVCWnutCvigMK4FxIBCE2+WDy+lV9qtiAU63Szo5yUAWC2WR7ucpYdVoYbM5BAQz5TkaDijMlQb48ePfx8jwNahVJezcsRWPvO9RaA1katPQGqnu0UOtUUm9GQeWvKeZAk9WMDA7i9nJKQGrXqsdiVAU1y9cwsi16wLuwsEAJmenoWfqa7EoXu8HH30UfevXSY95nhYUs1HsNelcRsCoWatGbCGAy2cv4vzZS3jqR09LoNGtO3eirtYn0ty16zciHIujotaisbkNFy9eRjaRFAA+PTmG7uWd0OuZZVDCxYErUptGkPjQI4+gf8NGzMzP4PBrhwRMz8/NiorEZbOjqa4WLqsNXqdLAAzPCBwqibSfye8mi+zxohLQaWAycZBckfud/dz00+r0Jqh0WuQKSjULJ8J6qxlz4SSe3/My/MGwVNX4autl6MrPhgyesj8zlMsgclmCudDCPAwaZbDO5dflcIosOptIo8blxvbNW+GwOUSWz+t74vQpZFhnJxVr9GBWcPPNW/HYBz8g6btUvjg9NQK4v/GNb+HQgYOSiktZs8akRQFlGQ5QGdRQ34ganw8GbQ81IAAAIABJREFUvRabN27A2jWr4HZYUCrlkUnHhcWdn57G3t17cPDQEczMBmC1ufGe930AK3pXI1eoiBTXbHeI4oKg2uvzIhKM4KknnsGR11/HPXffhTvuvGPxzGJAulCCShRFylCXvdqxUEAYT7NaJ0OhQjqCydFryNGjmklJUJRZwgx1MrwI8PrSxsBU51wJFkmedvKRQjQeFvUZgTMDsqYmp4UR97hcMJsMsFstyGVTIkNOJeNvZJlwXWM4lOI7LiAcS8g+QCn7tp07sf/gq/DV1GPz5pvwiQ9/HN/55regLpfxoQ+8X0Ibn3nqCRw9exaFmpZ/N8DKc+GNr6WsWf8eHlaGu/1UCvBbMIbYnhj8eYM1fBewLhGFvSsJXvKF+kVjWLes9mLr2mpFaksmjIFIi6FLlFaSOXDYHQJYlWReelW4QWvf5CdVpMOUZPIcRd8LNxVubAqQ44FQkdKV2Ov4wkGoNEVsv3kDauvcstkXCxVo1CYEAwk8++xu7Ni1AcuWt4v8ihJcTkild1UqaVgrYRa2gn8n/lgBDjxKMkRFAdr8GwYPMTGXB0OROC8yevzd+M+UO/M9U/5JwEW5ETdLpgvI9eBLk/1hrYqkDpOtYuiK4vUlUhFJpqQAK5LEQjH3BpPLA/4NUMDrxm5OXlM9I+NLVBuXpKvx+tVhVHt9OHX8pCzuNdVV6GhtQSqZwvTcPKw2J7p7e3Ho9aMiEZqZDyCeSEpfaHdXE6KxiEzByaqSueVhmEEi9PDQE8gUX2d1I14+fBYTs1E43bW4dO6CgFO9ViUF4B6XXSTKPMTpVBWs6GiXPtyT585jNpFGVk3woZFCcnr8mE6cjkUE1DMQgv4fm9ksHrLZeAzBcEyACJmJilxvfkhMv6Skmz4nteJjZaADGVfxSFPWqwQt8TPigICgQ6dRwWkxwszqGkrzVGRkjEilMkqCoVolKco2pyJVrxR5bcsSwx/lRp6MYXRqDh6vDy31TUjGU3JIrWuoJbWHVK4g8uuBoRGoDAbUN9Zh844t+PDHPogVK5crAUGULlMcJ307ygxwMaNQPG4y6OBKUyhi4NJlfPVvPw99OYf+/nVYu3qVDAjY3Xbh3EUMD47JkIKH+Hg4inCAVR+UPudhMRikm5L1PFaLXoCdyapdfPYK4h3mAIiHZwZBCZNML2ZtDdatXSPeJG+DF3lKdisllCuKX5L3OQ/DuVxa5MF8LukP52dBYCpDBGGwyvJZ8lClMOJ83nho5/NGuxIVB3T00qfJ5xeIhPxyIOQhXgnEUf6w8qDMTkCuBxLAxDfBNUElf5T/KdJlvh/xzIvcj+uFwpIJiOXASab/SpcvkzYLJQ083hb819/4A1wfm0GBvYfyrJIXYhgbexoN0KCEB++/Fb09TSgWQtCq88hl+NzF4LC64J8Pi7cyHIwgmUggEYvBbrOKLH16bkFqr5KZjMjtKf8mG0bpIuXEZotV7mHeE3yPysCPoEqR8fGeYVCYdBeqlfWEAxr+bjarVYZx3o5uGP+NgPWfUoLfWdjSzzvc3QgKWcqku3t5G/70s5+UYUE8koBBrcf8zDxGrg/jtVdfQWdLI+6582745wLYv/eAJFizQ5rS+lvv2IVVa1ZhIeTH8VPHMDY9jp6+ldi6fSscTpfU22j17NNkl6FOwrRi8RTm5/2Ix1MCBHnf8J50OKug1RqUcECDTphs3tNkxtKprMKIq3m/E7gqA0vlceXQrIxIaAEj16/ghz/4B5QKWZjNOrzvsffh9nvvEXDEMC+zwyl+QKZ58/kUHyLlqrS9JFJIMElcrYXDYocqncOhF3dj34svwWoyIpdJy/rPlHwyaAypa1u2DDfdvB39N22G1mZBiVLgUl58pRVVGZpKEYmgH6ePn8bw9TEc2P2K2CPuuP0ONDQ0IBKNwO2rlj2hfdlKrOxdjenJSex74XkkIkH5PdpaGhD0z0t68tVrg5j1ByX1ev2mTVjevRJTs1O4MnAFE5MTIjHuX7MG9T4fnBYz9My14Lome3lZYblFxcKKMSpmqJzhHslBgJJcz7WRigSu/fy8NAadSKpzrPwqZJEq5JEqq/Hc3pcRCIWhUulQ5auDp6r2nzrTKwwoLMjgjGvh/NwMAjOzcJot8pnl8hlR5HCvNKo16GxqQYOvFk11DdKtzCl1KBaReptQPIpAKIBKOY9f+tAHsOv2WyVHwGBxQGMwIxZLYn5uAaeOncDzzzwjqha9xQR/KCj3iNVqh81qx5abtuCB++5DIh6BQa8SuWxbaxNsTjOy6SSunL+A/Xv24cLFAYyNT8HhqsZ9Dz2CxpYOSQe22OxwSCgbcyV4Hct47bWj+NGPnkJvby8+8P73i2KGgJbvnxU5xfIiq6/WIJOIYn5qQrzETrNdBgsmXQXx0BzmJoYQDwaQSSakLYAWIa6RPMnUNTbCwJ4yUYJxPc1janYCU9Ojsm+4BKCaEfCHBPCzNo/qEEqw+blmUxkkGK4kCdBlkZBTecWU9XgyBYvNgZb2DpF3X70+JHVJHDo88sgj+OWPfRJ7XtqDawMDuHnbVqzoasMLz/0Es6EIirXvHLDeWJfkJljMRFDS79607r2dTEU2tSVDAvnGnyUJXhJgXcyQUIaR7zKsS73qS9l3lvpa/6m/b+mAVbkMFOFt3LBeCrXf/LV+w03/P16nn62P+FnP8dY11di0SonG54GLoUqKjLAizKUwhMWShB1w85fglsUAlxvTJR4o+Yfx+DwcEKRxc6O8h1JZAWh6HV56aQ/SqTzq69vR0dkMj5dSYiU2noDWbHZgZHgCx4+dxtr+VVi+rFMklFxUyXjSR0t2khJKHqw56Zb9kTLCTFZAKd8f3yfZV0r1CNgKJUqSc/L78DDMQwYBEaWqSmov/XL0uSqvpQQ6KIwoX5//n8IIipN2sQuWKcMapIV1UiTBXDPJvqbIPOl0krTIHln+9/Rg0ZdDNjBDma1WI0m79GSWS2p87WvfkLAE0lzcdNtamjAzPSOHKzIRY+OTSGWyIveam1+QTSGdyWJZVztamqsRDgcltCqbTWFN32pY2QvH6WcoJMzVxNQcbJ56FNQ2bN5+N1jA8smPfFyCZljlYdbr4XY4YDGQMUpJGITbZpEwiflwCLOxJGL5igSQpBMxSTescrkEuJIl5fSX8nCCT8rF1AYDpubmJb2SBz0ezuS0rqJcWy+STzJN/DwI5Cihpk+KQJuo6AYbTuZSQIeqLEyu02YSVtnrccNkMcMfCMm9StizbFk7zDxo+P0YHpoAKloYzFZE6eUV0JqSMBK3wwm3wy2bMaXdZDMWghEYzA45IMQyaQnb6u1fhe/+8Lsws1pCUqUVwMoEZEEoCsG6uA4o1UUiei6V8OSPHsdzTzwBLaXJmRTuv/cujA6PYHRkRKoDsuk8/P6ApGhScij3NBUAGrLNOtgtlIxnRZ7Y1NQoHb/sn6SXslAsyUCGnytBEO/9WCICX1W1SLbK2gqMdgPuvu92GE08XJZRpuTSxIMjQZVCDt94Tvk8cILPgQoHONJ3rCK7ragrFk/68nMJdAnGlGeF6Zp28ZdFQwswGgmq9XIdijll8MPngGw0h1J8DjiAoF1ASRFXfO7S08xnMK08S0p1lZL0SuDKhFL6Bcm48rBH5jyZzEGrd8Jo9uFXf+2zWAinAS0ZTqXKivUL/Nlk5nWaIu6/bxdW9TYCxQgMBtoB6EVUCWvrcHgRWojg5b37pb7jtl27MDI6hNHhSWSLQFtruzAKM/MLmJrxo6W9SWTdIpc3MjDNKNePtUFc/8hS0DtJiTB/BzJQDA8jeySe4jLZVS2sZgui0Qiq2ntgsjnlmr7dWeunUoJ/5g7zzhjWGwepf8tmtbyzCX/4ux8WiW5gPojpsWm89PwenDxyBupyDr/y8V/Cww88jLOnzuK1V1/D5PiUAPX29g70b+pHd99KQAuMTAzj/OULsNqt6O/vR0tbB5gioNUzWIzZCCpEYmkEw3FEYwzfUWrPmFfgcrnh9daI9YJDTA4DuPZLXzfD3KRzW/EYp5JpeX440EgtDjIL0i+dxPD1y/juP3wT/nmmq2qhM2jw0Hveg1/68Ifh9FRJci+DxGRcI2F/BMvK2oBFiwefyUQwhOGTZ3Dy8GsYOH9pMW1VCeeKJVJI5fLCTOXKZbQvX4b7Hn0EfZvWw+nzSKiRhoC4UkAuFUEsuICrlwcwcn0MQwMj4tPcuXOn3G+hSEQUF/mKCp0retDc2onmjnY8851v4tK5U5I+21hfLRLf4aFhDAxcx3wgDE9VNe6+7z6odVoMDg9JvdP4xAQ2bdqETf39yMRj0JSKMBF4ZtLQQtkXRUoiAYocQEp+swxJpexUdDEM5GGrLk00Gqh1RhRVFbn/9WYdCuU8ZoMBhHN57Dl4GAGm1lrMqG9olr7iXLEswzFhatn3HQnL0JRMKqv0eFygFLtABUMuK/uWy2JFlc0Bn8eL5voGZRjBG1qrRplNBeUipmemUCrl8Jf/4y/Q1NYEDVUTOgOS2SJGRyeRy+QRD0ew+/nncfLECRitZpErZ1niLYGEGtx91z341Kd+E8HAPAavD8AfmMH6Nb1Ys341KsW81Mwc3HcQVwauY2p6Hp3LenDrHfeiuqYB0XgS7qpqGaBzDWSg05WBS/jf7L0JuJ1leTZ6r3me9jwke8gMCQmEhBlBVEYFRUBRQJQ6VG2p5+/fnr/2uqrnnFpb/WuvWm3rbBWrtQ7HAYIMShBISJgCmbPnee+195rn6Vz3/X4rBIywsWpPa/bVlJi99trf+ob3fe7nuYcvf/VriLZ04K0334zVqwYVAxWNsSlSRJ3mkfLhYAxfVaZFM5Nj8Hnc8Lj8YtS0Rf0opBcwfGgfFmemUC0UZfJFAy0CVtKsN27ZrDg0SprIZBufGMHY+BBS6TjKnFAXC3p2yQBpjcYQCFD2VRHjwOtxa5hAX4xEKoFMnnnpDVGac4WCZQjlwuuvvQ4ujx/f/vZ3kUgk1FQ+/9xzcdGFF2NibBy7HtuFzRtPx2mnrcXE+Ciml5bg7Fv3i8uO6L2WVsvsMidfml4KcP4G6MH/UQ1rszF4ihK8vJ3mFGBd3nl6BbE2vwbAepIogWUe5su8bPmA9dJzerD99IgWLOVsORwyReDmzokGDXX0sNk5ETPuuCYygBRPAjQD+ozLsDks/ltzStuMluHPmixVFuVuAYtMJqnpUTOCJpVMw+Oh82JARXiN+WtWxhkpwZoQKdrArWkotRhNei8LEularUxWgldTVDvgo+kNp4YEsyfEy9DAQ0H0Fs1Z+rsqQaSZnjYXGRbuJoKDbqtFa3rqQDabU3EqV+UyQUTxOPVYhjcEOJY2uHkeqBFqaWkBCySaynAzPHToKGan50R7ZhYcN51Vg4Pqxu/bdwBbz96q7vjUzCx6VvSKpvrIo7vQPziIudlJrOxt1RTZL4qsHelUQptZwO8FMy45CYLDB4c3isf3DeOGm9+NZDKPP/qDP0I6wYmAOacBpxtBr09Zh+GAH11tLehbsQIHjh3FFdddjx/85EEcGhpSQ5MGEAS6nLLaeE+QHtdoILG4pM+hqJB8ERmCFE6feZ3lDkM9mlcmHSzfFCVEGjeb8aTTalreMC6jTocolcGAFz6PE2SIR4I+xSt0dLTqHmUzgo0R3Q8eNxaX4rofc8Uq4ovstLvloEljl1KtotcT8LidbnhdbGzk0dndhYmZOXXb23v6MLe4hKVMEu//ow/ggx/6IBxel9UcoQs2bXXNdeWXDKFVthnHZzYc+L2P/cVHcPTZQ6jlSnLBJrWKnfH52VkkE0lUiiyg2Tgho4HTHqrKGqJnE2S1US+ugsGOWCSMjraYnGoZR1Nv2LCwmBBdmpM+Ft7BUNDER7ldmFmYRq1RRnd3C1b2dWL9aath9zlQZjQSHbLFCjCAm2CUTRUeM4sSc58yzodpfSZ7j/Q+A26N3pvsAk1EbXyeDA2QUwcvNdCkulrMAzm5ktYtah+1aWWjY+fknOCb7tEej+69cqEgGruin2hWREq916vrysYLmz8skmxul6bmtoYX+YIN8XgVH/6Lv0YqW9bUivcMizs+5yzsvLxvPDZceMEWnL99A2pVZjyXpGu208m4UIbPF4LX5cPUxIwm4Fdc8To8cP/9WFhYQKnUwA03vRl7nngSoVAYx4aHcO7552P3nj26jwg6inU2pkyEF4u1yy+/XJ8jk8lhdGQEk1NTsNnZ0DJyBU6hwqGQqKSktnav3vxfGrCuW9WDO997rYyxEvEk/vpjn8Ke3c/JzXRNXw/edsObsWXjGThy6IjMh2amptW0oKR97WnrsX7TBrR3t2MhGcfd996D+YU5vPY1r8Glr3kN7E6v4kBg9yCTq8jldH4+iXSmKJMYj8sjAyeazHG6WhWoqmtCTqOxYsms1z4ZCjmQJVjM5C0fA96bzB+nJCWBYNCLpflpfOHzn8H+Z59Co15BOBrU+v7u970X173pTcrLpgEeWTR0rWUzhc+xlxp8yhkcLowfOoof//u/Y/TQEYTcHuQSSfkEBIM+3dupdAapbF4gJlMowuH1on1FD7ZfcC7Ou/QiDKwdhDfkg8PNFl4ZyYVpHD18BCNHRzAzNksIj0tedakads/uP4CpuQXFZg2uOw1tnT1o62jF8L4n8dTuR5BNLaGczxJe6lkaGh7F4eEx6Usve81rZfx08PAhHDlyWOyiD915J6KBAOIz0zJUq+TzMoJjA4vPLp9b1Qk0RlJ0MZkTBIh8ng0rggsL/QvqNocmfAS4do8L5VoFqWwKyUIWR6anMTo9hxKlOw1mrUfkwk1XbTYguDAxO5XxbZwI0gnYWbchPrugfbaZ5e3hOlytwW93YtOG9ehqbRdbjKwbMqhqbAzbgLHJcTUnaWwUjoTgCQSRKZSQzBQwOTErw6l8OoPF2Xk8/PDD2PX4bkkX+AyTgs7dac2atbjm9Vfi6iuvwGJ8Bo89ulNu/2ds2qD1efjIUex6dBeOHBtBLl/BeRdegrPOPg8OJ40aaURYRVt7G1raWsSI+u73/h3P7j+It99+B847/3xpQ5l8wD1FUhjSoy1H9Xw2g1q5gMX5GYQC1HMb34eejhhS8SkcO/QsFqenUWbeaTItGYfbHRDtfGDtauQKZWWnLyVIn5/FwsIMsrmkHPgVP0dHdlLeSdV30w05ZDw6yDirQBpYNuFcXhe8wYC0/9lCUZKf7t4e/NmffRi7du/BXV//Vz1/tloVfSt6lcFMNhAbqd3dXRgYWKGmZJ37TDvj2l70tVzA2vyxkwHX3xJgPTb8fA6rWFe/5OtEFsspwLo8hHMKsC7vPP12AeuJx3SigHyZx/oSj8jxbzV9OfgPJ+veX7q9Bxef1fk87c5uRzQc0SRFWVuZjGUzb1x+m2CUjo1mGmkcM1WIMuojEDB/F2Az5hjcYJpRMjLNKZUE9EQHlAkSpyxVAzRyeUQiEbgcbqRTaRXgnM6yQGZxza4rO+cqtEWdaU5YC8ePj5+VC6SJ5nHLhIhfzegegV4LdDcBL+lXzSgfvpbFtaa5VgSOaMI2Q5ExZlKcDtb1eVkjsVA1bsAmI7MJaJqaWQIB/htBqFxwS1zsOcllL9qGfL6g6WIsHJbrJcEf3W3pkEmgzfPD13BToa6H14dTH7/fjXwuqSYDCwaa03CCy+vGvDTm5JE5U264UYEXn/rMv+Ld7/8jlMt2/I8P/R/IJJKiNBI00IAo4Pbo+rMgWDPYr+lpKptFhlqeaCt27X0C4UBANDiC3WgohKDXK3oW9aPFfEHaXK/biVAkgrmFOMqML3G55c7ZsFFXbMx5+LnNtJwg0NDJ6LqoybTl5EwdTcBNraALQa9LmbCdrTFpiXhu6SDLKUE2VxToSyQW4fB4sJTO4eDhUSQSGVG+CKI6WiLGjZggyTJcITDs7OpGvlTGvkNHUGaEituLVC6Df/jiZ7Hp7DNlCkMrUN6nAqyE2qJqkepsdiolstC5sVZDNp3GH9/5IeUVB5w+7Nv3tIAstXIsANikkfs0gTzvJRbvPAVlmhU14HM70d3eio62CFpiIQFXng+ZXDCjtFLXfyvMKmXGLY08fAGEOdkWHZKGVKTmE+y7wMH9hi0b4I35UWlU4SZNT3Q+snd5bZya+pFeSZBI4E8QzWKf4FL5wjZOJJ83NaNWk1NT3luksTGX1m6r6+90VaUmVC0IuhbbSCN2qYAUnd6adElGYGncq2DRy4ZQ+fnYKGuywcpYMVL8UA6PmkP1mhNjYwv45rfuxtHhKWQLJRRF5Tcu0aSWM4aK9yRjHzaePoDb3n49XDZKA2oolArw+wIC/2SYE9CQ7UAAzovJ4+AzwekDnz+uaTzXfI5pPMe1goBhcSmJqt1cg6XFpM7pli1bjruiZ/NF5DJZeOkCLLYEXdNtaqL5vT6xVz7x6a/g8LFRcx+9TLH1iiesL/eGr9AR+GR7zpr+Tvyv91+H0ZFx3PX1f8PdP34ItZIdAV8A/Z2dePPrr0YsHMFSPK4JNhsQkpYwf9Jhw+T8tEyNAuEQ9h08gNGxGVx5+QV4z/vejdbOLlGBW9q7MTkdx75nj2JhLo1GhQ0yJwZ6VypOiQ0bl59mMBk5CXOaLd18w47JmWlpVqlFZs4zNZNmf6PRlUMaRidNfJx2LC3M4Ctf+hwefvhBxKIhSVJo/HP7He/Cbe98J5wet1zra9x6qHutNeQq76R3Xq6IJ3Y+ggfv3oHxo0MIuLwCsXPTM2hra0FHbzfy5aIMoqjjpYDA4XSjUK3I8M8bDeCMbWfiXR+4A92DK1CnsZOjhuxSHFPjo5iZmMTo4WPIJbI4fd1GOB0+HB0ex1KqgM4V/egdXCVgmM1xOlpS7uXw4UPIJhbl3iv5RMOOpw8cQKFcR/+qNYi1xpSpKlpzvYzbb307OsJRpBcp9Wgo19NknZOGb9hQXLsV9SXWAJAtZLUXav1W3qRNDRxShknp5lJJsKakdocNFVsDqzduRKSzEz/92c/xwx/vwMJSEu1dPZJ/cP3wed1qmhGAZTMpGSEygoz7C/dQgmLjCk93X6jhtbq/D+sGVyuWhlFHjDjzhCNIlCoYHh/X8f/Zhz+MjZs2iR1F3e9iIgM39eU2sjECkhz8/OGH8KWvfgkbNmzQnrUQT2DlykFkslns2/8Mbn3rW3D9ddfg6OFn8dzTe+D3QL+ToG/3o7vkdnzd9W/BysG1yOYpYXCDzfi06M1hrOjvw4M7f4p779+BSy+7DNe84U0IhkJaM5nhy6Y2PTrocMz1kVTydDohWcfs9IQm8FxXqafX782lMXT0EMYZYZPLy6E7X2DD0aaM8Hy5hBlS6HNZ4zVCJgBtt1QcVvU8Nr/IAGAeu+oe/iPZMtQTc92m3INrN30QuLo7yEBwo6OzE7fddht27NiBPY/v0fUwWfM2eFwuE61ntylzmY0l7mPw+dFzgunSCwrW5UxYTwZYmwOgU4D1P4wg/rPf4BRgXeYV+E+lBP/aJq4nlDUn0PtPVrtccnYPLt7adbzobrr8sgDlu7CzySK4SfUlmJTrrwXouOg142K4IRl6LmkmprPNBVq6h1zueMYr6YKc0rCglYGSPyg6UTqd1uJIClCtYn4HqbRmMkuwarShwZBf//X4DI2Zx0wQyN/Bn+HxGOMNUgtZLJs4m6YGt+kmzI2Pr6UBksNp1+9XFELedOD5uibQ5N/zhZyOh7RJTjQJIOkgyM9oJrXGpIaTWL7OuAOXjgN6vldz0kyTIel8aWxDp8VSWcUAtwlSYEmRZRHM6aQBzgSiBGUmT7OZlcsuaCab0ufgF7vLpNvRnIcgjRQk/lum1EC0bSVuuuUP8c7fey82bjob//D3n8HPHvgpfNZklsYajLXhxIHFQW9XB/wet9wlF7NZlG0OxBeTaCN12OsR3ZgmQyt6e1DM51HnZMvpFDWZ00vGGIxPTCKZIY2IZrpmMqdOvMAS7wyjZWxG3WgqrZgb87m9HhdCLjvCQU58Y+jv7TRaW7k1uxGKRJUHly+arFRmz9LIY//RIYRjnViIE5DbpMXqi0bRHgoqoD4YCSGXTqG/t1ukI05/F9JZDM3FMZrOItoexY4H7kPdbYPdx8KWjtVNwEqjHhZmhn4qajD1XSwEqhX8899/BvMzsyhmCtj72F5R2ePzc3A5WQ5UZVQmza6m7waISQNH6p0NaI2EEA0z+66BSDiIUNALh5uNiQLKlSqSqQzSjJyo08SJWk7qJkm/J6ByyjAoEg7A77ahqzMGt88BZ9CJrRdsQ50xODDn7nlNqZm4EnTzfjVNqZq04EbnZ5ylzGSF4NZwimmAxAm2JrLS8VGH7hBlrNmMamatapostjQ14IbNwemBKMDlOmrqWdT157hemICVMTd8BhhlxfXC65czbLkKTEwuIJ0qweEKosHK2UEzL06ymNPJwovTVY/Ou9sJtLWGpflqNGgIZ0zg6JpJgMvCulFtqPmhWKBmUgInRrzuFprksdjI8KAel5MEOroZcaQ5L9K5m3VQZlxE66TEU1St+k+ZN9bk2FCr//z/+TT2Hxr6LwtY1/V34X03XYy7d9yHr33t25ieKSDodfNqIeRy4bUXXYSg36dpGTOMSTNkRjOBZCAcxLGxMRwZHkWO0yU785sdms7c8d534IKLXwVvgGA0hKPHJvDUUweRSRQR9kXlbL5q5Ur42NCrl7GQnMP80jxaW9rQ3tEFfzCkZyK+lITT7dUEtsB9ixO4al3NmoaNBTjjlIwpz9jIED79d5/EsaMH4aGRkN8j+ub7/+CDeOstN8uM0BPyotLg5KkMr90Jd8OORqWByaf2497v/wB7H9mFcjaPjlirmhXUhbIp5I0FUa7XkEllUciXRFtn0U8GQ6AljBKqiHS34YZbb8A1b7tB+wgaZaBaRHJ2GlOjoxg6cFjU2I7WbqDuwcTUAmo2Nzp6+xBqa0PDZdcemr7oAAAgAElEQVQ+5UYN85PjmJkYQz6dRGJxQVT+fLmKg8eGkSRDxuk1buy1Kvp7uuG21XDu1s245PxXYXJ0DFXlIHvEAihWCopoMuu3cUYmQ0DkXzvzzxn5wn3UOL2zEcBVgBNvNmbpihzi+tvRDn8kjJLdgUhbO6Zn53D3vffj6NAIpmcXEAizsWDAKqnGiXgcVcpWyMLR82TJ4C0TPx6PtKyGAYwVXV0y0+OKnU4mUXM6MZvJY3R6RhnU73n3e3Dl1VdhaSklOQmbF7Fouwzn4vEE4vFF7N//HHbcezfe9va347rr3ywHeLIwuJftfOinuOdHP8SGdQN4zSUX4PD+J1EupNHREsXi3AJmpmZkhn3eRZeib/U65YDn8iVpqDOZLPoH+pGvFPCje+9WtNGt77wd7W2dojH7aFxYYw61MW7TtLVRRy6d1jVlE3jv3scxPTWBbD6F9o5WmVCNjYxgamxM8h7WFQLr9MpQTeEQu0kSCE7B5Q1hsrkNC45XybDnzAJVNddPS5kxPmQjR2ubGs6cnLNRSoaE2UsuuvAiacZ3PrzTZFwTyHJfl4El+3R0WbfD5WGMlUd5u/maDWddduUvVuX/kQlrc+jzG8hkPRkleLkT1hM/5N9+6m+WiUR+t192CrAu8/r/VgHrrw2gvvjDmS1jGc11XLilAxef2a2NnRsRvwj8uFnQGINgrJnN2jQQIiAVNdDKG+VrOGFUlqkNmpDyPdjpNmDUTDfz+ZymfqSC8nvqeHNyYXcJdPGLxTKnqAqnpobG69fCaUyc6sZh12EMThSRIeBMt1FjyNQEigLKpKiSjuUyOak0F5Dxk5WlaIpSm9HVuR3IZNLwenzHacYEewQW3OgFyht1UV35RUBupsukURu9nNb5Rg3liulKs2hugmh+Lk5BeR5Is26LxGQJ7/H5VdjynJpsR5doOcbVmJE8BGJ1TQbpxMjXMF+1CVg5rWQxT/AcjcbUWOCxkvpG6rHRi5ZRqtrQO7Ael1/zVqxauwV33PH7+Nw/fl4UJk0KFS/CKacp5Ftb2xD2+5CIz8Pn92KJNKOqcf0Nu92a3FJvQ3BMQxI68zazP7nBMqOVtGYWYyPjYyhaumfek6Jt1yrapOlebM4dtU+kotZU+JB/SjDOTjt1sgGfGwMrutHd0YowKVFyhw4I7LObT9fce378Y9QqJZx51la09qzA/qPD2PP404pcaQ1FsGlFL8IuJ5K5HAKRMDKpJaxa0StqM+lNzkAIuw4dRmBwlTRkn/3KF0VdhtuhOBMCJrrLSr9F12jLUMs0QBx0AsFdX/wyfvz97yuLsV6uYzEex8jIkIqIaMivoouFMB2Rm1mkcBiKO98nFPCivTWmz5tNL8Lnd6M1FkEwFtGzREozmwaj45PS45KuVihZdH67Q4UDzxuNUnwuByIBHwYGe+EJe9C/YRVefdUVKLrccljml9EKGxMsNg4IKMUQoMkYQaYF3qQLZZEoCh4NnJT0rnxLs9gInhkjDMvgSQZlnMSSCUFDtjop4Gww8d88RjfFApiIoW5NZ3gcmoxZ72VCTY8DQd6jOnmcupbJeKAdMptOHqMTddlN44Q046KZENOQixpoNsXyqSQC0RDqxZzAqY6LzQclLNVkUEYqnqHJ0am1apgdZTqLG6dxunZzjeKaI0ooaiaLOJGU7lfGbRVjFGXWSiMl4ORbzAwWcjbjTMw14rFnZ7GUpkncy6/ZJ0YlcO164ddL8tJecgdclrPmL3mHtf3d2L46gi988WuYmpxHPleT07ej4RK99IwN61SAExhx8m3onIz18GA+sYhjoyNYymTQ4PSN0WU2iDJ97ZuuwW2334buvhXKFz02PIEDzx1FvWxDwBVQIW9nI1K64CqWkktYWIyjrbUNKwcGEIm1wuvxa+3xB0IyDePtGaKZEw2wyBqwMpSVFVwp4uihA/jbT/yVdPrK1/RzrWnglnfcgtvveKeeFVfQK+0fP6OTNPlcEenZBey89wE8/tDDmBufgs/pRXusBalEUvtoqVpG3lZBSTcam3JkWRjXcIK6Is+N3w2734l1W9bjjve9G32r++BwVJV3XC8XkU0msDA1i5mxaZTyNczNpDA1k0C4rQsdK/rgCgTgIu24Tr1jFvGZKUwMH0U1n0c2k1Rj5ujwCOYWE3Jw5xPRTATpjsXQEvbLbO+6a64VGM2luB/6pVW0uzhhrcqgikZuhCrUoLMRQxDEPYN7APclPnPGSM1Ek3G54HPm9fv1x+5xou70oLWrW9ntpNV/69+/i8nZeZlBpdMplMkystWRXFxCIZcWEKKGn0wN/pGWWLnnnEIrXAy1ckm+Cn09PWBCbimfR6ZSw3g8hQQb8Da7nPdvf+c7NXHMZvPo6+9HNNKKQr6MQ4eOmJzzZBL33HsPbnrLTbjlttuxlEgJoLE2YI3wyMM/xX13/0CNhGiQvgpeRAI0AMxicnIKo5NT6O1bhVdd+lp0dPZo7cimspiamZaEY2h0GNPzs7jmja/HJZe+WlnT1I+qDtI596m+kLt7pYKxkWFkMinR0B955GFMTU5oXwpHglqj4gvzcDA6i2tepXRcAir2CEzutlgtqKNCB2SLGdcErFwfNRknmBWg1dUzpoJqZDbXFRLLuVzaxRDhVJi+ICtW9uLYsaNYXIwbIz029VirSSZkNKnyA6EPCfPtqxWE23ux+ZLX/ccBq4quF73Nb2HC+pnP/jOGhp6nBDeP4KWowXzNKcD6ktvQ8W+eAqzLO0//eZTgZR7f8l62fMB6ydYebNsQtWg2BKsZLVAEToGAXwWXJpYCiqaANYubMWXS5NLjUWHe1d0tvWTTLMUARDOpJJBSbibfx5qysaAzk8wmFZBTF05Wi4gy51MTqJpoXNwEaT4k85VaRXRYmjPwi8fB6ai0Sgor92NpiVpKP5KplDSTykmkEZTPJxdj0ma5iJrppV3GP5z3sQg1NbIBUiw2OXHt7OxUYcHfofy3Wk3HaXR61iJPgFksSG9pTKJMh7RpaCW3ZLmd2pBOpqQDITVVDsOKyPBJF9vb2S0wyI2MVFRSoLnJmGgSHlNVrn3RaERdYx4XIzUMcLImy3Le5bk2umTSGcs1F/78I/8byUwZH/nox/GFz30JD9z3gNxQ2QFn7U4sQE0RTUzYIy/m0mhtiSmMPU16E2wIeT0yNeFx0DSGYItNCm5y/HwECtViHq2xFulDZ+fp6Jkx4Mhhl6kD6WQ0umABqWkfeN1LOvdul1sNE3V+7cz+86OtJYY1g32IhPzS0PLa8mef2bcf08zHRAOXXHAe/E6XwEOkvQOP7HkKh44cg61SQ9QXwKaBVagRvNttiLTGMDUxhmsuuxSTY2OauiZLZcwWChgv5PCeP/wgrn/LjajaqnBSI6spGwGryfnl/zFeh6CzUmA0kB0P3nsfdj/0MDILi4jPzGLo2DGk0ikzyZS5VxUtkbAmrCwM2BzQVFFnzmiefZyORoNoibLhUlVUhD/gQTgWlXaORSBB6oEjRzE7tyiwSvOuUtlMJ3lcBM+c0HMq4XVwOh1A54oOhNsj+L07/xCxgVXkc+mPJoWi0TapGKaTLpBoLL6fd2BUl108fwtZcbpCzaCZqBpetPnfx82oOE1lh15TSGM4RIDa1MObxhR1sXThhuhqhn5spvWkKfPdqK8lda1UKcjZmIAhmy3CYfciV2igkCfNt2KAf6WELO/b1hj27XtG5jkssudnJmRsQnDDwpt5ys87ohOsG7MnE5PE6S4LNk4p6FnDZk1VBSXN5aiVZVHJqCH+Pq64irEhPZ56cH9I328yS5rnmGsdm0tN6iQ/966DacRT5ve8XJPxFQPWl3vDEzaUXxW09nW2Ijl2AI89tkea60yamna23XgPOrB+zSpleWpiw0gS0Q0bWt+4NswtLiBXLsnRVQ0SMhHsdmw+awve94H3Yft558AXCGJqeg4jwxMIUtNaaeDAM89gcngYlWIeddJqGzaZKVEDSeaFPxjUZLVMoOPxaeI0uHo1Tjt9o5mIs2nAe5KsgVoNqaU4jh58Dv/02X9AKZeWz4DbZZcJziWXXYqrX381VjBSzEOgRkshG2w0cQtHMPzsAfzLP38BE8dGpGf1Or3wkDJP6QadgWsVZFBCkT9Hh3m7S1T0JsuG36eDN9yALxrEZVdchiuuuRyhCNk2FXkE2Gh6VihifHgCQ0cnMDoyi0S6jPaefrT19sHh88HF7ExbQ46yM+OjGD58QAZKnHaxmfvUvn3SzsoIj2st9wY04Hc5sfm0DSjnMuho70J/X5+kHZyOKkPZzkYjGRaGisvs0YDPo6WCwJX7j9HkG7d8OXUzZovRZqQL0+k8EFS0i9vPfNwqnJSsRFuwmMrgiWf2oXdlP9o6u3CYetpiCW1tMbS1tOCB+3Zg9+7dqJXZCHGpccYmJad/fH7F6srl4aIkiRpYl1Mu5zRkimcLSJYZAezQnsEm7g033qhGd2tLK9atW689M53KYnR0TMefy+fx9W/chRtuegtuu/1dWJiPGzkOpRdkbNgbOPjcU/jOt+7C8JHn0N0eQ4w05GoJ03NzGJmcRHfPSrz6NZcjEIphYWEJycUEpienRCvOlwvYes423Pi2t6pxWC3TJCys30NH8VQqjWqxjLa2VuXP/nznQ8jl08hk0xgfGxUwpoTJ4yXTg/FhBa33okaXyV7jNiCtlPYWnSdrzzI41GouSoJjQKnLaYwoTYPSsG2azBqyncRC4fVUH7GhuClSfHlPpdJJDSP4+lKlgoDHbYBvg5Ni+oEw4aEmCYA8H+x2xDp7sfb8V/96AOuJ72IZCi6vTrZetQzH4BdPWE8B1ld0hl/xi08B1mWest/qhHWZx/TKX/Y8YH05aezFZ3Xj4i1dmm5J91kuaspFUMkFiAUYNwU6XfLvBIZc9AlQmoCTAEE0Pk1mLB2ng4A3KMDKAiWxlLSALKcfBGF+Y9hQN1mL3BMp7OdCSw1drUpDIoIol0AkDU9YUMluXb/L0PDozmtMn8xEkr+LmlceUzQW0wbBqRNt1gl4+V7KkLVMmnhueQyMHaD5DH+ORS9fxymtzBjyeX12LvbMV+T7q4il9tPjUWFKoKrXoGE6vpZOs2ne1HwPdS+p76WutFoRbY1TBWNiRWpsDX4PTXoq0jDxi79Dw3hOn2wE8WXj1sp4IbdT3fv2tg4dG883QSrzChXlI5MeKzvXE8LETBp//b//CX/wwQ9hZnoWf/3xv5E9PcGLoVU5REOWDslm00bMz8OdZimV0nv53A4BVl43Hou5/jSTYUxNXVQ5ulLSMKmlrU33zyLjC0hZdjnh93pEM5JJEcPR2ZiocfJmZffyM1MryElMgxpLB9paoljV34/WWAjZTBqj4xMKO4+1torWVc1mcdHZW+HjJk3Q4/bi53v3imbmqAH9Xd3oaGnHsdFx1DwOdPf3KW/zDa+9DAvTM1hIJJAsVzCfL6AYcOPzX/0iYu2tqJLm6uYUj2fHIcDKwpiUQDVeqO+sN/DsE0/gzvf+PkrJDIIOFwqpjMnsddvlmMtCIBoKqEAknVp5rVY4DK8/iz1OG/hrQuEg2tpbEGuJIhqjqRKUJ8mIGG+AmcduDI9NYGh4DHMLSSTTeWl4lYtXp9O3w2gyWWdWmb3nE4Ogpb0FW87dhhvffZueLenO1AAy+lGBTk5eWASR6sfPJqpyQZOxJjXfaNg43aAZktntNUWiS7QcLSuaVIr+yqYHM2bpRMnGiGXzz3uBcVX8PuNzHKQbMhqG+c0scCpVmXfxWAyF2CGaO9+TcRB8vbRnoJ7UjS9/6Vs4dGhETRpno4ptWzfj9ddehc/+86fR1d2Kbds3Swc90NcjpgLjosRMsGQEnPhz3Wk+x2xysYAjFV95zTajuzaRS6QDN3R9dU+76Vxuvm/MqHgtjfmTYZBwXbSZ55UMEjZ1Soaams1k8cSoDYnsLzYZXxDhYG0CzQ6+5V/20lvDMsDqKwWpJzumaMCHJx+8F/lC9ji1sViqqHlEvwJS+Hs6OxEJhxHw+UXV5n6ysLCIqekp0RcFUvW8N1CslUXR7+jqwDtufztuvuXtaO/sxMT4FFKJNNpibRg7MoxHfvYzLExPoFrMoUxJQpnXwqt7lgW6i2wel0cFMqnklXod2889F1u2bJU+m1T6pXwOyVweS4txzE1NYGJ0BLse2YlqKS/jOeZPDq4eEJWThnfbtp+LwcF+aVtpGOeoA2v6B7Fv91783Sc+ieT8oqZ8Ljv3sCp81MOnUijVyii6gbLdAgPs69TMvaUmSYXZyFU4vHzYHRhcM4B3v/cOrF0/AKeTc+Ca4rJqpSqOHh7CE088h+GRWTi9EXSuWIWWrl64AiHUuK6yEVbO49ihAwKtQ4f2o6h9O4rpmVm5zSvah1nWlNbYgKDXI8BKCQiN/lrbaeRnAAiBPvWSmzdvxqpV/QiFQ8hm0/B76SBr9kNeU34WPQPSQboUB0Wwysk2DdMIMqlTDoTYSPCrUbuUzuCxvXux/bwLcOZZZ4vJQoOk0ZFR9PR0Ye3qVfjoRz+CvY/vlSada6/qAu6XXMNECLKhVmaTxIE6PSQ4oQ/60d/Ti2MTM5haysu4i3UL98Tzzj0P7W1t2LhxI/r7+/UMkR3BZjGZX3RN/tZ3voNbb3snrrrqarGVuH9zXQ0yi7tahttRR3x2Cvf88Du4+0ffBwlGzC9N5tKYXFhUc757xUoZuzH/NJtMI0uH3UYDPd09uPzqK3DBqy7WGkLrA/o47N9/QBTs3bt2S9awZctmDB07gnt23KMGL6nRnFbmCyaPnnsu6bcEhpTzcKpJzahpsNW0vXJD4fNAJpPpNRpzLH4ZGrBpGBKwKgLNkjUonsjCrNzfeHxkvvC54n7FeBzuSVznmK9rzDPLJs/ezSY54/V4npz6NxpeMX7NQ5lJHWjt6cOqc1918vVLaQzNr1/iEvxikHoiW9GiPPMly1rffkXAerJYm5NNWE88hlOmS8tDM6cA6/LO03+7CevLsY4v274SV128RgtOKpkUpY8baNyigmoCSidFJ4t15pSSiusT7Y1U046ODmUXshKlJmnFypUWddejTiG1E+y2sthlh5OgsdooC7gQBxF4corKgpAuqMFgSB1o2CoqKr0+v7R7+neHQ5NVFu5+nxdJa2q3lFjSZJV0Y35eMwE1U0+vn0DTTP4EHgFDJS6V5B7LdZkFJUGUuoWplCYsdADlBkfqnmJtNBk2kygafLCw5uIeEG3Y6PM41SUtUfEkLpfRx3JaVDETYQN6ST2jo7JNrnvsrLLby58PBEIq6EgnZEeXWkAWzvxsCmJ3OpBOpGT01Jy05IoFbQJG+xvSxsuojYD0W4YazPPO8+twelCs2DE7n8JPH3wEqwfWyIRC14eurXJf5UWxWcWWBz1dHSpKuDnSYVCOuDWCeboINmNJqtLn8FwRXLDxwcl0yG+0xAS32VRa01KCX+afUsdGUw8CJBYfBKY8ZwTgLBxYmLDzzUaK3evG6oE+dLRG8NzTT6J/5UoBdk70SRWcmJhAYWERr9q2DS00wSJgdbmx+6mnFZzO+JB2ToC9AezefxA2vw+D69YIsL7xqiswfOgI5pcSSNG11VbHTb93G958843Il7LwhoLKFISNhQEno8bZt6J5EAvWOtLzcVx96avhKFUQdLrh4mciFYvFgUhxDZQLJQQDAU09fV4PQIBOd+BqTQ7cajJwKmVvIMDCPuhHS1sMLW2tarjEYmFdZ7fXB28whFK1gSPHjuHwoWOYmmGkUQmZUgHpEoGhDS4aytRq8Dl9ysjl8xaLRWBzN3DR685F/+oVFgY3k0WyCchY4H3EY+VH5nEb/XraaLm1hhrGhJpYZRP3xOeGhaCh8ZnpaNOoiUCN1G8WLYzh4b1DYGuisKp6XxaDNF2SD5UVp2V0wZywm4gtFnCcgvCz2RwN2Jw2xWDVa34klqr48w9/DB5fGJVCBd46J9NOnH/BVmzavBat7QQraZ1bNkXIsIjHF3QP8jiON62CnE6ZKYW0yQ1Gd/D8mMkpn0ueD8YO8dnWcdMMihMdNdOMTEDPBfW+dtO847NLLSLXgUgsLECbTme1VtEp/PFjNiTyL/QdONl2dSLTbdmDhN8AaH3xsTGjc//evchlk5pstUQjiC/QOMZjSUuKmvS3traiu6tb4GZxfl7mQ2XU4HV5BGgoKXF5nWBoDFsoHr8Hl1/1Onz4wx9Gd18fhg4dAeoO9HWvwE93/AQ/+t73USlm4aKBDH0V8jSPYywT+2sGzLAR5wsGSTvQ39esX6dGx/5DBzA2PoWZpSUksjlkkknYqcusFGRyFmQzrlRE3WZD/4pusYjIluC6SmYLJ5Bsuoa8AUQDYWQWl/D4I49p3aQjMPcwNmhY6PMeKFYryDvraHjZqLNpreVreI/wHiKAZiPF4/eiVCshFA3hda+7DGeevQkdHRGBQ66dlVIN+587hMcffwapTAUDqzbCF+mAKxiGJxJGhXFQPpdcu6fGhpCcn8PjDz8EjxOaQM7Ozsl8iRM57kPM0HZSikBDu85utMRiog1zX6nRN6HCc1JD74oOvPG669C3stewQuo1dPd0aALI3G427rgnSm9Oyi7sAru8BswgZhY3gQ6vC595RhCVazXs3rNXhnevvfJqtHf3aC8g88gwHBw4dOgA/vDOO2XgFQ2GdCx8Ltn64jmlFpmvo9EQQVKlUJDsgM1A6lmPjkyj7Ajq2nM/5xo2MDCANWvW4Kwzz9SUlc/27OyspAvd3d24e8e9eGz3Hrz7fe/HQP+g/BnY2OLaTYaMvV5FNrmI9NIcUvFZPPrzh/Dss0+riVmsV5Sfyt/H7HORVOTrbFbPcDCMju5ObDtnO87YeqZZK2mil8vjib1Pyojt0UcfRSQawhmbNmJk+Jg0tQSDbGbSwChrmViyWcwFi1NlZo/rlzFXmPufsKrR0Wu9Fs4/cY0xtYz5N2bQs1HJpqWpyTg1V6ONpntsuIp1Rp8AQ/MWRdqSlTTNLKu1MkIBJjzkNHk3BorGFb2i92jA5fWIIt07uBZdm7f/+gDr8Xd6nt2zLLBqgfKXgwcnm7D+shxWqaosFmLzfZvHcgqwvtyZNt8/BViXd57+2wHWl/vYF53ZicvOXQmPx6U4k+aSxg2UWZ6k8BKQ0uK/qXHr7u4VMOL0kyCDGxXprzQG4KLEDYmLJTuznDLQjZNTOOpX2CGs870EoEz3zei6OHExwKi1JYpsNqXFljoJ0okJXrQAk5JC0Ok2brlc6AmeVUhSX1pnwUi9oVmw2f3NMdqAEEK6QbrZUuthphzWGs+epIqSZoHJDikNKWjKwmOky6Gmty5SNP0GlBMAihZIYyO30QHLFdVsyty4K8wbldmSRsImn1UFrVsOwYY6ZUwNtCHIhMhkllKnY1C9MSsS/ZgboAoCbkRWa1CaIfOl6W0z8/Q4MdP8nAl6J+AEPv6xTyCbyuOur37DokLWZfjAd5LGpVZRA4DultyYeP1I62XBwM44Kavst3L70uTMbpe5Eqm1zDJlJ9bvdamYYb6rz+VCOrkk2pKcjr1u2Kp11Et04fQY+rWuGfWkJeW2ckrc0dWNQrmEhelJ9La3YOvp6zG4ogsjQ0MCMYvxJYyOjqI/1oYNq1ahXqrIrMLrcmN4ZERh5g2HA+3dXVgolrHnyJD0U+tOOx3JpUVcecnFOHb4IBKZLBbSGcylk/jq976Onv5uOHykQJGiSOMeapeN1lTOzrxvOYFYXMQHbrkV6fFJhOhMS1BuN1miokFZhmEEubp2uj40Anu+u814Jrkik25vZd/RUIz0dS9pjXSPbgkiSD15IIJIS6uMNBYScczPzuGZp/cjlypjeiGBbLUiF1253VopdtQSMSqHBW/Q78KWs9fgdVddirqjgGI5K1ov6ZF8nrXR1hooF/Om0GbRTiq9wGxFn10TFJcpLDk5amp5eT04aWVzhvcEGyW8MV0O81wRsPKcsPgzDRyPnkcxAdwOdeCV26qpiaGREchXylVj5sLYGp4gRw0lPvMORkq144c/fAgPPLgLXl9QwMVZscHtZOFSwJvffAnWreuEP2gApdcfRLXCcprulzRxo2umeX+yCKj/LZFlYuU18/Wku7GxYOj8LKSNA3E6lTKf8bgWmI2fqmhvhhVhqMwumsMVDH2c703ASrk/jXfQcGDvaB3JfLPNb9Gzf8mmvewJ628IqJ6skLA37MoHXZibAsknpUJOeu1CNqvsajU8WfzCxPkEfQFlobJxwWYg7x/STklcdLhcKNZKIPOevbOtZ2/Gx/7qL7F6zTrse/JZNKo2bFy/Ebt3PobvffvfkE+ngFpJ0zU2uVj8swFImQPZNdS4U6/u9PikcSU9mDIRrgtc41nyE/jw3moJB5SJ7HWwYVeB1+lAmAwTqyHBYpsO3alsUvetVvQGkM/kEQtFxKTgvkStJZde3lt8fmhqV2nUkK2X4PTxvrChWqpoX+EEis03Q0dnNjjZJpy+U8JRkgFhe0dUk8a161ZLn5tI5DA+MYeV/euxYdNWpAoNpIplOH1+gcBQNICZ6UkUc0lkE3E88ehOXPaqi8VO2vXIYziw/4CANddJP/XdtTp8zOK2XLmD0RjiuTTS1M1WGBvmwusuuxRXXXkl0ukkRoaHZUa14fR1YrtQR8z9nyCc9YLu/ToHwuZ6Uq9OFMSGBBsTdJYNeELYf+iQJr7nX3ghWjq7RBlWo8Eq9imrYfPzX//1GxgfG8PE6KTWJhrMVRrU7ptGL/fXuYV5BD0+hHw+Pds01Otob8dsPAlvqNtMid0eBLw+AdfBgQFs275Ned5s9I5PTCAUDmNwcAB3ffNbeObAYfzJn/6fej2brfH5eeRTafjdDpRyGSQWZtUEiDIKKT6HZ/c9g/HZccQzSRQYCUbAWuDa6AKfDwJKeWx4/YpDOmv7Npx97sx8PJQAACAASURBVDbMzy0IKPLPnr2PKyFgZmZGa0w0FkEqlTAsplzafFaX8cZgY5x0X/lGyKTQsGPI/nBa+mz5dVgGh/IF4EuqrGOM/MSwJYhBjQZYk9fj/2Zl3QNqblijbNhYW9HQjvIu+mOUyfaivMKBUoFRgqxj+OwaDwr+HCVCyijnHme3Y2BgFSpONzpP5hKsxfQVTlhfBDrFD1vG+ncCxn25Mhm/YLr0j59T1CDPoZqbJ3zJcLDJJDrhOHj9P/V3n3jZ33XqBacA67Lvgf9ulOCX++BnbYjhwrNXioLJzSaVTEmXRWocN1x1Ll125ApZfd+YHZHOayIp5AYo2i87yTlj1mJ17kjDSqWM2QM1YNz4OS1ikUcNqc9nwt1pYsKJaDNGRhrYOjVsLjmVcsIq2rC1ObHgIzglwDTxGoYKbAAfTWTMtEqLr6W74HtJh6E0EuOIpy6udJ4mQ5SRBVzQZSBBN1LqMAQg2S6k5slUkeyKa/JHIGktSNKx8nUyVLXgo6UR0b9J92eOxxjL8ty9kO7C6ZH5MvMT/S+BT/Pv6lZb762F0ipqreXR0hdKCKYpqZCptLn84ueSry1sNeAnOx7A7kefxJe+8FXjZCzar3l/dUbtNoSCAQF+06hoIL4Y1/Q2k82ok+rjRFAt5Ia659liHtfdcD3uvuc+JJMZFYGcYkUCQbhZBHJzKxc1zdf0mUY+ov9aDQY5gDjg9vnhoiFXpYq5+Xnp4Xo629DbHkPU70Z7NAxHg3omDzLpDGamZ9Df3g1HtSqHYm7cbbFWUbuYB9izcoWC08eWknh0/2FUnW50964UmD7r9A2Yn57UdH8qvgj4vfinb3werZ0xOP0O1GhE5eD9yGtL0ysfymyAOOyIj0/gbz7yEcwcOgJXoYgA6b5sRlAHTPMY0kYtgx0CNtGfRQkn4DOAlZQwUlF1a1HzwymL1yOtF7W9ypGUqRfg8nkRbe1AW3cPulb0IFek6VURB/YfkaZtbiGBdLFsIlVUvLBRQa0sdd5ugQbGZHR0+PHaqy7BysEO5EpkBdB5mm6oYQT8AemoEsml41FTzQioJhVYAJaUWQCZfO54birXB2MeRh11RY0TNXFqZkrZdPkWu+AEJ27d8bxZZPpFUyNS5QM6V2WBbxrC1ZXpx3PVsHESxxxWshJW4JOf+AJyeT5/xmnZo2k4p6wNvOHaS7FqsAVuL9kDNHHzoVRpqPliJAuccprMZjaj+PubZnKcxvqpUWVDhs+b9blptMTICWO6Rg28Afr6YzfZ1TRYI6huRnqxWK6UafrD68GMWTJHCNgqeGq8gaWsmY40HUSa68qJU9UTvq216Be+94Kq6UXffZE25BUVdNb7nrg6vWBfaTiRTtYwOTGEXDqOPDNNfS64OF3P5xD0ewxFsdrAmsFBhEMRHD54WPcI1+9agxN+p/5bKtfg8tlQd9nkPnvRxefgf/7PP8bqVevw5ONPI5Mq4tyzz0clV8K/feObajZVCrwHyygWckY3XCiqmWJYQBVR5Zm7y2dWzuT0DKAfA+mNfD75XHCSXy7CUW/A73EKALMpJzMfTm8rFZk36XjZpFPeq7kGdPvlJJWSDRmJKXLFUFalqeZEkpp3/iSXWRl8sdHHBqHZh/hlmppcE4z3AbXfkpZb8TFsoHLvjLW2I9bShauuvh59q09HKke+hwNOn9eYx3kcSGcSKBcySC7M4N4f/b/44zs/iA3r12Lv43vwuX/+HGanp5HPFhG2NcDVN+r1IezySgvqoYliuYA4DcV8NGhz4x233YbVA/04fPCA9u6OznZNAbnH0PTKSELM5+W1JgAjy4C6e7nLco91OkX/572bz5Tw2K5dWLd+AzafdZaYI5q+SbvOzCA++6Qim2bmvn3PYs+uvXhyz1NIptOKyKF7LynHYjW4SO/Pyh+ApnaM4wnQH6LhRKXhgdPlFQOEDQUZBfX2ihrMnHKuS3RCXrNurX7vF7/8FTFY/viP/0Sfj+7W2WQSkyPHsDQ/i3qpKB1rOOBB0OdGKrEoWmwik8Cup/dibikOt48sNFKkqwKTHrKFymzO0njKi4FVq9C9slfOw1QR+zxeTEyMY2Z6SlILZckqE940P02+reVIT02qItVsx73ubLzBCF55P1n515qcas9/8XSV61RDuLAJtozMinIGcx/qftb7N+DUvsc1jvuhDUVeF59faxzXe2pqeZ/Sg0KGcmyC0PyuQZM1B8q8J+mmzWZ/MCjdbs3lxcD2C09env6qgLXZTXvJhfEkv/JXoAR/+h/+UaZLzWf3heuhBbgsMCvtPmPjqlX84z99+uVK8lPfPzVhXf498LsGWN916+vxtpsux/joiAFxFiDjysfOGONtjJOLTQU0u2qGZkIbewJKv8AHpzOk8XJqQl0DgR+nPGZiws3LZd6bmaoyWmo6lFpalCr1dIbGyIW4uYZwk5OWjs6dVjFg+bIDoj0SZVkgUAuVdnjr35pmMgxNt8pBecoYYGmKNstspmmXqArB0BE1qbTwn47HKqqbhSV/npuzXie9mzkOY9CjKtwYGFh1qBxOrb8rwMZUI018ahlWNCtRY1DDX3m8YyinVbNBG3tHUyA1x8Tamqj5a5jYGGmZLJdhBgXSHEaalQowPjaLB+7dib/62Cfg8Zg8SIJWTVfZBedUzsq/lQMuJ6jJlHRcQyND0maFfAFdU25UNLGJdcbwf33s/8a999+Hr3zpW5p4uB0umV9Q+8PjJNjjJswCngWZ7g8FztcR8NBwKIp0ho6Ks+jo6ITH5UEk4IGtXkHQ60RrOIAV7W2afpB6l05mkF5KYrB3ALNTk1hcWEBLNIaO9jaMjI0hHI2gpasLnoAfiUoD395xP8oOF1y+oFwV1/f1AZUi5ucXkCoUcPZFF+Idf/BORNsjcPocKt5YpMJGYGKKHgKyI08/g4/+2Z/BVS7DXamCXthugtRqxRh4NeqadhC4spjjFI/TwuefB2OOxK+mWyOLZk4ueH5IT+NEkgYg0hiTV0BTkXALom3t6B1ciWA0qBzR+bkEnn76AMbHZ5FmDm6+IEMbUfAs/bJ01TbIfTjkB7Zs3YBXXbYNxSp1VWVFDogyryLGgC+CSk5Nmxp1Nqv4R6ZCgYCmYpyAkBnR7CjzfxPMyhiFzATS15ycpJocWzZ6WIg2HXQVYaGYLNKQDesiX+BUyrhnp1MZuSOLNplndiqL2gIcXtLcw3j6mXE8eP8eFAo1FbdcOUyBx5gIO2648Rq0tjALsAbUC3IeJVujUKxJmyx9NzWndrskDiysyiVS9glEGgJeTQq0CmiyR/jcWy7p+rli0zyurrWPU+ZIzDiCG3M2TpfpaG3MlvhFh+tSsYpSsYbHjxWRq1iTZevxP1kN9YoowS8zYfiPANbmbto8xmqNU0I/8pk4xkeOoJBdAqWY1F02KjTG4iyI7Bgb/NSw2oxXgAzLaMRCIyKnoZoHI2F097ZhKbMAb9CDN15/La654mrYHV4cPTyMUr6Oi89/NfzuIL7/ne9i/zPPYHFhDvH4rPJHBSyLRQEjTqYkyeP1ktjRetZshrHC50NsAXkK1OFo0GnVKe1qiKZuPDZpB2tGH27lUTYblzI5k8mQtZZzz2g2OOW8boCpTO0M8dJssLxLrQaIroONFH4r97IJhi2Qof1EWxznz6bBJR6M3YMumi119SMYacfaDRuxev06xV+RSs0pcD6bQj61iIfuvxcXnns2br3lbTJS+uw/fBY7fvxjmUNVKaup1dEbiyJoc6GcL6LsdqLgBGazabiCfpy28XS845ZbEPB6MTU+poamdML2ujGDqlc1+eSzRIDCZ5omTASsBDds1JWsSZ8vEEAun8PPdz6GltZWbNp0BoKRiFzeQ9GIMql5HyjL2YqF4wTU5w1Iv3zwwGH89GcP4ZnnnhPTKpPLwx8IGiYLgQGnm5wikuVE/TnojuvWVLZaMrIZgruuzk6cdeZWbNy0EWMTk2J/bTxjE2bmZvEvX78La9afjrfc+FaZu9VLJeSTSUyNDSO5MIt8Jikfh4DHKRd7NkvY2I2nF3H/zp9hYmZGcU1slnIto75WlF1Osj0mZzba2gI/J7tTk7DXDf2ZAJWSCa6FNOTj1J2lRdPV16QbGDsF4lNOoptNEzWyrRvTScBqqjSrjjImeVa1o8dXjdMTaMJq3qvx0PQeN5NbGYQ1zECANV/NZqjefn8AkZYYCjRjzDDhoaGGnGQwNIGkvrleNp+72hClW6abbDSWCvCGYxg856JfP2Bdfqn//Ct/BcD6yU9+CsdOAKy/sJ5a7Dfey7xuzT3ky1/5/K9yhL9zP3OKErzMS/67Bljf/Xs3447bb9JCJS855QqKnImGTEUYI8GOpyprA+bUrbecPy3qrX7OjBctYb+huJqMQwnitGDryzJMkkPpcWBojH6ajrvqgDfxnXZ7q3vNCakFJGGnRoR0YILl5mCy+RdDRznudqrfazmf2qzjsaqBJv2v6YDcdDM1xYWhfRnTIzMFMpNLa2qqxd+yf7fs4tVRloaWkzaTIctNRyHcVqFL/WKNdEtR4XhqjEGLDHD4hwtdhcY37MRTR1QFNSI8P5x+87UsyIrVMkq8TtysBZBMLq3NZjJkCQxETSR12e9BJEy6dRELcxnk0lX83d9+RgH0Rt/LjioLNJol0GXYFPIVukKwOMhm0dXbi5m5GQFJD40XWPRUy8iV8/jLj38U3pAP3oAXf/o//gILNDyyOWUixY2PXWQec5nuyqRfuh2aNDIWJxYOqeufTCTR2d6u5ogo5KSUOxrwumyaspK2xz80UqJrZrXAYyUFzY6x0VEklhaxaeNGkxvsdKKlow3JbAZtXR3I1Bz4xg/vRY7NFl9AdK+w24U1/X04evQoSvU6Np+zHdffegN6+7sR7YzB5rbD5vLAxqmdzS3ceP+99+Iv/+RPcc7GM+ClTrpRx9zIGCRPKxfVhOB543S2VDJUcs2uBXQIamgYZLJ1eW2aRmF0reX5Z+HHjb+trU2fYXpmBonEkopRbzAiB+SWzla0dLUpZ7dWd+DAwWEcPTKsfMF8oYQci3a6a8sYi5omEzdD19OWsAcdnWFc96bXINLiRaGUlsER72Pen9TaZnLsnBcMMK3VZEDGQHuj0TRglMCg+T1NW9NpfRZ23g2Qpcsqp8RVabMI4FhwE6zwc/EeJtWYhVGBTq/WuTAUYWqfQ2YaVW9YXXyaklVk0FORji2Mv//0XcgkuV5R/0tzKgcKAtZ1BAM+XHPla7BmVReqtRSc9iJcToJQL/LlGlKZrMWUIIXYjWrZUJDzeWNWRkYbM+95/njvPq/5MgVfc+LMdY6FsIxQxPQwusWmPpbPDs9Xuc5oHPPHmJtwegI8NVJFrmytSSfuUycaEBxfDK2e18tNWI/zNLRAveTu90rA64tBs1nWncgVvCjlElian0Qpu6jJKl2xXaSb12k8xXvGLXo3c3TZsBINVkIArltsJAAXvuoiXH3Na5Evp+D2ODEwOKCp1OzcEg4dGILHFcTmjWcjmy7inh/ejeGjR1Aq5lDIZ1Gs5DWdopmQ1j3uLdbEnGu5aZQKwUruoWYOp598ba0mGnN7LKIpHbcoUtfNmlo1RlksPLlGsth3sflitNxNh28+AwS3yqy0Ys0UmaS9xwabZd7F+8PE8xrGC68Pp2KGkik/VzOtFKjlukHUwj2GRjqGCsqGZ65MzS7pzpQLRNHe1Ym169bh7HO2wRcMKfOZbsfPPrkbHpcdd/7BB9SA/pevfA3f+/a3JWkgYG0LBsFYG38FqJcrWKqWkPc4MByPKybnyquuxJuufYOYMotzczrXhXIB2UJO7xv00USPGdCmMcUmLn0pqM9mU4vSGV5pAstqo4a9TzyBZCKLTZvPQFdXl/wTWCOQVcG8Wm3LbAB6Da3ebLYET0643T5lmj748E789KGdGJuc1O/lRF37JqeSlAK5XJI1MIbN4w3omLwukxCQzxQQa2nFOdvPxcaNm5DO5NC1olfO8QcPH8aOn9yHy6+8Bmdt2YpSPgsbmTuJOKbHR5BanEMxnUTAy4QBNl7NusPG3tTCLH78kx2YmFuQMzl1nrrObCLTt6JODweaGlKf7YPXH0AilXre0I2ZslwnStxD2EwxTRYyY8yUzrQ95DEh8NgspwwJVfcJ2yfWhFVT2WbcmMXZYp1g1jFjumS0wma6Kr2pPANoBGUar6S+O23WdFVNBzZ6GrpWsZYW7RFLS3GtozR+Ut2ieDGH6gb6VXCCTO0un2N6cuQ5aY5G0Xfmr0nDytNwHHT+djSsH//rT+Lw4SPH19UT94YmTdjUjebAmv/96r98cZlI5Hf7ZacA6zKv/0sD1l/c+AnBzjv3HNz1tS+/4DdsP+eCZf7G38TLLKC1DGrEHXe8He+6/W0qtIzQkZM9aiuNGQS1NNIoEmhp2mm6qwJ3BKkyEWK2F2mzXEjNlMF0nk3OnEFkDdhEK2mgXGaGHXM7LSBohZdL/8BOnqaWBhTWqyYf8rjdOs1sZH7Ctyyp82wKRC6y3BYNoJUupM4oCupIjAOyCgHQHZF6MtIXjWmKNBh0k+REJ5M+ngHLgprrjehspEALjdek1TW0QZ4nUhhptkLnPEOJ1ISZ3VDRwQhAGadDsFaRdskf8MGcuroy3wgK2KGlkx5/n8x3aBbpdBtnRBo6LcZVwLkV6VE0tB2CSm7WFv2UxRWBMSdVnN4ReDCmSI6NbubE0WGZ3VIvCnkbho7O4IufvwulMs2jgjrv7LLSjEMRN4ofqht6K89NOi2qqmhbBHBgF9uNbD6N6970erzl1huRy6dwaOgwvv7l7yrQ3NZwylSFFDlSJ3l8NJ8hGG5pjWpjLGSy0vrGgiFE6IJrjaT5X6/bhYjXid7udoR9NHGhSUgN7dEW2CoNNKoNeN0+TM7MYXh4VPfrGZvOwPDwEFo72mSIE4lF4KBGu+7Ajp27MEf9XMOOYCCEeiGHC7dvwzPP7GNSBtp6e3H7e25F72AP2nra4In4GIALlzugIrFSLOKeH/wQ0/v2w1agmYwD9UIBzz3xBHycmFY5UagZ51inC6ls1iK4GKdl3lO8vtT8uBljYYEZ0lMJYAnmeQ95fR5dE1LdCBRpEmRjY8bpgT8SVWOgtbsNnb09cLj8mJyYF2ClGzMdg1OksTE+hTpqUS+pPa6Jwh3xuxAMOXDRxWfh7HNOg9tjQ77A/D+3DKE4WWXSIvtTLAZ5j5pcY4IKYzBE2h6pYHwO+Hfd2yc4dfO+IfWO78WCldefWc1sohg5gNF+Ns8H71l+0fSMNO+2jg5NM6l7433LZ4iGMHnS0VtiSGXLiC9V8Lefugu1Gu9FB8JhH9745jfgi1/5KhqksTm96OzswOYz1uO09X0I+DmbYmFbMjT2SlnPCicyvCf57HndXngYm9KwIZ1KwOMy2lef32e5lpvjlLOmmg4miovmL5yc+K1YG0VPqHlHmrcbiVTSZMSKIs6ikGwDuoz78NRwBWkaJvPrl4FLxZCc2MGzgGvzx168jSxDw/VKgKoOzfodLx5INEDzqiDs9SKKmSUMHdwnwEqqaQMlLuJa6wlYeV45TVNEGlkIlaIplp1QfNM1r78KN998E4IhMjBolmcaOM/tP4KHdz6mnFfUXdJxTtO0ia7xqgxrsNORu1oWaNQ9qhxhsw/I5VTFuJl4cPIjL4EGKZtVBP1+dLS1IOQPKPOUoEyNBTb7qnU5upN+yqmWACtlfcoyNbp/Lpi8B7lWSudtNVybBbxkMwQshMJy8uV5oPbfAh3WntHs0vLdmsZflN1IxyELN2qkCWSoDfWjUuOaYnJQ+cfrc6O1oxMXX/JarBocQFsshKmJYRzYvw/XX/cGPae7dz+O++75iQyZ3LU6elpa0Eu39RyJxTYsVUpIuxo4Fp+DOxrEG659A654zevgJ/shldLUkR+DzsbUt/q9Tu0dPO90wmZzldeNtytzR9nAZfOO68n+wwfxzDPPYNv289HR1aX1hLUG90A2EXgeKWUg9Z9rH1kPpuHH6+nR/cPJON+X8THf/u538fDDP9e55N5CE0S+mi7GrEvkH2G3icLPfcJl9ypblvvhqsG1OGvrdgyuXoO+VaswOTeLb3zzm/D4/bj11ncgEgyhTBfxfBbx6QlMjw0hEZ+By2r8ocF6g5ppylxcmJiexsO7d0uf7/A6tR5wykxWjqaXbLLxuZctsFMSJN5T/ExGdsAoGPU61EjRfc2rThMnK2rPNOuN1ERGSk0Ol2RNli2eJq/NPGwzJDDRNE3dqvHJoESLTCqCUsPEMY11k7pAOq9Nk3LNL2S2Z8a7hK1MN2AKA5Md5hcWTIOIzfmmVIkSICsblsVD0B9EIBDWNH0xlYYrFMCabeedvPhtMtG04CzDJZgv06lqyipOXKz4XLyyGlva3hf90Is1rB//q0/g0JEjpmH1S9ba4x/juGysgVOAdXnX4hRgXd55ehnTpf9agPWl6p/m6bjjXW/HHe96m+nQqRNk6KQCrdSf0flPm7/lbttcFjgF4njA0lbyES/XCqiqADERGOysie7IGEpSAZmlWKuIGsdNiGBSiklODQtFTZ5EZyXQLBEUGlqicdota1Ng3is3IU4wXCpQDE2RgNTUc4auZzQXXOyqqNXp+lsyG5jLjZbWFmndTP4jDZI82vAIsDnlikYiRmNnWeZzU+XnIM2FmxPXH248PH5m1Zrf59RESUBW+aU5FSUsiuh2TADDDUlROKJV0wHVYYymHKbjyegPHo/pdBIesysdUDQEj7etvRU+j1sh6prEUufr8igbrVIoCawpm5adUB6vgsQJzo2hDD8j9XrhSDsW5nM4sH8c99y9E9kMr4sNsUjMaj7YpCstsdPLSQPPFWN4yhVNqfME3T6/9EDZTApOpw3v/f3fQyjiw13f+gYWl5I4+6wt8kbc+dAuNQ+cTsaE2HRuCcKpNyoV86iWippo+Ekx9nrh99CJtyY6MmmsjMTwORro7Ww3bre2OvweD7x2xuNQT8pz2sDI5DTm44tyrZaRT7mELk5Vcxms6Fuha5LI5HFofAZ7Dx6BzR82dMFiCVe/7rXYs+cJ6b9sHjfu/ND70dbbhpVrVsDXEoQvHJG9FHXYNNJ69oknceSRx9DIFQQA/S43HtyxQ26bXreJ1fF6XDJJyubzii5RwD1zGbX5G50P7wmZcFlGXJIR26mpzOn54FSPEz/+/OzUtPJWCVhj7R0ItgThDftFLfMGo1iIpzE/uygTqoVEEslsHrl8EQVO5k/ITmax2RIMwOWqYGCwDTe/7Q2w2cocV4sSzvuf9yyLdP4+Gm+RCs57s72tXYCLxQxdu43zttE4K1vTcuNWmWEVPiYr2ZiDEIxSd37cpIITVQsA89mQ0UypLIdsPiOkdZJCxnOu6CjGn5Bh4XKjZvdhcjqHv//M11EqmAlVW1sIt956I773gx/g6LEJ2O0+xS8wkiMUcOOC889E38pO3V9OZxnBgAeVakmGcnLF1DpDVgmLOLeZsFnrETMH1bhpFnPWhJnHx+kuKya6pxP48jXG0MQ0Z/iZ0zkDgDgBJHWZTIdG3TiQ7zqYQbb0vFb9JbeqZse+CR5PALHWLOr5H/81TlZPPKYX74J2uxfhYBdaIn5MjR7Fw/f/BF47aa6MKeI6SJmCISSyecb9hOu2y2PYGWKoaK1z4dprr8bbbn6r2DwEP4tLi5iYmcJ99z+EA/uPolxpIJ8to8QprYtmaASlbJaQlunRPUlQKqd2PlCKQGZD1XncPKbJEpDer17RZLW7q91M5fI5lNjIZEyIVeBzfWXjpCy6o0wQxD7idVbMEkEsAaudzQspXI1pGJudcsOmizGHpNwRiUZoLMRXUYvY9CmwJq6aqppJGlkohq7OZ4w0HYKaqiLAOJGmgzVjw50Or0xwDEOC5wJweMJYvXoNtm7ZKHf1/c/tk4HUwKoBZNJZ/PgHP8TS7BwCZAe4nFjT0wtfrgyvw4WS342pUgZDS/PwREPYsvUs3HHrO9CgyRG1wUUyg2qo2usIhwMo5FLav/mHzzmfVwJCNnN4rUmxr6COickpUWD7+vuxsn+1EgPk8EtJkTTFZurH88Z/U9wZ42p8jK+yoVJkU7qhuoTLKCn9jEL6zve+j50/34n5uXk1/DilFJ1bpoY26U15PnNpaildWNk7iEq5AY/Hj7aOblx86auxYmAV7t/5EIbGRvHe974Pa9euR5GNsnIRyflZ3dcEran4HFzS6TDLuSjANj09rSl8V08PFlMpjE1OIF3ICVgzokssqQpZN7JUNNEwrJ/EXiODycq4teocj9shQyyuR3xquH/qpVYknqatMsp7nlVGGRLvl+eBFu8f0cLMNNWiAavZIuqvaWxryqqaycggFGdjMTvkeeCkHph1nhUhpOvT0HSYJlX8/ExHYGOe1GdhR4t7zP8G3F41/P2eACLRFrS2t2MhsYSi3YYzLvwlsTa/CmAVmLZaaS9AO785wMpp/Et9nSzi5hRgXR4QOwVYl3eefucA61tvvAq33PwGTE5OqnhmUDcpe1wgqTUhMJyanJDrHgOuudDx30lhFSVQndWKunWVBnPMfOpmSu9WrKoI4IIdjkTVK6Pp0mx8Tp1Qfo9UGhanpuNsjFroJOtymk426a88Lv5OY7XOP1anUKHUhkrHYtjj9lk6NtvxzFgZAdBuPcSCs6xOOieFzAQ08RVGe8oJrcCx3YZINCKtDwsHAngCNwJIJ12Jy+wqsziwi0bJc8W/+3wmKocmUqVSQYUovwTMyyU5QsqQiloPuSn61ZE2xb7pMnMDYROA544bNjcFFu2cvPIcMMOT5g78DIxUKFdKqFA/VzcURJ4Lv89n0dS4SVEHZAwcKhXqS6oyJHG7g4hFe7H78YO4+0cPYX4uDZ8/rEgbAl06RocCfn0enhMWWPGlhK5RMBLDe1DnFAAAIABJREFUYjwBv98rvRCv08q+LszNzYHZi7fcdh2uvuYqpJNZRMItuOOODwrw2G1uDA6uUazCUnzRTOyqJdGdAvysDhc8DpviL6izJNXMx6iFnm44amW0hIPKC3Q0qgj7A7oXOYEsFKuKRTg6NqFCZ8WKFZrkkU5LoJLJpNDb26s2C7WdJZsLdz/8GEpOL8o0+rLZMbhyJVKpDJaSaeRKJdx0wxux7cJt6OdUriMsMxAnp26cFFQqWJiZwZP3PQAHgUmlitUr+/GVz30OPuszVIo0mvEiHA0r7md+Pm4cq11uXSMzdWMcjE+aPeqvRGcjLHba5crNQsfFRkMdSC0lsbSwhHyhTLQm5+Boewz+aECRHf5QFNlcFcl0DguLixibnMJiIo0SY4qcHn1u6sHUCaZJiorEOtyeEv7Xn34AXh9jB/JqJIXDQcW/pHMFFUq87/gVj8c1BSHo4r3N5ykcjqihYqZnThVtLFZZiHNKyoYJrwWBHHWtvK/l1OulkZHRmtJExuTZGmp8k8LOdYavJdjj7+XzwUmz9LFuP/JVO3Y9fgxf+OK34bD7NBmORFx4z3vejlIxi5/+7FHsfeIwamCGrgNeHz9HFb3dHdi+7SxsPn0Q6dS8Jns0oioUM0YxIJYB1xjqb8v6fHI4ZxQWp0d0j2WjhDozl1MAjIY+fC2vKRtnPFbS4PllWCpuOWjzfARDftPMs3OqYWQVjx/OIGN6Q7/alzXVOLERcPyNXgK0/romrA67B353GB5HAyOHD2Do4H64VWATQBUFtOw2Q/VsUmpVkJCQQIo3AQAacLmBCy44B1defjnmpuZw7MgxTM1OY2Z+DnML1MkZDTgninwfxWHVq5pE8fkhYFRxTzMj6kLJZFC8EPXbNrjtTjWBwqGgGjFkddRKOYSDXmlWc5m0jJso/VCWtIpv7ktQhisnYzT6UT1Oeq4o7ibBWJRfu8MYLFlmf0bqYXkOUAJR54ps9IWaOBLaCugSxFi6UB6+pX3mhFjnTUO4JuuIQJW/g7pWAn5y5g2TSXuJk2yJGuAMS7IRDDjR1dGqGDi6N19+5ZVyJf7mN/8V2fgSPJQ02IFOfxjBcg0twTDcnW04vDCFsdQi3NGQjHLefO11iHh9CMqvAmhpjSFbzGlPrddLYgNJ5iA/Ccp3eHykhdak16ZT/3N0J27UcebWrfAFI7r2rAf4jOtcWznj8ie0UcfvtnLF2ZiuoVQwTuPpNGNT7JJI8I/T48HeJ5/E3j17sHv3bhk9Uu5RKhao0YCPsg4+i6Ua+vpWI+SPwOsJwe8PIZsvI8+mvMOFhWQS5114IW646SbJVJKLcTFmpkaHMHrsILJLC8gl4/JTKOQzRt5C9kq1isHVq3Daxk14dv8hPPCzB5FIp1BWBAHXUKfcq2XKZbELKow64/5D5+maobGywcJIHk49q8cBK2nrFgzVANGMVRukiItZwIqi6flhWknGj9vQiclSMlpUy0yJ7tYaxlsmcTrx5v+xFhJzTkZilqM9m25lMhaMSRkbBIqfouMy/Q3o+J5nU4oaVtOs01FQP9xowO8ygDXoDyHW0qbpv83twvD0FDZd8Es0rK8UsFqSsePsFGP8YeHuVw5Yj6+dJ1BJTjZhPQVYf7Xtajk/dQqwLucsAb8iYN2Ou772lRf8hv8/UIK1vL0MHWLjmhZs3tAud1BOOFiMkn7IRU4aOrsDc/Oz8FDMxcga0gZ9PgEz5jOyQIvFYgJsidSCnAPjc/Mq2qRdKZe1gNKOXzS4ShnpfE56ShWfBGHZjExJuPBx2sjilRsWsyMZfcDfUSjltUAyFmFyagLt7R1IptJobW3TMdH1U8YAlmugnIatIt1uq0krR6pOrWJAGDfKaDhspjek2DLqpmxMiXhcBNQEy8rSa1KF6Vrs91m6Q+N0yy86tbIAMho8yGhCtF5SHsuMzmCcjZlccSJAQE/aISeBoipbeWc8fhX+1EFZ5jecTJMexfdhrqFyO+tGF8lpGAv7fC5vJsoNm6iWpBBxUsTfw0KGjo5VToYtCa/TFUDD5scPfvAz7HrsAObmknA4fJY5FKeITsXONGlDBK4Li3STpR7Ij2yODY3/j733ALf8PKt71+5979PPFE2fkUa9WnLFRVST4IRqHIpTTElIgNgJqReSm4T7YGx4TAKB6xCwHQfjBnGvsmVZSMKWLau3GU0/c+b0vc/u5T6/9f3/Z86MR9II7FwTdPTokWbOrv/yfe9613rXGqhWgf0amdl69au/U9dcc6UlaWYVeki/+7rji1/SJz5xm84srHoeyzb/sPHEeyCtQg4GYCXigRijfFYzEzWNhl2Nj1U0MzmuciatAnJLDm63rXIR5gwpcket3lDDVFqPHj6q3Xv3bIBssvbosgOqx2oVn1uOo9JZ3fXw47rtS/cpW6o5Yw7b/oMHr9DXHnrYJmKX7d2jn/gHf0fTO6e0/dJd2MdqCNMRucGuLS3qrk9+2p8XwHvN5Vfql37xjZqp1exgTBFInAeSb4AiubI0ZqhfgnkFuZ45fx4KP649Gj5r66suGuZPz/kadGE8SGhhbl6HnjhsVgADo0EyqfHpmioTNU3MTCubr2h1ra3DR09obb1u46WV1aZW6tw3SAgpaINLIdci8shCnoKkoZ/72Z/Q7t1bnD9J7AVg1e7Y0bVII4R/uQZ4fmjuwGZlnUlJUQqg5PoLYDTMevIYO/s2m6qUyhvAF/AXop2QtyMPDs0dpLg0dADvnvGL5lm5N3g93gP2FSng0uq6lteHuvcrh/TOd39YmTRAuqlKeaRf+uf/UOkRaous7vryw7r9i1/VWpNmAGxfUGlMT07opbdcpyuv2K9GY0mpZE+dXt2RP5b34UpMI86yxiAl5fPWyWIkj5Y/ZzMGsjD5SOwxl+K1WU9QSHiNiSI+eA5GYhjOsQ5wHK3q6GOsktBXnqxrvfMcdGubZ1vP29fi+akNA4BvIGCN3+rrPulgpH6jZbn2mdMn1VqrawRz6rqR6BFGDNIhriQyI+Fcszm5aZgYCTVoOpPU9NSkDXEWTi+ZMXMTg+s2HaSivR6xaUQsEQETRR+lEjZFAgGXihUrL2iEIOmkMTleq2qyNqbJ8TGN1yo2VaI5c+jxx3XqyCEN2s0wmmDH656BBSAkdvfl2oENA4DQlDGgAhIwR2hDpQBCWWvtxGAAGtjVmIE1kBhEDJgNc4IJE4A4QhUB0AN4vYdFQCNyomd2Ncwk8soBbPAY1mT+yvOv0YaP07KSRa+RvR5GX/JeB9N88823aNeOnfrsZz/jKJecU0KHyrEmjBKqVaoan53RsaV5R3yN0vgMpDU7OaWbb7xBL7r5FoMTGi80cFgv0uQiR0kBsb8EiocMezA+FYmE7rv/a44TuuLKK7Vt23Z/btQHrB8eM9iIYguQiyYTIxXhmEZjPkN5X2u3Ot7zAU40Ewqlol2IG42mPn/77frCHV90A97N4mZdmQRzrQlt37ZDP/Z3Xq+nnjym+lpT27fv0uyWHXr0iUP60Ec+buXK9h07deDSA7rhmqtUKeXttHzk8OM6cfyQVhbn1G011Kyvel6T+xoPAdb2Sy+9zO72t3/xTt19zz1qdXBDjszZrPQKCMrmXxFGNEvsWeoA7jwKw9hG9PiY7WQml5+N64I/I5qKPENCkRfGpty4cMxdGJXCIwITJtZi7jn2dsDqxr0cxdj4vPnai6JtIlWtjz3sN9cY13kieFrYQJCmj+MBqXGiWV2yxS2JDxmwNF242DHNYm6Yuo1M5bvu+4ouf9HTuAQ/V8Aaf5kYYPoeOWeIf5NG+NmBwIYkOF5nRyOdb5aEJPihRx55Wjmwb8WY8N2Uyfo8w/rsx9/HbvNY8sU95a/no/5iM6x/dQHrVQeqOrg378Bsiq2l5aVgVoQhAwY+OPXBUsaFLLJMzF/yeS+CFGoAWEBra319o8vG77By90yEw75DHAxSmPag7/B1z5h6zgS2CddPhUxGg8ggL1ldW7H8aHpmxoCaghKQB1hcXllWtVYJzrd2oA0zFBtFJaAxen82RRg3svJCJAGPS9vtzowxsq9eT9VyyQwXhSWsjQvnJECwYCdE8gNhzTAcgDFjo0ViRbbbmTNnvPkiCqNopWgK5kgdM5+AYDYNgD4FBACW10JqW8aQgvB1WCicBfvMvYaig8/imd1eX7lM2uCYz09R3GBGtRicS+mC2iTBjpPIqXrublM4U4gZsCWSWl1pKZMb15t//ff05JMLarWQF6Ud7s1Gh0ttkGiNPAfLfOXa+rpOn15wkQirkcuntG12UjfeeJVuvvk67d653c0A8uKYUWrU13XoyWPotpTLV3XbbV/UiHBFpqTc/B0qm07ZZTI1gllN2aGzAPOYS2uMGc3JmmbGqto2PqEkLpCA/15PlRJOi2nV2131sMsvlnX4xEldsmOnrw+OAbLLIUCrta4tM9PutuMwmy0WdXS5oXf96UfVwUGyH6RT199wk7781ft83KerFf3MP3mDdly6S3uu2m9mfURnOsVxHrn7fduHPqrkoG+n5Bdcd73+wY//uPZu264tkxN2Rm3WmV3ta2ISJgHWuhDNQgfGhYKL671aqypfKqtSKztzD7deGHoAdnu9ZTB9Zu60jj55TIvzK0pn855LrU3WVBgra8v2bcoVqzp+/LSOnTptsFrHubER/m3brCsqpkew+xQbKeVzODf29ff/7g97vnMwaGttbdUyZc9J22gryB1DJA2/D8oErslYwhdnDjvbuBtmxmI3YZQKqysrLpgMUlPBaIlmlAsoO/Myj53yrFq2kPd7hfsX2SiFdyjEaHYBEEqVqlYaLSlT0x13PqT3f/Czwog0k+rrku0V/eLPv17dxikl07gJ5zS31Nb7PvhxnTg177+DGcgkMipkkqpWcqpWsrrqqr2anCpJ6tpFGOkdMmyWiWK+HIq4SOJsw5MooxXJm2fjCmXPDjObC+vMZsu66OzaqKBjSWX+OzZPSTknl+/d1+EFqTcKubnfkJ/zGdcLvOhzZVfjIuJCn6/NHNsTT4ScXoAeTGTke4Ap3ogZVtfI50Jd1r/YPdMwxbOsaRfcKCjiUYtWB2BD4yDtgp//4krP+oTBUi5L3NOkxsantGPXLu3csUOz0zMGrIVczoqUxKBv5Qas78L8ST380AM69Nijaq+tKsU+F2Wh9nE6tZTUCdPOYQYs8l8Mg3g/M2LEXBmohp8w6x88FPxcDPeikZngdxDibnwUgj1r5OQatlvPBkZuomayNs0bBoARGfvF8Uk2kDrrQLrZ3MXEHlmcsUQZ1/eoScTegIs6eydNXtZ39oYQhTIw6wcLzY/HeHp97800iqenJ3Trra/S9ddfr3an6b0dEzfDdSsmGB8C4ITvwjpDjvrjTzxqU7t9B/Zr//4D9l4gzzbgrQ2UoZFj6fi7qDlo4B8fM6JWghEjjScUPcsrK64DkENXKjVNzc66iXn/gw/rIx/9qJ2Eq/mM0syt93q65ppr9fP/+Bd15x1368jhY9p+yW7t3n1Ad99zrxupt7z4pfrqfffrkUce0qBT197d2zU7M6Fur6mVlTNaWT6tZmNNvS6NbzJ38ypXagaskxPTWq7Xdd8DD+rI0aMbzUHWraCyPX/y++ydZLgZzzlGbtYGq5E89/x71Q29ZLgewuxplKvKTHVk6mcvCytFwu98/fn+OhvFx8F0hmvsDGxjJ0YizgqLeR7NOZQEnAtnCHOd4rQdXbOoEWxcGTVZ2CNtamYPkrBu00yimV6p1nTJzp164sRxXfuqWy+83H2jAOsGaI00ys9lcd0Am4GpvRDDelGA1YR4uIY5V88D1os7Cc8D1os7Ts/AsF64Az5MjILp0jv+ajKsl+3L69K9IYt0cmLSs2oAQuQudFad44jz5zgS2p7NDJytaFOVkp/HXCR/R2arc1ujGSXkk7VyVeQWAgR4PvIdZCQ4icYLKa8FgwKoW1xaMkjOFfMhS6/LLJE0OTlp5hJ2j6LGOZDuWA7NdOzZs0urq2uB6cB9NjIlguUrF8oGltVK1WCUzxjmjwaWNhKXYRODIbMkKS3hhqqBqqWKi3fP07Do90fuKgdmNQBjy/tsmNHXqgv6MXdLOYaw1rGDMFItpDFs1hQAsL0uZBwyH6JoigXiOwZqI/3EeAIaLIH5EoUaLsItlYslA1a+V+jw95xLBwPOMeG7c6USB8KG5VkqImsyGcuc1lZW1enQPSjrN3/7nfra/UcRaiubKxqIcTwpACnWcDIEoExNjDs4/fSpk84thA7h8+zZuUMHLzuoxx5+RD/7M2/QwpmT+uQn/kSN+rL277tEr/3R16o2Ma25M8v6p//0l9VqU6RkNMTBtVj27Bl5qoDVfDphKTLfucLGlklr7+yMdoyNaYujEOpqrddVrZU9Q4O0jCnp/jCham1CI4CEZU/OIzGbsLwUmi87LrnEzRPMoSznHKX0/g9/SqfrLa3BDiVS2rVrp44cOmzjpHIur+/47lfpRa98iQ5cfakqUxNSDsMjsoCDscqT9z+sr911jw5s366DV12ut/yrf6FaueR5XLJgF+bPOPIA0A1YrVYi59w2MtiS5s8shFnQSkXdYVe1atkyxIOXX6YEOYqNNS0vL6paKGl5fk7Hnzhi1mnQx6E0q/L4mPLjZW3ZscOF6dEjp7S41tDc0orqMKvdnlpt5G7dMO8WlJIG6DZ9SvVUzPX14z/2Gh289BKVimnPzlIM4uZp6Ve3Y6fdhAZWP3jOyfw417tDe1WqlDYMi1gr2u2gKIAVo8lDQQSbxdzy2MS0TpyYc6FTq9ZUX1s1y+7xAh4fNa1MIOBuHBmuINe2AVNv4HzehZW6ipWt+q//7b06NtdStwOj3dWOrUW97rXfo1wWUJ5QvdFUoTSmVmeoz91+j+758qMajjC7qriQSmHspnVdeXCbXvaSm9RurVmG3u13zZDwGGIouHdoZsEStrrMvMKeDf15Ld0b4HLcCTK7DPO/zPaydgaZJqC2RpYQIHyUUquDYU1Shw+f0KOPPKGdl16ncnXiwjvUM7CpF3pCDHTi320wruc9+BsJWBtLS3riy/cEQzcysQGcdg0Ncl+UBpsL9vj/g5nOWcAXPmsAtvFvWPuZW0VtwzVJFdzCZRRZeKelSrHqMYCDl1+hK66+Vlu2bvVeAVDtt7vO0MSpNIlDc6+to089qUcfvF/z86fczKIBBphl8Yel9GdGOcEoC+89DDOjXM89AJ0dnrmPQvyTC9EIkFgZY+PATVm+UQJZPP4RNxbDVOVZ0AF7FYx3YF3DMYmPU5y9HYPdsK6H8ZEY5AYkHGgJ7nPARfya/Co2S+N78AVgvtx0wlSqG4yNAOTMu1fLoZncbDe9bl55+eXeTx944D7t27dXL3/Ft+mGG66zh8Fw2LOMNZZysac5t9sz6SGi5tOf/YzdgG+55QV+H2oMjw7EOZURQxiJUT0njMLD5o6R+21QTwWpMHv2iRMndNttt+nxx59wffI93/O9zBFp5659KpQqOnlqTp/41GetAto+XdOD939NX733Pv2t13y/3Yu7rb62bdvhWClA6utf//e0c/c+1xiHn3xC93zxNt191xdUX13UxGRV27ZPK59N6+ixw56XRhXiprRroOCX0ep0dOr0vJZX1wJpjsEgza5n4ffs7bvJmMePj+ZV42si/nNcM8WANX6sr6soY9iGVSmM6EIjxaZj9sUIcuKYBQcXhnlWVvX4sb6wI5Y3ujkZ2Yji+rjmfQ+gm4viBJnntrQf5tXqopTl/jaJi2TMJtph81NplSoVJUslXfPKV35jAevGoscB3MSyBq3SczZfsqo6isL6gz94+zmf9Vf/06/ZdOm5/rzjD593Cb6YY/Y8YL2YoxRJgoNhxvkA9cKAFZOUW25+wV9ZwHrN5RVdebBsIAcjAOBDkYKrLeYnRReRCTuCMicKk8oCyKYBAGUWMXT4UmZHYSjpsOcpMNstrS2vaN++A1peWrEMjkzJWG4I8OO5vC4LHeCIOBKAYG2iZskSQJbNwZ0+imgYi0iOE+bgBqrVqpqantLJEye8sQYjj4SjQCanJjU1PmMwh9spxi3u4LNxM2NRLLqwTuEQEpnTuIM5HIZZy1pVY7WxEEtjg6ZsiOPI5/19m62zEsfYMQ4XQj7z6tqyapgMYbqythpCuAHbhYLdiMuVcNxhQHEezqSz/hdnXeziC2XiZlJaWV5SpRIk03TrOOYYX7BZIieF1eQ9YG5hR2kGYIYQsmeRWAdzG6RwobpKa6051Ec/9Wd63wc/p0QixLbQhWZPY5PFNRlwSmFVKRZUX1tRrVLWSr2uf/zGX9Jv/MZbtPOSLXZuXV9lpjVnid33/8Ct+sHv/xtqNVc0MTVhI6NhIq9Dh+f0L3/pP2k4oCufD0I0Kr8hsTVSOcdxQRaaUjGb02Q+rz2TU7p+/z4lm+tqtxoapgIzmSnktN7uqNnuK1+EnZywPKnVaenMwmlNzU65seBZ4AzzuGUbtGCwAxBMpYo6Pr+sj33+TrVxq84VLd/KZ1LqN5saq5S1Z99OfffffLX2XrFfl+zfZTOmUSbtiKfRMKH2al3v+f3/rku3b9dsqajPfOwjyiSCDPDUiZNaXljWWK2s2dlJNw3IFV1dg01HVpvRwpkls52c4/XOuotqzKSuvv5qTW2hW7/se26yUtHawhmdPHJMJ46c1Npqy3nFGEFN79imrbt2qN5o68hTx7W4uq4za2uOZcGUxjO7Nn0B4Du0Sj2klLg7pzFZautNb/op7dw+rnQGZpFZTIYpU3ZzrDfqGg6YK4dB6XsWG9fIYKLEvBzyYJy0RyHWZYSRScH3cFwIW7LebZkRS6e5ppJuyMDYBHdxJJ+YyPRc5BJ7gDR5hGzWhVfGhQ5rDceWQnRiZotOzjf1G297j9L5qpC4p1N97dxa0ve/5lblMrhy4hTaiByus8qXxvTAQ0/pQx/5nH7oh1+nD37woyrkMbYa6Cd+7DXKZ4dutJSRFyaGOnbyuGfvy6Xq2YKPe8TSz2BeVhufUBOJs9JuwiH57Q/D9wAYGBQg8W/3LKEcJVJCOFJfH+mue76qk3OLGg4TuvzaW1SpjV/kDhUedj4wvdCT48dcCLT+RQDr0xXe6yvLOnrfVyInatbVEJFGvcp5iIvHs3LlaGwuGlk557NEoDUupgMjjXQy7aaLS+tkQvv2XKprr7vOTt/c6xjpTc1u9ZqYw9UbQNTvqdtsOY+TuKmFuZN67NEHdWbuVJiv7bbVI4YK2Wk0e4d01PsZzQUrd0KsDWthn6ahQSKS4SDJNaikqPXnDIDTBkyRMoF1ZQNkbLBskYR403NgRDdAfeTR4D9HrFX8uwB4w7/8bGaoY5AbA1YrK6wQwq02uDKH6LLAAvse7XWDeoj3yaYdh4WjEftxYIWlqy6/Qtu3bdNtn/u0VTHMuX/Hq16pgwcPeB9ka2RPJeoEoISsOeQ0DyyPpXl7y4tu8T4djw44z/08wGq3XH+vAFQtl7b7cQBB2VxejUbIMub1n3zySX3m05/VF++8Uzv37FWxVNW3f+d36eprbtDY+ISVJkkaolm52fpbv/k2nTp1Wrsu2e31aHZ61s61V119ra684iq7qlMDsf488cj9evC+e/XgQ/dpbu6EkqmhatWShqNeUDY11qycyaCUQIJLTTEYar1FlA6mbqHlEhoVsNebHGzPu1kvBFgD8A+jESGmLlyX8TkP0YBn1wJfE+FSdI1iVi86vjwqvqbNX0cGeX58ROSeC1jD+d+4xoLQ3XUb1xZ7mEdkmNkGJA+IkBrae8RAA+bfcnfE8uFx1Ic0HHg8RnWTl2zX3hfc/M0DrNH6E26TkFcbxxQ+p4XWxml9veMdv3/O05AEP9sM6+YnxMfyD88Dvs/ps/w1evDzgPUiT/bTS4L/6gHWZ5tf5ZBcf8WYdm0dOMR7BYOUXN7zpQAgpMB0xDCn4J6PzYAAbDj/sQiauRufdHGdLdBxHXhuFaYJKS3Zq0h8kRZhvsMmhGwrnovz4ppIOMORzY8V1CHqSVkCjKwVkApwxj4dFhYwxqJL8cxmaMCJUUEPaW3R85cU22xybLowl7yHzWIi45h41ozvYknxgBnHvFllAB5MJq9dLJZdlMIm18aqWm82bUCDhJrvzCwiM7BsSHwOGCaYXGZx+U4wlkRdMA9LYQ6DBegHFNKh9bwgDsHM8WFM0yZeA5CZUG/Y9/zlYBTkmbiWcmyR6LIh4dTr50czKRQfIf6HuBBAe+gAEwvCPDGZcaViXvl8Se1+Ql978Lj++AOf1KOPHtdomNV4taBqGbMKwteD2yVges++fQbmR449pZe89JX6/J33amHhpMbGChr1m6pWCvru7/g2Hbxsj2ZnaioUU3bbRF4+MT2r7hDGJa83v/m/6uGHn0LZu+GAq8FAxVRC5XzGn42CZ7xU1lg6qf1T09paKSrnKJCR8uV8YN77A3WRrCPLSwdTHc7j/OKCC+UDl+13sUQjBNAAYK1Vaga9XNO1sRk1uyN99LNf0JHFJS3jeimckXOqFguOPdmybVo/8mM/qtrsuC696nJVJic1pEudwlEavVxff/C2t2nXxKTWTp3Q6ukzajfrdoQ+eeKkJY0z0xPauXN75Fw60vLympZWVg3C1hstm2+RRct8NgBty/S0JqfGdfDay7XaxH05qTRSq8FAq5gpPXlMc6cWrFIoVKraunenJmZmdfTEnOZOnVGjM9D8yooBa3cQ5JIbDKtnkGhGhBiOXIbgmqb+9b/+R9oyy/3R09rqkoE110fHkS/MlyU8K41rOPcB98jy8qrGqjUXAhR3QW1RCPNM3b7BK8eev6MbT9xDY5258ZIzEWGEA4sTDJzWMEzLZUK8Uy5riSKNJ5o73Hc0cexEORxovd2ye3EqN6b/581v1yhVtVNqKtHTC67br+/9zpco1a86btCwAAAgAElEQVR7Jtcrdor7iPsbmWZWq/WuqrUZved9HzGjfMnWMb3utd+n1vqy2u2Gr3vca9fb685sRLILKA9yZ5oewfWV+5eGFQAd5pWGE3P4NE0CyBlY6s7N3V5vq4wxVguX7Zw+/dk7tLbWVXdAEZrW/quu+6YA1s1b3vmg1TmfEYv3XMDrhXbB9eVFHf3ql8w6c45wtvUYns9AcEyOwdTZ/w/szgboi0A4ChQ/NmoeWlIZrePc58zAveDmW/Q3/ub36YYbb9Ldd96lO754hw2IyuVamNtLRqZX/Z4aaytKIdfttDR34pjW6ytukg16jF30vW4jowwS1qQbrXwGilTmYn3cAIbMoyORBQQzNz/YDFiDvNfg2oZLwRTQBmKArQggxIB2M9C0AWwk6+S5vjs3gdEYuMTANG6m85gwDx8YtM3HOH4drkH+Pn7/+Bwgq+Y7cnbYv3FWb7baWqrXHbMCtmLdL+QLBvMH9u7Vnp07df/992l58UxQg3Tb2r1np6679lqb2lVrtYjFS1rtwzF46qmndOjwYd34ghv9GO4XM9deiQA0Zw2pAnIivifE8/g7bDDYAcSSJcR5DkApjBSgqrrvvvv1/g/+qRUYlx28Un/nx1+vqelZN+3GqmUbJGFk9fBDD+ntv/t2NdbWtG12q/bt3WeZMOw86zbX67ETJ7S8uKCV+ZMaDTp69NGH9NSRQ2q16lYzYZTHe1OToBoL5zy4ObNf0qiKjzngzO7wUbPg6UrQzYA1bnrH5zc0bML7bABYGNN0aKrE14oBLe0cJxOEOXnOXWBW42iYwP5vBqwBydk2zADXkuDoteLP6wQFZwHTjEBlhi8CEt+Cm6/11RWvkWS3x9+V53DPhGFtXp1zFgB8JpfVtr37vrmAdTPDGqk2njNgjWTB1JXvfNe5sZUxYL0wufX0YON5hvXigNjzgPXijtMFJMEXBqpxjxgp4rcaw/pcCpAXXjejvduQ3E7YhZN5DNgOignMYthH+LtCNu9Fut2iw5kKERVZnAEBQHkXnjiXMgdjB37PXzCnmDFQpQtODh8MK1I6AHFw2A3zoSywsBSwhzCRADUKD54H2GOLswtvJcRptNaboetODEWUTXbubGohOBdjqV4oWX7IDB5gESmTA7zdVQ9sQKFAliQGPUiVyZFN+j147upqw79jJg+ACCtLALvn8aK9gEK7Ui67+8p3IRaGH+ZWg/Np2HQAnLwGhT8dSJ8r/j7KjKMwZvMrFypq9wBSUQTKpo64JXOJYH5D97/Cphw5t8LahaggDCrY1NNaI/csU9TUZE2rS2cMDE7OL6ufqOojH79TX7zjPiWUVy4t1SrZYOJBoUhqZa9jxmDfZftVqpaVzZf0mc8RVdPU3//7P6JcpqcX33K9CrmkOi1MaOoq5lJar8M8p3Vq/oxKtUklM1Xd9vl79Y4/+IB6fYoOGho4SMOwJlRinhjQks9rqlLVZDql/ZNTyiNLLSQd6UN+Ie6afTra2YLWHdkCEAlzngDWiYkx7b90v3pD5OsN5QC0w5Fnho88dchNkFKxplEqr/nVhj5315+rRQwRjo05Zij7KuSTGpsa0w+99oe0bc8O7TqwR5NbtyqRyXmOFbYy1e/oE3/yQS0fPa7WmTMarDe9cSMFXlpaVj6dV6mc167dl0QO1ACttubnFw3YiGugqWDHT+KJkklNIfPNZ7Tn0t2amJ1wk4AApLFSUWfm5nTqxJyOPnXCcQz5alXb9u9WIp3VydMLOnVq0RLphdVVNygMWPsDyyc9f0SnmGsCtp0Gx5D4h57e/OZ/qXKZ6Ik1LS2e0ezsVi0trVrGiwKgUimrXMGlN2mpvM3IWh3Pc3Ot4xbNLBxrgRUQXQBe18eeItXALZvVmQVMu6Qv3nm3QevaWoj64XlLC/OanZqxVH56etpGIQCWoE6giREaV8z3wpK3O0O1eynddvuX9fhhZtkaLi5f/Z0v1atvfbFay+RzrlvWT3Zxh9irdlf5QsXyYP778U/dqbn503rRLddq377tyiZHwZ05lVIZp+RUUDLQZHB+bTIYKXW6IUIL13NkcBRszqolZxVw3A9jDJ4LQxdHLFSjrWJ5Rv1hWp/61Oe0tNpUf4CBCbPlQ1167XWqjI1d5A719A97VtY1Al8xlHz6qbpneI8L/ArA+tSX/iz8Jip2zUQz6xnFalzoFeMCPBTkMdsTMYixlNYzgGHubmZmVt/28lfota99nW686SY9/Pjj+tP3f1APP/JwUCvkgkN9t9m2yykM67DTVjGftdSfnEhyWx1jZCfWru+PeGaUc4arMEW/ASuzedGMJd8DuSzrSq/HvOq5DKvrfUe8heLf86+AhghABJCKPDQAnBiExC7Cvj9t4HQWhJhPjiS24fExMD3LssaAJhz6eFaO16JJY3eoaI8J5jkeQ0EBwD5B7EippG3btimdyerY3GkrV3rdgTCtu+mGm3zfWe2QTunEsSOaO37c8vZsOqnHHn1E+/bv1f4DB3Tw4GWamp42cIVdPHnqpB5/4nHLta+57lrfK2adMdCyM3IArOFaDAylmUrLVpP+/LHZklVCTJMAVNn7IvM7JPcYMwGCHnrkcd3z5/fq9tu/qG975be7oUGz1MB8xL295vf+8p9/SX92xx3qtdpWIk1NThqco77iX2qdUrGg9ZVFNRurOnzoCdVR5aQxUER9Eky1OJZhFt/CrJD7Ho32xCDG7COqKmfLXuQMa/S4syAz3Dlf13BKB+l1fA9xbNlDHGFng6aQAx/Pt0avEiT7UQPFygK/X/D04F/Pn5JZHM1QuyESOVijAmD/oA5MpLL27RgbG9eZ+dP2KkgMQxPe+crce3ZdQ63GMeO+gmUNbO32ffu075ZvYA7rpgUmHP9Nx3vjf5/dMfh8ABo3nv7Hu84d+XuukuD4/L/zPKb2L73o/x/6As8D1os8sTCsZy/apwOr0fbETZ341pAEbwapm9fGZ2NZ921L6Mq9Bc8GBllp5LY7HFhiSpHA5j0xNmlTITYL3IPpSB86dEhbZre5gKNzOqBkTuH82LGxA0P4IW8y682bBYvNaLm+Grp+uM7iNDfoWw588tSpULAipaNA6PP3NZ8PmDHAa5zlyEJqx7vIjZHiElDpOU7mN3AvTOMy3PXnBazyeLq8MKTxRk9RDLCujcFaSqsrAPGc5YvkiMKUjY1PelYNNuzM4oJmZme0tLToyAuOV5Arpyx5skFNi3ifSphjLRFz0zE7ijRrdnbGgAImtjY+pm6n7YgaXgNG1vbxGAElUqrUKpb7AkZL5aJOnjweOZZmNT4WZt48+1tCKoUMM3QzgwwpbWBBk6DdZva37Tw6XH1h7oaJnNY7GX3xrof0oT/9PN7IyoOxhy0VckVHx7Q7XRtb1JtN9ZJDlWtl/dCPvk4/8oM/rDvu+LRufdVNWj7zlJqNJU1PjrsgpNnhgtDFReg499i0kmWtN7P6qZ95kxJJWN8wzwzDWk7LuaqFbEoT1arKqbSmUyntKJc1nkmoUkq7WZApZNVLSOliQX1l1OxR9KTV7PT15GNPqtUNcSt79u1WqxvMfOgnYF7UabW13mC2KKFCsWQmo6eM5lfqeuLocbUTCXUohnBxHbVVKOf1mh/4W7rq+ms0vW1Wl+zZrXS+5NxbR0okhzr01a/q4+/5Y82UymotL+noocPO5OO4V0pVG2Ps2bPD77W8tGyJPTJdQApyMstco845wldsrqamapraMqmd+3aoA/Pa66iQwSyspcUzCzp86Kgy6bzytZp2HtinfjKpU6eXPcM6TOe1VA/XSwew2u56NtTFazTbxvmgmZRO9u2q+xu/8e/V7S55hnVhcV7jY5OqVse0srYcRXIMVSgWXNRx38BU0JghD5lrmGKXe8uzaS3mSUOHnoKXvyfWBpkv3W2M1AD8xAd1en0zq9wvNJDI5/3KV75it3HuJZQdgF4aTBSGp+fm/V7NzroO7L9cjeZAjz5+TJ/87BeVyYQIi5e+8Fq9/MU3qbu2qF6vadk9TQPisiYmp7XaaKhYrCqZyOj9/+szvn9f8YoXqlhMBYMuMpGTaQNm1BA0XHgOM+AA8dgQyiZpFXJ8Q350Pl/U4iJrY8L3MiWZ44AApaOU3Usz+SkdO7agz3zuDjWbXWXzZTN1/By8/npLsL+ZPxtgdhNo/Yu83wUZ1qVFHb33rgDCNkbHwjwqOCQQzV//zLBPfX0hH/g0QEHC1yDRLjQJr7/+Rt140wvcVGQ+Ekko2Z7zFMzMDQIEiZrB+RsFTkIqZjOanhizImJIFBGmWkkaNziIE4nVs8Ms4wg06WweE+VfMrtKs8JyepsvYcIEsyZnZ9rBdtP4kE1mIoUL+95GRmskr6Ux5X1n07xqzJACxGxmswmwsAfEM4abWdRYEsz1GAMZ9tPNTGq3O/Cxi887j2Mfdu6x881bG7JVXJcZfVlrddRo4aLf1otf/BL92Ot+3A70Dz3woFaXF9VYXXa8HXEvZdbiTkun50/bKXfPnj267rrrtGvvbu+xJ0+eUL6Y15VXXhkkqpG5jwt3ZylHUnEf6zAP6WvEzH9oBhjsA4B8/EbqcYzMGmZCU6Ef1FtItJED42T/uc9/UZ+57Xbd+IJb9Ld/4AdVKld9mTN+8Phjj+mRBx90fNGX7r5Li2fmbf6Ih4XjkXAS3r5NE2M11ZeWdOzIIcfIcQ2gt8Xfgui2YGgMuA4Zud6zLd0N2ehnAWtw7QU0x9fF091zZ5sN4X7YaOZEku7Q8Ajn07UTwPI8wMqeG88q+/XctMCbI35e4hyGlZGHuIli1B1FAqNMC02b8Fw3FsywptTvB+WOfRTs8ZF1BKDjoACmEVFBTZdAIzwKkUSs4YwdBZfwpLbu2a0D32iX4Ojg+vhH11k81x1Qf6R/Dl2Si/rh+7Mv/NH/fOc5jzdgJYf1GQrsjZzcTdLsd73zXKb2oj7EX8MHPQ9YL/KknysJfvqrOr5OUTx8KzCs5xcEMWh9NsC6Y6qnPVvCDJpBH9mYyHZGIzvxXXvttXrgga9penLGZi68DwAQdgjmI3YMpmPbasFG4GSbs+lFyDUNJgl2Au12zAgSFxEWkMDSBFPDlJlIACuLRC7qSsayJxtDOCR+ZEOUyy+/XPNzp13I2L4+mmsF5LLJUTyz4PLeMFXOhsXEJRNAqzMR6aYaUGLUlNTc3CmNV8eC/C+D2UpO7WZbU5Mzfj0Wbp6H8RPME+8bg1JMflywE1yeC/NIxTzOo2eLGDPVyIZhhwkdNPsQ5gYx3LEMG1dhJDfMCGbSljazEY5PjBsk8/0A5ZMTU4GlJUc2LXeHO52e+j2OaVvVSs1urjyGzwUjUMrh1ErgeRfuScnMmE6dburf/Ns3q1KctHyPXL1SrmgAwXni83SGfTX7XfU00MR4TYVMQm9808+oVqJ73FUuPXTxRxYfIIPnUDDC/CJrxp213Uur1cnrF/7prwj1VduRommlk0NlRwOV2QALeRXSGRUlTadTunx2VtXkSJViyrOepUrZc2Vp3JdHzEbi3pnW4sqanjp01MecudnaOPOXAUQhwSbQ3Dm6du4Pm2c6lXXHvtNP6MmTc1pYX9dyp6PWcKDOsKNuv6Pv+b7v0Wu+/2+pWC3pwOWXqzw27lgZAGgy0VVz/oz+8Lf+i5LrTS2ePKGViF0NBVWIg5iYGvM1inEQ94hZz1bbTYQW0l2yCIm1ofmQzTrHuDpe0cTMmHKFlMrZvNmMhLpaW1rW448+qXa7p8nZLdp52QEtNta1stbWiROLavYGzgnmfOMOTHGFJDiwN1KfjZNGj3NPW3rlK27UT/7k31Z/sMZ0qw27bIQzwr23oyPHjjrGaWZ21veMZ0K7HZWYI8aNmhxMBQmaVQ+tlpYWV3x9Okc4irhBis51ioOnmf+htLi84rUkNleCdeH/rfDoheYUxwvpPrLbhx56NDhcppiBZY0qK5OreG53565d+tI9d6tWyuuWm67XwulTGpC9XC1aTt/th/udIp3iGJn/7Xfep8uvuEyVcl7FYtaRJqvLqyqUyo7swp2ce40cSTfVyJXuDnwNxoX/ysqaVRg1y5uDC3exFB67sLDMpLBntlOZvOrrSX3+C/d4De31Yblp8AUm79Lrrldl7LnNsD7TdnYhptUgJ2IAPdt2kfvh+Q+70I7YXF7UkS/duQGOABCeiaRbhDx2gyE6+2rxvrS5UA/5m+FfWk2W5nqko6jpmWmfN67jsM6GnFTPk0auvukor5LCnfzMiVpVM5MTatfXlBwOQhal5boDA1PGBhgvGCIhLhbD9Yzc27nIOLbjKA9IBUgOzbBiJhUaqFHeZOCnNn4sw7XTemC6eI5nRyOgEZ8by8oB19GTg+kfTFQACwaint0MEmEXcJsKX0fnRIA1BrDxfy24jVjcGNTaICdindiT3biKTK8sN03ja9BRJke+90AHDx7Uz/7sz9n99gPv+4AefehhTU3U1Gk21O801W011WoQh0bWaqSOqlV1+eUH3fAdGx/TVVdfaRaTpgSMJGD5LNjiuwbQFcAMObbBlMdsq0FF5K8K68qaBGMZyWBhj5mP5PFmMocJ5Yoljwfce9/9+qP3vFdveMNPqzo2Ybk9je+vffWr+ue/9EZV8wWlGRFq1h0Vh/Eb8TxWjHm2dqgmMtdOO8zWe4YUxXLMfifc5GAtiaaCw2c2Ax5qm7ghHgPVWNodn//zJd7h655lzjdfJ+f/PX/GxHEza8vroWZjZMqNtyhCimvsbLMCxcdZaTGANWYj4xlWPj/1UzxOZVPJTJgpZr7Ysl7uOVR0Nu7KeE8A+HLfOfs4w17PHtTx3KpZfchWimVWxVxO41u36vKXvvzCq9Bf1CV486ttmE8HN+pwUp47YOX4sfe994/f/XWAlRnWCzXi4geyEni9jKKM+N/nAevFbTzPA9aLO06bJMHP3IL5VgesF/l19cJrprV3awBVE+MTlt8uLS14o8H1Npb6cTRquMyu1e1yGm9C9bV1F8EuIEaBlSDHEFMVF2d20U3aTZTflQpFNRtNd7g8C9vr2YQIRoNdAQAJG0mGJj8hBiPMCPFYCloKYRic03OnNqIDeJ4LgOhfgCESIBwr01G2K5+R9+K9PUPb7apSqzp3dsvWGW9+zDHCmtDh571hytgQnT3pWJjNnU42mPBnFmXem6IfAEwhyg+batxhpojxHA/zpJHTMHMxzNJZimpJ6sBAxjmCtTDrSqFBZAbvBQjFZp6igE0cwI+cmcUYxguw3esGUyw+PxtSAPtZb6+wqLAT9RZAsqKTpxt69//4U505DRNWsuSRgo0ZQwA77Fi9TVC7qz2dPPmUdm2r6Zd/+U3qd1c0Uc240064OLO1q3WCxIk8SKlcyisJSiRKp9FXrjCrN/6z/1un5pCspqhKlU6OlEuMVADglsrKpzMqJRLaksvqwOSEqoDkKlLchMq1ipLZjBLkCybSatO86I40N3dGS4urlr5u37GNw2LXZV87XKn9kR2e/f2j7FrOF7O65JSudQd6Ym5eTy0uqo4UUKGY3b13p37lP/yKSmNl7dyzx7EJuNQG06GeRuvr+r1ff6uO3v+gBusNtep1gzpL1pC5pZKamJ7UxMSkFhYWbaTFuWBejPPE/we5aVrZZFJFZjaZ5a0WVR6DBe6b6SaLdnKioPlTczp6+KiWlle0c+9eVaentdBoaTjK69jxeS2tNbROtBBNAxhcmEHPW44MvIJpjZQc9d1keNObflrjY2lxO/e6Dc1umfZjWk2imGDl65bcMTsGU49TczGbdXwRkne+Y65AXjEAvO2RAlyy49ga7gfuy1wm5ViqE6dO2ngqmc6YaeY6w0mbMQOkhMyCMxbA/cP6QkQMWz6ML+fKGZiW1cNkkP9aUwug7AItsPTI72gIrLcajuFYW18Js4n5vF2jWavGahMG+cyfr9WXPaPLfYf8MZtjPKGrQhHTuXXPyTPLt9bAMIt4KvJ0h14bQ1RIRu0GTa1x/577H0ZhQIHdS2p8fIuOHjulP7vnfp2eXwqFrGdXQ0QHPweuu1Gl2l9eErx5zT8ftMagJ9RP0Rs/R+D6dDvi+tKijt37Zz7vngmNJL7BLTa44cZFt9/fMvgNTHIOSRE/zhEZBgUJn6cgNc36OiAPF8CF3wLHH6CDuZqQ4AJeEwkzq+SuVnFUbzeV8WxrmPGDBesaIA793z5meja8C4odciVDtmQABQP+sekSLGtgzWimxAwxCoZwTEMjIJCD4bmxpJg/x0xXDGa4PwDgYcQusMkcw1DgD434HW8SIfnNgHWzZDQcs+CgGxfQ7DEUzI4ZivanIFkNrDD3ks+XpduwaAm1++QvA9ikqekt+oVfeJOuuvIaPfDAA/qd//Lb9qWoVkoadFuqry5pYKBCFFowm+MYcU6QkO7ZvVs33Hij99Wx6rhS2cBCppmNLWBcyEhPuA9iMB9HF8VAejNQY+ViRx3QjLBjfzAiYi3m83faPQPTbp/ZyZSeOnpMjz12WFddc60K5aomxyfcZPvnb3qjHvjaV7wX5ADsnrkOM7VWdqA+QrbMNWrDurDm+BQF/6cAVpGp24k53BVB1mxueOM2jM9XYF+jJv0FgGlsqnTu9z3XUCs+r/FjIAZQo7AGxecYVpEmM39vhnYQsrd5f+oNGv5xXWLQa0kzjZOe75lwTQV5MMc0/mGmn2/VtwERc7mh+Rm+Ksc/mC7lyNb2mpgyWGWciEYCdZUjjIZB+s2+vGXXbl3x8m+SS7DBafTpQxj0pp8Ami+GYY3ZVWrY97/vjy4IWOO/PB+4+h7fFGfEevY8YL1YVLJheH7xT/jr+sggCY6Z/mcArdGvvlUkwWHPu0idw6aT+4qbLtG1+4lT6bmTzY2GAx4yQAovb2w2awlAhgKB4wPDOjE55SBvNncWRArajGeFpJmpGS0uLPv5mTyynZ43A8xaTp+Yc5EK8JrkNQZ91dcbSqRTXoCJHinkMmYv400+7kiPTwYprFngKCwd6SEALZ7jZE6CRYZOYafVtNTSQBiWVDIY5L/ImQDAzLLBYM7ObgmgkxgL5tBGUbxG9L3JqOT3LLi8hkFPFyMJZvcwQ0JG23Z3sYoxko2eOmau+Syn506bpfFsXqFgRqbZXPMmgtyIP7Mh9FpdP8YGGKOkj2upEoABUlI+M9lz3jSdhctcVjA0gMnjc/B8ZMKWDaVC2DcFW6WYt0nMaqOrYaKg7iCnhYWGfu93f1/jY9NqNjsuxlOWRQeX1i6sa6mkiYlxNRpLuvmG/XrJi65XNtPTWDWn+spSKDzI2XW3e2igT+E/HHV9MyHhLFe26V/927fowYePe56vN4INJ1RHygFwi8xGZZUbDbW7WtWBqUlNpxOaqeUNQDH1yuRzyhSKGiB57g21uNLQkaMntN7s2pBjYmpc6VwmRKXQHOBzjUKGXybFJj2yeRblxvpaQ2uNpuZXmzper+uhk6dUHw3VoSDSSMVqTr/1229TZayiLdu3atslO5QrlHz944Sd6vX01n/7yzr1yKMatZpqN+ohf8+RAkmls1lnb+I0i5wWII/REqwqrwFAcrGBzFkArqQBYblWVKlG86CtxGCgbbPTuu76Azp59KhOHDmuEydP6qprr9WQ+c9mV91eRkePL2hpra71bsvvwwwr89tIgsNMmNSLirB8kpSegX7yJ39Q+/fPqN/D4GmgsYkxraziLo1sOhccRIslSxgnp6Y9ItBuNJROjZRJJHTy9GlNTM9sSMd8XxTKlgIjleeaoUgEnHN/0cRYWFrY2MhHjnlKaXV5xfd0DTYmIX9+7neKW8BtKhmcuefm5zQ5PaFus6tCnsZV0SZcJ0/PKTkaqZDJq1qu+hpsct9nMPvq+Z7sdZjZzZn5Zs2i0cY8fDafVjKdUHO97XsIRQJrHTmTwYwk6eYQz8HsjfsehheQzPNDREjOMsL5+TmVymXLiIejjHLFcT32+DE98tghtbtDNxEysBU0T5LhczDXvP8aAOvTxNp8gzbizYA1fskYvFzsWzw9YF3Q0S/f5ZcJRfrZeVRktPwTy1XPMk/B/TcyXw9Ff8QwWZLL/F0iucHUB1abPMiBGzI4TTuDk/ggx3BIpVxOA3J9EwltnZnxeAF/hkGjoLahE/f2gFlU8lSHjsMaEUNjmXwYIUCVQdOSxwfASvQSao4gsw3f4SyLFgMSAGI8Mxg3V+I/s9+cBS1BbmnJZXRQGQhwBEokn/Z3SrIq0GwLMvvzAWv82ucDHf5Ms9FztOTLhjyYaF4eUBr2g/j1+E4eGxjSYEgonckrkyvoZ//hz+u7vuvVdhZ/3/ver9tvu02dzrqN6frtltqddTVtYhVADoqgUiGvtXXqgIzHX7Zfsl2XHrhU23dc4vUgfOah81sZTYmB91lJ8yZToPh6iC6SAecqYpx5T6/DUZQLjSVcfpEA8z143KEnj2h2+07lShXnp+czaX3tK1/Rb7z1LW5iOIbF9ziseTA/dJMFNt7Q0ygrHu88e5tEDr7heo8Aa9Q0iNn082uxzfLtwGpGbtScl4iBj/9uM9A9HxDFrwuYZvzANUgHc8yUPzNNaxo8sUtwDIa5TyxNjuageR6MLLUHjTbumdAoiLJ9idtzHFLKCQpuFJLKAAgmCi4CYL72IvAKYCVyj/OKCo6xHDdJo/xcx1knUhp0e9q2Z68OvuxZGNawKFxgebrwShQf12ghCs8L0oRNrxEDVreV4vbSOe8Rv07MrnIMP/D+95zzGCTBsUtw3LLYAMFRk86QP1r/4miq5xnWi9ttnmdYL+44af+BK571kW56brpnvhUlwc/6JaIHvPiqad18cEyVakX1tbpljJj0YIACQAO8IFntDbqanJiwrI7uMvNfAECG/OtrDWddrjZWvSBiftHv9LW6smbGJJfPaHJ6Umkb6+TUqTPD2TZoBHxhl+7cw4RCNE616nkwFnssMYQAACAASURBVFlm4ACDmDc88cQTmt0aQCUFDOAYJhg5LIvt0aNHgxwxG5hKb4IUS8jKyhjHpCKdWphBscQ4cnZs4u4bOR2ura64S2lgS6xHIuHZ2bwzGbP+f6z9AfV8fl6DCB0AHZ+/A0MTgf9eu6NSqeLOYqOOE2EoXGyJn6G7PFS1VjGzjXSSeTeK/a1btmlubiG8jkbatn2LGs111esNL7TM1WKKVV9dVdmfo+rjHTbMpOfwYG7Z1ABvK/VV5VIZZ4VyoNO5skapsprthMbGZvTlL9+rj33kM1qvd9ShuZDJ2QnQQLxYdEOAkZTW+qpe//of0CXbJpVKtBwZsLa2FGZ3iSfBgVNDlXIVm1lls2FjJnuyXNmq//zb79Vtt99t9okCDxCdJrOP4jTLucsqz/ctlrS3VtWusYpqGZoM2WC6w7zx5ISSGXJ6Rzp1ZkFHj55Uq4tpUtazrlSdHCsXs2y8w4TnJAsAyHxGRY4J0tl6U81GS8cXljXX7ujQ8opO0iTJ5DWkW5Ea6ld/7T9o/2V7PW+8Y9duFUt8r2Bqku529bu/9mY9es89GtTroTimoIqML7L5IK8DwNN8YW6Ta5BrBEmbZeoYVWQzKqTSZlgpqtK5tHKlrGXyiR4RUWldc81uVQo5zZ2Y09fu+5quvOZaFScndejkvM4sNDV3pqEGst12082kvqNVho61sTyQzxwVK5nBUFu2VPXKV9ykq6/crUqVzjvNnKHGxibC/Gujrkwe2TQlXdIzoKwDGNnwu3Ri5GL/9GI49xzrffv26anDR3zNcn+GOKpwrJh7zeZzeuLQk2ZiGSuYnZ5UfXXNEniuMe4frn1eC1CSL5bMqDFLzbya0kQipJ2hSHHGXGmuTCYxMTlVtRstNdaaSnpmjvNgctgFnWe7BkN122GWnkYQjNpQfTcGhqMgEwdotLst504DFHrtoJQAHIW5vzDXylpg2XOuoHYTGfa6mVoMnpD7F0rj+pMPf0ZzZ1r66Z/+hxokhpqYHA8S9V5fy8srOj0359zplS65hbRtvnk/MWDdIB4iszezRxfJtD4Tw3r4z+88py7cqDOj+vD8wjusg0EqGz82AE+gm8NXfKxZg0N0CgAHY7ye9yQX5nZ1D5ngvHkln9WAyLFcVvt271YFdcjKsrLRyAgAGCbRDJEZU8sN7CQN22QwECl0mFu2dBhAFAFWA7sN46OInYyzUw1sz8bh8fqbAYgBS3QQzoL2WAMN0xUidCLEGrGiwbQrBqyh/j0747jZUCd+r1DjJ6ziYd8IsuPwWXDsNosb5aTGr8U1wN9j0ufYoHReiVRGP/DDr9NP/N03qFiu6sz8gj7/uc/p05/+pE4dP6pcBpA/0qDdVKLfDR4VKd4345EZFBowjsy34qi/b99+7d23R1u3bjNLOxoxChGZLdlIiez0wLbGc5jevz0nGsyYkAMbsGIYDDowYIU1thWT11d+GbQ0KInyGiYyVuFQ23SQkrdb+tiHP6zbP3+bWXe66/4eKKIiwEpzNMhX+atwvGM36zCXHYHNTViIzx0aQPE1vdk862z26eZzHxj4gMkuJBnmfTcD+s1/pvdiFjVibzl+xDmF8ShUVlHUTDqMbvhcO6c8yK1jhjUoIiJ5uz8/ufC2/opmioPrNYqjHkC1D3BFQRLmjH1ugubfDHwhn3ftBlhtd9uR5J0GDbeWv61x3SW79+ryb3sWhnVj0Th/XYxdjy+8Xp4LXM8DrLExGdz4xoL29a/HdcVxZO/g/z/4gT8+5808w/rIoxvHcvMv41zmzfdr/PvnAevF7XHPA9aLO04XDVjjl/tWmGH9izCr8ee/aV9Zr37JPs+rUuRhuLOysmzgOrtlRnOwF9GGYqOBRNLFtyUmmbRBG1JHOmura6vedMkmO7NwxjLVarVi8NfptFwYTIyNWWqD+y4dO3e2AUcaanV1xfOVfB/mMSl4nRU2giEtanFpUVvsaJh2QcyCQkFDweqsPtv8h82ZaJt4npXnxxthu9MxEHdWHLOQzIzCmmIUlMnYSACDBt7bXf1NMis7G1NQ42I6Gml6ZsqLbzgmuAMHF0j2fEC98y6jWdkwz8vsCfN+XTOtvEa329LU9IQ/KxJEPgOZrbwXs4q5YsEFG9/N8h9eF8c9guOHch4rQAIjEv5uBYfaQt7fkYD2EHsjAcKRS9ai/FxmlUapoprttLZeckCJRF6/+Vu/o69+5QEzSjBlzAvzmegy79x1idYbdXW7DX37K1+o7/qul6lVn1c+N1J9ddkyToCXUnTa2TRHyqXzbio4vsKGGSW97wNf0Af+5DPqwym6+Aqu0mnknOmM8oC2VEpjXH+VsnZNTmhbPqVaPq/xaslzRTCoSSJGxNzxghYWVzRwlEbS55QNtUkUCc6/AFW6vmQLE1qez9t+v7/e9vFp9QY6vrykM+22zjC3ubCodipHa1mtXlc/9Y9+Sj/wQ6+xUculBy9VOsdcJEVLSsleT7/5K7+iI1+7X/3VZQ3tIhnYf8A3DCtdf0hOiin+38HrvW6QoPZ6Lpho6FBUp2k0OCqKY5G06yLS+EI2rf0HZnXTDdc5kuETH/+UrrnuBhXHxvXQE8d0Yn7ZDHaj0/VnRtYNO897Aj7tRByN8Dg4YzDUzm3TOrBviw7s3aJv//YXamHppKpjZUukcXQk9iN4nVL4wV6sa6w6FnKO7RbetNRreWXV35lZVwBEY71lsyPPpg76BpLIsTkmqCi4ftnQWSeqlXI0rz1Si8FmR2dxfQcFB7NOYzVY/VZgvDJJZYtprSyvugERy64865rJaKxS1RqO3t2e5+WRvvMYfscsIM0QXgeH4nwmr0q16qIeRphRAI473weGNUcucJ6Io6DOAFRzzhiLmDs1FxxXUylNwgr3B27MnVpYVLZYVqk2pWMnFvSe935Mo1FaqXRJifTIjZK4409xzz98ttrWXcqXgjnMN+tnM8Macwu8Vyx3jMHLM73/MwHWp7589znGMjEjaJVhNDYRmFeK/VDwx+xPXNjFn4H7IJsKa3w8LxwX9FwXjKVw7zD2wfGLo8FQKCSHfU1PTmrv7l3C1wf2nkKa8Q8+CPduAKxI9kIhznXOfQcLO4yiwficQU4ZJM4AVSTBm82PAnccfjZLAGNw4BnMyLxmsyTUICN6rVjGC5w1gI9yZjdkorx2bGYTvc9mdi7e+zezrPx/FmlvlKltsMy91WeeGxcA5mPD5zYgijNjrehJOCt4lM7phS95hf7Fv/q/NDW73XsbzZg7vnC7vvD5z+r++7+qxbk5lckyjpx4uacxP+NYR/0QZ/DyeVAUbdu2VQcPXq4D+/Zoy+yUCvngLB7vzfQOOL6c0/h8mzkEyMJ2s49w/STCjLA50ODO5P2aLG7GLQCqsPFr9XUVKmN2kkfJ8Od33eUGGTOXH/vIR5wcwEwzTdMNRjwFEGPdOwvsqEE2s9scN88Wb2ogxIB1s9FWfC/FAOp8BnXjWormcs//Pc8//7zGf2ZfBWQHJj58Vho93C+cbxRsXDfUEfEMvudMGeXYmGcLAnbuR/ZiRqiQy/PdICLCdwpAPmRLo7jj/4NxWDgmLndsTAfDWizkfe6RA9O4x64krlVQj/nazOQ0Njmta279zgsvN5sdfn0Qzn/YMwPWcx59jhz47G+cSv4MgJV7n7oyJDyMnjNgPf/cx39+Ptbm4na45wHrxR2nv3KA9S8DVjkkL9hf0XffskvHjh03S0cOo2e0MB3odTQ9PWUAWyqUDVDjDh4bBpmkqWyQ7lI8ABo9L5livizMlBJ7EWIucNMdOOpibv6UjVSQnNJUDhs8Ml6AZ8gc7bT7lujB6ACaZmdnw2xkOumNqVyt+HEUq8wMnjo5504u3UCktZCpgF/cYSuVqo1tADTNZsObHSAQVhPG1NEtybAoI0nl84QNMWEHQWbp+DOFLYsvpizIXemph2I4Y+kvKyt5kfw+HA82X0whmHHFVCKAal5jaXE5bEZJqVBA3iuzydkcsmNiMZDvyDOIPB9gXi5XNMRMp01EUOiccuwt3TXYgb2DYcPtNGFZ8Ep9zewgc4fIWEfkrNG5zuTVHWCOkNHE7D4pWdT/+9/erbvuuVdT4xNhno+YEtip5Ejjk+NaWJhXrVbQnl0T+uEf/F6Nj2XUWV+ycQVAhPdO5ZKOQ1ltNJVNFi0/Hg66Wm8BSKr69Gcf1P98zycskUxnkOf1guOigmEDZhi5ZFLVQl5TYzVtqZS1JZfWRC6nSQy2hFQ0LeRhGAvNnTyjVqunQQKZKzPIWUtfm72+1pnnKZVULuSUQoaGKQQST66cTs/S3JVWW/OtdS20W+qmkjp8ak7tXEn17kCc4SuuvlJvfeuvqtNu6Mqrr1S+XHWUDCeOfNTf+Y+/qifu/ZJ6K0ue5eU9YAXY8GEU11tdrZldHTk/FLlqMIxhJ7VfqPKZsDxTrLpYsDyRIzI0K1gt5jW7rayXv/ylvn7e/e5366prblC+PKav3P+ozizXsU5WM4pvobBs+fsN7OjYgzGIACvsQXIoXX/VFaqW0pocS+vaazn/bW3ZNqNhinmlpF2JS4VgIBSzArHhV8jfS9n52LOl3OclInCqUU5q2zJclBPMpqeGISKG5wDsuJ5hUGHEaeDw/PW18PcUV4wPBHfgkFN6+vQZM6ywq9kcrD/z7TRAYHYzViUg5SVmgTlVEAn3AE00AEEOY5WoqAujAkgXK7rn7rt16aWXet0AhPMQPguuswYa3Le4zWZz4Tomh7ND1vHIygpAMTP57ca6csWis31bg6Qa3ZHe/8GP6fjxZSp/YKnS+dTGbLVnHSM7XYD+rkuvUrHyzXUJNjh5mpGRi2VZnxawEmtz7z0bYC6AY4pdAFgoiiMi18c4ZgY3z+7FYNXghdnobNb/uihWyAXld84WdhMoNCliQEhDCaO+Yial/Xv3auvsrPo082DFkwk3b/iezDjSxOlj0GT1AJvMwKMV/gxR9qpZ5+hfznvMrsaS4A128vyZxeg+s9lUlKEZG+/Ee3WY9wzgN55Z7dphNjjKIg2IZw/DkTw7ExuDmM2M3PmgxufaDBm9FEAGM6rIOcM4QoRUI6l22iMjViSx3/RQ/0g9ZbVz/0H9u//4azp4xdVWarA+8xonjh/VbZ/9lO743G1aOn1CbRzFAalmRAMAxnOBPGXub45Dm/Bt+2BUPO99y403anpyQhOTE26ilktlXxd8b4NUr6FhptTMK3sEcvoIzPjcR9eWs0WTSdXXW9531xrrgXkfJJQuFNVoYVRYdHP36JEj+r3/+ruqL6/Y2ZaxIvbKeA7U9gT+Byf9CLRGs/8xjuL7+DS54xOks2aAefKme+zs9XM2tun888ZjYgZ883l8tnIVNVbcFNpgFHGtdmJB2vsx13DsQRIkyYFdj98ngtxhLYpvUL5FFGvjRgz2Sl4LB1Y3OX/YIzOhE+VrmllwjBaTKWep83hUKyiuaBAx/kCTKIxiJ1QuVpQrlnXtd3zX/z+A1Sh7M5I9FwAHIiG4xsf37jMxrPE96eO1MQ/x9fcsv//DP3j7s53a53+/Saz9/MF4liPwbJLgC+35N9/yAr3rHefmNL3g5hf/bznWf1nAev3ugm7cW7KREoweQA6wSa5WEfa02bDjKtI3fudCDedYMuxaLc1s3bLh0ojJEhsaGwyyLTLOkAXBlBDZQnHgec9ekMniZgvYY3HAlZP3Q5LCpob0pNfp2SwBgwY2thU2mU4nyJeGPctU6bZTDMNw4jAM62MGs9dRs7XuhRs5ImAvnoNlGUZ6aCYsFwx9CpWSnnrqsMbHJwx4YVaYewyLf89MUbwBIXmhg5krZKPw+aQNkgJ4DBsJr23TpkrFkmUXEd6QKYzP/ndxacHSYAoVju3K6rKLOhcQuDBH0mTOydyp02o2GlpcXPa5iM+HN1Aj7qG/1/h4zeAe2eWp+dOWQ9P5zOJz5KxInJql9fZIiXRN4zO7lMuP65/8wr/R8lLTLruh887cV8ps2rYtW7SyvKxUsqux6lBv/IU3qN9fUynPjCgFfEWnTp3U+OSYRomBknRRy1M6fep0ABmwisOy/vR//Zk+/NG71MK5FzPPHjOurPRhdqmQzXies5zNarJaUTGb1mypoGomY8CKzI8ihjkanDrPnF5QYgh46TorsJDLmj1ZbXXUHUnZfN6AmkI2Y6+knpLkKLY65g+7yYROrTe0gLOuRjq5vKLlobROKHyG45/RO97x+xqN2rr22mtUqI7b9CmRzCjZ7eu/v+Ut+uodX9CoXlev21QF1geXYBgkSSv1upTIqNMbaHmlHhhPNyFQAow8s5rLxNmTRDV0bZZBwwXBKnCnWs5rciqnl73sJZrdskW/+/bf18zWrUrnKnry6EmNEigUMlpprqvZ7gVmtYvDbWBZLdOGNaCosgN3SlfjkFtIa6KW1tVX7daWbWOW3OKSu7S8qmwmpVqFOWxYT7InKagDK8x5ctZsLhe5QDLzGqTxFCkUl9yn/BkJeylq3vA8rlnmeWE3PXvO7OfpebXWW1GTC1fOAEaC3D44Uzr6IsV8K9f3uAsxpMLrjXUlM0hFw3OYy4Jp4N7jnjGbFY0HwCBwXjASQ068vLDk/GmOCZ+NtYf7Fcmyjdk6XT322GP+DNxLfB7P5PY6Zn6513m9+fkFtTsDjdIFpfNj+sCHP6nHnjymfA6pf0fZXFHDUU+JdHC+RRLuOe9KxdfgnoPBGOab/ROA5Nf/BEXfs0uDnwmwHv7y3T7OoXiOpKwAMqsR+LtI+hgZ/Tj/Gjdh/+6sfJLiFmBNsyyfLQSp5lDK09RT0kyZJfVRswJowbWNvDM1HKhWKeiqyy7XeK1m1j4Rza/yHtwPbeZTmR2PACv3IE1R1vjQITXN533MBk2WADPjGf41KxaD0thUybFRwRE0GJEGNBNMlULWN+MnsYTTjG0UYRMD1vh+oUEC3DSAinJUQ0GMuimcpxj0xHtNXAPEjrt+fOQyHL8XnxkWkbXfaa/ReYgbqAZNI0ZyunZ17wwSGpvcqn/z7/6jbnrhi4VeCG7WsTisz4WCHn7wAX3ofe/R3V/4nB3sUVDwQxNnZLflAFKt7iB3lRgVGgKM9CQT2rFru/bv26e9u/do584dVmPxefleuMy7acd/uc9wEUfZFF2E/hxWBeOSj/9Dzs2wIOuHUU4qn8mpaY8AfDcSBsXHjx/Tww89rD/6H+92cxmGlZfkuAD23B6JzqEdgDfhGl/LLgCja9YzrhFg9QUeJmL9lI1mR8jAhsT0TzzfbRMwZhaQaocmwtOxqXHdsZnlxfSOOoX1OE49QJUQz7PGdzng0xLmqIHB9cxng6Gl2WfTJV/7Ie7O6+AgXJ9xzWLbMUvWQzxacJ86C1g5Z8z1UzIUiTALk7BW2Dj6yeZOMLhBEsxBmNm2Q9fc+jSANf7w57gFb163LpJhjY2hNhft8TzrMwDW2KfECqjo59kA6+ZPF9+P8bW6+XfPM6wXt8s9z7Be3HF6Rob1LDg8V2dw880v0Lve+VcUsO4p6oqtqcAy9GECUwY9LFgAyG637c2AotGsRT7vRRLHXoLVKRIpDM0oujhksQvyOXfQo4XB3fEuzCDyWebUgsFQpVwL0TLEwWRhS4gjSTjCwIVyp6tcHsY0dIHNwJBZWq+bObHbrt3rzsZP8Fowu4A2fo+DredRRziP4vqLOdGKn+MYDVi+bNomTPzQ3UVaymf0d49mD1OJtDoYwgyDdIbCge8PM0qAtqW6CaJSgpSE3+MQayMeOovlih2JeexoBFMQGOMzZ047w5Wi+PT8nBlXPisgANkam0kuEyJj2Hh5PX6QAsMcszlQJGBmwHsasBPcTbGVSHius5BHYtw0EFm3ezOMFS6sBXX7WU3N7tAb3vCLKldmzQjCyo1PTYYibdDTtplZdRz9cVJv+Hvfp+uvu0zN1qILRMxsYL04DhT9xAhNTM2QLKEKJjhdDHAwtxnXr//6u3TnXY9ohOx0EIrEYJkvs8TY8hdwy02nNFGpKJdOqFYq2pCoTNcd+TB5cLgVkmfa6iszwjmSDu9IVZj9wVBnVtfMFpYqVUtqkQpmeC+AjZn7gQuweq+nYyvLapJNyMabSOjoyor6qYxzCccmx/SmN/689u/foetuuFbl8Umlssie0kp0+nrnf/4t3f7RjykD8EaGSmHKd0llbIxFhu1IKa23OwasFM1uWCBjt2S2ojwsQlQ8tIh5GiB2HppNZqa1Vi5orJrSzbfcqPGZWb33Tz6oVLZg6emp+WWlUgW1Wn2tAVgpYJAGt7sGxxxb5mR9LVDejWB0s9q3a4d2bJtWt7WoG288qC1bx1QZL5pRtKHGcKjWesOflYKRa5WG0PHjx7Vr1y4XezSJqEZ9jyFpb7U0OTPjx7rRM8A5uqTmWl2rlpN3I6VA2b+n6cWaAnBF3RHWB+bYQnOHe4sCmmseEDTsd83K87OyvGbgSuEK01sbH/frII3H8IyGG6A2jr0yeBgMfI2ahVlrWN6PMzqSbGbheX/ukbVGkJxWyhU36sifphnFYzz2FpmxsdaVihUtra1rebWt7Tsu1dt+5x2aX1rz2TOIztKQC+7BXBv8mTV2aoYs5yWtt9rae/l1KlW/sS7B52938d61qW4ORfLZOvrrZI9f9xpPs4c2lhZ16Et3b5gt2eMnYhgBBOwHlPE+p2bdcZNlnrygVfYar1PhxWHGAA6s6ahdyqWiEh4Kg/kJ83lcMzFjF9ieYLqU7Pe1b+dO7dm1M4wZsJ7kyahueN3juDNXt95qBddsALWzY/tWlLAvxOCda4UmIJ8N0AmrviEBRi4cxdeY5UI1AZuIJNmNj2A8F7OwceHvzMvoe/p8bKpoucYNig36A3Z29ivgmT9EZkwGq5bFcnyi2cSoGWoTo8jKlhlDR9/A4EVzuTEocuM2mjsPcs0AYnCCR53C3jAcpZQvVvVzb/xnuvW7v1eJXFE9gMdIyqSz3m9On5zTg/d+SU8++pBavY4eOfyEzsyf0ZAZ+vWmei1Md/rqCsfytvrtjpJdFBcDJVIhIojrYeuWWV1xxeWOxBkfIwYs7/2KNYjDxXiPmVve2y75tPKiPFfWC3/PMA/s/F47D6e9NrGPdTBRSrPfBAUHv/vwhz6iD/2vD3uMyUDa0TWBhaaBPOiG8Z64xXM+MRCzm+E8Myt/9nibOY/OCf+l+Q2U3cBhUQPC0TM0Nnh8ZPBlhUF0XjcrEL7u/WlmRo8LOadBah9LqnkvN494WwPWQCo6fYE9IFKdsDbxBbhuWKNo+DnaiRqDv8d0EedlrgvXMSmPuoRGyNA+C3y14HgfPlMA3mEm258hcr0OM6xhjnZidquuvvV7nr0qd5fgQg+z7uCcX2wwzZul2k8nCXakYPz0swCY78V3CWNmZ52Snwtg3TjP0TmN7zv++zzD+uynPN6XnubUXdwL/HV51DMxrP+nAVYW2hv3V3TFdqzmC5a9eeOMcscAiqxGJ06ccKEA2ItjZuLM1BiMWfPfw2q9EC1YwVCJjl2rTVQFHbjgDAhgpYsMw8rfUXhSnCIjCgxkcOel2Ayy4hBFw4JEEcoCvbi4EArWFLMcAZDC+PL6octI1lwA1JhJ8Dj+ns/HvzwfpoTfU7yUq2WtrOF4GLq68YZULRMPE+ZbE31mRnFhbejAgf3uI8YskA1ZUlnP2THHiaMohdLaKuB/aInktq3bzWSzabZaDXe8ke0GRinIrTneFPl8J6JQ+Bx8zyAfC9+BNTxmd9ikmu11y7UAYTx+bm7ODo3MH09OT2liCqY7hKevrpAPySbKnG9V9QaynayWFuu6+54HdNXVNyuVL+vf/+qbNTY9o4mpKS3Mn9TW6XFl1FOtmtIb/t7fVrGYVL0BYC0ply04VuDUKaTeacehVKpjqlYmnMnLnCrd1mxuUm/7z+/TXXc/qvU20vEQMWFrfMuQksqlk6rRLNBIY+WSsumEpcG1QtGZpBSYsCyLiytmr3KJnLLMvI3amqyV7TTMxlpvddRPpJQjcw9zJ2ZF6ab3ejZ4ohhtdno6unBaS72u1mFgUik1hwPNtZrqEUuipKZnp3Xrq16mF73wBr3i21+h2tSUhkk69kllhkn90e/9nj7+x+9VyoA1OJR6HjWVtvnO8hrnGRkiZj5s6qGp4xQ/5M/ZrEq5vL87QN+SVWJ5zLR2bHRVKuY0WUnrpptv1Cid1l33fkXF2oSNepaXGxoN06rXm1pvt1VndheGtccxD919m2RE7AGS4C0zU9q1fZt2XbJVRw4/pFtvfZHGxnOqjWOAlvDr1MoVz//FjRfWf65bz3s6kgkpe8FKA8YIrCjoBan66TOoBsJ8Gv9SJFEgeTSguW7DNv7fjCWzrdwr9QBykXtTMHLv8OcsBljDkSV9gPwusmvPoIf7BGY+ZAVGIwqWVIcChHsobqgBDsN8+NoGCxGD11guDOGxtLzsexKlBq7p+WwxGIp121ZtcH9R/NLUaqw3fay7o5yGibw+9ok79OThOXX7uLCOlM6SUUmTL60EstNEWpOTrHVpN4WID+Lc7LvyRlX+N7gEby6YN8yXNm3szyYNfjqGFcD6xJ/fZeAWbGpGLnwt26ZrBXw3Wykzoazj5VLJTdLjJ0+YjTfThKNtxF7h18treA8JoSG+X+K8XwBrEBtLg0SYOMyOpIMH9mvr9LQZPu5x5tdD4U5xjTIjODPznpatI/uOJIAuwqO5yNBsZX0KTZ4YAPD37BcA6xANE9jhzQB1M1O2WRbsWcEIeEZC343X9RoYMbjgWn+WaHY2JLuGM+Y91OsLa9hZ52D2O88GR1Q2rGK8Z8bN482FM58r3kP8vo7hAHgjeU+p6Rnysn7kx16v1//Mz2qQyiqZLfi6diZqq625Y6c0d+Korr7yoHrJkU4unPZ8eXN1Vb3Vulr1hhVaK82GGmShNxpqLa+otbaq6eGXNAAAIABJREFUYyefUrfXcoQbbCH379bZKd10ww3acck2zUxPG6iiGuJ+IbaIfc8mTOyxfFfWCjKe2dt8vmiIhBEdQzRqGcCyAtPN6FAmg79DXnNz87r99jv0yU9+yk04Gijc3zTMfL0wb3kBpOTzGZmDebZzU8YmzWdf/z6P0fmKs3Q3ZehGWDvUGChqfWLDufT6Yi+OABI9GrQJOMXsOnO8qEQ4766PogjAuHEfX68b/+Uzx/cB9wp+E7DurJ2Rb4JZ7OhatgLATRmaNtyzkcv1BqAOPgQUa042wOSJRm3MfDtCKbC0Qb0SlC68Du9dnpzW1a/6xgLWzRglbhadPw678ZinYVhjZ+CYFIj7DB/84NObLm0+1uc0FjZo9bOf7HmG9eKQ5PMM68Udp+fMsHJj4BL8rnf94Tnv8M2VBIfSIe4QWV61qYN3kV/VDzswk9DB7Wk7ljJXOjuzNZL8wqwyI3Q2qB2GgQICYELhwP9TNFJ8xjd4nMkYgtjDQsVjyRsFbMIewqyxCBcKPDdI+Shomf2EYQ2bdd+FYbFUdHwEYJTXsslGr2/WA/AGwJ2amnTROzk5aYMnpMABFIaZFtZVHmsTJ7JeywXLaJh5c3wNQKXbcs4qGx5ACBmvu5Upiu5sYIeyeVWKoTjHtTaehYV9MYCB7UyQA9e1scDyyoqOPHXERi28L9+X7wlgiXNS2XBYwDlGNhiJjKM4fpZd5otmdvi85LQGc6ammSI+B4xmroBJUsGFHZ+Z31PKMfuL5JKimM0YlpbnY56DDDOZAPCsa2x8SvOnl7SwtKaJya269saX6kd/4mc0TJe0c/cuHT/2pKbHsuq1V/ULP/d3tX1LVcVSSqncSFmYyLWmGUVAwcHLDrhIIWKmkK/ooQce0uyWKV+da/WRfv2t/1NPPLngiA82NKRr7vCngrwSRhHTJaIT8umUirm0xgpZjZerPvadTl9zCwshi7HbV6I/UiGZVikx0Ox4TVPj455xW+90XWABWIW0p98RcS5pHGu5ZlsdtQd9HV08oyVYG+aBBwM1mfOtVnT05JyGqZyqY1VdfdVl+r7v+2592ytfpq07dyiB++QopVRvpNs+8lG9/S1vVarbUXI0oFfhYjLr2J2emu2ujU6QrTnzkdm7ZOhCD3qoAvIq50LYe7ONA3fHMjWkwRr1nZlKVMTu7dOamZ3S3MKi6lyLtQktrzbU6SCzG6rd7Gr9/2PvTaDsPu8qwfv2fa/l1SqVdsmyvMRL7ERJnMVOWELCkGnCcIDhzGmmoYdAQyZw4JzpPsPp9EL3NAFCE0gCJNAJScfGBEggSzu2E2/YVmxZstaqUu1Vr+rt+zLn3u//vXqSJbucjkMfWo8TJJdeveW/fN/v/u793dtqCnBTDswmi2omN6WQZn6P0kZGuOzZNYWxkWEdz+eefUKAddfuYcRTYUVQ8dyFmUfsSFftPB2vUSoseG0uLS2JHabMzoJaznFTFsh7hfcfr1tJwvi+bnd/vn1tbQ3j4+Mm29gxT2PRODLCLGTK413965tded43Yqxp5MQIBqf5JPa2WlWhap2Aed+yCWALDz6Hz+f70N17bm5O8/AEjlb1YSTOec07nz9/AUeOHkEut4lUMoNOqytGh1JCNsMoO8wMDZmInvWcGhvzK3lU68Djjz0HuIKKbOIx7Lq47tXhcnNQv4u7Xn8nhkdG8bWv/zexQLYxNjJ9CNGXANbLuVDbQHs1a/vgcwWirvXL1jlzYG7zmk+9yj8wh5WA1co5VWgLmbHIdUxcpPxgLrb5FFyX2RhYW183sR5qMJqYF3EnPZqz+MRy855SIe8yUlntMZwvc3Y9ghIxcQBuOHwICUrJO/QjoJmZmYelOzNdxgk+CVh53XAGmQ68Rr66rUjh59Me5ABVW5BaECFGjN+H8vcrAIYFq/bcWkmuGFsaqfXlz2Y61RbWVOfY16dDrR1fIUNoo4Fs8c99lSZRBK7WmlmGfjI/MsQthwmsW6kZQTCg235ey+T1v6uM2dhYa8LjZj4xpfYh3P2Wt+Hf/IffQqPnQqXZRjAUkd/AmRdO49zpc7j1lmOYnJpA092VS7mkzLU6/AT6Tao9Gqj3aLTWk4t6aT2H/MYaHn/qUXzt63+nJjVHBtg8IN4j6z41nsXhQwcxs3uXMW2UaR5jyTxmltlcEPLPIGDlyed5ZZNJTWPuJcYqEj1XVw7dXANpxMR9WunoHr/yrB955FHc/8ADWN/cRIjMKs97u6Om4+DM6iAo4Zpm5NeG3Tcq0+2oGtOkMDPQMpXUa1mDqG3m0wJWqgQsYOUrifUelOQ6jL1hUU0UEOsoqnG4PhLY2/lf24iwt+lgw4SHjbO3kltTSePIoNkw4Pqoz8tvZLN6xcwze4rX5vZ8pgGg5pjzqqKBpD4vDawGAKudmbUNQXsd8nvEh7O46e3f98rL2WWa7MtWtKu5MV32en2G+Yp3se2ffv080OCUCafj2zD4a6/KJbgvO37pinsdsL7yKdc65TQjd/bs/4mfZRnWq3Wg/8dgWK9edlzDT+MVz+T+rAc3zpiik4s9TVRY1N1ww2EsLi0gEg0jxJiYnpmpoXSVizolsxtr633QygJ1M79luuXs3LXbAogElGQINTsW4MLoQbVS1DzmwYOHkc8XBTQJ2igj4cJfq1dNrEUkrHk3zpyZRTqsQocOoZxPYgFab9QkpY3FIpIfc8Hh61FKyI2HskMCNhbatNznxsh5WnYTk8mEGBcaQVEGKMaoXjed/CYX644KmyiZlmBQgJGguljMi3EhOCbIpSOs4mZ6bgRDfs0CUvrHY8oZO8qMlA3bNrJZFmq1GmXLYXUm6VbLxZyxILSFJ9DlppBOpOBx+eRsyu/EPFb+Pot7FlqcLeWMK7eN6clpsWIEsQTstrhhNAkLtFI5j+HMiDYmfidKrjfWNxEJJ1RIMs5k9sJ5zM0tIpaZxsc++TlUaj3EGWVU2sCP/egP4vDBcfjcbaQTlN3WEUkYBpzAt9cmW0g5H2ekWsrP7LbdOPPiGYyOZAQwN7faePCLf48Tz82i0aI8i7PCZj6GhSrPMQsFSnjJqAZ8HkmB0wEPhtMZbbKbhSJyxQJcNLOiLLjWgKvVwWg4hL2TE2JwCvkCqjSNCkUFCGt0du60EfS6EHas93ncOd80n1tDrtnEZrOFDmWsNIgI+nFpZQ1uf1hA88CBGdx77z344fe9B5P79hg22BsQWH7hqWfwwX/6M4jRuZi5oiwIKEkjK9egGI7ztRQfmygsFjKUKTL6SV1pFgTMZJXMvq04ABVDmp3j/FtPmcTZUc5t+vD0sycxOj6uOVr6K7OJzTltFhblRl0zucp6bfI9TeHLYo3VF0Eri+aDe3chFonC73ZjYf4C9u0bx73vPI52p4pwLCznbzsHygKE1zmvV6oS7Ly4aUZBucpcF3kf8dpjMWhn9fhzXmucN+e/qcPe7ano5Pfl/cvYCxMpQcafs6WcPQ33s1jZvSczQjkoj1MmncHS0qIKcDLWLGgZKWUNyPieZO/4WnwOZcx8HzaVuKbwoYziakn3Al+Tx25lbV3MPL8nwUginZYyo1phFm1IsnsatNAoKhDi5+M658HwcBbf+NYJPPnEc/D4mNHaRiAY0ffruuni2WK4iGKwjr/pOKqVGp5//nmtLXQ1Hp8YR8MTk8T7tX7Y/evqCjszemBZVusefBljcI0SsbK1ibm/f0JrqmYiZbpjIoAsCCNQ5Xdmscz9w87gUUbOe8S45HZUUXOfoWs412v6D7jZedEcoLmeJd0m2HRmSDU/6uoh4nbjwP59iEhVYeTAlGJKOsmRkaBfRTbVLyWOV3DKnNmSjC/i+ZKKZdssifcNr2X+THP/BJ2Oay1j2CwAtOwRn2uBqgU4g/Jgqhe2Aasty8xZvxpg1UgM39cxy7FghYwYm1oCbw4INe9tZi4Jojo9WrZtG0cNAi77Hey5FQMrgE6TNqokQiiVq1Jw7D18FH/2uS+gWOfcrwF7W7kCvvHVr2Nmajded/ttaNOszOtW7AzVNI1CCZ5mVzFi3JuqXd4DhuED16VmHRfnzuCjH/0ITp06qTXb7Taybjas6UXA0Y6p8XHccOQI9u2dUZOVGdp8rouyE7J5dFNn3eAma2cVHYZhJcDlusGPTH8DE+1lBqk1Fi0zIC/W1jfwhQcewEMPPaSxFqos2EggATcIWAfl3X32zmk+9M+xxjupIjONejZNLGvav/cGgGv/3nLygS1QtKwqr0ejurKzs9srBB2W+Xw213lf8T3JRA/KYvnsPmvP11ITyBha8b1l7uhyqdnNZpxUAhpZMXJbzvyz0cN4u37erGNeZ5QUTjxUi4CVwNawwwbMO4TKwGLD1zejGT2kx8Z3BlgtEfNSBbCzGl2zDbctibbF8UAeKxsoFhRxnluSZ3k1mGx0ve3AS79aSbBtZtgzZs/1dcC6s13uOmDd2XHqM6xWbmTV7Zdv3P+QM6zbd9F3ClIHD8Xh6SB2Zbqa1WI8DZlWLrrcDNmdNBsiNwSzyPH/NnM5FRKGrTMFKwvEEqNdOiZuwC6+AnX9mQe69XGTbcsld2hoRO66Rm5Mg5Kq3otSXQ8NVAJ+ye4qVeMgykIzFIyo6ImE2enlLNumpL/DzHQsGXaW7A0lPyyS84WCikz+XeysXAHNnCdBNoufgwcP4eLsRR0W/pxSQBbW6VTGGLB0utizd68Mkfj5GNHD78W5FfNaBPNkf818bc9tChsu3AIiMqiipNDM8JF5IoNjO498X34WAm8W1/ycZCsT0RTiEc72GekyC8JKqYit/JZMlGQiQymxl7LnFrotzuRGHFdOM0dVrlUQY4Fezuv7ECBwY9Z55hwmHf1qZJuHsLmxjkq1ho2tKl48t4xmu4fde/ei123irjtvQjIeQL1awFZuA+VaCbFkBPF4CtWKKd5HhkbQbJRQLG4hmUqh03apAVIpFxCKhFGuuPHVr9Ml+G8ByWpNkdI3c+BxYFSS34ewnxE3HrjbLYzFI5gYH0e33cFKbhMtmncF/KhVa3C32vC2upgeGkI6EhY4FVB0e+APRrU518sl+F2MtXEhGvDLBIxAudJu44VLl8DSdYsO1QTZZFq7HWyVa/QjVrNjciKL++59C378p34Me44c0mu7CFh7QHFpDT/w5jcjReadMjvOWnPWW9E0BsDx+iSz2exQiUBjmDjCwTAatSZ67Z6ub83UddisMcyRmQGke2kP0VgE0zPTOHPmLArFkjISh4ZGdd7ZIKrW6/D53JqH5AyaAt6ZJ0CjFM6Ua3aO5hfm82XiIUyOTyIVT2F1ZQFAFe9615sxkk0iPZwQEM3ncrpOrZyL54pyWTKWlAHzwUZUrVox80sd4/zLKBgqL6iACAVDBsT4zBwsGz78uZXxc+1g0bm0SOMo6LwwHimVTKiJo6ZCta48WZJdVDBY5YTUBZwOZqh9p6P7nM2eldVlpBIpfTZ+ZgJmgmw2egii+NmZt0x2n8edJmsEq/UaJZBBrOe2ZCiSTKexSZOsRg9pGYmx4cSogxb8wZAcnzkOxvXrqafOoCmWgSMLAWPg0qMLNsEZX9eLKN1Rh4fVwCrmC5Is0iX1nre8Bc+cXQC+RzmsTvVrtgBbwF3F2XSwQO8XXdfYQ2uFPIZdZs2bnZ0Va0Z1iGb01LykPNfUf5TK89hwvZ+ensbc/DwKJcrmDZPIJ5Jh5HwmASubDwawGomm5NnODKtUA1w/JFxkDmsAuycnEQtHxMaSraO5D9dBvh6Leq7/dE5ng4X7mz5P17hKWwaoz4o6ygALWO2MHq+9So17lVn/bSFuJfB277N/9oGt5uYGQes2w0oGa5Bh1WvSJMkBk7yPLHi2RkEcA+ExNmypMe7rA1ZatjkzubZ2sSwrP2dfdipQZeTHrQ6bZnT7pXN+R+tfdnoG9//l36BF5+KuC/nNIh579DEkIjG8883vQLPXQbnbRpvHlkZxZAerNfjaBrDxdZscJ1UF2oWnTedzstk1fPnLX8Qf/dEnsbW5rnV/aysnZ3LlzhJguYB0IiFTpj0zuzE5NoZUMqY1yON1aXyBx4WgmKCLjW0BVypYemw0EH3SlslIuGt0vGfcD6AZf3oLMAJsfnERX/rSl/DNbz6upoaYQUYMDZR5V94Pg+fWAENHAsxMX0bCcP3mSIYj7e0DzwHQtA1YTW1lpeeWYb3WDKveu8uajd+lJ3M4qtEIWC0zO9gwsZ+VTUjWTva+pFcCryHWO7x2NGPt3GfyB5Y5I0eGDADXd3AaOoOA1XqVca/kQwoAXosa+XGkzf21wETxZMYnceTN14i1udo6c81Z1msbMPUZ1qsA1v7JVTltlBtGsWc+n46fVTG6XLj/85+97FMN5rBe+XH759VZewYbDtcB686A2HXAurPj9BLAqovtJZEA//CA9bsBVvnd9o/7sC/rUcfRSmcp2WORRwaS7ozsvnEjIfvIYrRaoWW9Mf6xowAsJL3+oPJXJfOJhB3jFLM5svjlYkrA6vNw/sIUo5T7sajk73A2lIUMFxM6f3IRLZcrKuBZZJLFLBVKSCWSkg/SkMnMNdWRTCUlp+SiQ1C4urKuWTmymjIG0NyGXw66YlbgUtQOC1lKg23nns9joUQzIy3kBDwOG5oZSqFUKaFcoUkMWRTjhMpiQ9Ea/oDcjykB5YPsspnFMwCZxQDdhuWG7OQ/Wsmi7aayqLYzq90G7fM5X8xzQLshjklWwfOjbjqNrDptxMjEGl2UNh3KjvneSmlgflqnDdrgk81gY4Hh7Txfs7Pz+t6jIyPauOjCzM40Xf1cBPulkiJFsiNZMaeZdBo+lwuVch6FShHlehlx5r+yk931aH6U3rjr60sCyeh69buVSlFmJ/7AEJ49sYLf+PDvyZSGc5tyZpT/iBMQ3+vI6Tfi9yESDKDXqmMik0YmmRbIrrcZDdNBrVFDh3OwzRbSoQimhkfQbdXRrNbM/eoLiAWl4Vav1UTE74XP1UXIYVgZF1TrdnF6cQH5dgslFlagW3Qca8UCqq0u6k4nPpWI4C1vuQs//TM/jcM3H4UnGFLuKzvWvWodb3/9G+DrdBH2e8TqtBjvQ2mw08mmBD4U8aPRaclZl3O9NPBilAtnuHgvMIKGBTvjaHg8WPSwYOVD85K9FjbzBXhdlL0x55XRMpSeutDucfava6JZJOqyaQucpTRmQzauwedxYSgRwehQVlK8UnETtVoe77zvTXjd7TfAG6ChDJsfbZkqpVLJvnzdSn9Z7POe5XVWLhUFVguFou6Fffv2qclTLpbVpBnJDiNfyCORjKsxQsku7y/OWPPP3MaGwCbvUaoIeM9TxcH34r0TixFAm1zmcqmsqBwr76Wkk6DDsqk8Vqury/C6fchmszp2XLPIrvJPPo/XvWZZywUVlZTc02RmM88M6J6MseJ0/K7XUK624PWHlZ9KJQcbU5zZ8vqCKBRruHRpGUtLa+g2DAOsyCAVKTxvRgbNcplrhS8ckOyVbpoE7nTI9aCH1918M8puRuKYYu+1ephm48DDMXPTT65w0bzaLOu1eQygW6vip77/PhX6f/7nn5UChA03M/9Jd9oeeN2pECSQ93gwPTWF9//Yj+EL99+Pk6dO9WfheORY8LJJyBEGzbA63WMyi9Z0iQyndmEW+twvXEAiHML4yIgcgtucwaRhWTiqhp8AswPuGu2Grgm5s2rfM+7XZsbOCAYtm2qkwdtA0xbglAtL+uwwsIOs29XOoZorzj5kPocptO3vsdmxDZhN9ioBDOXHMq9xXlRMqsOwEhxa1tV4IGxng7Y6xsTJMm4WWPO9ef+YRqthk7SH0ZypRxaZTsI0EfKj3u5heGIan3vgi/CHIlheyeHxbz2OlfllfP/b78PMxC5sFkuo0102HIIryGZjAD36VTRa6NCpnOsS7el93L9c6IlhZQO2hfW1Jfzef/4oHn30Ic3s09uCEm4X/Q4IjpxZUDb/eE4ns1lMT41hanoKqXRC+yglwbznzLiR8acw60VD9xrPUYzeBswfV8YzZ487qNY5A+3RdbC2uYUTJ76Nbz32uBpqOj9yd778YZx2zU813znAyOu6kRmWadIMNjMsc29fzdaT9nrk71lmn88ZZFjt7wwytXyuBbNWzWKvI9uIuBJg6z2luTEFrW1eUC5PgyteP/onhwGWJJ3O/qplDHNrmvBsgnKtoskUx03opu00vltmNIxKIN7DakY7cnT7u1bqnsqO48g9r+ASfNl6dS3zJecLXWPeWKveYGOu/3fnjtJnNMo8ydkH5oX7gBXA/f/18hnWf/3hf4cXT734ssu1mhADUny+3qc+9YnXaon/R/W61wHrDk/noCS4Lwt2NvvtBewfHrBe+XW+UwC7d8yLQ1MhATeymZTcMZ6GBVcqxVnFIBq1BoYySbGudsPmsSCLQ8BqjJCMYQbzUflaZAoN+2rkjqGwyT31ehjTYSR7lC1ysahWKohEI4hEQsp85XsQoNKIwc52rG1syBWWG4U6xDSpqdbUTd8qbKnjSlkwO62cGWU31c7VsugxDrvGqIWdz7GJLObn57VBmTgcsxjz0W60BLhXV1cVpxPwBrWx+elW6HebOdRuW07D4+MMVad0houdYYFY2LKA5/fge7OA5XP4HizmOXPL128SjE1M6HkEASrmfT59Hr6fDwTOlDIzj46zOoxgaOt5BEH8U5JczgvGE5onJUNlixLO+CjnstPG6MiQXJWZtyuX4m5Psjieh2qlLIk3nVpza2sIRcP6rjRP0jkmYCozsw7KUEul41jfWNXs7BpzZyNxsSKUaqPbQr6wiWqjgb279+lYR6MhzC8sIhrLYn6hig/92m+i3Q1AAQ6at+Icq7miaSahOVavF9FQUNEIe6bHkYolFPperlYF7qiFDXu8QKmGyeFRzacSLAfpLMtMXLpEuhiD0UAk4EMyFpEUjWwNvysddFnyzuY2Mb+5iUKnhVq3h9GJScyuLKNS5/VsnEVj0QBuvukG/PN/8XM4duvN8MXCgNfP1B/Nsf7wfe9EdXMLXjoRU/quBk9YM1xG5t4Vy0bQqPuk3UU0HEe70RbTzgc7/XTnrRF0enyKxOH9wVlISu1LXWbNKiwYwUAQPpdXkveeuwuaJBMsUYrscxszDRMFYzrj7Hyb/MKeoiImhtMYGRpS/iEZ++XFWbz93jfirW+9HY1WRfcqP+fp06d1nbJ5Jambx5iz8f4mIFldWUGpVMDkxJRcw3mNEGyePXMOCwuLiCeiGB8bQ3ZsWK/HOXMW1WyccLb76JGjJp/V7UE4FgXzggUuqxU9l4oDypvZ2CLzH6QTtiMdpaP36sqqQO7E5IRk15QHqlCtNzGUGTJS0LaJ3yoSFHs8qJSrCIUjqDWr+hxUavDerVTrkqn3KKXs0XXUjXoXKFYaek/GbnE2eCw7LmXC+noeFy9egtdF6bsLXc66ymeI1zLPm5ld4+djo6fSrGF5dVWsM+fiQz6/7t97jr8RS6UWel5jZPVaPvqyxKu9yTVY1kGJ4bVAq6tRx8+//32IxaL49Kc/jcefeFznzziHkgUzplNy/xXL6saNR2/Ah371V/G7v/u7ePjRbwqw8r52OzJiKgvY3GHTkEEqxhnXgCzNsFIS7Oj2CFj5yMQiSNNtPZ1GiwqSHo3bYsqI7HXauh44hsB7geee6gT+m5XeilnraxmdHEWKXAeKTjU2nXxR/h6fbpuJdl7bgo7B2UaRxxzSdGYfzSkwR5RFNWXpltmVQ7ADWAWMB2aL+fl4DxGs8vvxvblnCKxyrMIBVcx95sMCF7u3ETib55sZRrJzysslCOp10HVTNdCG2+vXfPbI5C788Z9+VuMVjz7yOL7y5a8gE0nijmO3IhNNCrAWmLfp92BodFiNqJFYHPFASJ+l0mqoIQjunZwhpVEQxbm9GhrNCr70pb/GH3zso9jYWEUk6Ee7VQc1u4ZhJSNoWGQuiG5XF6lkFNnsKHbtmsT09KTWGzaE2GA2cVc+KXYolc1tbOp7jmRHVF+QcSVk41rLuoNKlNzmJr79winti3RXf/zJJ02cET0EOKtKYzzHZK4pVZJh1QXknBlV07S2gMrJH1bGupGTX0ut0L8fB57H59omiL1NB2eQrezcXiv2OYPnWeeWJlTO+ef1w7WI1zf3XNVwTgwTj1fQbxRoMu5ywDAb7J2WwzbKpd3IfSWpdgArrzBl18tY0QU2kTRapggn42Rt9iLT2LFyea7RidFxHH3r9wCwDpbqg006h2nhZ+M+e6UrcP+4On954As7A6z2fPdZWgcg23P9qU9/8rVc4v/RvPZ1wLrDU3ktwKpNqP8a23cBL0TG2nzqTy6/EF870yUzH2A3uu0b63IQvcOvi0O7gpge5uwd58o6WqQIsnIba5qRTCRj+jOTSpj5uzDnOU0mK0FZNBLTgkyA2nV3EIqGVCiXixUEFf/hQiIRNQU7OshvbjGVXIWqnR1iYcoCWOytzDDqSKZNliilysl0CgSs6xs5s7C6abbADFQ6jUbMPFLPzHFEIgTCLWzlTcYiz1qlXDPsIAvjoDFjisQijsOgS4CAxkr8TATVnNsgMOaDoG18fEzsI1lMfp+x8TEVZJSeMrfSzs9UOK/XaaNUzEsOSrCXyQypm06gyu+XzY5jdXUFATmiGsMlgkwCUMPAcqbUzFIk6QRLt1en+09GlwX91NSU3oczhZr7VNRQW6wEATjlvWQ+w5GoivhqowZ06dYJVMplSS0JrHksk/GUvq/citHFpnJh/drcuYHxvFJqPZodFTvOQoAg0JxXnqOaOq38ruzWsmHA88T5Y7JvvGfI1K8y7gBBnLmQw3/8rT9HIJQU4KJRkQXzduaHYJQsVCxKB2Iv4hEv/G4f6hXmV/ZkDtao1oByDbvSQxiJ0JjDrWKHTBePN0EhGXSiSkpqKS+nmROzU/Ucrw/p1S4iAAAgAElEQVSFRhNbzTZOrywhx2xHv0fs6XrRkehKoejWtR8M+/HPP/Cz+MH3vRuRVFxGFKQy3T03/u2/+g18+Qv3w99tyo04SiksHW7dLkRYIMuh0i1GkRK2cqUmplASfDIR2ug7yoZsMYaGAJYzz2TuGw3JDzk3S9dfyf8k69q+3/vddRZ4fA+n8WI7vNpEu0aayWD3g7unkIj69ffc+ibajTpm9ozirjceRShsCuhLi4tiWMmMRhy3b973fNCYjEULP8Pp0yclB5+a2o18vqz7Yj23pmubygAWlOVCAZOTE3LNJZPqCwQxNzuvRhjzTLvtHkoNY6q2sbaGZCwmFimVTordWt1YRyozjGqzji7ptp7J4Q2HzOy9kfeZ+SgyUvlyVY0LUkVeVxcT2VHdkx5fEFtbBdQp4WdBZeIykU4lcebMeZnNRKNpLK3k4PEEsZLLo6y5Nh+2iiUEQ3Q1DqqhVcoXNX/cL+rUyFfipCSKfr+3P9/P72LBEc8FlRgESryWvS4PDt/xBtQl4b7Gw4bRO8zN1QrgV1rvX8KwXvEL/ZGtAefZwfd5OYbV22nhAz/6Izh48CD+6q/+SvJKmm/x+iHIp/FZWy7xpkHFY/T6O+/Eu9/zQ/jMZz6Lp55+WnPBvL45CsJ1n2u1ZmrZyWJjpmvYITt/qUQYsVlkBo2sNer3IR4NaYa1zliVZgshyiTZ1OtBzReycrw/WFxzveZ7qVh1gKH2VcuiKdbDOLZaqaWYSBn4ePuxHYMAY5DRtIxtf6Zb2TvbLJ05rRYAmREO817bf9fPHEMf+9kMMDWSbipjlCWuEQJG/xgGttG02cJmnbCSVMv2Wam/ZZUIrjhr3iZo7XnhC4RQqrcwOrUbn/z0Z7C4tIrPffYLCHmDmD99AVFPAIf3HEQylcZCbgNLuXVslfNSxxy/4/U4tHtGjcPs7l3wpmOKC4vGk8rMZlOzXmMEWgtnzpzCb/77f4OTp04gGvKj227IDVwZrPQK0GrkzOb2aODFMSU30qkoJifGMTo6jL179mByguDVjCfRiZ+jEGyghWnAxUadx4sgjQm9lAEbbwuuRRu5TTz6rcfw7IkTOHjoCJ566u+xtrZu8lUpXY9G1UDmNZJb3zDzzNyPKVtWg9WZ/dTJ3L6ptOY619HVQKu9xlRX9udCt5lPGw/D82UA8bZplmVY7TkcZPp5zSkOrNkU4OfrsB6SasEB2FRhWQmzz8vxL7+AKllWSz6wDtJ9o2vNGMTZ69g0cAww59+o9uHDAlZ+bcrWBVodV3D7PcXQtttIjGS/NwzrIE162QiEiSPiuA4bnIPMan9+dYCcfTnAas+v1tgBl+XB726vjE//6eXxl6+0bv/P+u/XAesOz/x2rM3loPTKX7cLDheTO++843sAWLdXw++UTb3aIZjJAnvH2a11CYwQrNBkiBs73V7pQEcZ7erSgtgLMpSc++JmYDrLNFMKyDk4mqAEt62YC0pvlhaXtXANj2QQjxsJLUuMbtMUAFwE2RXl3ylz5YZjmJiiHBzppKtNyO3GVr5gArKDAdnS87GyvCwGx8yVNhBPxFQk83WXlxc1r0nA5feHcfjQIeRzm5obEwgrl1Bv1TGazZrYDxoPpVIyZGJBJQDs9mhWleeYsmEjhTaOiyrYRamY+J5iuazFynx2k11Ll1H+jLJnMrwEldw8+B3FIoYIGr06LnxNfge+F7+nY/0gl0yCXc7lEmjzudachjN4BMZkIfg+lMExX5JNhezYmOSgnP/Ll/IyMCJQ5vGitHZrKy/gW6XM0ukiu5hpRwMIZd+F9Z1pekWWkMwE2TRJmQtlJ87H3COcM+O1Q1aLDxZ0PE98P3WrOx2EQlFs5MtoNEP4v3/tI2h3Asrzo7kQj4cWeham2lQ5k+ZEvoQDSCdCYqTq5TpaDUI6lwr9NF2tIzF4my0EgjRraes6JgNJ+amcYzk/6fOINQywMOi00W5yztiLJjxYK5dxqVjEarmMQCKGzXIFZUqDWAh3yUZwxieEQMCDH3jP9+Nnf+HnkBpOwRMIweMyLOvfP/YkfvXnfg7uRhVhNxD0GdkqvzsBq7L/eN072XV8Xc6bKhKFBkn6O9lSt8Bqvd0VWC2SBeL1Rlm3chm3u+/WzdHUrdaR0mQz2mJnG3A48RzdDnZPTWuGbHQkgTQbCUtrimoaGQnjHffdCbe3qePHaCSaDVFNwNlSNobMHLaRmlMZQBDOeWVGJF24MCsAziimWDyGQNiHiYkxyTIpf2UBRBBDJ142UXg/qxCCRzJ/Eow0EhnKZDTjSUaEztFb5RIanONzuQQ0/bynt4rKYWVhura2ISk0wQhnbFmQttuMpeii02xgeiKLcIANGBpDVeDyeCX9rbTqkj6zmcJjtrmRQ3GrjGgsBb8vzBIXC8trWKeBjC+IsjIlvXrtZqOta5UNIh0PI8I264Zm2Xp6XTurq+islsmC5JwdnZWLBSOlZiPswE2vQzga3+EO9Z097ZUAq151YNZL32IwimPgba8Er75uG7/84/8Ehw4dxm//zu/gwoULikKjozL9guWY3KLDrF9adZ6je+99B972trfhgQcewNf+20OaCzaz7IYp5Ewj2T8CewJWAS0nzkvS7lBQn5dMEgErly06ao+mU3LfLhcL1PrBzxEH3netptapWDyutYz7C9dsfkbuWfY+6gMEm2PpFKCSQTrRanqOZPuXZ65aBsnKdC0zZgtXMsG2qHXw5vZ/k9V39pVBebCNo7KvqbpDM4zcn8xsuJlJNcfN/BslvtuKIQtYbTE9eAXZYlugCF2Bjp7bD28giGKtibGp3fjNj3wUH//EHyMRTeNNd9yNs8+eAioNlNbyyk31hoNounpYWlvC+bNnsGd8EploHMvLq7j7rfegHvTixJkXMXPgEA7sP4zJ8VH4/JRId7G2toxPfuIP8NWvfgnVagGNZlXfiw0nZa/ymuC9pu/EaCgDNKjUCvjdcnzfNT2FQ4cO4YYbjqo+4bqQLxYxlp3Axbk5PPHkk9rzWWvcdPPN2L13j9ZnNojn5ubx0COP4uGHH8G7vu/7MTd3Cd/85rcQoIwZXak8xrNjUmgsLSyacy4TRc7VOzOqlswQO3/5/emo2QUQDXlvmFdjTGQYTa3TV+T22rX78uvFyYKQ/NjkzapBptfeBkuqy2Sq1JaaiGDbXDY0GDPmYtv3k7mGuD9xn2NTkuwqG9v8fTaO+Bnttc09yDKs1vSM3h0yDuTeqnuJjRSTp22Wlcslz/wZAevht7yKGdbB9Ul/t0dW/3FVOzjbPLJNmkFgyeuJ42I24WJgtNj50Nvnke90NcB6+rSRBF8ZnTPYjLDrif3ZdYZ1Z/vXdcC6s+M0EGtjivHBi+9aL0GG9dOfurxz8t1nWF8bwLp7pIObDjA2poGtjZxMQ3iTjQwPSY45vWtKi/vJ504IiExNTmmhJZBktAVvdGWvuj2oNTiLSrBmmIz19ZzcSEdGMjKFCYX8AsJ8Ly5slMFyQ+DrW5kSNxb+nC6B1vWOM6GJJONKqlosWeyS9WTGKY1W+HkJCDOpJPbv32vyHislFdvFYklypgbBrsetwlSRCozcoI1/q4FwNIIGo3Ak520JKBNkUeJmwJSZqypsFh35Vluzo2Qh1SGnyYBTOPC7NBxbdAJMft6RkWw/IoRySj7ikaiks2Sg2PHkDC9zCfldCP74fQgA4rGkACqLPX4vzvla901JHuU3bwxwKsUSNjY29fkZvUHmeGrXtExlKJdVNFCHsQ7GNIrHnr+jaB8WP5zv8/t1bhnzwfflRkWpNpldxuQMAmseK4JaW0RxbpCNC+4fkRgZ1rKOOxkluhLX6kCt6cd/+u1P4+z5Vfi8phlgFnUDWA1zxy52U9JByoJnxofh6gDlUknPYUZe2O/HcCSBuMcHeoG6fWRjOmIcWOiyqKCcjJmedAPVjLVLvrpothjf0EO940K520O+0USe0TaA5lcZG6M8SJ8XDWaIBvy45dZjeO+PvAfv+ZEfgtvvgS9IFtAHdxd48uFH8Wu/+AEkvS4EFG3T1VwQGR4eVxYN1oBLxYXbi0K5ZvJZW23JnDWr1oNAGUFqm7PCNGCiHIsMHRn0gYci/64sBsiwOIHytmvPP3l+eVJ4j01PTKGiLFUXjhw5iFqpjvnZi8hkgnjnu+7Enr1jKu5Wl1cU/8T5P57XxcVLCIb5322xYGRMyaDxOiXjcfHirK4duUm6KY91SxIcZqPAH9G1Rll4tVYXaGDDy8ZPcEY85O0hEgyaoJIeUKCrLxs4vgDmV1fh9vuRZ3PFTTOdiNQN9UpNbHluYx2xeARBx4gs6AtpLQt43Aj6vQLkZHJlttXzIJkewqkLZ+HxGzfSNr/j8BDOnTkn8J1OZFBvtHHqxXPKJCbA5cxyFz7k8iW43ZwRN86YLK5Z+LCpYApPM08pppsLhyMVpJu3iW6hlNAUk2w2Nest7LvhGKLxxA53qO/safos13j02dXBotDel87v2ALiaq/iatTwE/e9Fbt3z+DjH/84VtfWMH9pAQUaG5Eg5ay3zPgCagxStfOTP/kTeP/7fxSf+tSn8bE//ATqHKlgBBrvbc74U8Lr8Uq1wWYVm1S8v610jw0l69xLtMrGiM/dxZ5d06ycpQoi6JVsX7P/NY20SCHE66TbQaVWk4O6XNwtkzXwvS1osC66vDZt0UspJIE3waFtuPUZFafA14yjEz/D28LOpAs4ap53u5inasACCcqD+/OsDnNni35TjzBXlnPBBpQa1tmAIAIpHicaJw3ON1qGladT+8aAzLjf2KLigHm4baBcbwC+ICKpIbzz+34ISysb+Kc//TNYPDeHpx9+AmlvCP62C8PpNIZGhuAO+eAJeJBbWdHxXzh3EadOncZNd96BF1eX8JXHvoX0yBgymWFMTU7i5ttuxKEj+xCLhvD5L3wWf/Qnf4BatYRI1IyBcB3ng9eLdW2VdJkMKw30/H55JrBJWS1XkU4n8cY3vAFvPP4mjQ9Q9s+Rnr/58t/Jq4H3Hr93IhHD0WM34vjxN2rc59LCAu5/4C/wzLPfxn33vUtr2je+8Q3JjwlYWSswvosNUOZSc3/nsWeTzDSnnHXYiRMS8z8gxdZAyMAMtAGsFrSaRZzNNcvw9ceSrEfIAEM5ePsqOMq5pwfBLf9O0E7PEJIAtlbg77LO4L5q91z5GClX2qMZb95rXCM7bZoyUs1kWHqqE6y515WAVY0bxbSRoXfibehQocglwwr3VREEuzRgowv08OirB6yD69MOAeuVS569fzW/7ZAH1hH9sucOLHSvBrAO4oXBe8y+73WGdWf713XAurPj9D8oYH1twCoPyW2HkxiNFlUAsmNHI6OpqWlUyiU55sVjNEWqaM6RbB875yz+b7rpJsXfsADgIsd5kc1iHlO7dqNWqWmtIgA7e/YswmGyaR4VwFxMye5xwbh06ZIyETWHSRbVMUDi3+kUS+aSc178bxooFUolLbjcNOQ83DILoIkEaWDX9C712oqlvFgMho3ToMcXCoqlDAeCqJTKjsugVywgO8ps5MYjIcWDUFZFZsku6jT+EYCOx2Xmki8U+0YVBHWZkWG9NhknFkKUGnGz4DFi0cENgzPBzD018TzmXCYTSZTKBcmBxWL5ycQZwJzL5QUot/Jka+mgHBdbODZGaWNRMle+x4svvog4o2w8Xs3KNWvspLrMLCyNpdwuzOzdI0DEwp1gkvOCxrnZzCNTDmrMsEJi/bx+v1yT2XggSOWDn4nsqjIvHWaB7yMg5GTj8vVYNFGSzPnNoeyQQE+cTrBeSkjZFQ6g0wtj/lIRv/GvfwvBYFJSSQIeU6CZXd/MeZqZ30jAi10jQxjJZFDYzKPOjNdODwGXB5lIFBE6QbbaApcqHJUlJ7NRyYqltqIbKBsKLobQu0F/m0KtiUqjg5bbL7MlhEJouV1YZkTH+jqqzFX1ezVHTanc6267RbFMv/cHv4/06LBm7lhY+j0BfOpjH8NnPvFxRNFGoNeGV7EdNPYyToNkl3juebxZEMHlkaFJje7R9YZhVVuUqXH2llabHlQkBa6LoVJx7L58fpzxBIPFgIpgmiV1TEFiWVbz865RPoSCktiTneY9OZRJi43izOjERAJvecuNiMd9kuIl4mEsXJrTe9C9m7L89fU13YfweDA0PKSZr0qpjvGJCczOzmFzaxN79+3HwsIsfEG6V5vzSndqXzAkNitPl2MYMzWuJ2TMuSZ420B+c1OFTzQWx+LKKtouN+YW11BmAdXqIRRjnmZNn89mdFZKJYxnh6WIoAyX69C+vUd0/FeXFtFqNOQkPjY6hszwCHKbeTxz4gQI4Tl20KhXcfTwIeTpkF0sYTg9hHAgLOBdb3awVaqi2QIWV9elEGh1KWlmtJVzb9D1VDNtplhjHaUESErGWaDRVZjFdSKISp0qCxa6lKdGxbAz53XPDTchErsWYB2EiAYwDRbEO9zWDHje6cNh8QTinN95ud92N2q4Y2oMY+PjmJ2fxzNPn9BasbqxIV8ENjPlSOrzSGUyOTGGD37wF3HPPffg03/6Z/idj/4+asxU5sgCM3w9PkkyOcPKmd+go2Rhs4qfSa7rjboKZDO4SaaKFjpd7J3ZhQBZ9Ebd5FIzOqrbQcCR9nIvYR6rzGkIkB0ZueTkXHccqoXPswDSxsMMyjK5rxAE2edYsxs13BwQOSi/FWDgiXdYNoKdbYUiWbZtR9VBSbCp0bfnIAUwNB/oMnOsDjjm2iuGn8oCfgYPZcLu/j5m2WC+nm0O8/Pxetz+mck2pWFTkZJqmun4Q7j7+FvxY//bT2JsaAzffvxpPPLXX0N7q4ykNww389IZ5RXyIpaMIRNPYDSRxJnnTuLCxTncfNddyKODFxcuITE0ApfLJ4m4J+RBJpuW8ur8xdN48C+/gKXVi2pSWvaM6xiPBR+MoJFc2dXRvDjP+3AqLj8M3vNk0DkC84M/8AOYmJyUH8Mf/uHHlVXtC0WME3SzgVazjmgyhpmZ3bj55puwZ+8e/NEf/QlOPPc8bjh8BNPTu/Dkk08il+N+7dPxVAYsAbTyV91aU7g/KX6JzQJGoXH/Gmho6Hw7d4+YPs0fUCa8TYLYe1lTDgPXnWXCBxnCwX/XZxDI3V4P7JrA32XDmeopKh24h1vJulUGyEm6b8hlbiGy2UZl7zRSHKkyX8/fzw424NvcB0aOb+4XI9xW/q/YW46YMRrIfD7bzNcxcd43OjSCw69mhnVw7RJVvTOG1f6alFvOPa059L4jsPn+3y2G1Z5Tu1bYc2jPz3XAurNN6Dpg3dlx6gPWV7O/v3YM60vLhFfzuXbylW/Y7cNYvKSYGbJg6WTKMGtul7rUBJksuHIbORWWLEQIlgRU/X4BFFsgt2hXPjSMdCqtAnZslMxiTb/HQpO/x6KWnXdummRyeIMTmPJBAEygp5mcHnM6zbwp2RkVhSw8/MbRjuwGGVbO03HhpISFoJFSRgJsugpyE48mEphbvCRg53W5xXTy8xLgUVbGWA0WHjW5ndLhjll9Rq4skw6vT0CFs3npZEYzL/y5cSotoed2CbDSHZXd+mgsKoaUgJRAl2wnY2hUELXa2jTJhjLuhcZFNI7gMTXuhl25oi4vr+kcEMzwePFY8xjw38l4UXbMTZlNBb5fs2IcUGvlqjYovZYK8hTcXjfWchsCe5QpKmy81cLumd1aqI2MOK9jUqZrcySK/fsP9N1Vla/LUHXG+JDpq9NpOKDzwLxTGUH1KJNsGAkXTM5mT6YGnGGh8cyQivT1HI1vYgiHR/Drv/5hbGzR6IbugwZsaqbPw3NrOtg85yE6io5mEA9HZDjVZaRKqw0fY478QYT4/GYLXea3suNOA5BWSzPCdMHlMSOLzgLR52Nnu4dWz4Vaz4VKg6ymFw1mg8bjqHU7eO7sWZQ44+NxqbA1ebpNPProw9gsbCGciGJy15TihDRJ1unhyUcfxb/6lQ8h4enBz8xRx9CCLJxlUVjwiJVT5qwPjXZbMtNSpaZ4HbKtPGIhzu0GQ9gqFFAom1labn6Uz/L427k4NiDspmhjpHxe5gcz+5jSOSPj4rnhn9bhV87X3iDCIearhhD2R5BbW8HMzBDisQbuvP1GMTc+bw+JOM9VUA0cNlwo+SJQYJQF58E4982vaKTjObkBs3FEbygqAghYeX9JLk/5mtsjp+N6nRLuoJyE2YTpct44X0GzRltmyDnZ6wtgeW0TKxtb6Lh9cHn98AfdyCTJtgH1ahVT4xOSmFbKRWU779+/B6ViBaHEKPbv3Y/19VWsr1Hy3MAv/PzPw+sP4MEHH8Q3H3scZ+bmsHffHlI4GBsZRpeOw+0WNtdz2D21WyzfBq9XqgDgQa5Yw1apjEtLGyhWaijrngs52YNeNZRMQWsyPztNFm2mkKXDdQ9V1OtURzBvmkUcM68bYpz33HQXQrHUyyzXdh/4znwKVPC/2o3DkcJuy8rNx7sacHU3a7gxE4fXG8DS8jKWllfVkFjLbaJaq0q+SOM5NVl6XczM7MKvfOiDuPnmm/Fnn/kM/vPvfwJlzqSTCdVcL+cwyfgEtJb4HEddNiqMAsWYLqlUZoyUY8RFLcX4aAaJWBRdrh8dZn92pcpg5nB/ppSGWIwJYwHLqBxnLMHOQA+CRP2OAzLs73O/kIsws6AdGe8gYLXzfnw9WyjrOAqz2IaDcQI2YIyfbTsz1QLWQZAyyKKx6cn5RDXmnH3KFN2UqToRQC6/jo0Bxk4kiTOWYAC1YVktwFYTOOiToVSpzHscqHWAeHoYH/zQr+Oee96B3OoWTj/zPE596xlEOm7UNooIuWkEWJdjfK1RUTORLhbtChueVdx0xx3I7NsrYzv4AxhKjyIUjeJSbgX1jskHL1e38NgTj2Bu6Sw4U0mpPtloA8jIHJPB86DeofLFgEQe22gwgPHREYFRzr53ei454B9/43GcevFFvPjiGWSGx9DqulRzNJt19gLVE+RZyI6N4tZbb8FDD30DS0vLGB4ewfHjb8ITTzyO2dkLMpwkw0vGmnsb9zDTDDUGYHK4d3wF+s0dy7AarYgeYtrs/WediGxsChlvusm/BDFtLweDslIrDecMv4yVBuS2Os9uNvxiqoXo1s26xT6nD1idBFI7vmCbIEZRboymdI04jRECT7t+bDexjBuyccs2A0zWIJN1FI+Rdea294MFzlKxkWH9HgJWezRlNEYFFc/ryxzzKxe6K3NY6RJsJcGE61ey3HZvtmvJdcC6EzSy/ZzrgHWHx8vOsL6a/f21m2F97QHrjTMBvOW2cRVcZPPUleZC3O3ItIabowBnyzjhUl5JEEYguWfPXszPz2nzkCzY49MkFwEZ5cLFfB6Tzqxbs1FHIh7XHBufQxDG+UguZuwI2k41ARcBYYxOrvydRNLIbt1uPZ8ZjQRvXIg31owJk+0Yc96H70uDHcp5uaHQMObc7Hmk4glEQhEBW0ocCcLYHWQcDuW9DCWnFIZFJkFgsVhQh5+zK5Tt8vvRoGiLLJADnglYaepAp0EC1osXL4hRJOgkgOR78LOurq1oe+J3kPNwOo1atYFOt6V4GtsJn5ycUkFLx12upewYP/f8cwKLjPEhsCWLVKmUdTXTUZmyqGAgjM3NHIbTmf5rsViJxGIoV0uK6CBrxGPL70hQSIlzIpnQfBiLA86fLq2sIZFKyWDp4sWLOl+m29vT7/LvZM0pt2bWHYE6jZ+iUcb/uDEyPKxmgWRNjBoIUBZr2FsaJTGk3e0Owe2K4tkTL+JjH/8vaHa8cm7ka7NQI8Dl97esO01TxjMpmWW5OftLeXazhXDPjQifqygKwMWoEG7Y8vTgnCuUVcuygaDAAGm6LbvFphaabTnAwh3QfKgvHEK108LJ8+fR9HrRaDUxNjGG1eUlJGNR/M7vfASjkxNodNs4cuvNZtaKpmKUI7fauPdNb0Kg20Ai4JVcmXJgFtbapCmbD4alDiVooyNtngxGpyspZEVztSYyJZaIy+iFTQ4W8dahlEGGtkPM61oFPY+vXBmNUygBKzOOKds1s0Smo61imjEhZPJ9LEyj8Hrp7uhHKppCkczoDBtNbdxy4z7EwiFJ84jJWdDaHGVJKJtNlGoVeIMBgdBez4twJKRrc25uFl6aZMVjqNWrmh2mFJb3F79btdpEvliRIRhfk/diMhFDnq7DuRIa9RbK+SJGh4aV7ev1hcWQ1FtAqVpDOhVDPOYVoKY7OKXAHANAt618RjYjeC8ilEEkHFNDrFzKI5NK473veQ8uzc/j1KlTAlWFalXGWKOZNPbv3YMzL5wU4OQ1X9gqYGpqEoVCWe9fqdTFOp25OIdCqYKmIkh6Au1sHHVcjEfpYuHSkvKpObNLJQQjPvg8jkUE/S7EI2HNUY5PjOv+5zVClUY1PIa228zlv1YPFa07ffEBFnewWLa/fuXr+DpNHMvE0Wp3cPHiHJrtLrYKRZmvmWYFpdCUeZrCfHx8BD/3z/4ZZmZm8MW//it87vMPoFpjRBGLXjPmwGuZDs4ErGwKEXRaWaJGI2gKI8aSsTYm49PnBmKRADLM4KVapt3RSAFZVqoc5NoqN3HO1bJ5xQgvI88l+8lrXXmwA/OEYs0dCaekwfpvqh46apDxv5Vp7cz+20LVzi9bQGoVO0I8YrgMkFSpLwbVsDyGwdoek9Dv81mae+TXVXms78t5fbLWJqaN96oTg8UvecUM65UmPlauaD+fQIXHrXWPTTRvKIxqB4gkM/gP/99v4+jRm7G5kseDn70fj3/lIUylRnBk9z7snZzAxHAGhfIWFpcuge2kRqGI2dNn1ORiIzE4lIE3nsDIxBSOHDmKYDiK2Y1lnDj1bZw8/RzSmTjy5RxmF87J9bxaK8k0iLP+Yv5ooscZfppJdVuKvOEx4P8fGxnSPbeV28Rmvih/C47DFMsV+T5wfcTjq7oAACAASURBVKecmSM3jMDiHtADQShnOTtSL62sb2hmlvvU297+djzzzDM4d/ZF+DjH6jQVaLDG80JTKTLbGkXieI0zpqS6yXDcAnJ9abBz09jMYNuw0J8iCh0TPWetZrNREUgDRkyDLF0ffCqTeFtya+9TSXFd0JpHRQtlr2w0Kq6Geyybn5p3phGfmQd2WijG6EpSXl5eNPCiS7Nbe6xlIXXdWKMo3jtqFjmNF6dBquao6h1jvGRxodytaVbW6SD+ak2Xrly7jOuY81Nxwy9Z3QZBpNRkTHNwDCxl5vZyjyte7uUA6+AM65UKmMGGH/9+nWHd2SZ0HbDu7Dh9RwzrawNYr15evBogvZOvfMveMI7O+AWsGB+xvrLal7OWSwUzD5nJSJ7KB4EqQRY7tBZIXZy9YBgGN80fOCeS0GtQpkeijVlpBGr8Rnyt1dyGpMAW+HLxIGiSEZPAYBfpeEoAlS5uBMzcWGYvXBS7OjaWdYCAsb1nt1wsUreLSwvz2MrntSCnMxlkx0extraiCA/Otp1+4QW9ljGzAOLJFDa26JTKuZeg/o1gM5mMY4NugU4Xn3Ld4fSw5ij5fqvra2JYuRDu2bdXhc7FCxcEpI/ecKwPoll0LSxdEttrzJJMVhmLcwJWbqScx2VDIBqN6TjSdW9+fkH5r9mxrDNXy9ifiD4PO8WaE6WU0utFbm0TyyuL8Hu8OHLkiJGB0W4+5Nex4BxmJBiRTIhFO2c8TWfdZaJQfH4B4tyWkV/TnZXHnrl4o6NjRu7Ejm6bUUdpzTNy1pkGDmKLiBJ7zpyoz6Pv0Gy0EKSDsi/YN9ji7DLnRyNhxur48Ju/9cc4fW5eYEdRLgqx52uZEHOC12DAh3QkDL/XhUQ4DE+9gUCzhUwggJiXSgC32BY6WhIARByjIO5nblawAKpqDhjnYc5ftnw+LJdL6Mrpl5uoD223C1u1Mi4sL6DdM8Xh3t27cOHUaaTjMQGZW19/B256/R2Y3rcXt73+dsmn4Qlohure43ch6vUg6O7Bx01acR50xTWSKMbN8DwUiiWUqg002z0EIzGZCdEF18ZLKJfX61VBbgx9HLmYmhhWAkbpX1tNHzs/Z+aZCZyMJNHOQvH8WKZXRanXh+GRUQQDbhXajGxqVirYtyuNO2/bg0QYGM+OoNUh42WMReimynu3XGvAGwogVyggkmC80ZAaErl8zjS8GCnTrAmIyDWcUSZkQ3rAcDaLcrmBM2cvyjmWagvGUywvzsk4heCev09gEfaHJVVmFmSt3hFDUqpUpFjg7+zZPYNKqaD1IOj3iFG75eYb8fgT30I2O4aTF5fg8fqV9Xno4H684e67zKxps47f/u2PaK6Rkk4yA7/0S7+oNeprf/sVrVH8DLxOlYecTsPD81utIZnKaIaWoIzMNx8cAZAvjLspwxKawLG45mtQqcLYLI4hpNMZgaZWraH1JeT3ayyCDZ75uQVshaZRbhmJ99Uf//0Mqy2k7OvvBLzaOBX+zuAnuPJ3A50WDiVCaojMzy9ieW1Vs9dLK6tY55pCSovXpYvsKTAylMYPv/eHsHv3bjz8yKP4+kMPqyHRJP7kPemih0IGNxw5gvXVVcye53kOiImy0t2a4lhYhBvpJaWMVA6n4lwrfCYHmSwY1QZkvnt06abpFWc7vWg1GwacEuQ52aTKlXQKWn5nzbnZOT6HrWSxT+UFm3Zq5vEzkB3VQTIgQE0m47BjGFWnWSD5LTF5j+W8OaqGeSPLa34igpSAVQZe5rhbRs+YAfJZBAOcHCDzaNhzzgXqvpezLoUDxi3WPuzcqpUp2+/HP/lv/F0aAnLNKlQr6Hg8aFKenxrCh//9b+HGo7eiuFnBX37+QTSLFRw7cAhhrx+1Ylkqp7XVFVQKW5gcGULc78fZ557DiaeeUoPGR1PGdaqGIhgezmIoOwpvNIQG2nD5wRYbzs2fxXNnn8dGIYd6q4GOy1iZMZzFmEiZbGoqTgisCKR4A6dTCUW60el1YXFJESvhaAwT07vl7nvm3Jxcgdkco2FTs1lDPBFGrVqRgSFjxKKhkEaiOEf+huNvwrdPnMDSpVmtsWQZ2cTmZ+BeE5IjM9cSeix4BViNMohRMryWzHlt29ljzhUrGsl8B6p+9szM6Frk+qC9uM2xGLPOG+Bple7m2jAg1TQ0bKOhTesKyuCvAJjGxIkRZEZdwxuEjR058FNP4KgLeN9QDs9rlSMi/ACUOQe9fn1P3ju8jyrVImJBui63+s9XhrDjdk2FGV/HXl+a0RcWNx0YE2/DmDBzfduZWs6wHnv7u15mzXuFf9ohYLXyasus2kauOd7mPV5JEsznvBxg1WsMiF9MA8rs1YMNv+uAdeen+zpg3eGx2n/gBueZLy+/GuykvDaS4MvLgu82ULX99tsPJXB4woaIG+MQ9nCNCdAoiqWC5sG28mXNGxqQZNzpZDDkzGDKic7rM/E0kQhuuemYitb1tVXduNw8bbQLJY80a2HBTTbWgjiCPRayZDOXVtdU7HGBo1MxGT5Kc8guGpkuZalkGyuS4pJVDYQiWMuti/mIJRIqIlmN5tbXMJ7NYmVpWfMv/I40cdL8INktykYbNb0mgTS/I7/D+tqKY/JhzAq4CXCmioCchgacx2Nxru/HSJdIBBfOX0AmMaTvwKKCEuVYPKr5Px4Dr9fpbrJT7hQ0BLP8HyNO6Cycy21JUkxXYhOVYYytrGshjyuzHinx5fGORRM4d+4cbrrxBsMStNuoM3OUUudGXYA84A1genpaplPccAkSh4dHxVSRTeXGx3+n5Jfn1mRmMts2IfA8PbULoVAY+XwByUxar8GinueDRVomnZQzM4+TkYzHVDwwwoRsITcHzrlqFqnFzdGFB//mm/j8X/ydwway882ZK4dJVLQDZzHdCHu9CAV9CPs8iHa7GPL6MZVIKYeVIIayPpoY0eyLx5ERQZKNs5D1MCjeOAL63TSVCKHQ62CNUTHK+PMg6PehiS4W1lewWS2qc54dyiDGn+cLiPuD2DU9jaO33YK234s73vwmPPiXX0RyaBg/8VP/B5584kn8uw//BtwdbvjG/ZGbP9+/1SWIJhNDs6smSmUyQ26BZZeAKWWhLHqM8YYtHiXX7tCR13EXJupz5tlMJuX2TA7vQz6PxjPWPZj/bcyWDMtqWBhGIAUwMjIKt7eHrc0NxIIJuFstjA0FcPzO/fCiIqdVX5j5vU1d7zT/4rVLcE0zKDfNyVQps4g0awebMWRFXnjhBeya2a3ns+ngcvtQbUEGUrFoGufPz+o8EwjMTE9jfuEi0pz59kJ5zJSok5GUmQ2lfKUqpvfslVMwmWla6PD6rlWqKOW3MD01gUJ+U5FLlCGfOvUCNvJVDA8NS9a7d+8MRkeGUeRzfB7N67IQ4/9oyMYH2REynZQUsnAlK0hQXSqVtR7wXvF6/FJmKA/Z3ZMKgyCJ7DDfhzOsXIN4LPgnlSG6T1ttraWc62aBS/MfsoWMZeLv0dzkVD6Kjcq1Ov7bMWYWrJiq+NXJg/vMzjX2QcP1OQ+nglOz5Io51sue5zw92OvgcMIY2f39M0+j3mjpGK6srqvJ4SKrRTl8uwUfXJjZNYH3/fB71BCYX1jAX/7VlzC3sCSZfc9FWWoDe/fsxt133YlLc/M4eeLbur7ZcOSoQL1Rd6KMIHbVAtZw2K3scC+LdDKsbITymukBAY9f9xbXUV6rli0lcOV1yutVEse+cYyTmUx3YKcBZKW1VA7Um1Xn3rJMqWBkf96Ujt/2YWWUZOn6PDfBtFg58/u89gR+HaCq+56v2HPiXazU1KmyLVDV9UsQIqdgxwSQX4QAiyDbATnWdMkqLuQkO+CEzOPh8/gl1d+qllBtt1FpdxBMpPAv/99/i7vvfityawWsLKyiXati9uwZLF+6hF6bQNclI7f582fRrpTxznuOw9/t4twLJ7Fv1wyOHT2qDG1GWRXyJZy/eBF1V0vjFfF0DE1XC0u5JawV1lBp17C2lXPOqwGsBPOS4/KYUUXD70zAhJ6iz9hMpMR+c7Ogxkd2fNKMtTTpk7GESqUpDw6Xi2x4DYlkGPUGDRHZZGupaUC1C8eZjr/pzXjqySexsbok5Yai7Hg4HYM11gjxmIm/kzMu/TOaNPljtinn2c0YDOerBVrZvJT3mvESIBs8PprVfZVby6Hdbkp9YOo7s+dZwGqB6mCzycTREPxq8NQ0Ji0j6jCfTOTpP2h45lwDlFPLz4EO9mokknWkQsk4cI8MDWNibEyxUGvLK1haXEAyElcGtZhuXk8EtjZ+yfFK0Hel/N06Z+u6ogrI1Y/8s3UJjybvsXR2HEfveRU5rFeuW3KM0o5oF62XrGx9cG9lwFJjDaybr7SEDpTgL8uwXiVrV1fNgLGZ/XDXGdadAbFXv8Pt7HX/0T1rp4B1e29/rXJYt++W7xZYvZoobH+2h9vkElzX/2w4NqVYWZnLQEZC+UK1H1lBRpByYbrHUkbDGAua8nAT5OLNmAgytnTwI2AjMK1XmW/aInmGRDwtgyUucjbWhsCLBaGVXOXyeW0CIyNkfivGnY8AoN4Qs8vXZAE0OjKCjc0cajKpqaHATFZatCvCIIYq5as0RnBBsqHDB4/gxdOnZeyyb/8BPP/CSXglIY4pz5UPAisWMqYAMJuSJEDtluI9yLAaAyKaHxiJNL8381nnLs4h5A+p0F9ZXVEnNRwNqZNvwDeZZ3bhTbeRGyC/C9mdgJ+yVmbUJgX2quUymvW6WBm+x9r6qgyVEvGENjlj7NRGqVwVYKZzIgGe5NkuoNogkA9g9tKcWCsWiBKNtijhDku+THZJMyzsrOe3TPZtkLEmS5o7m57erSKe55nSHxbsnKjk+ed851AqrfNDg4qNjXWBJv4+G638HozVYeeZDDVlorwG4pEEvJ4gcmXg//y/PiRH1k6HG7vJTyV7y2KOII9SJs5r9rptZFNJpD0eZAMBjIWi8Eim3kSNNvxVzrx6BSQo/SJgJ4PS4gbv9qJLoNXxwOcPIsc8W49LAIySXppzddw9nJ49gxa6CPs9GEkmkI3EEGx3EPMH5I69WizAHYvgB/7X9+G/fu4LeObESdzzjntx+uw5zM9dUERPWE63vGcaaHZa8AZ8pqChJKkHE1/j8UlW2qQkmG6ctghxsvZYhLAppCJA/XkCfBO+zvuDFUrAzzgjuvYSlBpnSMUtUA4tUscASd67yizudpCk03ativRQBr1eU+Zo8VAMgV4Pe6fTuOngCMK+BobTSbgCZDXLiJEF7nQRZEArKSw6HFerCESikpvz8xEEcw6a9zKZYRZTND1hxFK11kTHE0W9ScfNGJKpIf0vOzqKQ4cO4Gtf/bLcsk+deFYyMrJhXHto1sNYGzbB1gt5mTblS1XMXloWi85jkUxEkUkmUS4X4HF15T7LRhLvI+t8nc0OY2x4WIwdjZUS0TCi4ZDUCJwj18y0ooNEyauhsbS6Ao/Pj82tgmTTbK5xFIAAU9FJZPO8/LR0ZKUskMoQk3dI8EPXVK5lvNbJwGhmqtdCs0HDKFNoj42OiuUhG3tqM4pc5eWqpysZ1u9sO38l0KoLbXCzkVLD0ao6G97VAGuo18XRdAQHDh3EV77+dYH/zXwe67ktFGjAR7aMGasuIBEO4s7bbsV73/tDakDOX1rEZz5/v0y22GCrNOgj4MX+fTNixk8+9zzOvPCiWC6u45LgkslnbnI/TEiYUoZhyWRULrU08xLTSCWLZlgJPbg2hnWvEFRIJkg2r2NmTfmwANL+tzVisvN3OkRuyIhNzx+QD1vAKuihjFjDiBlDOQX8CHSZ80Ag5hT/BA4ye3fkpPy7wx7buryvmHAkqgKsYlQJVo0JGdVGFoTKu2ggU9eee8uwWkaMz7egx+3yat8pNWuotjuo0IwvkcGv/Nq/xJvffC8KW2Vcmr2EzfVVBD0uFHI5PPP0t7G6WlSE0PriIurFAt737h9Efm0dKwsLeN2xmwVWQ8Goxk64toeiYXz7hRNYy62gWCmg4+6g3CpjZWsFueIGirWKAKsaCMr7FJmqvUvxPZJzktU0rDlBIN30KYHd2Mrj8JGjmN69Bxdn5zXTTvM6Nrjg4uhFA5FoQLP2tVpFjV+uxbyARoZH5TL87DNPY2nuouafLSQSw0om3ufT/qt72hmX4N/pIiw/ByOYVSNcrLkD8vj56VMQD4dFAOj6bbKBIVHtZWZqlp2zDW3TtDSxOP2HY7h12Tm2Chwy+I5011zWzowlx2loZhmLKxmBAJvqGTb9uXYxPzwc9OPQ/gMaNXrh+ZMoF4pSykkB5zSveL2IvRcr35AfA2s+AlYayfG8mOvMuDmzdrP3rQWR6bEJ3Pi2d746/GAPgBD99oywWba2G0T2RfkZLBlimdWXotqX+Qg7BKyDWMDef/pMjsR/0NHpOmDd2Sn/zna4nb32P6pn7T9wZEffZ3BRIcP6qT/55GW/953H2rxUrPXdAKzXmmCaSjQEWJ999tvqot1+xx3GyEIRAyZcm6wXF5xEPKkChuxRuVrG2vo6ZvbsQW5jQ/Ibt6slBoEGPJSf9lpdzM/OSw7DWVDm8XGDmZwa04zZ888/LwaDXU6CImYpEjTztfwBj4rEYCigBXV0dEQLH4EuWTwCR87UEpiOjo2pQCLg5BZDXwMCTNOtbiOTSsjd2OcNiBE99cJpbSuTk5N45ulnBcqT6aQ2QwPYQigUipLJksHjoid7+3hMUmEu3lubeSMb5LyUIhs4pxlQFiRBIqWJdMzkz7nQc6Pr9trKvmR8DosDr4es86YYSb43Zw9ZTNnNMOAJwO/lPGQTIyPD+u5kNK1lvHGV7WEkOyw2h79HoMDCjFmVnEcaHc2KuRoiSOEmH/AL9NoZqrW1VXV8WTySQee55vE35kpBhx1nIWS6+AJYcGFleVWGVmQyaQI1nEnJpGt0eBhLS4sIR+hs3NLJINimPJk5uGSuGXfDq7yBIP70c1/Cl//2YdQbLrg8lLg2ZbyhBatLdsErIMLvHQ8FMBaOYDIQwIjbi7AkeC3UaDTUcqHn9mCrWoaLc0YBv2bpCAoJFFvs+Hr8tOxAhfImztKwAKGknHOljSoW1lbgD3qxK5uSDJkZr3QhHkqmNXva8nuQazbx3p/6SXzkg/+PAHkvHETb58HpC+ccVtqLVq+NjtsYu1CKxplWSRk7/DxkXilfZ9RGwzGZYvQH+9/WRMOwCbpnxZjz35jPMeBK6ibQ9koyTUdUumpzRpAzyWE5AbvRIJPX7aDUqIvpZu4tGSpe17x/O+0m0tGozKIOTmdw120H4XJVsbg6D18kKrk8PwNnArttzgKzMVCD1xvE7OwCEpkUKo0yhkfTaLcrmNw1LnCby1fg8cVRKDWxul7B+L4bceDQjYhE4yoebSG/b88uMecXL57F0489hG8+8jDGx0bVwOGcaZcNDLgwe2lR8T80yao2oDk0fu9w0IN0IiywGvC5sHt6wgGefiyvrum8EjCyaJrMZpFMRNBrVPWeAsec6/UbOfzc7JyQyEh2FPVWU5JENlF83hA2C3nk80UpMqgWqNdqmqkmg8D1Il8sS4IcIbhnLBFjeoIhrTfKqt0qKNKFEvvseFYmbmz2UTLNe+zksgubpctjiy7fhL47gNUUdua1rikJHthsbHH5UgvNyz9dCF0cy8Tw9vvuxTPPPov7H3hQgG1tYxO5YllvxuaXV0YsbhzaP4OjNxzBvj17lL/6wINfxImTp1Tw1lo8lx4cPLAPb7jr9Xji8Sdw8fxFse5sFrDZxvxMqmoEZJyPYoy+XDiwfxqengu5tXW0mdlMKT3BMpkmNQl57KP9uWy+JpsMfdAqNmybNTX3rXNfOqyp8kA1BsHnkVnrl6zGFVxRRmZG0YAtM/9ItlT3NVk3MU1s5hl3dNOG2naL1Tyrc540w+qocdjQMefRADiNdXCOlbPpg6wpdSdOI9IW0abZtf1a9r+5r2pP0SyiB5VWUwxrlQZKiQx+9gO/jB/+X94vIy0qExrVItBuwuum2dEW1tcrGp+5eOZFbK2t4djhI1hbXNI8+vjoOL76la+jVmvhyOFjGB+fVF1RLNCF1wN4utgqbeLSyiUs5xZRqBZQqpTAzFqZdTnSzW7XpeYlvyf3Ku6lnGVnI5B7bDo9pJlpsofHbrpV5oHnz19Eo9HWnsW9idegrkNFoLVRrZMlNy1BgrDMcBZHbzyG506cQG51SfJ1azYksGzNiByml/cH924BowYd+hmZ1tR4D9deniRTS0nrLhY3GgzquuFnog8E6xO1L5wGw6BZj21SWJlw/7w7zZBBBGvkv+Y6pGqo3/zgdW+vK7dL9dLQ0Ajiybg+J43yWJuVqhXFR3GWNxmPI01vj1pdmdh0UmeTiEwqa0RzTfMcOLngTqYsAXBfTaAGjVHg2DEvNW0coJ0YoST4+3ZUa1/1SabnM2BdtS3DtU0iC1Z1TK/WabO//nKfwlkoX0kSbO+r/prp3GfWBM2+xXXAurNTfh2w7uw4YaeA9bWRBF+9jPjvAayvZLVxIOvGjbuMQRDBEguoaCIu4JUv5tGUDLeiwo6sKTPJmq0WqrWauoTqLjLKJZFAMhlCMhbD6sqqJHlc8FqtjiSuLAoXlpZMYHavq1ic06dPq8gbHhrC7NycZIB8/sye3eh1mTlaEcC0QI0GSiasuyO2gwBxdW0d2fFxrKyuwUcWr2bciDfWTQYZY0walORFaLhUwd69+/W5jXzUGAdR/uoNeAXUWIASrNoOPMEf358dRc528j25udPciXM0lAfXK3z9sF6XnyHI3E0FZ1OyWtB7FYoEmyWkEknJblqNDiLhqBZ4O5vK4ojH32Q1clfgJsnswJDYydw6GwNkx0wAOL9foVhAKpPU1S1JqYf5j0a6TGBaLlcFWrvd1nYMA1nLsAkIJ8Mq52RGsQRD/SghXt/lYskAbhqMMF4iGNB/t1sdzfBGI3EExDqZ/FNG5MzOXtRMLuWvvF4Iqmn+RNDMY8jz8ujDj2Bm124Mje/C6lYd//E//QFW1moIhpNoMqdNAyF02SAe96gr3GhUEWH2qt+PffEk9tLcyk22uCowR9lvp+fBanEL5WYTwVjCMBiMJyErQzkQZ6B4TMMhVFpkwwC/xwTUt3ttzC0vAl4gnYxi12gWB6amsbG4iBZZGnbKA0Ecv+8dmmX98C/8ko7fVrMFVygoJ2aCawJymlwpFocmMOEAGuWy2CVfMKA4m/ViWXER7RYLHH5fE3lBZpiFvmlI0GimDb/bNHnodEy+lQ/LzHMmk5ZVMstw99S9jwX9mjlqVJtyP85XKyi3miqgrINtPBHTZk/glQqHsXcsg2zMj+N3HUO9sYVgzIceWW3On7O5QnbL7cfGxhbOnZtFKMh4q1XFRR275RhanTIyw2EEgm6srK+i1uhhZHQ3Tp6ew9JKHr74KDKj4zh20y1iWCamJiXRr1VKOH3qeTz44P1YW13UjJnJLm6rueWnWznnzs+fRyDIXN86QmTWvQTrzGP1IRmL6HpJxMICkZx1DUVjKFco2XPh7NnzahAF/B7s3TWFfTNTWF1elhkPv/94dkxgiAwowRBnW4vlktyaKUf2e8M69sUyXX5pkkb3cI8clPkdLl2aR1sOuD54OPNVqhqnY659DWOARZaC9wmZoEQqjtW1VQTDQbBZFI2EUOwNodZ6KUOwvWVdbV94JT3bFZD31ZguOZWxiq8dSIIjbuCGZBj/5P0/CmZm/4tf/qAMyTjWsbJBeacpP0I+j2YA777jduzZsxt33HY78qUi7v+LB/HoY0+pcUhFBh/Tk5N48xvfgJMnT+L82XPGedxRIBBocZ3uA1YCCw8wPBzBu9/9LkT8IXzrkUeldqE82EMzwEbbyEo5Fx8MOyMWVC6QKTNxZrbYtCZMdk0V4GRxzvvSiaehDNdIOLn6bJ8fa5xkj36P4MGyt+xS2ULWkVZStULgalWcBlyY35Y7sQWtttHQdxY2O7sZt9kGrJZxo6mQZcL4p5hiRxJpnYVt0926iftcjPBiU6iJcquFSrsHbziOH/2J/x0f+MCH1BDudJpAt45omOMULTRqjGaiFwBQr1RQL5VlIJff2ES1UofHHcCjDz+Gky+cRb3ewfTUjDE027iEpaVZbBVyCMdDCMWCWF5fwPziPBqtugNYzXE11yHrBuYbG2dmE51CJtGYyhGELa2vYmZqDw4eOaJ9jyaCBGX0GODID0EuP2i709BMNc+7WENmkAZC2HfgoFRHTz7xODqNmrwIrDM1j6sdm7RAX4aR8XjfDM+osZqagWeNxA1Ac9EdA9R4DbGOMtm9NHikb0NL9dAgeejcflewrgOrgTnxlw0F9M+7cr7t2JGNSzLwlSZjUp7FkgiFqc4iw2pGqqjm4jo2ks5I/UHDwnaziZXFJXSoSNKsrmnw2SxW20Th/kqIzH3JJhps5Tbk92GMocwFzeOlBAgaIqaHcPiee3dYlQ88rV8MG5bVPPro1agmriUB7t+UAx27nSyjrleeYe3f14OSYzXdzbG3TsLXAevOTvl1wLqz4/QPCFi/+2DV3MrX7KXriNx5JIOZoY4AK4OxNecTjWBqehoPfeMhRGJRbWJkBg/s34/lpWUZPJAZpVU8NzEuvuwc79s7jdUVzj4saR4yn9tCNJ6U3CSeSMiwZ3NzA1ubOdx9913GtZaGFd2ewuYXFi5J+njsxhtRLRfErvLBDYLSE3aCFcURDovZoyyV4I6Sx0KpjGQqhYWFRUVxcCOilJQAgmyKmaHoKmKFv8t1hbb7lE2yKO/0zMya7PJjMX0fzpDKHZk27LE4qnRH9XiwvkEzJkYoZLXgU4pp43hi8bgKbZrrkGHj8eHnzW3mkIhGxAwzdsXnCSCVTKFQyOt3zcyfcTUmQ6MM1J4boyNZRKIRLC8v6ThR/pVKJbWBkOkulUtI6zWyYgAAIABJREFUp1NO1qnJ1bPSML4eJXCmMDHHkYsnowsIknk8+X2q1bKiRfjgsSDTStbcdjBpkc9OKeWWZCcS8ajmCdV1lftsSDIgMcy5nBhuZslSSjkyOqLjSbkw44s4z0kgzBNQbXYQjo/ixHMX8F/+/K+xuFJU0c8uOKtL4+ZJZ18fGpzJ7XYQ7fRw88SUWNa0l0Cqp+glHj/Oy22Uy9goldDskmHsokOWjtUsGVXO3XKmkGZR3Dg9PviY3kjprceFxfVV1Lst9Hwu5TYGXW7EnZk3OsoSxN1+/I14/4//OH7q3e+R/JkOv4zA4XUSouRbs3AdGUFRvp6OhHD00AHcfuvNcPs8mF1ewf1f/ipy5RaaPc48snaqm1gDAldn7+V5IaLmvOP/z957QFl631WC9+WcQ+XQVZ2D1GqpJSHLlmUb29hmx7OEBYZ0gGU4PptmhplldvfsYQ+zDJ5hdoYhGgYWDrbBYBZjY2wjByVbtrFkK1hSx8rxVb2c4557/99X9brULZWMOYczdEG7g6re+94X/v/f/d37uzfEyCKZxFjRPx7jCkyzq36nrWIh4PdheiQDz6ALv5MsxADlehPblTJo6dFkRi1LBQbLhzlTywJ+gIlUUjm3Y4kgsskAxscTKDeKiGWiSKQSOkeFQgked0iy62ZrgJHshP589PhxXF28hGJpC6GwA4EQn6kyCqUagpEEnnrqGxifmsOFB96MK9cWJRWNxRK692ZnZ/DFJx7FzvaWAHu1UVFjhg2w1bU1xUex4TM5cwSp7LhcZ/lMEaWoWcPIqmBQxRXvKZndKJ+zgUg0rvWA5iNUVvDmp+w7EPAiGPChReM461xQLppOpbCzs22+z+/TNSDwZdHJBhCbCvwzGZ9EPKl1IhIJotfmSAOzXKtyEud6wnuWM24Etdl0Vuzq6tqqzKMqMqxzIUCQWi5r/aI0MTV+Ch6fifZ65dfNFTc3zGIdYm8bnoN79R3hxhc7KAm+2VuFHMDJiA/f833fi/njx/C+//F/wlZuB6vrmyjXGxoDocFXwOuWoddP/eRP4uLFi4iFI/jPv/5rePTRxxSBwxWo0e0j5PFqPv/c6dNSjmysbZjmmhUJwnVHgFVMpik+XW4H3va2B/CjP/YD6NRa+PAHP4QXn/8mXH2Tlzxg+LI1z+ehMQ8N3DjHp8grE2OmXEnLA8CW5NpgTiZ1HBGxs001KGjPHJqql6ypRtdkmmTLMG3THIeA3B4YVSTIPptLw0DzGmbXtvxyJB+X1kIzmwa88XcW/QRvAqxkWb1e/d0eneXeYM/c2oDVlgPzM9nOwnahzf/mcbi0N9C5vMn9kTnnLh/e8e5/hH/xv/7vxuF10EatuovVtWtot0s4dfwUPM6AsIPykZm53e6h1egg6I+iP/BgeWkd3b4b6+s7+NJXntZcaNQ7wNrKdWxtr8Pt42y9G8trC1hYvWaKe0sSrHOik2YYbTZYZeJDhwDFuJg8Xe4t1UYNJ46dxvTsEezsFpDbyetscr/hmkF3YDYa6g2O/vDa9eRtwD2M4xIPPfRmNXm/9NQXNdfvdXOUyBjnCJzJAMqYasnJ2jJ7tOeH1Yyn90CXnhjGH4NKNeM6zevl2WuKqK7hDCibCRwzOPBg6Va/CVNhmiqMwrFyd62MVzLBApJqMHHfNMZIvFNYv8nQkvudj+MUjGsze4ikuu2m1sQ2M2pDIaRYT7hcCIeCmBwbx+Nf+LyabZNTk0oJIMutBg/PbdUo7agC45/5K5kwaqtmlZJr6dv1vXxN1ghcwyPZERx901sOsXLdbEm04MweYDUSaFMnGlPLYabzhle4GdN6CND653/+Jze8zHCszU1X7QOxYLcB6+u71LcB6yHP12EZ1uGX+9ubLt26hPi7ZFf5Gc7M+HHheAxXr1zBaDaLBTrx+rw4dfo0tndyKFVMVqqJmWmJAaSdP+fnjNQFksOwYCMYo8kSO2v8D36vX91FgkoyDWT1/D6v5koJfrnAMv+Viwu/hxsr5zXJ1nJOhhJHbq6a9+gRVO/KZZhsLRcmSlEZzSITjkZLc3YEegS6NDrhz3PxZEHL72VHk19cNMmsEkjTAZQLnIuRJy4jeU2lKHGkBDomqTKZXso/WYRS4slCk597amJSx0bZJllIss8CEh6fbPVpYJHL7cgAiiA9Ggmpc8nOsI+zQuxAMhIoGFQxwFXdyG6bAq7aYDwesU62Yyy76ZzhpWyZ/85fzCu07eLl0Ns0uazcaHkeCKKzcoFuWCwGN26npLrchCmP4utzxojXjoU3wXm1VkWjacyoWBCQNSpXigLeLJB4fJVqTbOjZKEZ7SPzLQdzcRsC2wQAzOIkMOfnlUFEry9jGhYVqcwUXnhpEc8+v4jPPvZVdHsOzcFwk+N54vVnmD2bJNViEaEecCo7gulACAnuyd02ZmaYx9lFoVZFtd1BtTtAvlTXPFybMM3rg4MsLV1rOWfNzdbpklMzWQVl+3IGt1LEGh17ncawiPEJMt5wQmwio1z+6fveh9Nnz+Cf/8z/IPmn28ci1oFGrQy/xwmPo49wyIeJ6TFMZsdxZu4EUuEgfC6g2arhK89+AxW48PHPfQUt8Blysy1vSbhMGDufA74niwDK3gjKKLM2Wa2W3FDd2x78BK90J/a4MTOSRsLnlutjfrcosFBlxAqdT8Wy0GHTg2g0ZAyRuj2MpVKI+T3IxANIxf1IpoKIxINY31nWrGu11sKZcxfQarswMTmHP/7Ix5BMjeGZp5/Ffffdh8tXX8ZX/uZJ/MzP/HeYnEqiP+A9UsHC0go8Psrbgcm5E8jt5iURp2RPbq1sMuXzMkOanZ6Gy0O5JLCTy6HJZ67WQLFUlUFVZnRK0m7GYbCQZeYr4xpYuNJgjfcwJeN8FhR9QtO4ZluO1JqDpjuyMkGg5gbl7pQ4e90+Y0hFmeGgr8YNAQlncqkaUdHTo3GXS2MNXMNY6Euy3+9rFpaVusvRQ6Ne1X9jtqxf6g0HRmmu0mVh60UwHMfS6hqqbDTRwdvrU3EnJ/CJefgDtwKsBsAMfxlPpENUWTet9fZf64ZXtYyW9n7E+vthAKu/38OpiA9vf+c7cO8bHgCLuSefegoraxsosylpSWMDXhdGMlm872d+GvdcvBufe+Sz+O3f/V0USzUro5SKdjYXzFqomXxeO0altCmfd+occ702gNUSBMslF/hf/tlP4z3veSeuX7qM3/svv4eVxWU4ew4UC3Wxu3JMVW4m11DT5KITLBuanDXnPmcXvDwPHKmw42DsmC3O8Ev/wbXkgKmKHc8llseKpuHr2DLIvkWjGrmvOC/LaAlipvcBq2HbTTQK4Ycl470BsFKubkyWKF21o62s29zsqeyGWV+2m7jyVvdicMwB8TzwWfIwNoaKKY5SDIBKuwdGI9//xofxW7/ze/KIqNaLaLbL+NozT2Bt9Tre8tAbkYzELTBnms/hUBzdTh8uN1UknDFNodnlMzlAtdpWQ3vz+hVUy3lsbKwit7MhN9rczia2ttZRrZUNPh2yXpV/kcap+0ZKSx8IUNnDLGgzI8y1ZWZ6DuOTU3Lh3treETNPySsd+TkvSt+FStXUNEwgYGuBTXOqst75ju/C5StX8MwzT8Mz6MPP+oMNCosdtNlWNq805uN2G4dcC4jxkaFXg5q+TcNK8nuNmZaJB5QTOhlVkHntIegPotE0ruP2l41Vb2gyWYWgPcrDcQTT/TCycH7vHmClUzRnfdWEMfe85qglDzYxcrz/I5GQ/p17PhVMXLcIWuUwLJ8EN+69eBHHjxxBfmcHGxsb+pXPF+TzwbqAEX10++ZapoQDnw9rq2vY3txQbrp9/9vrlZ5fuvxPTuHYQ289ZFV+s4XMmvm2JPf8HLbD9+teGw+xlL4ewDr8/vafbQb8Qx/8/W/9M/8D+snbgPWQF/tbAax/+1ibbz9gtZnV4dH0m7GtY9EGHrp7UjMonNGkM+/Jkydx6coVRGIRrK2vajFsNWoCKXfccYcWJxYMZGUpfSWYmZ+ft+ZEKRVySjJLh1mGV3MhpYkKN+WJiXGEgwSUDWURasO1zJoIRPmAK2SeAdihoH7+xAnO1plzRKbVNrFg4ckNmhIvbg5y8ASMTLfZgNfn1iwni1gW65lMWsfF9zMbt08bm34mEdcxlUtkLJN6P0paOdNJ8KeNnfEnjDrodhGNhVGvVBX/QkaTIFnnqdWCx+uTxIgZrZVaXXOvlM3SmIHOw2SSZJLhodw3KBaBx0zDCwJu/n1mZkZGUmR2uQnwnNcEPsN6D74XDa147iPBiM4TwR03XjohEvTz9YulggomyiJXVlZkikMQypkZfj7GRYSDIX0mAnvOH/N1dgsFfUZKmre2tsW6MrOW0mJmo2qTT6YU7UPTJx7/biGve4f3BiVGZ86cw3PPPYe5uSO6V3h++cWNhZ1abqROpw87hSae/PILePSJr6NUbqPRNvI1FqhiFhhZ1O0gGgwjMABi/QHOjY0jwAZKv4vJ0TScjj6qzSbKnCXyh5Avt5CvVFDv9ACvGy0CknYDHjKmkRBqDUaoDNQ44LnpuwbouR3Y2Mlhq1xW19u24PcFfYgnE/gnP/SDuPe+e/HYY4/hA7/5W+q+j4xkSN6iUtrFzPQI7r//Ltxzz3l0e3VsLuXQ2mkhEfTB1W+ikN/C2u4GZs6cQ7HrwV8//nU89/wCWk1u7Cw47DkcSroISJmfR+MpFmksco0DJZGd8lf5ZwtQk0EcS4SR8DkQ8UfR6/SxUyyjOgA2S0W4/ZSA95RFzGKDrGarUsGZ48cQCbgxNc4mTQX33nceHh9QqhXFbIdjKbi8MfzCv/lVBCNRFItNOEGH3boktQ4npXkt/PIv/59otvOIRJn52tU91ukOsLy6gVKNTpg9rRVkfslGM9KFZiyUkc9MT+HC+TMybtrJ7VjSdq9yWxvNDl58+RpcXj+a3T4C8YQKyGa9pTWFTRCZ9dTNPBqji3g/T45PYjtXELvAUQQ+Sw++6Y1qlDz2xGOIRpJok3UD5IZuF1y8T7k2pDJp7OS2xODwXue1kfGVyyXAzZEIzqJWqmV43ab5Q6WFjNosZ+dQ0K9mHllXl9uHQCgiKT3dzO1nIRgMwReICUS9+tfwFv76t3PFXVhvcMvd5gBotWff9oquWxxgYNDDvNeBh97yMB5661vxiU9+Cr/6G7+OXKGMcq1qHEkZL8NzPZrBj//4j+GOO87hF37+/8K1xUXdlyq9CZo41lFvwseHygKkYrcsp16qY3h/mcaYDUAdCAa8+Kmf/hG8+11vx/XLV/AH/+/vY3lhBZ06Gw99eBWtYxfvA62NHONgQ6jfbRtTJMo2OY/YNYBkb+znpg0CM+cqAGHPNlqNDRtA6b9brK4p3I1plJER2zOrZlZ1P7fTYmYPSIL585bp7B7DSsxiIrPMbKxhWKUnkoKCTSl7hIVNUF4Dnr89N2HrnEruynNsyY3rrQ6a3R46Djec3hBi6RF86E8+Khfnar2M7Z1VLK5cQrmyA2e/DS+dZ62G2NGjJ+QQT6zi9obh9UUR8Cfg9kbgcPnRbPUlm2eG9ubaKlZXl/Dlp57E5uYaSqVdLK8sKnqGn4FNVY7C7BleMad7WH5t3dFURFDuykXy7MlzCARCAlWUEbNRymaSMakCytWy2EU63jLhgNeKoPTChQu45+6L+PO/+BjyuR14GGdkTUgPG27Z+xd/HwaUPM+8n9jUlsGSJUvlOk1Qy+fbjhliU4DzoPw33iMy+h2amx5+3VutCQTfTEtQnF+3KxAswKqmtwcuPidiew3rSKUIx2bosUyDON2BcvJlM4+jNeY5kamV06ixZJpEx/NQSC75PK5cLqdZfq5W/Pvk5AQu3nNR988TTzyBxcVFS6XQkUrJqLpov0BDxZ6IDtYvifEJHH/4rftm5/aipEXqFiuUVQPa7K6eI86124DcNkC71bzqwZN5CKBq/8hhAKsNSl/B7lrGlvywH7wNWA+FxF7/Dneol/2v75u+FcD6t2dYb3Ye9+MMvh1n+VbS4DuPRnBi0oNEPC4TmPWVFQVuc6aP7BglMgSqlB4SZHGx4SJEVnNja0udOv6iKyYNWYKBoBwhWQgEyRq4nHoNzq1R1kipKeXFAlEW0ymHU7KthTyi0bCMaOT0SIaJ3V+XQ9mr/D666bI45MIpt1SfkdmQYTWW75aSxgFwVo+Lc6lIB2N+HyWzXW0mBFFcYGz2kv+uLq02fTKp9b0YBG4slPDJDMrt0Wfg8ROkMpJDTnl05FXnmp3UMIrlktx0beMESpLGx0dRzO/KMZnnkIDRlrHYoNiej+HnfunllzA5NSVWmV+MDWHECJnMhcUFgUhWMWLU8rs6V5zVoeSGmw7BqwnLbmFlYVFSZWZHav5lMLA+U0qSSH4usl4Etbwu/KzMB6UJUiBk2HV+sYPcrlcF9AnKKb+icRTZac49Hz12TI60nLel/JpMNq8XO86af7VmqQhwaZu/ncsjEE7j0rVNfOwvH4fTxRlps4Gz80zQRjaUzQgns007fUxEIphPJeGv1zAZiyAVCdL7GOV6DRTIduBCs+PQLFauVKBLD2q9FnpOmmE0kUxlUKk14XF6lcnJ+7zRbaPl6KPUqEl6ys3f4/dLxunzc27Kitkhq+t0IBAmW5TG3RfuVpzQWx5+CNFEVDmklWpRx17MVfA3Tz6Nwvoawh4gt7WEux84jz4bED0PAtFJ/NzPvR+NDrOEjRqBLIztTs0YBpqYOdjNd7FZ04bDZRgeGXrw974B9ixekwEPRqNB+PhazTby1RoaAweKfGatio1ZwpVSBX6PF91aBbPjI4iEGedECbAfb3/nQxgMOiiWyvD6KbProdv34T/8ygcASf/o+Eh2h2wiGfMO+r0a/uP/8/Oo1bbQ7Zbg9bqwzdzFUFCgsFJnZiaLxYpY+kKpKOBMYBf0+jE2OoowWV+LOeNc2Mb6FoKhCI4cOYZqvS2J7+rWDla2cnoud7YpWXegM+jJ+ZjPImNt5MQNZgm60Gp3ZOpDdrTWaun+JFMfTybF3nKml27SdjwXmz9k/2W8RldyAiL05SbsGDiV9cj7ssVmgZuO017NpnOWe8/BedAX80X2XfNyzHkMhdFuto10lTI8zeCZwpJSRJc3rELysIDVFEaCMIfeGvbAl+UkOlwf2sWB/u3AMN0ww3orwMum0WingTsv3IV3vOvdePaFF/Cffv3XsLK2iVKtpiKY54dqFbo1f9/3fo/e5qMf/ahkm8q5tOSMBKx0V6YZGm+aPRMXE2cqtQYbA6ah5VZpy2I4GPQhnYliamoMzUodayurasb1Gi1UylWxc2oK8RnrG8DKcQk2G8iy2rLPPUmwZMaW665iRCzZr/W7LTvcuwoyRWKGuPnevVzKjgGoPP9sANnSRc3JWldQa4s5+ZZBjrmsZoZVvO3eteZzTtDG3/XZqUCxSnwCViNhNhFLzaZhoe1Cmve5WOUhdt6+L/QObCBaES8cpWgPHKi3+3B6g/hX//r/wHd993ej3q5hJ7+Jl688j5GxJFYWLqNZofIpodddWFjR/Pno6BSC4SRS6XGMjh0RcO313egP2NBxoV+nQWNdyqPPffYzuHz5RRR2cvB4Xbh27ZJUWFQTcT21WW4+UyZl1mLXLNkwzxOfJTZGjh09YdYmKn8cLhRpklavqpZg85PuzvREUBY6QRoGkvD/4/e+V3XCI488gjaj+sjo7lt6DT1nA4Fc86jsNxe4FohdlSrMsPW2M65AK70KxFzSYdqAOL2D5aYrYmHocdZrq0lhOxXvS8tNX4kSbvNvOh55H8i5ySizvF5E4zE1TDY3NvU9zODmmkd1FllUNjGowBJQVVYqgbUxijLPI/8OOPsDObNTFpxKp+U5wgWINRHHpjiaMT09I+Ub2ennX3hBCQ40vmRTlZ+fgJrvwddj45+S4Pk3PWyWmxvAqjkve9k+uti25N76nWMhlnTfGHAZsP66v17HjxwGsNrvfwPDylps6MBuz7Ae7irdBqyHO0+ve4aVL/vtdQk2B3qYLttrfSQToGCBuFt0rSYSHaSCFYxlM1hdWdF8JTt3s0dmcGTuCBaWFhUzMJoZFWihZPf69et61aWVZbGfpuBrScZHuR6DsclyEKhyjpNsSyQWFcCiRJeyIUpL7RkQPuCjoyNifrg5yVGYBS4ZGGaKNptiIlPphMK2CXxYXLKwTCeTMvQhYCVQlH25AyqAKYVlkcT8TUqCmSFK6TI3DgVa061xMBCrSdkpZUz8fHxtArdEImVF0fixs5M3QfI0wvF6kYwZa3sCQ5ov8VjoGMzXNv/ultsowaZYV2ZkMg6h3ZLzHr+HgFUsaLGovyuGpNURWBRQdxpDJP779My02GFozsi4CV+5ckXMZTwaMZu4tbmxmOZ5Fvh3u435QbuDa9euyeyFG7yJdnAKLOxsbeo9w2HGguR0TtIjWbFO07NT2Nza0ufiZ2QcybWrl8VET4yO6/V5Xil/bvfaOuecbybjy89O5p4S49nZI+acJpO6F3h/05ghHI2g2XFic6eJX/yl30Kz7UOnYzY5ypQYbKDNyOlW1p6HkSl0GiVT32ljltEmNKWqFSXD6zrdqDV7YrRK1Rpq3SZ6rgEGfiLNFo4eP6LZIcY0EaxmUlkxKh3HAE30kS8X9MxMTmewtrGOZHZEGz8bJOzWU57LoPqjp6dR2s3D6/Spq3/H+bvh4RCn1ycm1C44yM6tXl/Cxz78B2i1isiMRuGPBFBtMnrHhw984E9RafnhdPv1GcnOm6xagqSu5iNprkSJGo1UOEcpEw8yQyx2xL46zEynx4VUJAAf7716U2ZTXZdbc71OZbUCZ0+dwdrqBpydHvwOYCyVhNvTEwA/fvoI7v+OC8on7PfccPvCcHmDWFjawm/+zh/A641gcnJacQxXLr2s4pFZrW9600Xcc+EEAv4evG4aonngdDuxsrIqt15K9QkSeV/SzXsnn1f+KJ+vZo1zU2HUO101wNjo0i+PTyCX7rt9hwteX1DXhfcg51kJHjk7nc5m0ewwy5bAyGT8FXMlzYdzzozsPB9SyhnpiOkLBAWEWUDSbIQz4HT2VMHp9SIRjZmMaL9fzR8CTAJWPlpUW7D5QskzGVs27Thf3mySjTfNPBZQLBz1vMsNtCnmCz0CWBMLRbTBopIKA75mPD2hz/fqXwch5vB3v3blNQxMbvY+e6TEEGA9yLDaP3eQ/yBgjZfzGJ+awh3n78JWfhcf++Rf4urCMlqcHVS2pLlneY7vvnBejUK6xDdanBU0TRiurZrlJxiFMdehfNoSwpt5TquYVqPO5ZbKweRj+6RqIKPk5doOB7KpJGjHvZPbFdvDc2AMe0xj0u8LCLBql7QYLo1eWKDegEiL/bJB0i0KY7GpypE214L3Lb/sBp3OvxWlY+SZBLZGGizAau3Pmt206FaDsY3/gGbcLQd8sqnGsZZma04xo7zX7ZgXvioZNso7DYNnQJ4tG76pZNG8lV6P+wshWQ8mZmjg9OKBN74ZP/tz/1qRNO1+G91BSzLscnkbtVIOAT/32ApevnxZxmicH+8P3JiaOYYj86cQ8MdkxkajOQfcaFaamr2vVkr4zKf/Ci9983lUSkXce+8FfP7zj2B5+Zo8Apqt+n6+J3NsLddbHqychK0hZjaZvT4/JienZDpoXHtdyO/k5KJuJMaUXtNZX/a/hl11uZRo8GM/+qP4ow992DCEnTb8bArYYHFoLsuw6mZ+03biNdebQNU8936vkZsLtNJlukOviZrFgJqfNaZJNmAdYtWtBoXZP/bdqjXoYAFUMeu6x82x2C7W5hgMUcD3iMaiAn90XOc95w+GhA65VjEWrdloaZSC7LgMo3qdPeDLO9IG5qxvNJ5jAXSF8ZAhttywWatx9pVeF6zNFhYXUa2WtR5yDeQ14j0oIyfWZ5phzeLU295hNchuBOvGzsHqUElpZGaABUy7jNjpGadoywzNfOv+OXytutg81If6rr1vuhVgtdeKg69mP2P277dnWF/f+b4NWA95vg7DsB4Ek99+wPq3Y1eH2dTXAqyTqS7OzoWxvrKKkWwahV2aA0VkzHLq1Ek88cRjOH3mDPy+IDLprIDOV776VSOb6vUE0lh8yPSmWjMbJAHF8eNYvL4g4MHgaUq6yLDMTE0LnFF222pT0usUwCFDSHdZLnjc+Oi4yo2X70HjFDKrlJuSRaH5DwvHbqut3zmbyogb/lw6kxG4HTgHqDdrCIciiAbJNHYEnNgF5WqleYe+Cf3WHAedXF0uHD9+HOVyxVjDD8zcmgpYzsHS1t9HGXHBGB05nVYMjXFL5gbL+VZjkZ9WrApBG88PF3huDqXCLrKZtCSSmlsFsL6+obkXyosJStmpJIienhjXJnjixEm9BjcCgjIeJzcNAkXKp6rlos6b5MCtFtbXVnDmzBmdV27A7IyyYKNZFAE5TbUoyX3qqS/irjvu1HFww3F72HhoqwinzI1AleemWCnqevMaE+Bev3IVuzu7SMWSAu/s0jI2h3EEsXhULs+1OuedAwLL/F5KrghYyW4KpLbbWF66hnQmhQ7LU18Kv/RL/wVfe/oqBgMjG+p0m8CA84Is/DhL6FFci3cAzKSSmEvFkHE5EaKArFUTg1FngeVgjmdTEtRmr4Gep4//5vvfC5ebErA6orE4mu2eAUvBiCIQ3KEAnJEAVrdX0GjsIBqP45svvow77rqARDKN559/Xte1Ui6ZgtbVx0gqjXKuhAfueRCzR07AF4nBG47ByWKVTKjHgQHZtirn71xotUq4dPU5PPvis3A6PGg33Hj00WfwyGPPwutn04FMsk+fo9PmnGVLDrg0MnK063CyeHW5zYyvJV9kIcv7kJ19srBBjwshX0Czl8zh7TiAEtlxl0PXfjQ7inyugLDLi161hmwiiUQqgkavhmOn5pEdSWF+YSitAAAgAElEQVR6egLZ9LjkvEurW/iLT34GnS6lYm6MpLMYH8ni2WeeRr1B1nqAdCKEd779jTh2bByDASMkqvCHAsr7Y/bxoNvRXHirR4bYga1cTvK0HIGE24dCsQR/hA7RXbm2EsxSuVBvNMWKRmIJsQOUOZZLRQz6ThTLNbHSvmBYP8eZwmaLEmWeQ6/UInS2FnFhKS/IqFTrdBoOSBHAOVcWvjLI6jEmwy1zJrmROl2KveAsOdUXbG7QrIRKiDLzkTn76OY1baLXp1Orx8SMkKEi6GGzgEyh17CorbaRL8uah9mvFshgIZgamYHfz2LyVl+vPjIyDEBebZuzIzpedSs8CFit4vzV4LKv20G6XlIzIJHJIF8p4+nnntX9Q8CpyK5uD9FwWKw3gRaZTlvxwkaGDQwlj6QjbN8kVO6BZusAKOWUgkTmO8Y5lueQbFw8EZb6hYU0zc+Ozs3KJZi+DC4Ttaln155H1ey6pU5gRWyYb+MWLLChYtv82f6y/2zPz5ojJFA138F1U0DU+geyriq2FSS6H0vF88IfUfGvPxuqSfmte4ySVVlbs5xiaQlzrHggAlQ5ijP2qsfGlQtuzuqCqgiTUmsbAtlAS9mttjPTUGNczNrAzMXyeWrTPZlz22z6eIJwe0P4oR/9cfzoj/8Eau261haPl69FVrYDt8ehZjXVDow7q9dbKJVqiERTyKQn4PFy7IR+F8zG7MPv8shIizPsj3z603j+ua+jWiriR374B/H1Z76Kv/rMJ9CocqacwJ4xQk7F5Kn5YV0OO6uVf+fHpRcE0wk446omAL0M8ruSfEsiy32fJkt9so2WUgXA93/f92kE51f/06+gSr8KZk43jcmfaTQY110bFNkyV5l0WYaGNgbive1zk21lJJ1xoOd1pjKK6w/f3xLAq/lsN1HMz9+aXLjhHsRA88YSk9uNDCsbVeuQk9nSZn6Utx3XN95bmh9V9nAXXs5s9y2fBK6tjKmxP69joO9jc4g/Q4UWgaKa/Lyf1fDxqNFEebMaTpaUnqwqlQt0HC5Qncd7lN9H4oCKCEVc9RHJZHHuHbeItRmYZ1//z1llKY8MQOVx2uu5AfS2os7cFIddC79dgHV4LR2+RvZx2OvEbcB6SABmfdttwHrI83UYwHrwJv37BlhvOL5bzQNY3zQaa+LBC5OaXWXeFouKRrWGXG5L8wmLSwuYmppGv2cWr0qtqg4Xiy/KgLl4B0NBFXaXX7osWRRBTSQYQLNeVyFH8CUTJD+t1M3PktEjCKQ7J8EOi1F7rosSzWbDMI4sdE1hYwwk5BDsdQlEBtTJ9KJULMtenjNmfH9/0CfZIY2U6Eoa9pvcPYJWSlHJSnIj4+JJoyiFZkeM7HV0dBzFQtGabeWCaBZ6FvvMVWVXlKB9ZXlJoC+dpOupkbpSfsTPGQwFLLMXOsYOsLK6Cj+Bbn5XeaXsNJJJI/vCzjAXXc6t2rJgvpeYVTLTjMghOKGDqc+nedF8sYC1jU3F79Dl8t577xJQJpDXHGs0Jlk32e8XX3xBpjKjmYxkutw8KIOcnZsVQCajxCKPn5Es6Nb2rrrPbDJwTm9kbBSlagX5wq7keDSa+vIXvyxJZzQcxez0JBr1mtgoFv2pdFyfwxsIyqhqaWFRBdadd5zHpSuXVRAcmTuKQrmEUmlHZjuBSBI9hPHEEy/j13/jQ3B7KE9vo9eldLppgti7zCqluteHsM8LFslH0wkcTcbg73ThotOiyw3OXzGbhvONBLyBiA9dVxv/7Q99D4qlNcxMpXHl+gLCkbgMiOhgvLyyhthIGt5kDMtb6wI8LCB5LpKpLJaW1sTsjU2Ma6aX5/HM2WMYT6ex/NJ1JKMpHD9xEiPT04hlsnLW9gUCGHidcIQi6LdogOFT5iC8nL0solKs4X/72Z/HpRfXsLHDGAcy8F5TxJAfYtHQacHnISvfRLdeVOcfmpOzi2PDirAkYrOEDtIEr36nW8I5SldrvbbkzgOnE5lkUgVHr9ODpzNANhhFIhxVcZocz2B0akxxB7VqWQ2itfVtdPpO1FkogsynB4loBJGAD/ntTVxfXkZ8NItOs4KLF8/C5wciIXbuawgEQ8iOjiLg8cHRb2J0NCNpeaFSQCyRQJHOnR0yNFXsbOUwOjGOQiEvI5BEPIqA16uZbV4HzrHm8rvIjmaxsr6GdovP1DYCwRgKpQbq9aaKND7LDSoVBHpMZqPPZRQbGmvo9+XwS8BPdm07t6OiLDOa1fPK2W+ugwT8vGfL1RJcXl4PlyTWnXZPxRiLZ0YMUTkSCIUki9P8tz1X2TbNHRaNLNL47wO3U2sfWUZG5yjKhKyHz49EchRej5mTv/XXrUHr/s+8Om2gotsiF151jtV6QbGOQ7E2e6DtwEGSYc02qwJqmfExrOdyeOb557C5WxR7GQkHUSpWZHhjK1D4ErZs0i46DShglUrA6tx3irXcgW2gop8V2iNwNVCPJjScTQRljWxuDYAzp04g4g+qUdaq1QxQpjMs1QsWM0umiq9hM6x2JIhMXCyXJLsQHZ5lFGixf07PqwE03FTYVDT7FbOY95nWYcBqg3G5CVsGTK8FWPm5lW1JuTJZVpnS0Z2NRbyZRzSAlfyY2S8FRC2Aan8OGbtJnjksM3Vo5IIN3U6f6paG7lHGcFH50egAqewY/ud/9i/x1re/U7nWjGSpNqpwehwaNeHojho68gAwMVqMGhv0OT/M3HHmervRaTMN25yjWqWEx77wOXzli0+qmfu+9/00et0Wfvd3P4DnXnpebDmVEzymAY+FubqWmzpNmWzBJRtglIDHYnH4vMw6hWKl+Po8w2QPeczcu2l2RPDIzzc7dwTv/8V/i3/3/vfj6888o+fey4YA49WsZgXvCV5X+/zZKi4j6zYNDbk6W+CRa7CixxSnZYzDWp2e6gu+LwGzaVgYRtQeA7qZ38hBcsQA277WNcaASR4+dH3VBLcaaLZii3u+AJ+cibs6F16HOS77vS34q6aOWH9L1s4122bPOy0z661rS3dqKhyGZvZZQ7BuYW03c2QG65sbRrXHdAMCV+49NLh0uRDJjODcO949tHSZc6n1xhoFsNUQZuZbXSDrSTGr154M+DBL46strYdgW1/BsP7i+/HypcuveNWDgNn+u93suG26dDggdhuwHu48vaYkeFh6YC8m317Aap6+oabuIY/85t/2WrE2cyNOJH0lGZ8QsJJdJYhMJVNiLwnuuKgRDDbqdc1Ucj7txMnjMvShtIQsJDtoW1u7Khy5EMYjUblkcgqMUTbMSeTGU61X5JrLjLZSsSqjArpzhsNBSYBj8bjmHclARSKUtpgoF8PkUcJXhcfns9jEjhxeI6EgcptbAq00G+KmkNvd1QbFPSSdymjmh8woN1bOrNCkp1DIweuhpIyh8wltsMVSSUUG5X6UDRI4Ly0tSW68vLaljjjZm0g4gJGRNKYmxjQ/GYvTRbeCVoNOeUbex40xmUzhhW8+r+KCusL5uTlt6GR42AXe2NySey9ZH272jPchSOe9lSJ7XW/ITj63vY25uTnkC4wGiWFxeUkd5TJn6MLs6DKz0oNioax5ZF4Dbt5rayua34kEAiYHNp1UwR2OhPUe0VAEC9evIxFLSKLMOBF2o3n+uoOekTxSCk5TKK8fwUAIhWJBc5WdRgOZZAJb62sqXtq9Jk6fPobdQhEDZ0SmU/ndLcNsMGYoQJllW9e2Wm/omvfRRTJDUNzF5nYL//xf/BJcboaaSwukIpMbLxmaVodOkB743E4EB31MhkI4nk4hTlaNjp4uY64lk5y+U5Jsl9+Jer+C9/7gu1GpbmJiNKnrvLqygaAvIJbupWtXMX3iKFzRIBY2NlDvuXDlyiKKxRpi8bTYL4Iczbo2a0jEooh5ncjGE0Ab2F7dwvjYGFLpFFLZBEYnRpHMpBBKpeEKRuEPJdB3eGh7ir4XqFNqCida1TY++fFP4zd++w+xtratqBiP268mBs8Z71HWoyyq0WugVDDPIotzmehYzCFvciNBI6B3W/N/Zl6bYJWNBN4b9jXnXGzI6cVEPAWf0w+Hm3O/XRw7eQStVhVLi1cE+msNY3rEESkyP5TJTk9M4sjUONZXlrC6uY5io4rJiRHcf99dyGQTqFaKuHb9OoqlCoLhCNKcNfZybqsjZt0fCisjlfmUkXBETs0y4mibOdQaM5EZm5XNGKfrAZ2u6RLeRzAcEKvZ6zmxtLKGldUccjtF1CnJ9frFCtDkrM/5Uo8Pm+vrGM1kkd/Ny/GbCgsWEHLrbLbQaPO+akuqaZgJB0I+P7ws5hnrQSdal5Gc8jjITBCIi1Nze/UccH3iTBafJb4uTctorkYAy4YSGQcxgH6vZvhZsFGCTPBiQJMb6cyk5sFf9UuaXaO8udW4lvlvN6++bLB6qM1kz9zEFJD7bKG1Nx14EW+3hQRHPHw+jExM4NrSEq4sLmBlYwuxSETmeWTTBdKtNZlrn8AUmUwyXkOjbBrVEDAxANDIZC221ZJMii22AKuZ6XSgzfXK65EM0dkHTh4/BtdggO2tLf0bnxteR0plCVwJsOQ8yw6Q5bjK2U8eF/cgRT9ZrKk5JTfuzYa1tCWPRhLK/cHEmJjPx/3QZjepqjFyUguakI214m+M8ZLFsu4xrPy7DW3NSed50ucl3LHAqNO6RgRKmgcmkHFZP2dpvW12zKTDWMdmOWqbOsahTGru51QNUDpLWT/Tzjh32hm4JemdmD6Cd333e/Gmh9+CqZkZOL1u7bPVWk3jAQRo3Dc4CsRGj9jmvkuKeBf4nNCwr6dmLNc2rkWPfv5z+PxffwadVh0/8eM/gomxLL701OP4xF9+HKvrK2JYyWTqWlkMq+4Ja4ZVTKsVdxPyh6Ss4DVtN9qaIedayvuOQJF7EllBMsfcR9/xjnfg7gt34V/+7M9q3WTWOI/N0yOctBhP+3nYmzk26Qhy/6U81xrPMCy6kbPyOhDQcRxArrsD4wqs47ABs5UKwD1rGKzuN4b220v2/Wc9EnsMqw0aBSRp/kCfCY9Payv/jao3BTApb9Ziq62paMmMLRZTTK+tCiCbzTuC6xabTE6H3MxpRGiDRtZd8uywGm9UYNFLw473O3/3edURzFHmaAjXdH6aVrsLjwOIZEdx7u3v2pM93wBOh5QO9mJnS4RNXrKpj416wfz9NXiZWy97hwCr/OGbAtaXLpn3PSAZPwhSh9/8NmA91A40NLV/uO//B/tdr8Ww7nUp9yQ/Dly8eA8++Ic32lVfvPeBb/EcHl4O/Fpg9DAHMJ9xIO2riBV0MtMyEBBAJHPJwjm3ncOpk6dkfkOpHjfVQjGPB95wj+ZPOH/ZbfdQKJSxvVtWN3ZyYhLpdEYObh7XAO1GBY5BG8lEGNeuL2FkfAa7OyXJePis9/p0MGwhGmG0gxMBfwitNjdV4+THbZ1zpXZuXac/QDKZ1gwaF9Mg2ZhKCT5KzyS76SIYjdHhxNjK93rqvvOSERgycyy3tYFqZQfRqBsnTx7D5kZV+ZF8TdYvO/migK4y1ZqMv6lhfYuuowS+u9qELt59pwxr5mYn4fexC0un3RDCoQRWVpYVzzE3fwQvX3pZBkN3nT+PaDgiRpOGPmur63o/bliU9/LYNre3JEum5Ngwzg4Tl8N8Up5PzgQLQEa0oayuLqJaKyAWpey5L3fEqakZsUtky2jyZGZvGdHgRCKTlFxaM8WNhtxkfS6PXFfDkZBMqlwezn9W5STYc/TEINHx2eMxUkpqiarlEsJeH/xOJ1YWr2ueqTfoYGZuUoDV4Umps9polBGJBLCxsYKR0VFsrG/C7w3C4/YhHkugWMojzGiiDtBoefC1Z5bxR3/0ScAZFLBl84Gbooo5Sr20QfUQwABxhwN3zc4hQifnXgceZx9dykJ7LBpdgIvuvz24w3286x8/jHx5FdVqEcloAoVcQW6SA5cHRc7mzs8gmk3h0vISvnFlEVevLqNUrsPlpFFVSB37zOgItrfXcXR+Ds5mC5PZMQS8EQxaPeRW15COhRGPBhFLx5AezWBs5gjSE1OIJbNwBsPoEVRxxtWSmPlobNJq4aMf+xT+4s8/iScf/xvNQ3IebzDoqqCmERGLKJdzoFlWym37LMIITm0XxgGNMow7LwsDdvaNM3ZXxTMLJRqhMDTe5eF7NhEPBDEWS2HQ6sLj86Pv7CEQcmF+dgSnTsziysIi8oWKspY5C0ZZ/lh2BOPZLO675x48+41n0Oq2UWnWMDMzjWPzs6ArLllJSqxX19ZRbbYkE2x36wKFvK/ypQoCgYhhWQsFFPJFTE1OiX1m06NcLJoZ9GBQzSzGSFGmS/BqlBxBNU4o5yV7s76xjWtLK6hUG4jFE8gXS/DS7I0z8JWKnhs22ljEsjFEVQBfizI5FlkGfLoFdOUcTjdPzgk3KRPucUBdyyhBgCALQQmLeEDKDjXXNDcWkMqEayTzNlmoslHE12SB7g34FKNhzF+M16nmdPt9jI7NmnvsNb/2AeutgeutAevwy78qKWG9uG24ZL/irX5mUC/Ds7GKcCSJqdlZXF64itX1VZm2eb0E4k6pNeQGTxBoBgCNEYvR6RqptEWhsnGg+Ma9NyRotTW3RipIsKbrIaBizIm0Rkoy2EM6FsOJuXk5Ua+tLCOimX3KfAlYTaYxX5OGMnxWeEWU6W256HJGWlLEvWgV43JkxyaxKLXzNVkTGGMpSr0NKFesiCUHtplYNo70c0PyYUXbWNJG83n3OxKmDjfzp+bLTLrylwH4BnjawIqsqZXOqbXe8iE2QNdiqQ2DbIFW1do8boP8aDTGz0eWjNdGa4qQgYskLn17pXJhs+bOC/fg4Te/GSfO3oHR6Vk57svgj5m2brfFIpqfJVQlULWdtuVAy1ljyo+bTTzx6OfxqU98XID1R37oB3B0fhal8i4++/lH8KlPfxKFCvPhObNPs52+ycK1wOSeiJYnpWfuAT9tzocAHNdRjdHIsYpS/4Zm2++66zze8+734C8+/nE8+/VnBDB5/3jJVDNmz5KED8tH+dzbziDmGMxr200JAnRbRi4W3Jorpf+Czrs116yoPkpwaUpkMYfWT5pnYUiar1EDiy23xw64B7L2MS6/xk3fNiljbRIMhmVexsa71iu6zev9rbxfjRax0WOO3TQCTOSTnZvK88zjV6QdUx5abfPMWR+ENQgb3fQGYB0jxZg1exuORZXBzmeNNSRVdoyrolMwz19Upksm1saW4Q/PfQ7Pfmr9tZ4Re6xh7/q/1uJ0qzX1kEDV/vFbAlY9XDdfGe3nfvgQbgPW19zkzD32+seMD/fC/7V912sBVvvzDgPXbz3W5pU3+uthVg/Oqr4CwN7kqpt+sGUxCOCOmTBGA3X4/Jy1iqpjRRv4jY1NMaycr+Qs5OS4MeXhpkS58PhEVpKUyclJLXLLSxuo1OgG6jB5rLkcMukEnI4u6rU8Lpw/jUjIh8ef+BtkR8+g3eopgqJSzaPRKmJ0NI6ZmUnJZhYXVxEMpLG4uCLDJ55rsovskHbZLnSQIYwaE6JBDyPpBPI7m2jVqzrW/sCJUDQu4MR5HMa/jI6NqDjmZlkqFOAY9NDt1nH/fXdiZnocjz/xNewWKlq8S6UqXnr5MhKJDMZGJ5FJj0hmU6o3UCib7FSa4qytLuO93/0udYqPH5/VrAfP2QrzFmtV+INBHD1+DLnctlwraVjEji8vC5U7ZK8T8ZQ6rrU6TWNcZoZ1ZFTsdTzGPLuOCuxQIIj1jTUkEnHEEwlcuXZVjJ7H50G/Tdksx27aYqM4Hyz5cKWspoL2F8cAUzOTqHcaMs7gOSGjSqkja7JS3sygcWPlvCiPJRAkowWsbXLGNqBolD7lpG6ngHeD0i/Oqnpd2NnZ1HyxN+TD6toajsyf07waZbmlUgGpZEzzzpypLRbLkisnYjExuWRwWz0HnO44XJ40/s2/+TWUSj34/BGZOe3ubMHJ7r/Pr6KSoeQhyq16PTkGHx2bgI/GXK6eYlLY6e13KcHkDFYTsYwX3/muN2Dg4QyzS+62kWAcu8Wy3HOdwQAqvQ4mjs7i0uISxmeP4tnnXkC5UsPq6qbA0czMLK4vLqtrnMlkUSvWEY9l4Hf7kVvewMbCAu48Po/xkSSCYR98AT/imRSykxMYmZhGNDOKnj8MD5nqUFRFqlNjZpzpLOBTf/U5/N+/8O9V4NfKFcv5l7NpjN7xoufsod1podOsw+cxZh6cDxILtJeJYaRXBEmq39jR19zPQAwrASsBFwvDkMeH2ewYnF2ysy65f87OjeGNb7gLI9mImG/mJrNgITPJBhGZw17HMIi7O5TkhtEd8P08CAUZQ1PFh//4j3DsxAld+2qjKSad30dmdTdfQCiWQCYzhlqtJXdpgiKykIwVomHX1ua6ZLkCrAG/QDiZD9bf9WYLG7mcJMB0oO50+2pMeb1BvVYqm1UDrdmmqVtFowcyPGMR6w8YybzDqUYFmVoynspx1Wds6NkP0PSKHXzL2KraNDnNnKWjyoBNJMqKHXTcVDHODNiawJjynF2uvblBGp3tddvdxhWdx8QCjUUmm4KUC09OH0UoZIzTbv21v5jbEkRTPJqf2CdWX7sSsyNu9pi24TcdekExSDdhbA/uWu1yHq3r1+H1hnHq9BnsFCgJfgadXluy+06Hs4OWm6f1XsOva8CXFa1iFMECdfzdjjHZ2xfJDirH0hTOwlNWgcMCm5FbdMCmpDzM9ard0cgCm0AEkWThW52mzKBYxLPIF0tFoGbFhSm+jHEgdI632EgdoeV2rDk+26VUpkYGtHBfsudgFcdFYGWdP76OzGL25nL342wICgUYrHMzDFEJR/dBq+0Yyz3c/OKXiRi50aiRc4UCMHp/A1ZsSbNtzmdAtgE8movlsfFzWcdi1g4DXJlxynNHHwGuwXx2aOw3MXsUJ8/cjQfe+CacOHkSwVBYIJfGcE068rOZRndkmjkxrmwASXbdnJ9sNHXev/jYo/jzP/kIGrUKfuyHfxBnz52S0/rLl7+J3/7d38FmbssyTTKfmPcEm00C6NaNwdfRnKXyZKlfgfwOBFYJjNm41mwmG+Q97W3v/K7vUvrAr/3Gb+m+oeqC543zzi42+aw5432XWnOBbrj/LZm9nklrflmNDB6pFdknszEfzfTIaHJ+uydzS64XrGlaPM9DL2ov57qvZUBkXWONf1iyfsdAjUzbndwGR2yyMJ6Ql71SqWlh4Dpj8lvNrD//bNYf46HB4+C/sSlAxYfmRCW1N+c7zPxrpeAMrMgak9tOA8dUIqUxHzHsBPlWM7ZNCbfTiX/6Uz+J/+/P/kx7NqX33Mv453Amg4l7H9xbeexZz4Pr3/C5HjYRvXHN+xYY1tdeJm84lIOA9d/+4r/Dyy9fMmvv3hq8/6JirO2c6KFXug1YD4cYbwPWw52n15QEmyJh/zHig/3tAqyvB6yahXPoOPbs7w980JtdeauTy/e7ay6GC3MRy0HQzMA0qhUrv80t11gWael0UjNmZB3NHFADwZAf0WgMPn8Ily5dQ7PV07wrv9/lJjtaQ71KsBLG7PQIYtEQPvu5LyKePIJQMCpJTjoTx+bmIlweZus1MDc7i0aji2q9r2iNTqulWVHOrLIQd3sD+vdGizOOHW1yE5yPCziRTsawsb4uuWA8kYbHG9QM60svvaTFmIssQQ/D67lp1GoFpNOUB9axm+/KFTYQdOHifeeRSCbw4T/8CFzOMDzOGFqNAdqDDhLpuMAC5bp0HwwEOG9bw9kzJxEna9lpo9ZsYWVtDcEwg7lN0cp5UWaZsfgWC9BrCtiTgWKXmzOSLK5D4QgCks62EI/HtGXwfFKOKfaMMUJBv+ZpOStJIFrcyWEkM6rPR6k181MJZEhe0K2PMytdB1lKRrh44Qv4xIQxtJyMaave0sxuOBoTMBz0gCqjgDwMkm/CFwool69S50xxFkG3G0F/AM1KDYtXr0v+SLMcIrC5+Tm9X7HCudaOZN101+UmStDAri7vIxoz8XjJfvGc+YNR9AcBjIyewH/4j7+Hp5+5imAwJQMsh6Oroo2MPI1FJJ8jo8pNttPGRCKF2WgM6UgQnUZFBceAhoeMYPUBnUER93zHaUzNprBb2MKRI/MolKoIhKJoDPoocO44lUDX4xTbS+kxO/A0/OGmLjav70SpShYuiKvXlnF1MYeN9bzcLk8dOQZXq4EYgZvXocD1cDSMYMSPcDyCqZl5JCamEEiPIUDlgdsLp8eLSDgKj9MjVvza1RV8//f8IIK+sGZF2TTirJqH5kwEPj4XwpGAwGapsGPkwizse5S8mRJXxZu1Z+qxV5HclzyPwIySTbE83Y4A69GJSXQbTUmOvQEnvuMN53HPPafg9bIptY6RTAYNmQqRDfRKUh6LRlQgE6R6GXrfMu63bCzR0bPFiKdOWxLutbUNVOoNNNs0s3FibXMLpUod2dEJdHoDVKt1gWnK/HtOJ9KptGFDfT65aTN4noZh8WhUhS3Znd2iaSrx+c3t7IiZpKmRGjCZtGJSPP6gCiwanBQKRrnAme7trRxyuzvm53lHud0y4CqWy8YAp9eTQzobBozwMkWmmUfjDB3VDSbPsi+HYoIaOm3y+/hF8MlCmiDBju2yZ+9ZvHC947OsSBaxgaYAnJiYFSv92l8Wq/gqsmALvr7qSw3vX8MFoVEd7yPgwwJWv8OBS499GS6XDw888ADuPH8Gn/vCp3Hl6ksyqmu2LODH1cxyZhfjY+1fw4CVzQLbTOcgODAFvA3aDEgjQyuGVIc90EgIr2GrVkePDDcZczcZp4AAKyEj7+lGp6XmLIlzykcNy0N5p3sPaFI6agCnNcOomVGX9X4mtsTM1+2fN32/jaKtZ9CewetYwMTuAezF2gy5C9sAdE9+bKC8hZToksv/sucpbJ57+5eunSyFDVvIz2XsrfXPmne1DOdBVhEAACAASURBVFn9Pjry70cpKdaEwIUg3QK/9owmARfn+glkujxnFqPHdandd8k93B3wK9rkwQcfwr1veEBxZ142tKiyoaO2olfIjJpZblfPReSIaCiEL3z2EXz6E3+hmJuHHnoQ9997t0YEnv7G3+A3PvCbaFA143KogUBGkYqLuhXptieLphRbswsDcIKfp4K/k2nmdeeaRPZThkdUZQWDuOeee7C0vISV5RUppmjiSEkz43M8lJAfcOaxAcjNxsL03IhdNECF58nIak3jwo7mIYjmtZE5W7steXKLhkemA7MvNbaAqgG5FqPOf7MyPVlf8Zfuaau5opg/rxeRaET7JhlWsrcBKwFBMmYrX9Vu9vD+scHq8OeygTAbD2SsZSIl4NvXGk/ArTlXNrbp18C4r7aZcVWjlB/F7cID99+P5597Tmw6JetUroX8XgQSSWTvuvfQ7r7mzt5PvXgFYB1e8W5OeN5wNfeEE6+96Oo7XhWwWtLwgy91s2bfbcB6uBN+G7Ae7jwdGrAOP9zf+gzrjU/W6wWsBz/SrSTCB1lVPfrWrMWds2FcnI9hdW1ZRR1NF2i4wsWJR6dMVnUC+zIxYKh7Jp2U3LTf72oz6nUHeO75l2WmcOr0WZmr8L/t5nfgdtK9sI9mo4Jw0IfV9XX4o3GxlyeOnxRLtLa+AKfTWJUfPXpMJg1b+R3JtigbJDNHxnZtbV2Zh9wMC6WK3GpHMim4nF089NB92FhfxvrqChaWVhBPZBAJp4CBGfTn/CFNgxhxwM/PAiYc8qNU3BToDEfHUamVUa3uYv7opAGFC8vwusOoFTu4fm0NY5zz7bRRLOzizOlTGB3J4JvPP4dyKY+Z2WmBM7JKBEPVBjPwejh+/ITkwSy6yZLyWCgbTGeSMoEisCRA5QZh2OtdMar8FQiwSGgryiedSGrGLz0ygnKlpI5mOptR93trY0vXinb29WpVhRvzIRkD5At4qYJCrdVAJBJVRiZncjm7x24nwVIkGkOpUMLI+ITAGU1w+q02JqfGxI72yUw4ncgVygiF44j4AkgnMqiXa1heWJJz7AbBfsgvYxya0fgDnFciEG9ojldmWH4/8iWe/wFOnjyuz64iv9NGOBJDsdxGpUrH1Qx+9l/9EjxeZvfRVKIHj8OlOBXeIwTeCkxvt8D5Lb/DidlwFHPjo2zbw02pYZuOuV64HB14fS3ccX4WY1NxrG4sYvrIPHbJYgYj6LBQ8bgQpVuxKgOnonjootinFRTzQQHUG11UamTrwvj6sy/hhcub2NmtwdV349jUHIqbmxhjJm+9KvOeWDKhZkwqGYcvGEF0ZBzJqVn4Mml4I3EkUikkUyl1zHdy29jezuOf/MCPodvs61oTuNFWUwxVk+ZJTV3/aDiAcnFH5jJ9gqN+x8jdyIRYEMDucttsD2eyyVTzXqF0i8WSz+nARCotx+V4JAS/D3jrdz6AE6cn4fZ00KhUEfAFVOBx7ohxUKZAcYr5JCtLd182OfjcUDI8PjmuOdPdfB5uLw3Caoq0IQO8sbGlZ7ZUrmk2lmZWdNG+fOWaXndjZxeZbNbkV/YoiXOjsFtAu9VRk4KSQ0qXaapkz4wp4zQcwvT0NDY3N/SznDsNh+NqwJAV4tw6Z3lHxsbUFCpXqpohJ1PEiCAyL3bEBc8hpbw0/IqEImjV61oHqRwwBVIPdToLSwbIRoLJiWZhwvdlUScwKkdSSidNFJScNttdsT/8GX4fZzT5O5+JWDylY33ll7Vt781oHQSsr6aHuzWFYM+z3nT0y9qEjEzQzK/aIPYWdSAmsuMoXS9jc30DF+8+j//+p38Yzzz9FP7wg7+Db37zRTVN7OKdz5ctn9yX/e0zrCYvlaDV/IGyTFOuG3siI8k1zRjCHyNpNSZEnCGmaRNBl6M3gJeyXH4Oi3XSHJ3LKTl4pV5TY02Osl02YM24BVlzNjokUt5jmBnRwmzrfaMiRi8NA1b72ik7dcjp1wb9nMHsWGDc2KTtT6ceNJOyz4EAu/V57dffY5fNHan/5fmwZ1vta6V53b1ZWiMJNnFuBnQTxEsibWXaWsOmGJAJt9ZXe0ZT0uCBQ/cu5b68v8kMmhF6N7o9NtMiAsds6sWSKbmrP/yd34kTp88glclqjrJNcyixyY49AyWf242vfvlLeOQzn0I+t4H777sXd999lxz+P/aJP8Mn/vpTCHq5FvPZ9Ip6p8xVjt583gZ9NZHoyMvPa4M7/lliZOWL0gDKqWdM0TaKmDJfBMFswtFoUjnzZFldTu0hWk+H3IHt88nXOghG7DlgXVfrvrEnU80MtrlGWss8HrOGkc3u9dBm40PzpSbqaI9hte4lG1wJnFu1G40nOeZDGTqvI5tCMjiLhGUwt7tbhM/DiD0zUkJVCpvFkuAPyXBtRYgxpaQXCfPsjQJEqgHNnXZ0vGzmSNLOfFYhbOv+syKWaEjHY6lQreKEPAJYaIZoeNfrSnJuv38gmcTY3ffvXYebgbvh9fAgYL3VHP/eA3GT1XR4Rfy7BKyv9lluA9abXJhb73yH++Z/yN91GEnwcIea5+rbAVj/tmDVbFyvLCn2rNKHXO6Gv/fi8STOjHk0p6BFSlENDWOTr0zRlgouBrrXq5zpc0s2EwwwH5FSEuDr33gBpXID21u7mD92TGBKc2LNpliFybExtBpVMWrNbgORZFSZp6Mj4/B6aMhQQ7NZE5A7dfI0Ll2+hrajI9aOM0hHjhwRw0opXrlURXaURkcuFbTrq8twe/qYn5/C0tJVpJIJRCJxJJMjcl3tdxmB2NHnYuzK+toG5ubmsbiwhGwmiSOzYygWd2UeQaMYOoFSgGPMA+hAvIOj81PaHHaLXSwsbGBra11uqaPZlAAD43lmZ6dRa1RpEYWtrbI+/8bmBo4dO447z5/D5ZdfFgObpyMvswZhilmymCy6yV6xUxkMhsRM8lyFIl60u03s5HJIJdgk8GuelGwPC4dEOoVaral5QScNLhgdEYmgUavqmMYnx1CsFlRoU6o8MzmF9fU1LC0v4vixo2K2uPAvL6/JICtX2NUGyE2112ygUNhBdiSNSCqBWDqDR77wJJKpEUQCETgHLtSrDZw7fSeuXbmq0PVzd5zB5taGznUiyazLLkqVqmb16BxIppW3qMfnxLFj81hfW8fa+pqcV3muybIurewiEBzDr/znD6NWoxGEG2PjaeS38wLRihhhwWBvqDT4GACRbh9zE6MYSUTRb7QQcHjg6HQR9rLnXcKb3nQXRsYjGJnMIBJPoNHrY3lnB0vb22ihj1g6jUg8JuATCvhQqZWQSEbhs3Jr2x0HKtW2Zlp7fTc+9sknsbySQ4XS4EAEs2OTcHYYy9JFtVJFnWxFt4up8XGkxyYQiMXhoKQ+GMDA58PE9AzOnD0rYLq9vYapiVm8/xd/GV968ilJGv00P6k1gT478pxbbug+9vvc6LSqcLsY20D23si3THGvaTF4/TzGnjre6uwro9CAKa5dLNLCfi/igQBmsqNw93uIhNx48E134dxd83B62kDbVNfVel3mSWz4sFBhB5/NKEZFOD0eAUCuXZ0+ozA6muOkOzelgZTKLi8vIeT3qRAi2bO9m8f6Rg6JVAbpzKhYl+WVVXzj+RcUh8Fjdbv9aHYGyO2UOOkpWaGiiJospnoyPSPDy6YTC2+abcl9vFwWuxCPpyWN59wkwRKZIDKrXMeoYJAZSb2FWr2BHotZt1v/Lb/LWTlKKft6fsmABANsvvX1fKqpxOeSs8865Q6tY76QT4BV14CO3pyT7HJGEnru+JoEQvWqmfOyZ954zJQnj09M6pq98uvWgFVw5Yaq7WZw8kbQepBZvSlg1ccy0SoHAasNjg4eZ6fpwO5iT8zJoFND0EdWj42BbWxtb+zNUus1yRjZeY6WZO4gw6oZPmvWzt6rxCpacS4EpaaAtQGrQ8CEry+DMp6XXl8z3iF/QEZkxvXUpREKgq1iuaTYJDJ2lN3zl1zanQaYmaLdFOhs1u7J+6xGr33ubzDLsWaTDdi1ynnbLIrPCFUiKvP5+/5PCpzbn8li0eznWYSpxR7rXOwpKGhCZDUwhvZ+A7AMmJcq1boneQ+SbbRBiA22KacRI9jpq3lsy4zFsGke15jv6J61GWNrtpNyYreLjRYymJrVAScUTWyMBwOXCzPzR/EdDzyIU2fPYnJ6WrJ6qni8vjBq1ZpYt9XlZXzwD34fa8uL+Kmf+gmMjGTx5Jcex0c++mEZm1lDymLLabTeotqBDSOrscD9VM69VsSR8kJpyCXA6sCgZxh+Y9RkjLcIwtlEIIjiM817nZ+fzz7vJQebhWqGmCbFcJPFBqzDz58koNbZMzPJZlrUSl3VI8N6ivebxYNrn+V5ZQOF95jO996UqbnuaoDYrKptskUjPg/v967GtGQi12rKYInXgCNBbNS5FR1kcuO19ls3JhszdpPTXrM0RkIDNAJoKxOef6c6Z3+s2siEZUDXZn1mXpP3jxlFMXsM190W9z+HAxNjo1hb3zC5sWLmjbt1KJXF9L3fccNSsnc+7aVsaPk6uLr9fQOs9gexDeJuhaFuA9bDocvbDOvhztOhGdbhl/v7DFjt45Q0xZJUDAPbB+8Yx8Pnp8S8bG1tanb1/Lk7VAhXqiUBxUQihnangUwqg2a9odiLaCSIYmkXyXQWX3/2eUxMHMGVa9eRiCclh02m0uhqEwMmx6dQLZeR39k10r/RcTgGxuFtfXUBF+4+g83NBUQjIc3d0JQFXsZCdPDFJ5/EkdlZOd+GNQdXlBlPMpPB4tVFSSLn52ewsHAZXq8T6XRCM55+L+MmjCtnrVKF2+fWws6tvFZtKus0v5uDxz3QrO3A3Ue+wJnPJuo1sn4dzM5OiP1Np4N4w4MX8cm/egq1Kn1YHNhcX5WbodfnQiQSxOmzpyQ1294u4vKlJc05kt0sl4uYGBuX3DkRT2B7Y0Mba73N98sjGORcZgsTE2PadBipQ1YqFokiFA3CH/Gh3+4inojrvFP6uLO7K2kwrynBLYvvbHoUX/vylzVTMjKSQaG4C4/PhfGpcdQbNSQiMUXrkBnY3lzHyGhW8u1HH30caUqk4UCrw+y8stw1meXK2p05qYwiWc/l0eo6MDExLbdHznZWSjW4Bm6cPn1ObPH29ibqjSrGxkYEKNjsICtG4x4W7jynlDDtMqIkmxXTRZOqja01xf0wNqbWGCCZmsWH/ugzeOSzz2L+2Cm0GzWsL6+YOBZ20hlTQPbASeMht1iYmNNDaINsIopUNIqw068sPb+zB2e/jO/9nrfBG2hj4OrB6fPDF09gt1HD+JEjuL66LGDGOeKJiXGAbpdit7uoNWjERSOvPjIjk4iEE9jYzGFzq4z1jQIe+8IXMZoeRb/RwczEpBjrFuWurQ4K+RJcDpfmrqeOzCM9M4WOxwNvLAYP55uPHlMxsb6xgje/+W34yIc/iq999at48YUXEAuHTSHFOJ92DwNK9Wiq5OLT20WPGcZ7HW6LQZHTp2EeOKOnuS26iSp+gFl57I7T6MOpQt7vBCbiSWSiUTh7DZw5O4O3v+dBdFBDmcx7yMi46cwsl2blnDrQp7FZp41mi7IwpxQVNNngbBuZEMnHFONU0H0/6DZUOBLU1ap1RTqxseP2+DTf2u6xWGNWolcS41qzi+X1HeR2q1hay6HaIBCOmXndPudEWXy79FyzJOQ8msm5balwpZiPUl3NQDqcYvj5uckQcJRAcRoNmiU5dW+yWccijvJhAkqxnZZBW71aQyabFuisVzkXa5o8lMGLCSaP4yZT0zFg1O1Wc4/HwoqTjKDYOTglBxZDQcfjANlAUwhPzRwRwL8lYNV/2C/Z9lW7r8aw7pVQey9rz67eCngO/4SKRwtsHTyug8VjqdjD1W/S/ZONjiKCvg5SMQ9KxQ2Uy3mt8wIMw/NetjZ1z0DInCvND7OdZwM4S2pp/k5gauS/PHdGCmyzYJaRkBWJQVgQ8HkQDoaMw3y9IYqLbBPvf8ZqUQFAoGoXv8Yp2mSlakLUiirZy2e1TpwdDkR2V6DCMtohCFI2p6S4VlSOzUNR0i5AN2QYpFgWYyhjjI9MHI8dVWVbjxj3YPNls68C6xZgNROb+196LbJgFsDnfW7mVQkajKkOnyUxkrKJ5WiBYSR1DBYwolyfDKY5J5T9c37VyG4DoYCa2o1GyzIr4megsRobTMZYSr/zJZ0uNb3oKnzm9FnMzh/F7NFTyGRG5PBfq5Tx+KOP4urlS3j44YcUW/enH/0TfP7xz+k5b/V6OHXiOLzkF7sDGSBSMSKmvFrFTn7X9Cgs5pSA05591v1hxRPx4xm5udWqMVS9ThxjYvjzcvSlcRTnPF/BcFtltM2g6xpbKmzr+bRNtEw0jNW04OWwwLMZ27CjmAj4jZkUQSABNKXEvHf4ZwHFPbsR6963TLNCIZpislYKqOGrRp6VcUz1B5t7XKP5Z65ddA3mWshzw8aMVB66D+iq39Mzwn9THJfGpWpaJ+nZwKYeD4f3kOTMvB+6Pe1PlE/LXMrlFEje2to2+47TqTlmglM2Fsiki2W29qFwOoOZ+24ErHvKhFcBrHYNu6+833c33nsCXkMSLM3GrQUoN0UKryUJHn5vNSuGlCnDL3gbsN709L7iH28D1sOdp7/3gNV+UIc/zs2AqF3jGJi6786xJw+2XuCNd07ioTsnsbm1hae/9rQG9c+cPi2ZVaVCM6SMZg5HR1PKaKUseGd7U+CQstNTZ07j8tUFjE9M4fkXL2FyZkaOnMzgorx1fGwcsQhnQFu4evmKiSbxRTXDld/JyV33/Plj2NpawvFjc1pUL1++jszYpEyHNtZXFY2QzRjZaSyaRIvyF4dD4K1WryIWi2B3d0szbJw5DAZ8AjdcwAlYmV9JgOZwO5HJjCKXyyvPk11Vp6OH1ZUlnDhzVrOxO7s5SYhobnTmzCksLFzD0tJ1sbzLqznk8xV1XsmwhoPMUzW5pmRuWNgzBiS/WzF9dNnDM8pmFoXdHaRTCcnmuMls50twuh1i8wrFbfQHHeXekqmkxJpgn8zfzNwslhYWBDAUIcTNgIY7Pp82uZWVNXi9IUl0gj4fQv6g5UQKbGxv4O57L2B1bVWmI+MjY3q/YsHEfGgWuddDJBaXUZRmfLo9xZ8UijmkMglMTI7i6a8/o+iZza2C8iJpVNGsd3H55StwOwNis3h+dna2MDqWRa1WleyLIJDnkoZXBIO8EXme8oUS7rjzPF588SUV9pEw2aw6Ypy9lbkJ5wo9eP+//300myxiBwhx/rLZNvNI6t6a7jXnlMikMETBTwYBHYQ9XqTDSaTDEQTdfbSqW3jPux/E+GQU3qAHdTKB6RQGPi8qnZaiDggm+JzwmrI5w+eswegTmjmFwnJ8ZiwLvy/gZxQT2VRgcXFd0tkXnnkW2VRKUtRqq4t6p4uVlU1sbxWUIcuc1XAqgcT4OFLjU/D4GHI/gqNHj2Npcxnvftc/wif/8lOSdzfqZWxvbWCTf67S6GigmTxKhFutOqfANMsnzsNaEKSOoNOnxys33Trn9JpNsRM0n+K3KnfPKkCZrcdZ5Kjbi7nsiM7TuTvmcP6+k4iPhFDM5xR5xH292mhY5iyGvSH7S3fjnd2CJOI0mKLrdZezy+WyzLz4HFLKzoLF5x1IamdyCY0zLsHrzm4J/iDnvAmq+zK9aXfJ1jqxtp3HtcUNxWmUai04nB44CAbdnCluaAaeBTjXER6LLdlkl59rGM2XyBTw71yPOIPL544jDfVGXY7CBKsEmUQdnElVgSa2lY6nPUlDedypTErO3prAU8Fv3FUJdih5dzFvlwVahwZYhlMRGOAqIBbRoQgqFtdmdrW/56rK6zc9M28A6ytkNsPb9o0SPIMtDgLWW3Gm+9I9e994RU1nIy/bW3Y4m/TAcR382XLZhZdfdGDQKSLsbSObcKLfyiO3yYZiyzRJ+H+cX7XMSMRsW0DrIMPK+WwPwZXFDjoU8WTZD+nfbdCqE70n3eU9x0JabJJyeN0y75J0lGsdc3Gtopx54lQHUKZqNwMIHNRkUO6mmbUUyLGzaIcyTRWLo+/TIRiTmj2jJWPsYySe5tzzc9tGUgakWsDJkoCS3NM2bc8rWhdK99L+aPo+YLV1phLlGvMc/by56wibLQmqcZC1TZl0nGbywWINLXUGf4zGPFbcEIGi2GW5y1JO7NbzIdZNqg3jSqtcWCuH1sxuksm0pmw5bmEBN86fk3mlrDcci2Nm/rTMBY8dnZcBH/fGSrkCj8eJtbVVfORP/xhfe/prMhnOjo3hbW99CzrVBuLBsBQslHYrIskBrG1sKD6FIIv7ie4bi3GnJNxIx81da8/n7su9TQNaTLTOqZn5VQbrUJFlS4NNKWUpEIZMycx/N0MZe0ypzeqaU6svnja5+8q4y6wVPjkI6yY3LtYEnxz3UCzS/nvZTCu/NZuOIRj07c2Pch3jescvmi9yRpfngh4evE9pRsmaqNMyngc2c2x/HtswyWZa5WLMdAWfV9mtUgZoPtjk0tMwk/sJ3dT5Obgusx5bWOAz30ePn4XO25SR8+bmPUEVg8+PFhU+6QzmH3jDvind0CjC3ok/wLDaRIvtGDw0bn9jdf8qgNV+yb8rwCqm3Wo6HFRi8iBvA9YbL9Wt/nYbsB7uPL0qYB2+Ae1igf/2rTGslpznFg/XIQ93TwZ8EIia3cs2o9jfzuw/2Zvm/aeyePcbTuFzn/+8Cj0CFgZEk2Gl9O/M2ZMy3pnn3N92TrOEhXxOJkNf/uqXEIyEcWTuKHyBMJ6nuZEWJBaQfW0szN70OJ04d+Ycrl27hsWlZc14nj17B9oNMqANJBNBdDt1pCg9jSZRrdSRKxRx7uxZSWkZd0Omg3LYZrstY6FEIilgQXBEQxkWy2QpuRBTNlnY3cXIaEabVTadxuT0FF546ZtIJlLY3NxBs9mxbPyNSCsYiaPZooSwJfklN3zJhDwBlMs1gdyZuTlFwawsL+OO02fUka5WGtghk9TpwasojjAcblMgkLnpdJqIJ2LotVtyJmYkCY+5VK/LgbfZKMHr46bURTabVtG7trKOfL6IjsuNE6fO4erly0jFE3IjpqlIMV9QATwxNYlrVxZQrzQwMTohIF0tVgVofUEf3F43PJS3VssYHaczawWj2QymxsZQLpcE6BOpNFbW17C5RbaZ+bZJ9J19RONhbO9uwB/0YHNrG3NHjqPR4DkBCvlN5LeLGBubxLPfeFHzeZyPPX5iHtFoGItLC8htFzF7ZB6Ly9cxNT0uk6dUmkyVD6VKA0899RVcuHDx/2fvTYAszc7qwPP2fV9yz6yqrK2rSr1v6m4tSEIgpJEwIARiMzM4xh7sMIhmWIYIQB6DbQJ7DNhhY0fMQCBZ9gQGhGcGG+1CanW3elF37VtW7pkv377vb+Kc+/+Zr7KrurIbCXuGyo6Kqs58+ZZ/ufc73znfOfjqV7+Ke04u4sjhadRqBUkjJ6aPot2N4umf+y30ew6VYwI8lE/1esqG48Yu/ww6D1Ji5vdjNOwCg45iSRydAeL+MBYmU4j4B/gbH3wnogk3Bo6eAKs/EYUjEAA8NAvqIBoOKmKBrMzIxWKXM58eeNwBU4hQSkum0M3ZMNOB9tI52e1FNBjBpbNnkYiEsbW9Jbmyw+NHrlzF6voWeu0B1tZz2CrUUKj1kJqagccXRjRsHHOdAT/uvf8hnDt7DlOTWRUidImmBH/5xirOn72I7fUNjDhvOaJDNQ2JjIulIUiMbpCAlZ1sZefS/KvZVGHHGVKuVwSMLGooy2QETdjnQ2AIHMlkEXIDjz5+BodPTiE7nxDLUCtXxGQTwFWqFUlhKSvkbBSBAee0nTx+nEOmm6/FrLIoo6MxI2kYhcDcZXbiWeAQaAtgDoHtnbzYT68vgFq1qJnhaDQpMF+lEVithVy+rOuFDG+t1UU4njGSsw7lzh7dl7zn+Fk5i801gqCTWYRk8E2n2ykDEp43VqxGmsbCy4dCoSBHb74Hvn8+lnNlZBr4nPx8bF5VK5VdZoTXHRlcv48qB55rIyNlQc/5sV1DEuu60b7hcsptmYU//9c2XOLrzM4dUb7rwb5uZloNHtoDpLeXyr0WtBqAs+vTtdvYtGf1bvV+brVdlSpOXLrowrBTwETChZC3heLWdbRbReM8a4M2S+64m0NqOZGOz1+ykKRg1u0w8l42PPhHgIBAgkyhZvksBtgy4OJ59vk8GHToC7DnoGvcUD1qatrFOecxyc4RwLK45owery8ZN1kxHze5r44B9l2wonlaqxC3pJy7jWEr2sOAIktOSoZYQI7ZrebImkKepnCW+ZMFWPltZS2PKCMmaDTnSHhakT7GbEr+UxbAtaaALWaRr8LPY1hpfSzNwtqUn/X7ypE1jRUTe7OHEPbiQ8zvchSIx0pLzdhVw0xNk3Fr5nwNWJMlsQAXmULFqujfFvPM4+ahw7gxb6Mh36G5eTzwwAM4cfIYdvI7+PR/+jRePfsqHnnsERTLZe3/6PSQjSc1sx5PJuDyea2M7h6ee/55ASY2o0w8zVD7t2S99rUyBlh1T1rg1P7obkt+a0S71gyrJfMW2LXdf63Pv6tUs+eMrcOnc0WXdl77dl7sWHNpjx0nmHbA5+a6Y/KG2SBgE7lHVlPXkblJOdrABgzrA77fe06yuT+UISXXMCYOmCxuo7qioomO5IoXtMzdKKMe9jne0NiVuLP5QHBL9Rk/H9cxAtXde1bjHj1zXrkuOl0Ih0ImOs1SPGhOeDCQCzv/yASKrLGVob7rqcC5cho3sbmcSODoE3suwbt16etqfS3QbykF34ws2F4t/7IzrL/2a/8YF5nDOvalZpC1VvBY2WaIek1r4bwLWA++y71BEvxgT/z/t0f91cyw3lx0/GWO4e2MlkwNu/+ne69rA9ZT0wHMx5ijylnHsVAsRAAAIABJREFUEZJx05Fb31jD6loeP/ETP4jf//3fRzKRRbfRwsnjJ2QkE4sGJePL7exg8cRJuYG6vEF85ZlnMLcwh8vXrsoZLpmMYmpiQq6ndL2t1ErK7Az6w2jVm5oHnZudkSMo2anTp+5TrAyNhU6/5TS++LnP6vebjTq2t3e0ELP7x9mvG8tXcebMPSrKU6mMHEfZ/RvKOXWEarWEE8ePwTEy+Xcbm2tYmD+M1Q2aStE4xoNWqykGkLMaZ8+ehddv8uT4Gg6XG32yW90eLl26ikff+hhWblxX8Z1JZgTib9xYQW6H4O2Q2CECyVa3IkMPuiiHwwFlZ/a6LURCfrgZn8DZumEHuZ0NJBJksbqSVz/y8IMyuZqenMKnPvUfsLZTw/T8UW3WE6mkNggyaHx/BAuTk5Pwuryao+wz0qZWx+mTZ/Diiy9KVuWPBOSGScfjZCatAp4GP7MzM4qmoRFOOpNBLBHH6voGyuUaIuE4XH4Xqo0qfEEP/GFzPDB0I5OexNVLlxCP+pXbmk5OygRre3NHcTx0ip2y4o+ef/4Vi0nexuLiITQ7ZFg5X5PB8eOn8LVnn5eTM+NRtjfXMTc/ganJNIqM80lOY2LqDP633/oknnnmPDyczBwyGsPkWjLrj3NfLHQJ0Oj0SZMfnvN+vwUvi5QeEPYF4BqwMQH89N//AURjHkRiAbg5R0oDrlpVIIUsPWdtaEMcZsRNizPAfdSqTUmg/b6gGg7xRATVGmWuHZRrFc0gk6nOJFPYWFmGy8H5yrYAGl2Am70BmppHHiKZSGMIL0auEL5x7jL+7M8+L3OxSqWNxMQs5hYOIV/IK2f0bW97Cqury3jPu78dL77wCp577utYW17B2vIyBt22clQ5o0cjDQUdiFhzqnDkHxpGsVgiEOd1T1k25bDsgldrVYGsSCSkayAMJw6nM4j7XHj7kw9i7ngWycmIIpl4v7GoZzFz9epVLVPpVErO3F6XB8lsAh10jPnMyKF8Q14r8Xhc88q1SkUFezAcQ257G9lMWnOnnIOlNKxWrUuyRlayP2Be4BDVeh1OhxsOlw+xZBrNVhfFSgXXrt5QA6A78sLj9UuaG4zENKdFIyc+H+/TWCwu6TLBId8Xmymc16KzLwtnFrPKW5XJCEEs51mbei/xRNLMN1aq+qwEq1RNMMKpWCyYqCcfM3E5Z+uxImpIXRsQRUbDmIH1TDwGAbr1fZup4uvZTpr87FyDpqYX3hRg3ds39jOtt9pRbt7+X7s37P3O7dyBbwlwAZTKTpw7P0DI28RM2ot6aQW1whowoBeCYSlNoWjm+mzAKiBleeAS/BmWywBWr4uA1ak5Px4jXruck5MM0Y4csWTL9jH1uY0REq95zRlazr+sIfn/vNcZ3WXPc/N8cZ6b8knbWIYOdXaxaTOsAg5jbNru0baLU7GIew0BsY+7pk0GdCjT2jbeYdOLjCNnZ+2mAVl+Xm/M+aUZj9h6ymk5sGg3naisMA0zA1TNMbNa3zqShuMzgFWzvtb8o2S+Vpal1D+qDQwwk1RzXydiPzvkchpzMVsmbv+cnu1OZoKSMbTZc9Ue/ImRVQu0Wn8UWeRwoi1VhXGfpRSXsVrUx1AFwT24zqbxYIh/+k9/E5//4hfw6T/5NEZkB0dDhPwhOdBy36cJG5vj/D0CNBo1KppF1wh0H3LW3/6SV9BNAN4AU/5hk4Rssdhn5r3u8/2wrwH7s+//W9FEFpVqopkMYB1yNHYMzIjFFsttmFbn0JwL+3FipflHGfVGHsxmDF9f85+BAGZmMmpyM1qIIJFNPK6r3GOpgiMzKiZa0T6mwUh/DDKsivqiwRjnlK37057L3TPqspQGTs4k99DheMpgoBGeTDotqb1pHAHdppnN5/NyT6TUnjPM3IM4Jy53Z864cq55RDf1PoLpNE68/R17a8MBgKr9YLVW7oRm7kQE3en39y2hr5fDal8H4zPNRm4/Vm/fBaxvCObcZVgPeLgOAljtBc9+yjfGsL72TvrLGC7dErCaVq+VUTZ+Z74WsPpbW/DU8/iO9z6Fra11JBNRFMsFRUzQEp0SOEo4s5lJuX9ev3IZR48cRiaTtgx0GJMSwNz8PMrVJr729Rdw/0MP4vLVazJROHp4AW4yi4OWXFPJhG5ubqLbbiARjyGZjAmEkt3jduFyczYGaNRLOHHiOM6/elZSWOaeLi4elgSP7BPnRTPJKFKpOLZy23B5/KjXOZfm01wNI2WYa0LPAAzITA3QZfeVQd2DPiKxJLoDRsZ0zObHvNG1DYQDIbn5Ul42MTmBpdVVbG4XkMpMan5ue2Ndx5YFLiN+8vki5maPYHLyMJ756svaMKZmUhgxf7ZdxcradUxPZRBkzm0kiFgohHqtKhBFYOH1ubGxsYput4nv+I73YGNtGfOz0/jKl7+EYHwBxSpnFweYnZnCoM8uK4+TAxsbW5iantF8YzadxfrKMtghZseUgGplbRXHT7GR0FCBxoKZmxS7o5xLppSZ2w03eTLU3GzKtTpcfkovnfCHAjpO/HtlZU1s0vT0jI5BKhrAlfOX4HF60W/3kYwlBFhPnjqFtc01ZfPSwKbdaottP378OIgqL16+hJnZGRw/cQzPPvcc/N6Adh6nZyTjKQc8csUls7lT7ODrL63i33/qz+EZcG7VFH2M8eEGTmOfTn+Ie44dx9L16yrG5Ko86BoJ2MgJn9svB2m/b4CP/tB34tDhrOaS2XGm2zMBhYkPoqFP28SX9MjcuTTnQ6aMYJUbP+VqC3MLqNdq2nxrzZoJhfcwr9bIr1gI1iplyaXI0tGoiHPJNOChlJgsMec2Ofvp84cRCkVRrbXRHYaQLxTxmc9+RtEQ09OzyuV8/oVX4HH5lF9a2CnhqScexZ9++tOa9b52bU0RTyRdKf3ldc35ZOOSMsTQQYWEYYx4vZruu2E+gzT3ioTVOR+1GjiSTuJIKoonH74Xh49OwRfxwhv2o9psCECy4WEKcCPBrBSKmJ+bQ660g3q3sQsACcDIMjJmhtcDGyQEA8wjJQDmuWdBQyAtU7FgWEZJZFkYF0W3aMqw+Tpk+mmCxkxgluZk8Nc382h2gIsXLyoWp1iuSiGwvLym+Izp2RmByUnKC+t1o8ZodjW3Wm+2Fb9lYieM3I/nhtm0lN/x54zIMYCV0kSPidGiCZnLhWa7aYpBSvJ5YC3zIFuRwgLUyPC6Mo6SXJ3NFIeR0BEct1pkNkxTTdmHPSNnnT98TDN+B/u6ef+4rSzutk82Bqz2PUZNzNeRAtuAdf9TV6pOnPtGHdmkC9FAF+s3XsWoV5c7PAGmmUrdA60GvO5lShqQpWlgA1rpCKti3riqEqzyGuE54fPR8ItNKn5x5MDS5FoGZAYI8LiLEZQU2cyNsnD3+4OSiPP82YCV50zz9RaTSybQZkdMfqUBXLuMqSSmlr7TYt7MjK55XQEBm1XeZZfplk8wajI3FdPFIXyHS6Zf/I7ciQX+DMOqxgahp045gYdoOzGDNrjff07s2U3jqmyk1JpTtY635OwCT4ZlNUwjD6FpLIzXE+MFt308+Lu7wEG/O1DzTAytNW8phQmBv9hksqoGQtvXlgKNPD41BW3Hdx4XCk/5e2IUOdM5GOKptz2lHHAaM7n44B6zpfti73hv0qyoTzbSvnYsRpTPR6aUDSoCLV3bGh+1zp0l+RVwFFDl8/EPm08cAVZI9uvekjeDejObaqUuGaBqgU4tm2O3LR9jGgm8vp3mnOox5kE83zpe1uwrPyMzy7lHMeZraiKLep3NQKNaUQ40Z0+ZF+1wSIGmWXqPG406VWNsgAzg91vrznCoJqQdRzNutGQyWfdcgnnPcE1k44/gmYkKyURce5zGTHRND0yDn8dQM7B9reNc6/l8PI9UqdB4sVAqIp8vCbAeffLtB1vyxh5lrlczOzw2xfDa53k9wPoGwSqf/PUAq9kbzZOOg9ab3pTVEbrLsB7slN8FrAc7TgeSBI9flLyBDg5Yb30XvVnA+npgVTMrNwm+9ra28WU47a5hITZUoc54ljOnTipPkQuVmduLoZAv4tDCAlKpNNbXNpW9yufnrIkKz1BQAIiAlSD3xuoaMpyZ6HdlmLM4PwOP14FkKiKX2sl0Gl6PU4V3NBrSvNj160tYWDgKOGgY0EWr18Ts9BTWV9fUOaQh1MMPP4SNzXXUaxUzhyF5ckHyPkZ3hCjrbfdkOMPYHbKYNBoq58tIp2KIR32IxwKS1V68cg1b2xWEwmnLPKaq7iidhRmlkUyntOBW6nVlRw4GDkQjzJ1lTmpMUljOjnJzmJmZ1Vwt2VY+x7FjCzh2fBFurwOf+Hf/J5588i1oNqrw0y7fQUmlRzJpxvXUW1XkizuYmpxAIb+NVCIqBo05r7WWA95gTEUaAfuRw4sqiNfW1lRck2PkPGU0GBDrW6+QPaOrJV0wy5hdmDcuhTSoqTYEhrhpUDa1ur6q2VNtTmIu+nAHvMgV8wjHIhhQkuc1gevlclXAnoZaPKeJmF+uveFARE62AR/zbmMCTsRHlNslIgm5PrNoXzy6iKXlJQFlzr/ye3QZ5BcBlC/IbEO3jLLq1brkyc2OC9uFEX73X/+xMlW5HxjAauUAuky24oc+9CF84pP/TlJ11n0OhwRpqhAC3iD6/QZOnpjCT33sf0AwyJ/TKKRxU/fclkOxU01ZutlkB/qb54pgPRqOqjBo1Vva7JudpgCpDFGcHC8luxeTNIuz3gSnw1FfUloW3DzXlOKurKwiGo3r85J9jMWSDKxTPJTcHtttVGtNXUu8pmio5XH7Meqbwoszgc8+8xxSmWlsF+r42te+YSTLmj1jEcw6wsQ22GUqZaim4DRFI9ksOiL30Ydn2MNk2IdDySjuO3kYjz9xH3wRn6TPlMpyFpaNG/4eDcHY8ODIAA3QNvKbaPSpdggglUqJxeQ9oxkmzmcxyoNzoXpfI0mVJUl2OFCp1TA3PaNrol6tITuVwerqDZ2XYDCMSq0huTDHA/j/NLOinJwgXXJ+fwDVRlNsKCORNrdyqNZriITCSMQikv7TMOTlb7yKrVxBWbIEroziYRYz5dyaW7ViPOqNlsyfWEzz32Sl+UX5OVdSzXjRNV2GU5yNZ1avgVpkY/gYmTq1m8bcxGXMS7ROyUHTNEd0dvomh5VfXA+mZg9plvdgXxafNpbFule42WX7rZ9p/z6zfzcSS3gbo6VdkHKLp65VgbXrPaSiQKV0A4XtJXicjGSik7WxuLmp9LdmMk2mqGFpCBgMWGWjdQSve29mVbJOGgdZYESAS0UrZZ/82xgBUcaua1yMKE14LHMbyyVYNaU1j2lMiIzhDVUE9gyfWGDeS4qBMS7BhsEdB61y0Nmbi6TUlde7fYAtKeeeFNrcjWxwGUMm84lHI5dm29mgIyMplgtDOdIP0BVDaHFt+vysebnOk1Ekc2iAuhkLMF9GArz3bwuwWjOcOm78bxew0qXWuCsT7JjZ7P0NEfP/Wj/20Vq74IFW/Jabsb4nqbTlhCywz/Ox55crqzKPkfPyrbssIz0CKxo0EV7y9SiDpTSW50wyXzrEcx+w5mrNHKslQ5apGvcRA6BsqbTNJI9L5+3jI6ZZ19xI9yEN7bgvyyjNYmX313raWuyB1H33Amdg7aMnSTCjauz5Y64VNlMvoy8jz5b8e2gcmG2AKxUCn8iSkCsaJmjcyiOhEBYW5tGlazzHLpoNPRcbrFyf6V9A/wga3vEa5r7NmVFeLzwt5r5gI98oTezGHI83QSf3ODG5ljqEr9lkE46fjQDbRcd5Npbdumbo0EzWlXtqu9VV9BrXZn4e20eA6+bszDQWFhZEVly9dhX+ZBpHn3rnwZY861H28TPXqXU52tfknRa3vVvkDb2m/eA7May3Aqzj144dd3UXsB7s8N8FrAc7TgcCrNoaxiRABwOst2/5vBnAehCwanq+41/m/8aLhzNzQbzzoUP4zH/+M4RDQcTjUSzMzcqJ9uy5czJQYSE6kUlqbvTa9TWxEeqSjigRjCPoZ6i0G2vrm0hPMkqlhu18XoxD2O/DZDoBh3MAOuBn0ymsLy8jEY8gEY8im05K0sJNzR+geVJZMzClagmnT5/GSy++iEwqpeH9ufkZsYcEbyx4Q/4ocls5ObqSweIMGwEW6wGydp1eE12Z5EQQ9LhRq5EpTmInt4Vsdgq1ektglJLktdULmJmZQySaxY3VdbitWJ5Od4Barap4nOGgiYWFQ7j/vifwyU/+Kfy+sDqGlIlGomH4Ai4Ucjnc/5YzCIaDcr91OBmR4ZEsOeD1olGt4eghzsJ24PJ65KjLmBkCsQvnzuKJJx6XUQgdlYPhJEqVhpF3cVPy+AX2+NmvLS1jcnJa3cwTi0cUfTMzPaNinLmRNBXhxh+OR1SQOUduzSFFEzHlvnKe2B8MCEAwR5PHNzsziWurNzA3P6ucVgIAblw0gZIDpLq5jCdqYX5mXjmshxcOy0iDZlFkZMnmMkOP8QPcBCcnJlCpVEy0B2eyej1Eo1G5TROQMApoOOqqYPR7w2rYk5lz+eJodoP4kR/7Rbg5V2azPwaNasNNp1P4kR/5Efze7/0+isWKwKpLbgocmnJi2BshHHLjiSdO4yf/3o/A5aKk2C1QKSt+t8m+ZcFLsMjrUMDSYUVayAXTklqNgMnMpB7HnGKCfmrHyM6zEDVGOsYd9tD8AjbX1jEAnXq7yhCmHJ5rBhszsaiJaCFY5XE7eeyI2D7O4XI+K5fbkeFSo91R9FOz0cL01BFUiiVUS0VEYgns5BsYOkN4+ud+Bc06Z0JZuBlXTrsI5RJlpF9G5shimeeEURSReFgy7YBriFTAg3vmJjE3Ecfho5NIZKJoVso4ND+vxg0bEDQ6osyW4NTj5L1URWvUQySdtKT1NGYyRRDjFXitEfDy+E1mJ+QkzOtnY3MT8VQSOzt50+RgVqvfh2qljH6/ozWDr0fAR7DK98wCqNNmYyyEarWGZCIpMFLjLBbzIXt9+HyGNdta31Q3ny6iNPjwBUO4fOmKImzIVLBJYxorNDkim8/7qY6dQlFSxXK1hjblmA4XYvG4CsIe8yPBiJoo6k3OzxJ4OnW+eDx7dEpl5q+L6gZjVsLHkH2geoSFVrlSEfgl8CBIJ4tv52LOzh8RKD/Y1/iKvl8KfHvAeqs9ZveZrOrvoIB1/6vUqyP0KgG4HVVcv/Iieh0a01Gaa8yWCCrHGSZrqHLXiUZxTHbGpDWjSSMcAlRdr7vjLZREWrEgApKGXTV7sZl5pe+CZj5pGDQwzRkno9MkfaQhjjW3KYBiMixtSTHPk2ECDXCzM3YlZ9XvjTn/Wu+J50yzmfZgqj13aNcIu1pbSisZncKZeLfGR9y+IJLJScRTGYTDUTUa2cCjC265mkelVEKnQ4l8X8eCUSZUfRDQEsCJtyb4FIDam9vday5YTQBrNEjKE2tOVs0BHV9T+fM+G7+y9gNXm2HdD+B0XQmMmsaEcaI2kuc9jHCzZJrftyZqDcy2Z11lPERLOWNqVu92EPIF1IBWo80yU6KhlR1PY1lGC6TqPVvWvHwfBKFiVCVNtmOExuk1E0RD4pqjOmJY2Wyi0dFYVuut7svXSlKNa7PdPNidYaUcmGuyHKitSCc2Lez1mCAQRu5rIm2MgkgARyZMI+OMPxxobpTX5PT0JML07eh3lFNPl+AU1+lWG5NTk1o3r1+7pnhBjidwH+HjqSqyDaUN02wMtAh2eX5tl3VJ8C23YH6PGa/G3dgcCa5hVPSwCcE1j5F0XFe15jHfl0oGn4k15PMyam9+blbGT7mdbbx69iwCyTTmHnvyYEve/keJFeeZ23P4vu0T7S+73wS7yue+E8M6/vq3ZFv1Phz4xCf+jzf3mf+a/dZdwHrAE/6tkQS/nj7hFuaQd3ivtwer9tyqeb1bGjGNAVauQUeSI2QDNUwy2qRPNq2EeDQmYMGNgotaNpPB8o1LSGezuHR1BU5PEARyNFR52xOPI+ClQcRQBSScXuQI4hrN3RiVjdUbiMSDiMXp8FfTY5PxGEIhH9rNhlg/FoVkQpjPyNzOgctIq3JbW4iwuzgaYGZ6GoVCXiwUu6vdDmW+XUTjEVy9cgn3nDqtzi6L6xFnWOsFgRKv04NUMolyvqSYEXYR44moNgkuop1uAycWJjCAC9eXc7h0Yw3+EPPNgmIIOH8Xj0TRbJU1Mzc9dRTFYkvzhbT339haw+NPPIx3v/vt+KP/+Icy/jh24qi2H0a4xGKc9wD8bi+qZTJuzL0NKAuQzHWjWUNv0FVxzxnWdqMtSWOlTCOqCRQLBc02TWWndF7WNtdVoDNnk8ZOuY0NzdqR/eI54saUnZxAuVbF1Nw0ioUiZqdm1YHNTkwYdtHjEGu1tbWBdDaFSqWEgcuJUDSMcCSk2aJeryMwVi5XJHViwcZgcs4GT2WnZQrEGVoykDTSITPL4o4ZsGwU8L1Rzl0pV1U00M03nUxrtpEZfIw34awNHYkJFNF3aiaUxX0oNgGvfxIf+aG/i9w2Qa0lVzR+HuqwMkv26ac/hl/+5V9GboesO230yWAR/PrhdXoxGnTxP/6d78fb3nEfms0issrONUygxsPcppFB4M45boJpPw2rrCiAzY0tSWjZTSaY4hxOoVCE1+dXgUGTHRMvZBhS8kLsQlO2Ojs3rWghXq8+vyk2+Bpk8BOxhGZQ+90+hl0j0+V1SYBDmSoZPIIjypFZWBO0UfLLTnksnsL5SyuYmX8Lfvwn/j4KhZrmvyip4/wTi1kVFjKcYc7k0ETOqIBnFqVbTR7qKp3DDibiQTx4z2EEfcDCoUlMz2bQr9aRzaR0HUZjUb33a0tLSGkOlQZVHUwfmke1xbzeklEL1Gh45MLWVk4xCryG2Kyw5deadXU4BATtGAXNWY2AYmFb75VsNCXqBKxslIVDEeyw+RWgxN8Buhvn83n9jEBcLr1OI0Uma8lzT6aGs7a8jnhf8FprNFpIUtnh9Qosj0Y+bO2UFMF19MQ9Uobs5MvYzO1oblC5kg6HGlI01iIb7g1Q8tsTENLMGc2c6LzZNVmWkpTK4MUGUYbNMCyrR3K5drulJpNcci2wdOzYKYQj0QPuUK9lWHcBiiV5tKcab/+EBnLuGeuMGSNZ0tf9gGUPBO0zaQLQqo3QzdMYbVuNP8ewJ5bUMJ7mvjWQ33JYtcGeJc22Zwh3zZcM/yhGSOZDBJ3WvBwbo8oSJeupbEmrAiUr5CA72TdmN2OxNBr5sJpexoCGskcbmJp5QvtLgTaW46udPWq7ANuSVj7WdpvVvy3pq/UBd+dZ9dmtz2riTtxwuUMYDpxwe4NYOHIcp08/gOz0LMLhmBp+VLXwHsjtrOPll1/C9WtnUSlsyh2coJ77GbO/7VlfHVMxzNZ+v68gF4NtdSsUW6M3xdggI8M21+s4M7t3LG4lCX4N42jhGM0+UmasWVYD7m2AY8hECzBas7Ry75XRkIklobtwX6ysUcjy3haD2uPsL+cBDWPLtZZzqg4rDkZ4Wx/JlkCbmX6+T4Iq5Y1aMUN29q1IYPNLOntcLXVsjVhml3W1Z1h3mVHr3tgP3u1jIobVNsgaZ0z5elQIsGnLNYIssaXg4bH3OLzWMSD7TpWHJTe3PhuPE0cP7NxWGuYxM5YNsDabiGRd5+elRIsnk1hbWZMRk0YvGHvXaqqp0eobwGpL5vkyPD78w7lSs1ZxhMEAVn6pyTly6udsvup3pE0355RT02Y+e28ummubub6g8SrWDHy/3GPrzYau71A2g8SZBw+45u17mHWNv64keHzB2r3u39zL8bfuBFjtBoC93qnBQsXEvs7GH9wFrAc6CXcB64EOE75FsTbfXMC6dy+OPa822VuVKq99bRrW2KB3NtzCYppZj10kYzFUKzXDKvm9ysqkyy9lboNRFdOzC3j53CUsHj2DYrmuru9EOoF6KY9MkoHgbpQqNaxubWO7QKAWQzgQxKDfQbVWRiQWFHtGe3XOo5aLBYSCATEs9XpThSBBTLvb00bGBY5sKk0G4tGI6eB53UinklheXdXcIzvOvU5LrBIlg81mR4U+QSydaZPJhEwIWAAVCzmxRjRxog1+IpHCsWMncO3KJcxmgzLHWctVUWr1UKo2kEglVRCRQZlMZ1HMb2mxBbyo1Wl+Q3MDBw4vLiAWjwnUvPrqWS34nItkfiMZYcMKMzbeiWq5qo3F5XXoc7NIJ7jm4ra6uobZGbLbRSTjKc0tcs6RnVOy34ysYUHGzY9FPKU53Dz4enTxozSSDFE8lZJJAudHuYFR3skqQMYlbjeKBE195mjSDXmIxaOH5AQ90GATpc8h9LodAS/G4RDkb2xs6rno8gcCj8EA9WpD8vBGrSnAEo5SylkRSG21OQdoYiZYcJKFlSxp6MDqjRUB82qloaI0Gg/JdGbUd4hxY+bsAF70RhH8rb/9C7ixWlYjQhEhVvHDwi0eC+HXf/1/xW/99m/j8qUVsaejkTFlYWeeLOto2MY/+IdPY3I6gGjUJzUAu9XrG+sIh4OYmpzC5taGmDE+P+dNi+WiwBY7z2SHCFIJsgkmebzJTifTNKtKaL6T4e0Edmx+rK+uS7ZNAD81MymTsZ1cTveTjF9ojEF5KqNiHHRcjKKcN8/NQozNIhYGZDP5eBplUHJKpqWpuSWg0eggkZ5D3xHD0//zP0S1QnMbB7qDnhyqI6Go3CSZURz0u8XQd1pdFab9vgO+EOfmOEvpkoHWTCaBU0fnMBo2cerUMUSjATgou/V4JeticRiJRvTeG62mACW76NF4HPlSSYyhZoBdXiwuLqoRIiBpFUMEjpwj3M5tq7DhzC8Nw5SVqkLToZl23gtqDlCyxuMEyubZTKnI0ZczqZ0uGSieq5FAP+W1vCe4VgiwksGPxcRY8xgSTHNtYHOH545NBcqXl5bWpOSg7JDz73RDrrcIDa+NAAAgAElEQVQ6WN/cFoPNe4kmUpTX0U376rUljUgMhg7Nz3IEgfN2VGl0B5Cknm7FLC55HtkQkaRURZ9KcL0vFnlkp51kIqyGyczsIc0s3/LrJhJ1T+45vtLb7OnrGZHsf8x+xtWogfe0N/aM2K3e0/i74M879SHWz66i3dpBu10ANfyy/7EiHvbslqxn402/S/WYxxnppuVIi5HM1Mx8qpH5MoeV+03QHzDmLZLp8uc8EqZY7rTMzJyej6qHEc8F2TgjHyTDycNJOaOKSc4/kq2zHGFtDk7uv9Z7MQWozdCNoUHbuVhGQ8bUjx9A+g57vlZPYrprLO1dnhC6A0ZLuTG/cAyPPfkuHF68R2wrZykIghXV5OF4Aw3U+rhx/Tz+4gv/N1aWl7TP0XwHbE31u4pkY/PXZh9VNO8HrHJXNsfVxAeZB4inFutoWFfzmW/+/TsBVoISM+nJHGVjMkNQpfNuyah3C3gL4HBf12yyZngHJupHb8hIiWUy5XRKvq95Vs0pW07LfP9up9ZHZiVr7bDmyvk4vjb3N64NnAcmB21itIxs+CZRsj6+iT/iq0ikze3PMv5y67RZjuKWlHe/e/ZYr2RPzm6NYhgobOXsOum0Szmt7SXA+WqzbvFaoRKD1xjBKhuOuhNM2LBAKdVPbHJzT2deLGuieDQskoH7CNderml2I5a3sf388qvwePSsTo/JROU1r+gnjbPYs7fmulBThsfE6RBLSkXNcOjYzWXlc3Fv5HrLsRfNp+utmvxi/ifpvgyiIJ8KNpk45kQAHY9FpZKZOHwEyfv+coD1gCX9zUXxt4Bh3ZUq75th3Q9W+X4/8cnfO/Db/uv8wLuA9YBn/yAM6/7u850lwf/tAtaFWBcnJpwCrFzw2Unj3ywOW92mMdAp5zG7kJLD4vmL17GweFJGJwQxBKwJOo46aVHvRbFSRaPbw07RzO5NTUwjFPRhfWNFzA6lMYPuSKCIBj71elUGLiw86cpLsMqNi9b25WJRZgORMI0y/NpgyIDV6zUttN1uXY7AdC1+6MEHce3KDVy6eF0FJ2V9oQiZ4B5Wr6/innuOolrZwfR0FvOzM7h25So87iCmpxZw9pWXMZnyoliuwRtKoNYZwOnxSe4pLTBnTnojDNptzWwsLh7B8vINTM9OIp4IqYgu5stwOCgL9GI7v6Nti4CaGwaLZLvAXl/fNBsTjQxk8EP3SjKuQWysbyESiaHRbEsiSGY3pudoyOSATBddnE3KnjEyMLNRLMDoyufEsy+8SP2RZI4nTt2DWr0meWSn2UQmldEGJ9a0UhRoXZifAWiOMuxqkycrykw8Zn6yQGLTIr+9Y8WGRJEkaHU4xdpSe83npPSIm7MAipuAN4Kd4ibcHrfYPkaNkCUkCOfGS3dovk4xX0G708b0bNaEjA898PO4u4YoVhqIxOfxz377D/DH/+lLkptqM901+GBcUQy/8PNP40/++NP4yjMvm8y6YVdAgMwvwXGv28Zv/ObPY3Y+iljEp8KWeb6MGqKbLL84f80ZHAIbMnWlakWfN5vOyB2WMzpkNwl4yIKSoSE4SWUyKiLCEbLxETlmT2azamTQ2TkcCeLS1UsqiBOJmGIXCGIIbAv5Ag4fOoyNjW0ZMWmGmEWJXBW7Ar3tZlOPZUOCQLyUz6mwYhpeKrsApzeLX/hf/jFuLG/BMTTGYWQzCYT5Xj0u4KGHTmHYbyG3tYN8nsDPCW+IXXUHFuan8cjD9yKVjAL9lkxy4vEQEoko3EMnuq22xVy6dxkljgpoLtXrRlwssTmG7Oj7vGwKRCV3posvQamaX3TWdRt2mYA3FIkICNNAjNc1pd3bmxuKRFLGX8BvOvrdruZMWRjyuDXabc30EtSScabCg40bnhteu1xl1b0PUQVAibiZy7JZTl4/LMAYk7W6tqbX4f3Ga4+uzr3+SOsXC2RK68XwBk0G79LSCkrVGssx5HYKqFbrmu+XcVt3JFky1zDeA5xHpoye750giTK5bpf3ew/MrJUr8pBrWVhFXjozrfd856/X30dM6X+wx4wDVqOo3eXArML19sofe3bRfr+dRh+v/sULcIwacKBtGD+NjBizIyOKtBhW/ZKmBnm24HT5NV5C528iK2ZTE4Txj9vFGVhm8A4kaeQ6EvCxYaaBduPQMDDSfr5/Y2BjolPYUJG81JJemvnu8ZgZw7INHDQ2Mo0wYUsLSJtGipGh2kybhZ4s+a2Z/zRmQ0ZmLBAgwyUrMcVhcki9bj/6BBHwoe/wYmL6EB56/O1YWDyDvsOn5lynT1McNsjY4KOcpYdemwoWxktt4KUXnsXVKxfQalYwHLXgcQ7gdQP9Do831zuCRMM0UgXEponwssWiGkMr6/PcpLKyU3CNGROZcftrz8DJMJD7v8QU8tBbNOcuYLZmoRXbQxm27RK8x7PuAmsV+1TyWmpeWzoukGopBgZWJojAsU2oWyypHRdiX7Q2+2dLtDWKIvmqaQo3u2wUciaWzuEEgC6Tx87rh+B+SLM0utKbrsMu2JcHgHUZjzn+7h4TfUYL8NlssvVDSaXdbmXz2nJbrgXKtSWLPDDrhjylmCNssZW8tpRk0OnBy8Y2WxWDocaswn4/fG6PGbWxpPM288t11oy8UK7rs0YPuD84xbYyK9ueAxZb7TC1GxVlzVpDeef0AYhGotpHtvMFreeKJeN4CV36db1bqhJrZpzHWNFGvHcpfwZUv5E0aDWaJubQb9yc3czifeqNmy7tnoM7L5Y3P2J/l+0N/v6dGNbxpxtXYux/mbuA9WAH/i5gPdhx+hYwrN9csPoaObD19NpUb/kZ975rJl3MKmw/+i1zPhzNjDQz12oxg4sh0GQPgFyxgFNn7sG586/iR3/sI1hZXcXlawyGhvIPuSBy6NDvdSMY8ApksaAMJRLY3N6BY+TGj//oj+Hf/u7vYmZmEqVqES+9fAUPP/QWNOtVtFuGVbn33nuxurqqApOmKLFkUnLh7c1NxCJRxZUYS/UAovEocrltyRLLlRxmZ7PacB579FG8+tI5rK5sI5aYwHYuhxDz3Y7MKy6AZhVXr1wWSzs1kdE8yOTEJF555RUtrofmpgXIi9UWtgtFAetUNqVNpd/uSZrUq7cxPTWFQNCLZquCdCqKU6eP6zk/81++iFarj4nJWUmjOdPG2Q57Y+LGHY+ncPXKNVRrNbS6PczNzaFWKeGB+++T4czq6gaSqQx2ckUBbpo3uV1DyVu5yJO1jUejYjEj0RDiybikVJShNts9FKt1Ab0Ll69jSzOwYcmtyU5p3gQOrK6SWQxha2sTb7n3lABMvVHG2556K5ZXriMY8CEaDCIVjUra56dDM2dgFVNgNmT3EGKQGNXC2SsCcrLITjfdIUfa+HpDOuM29TPmcRZ2CpiYmLLC6cku04V3IBdih6OPeq2NXruvgm007KHC4jQyjc996VX889/5A4xGnC1yGxmgpEych47gwx/+kDbcf/mvPmEZSvQFWP2UllJaPmjhlz/+05iaCiIYcMu8Ip/PIZGMq2Egx986Z2xdMhG7cuUyTtxzSixvuVDU8Ws1G9r4db0PmGNX0/Xn4DxxtaYolVQ2g2KhhIlMFlubOZlKkWFv97tYW1/R7C9ZVKoOWM/JVVFRHk7l3hLA0fFZJkR1SsFTks1zPonHdmNtDcl4HM1mXUD8+OlHsbFZw7/815/AxfMriEZiKlLzlYYVB+JQ9NTv/NbHMRjUUKuWUSmW0e0PUW0W1J3nfUBZMGehmq265rYq1SISvMbKZQFOVmECYa2WippSpSy2gtdBnBEyLc4tEfC35PRNuS7BHtcRNiVYRBFs8njx85NtbbbbmtMluKWEUIUVq28rD5LAT/92GUa0UCjp/72BELqcTaZBDKBZYoJaPjcBOI/h4uEjaNRqAqb8ohSaM6tyw/YTCHclp4+EfWLBeR54DTPfl8wwrw8aLt1YWpZDMXOWqR6IxZP4xtlzOHnqDFwWAAnQDKpcwdp2HleuXNNnrrE54/Wi3RnA7TPsDlUj/Ntmg5mzSBdzMnPhaATZzLTcaw/29Xr7yesB1r2Kbc+Qz5JqUh5r6zcP8Cb2v4NWrYOzX3kOTkeT0NMYgInBM0U+m1kCYfrS3StJ9hA+wEEHc2Z2GvaMZkMY9BH2uhGgnL5Xw6DfhkcqESNrl1u6k8YvlHvSKdUYCXEd1/qhyBArI3VAuSlbeQY8iRHa/ax8vYFAq204JKbRjrCxGOddCan1CcTGOY0DtCHCyEoZlpEModEM0JyGjCq9FLgm+TFw+DA5cxhPvOPdmJw7inrHgc7Qi+7QgTBN6qjG6Zj4s1iEM8EjDHt1OIctYNTF5Uvn8MKLX8XG+hI6rTKcwx4Tb4wrOgG2EJ7NlBu5r3W0LZBtmMTdYlAg1JqvkHswj5MlibbArs7YmPbSPvc2rhVY5Zvgl5UTyzVDxk48H9aewX1q7789IKhfswCrxk5sh9yxcyUgpOuI4Pc2VY7F5ptzYtg+M6Np4lu0b7ndUh2Zz2RGRwJej66fEc2suLcMLCMkW3ZqVUo2SWGYavMeVHNZs7H2jKyZJN5zRLYOizEaJPvvNiyw7cbLf1PxZuZ+zSy0YevNa8g4jM35wVBJA9yH6HLttXK3bRZYs94WeNXoxZDzpZYk2ro2ya42OX/P+XA65Cs7uguPz2NUX1znGw0EvD5MZbP6lFxTy9W6YnO4jvN5BbTZBJCs3lztxg3aGP+RYfX7vPoIpkEY1ZrNOVcCYHpI+BIJzL0Jl2D7OjvAMvVNfcitAOuFi1YOqwwPrfnkMZf1W72Bu4D1YKflLmA92HG6I2C91WzPrRnWOw+Uf1PMlsbMHw4KWMelwzPRFiZDTXVnA4EwRkOn5rq4iKazSSyvr+LQoXm1jMmiTE1O4xsvn8XkZBalUlHgh8vt6TNnNCNJ0FdrdmRcRODVa1Ee0sK9Z04hlU3jhRe+jnQypTzDerUiQJRKJQXGOJu5vZPH1Mw07jl1TFJdLqCUlMSiEUnAyDax6Iyn4jh67AiuXDqPUmFHOa7xSBLJ1CSq1ZZkwY0O59ZiOHXyqDJHOY9K45Sla0syWiJ76mYm3rCPXm8kFoR5nmTYspNZNFoNFRF+d0C5r2tLlCGTBfIgmQij32tK/kbGp1ppolnnjEYHTo9Hxa/X55UjMUsEAliyhCy+aQxVb7O440I3xNHFw1hbWVXxHgkzvmNHYNDhZX9+gIX5BXW47e5xuVxAIBxAOBbWrF8gFIXHF8LKZg7PvXgOl64uw+lmMehU0UzpJTv/xiynpg2Rsl2WVtlsAl6vA2978q0IhhyolnfgczhwdGEB05k0Cjs5FAo7OH7spJgjFvj9dkfmSjR94obEjdBmG3r9jiTM0WhCn1nGJi6zSXGr56bI36VZBCVH5B1YpHbanOUcolIsoj9g1JAHA1cElZoHP/Wzv4Zul9mMNJ8w8RBkUg/NZ/H+970bkVgUv/Eb/0aftd9rC2RRytxr9+D1jvCrH/8YjhxNYzRoSzLKa1cxM52WYesdBgBpbrvb1mZMYFmrVgQgZ6dnEAz4BTrJ6Ozs5DA9O60NmOwyrxkeawLXWqUq2Tc388npKbns0siMv8MvHa+uAUfZzIQMLDZ2VnWN0FiI7rvxWBKlYlFGRIyPYmebM9XoD1S4L12/gaNH74U/PIGfefofYGO9iPe+51342vMvIleqCfjyfc7PJPAzP/vfY3Y6Ap/XoQbBxtomIomwmFyuF7wOKH3NF/NIpdOScHPWuFAuKvuYjsAEcZwJlfyu3xdzzuKcecL2XBXPS6tpwCu76MxUJjtMV0hedzzvHr9PbL9xXzWy6EwqLeDJgovsPbNoqRigqRUNQ3jfUUKs2V/OWfEa4uxqo4kL58/jPe95N0oVY3rGphfHB2iORbMkFmQ83pwdbbW7YiuYC7i2to6JTEIz9pwpZfOFawo/Hx+zeOSoRga6ys+dUNGWzGSQL1R0b/O5SuWaZOHJVAo7xbIkjPl8Aa1OH41WB7VmkwkcmoXlqARncSlP1XXH/Fc5ewbFsExPzakxceuv/dSAGf3YL/+98zzX3u6w94ymhWlcT/dC719PDqwC3GKY7OeplWq4+LWvw+lgE4YGbzZYNQyrZg+FZvjb/B4VA344nGGMHAFNEdrAh87uXifw2P2nkc3GkC9s4sbSJWxtb+j7I2aXcg3grDiLZrJTyrnk3NxQYFmMljY5c6BkJrX78a2sEGvztU1ujMutycW8mSHZm+81cNsGqVZu7C74NQwb8yc5r9wfOODyBuBwkiHry1CQ+dJPvP09yE7NIVdsYKfcRL0zgjcQkTJH84UYIJmIYWYqg8lMAvEoRwgIWPtSTKysXsdXv/x5PP/cV1DIbUI5qDS4IqNqzabKd45iXX1ssqp77LZFCGvkxhTZhrkzyJIuvJYxk/1zC7AJAO7j783pNDmxdgPcnh81TsSWlFesmwVX7Qb7mDRTmaW8UizAanC3cXq2mwsHBqzWiearcZ0gwOM+JEdijvcMLAMnXjMDOgvTW4GNyL7WR7GsPBg0DbRuyPHPLWBoSZXte8G+Gc0xta55C3jaQFZZ0Oz0y33amPTZoJLf43oqyfr4jW2dAzYKuW6FQwEEggGplEJkThVHZIC5aQzuybHNqbFk+RZgJfPJ3Fqa2nHUi2txu8s9rI6g368ajOs/13VK8Xl8CP7ZPGejUbPkHL2y9nA2j7h2qkEhAG/eA9dQmS9ZkV5Ux/GYMVqHYJpKI38yhbkn33bAqtx62JuU876xF7n1ow8CWO1zdyspsP2sdwHrwc7GXcB6sON0YJfg8af7qwKstzZbMgWM2Uxv9WUvt9Y8hRaWvcfG3EXMpfqaFXM5aYBTxeZ2TjKpBp13E4xbcKBWamh2YiqT1eZIm3IudGTVOgN2kBnWbcLRGW+ztLImmWKn2YeHMQVeJ77vw9+LL3/pi2hbMuDLF6/irY8/pGKR8lTOxF2+ckXsF9x9zRsSqJEJocyUstnl5SUVfTQPIvtChrfdqstgYWHusAxfHHCjyyywbgtTyi/tKU5nemYK2UxaM4UsEOlUu72xjYX5QyjV6kgk0rtyWbLQmYmU8iSTqQksLa0i6Ato/kJSsmEPmWQcpUJO7HIqmUGr0UKz0UUwGhMbxWKYQEb5jF06xjLOwisQ3O43ceLkURS2t5BKxMysK+NCghEVOfV6Cy6fE/2hYTfbraZmZMla1hs1HSMZR7HI9kcRiiawU6zjlQvXsLVTxMjBTNIRypWyfh+SK9MAqSw2IBGPw+d1ottmbAgNm/xIJQO47y3HcOb4MZTzO8jEY1iYmdkt9AkciqWiuqXsXHPz1HyqzytJcaVS1kbFGbFMchr9nplnIVhlzA5nCiemp7TBci6RObz1WgmVakms3ER6CpViAW4vNEO8U2zDG5zCx372Hyljlxu1vTm6nAOcOnkY3/nebwNNKD7+a/9CygDAFCTcIMmKB/zA3/mfPorDRxKIhMiqdQUy2KTgcSTQHo56YsMbzbpuIJlBuUwmKw2v+Hk5j6s5OcbZ+PyaLQqFaHzVQ5eMoFyuA8qkpVETr1mvn/JmdqUHmhcmo0g5Ft2cOadMMM97sdGuY3NzS+YgZG6OH7tH1yZNVx577FGByzDZ1QazYGewfGMZXl8UgWAWv/rxf45jR0/gb/7wj+Hc5SX86q//Jpxwo99p4eTJBfz0xz6KgL+NVoP5sEHUqg3Fy1CCTLZ4eXlZOcqeQECB76l4AoWdPAJhzpUzS5OM5lD3H+83AlauJCy+aKbBRhGLEBpFcf6dEmFe7wSJBIuccyKBxSZNq9tRQ4aAlACU4JyGVASOO/minIRZNPFnvD5Yn/DvWCwhIExpNtlOzhATROp4uTkbGsXk5IReb2lpCS6HW7/HIjUSjepapfqDJmeMyyFA5r0zTQZZ7EBfcREs1rS2ZDNqvnEuuN0dYidfQDo7iWA4KqaDKhC6DnuY1+z2olAqocoMYzZU4MTKxqaiici2uTw+yQE5B87ikjE8LBp5rVAFy3X2yJETt59hfc2SbrM7rwWtr7/F3QxYTe3HAnnc8d48w50A6/59plqs4NKzz8LpoEkf5yqJLKm+IZyi0ZaVg2lE25xQxXDEayQOpzsilpUhV5zlZ/sq5HXg+z/0nfje7/kusKf10otfw2c++2fIb28ht7WNSqlsclMtsxwPmdm+AbqydxrDpzYTaEY0LfBJQlWSUjsf1pj/2LO0OjKUJY+BV8336oMbwLpbpOtbFpOoFiAjW3zAyIPeyIVgOKZ56HRmCsdOPoBGk2fcjXp7iBLdvV1eAXjeE+K7R10komHMzU7g2JF5zM3S5IzrBM3UKHl3YmtjDS8+/xy+/MXPYuXGVTRqJX2fE6U8DgJdfP8GhUruatcH+wGrCXc1elwj5TYxOTZjZCTFFjC6VY3Bz06G22YdrWO/2xTZBauGzTdv5OZKRuuJDVgtQys738CeAxVg1fl6fYbVfE7DctqAVaMWnY5hNfmf5OZkAY2x4Kg3FJvNw+STHHiktWW3rhq7nuQ+THmP/WVplNXEUf7sXsPDlsjaDR4BGSveRpJaC2xyL5F03ZYhW67JfH022NUgtGTD5vA5EKKzL8+uovgcagrbRb6yfgU4zTXLPdi0LqzGAY2VfF79DtdzNpw9bqpZjEdG0/IkoD8I90U2Jbhfcf+NxiIyUuJr0UuAhnZsAnPMyOemksvcYxydYrNAWdacK1Z00lA1DNdfugTPv1HAah/z/wrA9fUAq92kMWunda9ZzZr9a/JdwHowIHYXsB7sOO0C1vELz/7VW7Gr/NmbAaxvlF29nTOwLQW+vRjMAFa7U7kf3MZ9dYRcFUXIrCzdEJC7fv0aXF4vypUmDi/OYHltDQ5PEL1GB0898igunXsFjz96P1rtCi5cu4JAJIVirYVwwCdZIjNL5xeO4MIrF+Ri5xgOEPB78PannsTG2g1sb60KcM7NH1LA9KuvnFM3kEY8i0cW8Y1XX0aulsPkVBYR5hMOhpibmcHlSxeRSifQqFVNhAgBIaV2I+D+Bx7FlStLAtIEgX7XCFvry1g8fgR9xxBnL17G9NwsgmEytSNJVmgItXjoML78xS+KnUylM5pH5GJOlpnM09HjxzXnduHCBbicAVRLVUXyxCNhFHa2MZVNkR/QAp3P5TExNS0DF0r+AuEg6o225tVsp1MefzKQ8XRa86Vc/MnMEdzSwIiMl4fRMM2aim12O/P5HWRTCSxdvSqgxA3s2vIyQpGwJEaVahMz03OIx5O4cWMZ25t5xe/QDGinUBCjVyg1JIsj6CRTdfHCRbzrPd+O5eUV1Joml9TnHCCTjuHM6VOaGY6GQ5IKcdOSC6rDgemZGWyubyIVjyMapCEEY3d6qDbKYp9ZBHL2MRiI4cL5S/j8Zz8rmSzBAx2VH3joYWQ429jrwO+hgUQHxVJestzFY0e1+RH0bKxxDtiHYCSLp3/un6FS76iAJODnDCmv6GNH5/Bd73sXJrJJ/NKv/Kbcpel07eXm6fJoBtfvHeEXfv5vIZ1l9qaJsdnY3BJLTuB273334fK1y8qPY9OEszbZ7CRKxTL6gy4q5ZIKAhY8sUgIQZ2viAAlwS9rDM5yGkt/M5/63LPP6v2xyJC7rN+Pmdk5OUaTXaYBE0E8j3G1UlKxRqaWDoqdbh8PP/woMsksNjdzyn8lYGz3aTREFUFMjECnN0K53MYf/cl/wQMPPobv/K4P4vp6Hj/+N/+2QKR7OMSjjx7H3/u7P4RQaIRKLS/FQKvZRcAbQDqVVcH2/PPPY2pqSrJZgkAWFDxf4QiZUJdml5ivl81OCPCRMeV5ZgYuO+l0iKbhmDJqWy0FzLMIEpOPkcCrmll9w4zxmFNKvLa+jiqbFnQXJjD2eLC6siLXbB7HRq0u6RubImQEeHzZrOGsPY8rDcuY9czi59ChQ1hfXxfQJZsSjSZVSPk8Pty4tqQGBd1+5w8tYGMnJ9Y7mUwjQtO2fk8giKY+BPSMWsrt5BXhxWt26BjC5+M9M5C8c319B90hsJkvY3b+EM6dvwiP169Z3IceuF9NNcq22YDgvC6rXkqOPT6nzFPYkFO+ZG8gkzkW5unZ4/D4X2eG9ZaL+60L99tvc/seb0vXbPbtDTzd/ofWiiVcfu5ZOByCnXAOCb5YuDNTsyfQapgnAlg6ogYxQghOdwIeL/OJfTq2vA+IBmMhJ374+78LH/7eDwCOLjY2rqJaLWJmehIrK8t48bnncf7sedxYuoFKmcoNFuJd8NXEsnKlI5M1ZgLEBiMbdSzw7cKSn4PNPJPbuifr488JHjRXaM0m7smIBd/gEhNpDb4SIikSh2wlP6MLvYEDsUQG95y+DxNTs4pQGg79qFTaGFJO7Paj3qFbNF27A4pBo0cDbRPS8QhiYT98XhcCASei8YAaMn4qOST/NbOr169exBc/9+diW5vNssAu/wR9Pjh7XQFYqXgsNbb5vEaOu5sZawNWmQ3x2O3luhrJ694VtZ9hNS0PC4jajOw+wKpjaV9rY2qw8evUBqyWp56VXWoZXVlqApthvRNgFXS25MEErIplUya0YSKZzcwGOUeRGLnGdYrO/V7m0Q6Yb0v1jgH59nVu8oItrC05uM29Wm7D9s8sGboN2nb/tmXVfJwFWG2AysPLJq99Tdp1J6XRBHysifgYjjNw/aTCiciagJXvycSyGZDIn9sZ4ly77Pl9WxosyTrnVQN+HQuuqfwe9ySaWbIpa5sx8V7hyBYfx3YTmVQ2XDmqQmjMhiBTAjwuo3jjms3mJmsN7gE2YOUeYb9Wp23Wbr43MqyH3qgk2F4HbwFY7wRw7GbJ7Qbn7gQPDgJY92OGWzGtdwHrnY703n32X6EvcbA399/So17PdOmbBVjfKFi1u4Z7DSZrRkgmb/vLh5v/3z7putfHfmT/M+SqoVVcwi6D4PwAACAASURBVPFjx7GxuqIC8cyp07i+tIRKtYxYMo5qvYEmu9J9BxqlEkIuB2IRDxYWJhTsvbKeg9sXgt9vcijX1rbwyEOPYHV5TTKfeqWEoM8jJvG973knVteuY2VlHQ898hheevlVVCt1zVlyxo2h2GQ1b2wsy3yG5jiT2QxSyQRyO1uSfLr9buRyW0jFEiqUjx0/jUAwhosXr8LLDbjfgc81RDYVwQc/+F24trqEb5y9iBZlQZrFdEiOPCBjnE1jMjuJF189p5lPzmskU0mZFjXaLQE0W1a0emMDPrcf7WYd87NTMsGZnZnEzMQkLp47LxBNNqVP8BfwG7lgoajvcePJ7xQEUMlyNrs0Zhko75bmO/F4Qi6qlEKyi8kygJsEpVXZVBJz01O4ePGcKbocEIPcGw3RbHWwmcthIjUhe8p3vu3tcDrcAiP1RgvpTEYmON2BA88++zxq1Zpm6cq1Oh579K24fOWyDEG4ccsgYzBQccTNj5JFSncJSPhzNhXmZuewvrGBo/PzOH3iMDycsQ24UK4VVAyxQcH3yAgfSqxoHPSlL3wBoWAYPr9PYOFt3/ZOdXXpGkwJJ41W6G7LYoIbXLvVl0lQrzNCdmoRP/mxf4Lc9o6KQbq0JhNxFEsFeNwj/OzP/CTi8Qh+8Zf+kcA1X5vh74dmZ9BuMe6lhR/86Ac0x0kwTim6ImticVRrVTOnSVWb1yl5+3PPPadj1mpSrpqS1LBSrcrlkA7J7ErT2CdAmVmHM7AeNRoI9MhW8B4gq825XUYFkZmkdJizjX7l5aXV1WfWYiaTwtmzr8LnD6JYLil2Re/H4UQ2M4nCTllda+awOr0jzaHOTs+Jwb3n5L2o1Fr4whe/Bo8vgvd/8Hvw6oUl/NRP/wKGXZqJAO946l585MPvxcQUs3ibyBWYB5vE+vKGWGKeUzYICPTIbBJsq8AYAYGgRx1xAsCdnYIeTyDK69MGq+y48+ccFeAfyqgpcSXTefnyZV3zxq1ypOKJJmEskJqNhthaNlTIdpDNlByOJh4Op9j/UoGS5IZka2TTyBiQFVFWa8CYMzlcnIUO6PiyycHzR6OjSqWGRq2BTDKFTrMjJrfZ62Art40RY34ANYnIJPCz8DyOBj2NDFDuS0kvAdb8/Cw67QbyRcqRR0hPTGFnp4wL15axmSti5PKyl4bByKnYLKkV/B5EIkGNOXDd4P1N5pjNjnq1qmOTSqXVqKPTMA1yzi4X0OgYo6Jbf90ZTd5OEjz+/d2ibhesqky2WEPDwLyZr3qxiGvPP2PaomLUXGJXjaiyL8k9+T6BNotdHY4i8Ph4rYfRh1dzrBxM59oWDIzw0e97L777Q++Fy815vAbc7qEaDPxTq1Zx/ep1XLhwHhfOvYrVlRvIbW+iXi0K9IlhIvNPwzwxjbZDLkGZmV8U+LLmHcU+WeuqATvGVVZsmcWq2uyspKtk6KRScugxOm80mOJMutOnOctILIOHH30S9z/wMIKRGHL5MlqNAaZmDhlzr2oN5WoDjXZX7uv0ZqBSJBoJIBENwTnqossIpFEHQweNBVMmv7nZNfdGrS4Z69L1Szh/7mWsrV7F9vYqWs0a/B4nXMOO+F7jBERTIQNWd78sFlXv2fIOZuOVx8YGT6o7LAaeUun9X/yOMUIyc4xyerb+7Adgu8X7uLzLekIB1t3GgGG/jSTYzK7yy3hF35lh5fqhczgmlWXDmM1aNTEswMr78MiRw8jv5JDbziFIN94ODfv4yJEaEvbnv9XnHv+8+3++Xxpq31V6X68p18yeS9aWrz2e6cvmMtcOfhaud3bONx8/kclov2eTkIDRni21XbI13tJhPjf3cZPfzkaZXILlWg7NrvKL/0/PDjbCeW0TuPIzcM12ec3xpHM1x0KUs12toVauKJ6NeyI/kmJwOALR7hiXYKc1s2uNWdiNaDYP+Fl9iSQOP/WO3UNny8dvu/68maXpTlKRN7DYvRHA+npPexewHuyg36kBcbBn+WvwqG81YH0zYFUL5/5iZjdMff9JGV8Rxw0mbg1YXd0C5jJ+OfL2OmTGAvie7/5u/PEf/RFm52awub2tPM+eh+Y7I2yt5JEI06QoiyceJ8taw+l7TuPP//wzqDZakkiSVYpFkyrMGtU6WvW6Ns9IKKD80YmJDDa3GcsSQKFURS5HoxYfTp48gevXr0uSt7m9IQkg6xhK/tw+D/qjntg4Lp6cC1xYmMOVS1ck5d1azysHkjOQqUQU87MTcj09eXIR5VoJ7d7ARFbEk+q4Xr18RaYzdAskKCw3W0hPTKgoJ8PJTfPa0g25JBNAsKivlesI+4NyJqaREz8PQcfO1rYWcy7KjAApVesq3mm+QuDLOVYCd35Gmj2ViyUZjJBppQELN0/G/dDplAwWAWMsHtX54IzWiWOLaFSqoCNEh66s7NJ6XIpgoeMqWXHGPRgpbkrsFLvVLKZ47Ph5MzNzZsauQca2oGzUhx5+SO6nZM4IVv7o038upofsUoHHMZWVQQ6f58KFS4gnaAzSRbfXlilTIuQXcJ+eyWA47ODI4jxG/S4iAR9qxbwYzmuXrmB7awtHjywal1yfB4ePHEWlVtX5JVDiJhqLJ4w01RdAbjsvKRQbGfXGEL/5O/8BZ89dVtlJN012zgkM6Jz7gfd/O+bmpvE7v/O/KwqDxQaB672nzyAeD+Py5VfwkY98AC5vHx5nD51WHcePHxfouXr1ikCVAT01lMpFBIN+eP3SFho3XAaje3zqQl++dEUAh+eN0llu1nS/5fnjtUzbft6mBHf5Qk6MKOXi0WgcG5zl9NKMyEhpCYQJ2jjbyudhUbG0vGRmjT0ezM0toNcZoFFvKZqhUi9phpasYzScQCQSR6s1xAsvnUO91cff+L6P4MVXLuNXfuWfoEuXaS/wxONn8O5vewgTkxFEon5srK+pWeNx+41jrWZ+e7uGRPZcFVlkvnc2Osi+MiInGIwo35ggl5+BDrehMOe4jZsv3z+77sw9ZbFjm4qw6CmXeH1N6vzbskuOE0xPz6ioolGTxx9ANp0Wu8Fmi1yWw2G9HvMp7SKUFzZVBnwNGoEcOXJEc+H8OVlinkvm5HKWWNL9Hk28RjJgC8eiqDQampfk9x579BGsr63JjZvrUygQljSZM6ecQyRbWm9UNY9dqzXR6tFFuKE/69t5lGoNRGJJGZwpWoqO0SG/4lVSqYSUGmQl2IRoVmtqkJHtYPNGM8DtjpoRpYFf4Pf2gPW1G68p8Pa+fxMw3Z1x3U/NmgwR2xTG/u3bNWLvtN2bPWmERqmIq899dY/pkamSYY2c4EgDm2ws1j0YjgIYjMIYIQZvYBr9YRD9oRdDh1trJwFhMDDERz787XjXOx/HCC0EQ4x/8mq2nXPVNHGJhMJqChXzOWVJc6zg0vnzaNZNQ47NovzOjs4FlRBk0gnYqMDggas3q3A7PMYMyjLOkWmMJZ2kUZPyfYdkbQ2Q5s+VfdluaA2SuywB60ipsXJq9/nDmJyew2NPvAOPPf4UkulJON2cQeyiWm3L2DASjes+rLVaoHGXN+BVY5Z+DsyN7rRqan4wU9rrc8MboCkOVTd0DqZBXRMrS8uolIqSCTvQQS63hkuXXsX165dQ2tlEwGVANe8XgniyzYKcApe27JuAm+fKSBk5C0yX4HGJo32R2YB1vA7R0wtoElbuA6wWay3m2pJKCsgR0FLCOiadVQ6rNUstxtbOVjWjpMZnWtf0wQArn9s2L+Jr2awrm15sOHL9orLj2PFjWFle1hrMkSKOfvC9jkuqZWSlJsWeWZWdMSpsb0cyjUlAx5k1ibLHblQ7j9h29hUYJyC1ck/5fBwh4TFho5gNO65zbF5zbbOZ4nQyqZNoov96u/Ow3DtyuZzJde311SSmkscoAKB6wzhnMzrMZENTFadosH5PLsWBgFf7nXEQHsEX9KsRGw2b6C2C5H6ro6Yu1y82cKmkGfXN+2ELhI1cZX8POZZjXp+NRR4Krvn+fYB1fK25JXj9ZgDW/QvmnRa4sZ/fCbDartR3esq7gPVOR8j8/C5gPdhx+iuZYX2joPWNyYHfGGCNeXuYjLklTWxSHlMs4Omnfwa/9Isfxw/8wIewsbUJp8eN80vXsbm1g7npWZkVhYNuLMxlMew1kI7H0KwxzoYzlsxK7MtE4t3f9m6cO3seAUog8zkcO3pE7OEXvvQXeMu994tl3drJY37ukIDL0o0lbGys4YEH70e5vAUfZZrdgQyEaGJCpjIUDqKlOUIfOj1Gh4S1ibPzjK5DHWbmTx5amEYw7MPW5hqyaWaEMifWKxMUZZEKtJU1/zo/M4cIJbqNujYGAk12vdmc5iLebvfUnfU4nDL+KRV3BGxYtNDAh+YEBC0EJSxGKW/j85hZDp8kkNzTubBzrpLMYizBrMyeQI6KuaFxiF1bW9V8HeNYgozW6HRkWMWCi2aM5XJJmy21Y2Sl/MEgwpGoQDDBrKzuXaZzSnkz41kYHTNzaEGggh1oMr38Ppllfu/69SWk0xn8P597Djc2S8pE5Swyu6Q0jimVKiiUKgJnbLQzitXvdMPvciERNewd56wOH5rGQ/eflpxt1KpgZemqGMZ+pydpM8GLZF+WyUQ0nkAymVV8SJ8zoMGoCrlgKCzTHhacjfYIn/jUf8ZLL12wQuBNEc4iyedx4n3vfy+uXLmIKxeWVGgoO9brxUQ2i2g0hN6ghcXjc5hZmECnWZQE+ZEHH1LBRGdsNhPI2LYaNUX9BAI+xOPsZntMlqjm2EwHmeeQmzZNrFj8cvMnoOU8Iq1NOKfLAoBdaH5va3NVTQc2L7ih0WmW1wXPs+a9hzSAmpTxEM//6sqqInZYVFGq7XV74fcFVbCwaGX3ndcPDXz8PjrwBvD5Lz6DgcOND37o+/DZzz+Df/Nv/wCDbg9e5wg/+AMfwLve/iCarTy6/aaySTmDLXDdbmN+fl7FB9lBvmc2TVi4sPjgTBNnjnn9MhaCzrqM7WEUBLNhLZcWXfcEYQSr/P1Ywrgg8zPyM/O5GF7PzjsNO3jN8/7jvUcGgeCYUmSXhzPETTUbCMrpskzptzm20Iw3c4r5cz6nvj8aIRFP6njx3uNnmpjIGgmg5VTK11bxxbm00RCBSFRybILvd7zj7XjpxReQ38lLbtqst2RCQ8k8o2x4sfdHfXpdqdlAlUK10dHxrrf7MpaLJZJYy+WlBuF9PT1F1/KB5M7lUlFGUpQLs4nEm4omX5GwYd01y12tYProvQhEGFF18K89wLrL3+z+8h54fS1gtQ2W9soC6193JnFf8+ZswFor5A1gNbBFTKOsfgiCRgSs5icDsOnIGJso4EzC7Z3EYBTEgN9zuI0T7IjjFCN89Afeh6eeehAORxfRmBeJREhO1sVCXlJOGjtRkWLmCelIHZC0m9c411uy54yvosKD55sLD+9ZMmpcrzc2V7G1voWdnQ30aNQ2MiCKbByveT8bV14//My/DoRNk8ThUJYu1RE8xxzjoFyfygrud5FwDHPzh3Hv/Q9KChyOJLV+co6d8m/GXbFJ4fUGtKfy+fy8l5ieRgNAGQH1jIpI6qkRRgTUBF0OyurpPexBu9nBNl39mw017gIB5lzWUa3Rrfo8nvnKF3D57Mtw6Dl1RtSAYi4pjxedlXV/WGwngaBYMcuL15g27fuiTNZygLV/cpP0ddfYyQBSe5bTNC0M42nLrmUQZMlP9X1NHhO4GYOu3WzW3dlgw7QS+u53CbZVAfQDICAV82mBYVa93HO5hhM8sfFFeTKPwdzCPI4fO4Yrl69ga3NdQEvmS/ycfNNsVFB5Y80xC5DYcmcrZ1Tc9Bij/BonNAvQ7zKuMiCz7zdzw+k+Jki25OdcS/n+WXdwb5jhCM72NjY2N/R4E/sVUMwTayB+cU8xrvN0RXZrPeUX11ruPYpLUrPFzKPyi41ArtEygLJydPUZeU3SHC/gMyZ7w76yfylck/e1y2WuoS4jCRtSsnBNZnPR42Qzp61xGTb9+Bt8D8aEyUix+T2+bjidva0k+P9rgJXXzJ1mV+175i5gPdgedxewHuw4fUsB6xsFqvZbvhNgvfmj3Vx57C2Qt35UKjRA1NNGMZfHoNeRpfn3fOhD+NSnPom3PvEYvvCFL4hVO3z8GFKZScO40hBlNMDxxXnk1m8gE4+K1QyEIrh85ao25R/+4R+VdJHFwo0bSziyuGAWZ4cTL7z0DZw4cQ86gyG2tvNaCCk15OJKia/f50IiRXfFFjy+oBx4GTLJGUXKEGmUQ0nwwD1UHuTD9z2MWqmKwnYRM1MT2NrexOWrF/HgIw/g5Ze+julMSoX4/KHDaLdpEOWU/Idgyp41ZHefncpAOIRwNKpNkyCaMTBkbrgQH1s8pLlZzs2RkSyVCmKguFjReEdZsg4HEomMGFk+zuf2YmZ6VmwiN5tCjiY+ZKhCSGVS2s6DEeZGVrWXcE6PTruba6tIRqOYm562jDCGqJbL8PndKsA510dgTfMXgvCZyWkVT51WSww2NxNuepw54Uxeb9DW56LjLTeRWrWujNVWo60Lg+zXeqmP5169hrWNdaQyU6hU62j3hwgEI1jfzMHtDWjWr9EsIx2LwwsXKqUCjhyeR6tZRr2ex4e/+7/DwmwWEf8IO1vrkg8xZuTo4lGBFJZcLFbIpEfiGaSnZwUISuUmXN4gLl66KoMHAkZuoMlUFn/yp5/H9WurGA2tYHqrUIjEQ3j7O56SrJZZu16nUzPADFfnhkyZ04l7jiKaiqAzoMESpVUuJBMpdYdnJidlaDQ5kUWv05HsPBT0Iujr69+M/qGTca1WUf5t0O81GaqFgo4ZCwaqD3isJyYnLNMN164jJh0oO82GCoZGjYVzSQwtJduUGV+5egXvf//75f7L655FKzvakSgBDRkWt4wtBFhDxtCiUubcM6OePGg0+vjSXzyHeCKDJ576Nvzhf/y/8LnPfVlgz+914YMfeBcee+QU7dPQ6TbE7DI/lPPUlN/zWmWhwQKETCALH3a/7XB4Fqh8fTLGBHK8blhs8JonmGTBzk49n4PvbWdnR0ZTvOdlxMSuO91w3V4VUefPnxcjqqzfdFogV3I1D+9pH1qdtu5TAfz+wBgzhcPGGMrnMwy92yVAy9/n/XT2/HnLudsrAM7PwPXBRAYZ1ofv49q1JczOLaAiV2hTaLIws52g+/2uCq58vojDhxdNU4L3a6UmSfDcoSO4sbopQzlfKIYrS8s6L72hQ+ZLxVJJ89u8bvmafp+5fvk5WKiRfWDRxuOn4+uhKVvbyOyPn5Kh0xv7stf5cVD6OuDVdsu9SfZrlwV28fzG3oEKbgD1UgGXn/mKFWRqJIRixSjjdnDek1jdgYGDgJWuwJSOp+DyZjEYsjlGwMrC2chtOXP9gz/4nXjf+94Jj3cEj2+EWMyHWq0s52i6VvMF2MSQXxCdX4dkVWs6tulE0siCFXnj1HVG9QVHMJj7zWuKa/2Vy0ZOu7K6hJ1c3hSdDmBmdhZTU9OYmprBsWPHlJNsrlO6XXtMbnO7oXk9NnC4LjHSiVm6wVAUXh9ZYzLKzEP2yKiLT8wGlGb4yPQRSHF20enS8/b6ZIG7Wl8Z0UQzQYImgj+aDVHdxP3P6/RLiknlBV+b/hD+AGfJecx7kkWvry3h03/47/HKyy8in9+Gn3smjy6PB5ujNEm0wA3PERs8knaOOHNv5KL2lw1eeWz4O7bkVufezh21QKfYREsNxve9+7Vr+rRXycgV2mYfeQ75ORVBZIwbDZi2MlrlU2FFv+xTmu3OJqpLY/2eNVfLz6RoLYcDO/QPIIup/Pauxn/OnD6t9eL82XMal+JsJvsDZu63LxBvOwIbl2SjUFDOr+aBjWuuWHlZGisI17x3m1W2Z3ytgzEu/LcfZ/9tuwcTWLJxw9GUhfl5bG1vYXub+69phnItZIwRFTr/L3tvFiRpel7nvblnVi6VWfu+9j4bZgAMSCwECBPAEARFhWWRJmlbEiN8wwhF+MIhLxe+cEgK2xEOXzi83ch02FTYkmVRpiVKogBin33pnpneu7r2vXLPyj3T8Zzv/6trGt3TNSAkkXYXY4iZ7qzMP//l+97znvOew+/yHVg3WZ9VP3nzrqzlvpSYtYcGIfUXzwj3zvbmlpNxY5wJU0t8HZE0CUwFnW9FExOviAKK3XpG9A9flaYgIyPhB8eUGkiqycszyvpL/YE3A+eHZh7Z4hoZIPJsdMyWTkmCP3bl+WnYVXcB3Nv+tIX3qYP6OIaVURa/GXP62j/qOz0FrGfbY54C1rOdp8cC1o+TTT3JdOlP87w8Dqyq33XK7ffB1/tkgPXyQs5Wb7yqOdGdzS17/soz9tVf/LKYPgpPnFIBbrI6D4ZsZWNT8r2jAsVDy2KRgPWaZHeFLKJ/IrawsGi3bt2yz37mc+psjowM2/WbN1T4xwaSli/WxEwATHJDIzLS2d7ZkgQFWRSy39n5EXv55c/YH/zBH1omnRWTBbhMx2Ny5kUmu10q20GhaolwzJbmF21jdd1yg1nNIxbKRVs8t2hHh3tWKxcsGo7YhQuXbHh4VAUw/w27hsmOTAzSA3K1xSyJ4xgeG7NYNG73VlYkjx0bHbNW69jqx1UVJriRDuayWvxZlGGHKNaZZ9zbOZBUhg3v/PIFZ9IgeaKzp2RTWVqaF/PJbCNGNBTtkQiGD12LhGCKa5aIhK3XwfBmTEHeMgBiTrTV0CyoJJvTc3aQL1gilrA7N29pQ1FM0FBOt0QwjDspGbZhyZs31jZkKoRjMe6nZMMeHBzKXOfqnS27ubpjjVbLQpG4ZvMopDu9oB0Wiuqa4uoa6DVtKJ2zocyg1Y+PrVYtWTRiNjUxZOlExNLxsC0tjlkiFtUcIoU8YeQ4yY6OjFiz6YBPpdWzjd2CHRwWbHsvL5Y1PZiTEcrgYEb3Eq/b2jy0t15/V+C/RTwJeazWt/GpUfv8l79g77z7jt2/sWqxoLlcPQrBbs96waCNT01Ydjxn/VDPAiGYXNxFmbHrWzQUVc7vEZmg6aScNi9dWLaLi9NyqG636lavM18dsma9ZtVKUYBkcDAliR6STxib3AjRQFGBQJy1kU7T7c8f5pX/i1xbMtdK1ZrNjoArxlwzM7OaGd/d3FL+LYUw863MYlJsACJh+2gQtXotARwA6zRzcC3ybrP29//BH9qlyy/YZz7zOft7f+//tjffeNPCcpWu2l/9a79u585NWijcttpxWe7U+aOi5PV0hWH//Pw+yZ9hmDwZF9eA78Q6g/wYGSIFEqBxZHTIC46ny+469b55EjOsAE4KcworwH21WHUZwtmswAPNhMuXL4vdZV6dsqLd6dn8wrzkwX7hphnbFiZcx8rD5VgAxbw/TQ+YBkBtIj6g+SzmgBkTqFTLUhqIxe4CZMp6HmHyJ6anLBFPah4+mx2UcoJCbGtrQ2sDM68YMvHaar1p79287ebZFQ0VlYoklcm5uJowETcdqxzXrX7cUBGH4kPOyBTAIRfBI6lhOCoXZgpgFZwUmvW6ZKVzy+ct6cntHh4jdXuHVwB/zB7mWFU/SuSjLwQEPsoA5PSe8afZo6r5I7v7+qunAlRADsiA++Z4FoBO1Nr9iLV6cbNgzqLxMevaoHUArL0oNKRe3+t3LDlg9hv/9tft137t62ZBFDuAzIieP/kJhGEzaTYGrFgioxcwRxawa3igMOG6AyhQwqA4cJJX5hhdXiWqH64NOc2l4qEAAfcJf/fCC5/SiAIqD8YjmLH2pfrO2RnmE3mpY5F7bXd+wSudtmfEFGIdYuY9IhUNzuOtBs0gF2+CszodShq1Yf5dLJsDSwBXB/YBRK4BxufSNAr2wx6W7Yv54tnDTC4SDVjtuGKRUN8GUwO2u7Vu/+Kf/1P743/2R7a+tmrBbsei0LaAZYEqxXGePGuaY9SffRQd+IZDvrTXB6xiFp3e9SOS6tMxqb401wE8x+Jq7tVj8vzXcm67Ac9FFmCqsWA3G8w6r5liNVweSIJPs3CnZ6/l7KzfQckUde7miQHb2tl28tceZmeuEYDRJGvS93/0I4toDtnJlyO46gPuGav2ImzEPnouvmJwPZAu1jHoWFH9PU2GUw8Tx376+B7FsJ4GOQ5MdgRO2feVN1/EYb+mkQbN7gPkmUP1JME+i8m6yb/zO6yt/I5voiQgmkyqgZIYiKtxSr3H5yk2p1Z1ai/rqxHONWFECSALYKWZ6nKknWScOEDF60ht4yJ0RodolLPHNXWeFd/HMQBsparC0didu4HhUVv+0lfcEvQIQOraEz+F7OP00vfwDOspSbBcwj/B+z8WsGpE3L+qpxomD+eOecf1FLCeDYg9BaxnO09/7gCr/7Ue9/Cpt/vQc3/6P5cmorZ2401LDRDEHrGJsRGbnp6xRAJJVESmIbB04V7Qfvz6qzY0Pmqh2IC1kTi1OlYp5q1Vr9pwNmXVasFefvll5YZev35Ds5XDoyNWrlbs5p1bWgwBrHPzi/ba629aoVRSMcysBmsWsSLVStnOn1+2QuFQiy8AkL0gN5girMN6rZpdPDdj9UrR1vbrVqph4nJsF5bOWTrFMdSsXC3L9S6VSWnestOuWzwSV6E7nCNb9FBsH0UwjCM/yMxgvdgc6H7z3XDHpaiExXSymo7ANAs3IE8FOXIz5joUW5KWmUug5wp/AG+VObdkWiwVM3srK6tyH56dnpEUl2zaDC6r9Zq+59z0pLwmZSkfDimmgIIT5jCVTloqOSB5ECzc3v6hXbx02d5655otLy/btffeFRPIAspmNTM/p3xNwG9ucEBgHuOf8YlZu3PvvgWDURsdm7J8oWTvXrtmb167bY2uk/HEkyldY2ZKC6WyZbLOiAowmB2IWSwUtUzSMRUcN+el26oLrGYScWUofuWrX1a8CzNkFH2wqsxzcm7Y5N95/7Zt7B3JdKiObLTVseWLlxXbEo7mnwAAIABJREFUQnHBTCNsWv4gb++9dc16zbaAqGaSQgEbnRyzC89esvXNTVu7uWZhDCOCLmMW0EA3OTs6YpMLMxaKh61Ow6HVUMFE6QSjhnlF4ehIhSQ5d9ViwS4szNvc7IxMm5hJnJ2dtHg0aL1u05aXF2XE023RvSYDl3nVAxvMZAQKB5IJbcDcS7giBpnbI5S+07JEJCETq0azbflS2cbGJ9TQiUa4zh0bHR2yqoyQWiq4pmdndf/A8PcDHSsWS3LsZT48FktZrxeyP/72D+wv/1u/baFwzP7H/+5/su3VdTdn16zbf/g3/rpFYi1rdWuKHXLMddzNPXnAFKYPSRdFEICYgj2bcYBQRX4obGOjk868I+piY5irA0Qybw3oVdOmWhWApNBRhm2lIsBN8VIuVvT8wIpyXwJaAb8AfDE3waDdvntXEjiujZ+fStHFvBgsOMfIs4aTMu/LPcrvxaIJGxoZliTYGa30LZUe0HFzTDyDPHs8s0gfaUrxPRMDMbEMyDs5NlxpAv2gJZMZa9WbmrstHTdsv1xVM6pSwwAnZIfFkmTryDoPjwoOHMEe9pFbYluDFM/JqmEvkKZyvxL9xe/xGmS5SIgB97Dti+cuPgGw+nXd6ZXbZ1YfZlgfMK9OsvmYitBRD+7/e8XbT2O6xDswRnL3jTfFNCJ6DAZ7Fo4ELBwNWbsFgwdQjMpcqdWJWSA8ZPGBSWt2kmJc+32kjRwEkSMtSyXNfvPXv27f/OZXrNXm/BdseDRtQWY6NUPasmSC/0Zps6eKNwrr6TH0uDLDwvqzerBmXHNGJ5jr476iaOf3G42K2EwZgnW6li8UbXJ8UlJ1GD+YIhqDOosa8YjL/TlIc9H9oTdoyX0cUoSSGi7ca150CaMlMLOADJpSWjPDzp2YY6Zp5dgtt/ZKvhmhQdtXw0ZMXxgzOlyYyU5O6J7id+RYDKjttS0YcixotVKyXHrA6rWqffD+Vfvjf/pH9vbrr1q9WhRwYH9hZhuGmvgb3w2Zb+QbUp3UFf7spp/P+pAM1je0EqPO/eY1TgCaJ7OkkhO7jFtgqGaFmTP1sn+Vw9rH4bZnPYBwiCaSNx/rwT29vycJPg0I/UYMoOv0HCHXnh8psgIBsYs0lPcO9vVZiWRSeyaKme9+5zu69kSZ8R5qFHTZoxwQc6zgA+ZZ7DQg1Z/TlbFVX4BfMPthhvUUePFNl06zq3w3qb6Q8GYy2juoiWgwU4/4GdEAVo7FrdMhrcF+Y5D388Ep6zDrL2uvW8NdpJbaIX3WzKjW6Gq5qBQGxds0moodw1uB5qoaJdy/1ldeebPd0nFwngR+Y36eNrUKjH1QAJtj4h/5Dnj3M2svx8uzJNMmzO6GRu0cDOspsPozAalnBKwPlr+zgeKzAtYnwYyngPVJZ8j9/VPAerbz9GcKsD62AyRJ2xk7RE94HnPRY4u29wUEWExgHF948SXb2t5UQYV0h2iN8lHV4gMxOyodWr5UsmajrTgPTH6ymaT1unU5YeJQitEPwKRUqdi91RUbm5hQF3n/8EDFN5tGZjBrwyNjdvvuHc2KYvZEDtjuzrY998wVOyocikmkq0y8CkXQ6p079p/8jd+1dCxg1z+4apu7dbNwWptOqViylz79kr3xxutiSVnoiWvBOOUwvyegGotExHbVazUxnbiULs4v2J17KwLJLO7FYll3yvburgpjiksKcmSQyURMBg31ust0g92BxWFBH58aV+FEcdxr9yXx3dvdF4vLnB0MEiwQrsFIZZ595nn78PoNAVWcAM+dW7J2qylW0tpNGx0ZljNtt9uSwQ0zdwAxYhy+9KVfsPc//MBGRlxczObGluSZh3sHNjkx7m0YbRubHNdGUSgWrHV8bJMTkzY3t6wZvJXVLesHo7a2uW+ra9u2ur5pswvLmvXL54ti48amJlWUA+DJmWSjZ96xVi7puruZ2qIN5nL6/I21VRsfGraJoWEbHc/pHv385z9vb771lm1ubLoZIqSe+ZIaIjQ+qvWWHWMwEo6qEKSQqVYaAhyAVeZGg72+ra+sWy1fUvGhmZFg39JDWfvSL31ZG+13/ui7FmYWq8+sb9/63b7VWz0bmxq3xUsXrNKqCawCFJixwRCM4hWAmGWusXAkNoZ5w+W5BYF+xnAwPiHTlDmxRCxkv/Ebf9n2d3eseLRrY6NDdufubcUcsfk/9/wzlqahsLkh0ygKUmSDgJbBZNpy6YzdvbuiTvPWzq5msycmJyQvpDhFyg0bACsZDgc1d03Xm42+2agKhDNLWsJVO5a2o8OyfefbP7T/+r/5b+1g/8j+s//4P7VQh9xLl0f57/7Ob1kk3rVQrGMd69rVDz6wzMCgmgjcvzSiiLCh8OIe9yW6/Hs+j+w5oNlmZlYp1I8ODwU0nbHHntYLYmA2NjYEViWVDrhCmn/4b16LaRHPqC/596VqRNEg2eOHgmp+fl7FEM8ezw/vnxscFDPFnCmMFo0hijOOSZK1dluNJ1zGt7d3rNVqaBZ5aCgnlszFIAFkg9ZpdW1mckaSykLxyMrVkphwGmqYihBfRQ5yq96SRJT37oZc/JGaN/GEACts7czMnF1975qaCNwogCjUEo1mx+pN8mZTAkaw6jyDZLLiCkw8ELPlrI2cX9QMo1NLFk94sTYfJ3/7yFr+uIXdvYE/X/gTCuBH7oNOOv1JAOspcadV8kd2+/W35JQLrAiGGSMIab/AGOz42HMODiWsG0haP5ARaO1Z2rq9hPX6EQ8196zXa1kq0bXf+vWv2a/9xa8ZJH+rU5FrNXsAhXHtuKHmAs8CCqAAbK4WCicTZtae+4NrizwRKS0KoRpu24GgW9e9GBCYolYTQxsUE3HtI7FIXHsD1ydERI3UB6hLYEjDGjWg/QAgZU3mXLBvckXYx1DOAL6Uv83Mttf8oSHMs0czib2VphxrKw0mnhsaHf4couY1yUpGmgqg65IR7BpKuLf7M6g0XXh/fg9Zu5g+udx6ETXWs/z+nr3+4+/bn/zzf2Z371y3Rq3qAnicttPNYaL65ByeinM5aWnIYdiTvZ6W98rIyXNglnz3ASN6+l7ySVskt76TsP9a3ad8P1odXaXoSrareVbNtLoft6a5xtCj1G6sFYqh8vJzAWma9UyltL7zebDZ1CA0jIGf58+dl9Hju2+9rTUnGU9orVFjwZshVuHsuWrzufq+oZClAMARF+kCgFQT1vPF9pMb/N9TS8k7f6ddgt218gp0zygKgyIaZFPTU2oG0hT0lRPMU/N5AD7OBhJbmupyZ5epkRvR4Hu717hj555hrVTd0u0JmGsdZ3wpm9WeSiOVZiLvixKKhj/PCN3oeuNYdRvPkpoNARhW4mpozLd13bTOp12DUl4VAVdP+kCf5r57u6DA9EBu2Ja/+JVHsqs/M7TycS7BJ2HNf0rAqpvzwZp7cj2f5rCeEXE9+mVPAesZT9/jXIJ/cpF8cKM7SfDf+cgnfPblLzxYjM72TDymlHjwyycdKM+Z7kxf6QmfPZpo21iiaZVKzclDBM6m7UevvWrp7KBdfvZZzaLWyi1b3bhn0zNjYi0pZLPJQcum02JXi8UDiwZCtruNG2pMpiiALGZHyrWqzS0tWr5UtIPDfQuGAnINRQZ2+849ySQvXlz2JHRm1VrRFhYmJQslaJ5jYwPa29qyF5+/bKXDPZlNxBNDipvALKnZaalIBWDjOozkRUYM1rFirSjmEVA+EB/wLP5ZbHs2OzcrkNrutrRgw/ZhNoMpBjNQgHIKe8k+en1rHDuwy+qLgQ0FGk5+uMyy/5w/f9Ga9ZZiWFS81JvKdyV6ps3nJ5NWqdYVr0MBRfxNpVZWDh/GVdlMypZnMbbCXh6pkdno2LBmnMrlkq7RzPS0VTzDhG3yYqsVMZh8x/m5WSuXigKHx81jde+JsiEvDUljMpW1bj9sN+6s29Xrt63VDVsolrRmp2eZVFbsEi6DzAYXy2UbGR3RBs35dTOFSes0W5rxBFBT6AAYkTBFAmEjFLdZrSvup9N1cSRyC0QSjaV9BIOvqjZYNk2+RzqTMlw5kQSy8e/t7FsqOSiWG1avVq7ZPrmWRyVJDGWmgUvzcMYufupZC8dj9uYP3zXyIJMwoTiBUr9ixc8s2uKcNXrM+BB/UlVOHLJu5rXlblsuei63BUsm0zY7N6/5HopR5roxIFqYm7GNjTVdn1wmY/32sX3qhctqVgzl0pp9zWYGlBNKTvDU5KRtbG1aKptR8XNcqQnMd1tdO2DeMQRjWLJ4Ommlcl7nEzk83W+k9hS7KBAYf6OwjRP7gxkHRW0QKVbO1tZ27H/47/+OvfjiS/bKN37F/qv//G/a/MS4lZjTy6bsF7/+JZtbnrSt/XXbP9qz2cUlnXscHumicw24N2CjuKe47vwZ9xjsB91+CnxufaRkGJhQCDFfy7MBSEQyubm5eVKcMHeFbJgCBdDZ7fYtFImJXb13797Jdad5QlOEZ6hUKlo2k9Z7i/lVdmNPxSNNJuT7dPTp2GOGw31DEcZYgl8A8bv+XCxMHeZkNHRotHAsMFzxyICyLAtHRTHj0zOTVm/VbW9/X88a87pUxiO5Ecl7yVKNJ4ldClsynVHsCsyqSLVOz44Oj2TOlBrK2u2792xyesburayJyabRkAUYIUkuFgSGKUSVv0qzYHxcDrGsbcHUuIUiCbecnwKsPxFV8xNruWtcnrCopx2AT4+zPuy99BMbh3ufT/rjmy5VC3m7+eobgnfoBQOhrsXiAYsniPlKG3Vwtd62SDxjodiQtboJO26wHg1at0chG3YtdRjWXssyqa79ld/+Zfv6175ogVBbhkLBYEfu8BTegBmuk4Ced9LE7IYAbW07brZ0rzpTGkCSA52sP5x/9hXYI9Z/sk5ZF1R8t918Ho0O1n3Oa6PWsLt378noTOx4t2cTM1MaycDpGsYXAIBzOM0mGqSbW5u6xtyPrJkoCeSG3mjZ/v6BY/gwHEsltU9S5O/s7aqhwb4KU4vTdTqZtMFMyiqFvJ4R7nXAiZspd6Mlyn+ORrR++SY8NJ6QQXNPo9LJpZPwsXbt7Tfsxz/4rr312o9tfXVFM638PXsL7K43eXxyH+qSeGeYMYMTablXoDsA94BVVBQN/UQBJcfo6TX+fKkny2YvF/usmVnUvw7s8vvMsOJ+LzbQ9SadHNhjWP331Bz6qRtWDCO6aY9VpSkBQzk5MaH1A18Gsp9RaBBXFwqH7Zkrz9iLL75oqyv37b333pMCqVIpq8nUa3uxQCdjkI5V5dhZH9nbOWJqBZ5158JMo9QZP7lH2cF2dybcz4kk2AOxJw0K2Hs8KZCPE8u2uCBWEx8M/4d7xjUu6rperhHnMlqlbvGahbzezwXXHDdNkUjUyXO7ju3mPmb/G8yklZKAKZwPhJ3ixM360kCQ+gYTOmJkQ0TvaJDXmYF5Rky4EdMkRgYsd2EMq8KMuPD5Ie1nNG+J8+K8xbNDdu4LniT4ky48/xpe/zDD+rf+9n9pN2/e8rwHH91lfNQYxlOG9WwX7ylgPdt5OiPD+tHd/eMA609TCPiHenpJ/kjw8RMB60NVz8d898HgsU3lcFw81MyCskMPDiXLQ46LBJL8ThYxutDJdMwqVQxsQop4ySTT1m3hODsq05t4JGrbu1tiEekmwkyMT05YIBqxo0LBzp87Z6+9/oZNTU3KcTGdydidO3fUKeQBZ66s2Ty2bDbmZjTqLNqHWpAxjSEi5RJsaJsMsJiYMkAxckGZBcSjGvB3eWLOXADHO6TGzt4+JFC+OD8vuRob2+ramgqHzd1tyxfL1g+GDAdbABtFyNjoqBb2WzdviJ179tlnrd/p2s72tl08f97W7q/KnRKp5NAgbp8UNl0Z+1CUdrsBa/V6VkTuqfkdpIMYHQDo3MIfi0dlADMQDduVixetUihodiSdSercsKnzXSjEAHgUK1yDAa/rirERgfGgC8DIUQHH27jtEu3QatvIyLgdHpUFlu/eW7PYQNY2dvctMzRmpWrd6oSpByM6/rXVVc3iybhI2XVRHXeIKB1eFw7JMCQaj1u+kJcJFN9/cnTUgl2z2elpbU4UTkjecNOlIOH9KAyT8QGZ79y/d08yP75bo91UFiGyPWY8cfAEPMKQwV4Udg/scOfIIhYUeEPiPDU7br1kwqLZEdtc3bXVO/cszAwws1hI3aJhywznLJJJWSJDF7pntTJzqDG5ObNBp1MZAafZmWm5EtOBDuAIjDmKAubDNgAbrFnEluawlxeXrdUoW9AoTojhiFqw37Urly/YYCZpmC3hPFwu5y0aNsskeU5S1kHKFQzZAcxjLC6znkKxJNdmzikOxWR/wuJzfnHNvnX3rmTGCzNTKhamp+csHIrbYHrM3nnnuv2jf/hHNpzLWRbgeOu6XZidsCasSzJu5545bwO5hLX6rvAYn5iQ3HF3a1vA2ikEXLxOTmxkRIyhX+TwvLnZT2RiA5K8y2Sm37ednS2x4sQgUEQzAyiWwSvoYJh5/mDKd3b2BLr9SAuX9coMbc42NzbUuZ+dnRE7RqG1snZfJjYU6QD/iQlMnlwhSMODz6FYo6j3TUgo4mRqVKsqEooikgKeppA7rrBFQrgu01xyBR/yTBQOFHP8AASi4ZjLjq7UNC+Liy+KkdGxcQF6Iq9g5ic9OXchn7ejUt5efOnTWjtYNzC1gknTd+73xNqxluaP8i5uwrnKWL3ZUsZta2DaAhE3C/axUagnal/3+w/KYMdGeZk1D1b7M4PQj77wrHvWacB6+43XtLbS6Ggr9isoaWconLRoPGuNJhL+JWt14ra1f2zd3oDYVQuS44iEFvDStkAf5U7Q/uq/9yv28svP28HBljWaNYvFHACmCUZ+JEwXwMaxWMhbAaSYvZjGWHjGybam2Oa6IusFkPDMZ9KD2sOkhjHmsIsyYisTodTqKFJqcfGcGONKqWLf+fZ3bXn5nEAroJEGJs8nKgPyhhcXFwWCeYZQkLz73ntqcJ67cP5kvOHihQu6h19/6w2pbhYXl5QZTCHPuvijH/1Ix4P/A88QzR0+c352xj788H3b29uxK5evaA8GuHCvv/fuu848bnrasrnsCWhZW123SvVY60IsElKOdzIRseNKybrNht2++aH98HvfsW//839qx7WKhcXu4aAL0EAijLMuc5Iuv9X9O0DHl+o9kJpz53jiaAcydfc9+F/tHydzoFxjuRo5ubAHWB9krTqG1ncJFtjr4S7t3IPFGcv1WPSnmgsiEk6ZLWmdCAbEnk5PTWkMpVV3pomNdkvN007PNduuXL5s3/jGN9Rg+/EPf2SDmUFbWblntWrNrM3aH1STQt9IRmrRE1YVJpf9gfuFa83fK8jJY6DZ77xToXPiZoC98+LNmis+h98LYaSI0VLfyjKNC9jM7KzWEa1VntwXIyT2f18+TvOGtdR34WWvYn2mOaP7Ph7T8dOQQCFD85r12ncVBshrFUEJBLOs3GKndpE5WLutxAO+C9ee+5JfYD4VEznqAWWf833QT3d59mkMMz+OBNwBY5Qx3Nu8t+ZkadgMjdjyF37hjFX5GV/2p4iteewneMjpcZJgfffHqGKeAtYzXrdHvOwpYD3juTsbw/qvBrC6pf+nYVjP7o42nu7bp86P27e/910BvgDytb7Z8tKi3bl1237+5c/Zh+9/YPnSkTZK5FAugbwv+WS9WrNzi/MWCzEr0lNsCMVgdCCubinsI1K6fLFohXxZQBXmdWd7x0bGRlw8TbOhTUJzb4OwOgEbSISt3ahbJpmUjHcwm7XNvR1toLnsoHLTkM3SzcMFFzkXCzSGKwSuT0yOKf+LzmE2nbILFy/Kjfd73/uBOrHMtmAAtLayJhA2OTNptUbTdo4K1qL4C8cUR8BmBrvWrtft3r07Njo6YqMjo3KVLRwe2qeefU5sHDOIAEWYTAyLkEOS9YkMJxZPWr3VtmKlZm1yJhMDYpWZJ8R8h8ILlljmkL2uvfDMM1YtlywaC1qhlLfasbOOB2RR0C8uLXhsVFvyNxoN5FbC7P38y5+VaVOlVrNypWYra6uQnnLbLRYrtra6qYxEsgFxTb67uiZJ4/r2pjMH8oLAmWlxeWohB65iMW32NE6QPCLdjZIfWylLbheF8UzE7PzSoh0gr0oNysQEuTN3I40JgBqZpnwHpKi1allxSjQ2aHCQicpnwUIc7B+o0OH+hw3dub9p+1sHFgdQtBp2fjpnc/NjVsWAaXDM1tZ3bfPemgWQ4AHCokgSozazPGcVZmzixK8wU1jSnDHmOoByPpwNHGmUTH66HTVtiHAB8EveynuGwno9hWMqmbJ0KikDLtgVGiREmGQHU9bpNGx0OKfM3Ivn5i0ZC9r4yIhNjo3qfibmhgYKgI7rTgERaJueies33reR0WEbIKLjYM8WFuft6rVrNjY+qhk1pMXPPfcCinFLJobs+99901burNvM9Ix98OH7NpmO2mcuLVgvHLKDStEml+asVK9Zq9eRLB82hHMaCQV1/1A0Umyvr6/bUG7Ii9yIqwBKJZPK6i2WipYcSOvZAsRp9i/gYpuYNyPTFwZpELMsooJ2d8UQ+ZEKfM7uzr5W32girvcDmDMjeG5pUc8neZozc9P6XYou5JisQfdX1+TSCjiFrQWUUSByT7JucAw0nACWPMM0tRQJ4eW20sxxJixO0litHnuSShgJN6PPvUbzB3dLwMPE+JSkxcjtJOvu9dR4GRsflwkdRV8VBqYPA7sjZrrbbliTOWULWCab1e/KibuC1DimeXRYO87rUb7gmargYAqoj9l7m00r1R8Yd5yA1lOmeo+qiT4yo+q94CNzYA/v+mcCsO5FZwGtJ4C1mLcbr/1QzSiYK2S6FLk0QHCz7nRClslN2sz8FTvKd2z3qGm1Bq9NKa5FdT5FcL8lJjCTNvuNX/+6/Ru/9EU1L9tt5ocBEAFlsUZjyBFNqg/RcIo9wqiop5EKGl6caxopzoQpqnuF6wuLjmETjQgalySA8mwp97lc1vUYzORsdnZBZjG8/p23r9m5c+e1bgAueJ9Ox+VQvnf1PZubmZO0HwMaRiRu376jY5qbmzdk7/zOpSuXrVgu2FtvvylVAs8d9yvNIgzpvve972sGkDxvmP27d+7ID4LXvXf1XTXTnnv+WTVckLnSYP2TP/mO1tIrly7b+MSYvjPPyv3VVc20k0HcatVtdnJSTG29WpYUGOfmaDBg//D/+nv2T/7wD211bUVmV+RvNlp1AY4Y6zvzm0g82MeDZB87ox/AIz/csc6o6UHrxHNMcjDWm0/3la8AFUAqtQMjDzKq8seAmRP1OV5YVc9wCQmwZkgBrJ7s+PT8p//vykAndshrlPlAgqZXIho/qf5YG/xorYWFBfvd3/1dvf/v/c+/ZyVPFksNw16Ia7KfTc3/ungmH9C5sQeha+9H86veSLMkwF5PycXWec834NqTWDOl7DOsXM8a0lscdoNmwyMjWisxiEIJwCnHFJB71oFUB1z5fUmhFSHGXCmzoi5aiP1OWdteY4e4OJrMvqutM6QrCczDmAqQMmbhjYzwnm3Gpj0aXe8rgO1MpvjHgfAH50BuxS13Xvza1f+OnCZqFdbk5MiILX7+zwFg9a7tU8B6RgD1M3rZU8B6xhP5swSsZ9n0n3RYPzHHqv3Zk9k89pfPDliDjR176dK43bp7x0bHx6zZYeNKSo60urJqo8OjYhQwBqJgC4ntQwpTk8sekRz5g33BaljWaq0ip9Pp2SkxlDh3UsxWa3V1sDWbGI3J0ZBNa2Q0Z6OjxIq07IMPrtvFC5cUBVEuHAoEkEWKKQ1gORKPKV+zcHgke/4xQABd9RBRKVEVo5hGsKAiW04NJJRNCnt28fIlMbHf+fafeAxN18UclKvqvCdSCXU3w4mk3dvYslA8YZtbOyoiYNbE6jSOLTuYUXwGMsp69dgCym1zGwPFbbFQNgslFB9C158iP5XOWqvdk9HOMa570ZgMcwhtZ78DuBx7czCYYjBLlGb+qddUxA1FoIxi4nFtTjMzU8ogZC6QhgAbLrO/APMaG1ATyfawzJQwz2FekvsIl+R7K/ctnYIF5hx1LJnJiOne2d/Tpse5xYCK78Vn4ZjKeQUAM3sMKwRDzLFj/LR/dKgMWGKNUrGoTYyOuNie7KCY82Q6ZRNTU65b2+o4cJjLuWYH8tx2U9InX0rGvk7xCTNGN3l+dt5u3rxj7XLVKsWqdRt9S4T6dnFu1EbHMtZNJm2/EbCdvUMrHuStV29aIhiwuYkxiyZC1g0HrNHvW2p4TAwCjpq8fzhARIVzwi0XSzompK0oCdiwuZ6zdLkPkHYPGEwahWoSUyUvGJ2njNkfwB2MJfLgYICs1KaNjo1Yt31soyOD9sKzz0jKjHtnbjCjOCQA/PDYqOUPDi0SwJiGkPWWWCILIhl081eSqRNjxKxvvSoTsM2tXfvU8y/bP/j7/9jOL12xbCZnv/+//m92cWHCnr8wa59++dN2WC3ZxNyMvfv+e3pmkSfSZOFe7/Y6msleXV0Vawg4hOXE2fsrX/mqrjcSWjmiUgDfv6/CmtfB9nMtkYYj4Ux6sTM4TwNOOX+wAuTIurmlvo2OjOv8wnDk84cCErzn3My0DeeG5FC5ur6qOW7uc2ZekdJT4kl+R6MsGJZrq19kcW78QojmEO/P/bawtKRuP8/AuXPnxIDh6MyaBngAlPDnuFeznnF8koWXSrr/AayaPVUmbMySiaSOiVEDXoec0zePYvmFdSkV8ra1vWPjk1MC2cjiMILCLIpjHEynNHM4Oj4uoMF34lioBDGJe2ejaa2AJwkWeju1fp92tvRjQPQat/h/VHlzRob2YzedTyYPZt0v5w/t9luv6rlQpAYS+OOGzi0GQY1Oxy6ce9ESA6O2vVe1fihjjRayUKJ/nKMr3FowgCS3a6mBgP2Fv/hV+8bXv2rol/dWAAAgAElEQVSZwZSFQn1rtJB2O8WMYwFDWvuR+8pltkPMUkPNEO4Tzg/NDJqTmEH5hTySSFzGWXMkse8cy7BJ5kpNDM0G5fSL0kORNK22HR4UJOnFRFBGTMzIA756XT0//A4NHQy+fNMZ3g/ZaKFYFGNPPnCn15b6CBAPy6rnDLVKMCS/A+aeOU7eE1NAZrpRNbDWl2XSNiJAzTPIfP+t2zfVaBkbHtY6y/PGPYvaKBCmoVPTfU4DDX8JGmY0q+R+a31buXfLKqWS3b19y37wg+/bjdsfWrNxrDxSZKl4KgSIrUoMWJsIJpg2Zaw6ECkGSffnAzDmCYTdPLPHJLInO7bJoTXnoO0zkLyXk/3SWNVs8ScBrKda+gB8JP/EhbnnyywejculW+DKYypb3Zbkx4wlfOtb35JL/B//iz+2Vq9rmURSTCMNcfYmmbt5QI0/d0ZXHld6Io12D5QigFzyzUkkj/7I+6oC0YrVdVWdHxlEw4914bCQ1/3KOJIbM2ImlYZ212JhDNqCFkQ6zIgDgNVrzDE/z3NBFjH3gA+yNXaTGtBB8WzQ1E9LaQTz6eK22L9ovPggFMDKPe8UG97lVQ6wy7flnnV1lrsHfDaWddm/Jzhmbgnua17r//iv5XdTI6O28PkvPan8/WR//7Az75+iAH/YAOpRkuAbN266W/oxR/mUYf1kl+/0q58C1jOeu0cBVr+L5z/Ap/+bP3ucJPhP8bzoaB9puqR4Mjc78PgfXzL25C89OdixT18etbv3V8WeJtNpqx4fq+OWSiQtTBZkrWGxgQHb3d+XnAYHO+aJMB44JoC6UrHlpSUV3ZjXUHTzwE9OjiuSA8kl8r2xiSlrN9vq8A0PD9rIyKBkk0hHJsYmrFI+trGxKS3qsG/E1ODGyuZOVtjQyJCTmVarlpR8ak5zGWQrkhk6CUPHPE8iKplTo35srWZd7qPMj7ERwCaxkMDiUKRXSmW5FyYzSRudmLTVrR2LplL27vsfiHmEOeHvxcpVStbvYPIyJmYFKefC/KKiOZhbhXnDf3Zt88DisYRtbtJdx2m4YfV6S91TNmXOL3l9/B35coBA+TaCEJAyE86N9CkaskAYKW1ZwACL/nKlJMZPRlBTUypuMEhgFolIl1g0bPt7e+rEMhN13G6reEeaRbHGRgJz0Gq0BcQo/Ml0zeUGbctzWuV6IHvD5Va5h6mUGAk5D3a7Fo1mBKQIFWfT4zPJKB2IhG0JqXWzZa1OU11x31QHcIBDK4UVRS3njINZWpyXERLnBBk65xuzEaTebJpIzvvdgN269qFVCxXrt8wi/bbNjaVtciJrhW7fDrthC0fjViuU7GBjy9KRsE2O5iybTVlmbNjW9g4sNTxi9TazoXG3mYYccKV57Ieuy2UWcj3IfHHtJDeT46VBkU6mdN4x6ZmcxcGxrAxTiiMaPEQJMT+MOycRT3LfxIgrErKBWNQmR4Z1rigaKWyJcRkeytpAqGUTE6OWzx9YOpWQC3HNk7aWCkVJoxUNEI0q9xWZViyasu9/7w37wue+bAtzC/Z3f//3LRps23Aubn/h135VGb+1Vt0+uH5NYNPPA3VFpFsXKCYAcLCMyGKRRcrZl9xQZO1qHnCvRZ08HBdc5WQOqOFE0UkhTlHHOQSk6H5qNJwT5IADe/xISeE5oDJfruiJdkfNDp5vmgkwODBdFDywXEjJAepcC+SmXC+eZVgs1kCOnWKPz6fxAGOFXA1jpmFMyzzWDRYY0MB54HhkXFJ2knr+HWBwlD9Qc4oGBfcB1wdWPTOQVvOFYXLm32gYoIYAdAOGzy8v6x7lv7d29hQVxfmjMKSIIyOUQm9ve0dsGefRz08kwofzfW0/aIXjUwzrw8v2Q6D1UXvDR0xuPm5veGx15SuMH8zFnnX/qhULtnL1DT2vMY1uMLda03xysB+ymek5++ovfcua7bCVKj0Lx3OKuGm2XCYj+waNHoApjr2REPL6ZbtwYVnPazQaVI40gFUQHdDjxREJiABY5fzt7mmk7rjr0hRiLeM+QlGDtF3z+HWagORRImfs6FnVfhpwElCtkxaQhBz5NiJUvhuyTYy7MJQJBXtii8R2hYjccc0aAAfNFc27Sl/p5vo4TiSUXUTImDh5TBj3CHmhemkXN1WXF8s54X1YkGAleQ4B1gB0/ozfYb/gXgN4i82kARchaqlhxy0XjQL/xSx+WKDRxYt0PHdgTJpowFZKRVu9v2pvvflju/7+Nbt3944UO0E/pgXXYtg3zaX6MTNmsRAsujv3AmxyFHrwj4yhHOxx869yDqZ54My5XB3lZLKMxvCP8lZl3uSkwA8zrM5t0lMBnKqS2Hs/85lPS35/5+5dq5TLUjzxrMGcuiajMzmCtUQlxnpBA5yGPD9cC7m4N+qWiIa1D+m+QjnA76pJ4dhO5wbsgRUfe/PnHjqVSZRTK+t/HVj2JNbe7CdjEbw3awcglOavTKMiYacUgTn1st0B0G721LG+OB73As7syM9g9fcbsodRQ/H9GE3hPkX1EEsMnETTsb5xz2iN7CD/xd3bNd/5irDiXCtdvYADnr70mPOkJp7crN3n+xmuvF4+C2SmA265bzxWmuN2Mu+epUfHbOHnv/jkAvUnXuF3BM74q2ddxJ7wdg8D1r/5t/4LE2BV2/HRi+pTwHrGa/SIlz0FrGc8d39WAOvDgPR0QPZPAtaHL+8nAawtu7yQlFslkljYUEAKzCAbOmDtuNa0ze1di6cGVKBubW9ITjc2NiIw2qrXxUbRTWYGhIJ0bnZaMlFktM8+85wMDwhjZ26URWtifNj2d9dlpsGc6CgApRuwg/2i5Fgs9QBWur1siqVKWQXv+MSIZmcxvum2YfuCVq0fq5hXBzzQt+2NTRsaysr5E7aM9QQWEZaEDZ5NDBkiEst6DUA77tzvwhHbOzqyZDZnH966bcFI3EpVYi+Qk4Zte31Nbq+jo+PaUNiAYG6uXr2mogbZH2HxR/ljFUxkM+IOXCnhsEvtotayGFNZw8cTKojqbSJ0Eipw5PHY76lgSKSRCdVPwAXMGDmokqR12wKVzIjy551WQ+wmplC4WeaGcmoWAJBlhNDBTTOk4xoZHpF1fxI3wUpFktZKtaTZR0yhZLpgQZebia1+uy2ZHawXEuRAELl3R4YTODiPjQ6LGSG77tL581YpF8XIklMLy0QHFwDqTGfa+k6KgAhh7NC0iclJ2z88tKNi3jl4dvsC/8QVMSuTiAzY0e6e7W7sqmsL3Lk0P2YTY2k7anVsvxXU96zki1Y7yttgLGrZJNE6Q5abGLNuJG71Xt92Dg/13bg/u8ynUpR0uzaUy9n+3r42dUAWQB5QxIZD0c0xcU1gwwBksCLkunINAGLk02bTORn9IEEjKkaGUxa240ZHzZVmvWrZ1ID12q4bDiCFmZ2cHLPJXNK+8pUvWK/TsHgMZoNrWLNEjAiPpo63mMdIq2uxRMqO60jIO1artm1p8ZzYklajZtFowGbnJnQ/j40PS768unJX34v7hnueAhrpGcUMrqMDiaQKeZ4JnyHlnAyPTUoJcOvWbUm7yaYEYF29+p5duXJFDQ6KTtyLYdE4DzACyFwpVCiEOH/k+yIhzwym1aSYmyEuqKHnkhkqfjg2TM94Xh3rjaoCNrNv62ub9vzznxLQo1nlrklZ96bPhnNP8dl8B8xVYBUKkh4nbGnpnMyR+JHZS4fImZQV864B437ITx1QIYVRjWbDMQmh8XLcVEOHcQKKQBorAi6SmobU8ALUrm1sGZI7ZqBTAKWTYq1nw1nH3gOqWcdhvmQCpwictr212bVS89Toh8dM+VuWX/jIvMYvwB6lEfazWAW+HsO2fqws+Gzs6sMywGatbPeuvikpKdceST0FLWMeY8Nj9so3vmW/+NVXrFYH7CWs1cXUK2rdXkAFOvOTyC1xAWYdAaoMyESIuWcXWdPro00ElHnziz677OV1ChB1HfMql952x1vHnNwe1AALy7NayBc0/sI9C0MOBmRdYc5Oz0CMmBlAo4tfYa5Zs/tYFiuSBRkmjuaeQZnm/ToCxeydnAOwnUADjHO/72Ynmb+NR93MoycHBZiq6MeMq932VDQApY43q+nmHx0D5thISWqJHQG8eEZGPijgczC26ZEBLK+BoPZwCTf1ufzD9+Vak0Udknsue/BxuWj5vV27feuWffj+Ne3lqJxo0tJA5UsBhuRoDKCWtJfjcI0+3Vr9wAlz6N+//J3PsHK5AH+A7RPA6kl+wZGyTaIZ4QFWZlg116pGhftsfcxDzwjHz/NOQy+Ei7xchntOCVWvubGA0AOWlc9m/aBZhWKK9QilxtbmllsnUbp4x+0zyYA41WV+xI//mHnPImDVeTQ7kCqjKBoFXmyNAKtk1I595n816pPE0bpnhXJJzwPsKeuHQ3d9+Rv0aVgCGmWAiArHXQM/Osgxvw4sxuNuX2PfwmmYZ5H7KT7AGufuRdZLvhd/R4MZkEqdpcaEN9fKM+GaDG4MTMyszMqcrJqzAdsvKbH3O2r2MXeriV73ekm6PQbWf4/M2Lgt/lSA9TGF/OMyVz8pYPWag77s3f+0f/QH/+dHPhjTJQCrGkVPAesZ0dXZX/YUsJ7xXD0JsLq3+eiu/2eLYT07WOWbnJuK2li6KTAxMjqumbRgMCy3X0AKVvy4GQLmnHSrb9kc+aZNLeywfGwUMJdIVFkgx0ZHtPDt7WzZyHDO9nb3bCDFfF/POf7GYra5sWK1St5++Wu/aBcvLNuN67csf1Syvf28JVMZK5QAUhEbyeXUbaY4wJIehgXWIptMS1qMsUK1Xrdq7VhzlmyGzVbDy+s71vwYxSYysVqd2dZJbU7MzQLekgMJN5sUxBW3ZLnREas1Wra1f2Ctrtne4ZEVimXJlMKGlCsn51E5McrBNWbr65vOBdIP1raINZtt14UlFqEJy+mMb3AZZSuLRmFEyfRrWpBz682LOqmNs5jA6IioF8xb+P4AdAonpGY0CrgNh4aHrIu2iGIoGFCuKJ8LYKSTfAizyaYRYoMesOPqsc1MTmv2uIbhBnM/qQEbGRqWUROya0w8rr3/vq7l7q6TCtPZxVE2EAwrkxXDHExHuNZE7XBfzE5NqlgBpBJjhFs00jXMKZBqsf8CeA8KR5Jx49iLUyXMFnIoNkJkw4ooaLbFWraaHWsfdyy/u2vH5bqLs7CuPXtu0manhiyPZK8dsjqA8rBgrWLZYv2ezU+MWnY4bW2KCkBodsTyZSTIgJtjFQGtdt0ZWsHMYALSdZsx8nMAtXNadMwM3x+Zn9i+YNASmajuM8DPUG7ENte3bGZ2Tg0ECp9qtWIN9vQQBk8JOUAzB51JpzSLRMOA84okdu3uXbt4Yd6+8uWfs0gAhrlm/X7Dksm47e9ty3QoGoLt7Fqp3LKJyUVbXd+zUDAhl+twBFanZV/88pcE8shhDPY7dufmhzJaUdyFmT4LsFeulRRddHRUsIX5ZV1nCgrYekAjMQbReFJZvMxzMpvH73EuZudmJDNk1rx+XLGN9TUV+cyDwYpSQM3NLWg9cDOBERWRXGOAPAwQ5xhmlZllKQSI6kjEbGdnW+d4ZHhUAIDnHTA8P7+o+VbOF40EnjV+B1DJ7/OZXCuBzE7b1jbWrFSq6LW/+Zu/qWfmzTffFFNNccXvEl/D37Ne0HxDesrrKG59pvX2zdv20gsv2vrmho1OjKuIpHFGM2V3Z0cMDg01Pmvl3qoNjTJr3LfhMcc6I1NGIcIzLXYiBHNfFfDnGePPY+GI/XDl2I4+jmH19q6PNDE/LrLhUXvdxwLVE2jxU2WyAnTWr78reSqHRdOLZggeAb/yyq/ar3zzW5YdGlejJRhOWqsXtGAkIcWFK4QdPIFdhWl1NsyuDKS2VyYpTCMKFLeoOvmhgLnP6HkY3WMa/V0a4OI7pnL/+AwsYIX7hmvPWwAm+DOacL6sUuxnFJOtrtZSnUIZBgHSWBtcA4TflYFTt6vrrxiRtjOt8aWoKoABLz4b53Cnlx3s2L86zRBmgDuwqTHtew6cuVgmpwpx7yn2CyDqyVx9wKAYEfYQ3H+Z64QpO2EIATRkr7rTpmchxJp2rJl8Y51mXWw2bXd3yzZWV+3mjet25+Z1OaSzbgrkhiMCQHwW7K7GWLz5TeFNb05TslcYcElHT0mCPUdiXzjgy4A98+cThlW7oGe6pDY38+ioy04A8INSjNORTmYElkBfyk/1mF+UG/w36it/5pM1nbplcXFBbPja+rqAHPsA60AHB3zvsRA4VsPLyWKVBe5fR086q+/t2hAuDgbGVqDVXXMH1JgfduNc7DU4oKP0IuYKZQeNMZoMHBeMK88BTRjON8fF+gnIBajmKyWNWHANuQ40QV0T3TGwNCqY02et9JlUFHTIgt2IUV2NbdZuGnOsy/zjxxdJEaCsXL532EUP6XPcPckz4suD2a+dwub4BLjGYgO6/1DAOYduJxn2ne5zExO2+HNnZFhPj0icsY4/ednpdfLhUYvTYFbryaO6gO6d/uAhwPq3/5YDrO75fPTv+c/66UP+u7//v3zSb/D/y9c/BaxnvOynAevD0t8Hb/H/HcB6fjJqVxbT6rJSQBDxgBvihx9e14zo/t6hQBG5genBpEDi4dGefe1rX9XMGNqRhaVlq1Sx2G/JVKeQP7J+p2kXl5e1iSOXRerDgh2g6KvV7MaHVyWd/LnPPqfsxHPL56xcrtnK/XVLZ4dsZX1DWZ/Y88MwsYkjs6FInJudtX67Y03yEKen7c7KqmSlFBXMggym05ozQp4sg5/xScVTIO1jFohFng5jr9uRAy1dWArKw4O8pXOD1rGAbe7tWziWsJXVDYtEE5pBDRjdcZxFXTwF3Xo2yFaHWb602DDYRHXXkRLTZxQQ4ru7ageAqy6ztbRRsnEyf8u5IT6D17O4YwQCMGLWiv9mswVcwQpRZNEt5oMG0kmLDsSsQ/ZjYsAWF+bt6PBAc0xIGPk8JGIlQGQIVnxMwINCbkCug0FLp5NiigpHmFfFbHJmWowQUlFYXEAaHWyYMWTGuH+Sx3p4eOCKNhioeFROqIXDvB4TpL3z8wu6Xuv3V7Xhw0zTPAAYHxTyYjdmpyfFvlMkAPK5LrCxsCED0bhmn+PhuO1vbVspjyTbBFjPTWbs0oU5u79/YOVAwoIDSasXS1bZP7Ck9e25S+ctEOpYNxiwChLa1JDtaR41LnDC/GytVrL6cc1GR4e1+TKDxnkjdxNwTxEKO0MhzrVzIGRYhSYsGw7JzGrR1Q4BTFV4HArUcz8WK1ULRt3cHYyRiqH6sc4pRTAFyPjYlNUqdbu/ctvSqZBNjqQtEmrLBfmzL7/ockULRZsYy1oimrDDg4r93u/9oZyrkdjPLszZ8HjKLj6zYL/wlV80C0Tt7u3rtrFyx46LR9bvNu1gf09yclglGG3k/DQTWk3Y5WHJwQADgDUyIvlf5GNI2pk/xYH06LAgR2qK6pGRITtu1IxIJbr4fB8KLu5lZuhQaTi5Mfdq1IZGhwQmcdjGFRjTMlgsihwKI+4v7nGKJwpziiF+D3A4Njpha2trzl06mdTn3bhxXUUCRT1yOkkjPcAqNjwYUhG4sb6uRhxA/fAwr4gInpvsYFZNKuYD+SwYllK5oO9A043j4d9phrWOG/bhjev2yq98U1JDvhfMYbVctqP9fTu3uCzm2zWcInLlpnDj2Z2aZB72WO7mnEuKR/YUmGa+O7EbfP+3t7p2VHORHB/348EC9xK5rZ4JhX70LT/yK48qC87Gsp5+01opb6sfvGO1GjmhNAQi1mh37Is//3P2O3/t37fLl563YqlisUTaQuG4temv9YgV68jkTwRNnxlumnxIMCMW6LlZOcCagJ9eg2M5rM+DH1cUOgAHkIS99ufxxJiHMCJyRTY/vCfPszNUcywfQNWtq1FdD1/eyD2m6K0KfgvM27oYFgC0Oy5n9ISTOa/13agBsDQyxPZ6kni5qDKm0jx28mDPsOYB4GgJLNDU8NUCzu31QQ4ox877cc/yfuwZgAmBCO9eoDkYVFSNa/Kyr/Hv/PDvLF78DsfIHsB6z/0qsWyrZSlGJnB6RoIcCWo0Z/XePXv77Tft2tV37e6dWzrHeh9AYAgA2dVspX9rAVj5h6acD1j9eUfNsHKtvBlI9+cwqO6HPd7ngcWqnnIJhmH9CcDq/R5eFzzbkqp6g6Q+8yXmMBIREPSviS9pZb2gceUMq9h3uzpuGGgZTNHs9aTN1BQCrh5DKsb/ZNzco1RFinrmTKcAK9dHme7edacuoomLumdwKGe3797V53Ev0gzkGnMNMDREoaMmXd9lrXJflPB/kPogqjWdtdPNiLIuBC054OoM7l9foo/6YzA3JFDMd66WK7p35DVAo8P7Lhyb7/YuBpfv7GX9+mw/78n5VHOm19Oahhs8M+TsB+lMVo0Qmrccsw90Bap7PcuOT9jSWQGr1rtPRsQ8aS09cXP2vvTpKKJH/e5TwPrEM/ozfcFTwHrG0/mzAqwvf+5BDusZP/ojL3vsjOoTZ1g/2YM9kWzY/DCGIGOa/2CAn6IN99dWsy033+kZbPMHrVjK2/nlRSsWj2xycsI2Nje1AOI4e3dlxQqlquSU9UrFRodymtXDXIdisUbRHwhaEbOm55614tGB9TpNS0RDyhf97MufFTNC0cdMZ7MXsFK+YFHiRHo9q9ZrYnNZXLc2NuyFK89JMpoZzNqt27clCUXuS7xHluzLKCzxlmZSskPDLstyICE5LOCoVCmqU5sciFv+sCBgRQarOujhiL393lWLDaTNQlHbOyhaSdlsEWt3HUtIscN7IgFWJI9ialxoNnI05kJcp5l8P+bz+Pp0yZ0cOBAEFjspGt9ZG42rRDVLopmRWFTmUf6MntwWicPANTiOTK2pDRxHZrqww4ODCoLnuzPHlc3lLBSNWLFcVRGAM3E4FpNME3CPZBvDjjHPkTB/sGeL8wt2kM/rM5HAqTtKrEk0JoYVdoncQjYhGWdI8tOTtIqTx3clUiEaj6pzS/wPs0C4DueGhxXaHoxFrKVGBoxjUpEoFAw0PNgoMQaC/aYLzT0IG3a4s2PFQxxWu5YImC2OpeyVX/qivXv7jm1UmtboB215bt7e/O4PbH40a5O5QctkB6x4XLVmKGYWG7AwLGUdVcCYDQ+lLZdj/rFl0XDIseywdgnk1sh/qypSAbAcF7JWADvnjsIDA6s8stJyxWrHTco363Qwh2lZq92VLJGoHv5B8irGpNNRY4NnAnAM4xcMRm1nP2+xaNBmJoetUti1wuG2xWPIUhNqFr3wwgv27MVzisVZuXXXfu9//j9k5FOtd2xobNz+g//or9v43Lhdeu45azc69uHVt23tzg2LWNuMGBrD7Kqm4rRQzMssCzm69UNWKpIlGXXyyDiGLTQhXDFM04WZuT5ySrEKARscTAuEhciFVbHi5MSYLPE+zUZb5448Sf6XZyOSiEn+DHtULjo5byQc1fnMM18WCAhEAnD9eSgxId22HKL5OxotAns725J00kjg9xlF4EECVABea9VjPb8AZIolADQFOdJ97mWAKM2W3f09zeIj46RIxHlWs8hplz1Lg2x2Zkay+feuXdO88frGhgzJeK4Pd/dtbGhY5iyletVu3r5jn/7My7a3T7OooKYHDAZKDiK0uoGAGNeNjQ0dmxQa3Z6VymW7W01ao09m6Mf/PBGwftwu/wQpsL/28L+Pb9Q+OL7TBV6tVLCND97Vc8LYBt+da/zX/urv2Fe+/EuWSAxqzWzAVMJIKf4G0MpIRVxSWQxtWPdwC0aC2O16JjNIYSUF9WSemqN02Z0+MHBxSW4+0f/xXVkBH56K0yt6eSTcGomAEzmkP2uneVBMiSRpR9rrHFcBMqwFzrymqTXKSQYdCPHPmZM/wmgy7+nyK92Pk0ZKoQTDpr92El2ZQklW6JjUk9fAEKLsUGSKPPJ0XJwbvV7zhe67iZmUCZKTrLomKfIOdy1prPrHoHlTMZzuGQf4iv3rEFXSsZAkz+7Y3Sl1MlZUGlsba3bv7m27cf26XXv/mu3sbFqv1bRuqyHASjOw12LN6co5GJUVR+mbAPnHIxWRl5nqq9U088k9wWch5/XNivqEhzmWku/pJoof/LB/inE+JRXWLso5AjSHwzY9PSH/C9g+mlZOYUXEjYuJE9DzpLc6Xm+WWMyZO7n6QAfdHJPK6Zd50ke6J54c2Pt8HbcnEeZ+dVfM+6KGP0NK8vl2r2s7u7tqVtBw9xsNfDf2DMZX2JcGojGpl4hkohHLhqaZZy+blbWYRirH7RsjKZaNhj/+AcGg6iPOP2szvhJqDMfJlvbkwRgSesZK/llmFtxnUVmffSM83/gOJQ2O6dQ+7AUolHoBVC/Of8AfD9EomycrzoyO27mfdazN45bPhxhQaTO8poN4Va9kfnjU4fTbPQWsH783/az/9ilgPeMZ/XMPWD9h030q07KLk26hZOFhA6HruLiwoEX0g/c/sLm5WTt/4bwMKkaGh+yN135kP/e5l21zd8deeOEl+96PfmzXb9y2c5cu261bdySnWZqbk7sgHUJMh4h2KZbKLiMS8BiL2O7mps1MTVg2l7El8l7ffN1e/OynbXVtXeBqY21D78FiHUvErVyrqhDoNFr2+c/9nL32xlt26cozmiv74MPrlsTSPhpxTMxgxor5Q9ve2dFMHDI1jIOI1WHDYnGHKUL+BBijtYvUFpCWh6mrHluz3bPKccv6obhdv37Tmk3AZ18LP8AMAIBrqKRKnmU7t5lmTGBMyTDrMqsSEvji3MKiOpdFV4hwLuR0SR3hsabBUF+FfjAcsGYbsAMD6zIH5ZgaYv41buvIMY+rNj49Ywf7+3ZhadH2drZtenJSTQdmipvdtgCUBcMW5xqUK5r5lel8MCDmlPzXhfl5a9aqNjo8LABRqVZlLtFAgzQAACAASURBVEORXa81tDFjZFGmGy15sZOsseAzp8XcFLLqdDpr4xPjtr69LvMiWfdj3tNoWJwIB+Zu2FQJJsecp1RScYthCF1fZIRBwD9zjg1iK8wZuBwdWa10LIn6YDxkcyMD9mu//Iv2xvWbtlVpWWp03ALtrl177TVbHh+1XDJiy0sLtnW0b4VGywqNtk2MZm1pZtReeukFa3Vq1usQIB+0VHJA4IRZTVhoij9YNHXEo1GBTe4hGQmlMtqAOXacknHs3djctjv3Vm1icloNH867jK6iOD221JDhPnnuuedtbW1TnehcbsQCuJBi7CHGu2uTo1m7sDRro0MZ67Rb9s7b79lhoSDQ1a035H78qWfO29zUuG1ubNqrr1+zX/uNv2QvfuELdu6ZZ2xkdFQs1dU3XrU3fvAnFuw1LZMEjDnmaWZ+znZ3d8SU7u7ug2VtampazBT3M3I/ZgSPjvas28YQ65zGAmCkeKYOD5gBZmY3pFlPCltilwCKgFqxV7WGrhdrCE0TnlncTfkOMMzIfZEDUxxwTnHDRIo/mM4J/FNUwtzzntXjioox7g85oMaikvbzORwPMmGKpNHRUQFRpM385AZHNHetAmogKdnd7t6eZLi8DnD77PPP2u07t1Ts8v34M+4/ADez8BR5MMGNRk3FMoUeIxCAiCFAbbdvSRxIYYbbDds7OrTB7JDGAgChsOIqwDtOGszvj09N6vjJb56YmpShzMrKmm0001bruDmwj/t5oiT4ZwRYBXvOsI/4BV61mLe1a2+5GJVOVxFRr3zzl+23f+u3LZUZsQ451DTtYPmijh1UvEUwosYHgJVZSu4plAn9HiZCoDpIVZfnyD2nWTn5xjnjMIEaAJ+QAOsMwmInKRZgEeh6MPvpSzv5bMABIA1fAZoWyFYZnVDkSMgxcsyU9ng/1nJe38cBHBdXmqg+8+nYQgCz5iaVy+gcVP0fb+xUaw1/LxDSbbvXerPVKGp4U533PqC6LRdYvguKCO5/wUe2G88HQdcJsOZJNj0s71TTQkpetIh3MZ2xUU8MrAylPMAswA977WWbstfwXRVjw7nmjXF8jjGb29E+sL+3a/fvr2js4Oo7b1qevO96TUZqwGNljOpcuO8oia7HWLo4HDeHy/GrOcYcMLOn0hYHNNqgpgbn0mF+rTGuTeB+BLu9eBXXOBVU9WT/EYujIIqEpKSAmSelwDWKmE92LCLn1al7XLNC7+3F8Ti0+RjA6kVlnRyLZ5jsy0B1nU8BVs2xnvod1DWYzbFOEvlHmoI/66qmuXevy5jJApZAgguAxW0fR2xyYmm0RR0zLEDqZdxSL/jz+tQ53MuaI+0RM5hQ1BznnPWM+kcZ43IHJovVuy6+sVUwqKYpP6zr/LjmJp/tPEL4c9ZO7i+aFvrzVkfNK5qe+l6+AZUn106NjNny41yC/yWxqQ+exweROx8nA34KWJ+0I/3L+/ungPWM5/bhGdZHd5ufLAn+18awnqHQOH0qBoOHNjPYlDzNd3+j8/apT31Kko7bt2/ZpUsXbWlhzkolIjwG7INrV215ecna3Z4tX7hsf/iP/4kRFTYxO2e379625688q6JsbnrGbl6/ae1O38KxuN24ccOefe45W1pasp3tLTvY3ZGEdXJ8zAqlgg1mM1asYvLTskCfGdhdASnAF5KTg8O8FupYyElpYFdx26UwvXv/vqS5AIXhkSHb2d3WZkV3cGdnX0APNo0OIYs4slMAKteXiI5cJmuZVFrSvc2dHZucmrHtnX0LhuO2tXtoQyPjtr15qGMAzJGxivRlc2dbzqTRiIsRYG6FzVaSLzrY3YA2TthGNxMVd8YFSKOMIi1y4tKgLDwBpKAYH8Wi9TuWziQtnz+SCQ+GMtWqA3mHB/t23Gja13/5V+y73/2uCoZvvvLL+nOu2Y9ffc3FxAXDYgHZrHBUpmc+PjkhqaNvLnP+3Dk73N5W2DzScAAlzBSgHlCLIzLNB+INshgj9bvq0MpBFyDa6dr23r6Nj03KuKgfaEpaikFWr+UKQaRP5WrVto/2LJPLqnOMUYXkuLG4GIcs7qrtjsAODBUMKwXwzuaWHe4dWqgfsuF01C7Mjti3XvmK/fid9+yg3rFebMD67Z7dfu+qLY2N2IW5CZucHLL9Yt42MdIaHrPL52dtfionYNY3nDoDNphNuc/sumghpNFs2khW2YSJaxkaGhabyPw1oAiAQ0bu+x98oOMeGZu07Z1dy2aHNa9JjBEgdW/vyMqVY91zMJrDo+P2/e//wELhhE1PL9jV969bs9Wz3DSg0axwtGfBXtdyg2n73Gdflvz43t0Ve/3Hr1ujXLXZiZz9xr/5isXDHSsX8laoNu2r3/yLVu2aLVx4xpLphAWsZR+8+7a99er3LRboWrBHVm9AIAFwOLcwb5tb68rK6zR7UjNgSMa9yfUcGxtWVmz+oCRJK4qAa9eu2vjEhJYNCh8ymmFGB1JxyxcO1OhilhdgT8Xpy8xcIdi0Th/QmRPjgaQYlh5QKIl8OCz2enZ6QYUTslvGEzDauXnzppQcMYxqAAse8w0A5L25RxLJpJ7Dw/19sf4UpCGL2PnzF7QuMINN/cNruJ953nh2yJucnZ0W48L7EUOFxG17e1eRSlxzJN+JZFRKDgpQ1AjcHzRhrEHURES5xY1gR/PxrIecz6GRkRPGQnNf5LDmhlTEUaAfHBxJnp1Ipm2D9aaVtlbgrAyrt3o/qqh70i7/RJbVwYGzgNXTe0iFWJs3X9W4SL3Vsi994Qv2W//Ob9v09IxBuMmEVUDEGQHx7wA2wCRKEdZgwAusIWoO3NNp5vjmdDyPOrKTwUFvJtADVQ7QALiQCzsG059hPK1c8aXBfmZnq0FsCexpVHnKNPD4AcASK+XnW3KP8iOJLv+nHOOaQIUkk3I6xpcgqgakxi392A/+zlOhiCnWJIebx4VddWDONTBpbrA2yZiuUtGcKK/lM3BqFyCxoLI0+RwAnABrMOyYUhnZ4TAfVmPFsbwwqI4kRFXDsfBMY6jIvQn4AU2EDNDifof9S2mrOr8uh9UZ0sUtILMkU0IAKpj80b5trq/Y1XfekVHT1sa6tZlbRO7vAVb2O58B9VlxZXyzLgVoWHjniGMNBdXco57gWB1P7ANUb4D55L/ddeYfJMG+OkMznN6sulMl8bWYv4ThfyC9Z+9SZFjDKYYcy+3U1ZpV5cfRuh476syyJHl+iGHVo+cZ2Dp3YBfP45jjU2y7mNywHOfZezkvMPsaM+p0nEO7jpmopq5zvlYUUcjN7so4yzRiRU48h8n9ydrF9WT9U1Y2sUQyW3S51S76CXmY2wc476164+Tv+TveW1Jg8pO95w2FFv/Be0M8cG78LFhfXu2bMPmyaz67XGWelaYkzXaX7ermq91MdXJ4xJYfx7CeZkRPTOY+mXLwieX+RxpKj59d9d/nKcP6xDP6M33Bk7ayn+mH/Xl+s5+V6dK/asB6khv1CQHr8phZ2vYU1UIvD6YBMxSyS/d2dyx/eGhXrlyyRDwiEEgGIcDzypVnJK2anV+wH/zwhwIu6aGc4mfqjZbdvbdic3OLdv36LbErdPJgVl769KftqFiwjbU1mwckt5o2OTEhILyyek9mJkh6p8bGBIRymAohwSvkrVI5tsNC0SYnZ2xv/9AWZ2asXWcmL6aCslSt2lGpYC3kZaGgcu8we4JhTDL3QybkUE7glwIb6REF6tTUjGbSZqdn7JDQ+WjMItG43bp7T/OIzN3CTh7my3aYL0m62OsxCzdkhUJJmwsgBglZs+WkN5pparU9h0ZkTBQFyI1okbOW44aKAVPfY18FB7SJ0zXFITMWZ6PqWy6btkCf7NCOxaNsYH0bGhrU6/j8pfNXNDO2snLfXnrpRVtZuWOXLl60t99+11Y3ti0UTVoilbVCqWaNTksFz9jUpIyBANIU4TQAkOi2mx2bHJ+2Qr6sHDpmmoKhnmIbkHE644i+ZH+OdXAFwd7BkScR7Vt2KGv9Vk2bejyaEGtJ8wPmma5zucFmhhwwIRfWgTjFT0emPXTvkSozI0mBmU7y3SN2++YdsZqxUNBSoZ49d3HB/vJf+lX79vf+xA7KJbOBtBXyFdu+v26X5mdsdjhlF5fGLBjqWL5Ws8XLz5j1WpZLO4aHQqzZJhaiKfDOprqyuir5KbPNYyOjdlytWzzi5ilhI6rVY81Bj4yOWLFwZOsb6yoQKB4nxiccC4lRWdjNlYndS6ft6PDQueKq489cbtfWtw5sfWPXtvcL1o2gCMhZvlS0br+rhs7h3q4NRCI2NzlhyTgy+HUbHUrZr77yZQtby95996rNLz9jV176nEWTaYsN4KpLcRK0TrNi//Af/O/Wax5bvVISyOYa8N0qxzUL9HH9DGk+DHlZMpMWaExgylWp2tL8gu7pjY0ta7abNjzsZGTMHnPPwFjAtNKg2drckFyXzEoY6liEOdmWXLrTGWdkxPPHmgIghmEcGR4Wc51JM+fkZHowDTCTRHGQ/Xt0mJekFxdqjNuQVR8eHSrDlnmqRCqpBgzvQ6HNsyawA2Narlkum1PxxX3nzyrWj5vO7RX2rIsjNvm2DRsjI5MmjQr14ImxU6GQt0uXz1ulyngErsfkQ5dsIJawsaExO9o70n3b6rWgROy41dR5THuKAT5bUScd3jug+WYYMthWcltZg2Ah9gJZq5yuzB+zgf7LY1hPf+AnB6y1Qt5W3n5dYBHznle+8Yo998Lz8jNoAhK6Lg7EgQgk5jhsc78ldf34XmrcBYK6jqznKHJoavDMiDEVm+axpY4+dPwV8g0xUrhrOwmtDHYiSD0Bhk4F4hqGqAicRJXXAFLKparM75A3+nN2Lu7GW5dpaBKt5UWACLwGiSareXFY6EEcmBUAJzfck9i77+ZhHhx2kfR6kkjMj2C0xGDCNgaJWMJVHmVAXQ72Yl/D7juz9jqwReZ4WGBOZkW9gGOhPRk8s4WMUDBnyWf58TkAQH/m1pnouOYAbDVAX40Kr24XYPTAU7PlZiZhsnG0xawOsyBmFSPIkw0A25OPwcHert3EXfj2Ldu4f1++A9QT/D7qCsCzpNrIhZXl6e47H0gzowr7K6BKU5d/XBKb2zLlduwcdv0fZZMyh+zlj/pRNO686ux78m13//G9WQ90z2iW2DMtQgbs0dsnYNUDrPpsJ6J2cmAf1HryZMfKeoy/L2X20ml9t1l9L4y7GENKDFgmldJ/s/7RVJcipNW0CnEzcswO6rmRt5YvQ/bCDNUIpykhWT0zqFGtd6yDrDE8Yzp0z4mZe0hzwrC1EaKSnMwdNpxTqWfSG0niHCkmiRlnGu94MPR4blBJwOJK9uAchSPkFDs3eF+G7CTKNDgwT4xJHuzLjXmtThWxgiOjtvhxDOvjQMQn7ab5HQjvnvHr5Ecxq08lwX92kNtTwHrGa/Fnn2F1q/zp59ZlyJ3xCz70shcWkjY72JRMBIkWYI4ia3F+TrI4DJRYoDOZlPIXYT+Y65uamXazFtGo3V9bVc4q3drFpXPqxN24ecemp2ctHCbuomGpgaRYkExu0Hb3dix/lLd0MmFzM7MWj0as2ajbm2+8rsIWCeGLLzxvS0uLdnflviSshVLZckMj9v/8439mM7MLdtxs2QBuha2O5XJDkq9Smuwd7NunXnrRjps1OyocqZAkL/Pc4oIFWIQpoFptxc1QXAJ8MxlcgkP6fgLt1Zq+y+FRwQLhqNhD3PUA4u22i+oA7PR7FCgJMTfOOp5OO9Iy15FEyiZ3PBlc9DQrAsKTs2TfuTQio/X3X2e7z/wJc1SYz2CIFLfx0ZxZF/v5ik2N48Kcs0g4YHOzMy4Ds922ufkF++Grr9kLLzxn7739lk1PTui8B0Jxe/u961YhWjcQVhYpboGZoWHb3dtX55U5rumpGdvaWndd/z65fRRtXc15ko/Ixop5FCZV2WxaLsGwbFlMiLybkU0ZBlVEQMcsm87onB7s7QnwRhO4S/atWC5Kgg5IpmiDsUaSFY0lNIsrB2fMprz5mmgwZvfXNiQFD3Q6Fu137MVnl+2Vr/2C/eC1H1i1cWx9NsdExu5dv23ZWMSuLE7ai8/O28hw0oKJhKVGJ1QohwLMxbYkVaVIpeFCUaWuMJL4QMBle7aYbY2qGOXYJSPHWZM511RS814wsLz2gw8+ECikWaECJJ22dCrlZuE6TRUdhXzeMZxzC3br7qotLV+x+6vbdvfepm3uHCnflq45TZncyLCMhoicARzx7AQCxxYLdu1XX/ma9ZrIbhv2+lvv22//ld+xTi9owyOjls2lLZEk+qBnt65ftfv3blohv2+jI0OSqJINqhmkaFhsGOBy/+BQZlEwwzCPxDahCOC7cPzFUlEMLFnAFBzhmGObnOSsbY1aTfmrrstP5mFREl0KHAB8vVGTvF4u2q2Wra46V+HJyUn9/fDQqM4j/1CAhxVPlbRyqeIiRpg1DPR1DnLZQRVPGJ2hACA2CYaMpgFmahTFxGPtbu/pegAcnGsmz5yTAAKCqZlDQRcvI8k7Bmy9nu5DN5fllA8wu8yQc5xEMHHumDsrHuY1K5xJDspICvUqkTY01QK4AfO5cjQu6Tyw/gDofSUBTtiwIxR1rEN3qiGrIc14wo8AxWMKthMW53FkwekK4IlM6yfzc6oXC3bnNZqWCVteWtb+QaNRTUwvJ5f8aPYQzMJQj4hJIgKDRlajbZk0DbiEJ9ns29DI2AmLCNCSM3d8wBXXEv7CYOEDgFmdY+op4lmLkWkDOnktwJXGHn+uKKIwElpYpLBiugr5kkZOuD9pinC9+F0YVFzQobtQ49BwYA2gUQdAK1WLMoujQUSzivejQcFGzJoHewZ4lV+B5+ZLk4dinfWNf1iPOEeJgajB9jrDs2P9uzJT1SjlezhnbcEmZi6JKiM/E9a007c6Us5+QKw9s/jMYbs1wzHAmsMF/DEaYuYacF2iSVxj18X1IL2mkefM5TDqY9/FyR3FE0we5xVwn2FOMRGzocEhKWW4Fhy3ZlmJ76nXbXPtvt29eUMmayilODdy38UMSqyq5+GAjAgQD4vLPqncF0Crk2jzvy4eBpkxLKO7eX3JtQ/MHZD6aBnkQEnPjeB4ua86D6deB3vpGz8R3SOZtnLu3Y8clT3GPOTPIHs5rJKc+8+sz656x+phWKcqFuIMqI6IhcOSAqPOYH2j8UEjkWYEsmhM4ojC4X4HsPoNDz6HRq5zs3c1RShA7eDk8dxbPuPpzKNc7i3fjz+HvUVyfYKAPTdnBza9hoC3rsvp2Jut5vxSVyFLF0P6/7L35jGWped533v3fat9X3pfZ3p2DimKFEVZJkTLkhUHsBxHUYLYgGE4CRwgAYIkQOzsSPKPjcQIZMR2pDiGTEdrIlkbJVKcGXJmenqm972qu9Z7b9Xd6u73Br/nO6e6utkzU0OOJAbpSzSnq+vec8/5zne+733e93mfRwkGR7eHBeOr/7qY1I2aBL08xWS+2xe7Yl7J35o9dHTMFl//3L7Q08etfd/375/Sx/pJjvlRFVaO4ycm/DE42BJw8HueqQQfbtSfAdbDjZP9IADWDxVc8pAq68Jj7/n4WOdDr/7FIxmbjNfs5OkzdufOHWW9ozHn97W29tDOnDppt27ctBdfeMHu3L1n45PjAqiIMGFeXalXFNBubW9ZrdpUVm0wDFqzjWw89NWGtRp7VtzeVlD58qsvyb6CB/rE8eMCsSzGMzNT2vypLBIYTE2P2/KRI/b2Oxft+o3rtrh81PZaXXv34vvKwEMzO3fmjJSKCTxQS83l83bxvXctnU1bu9d2WXaD3pmy5YUFqR1C56N3KRKJ2cjouK1vbgvAuWz1QAJRhrUAtgQDJ+REwCFbighUmpCuCYVV3kOPjS/nrg1ZisDepopoEJ+X8XpEasRcm1QZMYUXHYyA3PU8Odl8suJQvehvNUvEQ3by+LIVstjD1CyTjNjMxJil0nEbHx+x7eKmbW+tWxbKpcy9gxLCKG9v2RJgrNFRhfVbb1617eKuNTo9i6VTFo4mJCBVoicw5LzgWm1n17PXwKs2pyAll09alN4y/GuTWW2ytdquxB14EegxdlyXgjFEfgYBCw1cRRtgncuk5NnX67XU98tGXN6p2Eg+r6zv+vaWhfF+DYa1cUNFreKVSGW2VpFa9LvvXRZICA+GlggNbXYsY6mEWXYkY1/68R+x/MiYJWJp+5/+u//Bjs3PWCrUti+8ft5mZsYsQNCXztnte6vyCR0fH1MQCBUcUO+Lq2wXiwJoi0vLmiN41EKbIugrjIwouLh46aLm+9L8gkAWIJfeSP6OUAtACakRVJapxlK8GC3kZKHDd0FhLZaqlsuNWTCcsIcPUOXOO4uOMJX6jr3x7bdts1yxjc2yxVNZBc25bNg+++pLduPSZRvN5RUw/vpv/D82MTmuvt5oOCGa9qufuWA/93P/ht28/r7duPG+zc5OWCSKWumefHkVrMdjFgvHrNtECTRhL7/2ir1/5Yrr0UU1tF6VtRRgDgBOPylV1Nt3bwnccW0E2tx7PiOrHzEGHLWS9/AZ/FovXbpk6WxKcwVKNfOL3xG8UOmhp5S/Y4PDGgR1GIqmgixEkjYADX0lELAEQlEblgeJF3pfUwijeYIhgAQSUsxFnqmVFe53xgnIBML6nKo94bCeD76D90p5s9dWpYPfA7J4Run1ZU6wJjEWtDlA5QsNg/Je5ZnWdTWqdvTocdssF22rWFKyi+QEqtkksmBBUIVHkImqKpW4WrUuMTjm1gfFvjX6j4sGPW3B/ijA6qJrT+HlqR/+sC3gcST7SQsYHHWvXLLi1fft9Omzek4Qp4KCLYZEGmsqKJdYIaXVcgCAVH9kICAWA4AVATLWIeYIa2gMRVfWg15fVXDey/2No2IbYC2hxxPQ1lNvKDRG1KER9yOIlj9kMGhhACtKue2W1jDGm39jb+Ae8/20d8iP2PO1ZF7yrDLPAXkAVp5t5glznvV5r12xBw/wI48qycqcooVBIEPBvJvDjC5rjTyHQw4ISIyL5E8wIAE0gDwWYzBa6tWK5iTVTCpjnCdq8rxfViKRqPqEAXKMERgEyzSnNu+ooezhiJUBHHxAoS1JQrCOEsO/yxoNL814zKKRqNYEDkhrBIAVwTjXQuNANr+jOoiuhKxihkGt28lcTnThZqNmu8WiZWJRi8NuqOxK9JA2AFfRxvILplRN84F5wbjK9gUghno0Zyjg6FprlAT2qpUAVurZVBj9ly/k4wsjPcKPvk2JA2689gWQvEqqS05A4R462yLfycATttSHpBDs+pQ/DLCKqnvg+N727/XeUgF3AJt9EvE51hDpN9TqOjcSBlS1qWay/nT69BBzTh4byyEitTj5vddUxyPmMxYca4B5yZxBXVgCYOwqniKzKMGwBDwQ7ANZKSF71VVVST1lZx9wsV8QS/EiGe88dKlaByymXm433/fH3a8+C0y762aMffVt5py81EdGbelznz9kVP4pve0T0oAPfuuTgPW//Hv/jV27dn1/XvliaX4s92Fn/AywHu5ePgOshxunP3PA+pFg1Q9KvAX0sUv6HkHr66fG7YsXZm1tY1MiS9AYx8ZHrZDL2tXLHwioIrCAwuf45JRoIfdWVxS8hxAGioRsfmHR3nn3XVteOmpbm1u29nDTEqmsxGeoto4VRuzm9Rt29MgRGwagRjkFVDbx9y6+aydPnJBQD8qG0HIJdNa3N2x2bsZu3bprW9vbli2MWavdFegaBpwiK9lI+cKhfloui8pLBZfKSLvdVDCDWl0oHFNVNTAYWJoqZ9/JwbebbYvE4ur92dmtaZNO53Kq9kHN4d8JgAg4ZD+gviDAZMhaex0FDlC0qBT49ByJDbQJmjuy3iGDjfASFTcWd8npe3Qugnw/oPDpbk74xnm+ARQLhZRNToxIMKjV2LFE1GxqYsRmZidsdXXFTp08bqsPbtvps2fs2o0bdmRp3gadlu3VarLcuHnzrgXC9MtN2pUrN+Qvu1XctSaKncOQVI5TaQAVPYxb1mg1bWH+iBW3d62xV7PJqTEpOQMkAOJQn7sDxEBMAR8ZfbxHqYJoegYDVtmtWjqRsVQcCizm9H1LxRExaam/qrRdVq9rdxCyvVbPmoOe7TSbFk+nVdnLp3NSYV2YnLYLz523bqdpv/AL/xjioCWwl2ju2UgqYEeWJuzV11+y+eVZG5+YslAgav/5f/Jf2IUzx+y1C6fszLFJ6w0a9mBr01Kj47ZTxTc1K8BEFYSKCheClyfBLYJPqGVDTbt545YC3cnxMQVcbEjYrDSaDfUbBfquUrFXb9gLFy5ILEjiPXiPhrEPmhTgx1opmYorGAUob5dLogU39lB+zCiobNa76jtafbCqKjZiTZW9tr1/7a5Vmz0r7tQsge1Cu29TI5P20oULFg537Hd/7zesVFyzCfxVizUFqfiQTkyO2s/8zE9ao1lVkiCRRrAoJl9TbKuyo3mbHp+yfKpAyCPaMokGRMl2d8oCGUoojIzYw4cPbHFpQYkoqqwAVIJi7j3ghCoNVUkF5WTcuz09lwgowUSABnzy9AnNc0ApbAjGiWocm7sPfBFQosLOM+x8Lfm+mijKrAusP646ExYbhGoE/6XaipUU62az0XBK1pmMFLKVHOlBk9tWsIyiMOcroTWSVAK3LmExOj5qm5sbAqvF4pYCZZIR0HehK3O9S0uL9sGlD2xqfEI+m712V+Aik89Yi/UFsTJ6dDNZAV2e6RHmT6Ml0Tdom/SsQjEFBNBfy3OzNihYO0Av50dvUh8LWD9uj3vq8b3QwKveftw5PO0rWru7NhMK2pEjRwXMd6oVJQq4t4ZfZ4+1wfVDKsCVErrzMwWUsp4iAqRKeAdRI8AeFW7aCRCsc+sKzxvrI3Ra9ecNeqJ2czxAKArorhoYUjUKtgjVKGij7Aeq9jJRBgAAIABJREFUSh6gJjM/AUzoCkRIIIY8RownoEP1l/lD4oH5w/4AKwQacr1BsspV0Fkn/OqTKMGRmICDEwUKCHzKfqTnknoAYzFyuiSMXPuHKM3djtVrVYnNSdRMfblBMXVatBSw36oy3xVlVhVJjuck6PXMMPehYZKIcr2yrj9Ue5dHMaZy62iaAGwnHgilNohneJdexT1dL/RkKnMCt+22wBvni/aD+nXpqwxFLIoCeIS1sGqV3R15uUYDQevg9dnEO9t0Xjzzrt8XVdxVo+q+W951DJtOW2q5OlfPn5Yxacuyx/V0AlSp+LFGcs9dz7KrMCK45Wqxj0Jd6p99UZZd1VQgTEJcvnUcx3Pvd+rOjhbtRBG9SeAdUdVUr/oa2q9IemrBHmD1lY334bTjMe+DWV8sju9XMpQkRCQqIUIiCBIyXD9rOOPu6Tk6Gvm+bRAKy05VmsNz/ur1RrCR5wf2Ae0N/riouhsUo4ZWJR33gNgXY8g8ZR64Z9ONB/dJ9G09p+5ztDYwL4WfvefoUYvpUOu2RMC9Kj5ME1TURXOnX5Zn0VOopsK69JQe1v3Wto9byz7J77/P6ipf9TTAuu/D6iUknq538/iJPgOsh7txzwDr4cbpBx+weqBVAg4HX98jYP2RC/O2kOko83b3zl07egxKV0wgqdtu21tvvmlnTp+g+GN77ZYqVLfurShA6wvsZGxqbt7eePNNUatYG1h0oQk29lqykEAcBQXC06dOWyaF3cOestfrD9etUt21uZlZKxTyls5AO07JEywUg0IXUtUQYSG8UG/cvG17eLr2BqJEQoWl5w3KJYE0NhWAVQkNSP01ZbW9pq1tbamPFuDc72Cz4vrdUEblOwkC4nGnJCoBCIlAuM1NypESh6EfaeAt5H4VFQ9J7Hr8DKr7LIC113bBkTKd0IHxofREDsg4OjsE6Fe+R6AToCDHHI5ACYZuHLZ8Pmm0nZw7fdTCwb4Nu6jbtmxsLG+TkxOGY8HZc8ftnYvv2vrmpn321Zdtc23VEpGwZbFNCcWsWt2TPyeMHuhQgMSVhxv2/pWbNiRQAwQk0spsE9cUCuO2+nBDG+rEVMEScYKRPZuZmpOqKcINBHsEToiB4BWLZRB90FTbdko7NpKjAjWwRDxor71yXr6iAOnSdsli4bitP9y0Vi9qufFZu3TtijURQgqF7MrVazY5NmnNSt3yyYxVyyXqAbZVrDj6dKdr6bBZLhmyf+fn/zWbX5yygUF3Ctubb75rb33z2/b5116yL73+oo2PUAFrytomPT5hD9dLEkICzADKoFcx16n4oG4IMK03m9ZotdWrBIU7GHACWoCnSr0q1WaqwKO5UQWdbOwEcUQlADxA416jIQrc1NS0ekTpgczmUi4gCAakqAz9kTlQrzfdZws5Kxe3REOE2jg9t2D9YNyG4YT94be+bQ8ebFml1LCoRazdaFgk0raf/ks/anMzBZseGbWr712xhw82bQebneaevfTyC6JeAsSa7aaCBUBUKpOyzrBjc5PT1tipWjKaEnWxJ7GwgV29dkXB/uj4hAJMgDegVXZVzab6dhFNctY4Kbt3/756XAHjKgMMhwJ6sBLweL148aJNz04JGBD0kiwA/BIQM34K3PsuiUVlEq9ezod/E+0YFcp6zbod7IHwVJ5RgAbAXd/csBOnTsr3lSDuNmwLPIdrVYlLQSGlqgpApmrm29oASrPJlN2/e0+BHecFCKI/F1rl5NSE7iWU92YTC4y2wBfVhka1Jk9bfDYB51gUtfqApLBUSFXlVQDYl5orCb7x8SmtTwR9CC5hvQMIoloHGP79q5tWcUWMjwStjwHWJ0SXDh3ofRg1eF9+1W0knwS4xgMB+9LZcxoD1lPaM7AI8/0d6X8EjFFF5KXnxatiAeYQOFOFVKrKzvomEILi6KqjLmHo+s4Jtn1/UoAWlXeo3dR8kumkAmzf0oP3gX7U161K4UBzGDolatjQzqXmDfUW798Y4AEhpKBLRtFPOAy4BAktIMOhEhokOWCZUGV0/Z1ujeACqIjCLBINFxCAmI3XT6i+Sk8MWoBbn3V+uoyDAwVdLxHimB0OsHedWBK9uWgxQC/1kp5OTZfjOqV/xh/Ru0gIVdmwqnecN9etHu8w1+b2H9Z39VVKbMqJAMKOYc5KLK2HHdae1j5n7cM+GfequAmnZB+JKAHH8864cD8MII3VSmNPbR1Sug0EBWrpgSWRQA8zjBA9r5VdK5ZK6m9HGby8syumi8S5AOZQuRFj6vaUaEJxWokCD3gzv7hWqu4kK9S7qZabsPQs1JnuWar4tdB9RWVNd3fv9FcPbdJH6v/gg0P2BKlI+z21Eih71PvLZ3yV4H1KKIAV0SKYQcmE9BOIA+TTLjseqL9YOiH+6JLarH2IuLE/uf5tz2bIB7+eGjX0dglEQbslEY+S7x69zy42lMaX0LxLfIhe3XeWN4pLPPsbn0qsBInHChBV2FM1JnnOXOEZAPyrlYn3ef3Y+/RseoS9z7HeMyc11xD3Ug+5uw4SJrFcwZY+94XvisoPvY4dMp7XLfVvtteL7G7zxwstHfyKjwOshz2dZ4D1cCP1DLAebpz+zAGrw6Mfl2p3FJX9ZOL3CFb5rh9/9Zh1t67Z2fPPiRIMmGq29+z8mTMWDA7swcqKDYddy2VTduPmTZtdWLRGo2ORRMoC4Zi9+94HVm92rNXpSZgploiq35OMMDQvgCJee7du3rAxwGu5bEsLS7b2cE39TuubawIQUC9Z7AhQsKKZmJ7UHWMjo6JKgIuAEhWWTndgsWhCIgWAB2iGU1MTOvfNrQ2pClPlY2Fu9bpWx+C963oXyaRLDCUW0yJOgEmv2dLiMVl9EGSwQRJUs2nj6cgiywZDhpc9hEqvPOzM9QhxrQKbHlW71ewoQJDiIoGGl1wg4HYKhE61T9SsHgIgjlqjPqEhdGXXd5RKJwyRPnpWF2YRASrb7NSIxIParYZo1JFo0BLpiMR+oLiePnHC6pWSJenbqjVsfWPbTpw6a7EwAjRYtZjo2rnciJUrDSvt1pQIkOJgKGrbpYrt7DQsnshYubJj2Rx9Y7Ayh/bc2eftjTe/Y+XdmhIX4VjE0hkq0m0lJ8gcJFMZBRIhgHdgYKOjaRsOWvbKi89blP4xFFvzY7KH+Pq33rVkYcLe/uA9ZekRzYK2ulvctcW5BdvbrdtYoWBXLr+vzRbl0H5nz+bGcvbFz16wv/azP22dbsO2d4rWHcbtv/9v/xdLRCN2bGHOfvwLn7ETRyesVtuyenvPOoGwtXv0jDkRCDLcqWRC8xOARkKF/m3oWJl8QXO10+rYXr2mIFRWLYWcBULcl5Q1anuu/w6Fx1pN1QYUsO/cuWe5bNZu3b5tx46cUFKlMJq3ym7ZsvmsAjipizKPEeUKR9TTjThMOhmzRNRVEtvMsUDY8mNTVtqt2jfffMdsELLN1Q1buXPHvvKVL9qrr523s6ePWbvWsHa9bd/85rck2kQ2nj5YhMMUBA/NZmbntK4ASqNJE/Bv7VYt2DfZI2A5RBsl94DnKT86pmAX2hpqr/TAQu+jqnr/3j0F+aXijl2+ck10wOcvnNe85fqgg5IMoleTxEaukNUzxrNGQor5TqBK0I5VDgq9U9OT6nv0e0wBijzPY4W83b93RyCDoCxoYQWAWPgATBEt4rkGK8djBNNxW11btfmFBatVG2JuwBqhsslzT/BChTWTTHsMgaytra3b8vKighgSaIBIwFYVobFoTIrBjAmiUiQWBHT7A1uYnXUBfbOuxF2pWFIFGZYAVWiqQ7BWUJqOJuISNNva2raN9U358J44cVxjcGmrb1VHUPiTB6yHSnK6/eWwQd3U6Kj9xOufc57StFP0sINxSTeqURGvogUt3Q+S/WoYgEyUQfn9UglEv5u+1KgqQ4554gJ3EoZOIMg1F0pEx+sJ5Z4qWTAkqPb6Nvs9rTOsubLTkXASfspUaLE2cw2KEu6SLyqVWif+BPjjmLyFBIqzeQGYorhet363pX+T57YHJl0/oUcHBogwN9WL3xcIhMZPfyI/M7pORMi7HHmd9vX8qIJKK4lEgfgTEBWYRCbrtDy6qV7RE+skiUUHprVFFb3h0FJx1l1XHWP7cYCjK3AKOPar3b7AEAkFpzoMQO5rbZLCtUSg2vpO51ELk4I/9NaS7ITKSzKBHldHH2ZnU++45yPb7zi1Wt1rQKbxDEITdurQnBPnp3aTvbraK1AIv3nrhu4xDBiOx3E5Jp9xLauOwsoPJML4HNfukvkOkFC11VwWaHGCYqq4ehY5jgbr5pSvwCvlZ5X1H90bXx344P3ywar2fuaPKqqu+uieZc8fmGSLd596ErRy9kXshX7llLFg3SH+4fsds8v5+TJ2TkjMj0W6Wud9cSX/meI7WVfFbPDuAf+Vb7CXPKc/m+Mwz0iqcU8B9kq+emJkvg+rCga0Q8mXuOMlF50WgBJ4QZIULrGh+yOfedeTTJWe5I+o0Hw3wh5eL7ADrCM2/5kf+lMFrAe9ow8JB/bf9gywftIR+/7e/wywHnL8fhB6WD8WtHrZ6X1g+30A1leOj9qFpZwtLi/Z7/zO7zjBhWbDvvrVn7Df+53fsr/00z9lv/orX7OXX3rBLr53yY4eO26dfsC2Srv2G7/5exaFHhRPyrt0cWlOoGm7VLKf+OpX7Y//+A0JsJw/f9auXrns9aKRlR6IVkSgyItqA4GEsxFwAj8EeWRssXMBlC4uLsrvkiw+faf4XYqKiCdpgopM3wojUD1TElKiutVpQ6csK6CEYkZulGw+fVJsjmTLC4WcAhhk/VmUoRgCFjiOFPACzkieFzRANj++myCZqitCQwTCjuLmAiXAjARqpITosrCSdUfwBoVGFnHdQ7eRyAeNzG3QGbQT2BBIZTIpGylkbDjo2PzsuPW7dZsYydiF587YysodO7K8ZKg41uplCSqcPHFcSoYpArBOS71P4XDCUtms3bh5xZYX52ztwbotLR219bUtUXwnpmZEbSZAq9WaduXqLdsuVq1UqdnD9Qe2u1uyVDpm44UxO3vmOfvjP37TYoDUVs/RMpMpq++17PjJ0xJGAoyVy7uiXqP8jAVPOh23drMucAiYO3PilKp071y+Zpdv31LW2d/gU8m0pWIpVcWSsaQoY/fu3FEmH+GH9l7FlmdG7G/9u3/VrF+zUHhoC8tLVq4G7D/9z/5HwxNyNJe2r3758/bS+WULBts2pLcnEbdWr2/Fckk9n8w1QMn05JRH68NjsC/BHO4NiRXuNcEWDAHuIT6atQZ2EwPb2tiyo0eP6ryp5ANMtja3bWFhUWCFR7LWgJZuli1grfRQQQtVoeUlKNclq+1W7eiJ4xaKhdTLHQ8HbWPtoTX36qpuMk+pYKsyVykrMx8bBtXXefLYMfvcD3/epmdm7Orl6xYahO33/+Bf2YO1O/blL/85Ub0JJNPZnNgI2UxW/ZME6u1ezbYfrFqAvuOu67u1WNi6VAnre9bs9JWQOn78uAzhuZ5UPGlvvvmm8zhG1bLdk1gZ/dzRKEEnVdKg2BMAVSihUF9db11IzyOAYnV11aNO19UXy7jS57q5uS6f2OnpGSWHAKzKxgcDUmRGPTwRS9jD1Yd6rk6fP2vzi4vK+pP8AlwQREOjp7cVmuHi4pJAprwOy2Xb2ioqkcSahArx9NS0gq25uRldZzqb0f0ENOuaqXgQxAdcVZzA+dzZs/IihikCSu51UfZEvMlV3An0UXTlRbVeCZjdmtZIxoCkCNe4vrappAhAeLWbtp2mo2x+VGXzU6mwus3lY1+Hobf5B5mdmLSf/OKXFPgSgANoAO0KXuknjaCOG3L0XYTLoHJ6ANHvsWNtBjC6nkWojfK/EKhz1VhEdwCeUa8fzgFBqejChMH/MxAW2BJgkN8pwAsgNtB8hD7Jdyj5UK04L8k4dF2nWeBXG+sNVwFnfXBruhOtcQCOquCeRSMOGEpxlgqrBwqYA7J1omfVe6naOhzIG5yL8atbvkep9hauXf6gVFn5HkeF5bMS60ok9F9onYwv6zVJ1d6Q8wIsOaEeVHDBZhp7YTRJ6GgPlRIs1GqAjzOucVU8b/wAg7KaMUdP5l7o0wJHjo7N/RCNVNW7kL6CvUdj7vnVSm0VOrYH3Dguex9JPX03FUcJRTlbH992xSVIXAUQITvcCHK5rFgd2F1Bly4XS6LRyiPXA2Fcy0geRkTZCUFKyNAp7Wo+DRxd31W95axrUeYW1F9AmvT7XeV0vzKqd3l+tl4iGoC5f08PiAz571OF1aOf+vcNqjrKvCQsVLn2qdkhl7zlfCJhJ/xEPMNazHql++epT/uA1FefV1uRDUSD9xkHsijybMSU0PDALf9l3fVBJTGPf5z9nm6vUu3iL19l27VBqYjgzWVX/SUBFNCzwX/9RAiJO6dLQNKKZ71vLe986Kkl4e2/AKyRTM4K517Y/7eDybGPLdh87Op14A1+hdpfRLyfP8kheO8zwPpJR+z7e/8zwHrI8TsIWP2Mqdu8P3yXf/XVV+yf/pN/9Ng3/InZ2uwHHF628CMVgg/SHp5y/sOhnZ5N2nOLWYmEUM189+LbNjs7bT/6I1+UPcrnPvu6/c5v/ZaUENPpnH1w5aqW8pn5Rbv43vu2XdqxRDoja4jdnYotLC7Y5va27exWtWgeO37Ejh07ZhtrD6xRq1qt0ZI3H/1bbOJUqRCt2Nx0PoqIm7C4Qav9yle+Yr/0S79oiRQCQ6Oq0iweWba1hxuiKaFmSgYQG4CTp07Y/ZX7orcCTgG22FhATwuGg6oo7jWaFk8mrVSC6kcfXVxBlNu0HE1GHnRDc5YrElzyqboOsA569FB1VWWl98nfoBxxx1VTfX8zR11zPTP+Yu6qtW5h93tY/Sy3U17tWCzO+QdkVUKFM52M2GgexdiA5TMxO3/ulN2+fd1GRws2MTZihXxCFDHGG1rjwvSkVYolm52Zta2tHVtcXrY33v5jG/S6tjAzZ9tb25ZJpD1bCfr8UI4lax6zeqNl0XjWNotlUYQDoYGVy9sKdk4ePWnffutdW93asvpeUyrKqWzBtoplO//8i3b95l3XV6UAwGXqoY4SLG4Vt6R+ybUTIPC7aCpplUbdEvEY0oOWiset22xJpRP6WLPdtZX7D63T7FokFrHcSNZika4tzxbs3/8bP2e13Q2rVEuiOQejY/b3/8E/lYIrPVQnFybs+OKonTuzZI32nk3OL9id1VVLZlL2ne+8bZ957TN6XqGvTk/OCOxQGYQyG09id9K0ZqNplfKO66es1yRGQgWGK4Sexr0HzC4tLamPl4o7vdm8n0okzxMUvnsr92x8yoEzqZE2EVWJWa1Sl2owoAZVZKq+mUxaXrwKyPp9Kxa3FchUG7v2cOWOjWfS1Bh1rxaPnLJBIGa376xIiXYwbFsmgyBZ3wpj45rzVGa43zwvczNzyqhvrK1YJha2rdX7dmR+yqqNqu0xt7Egimet2ujY9PyCXb9xw1NPbdv5c89JuZgqBkFrPBq37a2iQEoul7Z8ASpi1DbW15QIopJ97eoNUaS3S0WbGCcB5UCoM5x3CQMXmAVsZ3dLTAV6gQHCzh6hL1XevUbNRkcKtlMqw2kQRRPK3BJ+sOVd57EsT8iSjRbymrfQDrVUSjAtKnB8//6KetAZC1E9EwmtA4BIiYLIT9kp2zo/w6RFYlGRJWGfwCrI53M2OpK3u7BRwkElifqBoaq5qQQqt1UpbgNuqVxDw4amHQ6TVHMB7YMHTrwJBsrRpWV74/6u7bY+HrAeDJYPhTo/bM/TVvC0kODRHvFJKqzT4xP2Mz/y40pWsX46FVpXcVGPsCppADgn0MIfrZseDdkFqFSpXFVXIjUIz3kVSFR5AWMSNmpTCYKF4mj4vlco4kiRYOxAG4Y7vhgzspwBELteTu4NCQrOc2QUP++0KrD+fMCLG0Vt9iX2CJ8+y3PllFtJMnJ+Dqj5oItr2q80eRYugn+iM3OFQVVCfQEaQLb2HlWm2H9cz63fRqLj8SnEdkjY0f+B1yqVa/UthsQ2gOYJqCRZ4DxW3Tj5CVOpyrIiq9rq7jF/l00O4kkwPuj37HWVIGJfYh9StRRwqmo2988TL9J/nCesBJL44ynICuB7KrMCP1IedjRu9zyqBGlp1nx6VnsOBDGIEuMyWmrwb24qkUWfIOwTlI+r1V2rVhC360iNvOKtRQgY8azS0uEo1ANrdttezyto01W+H1XkndgU9GSBa08oy6/kM2fcquQB1g95jg4mddyoPg5YmaPsqyRbqTjS8sD+6MaB0XNMBjckQ7WlsE6x/mh+ey/Oy48RlOyG4t1qKDnBOThGTnu/xYL3+h6zJBj9WIYkAklkX9DOj0/4mbWY++WrOPNv/nfSX+6fg58I8Cvseq68NhAKDfwMtZ5qP/cJ5hV7Kfuln2AIwaaIJyy6fPzxkfV7TT9JP8LT7s33Ia7kW9sc7Ljg77/yK7/82DchunSwh/WQ8MKeUYIPN1LPAOvhxmmfEuyD1f1F9gcVsH7kw/0xgNXMlkeD9tlzs1okH66vKUuZL2RtYnzU2s2GnTx+3K5euWKF7Lj9/u993aZmpq1ar9mZ88/ZG2+9aVPTVJ2wgenakSVEfu7Y/ZVVO3r8uFVrVTt29Ijt7pbt3JlTdu3qFavvte3Bxo6qc5NTKAOHJMiAomc2nbViseiCm0HA/tyf+3H7xjf+0IqlbZudn5V4yqnTJ0TdhZoUZ9M2kyjT8vKSKMtYYlDhoeoXiSS0kEMTJEOMGiW04h3PMsOZboe0qeDDSKXUB5jajOgV8sCl5sGAnjpnByCKcIhssfOzg6nmMvuoJ1Ip7emPgg4vM+n3jvhzygVuTkXSzTdwW1fCBgALwBWWMtHw0Oamxy2XidhILmEvvXDebt+5oezz8WOL1mtWVJWgItTDAzObsVgopJ6ga9fv2CuvvGq3Vm4JkLXpue0N1CdFFYCMLtVtAFC1tuOq3f2gqmzs2mfPnbaVB/esWnJqwh28Dqmi7uxau9O3eCpjl65ct1q9ZdV60zpkUoNh26nWpeYM6AyGIlYq76ia62xGCFJ61oTKSZ9Ss2ULk1M2SmbZAroPqOkyjzY2Szbshq1vPYslQ1bIhm15rmB/8Ss/bK0aFbOGxZJpqzdD9rV/8dvWau5ZLp6w0XTY8kmUqOfs+Reet3AiZYNw0ArjY25jb0N1a1lDFcK4AgRoZWz07W5Dis4kYKjwQqGDkp7LjxiUrmarqSoLweHu7o4qdswvngPAEKCU+zk5PWF7HWcDpScxYKrAoi5bwBO1UhPoQ5SHyjJzkzdBRYaKB9V2p1S0XDaj4Gvr4T2LhTqWT8flXdvpR2ynTsV0aG0JuexJFCaGHRUU3BQKpFkJmjTqVVWdAMPYwketb81K0cbyKVm3NAlWQnGLpkbMQnHrmDOYJ7iHikuFEouqWqVikXBM1ULovIxPYQShF2iVHUslYgLgvEeBb9cBEPr6Njc2FdCQ8MFrln5OwCbV02wuoV5oet9JXuk+tFqyqcHag544/B8J8qh2QYdERfzevXt6L4wNKPcE3aiXax2BntqhEpwVMCUYpMpK9RWWBD/zjAAGoEKiFEuQxff7PY/Tc7N27fp1Adzbd+/a9OSkhM6gkyMmRF9mNJmweq0hS1CSangiihZNoE57QSJpKytr6lvOZHKy9uG6JGAVjdm1itnewFVUDhOreV2mh9zRnvK2J3OX+/2rjyDxYc7Df/f06Lj9hc98yVUjAT4D5zk6DGJN0hcLxQdPLpaEkklfnw/SPbAqTqVnRRIiikcduit/Ur/yE0+4nnPOD6oq9xWAxj3u9jwKpkcXFTXUU0F11TRpceuZp8JKkA69n75O7q9aSFotPccjhRGt7cxbwLC0DATMWK8D1kZ4zbNjkcaBV83zPWVFK/WqaQrq8YIFOLPf0P9MHydVVPVauh5K/vh7hs4XMIdqfJRKLwJHDgyqKi0hHNd/igbDvqAVFVB6Drsdb5xcLy1jQeVL4zEEJDugA0gW3dc7X5ILjhbstBX4OyVb1rr9DIMHzlQthuIcQKfB9z11+6AP5gR86D8FlHrzjIR0QJ7JLikh0UJ8aqF/h53fLuAKkSvWANZCEgywVFjvr1+9rv78sTEU0kN26dJ7ihnK5aKsyEh6w7pq76HQXVK1mJ5YVXnDJKAcPdUlOzyxJa/P1Y3w0IIesNRsfYpojyr/B14CtwfcBf04QgyAUEjWQwBWtkf/8XMOPk5JGuCqRCeiXt5LVGBZ3Tlgynu5V6IMNxtK+PuxBOPL3JXCNP3Y0ajWVrF9PFDLeMe8Z4ekAPOCF2D5YGXYB6c+Y4x9/7HKsUfj1/lEXCWWPnJfcV+MNPxtBy75AL0dwOrPbZIjANb0ybPfvTg90Zv/PS1yT3iu6sYcsrL6JGD1f35WYf2e7sT3/KFngPWQQ/fhlOA/vQrroSgRXmbuk1C3njYELx4ZsYXcUED0g2tXba/TVEX02pXLNjc9ZS89/4Ltlnfs0vtXrbhVskwuY7kRKjcRu3PvrmXyOS1YyVRWAQQ9eYiPUM2gGpGnH0yBJlVMs+u3blqzN7SR0VFlRYulsi0vL9uly5e1UaVTWavWGwrqubZTp07a6v378m2dX5hVfyp/dwqQJloxwc/S8qKogQBo6GibOztW2tmRAEWgj7E4Pqotm5iatIcP1rWws3mxsAMyWNQIYv1Mo5+w8LOM2rgGAaM/1VHDegI5rvfHqfpqY0DQqeMy+rx8Cs0+DWy/wuCoNe6zj/zM5BOojHvQktmExRMhS0RClkvHLZuM2EgemnDW2t22Tc1MWj6XsMlCyra3t5TJPHf2tASfmnsNGxsZ03k291oWCAekWNtpdy2fzXmiU31dPwE/geZesy4rlt1qXUkAvwJGfyEBGsCtVN6VhQzZfkAdWW7uOUEz1vhgAAAgAElEQVQTvZZ41d66t2r3HmzZxnbZKtCj+wHrBUKWLoxbu4eEUlBV0Ry9oHwe66FwwF44f86W5udsamLcHjxcs6997V9as835D63bGchuaTyfsXika//B3/55GytE5U2LB+DC0kn7B3//f7ZMImqvvvi8zU+P2W/99v+tDfvshQs2t7Bg5WpNPc1U9aElQeVFQAfgsHJ/RYEDdOxavSIrCwUHsmuJCUjhdUqQQKCIQqgq9N22MvskfB48WLGxyQkJUEFFr1TpAU5LlAiwNj+7YPVqw0rFor328qsSmtnc3BQNl7mAiu7c3JyCMIIJlIyhmDLGveaelbc3LJtJWCYRtnBgaCPZnIUjCVVZ+8OI5SembLtaVaBardaU0HCWMyRenJ0S1RJApdH/3Wkr6cNYkPDYrTWs1mpbpYpVTc9mZudt/siiPFqxoiKJhJfxjRt37K/87F+1P/yjb9gXvvAFW994qP7Vnd2SngPEqhBGAbiuPVy3mdkZGye4jIT1vALo6al96623VEnnz+zUlKqanC9JAEAEzxLPNHPU732dnJpWNWdp8YiCu0w2ZX/0h3+g5xBqJ76R6XTeoHVSIQNoHzt2XCCRvwNsdncYo6jNzM3ZysoDUeKh/DIfOA52DdlsRvc9kyuImgh1b3F+SQCeijn941AaHbU1ID9WnhdokWvra3bq9Fkr01MXMK1J33nnkoWjcT0zjAX3hGtKJzP2jRtbtrHb+BMFrPtiJv425ucyn7qtfbIe1vF03j6zeM6rWkU9L+K0mAhdFmf5pLrePD9c9wNBl8dx6yCBs+wh6OMPAioGjkqpXlInzOXbvYA4YJNwT1mHp2dnLIrIHE3/Xt+fr/iqBJmSjCgKOxqmaLuxmCp30PSVOMNDW319TnWVCmg8gRWZUx4msak9Tj25zkfU+VU6tVbRTanOeX2mftVRoIDjRgHxXvC8r/rqXb8AkqvQAqZUraYix3hg86R+UVeZ9ummjq6LwJFDQYobfDLY0PUauvzA0FMtdtU5zp/arargMIB4H9+vCq1fWXOUWoCZ+jk9mHWQcQToFS3ao/YCqP0qs5KzouU6QN1HWR4OileBlTAT/RI+YJT1lOvpdOdH9bovrQknDtWT+BTrC/eAfnrEikj6VSsVsUGYJ+lkUsr13FsUijc21tVuwDrKi0QzjCwAvD9UtBUhvtVo1K1PwhhaMX0hnoDQQcC6T131qOqPUjyPxJj2AR8WMQBOqR3Dympr3yMp4ItmunOAmu3AKGsjc4D7gBOD7I+ghHsglLnMv6Eqz17kV/R9eq6Uhz26Lswc9j//PWg1SMCr7yqyfvKY5+KxHlQPpLu5Rjziqr0uLnE0YR98cnwlIUW9d/NH8RFJCS8G0jhKddhbdADICPq98MqnB1ifKIn692k/sXAAxB4GCvg5Cp9p8gywHmbUPr33PAOshxzLP2vAeiiw6nb5x+iqh7y873rbsbGI/fD5Bbt8/ZoNQkMBUDYNKjtHF5fttZdetm/+0Tck9nD9xi15E87PO9ov1QP6M7K5vK2vb9hOpSJrCr//DnrkxOiolUtbNprPi8JK9WK7XLHpuTkF68Vy0cYnJmwdIZJ4UiJB9OdIQS/orBIIEifHJwTIyLYiBKNscSBiuyiSDgeqfKyvrUslsTcMiBLUVHaeADSuc1IvhRewkGV36oOATsCnyyL6lVGy9qqiegBTGU4J5SAm40CrJNoV6Dj6mzZrVBG9bPPBng8Ftl5fjcSVvCy0qxzQy+r8yrA4EOUtGrZ4MmwjI1nLZ5LWqu9aIZu0TDJms3NTdv36NZudn0E9x0ZzcZudnbE0m1PPKZdCd2JjlqIplgpdevCK8hDV5gdNaa+9b+ZO0LIwNyewUGvsKTFAxRaQQ++QE6sA4FIJ67meMYlGQY2OajOmErBd3JFIVmF0ykqVun1w5ZqtF8t2f23TMiNTVmtiGdS1QTBk9UrVogJnfUvFosr+EvhR+d3c2BAtbTikfwyLhJ4NuwNLJaM27NXtR374Rfvc6wj9EGCYhSJpJR66zT07feKoBQP0BgVs9cEDy+SytlOpWiges1qzZXMzrtILyCA04j4imIM4D9Xm3qArBWYCWCjDJFZ2K842hsAbD19EL1CbJsii35WeRrqjdnZ3LJaIW6Vek3oxxwaELS8sK+OdjKes3WzZ8WPH7eGDh6LAbpfKCiBQyua80smUzc3N2gcfXJaVDEq3SeYFthhYvASHlogELEzSpmcWjectEs9YemzK9vo9K5aKUtGliuknYFDlRo0zn88qQMpQFaxilxPTz1QnAFDJdEaJm8AwZEl8RId9u33/np08eUoUaVdxpopaFVWW7Hkmm7Z0OiE/RyogTvnaeRxCkYUpQPafZ4yAhuf+7Nmz6vv89re/rXGZxBN5bU3PG0GQ1Fhbe7oOgCnPHM8IVXuqXpOT00qGrazcl8ft1taGxoznkGQZ7wUAv/LKK0o2cJyFhQW7e/e+KIMC8sGQhJW45jt37trExLgCxng0ZI16XWJwiRQJh3G7ee2G3b59V+cyNTNl65vr9s6779i582ctEU1aIeu8ZakIoahcqdXFEthrNVU5L5Z2bWNzW9fFmM3MzIpJALj/YLtne/3vocL6vVLo9inB/nbwpGKmW9cO+8rHMvbZpQuinvO8EKCiZUBSMpSI2m69qiQm9x/2AAJq/npJP6T7uwOsvFAXh9qOP6kDcIgwYYETFFuGZKUAog30DEscLxKyzNiINTotWWn46y1Bs9R+YcF4a7SfWGTtxVubOSUxJ8R3vOosVHCokE3PXxqWAXRnJZMEUl21lmQslSUAGUk/gKnbE5w6vOybvOpqp99WP7d7D0nUmFPB7XRVoXWgoyt1/mQ6Zb1OzwFc0XLZD12VzQf+6g3FKgi7kSh6CSF5m0pAivVp4EC5zhnmjyekRTKU75InJpT5WNRVg+mXjcRUsaY3l6CfpJGSDX4VWNakroLOHjIcOKonL4EV0Uq7TiRKFHF5EnkCVU7tmEQdzAd5tlNllhcs6xusJdeTrOv0YhxRumUfRLsPybeOK0hj49Lrar+jXQGGDPZ1rDsA0OAQ7QhXZWUO0f/cZs/royVBj/9A/xWltbIjNhf98tyfOPGHp8a7D1g9OrV6ew+0CvmVSHqSoTtLfMyrnIrKTo/0oC8hJSjBAvFe1c9RpIeaRyQOue+uZaKtZwbmGjMtHouqNURJbrx9Y04fw49X/MorzwvrJy+ftuuLNpHsQfWe+EJ2ak1n2/QklVmgmMqoT+MOodTt+mI5b79dgz2fc5ZnLO/lmfRYZU6Y0rkj8Id2Kr8lBIZBIJm2sedfdEvMExXsT7T4PLlIfQoWNk87pWeU4MPuBp/O+54B1kOO40HA+nj18k+vwurw6MdEDF7QoTX0k0QXT4zDYi5gf+Wrn7ff/p3flurrIEgW0nnbUcFh0cemI5XO2r37K9r8z51/zu7eu2eVGp6HaUvSZ6ZN27R5Q33B7mV62gnalIpbtrywoJ6vsfEJu3dvVeI26kfyNvNYDG/HtkAvgZwqYOm0/D9ZuAEjePRRvaJCpkxtyNkQREJBGxvJKxBlQ6CfsIo3YzikShMiPn7mkWoa/a3yg/NFJQYDUYndQu0yj35wI1EkL0jod9mMPSqXht0FWI+/v28hT9t+P2jyMuOPaDVODZiNzX3WBasEElTHqCQgMJTJxm10JGvBYd+iwYGNj2Rtr1GV9Q3V0JMnT9iP/dgX7c6N9wVquu2WJWIEHAQEHVWJCBrq1aqVK7uqOCEog5IpNFaABQEm/+XckrIswDO0p0QAtDkCeHorocEBgukJzudHXdDGucvqIav7APW33mgqyMumqf5FRYdcK5Zsq1Sxazfv2Pp2yWAbP1jbsFS6IEsEPsMGSYAYixDEDG1rg8q56xXd61B1IQokaIFQ1LYXLyzbv/e3/y1bf3BbPU4zM8fs7Lnn7e7dOzY3PWnZTNIerNyxy5ffs631NXvl5Zes2m5auVq36akpbfSI55Qxus9kbEK0Xkd7w1rB2Wi4jDIUUlRgEYJC/IsECskObBsAWQQCnOvykWVR8RjzdC5rb7/7tmxlALaICPFZ1Kvz2YICSZ+CDvWWecd85wVFlqCJAAza6s0bNyyTSlgum7ZCLmOBYc92N9ctFiS4Rxm7YqFoypKo2XqUMNcvRAJl4CxoYvF9SxoFlr2u1bi/mbTVqxVrNfYskwJQx6xRa9jk5JTFsIVCvbOD6nXHrl27YcePHpM9Q6lcEj2cYOTBg1XRdgUm+j2dN8CO/l7UeRGWcmJHE/bw4UPNwfPnzxu9ggBJwNvs5JRovD7jQQmFZkPPLbR1Pg+rA/r2yv1V++xnf8g2N7c9ixNfgARaXNMK+ZyeAYDr3bt3RV/mnuVzBVF2ebY579GxMQWRMDKoNvEZqIisJ5MTE1Ysly1XGNVaVlIfcMOmpqYsV8hpDK7duKZ532t1LJ/Jag4rkRMJi9lBhRUl8/nFJbt246b+jaTH1uamepxJluH9+/bqnlXbbi05zFK+Twn2qwZ+de0Qe5xvkfF4D+z3B1gzkZT99OtfFah6+53vWKVUFiVzYnLKTp05LdXgt779bavsVpTs4cUe47dCqEromVhqvY2ZLR+dseMnjgr4oqiMFBNBMXOM5JoL3J1QEv+u9ScatM7AARZRMr1dVOrsshAhwHfsF3/NCwYRyKIqS4IlKlADSNB6HHRiOX6liL1Nfa7YJHngl2eWPUV9lInEPpCVXVPPzSn5x2Jn1W1K1Egie16bCM+ign7P65TKm/oaUc5tO6Vg8KCAp6fWyrUBDJjDAuSNPWflAuBtI9bEs+8sbGDC+Psa+5XABjRtT7yJ+8C58mzFEikBGcbmYDUNgMjaB+MDkMm0oxKJUBUVO8AUwjy0SnAfaWUA3LvjmISGAEeMhfqQWx2BcF0fwmr09bJmQmFNJVQxpnreau9ZMuGSYYx9G19X2legQPteoMGgEnEkiSQm1KEa7hIgAmoB12+sKng4ouQ1lVnZ/PR76huFGrxTLtpv/uav2b2Vu5agtxV7HhIoPl3Wi7MEEmV99OiluQYwlSAV9HAHWLX/Ay65PvZOaLNYpvk9qV5iO3RAqAlrvlw+r7WzQjJe/rwk1B3tXcrR9P1LjPeRgJf6ZVm/DhyLn/3zUJ+q2AdO7ZrPujFwyRdR2D2rG/7r04u1JnmA1U9++nODz0pxWGJhjt7vg1IHeB0LjWQPFVbZDZIoIHmUytjYc49Elx5bug6zCH4IUN2vrHp36LBK509bOg9i32eA9RCby6f4lmeA9ZCD+WddYfVP8yMB64HV8mCm75CX+NjbFvJB+8t//nV779IlK1d3BeKgzhIszs/OiF66vrZhF154SYsov19cWrbvvP22bWxtqtoKRYWsOQEswR/BPVUejN8JlLu9jrKl2UxKCprF7V1VEl3PppP8J5Cj7w6aHqC4ulPVgoo6IlVNKiI08LNxEVSIzpUreJLvZCij6mNjg6BqVa5WkfhQEBlnM222VUHjmCgBAyqgWTlQiTdgzOtNdQGNsuD0p8oP0mWk2Uh5r6MBu0ylT4Fxm5BnqI0ShmdG7mgyPlXK3yycIjBAFYDjy707iXkqTHFnHRAxy+eSFoLGGQvZ1MSIVIOhV8uWwQb2c//mz1q7VZM4T2WnZDPTM/o7Gxx4WllSjxJ28+ZNKdvyb2Ty6R1mzEgIsNFMjo8J6EIhpg/y3sp90bVrlV0bG2GsO6pqYCsESEEgiGobVEo2Ynw3UUqkitXaa9j45ISNjU/aXrtjDze2RBMq7uzayPik3bl734qlmo1OzEqZmL7Jzc2yJZM5Gx8dt9U796QkSW9Mvdl1oiVD7gO2BX1bWhi1//Dv/LylEgQKAXvh1S9aJj+ie5jKpK3f3rPd8qb92tf+TxvJYBcTsnAiYQnPhodKai6bs6uXLyshQ/Utm0mr4s98Fbis1pW5n52bEzU4SQUymRLIZ/Pd3tqyVCKp6iq0NO4llUwo6/Rv/8Wf+im7euOa/dDnPi91XObKyVOn7N7dFdEQocISGOQL2N5UNJ6o7ibicVtaWhSTgOptA2pYc89u376pfz+6MG+3r1+xcLfr+pI7A9ssVqwTCNiJ585KgRjaHMJG9B8BXKEvM5cJOp2/YlOV0U5rz65+cMkK6RRhu82OTVijWrVhaGgnzpy1RH7EtndrVtxBGGoggaLFZQSZrqvfGcVjqpzMV66PJBTAlEr9m2++Za+9/hn5Gy8uLQmQci4831Cur1+/riCT5AmsBH4PQAeg8h56REnEQPv0e7IAnFev3LCXX35VPboEV6VS2W7dvmVf+tEv2r27d1SFJxhFSIfrBETKV7PhAjSCc9gajD3sDuiEsCr5XpgaJB8ImPvDgKrfVF+XF5c0riRxxifG7dxz53XeW6VtC/SGtrm+IQDGOsUzT98ydFIScjAWqNQSvFHF5XpY70h+UW24WrRDqQQ/2hse+UXyb77348cmOQ+u/B9CBfYbDT9JzBgLxOzk5Gk7/9xzEh371jf/WHoDJMCmxibsheefF6h6992Ltr1d9AAPVSoSJ65K6NY+z34j0rcTzx2xs8+dFfBF8Adg5Cp+HZdA9ATq2EQAfFrshn1V6lw1fiAQ5YODfU2B/kDrlQPNKOwCZsIWordR62TYAQyJNDlAQDIWIRnmkBO2q1s86sAp1yk7krADY05lv6njIxjGe3nhDx6ImBV3GBc8al0VzRfHIfklWSbAVX+gxCDrCuJlsIGYt3w/x4MJQXWW73H7j9ME4Pf87OsucA1OXDDmlPTVw+naDXzw4FN3uRZsv6T62+3vnx/q4ggGMcl4xpnfovYi2TwMWjQckkeyb1cTCjo1d44vGq4AklMa9ucnAoGxeErXyNhxPiSU4lFfHT8jBtW+TY5XsWbt57lkrhAHqHcd0D4cah8iESbSuVgaWBxRfQYkOfsV7jfe0a5/lf2bHmJYG4xZ037j13/F/q9f/ZoSVlFAFaMBYHW6TY/1srp2HkexVnKDP0o2OBVsjYc8ch1gZU+CdVOru/GTOrNnpYO3rJIQsGs8pWC8tAGsotV3u4p5GCteSkYGnPIz99hPZvhz3Qee/s8+QIV5wBxgDZbAlQdcZc3EWHmVcj+h5FdYSQYxr/yEjJLbyaT3DD1Sa/apwW6Z4dnxnBOYL96CIsDfAbCmrHD2ue8OWT/JwnPw00/0qB5cC79X0PoMsH4viOLT+cwzwHrIcfyBB6xPBBrfL2B9+eS0TSR7dn911dlV9MicdlXZAtSxGVEBwU+ShX5re8tmZuj9WrX8aMHqCO14/QuieoWili3k7caNmwoMnVl1T8ExC12lvGvRYFSAiw1HmfZIWJRSMtzJREb0LkSB+Jk+VCpQlWpNwLWFIbUEChJS/IX2h0gR1B5eHIvvhLaKRyOLMRRM3zeMQNin8PiLP1WbAeIw8ul7ZEfD+x6j+7JwS6zCnYNffSXbvH8f2DzDj7KOfg+r/11aylm0By77CO3LbSwEAQ70xtng0klLJhDnSUlRcae8aS9eOGfdVsOmJsdE+aKnKpGI2vKRBdnPsAUSMCI8JJN2VYycejBAkoAcwOGDbL/HRX3B5bKVtrYsk04reOfa6KGhpxIvUipyZKGPHD9qD9c2NO4jo07NlTEl837j+k0de2Zm2m7dvmkLc/NOZESiIWEr7ezaDmCILHwmZcFA1HqDkKWzE/ZPfulfWKXetc9//sv2cOWhVXd2rVmt2ujIiH37vQ+ssdeVmJO0sMI9e+XFU/aTP/ElCwe6dvLEMTv70g9ZKlewINUMZQCG1tjdsu9843dt9fZlq2yvW2FszAIRwExfisXYtlAxu3H9qhIUVPEZk771BQQBq1TBtraLjoYYiuj3/EEll+ozlGvASj6X1fNT2i4qOAJ8UUEE+PPvqAEHwy5LjtgUQIzzIAkEcCLhwueYg3w3n6eqNz09rc9Ua7u2tbmhSkW/07HQoGfj2YyNcQ6FMavvdaze61gAe5oOgLRlxWJZysVLS8uqLBJEENRCg93c3LDBsKtK9Eg+Y5WtTYtCTQNQ1mrWD/Tt3IsvWSI/ZiNTc6K0vvvOJdGWg5GgLSzPq+J44/otVVcB5L5wFfNJ1Np43G7fuSN2BpYxeCs6ajB0dNe3S0CNynLQS/IQyJMQIChn/aGnmzEhUCYZ8LnPfc7u3VuxVrNno2OTUtwlmKPiTUWGilyv07Djx4/p/U5xtCOKO99JhY9zYE7zHSOj2GHsSKQNBeRXXnrJrl6+YhMTk7by4KFtlUp25vRpnTN2QrmRgu6NlFVRWh0O7IXzF+zO7Tt259YtPWN6rqlWWFDiUAR63X5Pzwxjws9Uq3nlMlm710harevVTQ9BxdVbDhRFFVB/HCPnafvfh37XJ6MEhy1qiX5OSvIo5qMN8MGli1JSHrS7tjQ3bxeee94SibQo4PfvrYiN4QLiR6IyUgem1y3WsyPnl2zp6LLV6lVr7UGlDXrJlq562SPBiATNROvFPkx4taVqH8kfXrLwQDU3jChMU0G2ko9D+iDZBwBXKFXHZHcGSADUkJAgocL72EOuXbsugUDWCuaQKJcDqpltVY5PHD/uki5m+v2D1QdK7M5MT1txa1vnCI0cOvD7V97XdczNzcuvmrlLhRgmAM89x9gp74jBQNsAwkKrqw+sVq3a7NysqlP+un3l8hUBO9YSqljSIggEtKbwIoHG36emJm1qclKJSdR9Aa88d7AdALN8b7m8IxG98clJ1z5D8m31gdZ/nkloqbQnrK6sahx5bkjQUKHcwTpOYnM5Jz5Hf38iIWE5+vUB1BMTYxI429rcEvtkfmFJfZ0kLNY31tTTSZJQfanVqp6xsfERG82P2nZpWwkPfqdqdqcjezSeafZAEsloOHAMKPaMN7oCc/Pz1h/g71qznTL+yjnNN5KPWuf1Xbs2GKDI3rHLVy7ZP//lf2Y7CLZ1Wuql9khU7oET85keW1fhl4CVV5V0YJV/c1ZAVOD5PRVRlOILYyMafxhkam3w4hVYSrxXLSVe25DmbTSiNcMXbCSRwrizR9BmEIo+SkywjvkA2t/bn9TM0Jn3B9r34B5IvMyjf4st5FWcYRUQQ7n+bLeP8n2+DZwfx/i9q/z7PiCWpodjJ5Ck8JljSph7IlX6/SBgoXTGcqefEF36XsHqh8X2hxRaevLjTzKU+f2HVVh9McVDwotnKsGHHKhngPWQA/UkYPUBxuMUqscP9idha+NyVE+JKJ4GWD/S2uZDLtxT7Du/PGaFaEtBIosigS0LFosyC3xll80vaAEWo3ZX2VaAqGijlao2b4ClMoReNjIaT0hR9eq1a1rj6VlJp5PqJUFJc9Ax0RQBmbVaRaqeqnoiLuGZWLvqk+fNitdlJqseMLJ2UE0JCqlMUcnwqXwuY4oXnTNhd+p3AfWVHaSx+Iu7T5/Rfwee1cKB4fJBqK9wKe86T93Rp8H4ugI+NYZj+bQkv8fEp+X4ANf1r7ovUsUHBUZleoMSfEhnUq4HLJ+0dCJm+VzKEvGwZZJRi8miJyV1UkDu4vysbEV2K2UPNCOPn1SGV6JAnuk4QIXv5T4rqx93VWrOzc+2A7YIDPIjblwZfwKEXC4jWxGqv8XilvqZCdgBJe6+96UYy7WMjOTV/yfP0WhcwRR+bIACvousO1VK+rY2H2KBkrfxmUV7uLlrV67fs+EwauXSrkUCIQsNB+q7/eDWisSaegNnCwHl7K//jb9mndaOnTyyZJ//3GdtZHrBwsm09airUx3pdywSGdj1d96wd978AxvLJqVWnSuMyB6Fa+deAQbDIUexUw9st+sAOGPkqTYSJBCs3rp1S/2wfG5uZkFBFX2g0EcZV/nVDU1B4tjIqLyJEWjC2kQ0Ohva7OycsAbAhnuCt2txc0vPEcfj2AQzrkLhKHMxBbZh2cMgmlWvMD5DS4fDNjE2qu+bmVs0i4Ytkc/Y5saWPFcBrfXanp5pKkE8x3zvxPSU7eyWZY0wPTVm7UbdUpGQbd9fsSRArD+w8Zkp64fCNjozb51hWOJZl9+/YpNTk7JbgqJJlRBaX6VS2xcFgY1BwE/ASFVqbX1dgm4EXsw/5oxLMjnQypyhp3V2inmcUyBJUoX+Rb9KwdgAsAmYmUOFkTG7evWmxaJJu0Vf6cioergpb9y9e9vGR3P20osv6LiMIdUYAn8+S9BH8Lq6ct8KI3nHohgOrFh09kVHFqkYr6ineWZu3tpYRqjC5nq4AM7M5RMnTgrMcn/oxa5VqlpjpqdnlWADhJCsgRqJL+zWxqadOHFiv0cXpXPd83LJ7tbiVu8+Uh09TNz2KJA+JI/4UID1UZjg1sjDUZTDw6jlQlOqVJ09c1aWUd/85h/Zu995Wz3qgKzXXnnVXnjxJfvWt95UbzaK7awb7B2uh38gQEKCzWJmxy8s25lzp9WLyL5DH6DEwQY9KcSGg2Fr99oaZ9/aJoLfspcEob9SvXP0kspupqfxFnumB+WRymNCe16r5ZKH8pTs9QROc9m8R6c0e+s737Gx8XHn51vasZMnTirRSJKPPxyXNZV1gMCfRBfzhDUDwUK+8+ixo1LBvnztmhIl8/PzqpJyTTzrF9+9qB5wFKa5Jubg8tKyQCrrDt9z6tQpfQ/7BXP54nsXlWhjTaH9IxYDsAZtc2tLCUYJD3XaNjoyqr2SvZbnTUKEAdN3NOT5HBezA4YMAmnsmTAkALSomiPexr5cKhWl1jsyMioQDBANhAJiHaw9eOgYR15SkWvnWm7fuWXlYlnPJzEDrBSoucdPnVYSCxB78+YN7ROLiwvSEGA9I9m0uDhvmXRGbA7iERLnxB70rrIekJg4c+aMKqy/+7u/Z6+8/LISB+xZ777zjr322mf03D54uKL2gOPHT8obGqDNHxK7peK2DYdQh2FxVe3Xf+NX7Zt/9PuWgD/tFCkAACAASURBVErsqfB6CEwsEF77djRiDHsVVq/Srz5h3wdYFdCQ9pKRsVExZXaqFSUUuX+AOJL5xHlS7/WCCeYtFVkJbVFx95LcrCu0GDDHeAZ8ardPBfapvX5s4oPHfXoy9kdd1+JEooIx8Gm+jJlfmed3Umr2rq3ZaYrp5HqnXcKdvUt0fK9n1a/AcgwX56DF4TRBfMAKo8LFWkMLJlOWPYNQ2yd4PQ1JPvFxX1zue6mqftR696To0t/7u//1Y7Y2SmB8zItr/z9+6Z983Nue/d6TeHuyUeXZwDxlBH5QAOthKcGCtZ44wWOXc8hoY7YQtulsUCCDBcbRpAAeo7KMYGGi3wRPQTYov+/ElywHjKonCHqbfNTMOr2BHT1+QoCV/j8AFHYt0E2hBMciCS3QZLkb9ZrADxQeCZJ0u9pwELxRH1CfDLrz9SJLLoENmvYDAfXDspFLrfOAlL6joziFO/5ABdRGI1V/J25EwOJL+gOigvJvdcEDL9fP+IgGJNCKjI5nIO8AsDPO9o/p+gahIbksIy8HTp1QAZ9lPDXGvich5wMARGgiHJBCaSwStumZaUvEgxYNmaVSMcum4zY2krNwcGjjo3lDbYcAZHx8zAJB14dCpfnixYt29OgRbUq+CTnnwfgSbLDZERwAzqjGcn6ilbbb8rFEJOfChReUISfwQTkRGh6Z442NNQWVUGNjiaTz6PR6hqBYDtj4ZZmAChLXO7QzZ8/sm4u39vAGZOxb+hMNmvrd8qOTtrZZtnqzZ++++74FAhFrVPfshQvP2dvvXbJqy+zazYeqsKayeas1qnbi+JKN5tP2wnPn7Kd+8i/YyPiUNdpt+fRip0ElPBTq27DbsItvfN1K6w8sMMTKZNzef/99gSPuHWNAT5SvNsoGLruRREKVP+bj22+/bWfOnhWwcQCoaSeOnrCtLSc8hpCVjNPbHUun0hImQg22Vt9Tr+L9lRVVJlG/FsugWrFMNqsAlMDWnyN+VlxArut61KDKAeKSKc5rT8FkHI/aetUig74Uf1VFj0at3KhZYXzc7t69J2otcVMinpKHqLM4SNootj7drlWquxLgyKTiFhz0bHd706zdsXwqZTiKZHMFWy+WbGVj237yZ/51W13btPcvvW/5XM5WHqxaMp30BGVCUuWsVuuimWWzBaegqkpPeZ+SSVUJUE9Aydgj8qRKN6JNeu77qnDyM8Gu1oFaRfOU+ep8UROaf1jmbJd21cMasLCOy33881/5cfv6179uiSQJMpI89OS53ioXbAX1DHJ/i1ubmgsS0gmHbXNrUwrXk+NTqqrT98hYU/gdGxux5l5dwIjjkFyj3WGrWBLFcNDtCLwDzHjmoCZKlCYRF215c3tL1Q3mvISt8I2VMiciXbt2qxK2WscPeB7fpj8sEDocYD0YRD1l+/+uGOtgXvvwFd/QIGqjwWmbn5+zC89fkBASgBUlV9a7o8eO2alTp2X9884774pajYq0LFrojyPBJPVc9HkCFowO7MipOXvtMy/r81TOSLBBN1erhWcDEo56FGL6N+kdDIes3XHJSfYl1iwSY7SdqDe9hn5BUKwN9gV/rW94rBv1iHbd8+ySsDBeQvbg4QOBPDF32m21wTSqDc075jIVwVazJTaEeuOrVSXAZLXjiYVxzFanp75oBIxgZgg4eVYlCLBxbHrpaQkg2cJaNDYxLsV2EoJ8l57jZFLglv2ZZwZAipYELBfABhT5hmevxft8kT23P7mx8r05y2XaBxzlmYooLSKsbxxX7Qp5p7jLvFVfZaWiv7NnEHjAMMDahgptcdsllMdGC0rYcd9oHQGwjhTyWsd4rtA4oJIbRqRva0uq2iip087C2NCTirov1V164e/cvSNaNOJn6gcOhGxra1P6GqdOn5KC+cV3Ltrrr39GmhfEMm+98YY9//wLls4mbau4oTVxcnJGVe9INC6wiG/79uamjYxmLZ2OWzoVt/fee9v+t3/0D622tS7tCKdkfACoSu0J7sSB5I4HYqmYOyq5nyTxhKwY20JBCQtowTA+fCskjh+FyYb1kNfPzHizTnOf4Wn4/bqsJ35MIrKxirwOFPp7iJ+Y93uTWf982jjqD/EIFm6MoWsX8v/OPWft9SnGfhKJ2Ko76Fm357xr+R7iPAmGYVHH2MiaL6SYgeeN9R86vfRMOCa9vQJ07Mlh9fiiEpw8fvKTY5AnheY+ZZGlD8OdzwDrJ79V388nnlVYDzl6/58QXXpKoCE6ymPxyeHS4+Nps8kspuEovw6kVkdm9dVXX7c/+MOvqyqwvrGpHkQ2Rai4/uJI8Fkq7WiDk0IfliHqEW0JYBKsEQSQLVU2ORLWQmYBqhWuR4XMHRVdAgy/hwmRE4Q65O0mufeIFmWfcqVNYTi0sfEpVV2gFz9amKHxPOqfYOGlr1bnjEGqwKgLVvyAxfmROVl5X4QAUOtfp59p9H39/J/pqfEzjOoFQoiI/+GP5/W4+BuMX+H0j4tSoappXF+IAAtK80DiOgjfUP2Zmsjb9ua6JZMRSyVQrTRLp2OicQb7fTtxAuPtgU3PjKk6x+Zw48Z1CdpwLiOjBQUXrSZCDw7wu0CFzccJLZBJR02WYKlWo9/KmY4fP3naavWavfXtN9XPPDM1JQocoJoKaDKTlvIh/cocB6P3e3dv2uL8gnUJgBLZfWETzgUrDwVkE5OiTzK2s5MTErlBFOcb33zDCoUxK5Z2rN3FNsYlUIKRmG3uVOzr33zHYomsdYYh9TJjP5NNxa1WLtvs9IydOn7KvvXmW/Y3/9bftC//2I+qepjNxG10LGftxo597Z/9oiWiUMnJLjtaJtcO5YnA8vbt2wJTgEHApgMsrveTih8sAEAnAJKqwIXnXlBPrkvQMO/bEqciKIuG6JluCryMFMZ0XwDE3HMCQWiJIyMFr49qICBLkMJ3AWAnxidUOeG9CtiVHOFOk4SJ2PqDdcumEtahYtJryhNUolC9rnxwL1++rEAT4Md5nDt3TtdYLJbEitjrQgVOq0d0QJ9wvWox9ZinlUDyyPUWhKY8HFo0Dei9Z4X8qB1ZOmKXLl1SD24cVeWuE14qlyoSOCN+ABBS8WFBOnPmpF2/elXnQiDKvzPOjMf83KwqQDxz9++v6tn0GQGMM/OOz/FePkNFprrXsL1608ZGJwQoCdKpQEH7W15elIgT38/7AbpO2McxGRhPgCX/5XvGxkZt5eED0eCHsrVq2+0bt21iYkreuADpbJ7zHVUP5erqio6NWBO9hXutruh+wcHAoxO/rMQFPa+0MOxUdm1iclJVEuJLWasAuD1xlFJxx44eP2aXt3q2VXFJtce4vl4142lb16cCWDnwY3uJHyZ8Mkpw3OL2xXNftrnZGSuXinblgyu611Q5l48ftedeuKA95YP3rwrMoSdA8oRqHAkfqqCIy7D+s26GIgNbPjZr5587q0o+tPZcgfWEqiFe0B3tV/FEVJV7qK8E0YFwUJRL5iPgAf9UV3V0nq2qetNyEXeUWOaA+plbJCCcF3O5vKv7ns5m9+njPK8E9q12RywKl4RNCcwCoqnUcj4kc9nL5MnaHzqP6Bge4GFRxLE1anU7As4kKQGHAu2eaI/+iwVVzwEJzhEAx9xkD2NuMUbpdEZ7KXsmzAnWDsT2pLYbiwlYCtixq7Fp2FCVXFedHCgJo1uPHQm9nYwl64wNxObgPFiHOG+f7unvjf6+5rOOGq2WlH3Z7wG47H2AZK6LaxFgGTrRKMaIdRVgFo65aiFAn/MjqQCdl3uqZFWjrntKH7TalDp4qda0nnIOPMM4B3Ce3E++h3UblWCeeQDt2OiYqOQkx+j3DATCEpND7G7Qp30JxtC2tfYQ1YtJH6I/aNsf/cHv2j/9hX9o/VZDqr9UcBlLJZXdHXOWOL5NiwCsqzwCzHzQqASBmFMRVUw5B/Q1AOzOfzeksZGasnruoxojXsdOHLeZuRkpLDOu0IlJ6ujY3BdzPc3MYT/p6SsFi62AJZLnIe9TxYm9IsGw+n3Zi0lOszYxv3k+iAtk4xb3FJ6l2YGPNJ7arpeW9U8CTppvJMJdL7er2rr74EQ7gxInY+0lAUNV1RdkClrIBrG4xY8Sv3zC10GA6tGy949wwG/VL/gcttL6JA5+8qw+DcDKMX/pF//xJ7zg/3++/RlgPeR9/4HvYf2uIMPbfFAW1O8+nppwcCgy4ZadOzoln0gAImbbbJZjExN26/ZtJw4Ti9tOFRsI15fR7ThgRmaX4N0FmmTbelIabmP9IkuYoChFvAhaofVQicX2BKBAVk7y+z381bxgxett6vUGTg3yQAyn6obnK8miTN8RFT4WTDKO6h3zFmmpyvJHipDQg8l24pkIUPNCQ+9nAdYA3/+oovoIcD4K3lCv5eWqNa6a6ve5SiSCTZEzPlDtFeXXq9byWb8n1kJOlY/eRWfoDYgPWzoJBRj7lJCNjWRFBZ6ZnbTd8pZVd4qyapmbmbQs8vdshMmYQJkT+nAAKxINaSwIDgm8qOgSHKfTWVHR+L5UxmXM2bAJ2KkyNPfwpoUuFRU4mJxmc2/YnVs3ZV9A9h7hKoIJVYdqdb2HPiWoV9VyycZGRywVj9utO6vKKsOqwh6HQInKy/zconqoCDjSqrpVFHgBsFDHpYoxMT1jd+8BDvas2mjY+PSUtfshW93Ysa/92m+rUsHYJQkE2z2LDAOWjaUV8FB1SWB9ExhYLp+2VCJsf/2v/9t28d23rV4rWr1WUu8Tysarq/e1Af/Q53/IBYKptN2/e9dy6Yx+hhbKK1/IqVeM6gKBN0A0FktbIpmyickJKSoz33kqBh2eg8F+bzKBLd/HHC2Wtp24lfcz/ahUBxDk4cVG7+xtCnpWoNU6kSzXh8X3tFvQsPpWK5WsvluybCpmExOj6r+bmJmTpytBBAD16rUr+95+LuiOCEiNTM1YLBy1KhVQqoZD6I1FBXz0oe3u7NrmetGOnz5l5UbFVtfX1E/HvQxZSECg3XbXC1BOpTK2U67Y++9fEXg8dfKkKjYkkybGxywcNFVKAQZf/OIXdJ3vvfeeGAoKyoNBy2bz+9VYzhPASeBP77sPQrHQiiTiVvbmMomtTCqtZEMcETcbKIjb2CruW0AwnwG1s7OzyvgT4KtatFtRgm0XUDk1pTkJI6DX7lu72bZMJmfvvPOOrLjiiYjlcxl5r0L3dKyCsLW7A0tnc7Jk8sV3qDAAXFjnmiiaxmNahrLJjG1vbosSTwAuenIiacFwxK4WH9na8Awfhl72qQDWg0Xdj9w2PhrAjqdH7Wd/5C/byv37du/ObefVnMvYmdNnbG5x3h5urNsHH3ygnudHfW1OtZX12OtO8ZR8AVZDWzgya+cvPCc9gyYeuwloiiT2wgJ7KM6zYDfbDYFAKMOAFRZ3eaZGYB54gMlTQGXMnX9rRaAKcNHtUuWGbeIYIyRHUJNmzjh/bKj5bv/wxXecRacjH/qATglAOUoT5DvVYxKkVAPVD8g/iOJJRSqg3kiqdL6irMQEEd9BFRa7KvYWgCCKuJ7irQ9IuE6tfzEUbl0FULRP9Rx6QCjkkrxe46VTcvUan/3qnACTNzZiRQy66tt82stP5PI7/3N8n4R1MAfzI34PxPEz4MXfL8Ue8fZF+pdJRNMuJD9UV1yX6jxaC6xVJKH5BUJMGpNO21nCRJwfLUCX7/U9zLlWEg30s7I+sf4A9FgXhiRFJIDEvh3SHNFQySOW8+eaqXoSi3SkE/F7/+o37Nf+5S9bo1ZRm0SfZIXEmRygJFmmBIM8VANYDe+zugCE2us9f1PiJqqPgNatUllAnf2dSi+J3riU8VGjZj664y8uztry0SMSblvbWBeFPhxz9HliMsbIQg4E+robruXGAUY/NuFcGAslELz/9yuyTBbWIpIuvt8u90VCZ8RqJNXVY/soxvRpwRyD7+Z7/B5a/3ckZEjcuGQ+Sfa0KPx+kojK+DCWsND88iGjcu9tH0IJ/jSVgT/shJ4ErH/37/5Xdu3qdTcXnsZwPHCgR2vEM8B62Bv+DLAecqR+oCnBuot+JfW7KV7queQ6PwFojfZrNj+W0KIDGCxtlaQSvLi4pOw1Ppa5fMHqzZY2AhZqXgBKelzZ4MkIIxwgtb1B37r9ofM4DYdFBSJohR5MZl1UrL6zcKEPXzYD3vkSBHINLIJ+6p/sOz+7vp2gaJfOBoEMqbOF0YLgeaT5mTUZoitn7HprVZ/yRBJcQOgEBdRnCrhW5hIA7TZk9cHi26o+FpctJvso7QVRqwC5DryS/WUTUUVWKxjVXLcL+1VaiS95/XJci3++fFeEDS0WsQTef0GzfD4t9cV0GqsQ/kSskM9aJhVzVyRPPRMVbWlx3vKFtAIqxoVsJj2wzAGAC/QjgmRojoAqNnVAKPYBKFNubW8KMAKIAKpUPuKJlMRsyLSOjY/K5zaTpiISVHafHj4CLLLrAL7nL1yw9bWHVq3u2sLsrIDPw7V1W3v4cF8pGtugVBIgHhYQo8oNMCKwBFy12k1r7e1JVXp+Yd6uXLvubInqdZuem7XVtXUbn1qylbWK/a+/8L/rvp06tmTPnTxle9W63frgpmwPpqbGdR5KIIRc8PMf/cd/x/7FL/9zm5sds5mZUSnvkh1HOIT+QqorVMLIOONlS0xJDw4ZYsYUL0Equryg1wKmFuaXbKtINbij6gBVN6ooVOa4RihzzB/APJEZfWb37t8TFW67tKVgamFuVtRcelzJrqPOjNhLPj+iZEI27bxI6eOjMknVBgrsXm1PQdZefcc6rYaNjhXEZugOhqo+A3ARMAEMMyFFT41GdT+mZ+ds4cgx9bDWdnYtMOirugJ4REXaXWvcUvG0RKpaiG3Vdq3XH1gsFLFIAAsOk4UVgR/XjGBadadu1Urdrl+/IbXjF164oIw95z46khddkDWGOZnTtVCRctRwgAv2MqpyhYM6TwI1aJgASqxf8ALm3BaPHNOYOgXXofrT+UOPfKNedWvO2Jgq9FQzmPtU8qi2sgwgOiKF1m7PVh+g3ExrwZgE3Lhf9PwGA/Q/pkXtTabinpBTy86ePWNvvvGmromkG4I9COLw/Kqql4zb0uKyhGlYTxCkYfxRQadykk46QbMqVW5sOtptS2Vy9sFmy4YRp1z7p1phfZKF/CRo9ZGkV4b9sG1lLF2wL598XRRw9hCgATY/JAnoX1+n37Ba0RruVGndlQI2qHSRgGE++Gs5zy6iXsdPn7RQPGp9EnrQwVnjEOkjqCYIJ8Dvd0TVZ60QS0j7jhN5Y37wHf8ve28CbUtaVgl+JyLOdMd33zzly0wSkkwTUNuCpAABoawSWCgKLYgM1tLVdlevRm2wxGG11SUopcultVa3hXMCAonKJIMK1YqAIFAyCEkCOWe+eX733jPFORGn197f/8d0Ik7EOfe+JEnuhbfyDnEi/jn+/e/97Q/rMFKu4ICPm2jEXy+1KeGGDLzXxfqtDKuqJJY5FvES0HcGYmA1d6XtHzjdWkmk5tUEdMH8VCADgGQZUz3DDCUASjXvHI/wVg9p+T8AYLwQnRrsFAjm+O6gQz0ON+GOrjk7GSOItG4m7IV4AiyfuRffj45H+bz9QvsSNDOvqxoGISyFwJsM4hi8l4xpuqh5xjUvbpw/XPsJ79vEuzTEe5axNgo6zf1sADTZPgOgLKjFbaFOwXuZkn2KwUw5HM2LbcMjNNxJ3fmtkRk+gz0K2gVeF1RQDDVGGfsSlNN6YDQbLt+ZDCsFvKy5EjLOlGIiDROSoTS8mhw8sEf27V1j2rDO+nn587e/VT776U9JCIMuminC1R9MLfpa+xiBQwjTQRiFxn2KZhiAwR3Sypj8ush2gJR8MPDDQRbzszZb2sfjgL4XYFqZrCkMZW1tWeOmV1cJ1OkE3IA6SmO/MUcWl5GvXvOtY7/FWG30kWFXdd/kigsHd+WEzZjWPQ3uoXGzepCP9xh6EWy5HtgjnMmRuolZZd7dcUi2H3seXE8iAO3PnLbwtsB+SOP3qWIbjjRnMq/VdxHmHQCrc3ROwJplVqNAgXiTj/avyq5WgQbzAtZYjaeL6w7DWqW1dfe/E8Naoa3yJcHTWcurYbo0EcMabS6KAWthPGuFeutihnUs2qVEn8puVKLT1Agbz8bqVipOzkVJmQcP2yZO3MwQTxbYjvppRTTJ4vWSjLTa7iHNKVrUL1udUTM3WfUPzHBeMdHKdqHXpt2OJUPZGR0zGaYmc/hSvYbprX35IY3p2QSDruc6sz6x2shNviwL53E8uxLtXIgYZjmDStw5ZyznViG/HWZtHta1UpMmL4rXm7znVTGeq9YrZm5HFyfHtp3M6cLPVf+iwuggTfV1zr7r4QOsuV2QRLDFHZltl/1La/KsG54U+RsgxAEHcTRmkZCMEl4rOJTBlwI/NadRTKSAxMamYhO958A+OXTNUXGadXFbTTKsdH0fDBm2AqYVwGoYDAnwGItsUrqArQdwgfyUUl4cirA8apoF07al5QUetmETjQM6lAeKB0gjUW5Kic0mH8ANzJX6FQDkALBozknm7zWpcJguxfLF9JBQBtHGGpKZJc9Xo+GgV4vdWBXwmhcq0vtYkEvgqxGTWARo6EPA6tIMDAodAFWAJCvTRX0h56fc2ubWBMgEDHYUULMf2P5qAAhgFQwHBE74vA2X0f7S9Cl6UKtglW8HgGSyxQrss//sZ5MxlvgdgV5D86ECXFJyy/craVYTd67P4QED5bwOwWI41nKooZAeFOA+DQ/Sa4AkPcxWnwqf6o4g8Pk7MqwArICwpj3QPUMf7HZNHve46+XaY4clCPrS9MbykQ+9Xz7wvvdK5/JFaaCNmMcXh9GuTdFKTt2rKXcLgyiM8c4GFEiaoxRjEvWAZwEOH06fPUsjNzDJaAN0OmJlCew8hyl1cLgAKTd8CJBuDYdcPNhwNfUSxx8Op5nySWXpALL4HYHhKCBzCvCKJgV4VCYb8l8N+LDvP/Qr7kdWmOchpm8tWw9AjJh9zAkzf3FAicM95jbGoSVIB8iEmRVCfR6syZ6N6YX0HNPeypEhCa4dvq760q0DLiZjCmJX7SVlkuDs1rFsrS+SBPNwqqIqBlXYAazVunyr2+tqT3kUXBUDVrvJjV/cybjEZFXzAOuTn/L0uTaZuq3J2SxU2gjqpyfiWSv3S3LDYhZJs4VKyhrsy8ouepVvv8ULLaDUQP9pYCoHpVZuv6JCGnOr5KZ8Hjw3cznSm9y4dJMHC/GLaIsNHZ0FFFcwu92f/sTkHCq7Mj0GZ6mJgcQ5cXmTd4nBgtZkO8FrdcO0ZLmmD4yyF2q2hnEZqsWyZ5Fm8nkAG4QYpojJTUH2FLsaaJ0cD3kxRKl2zA6Lqc1V/LpL3rNs+pa1eWE/l87xSbSYDEeYdzzGsDtTgLK3fwSmubKnhlKVebF/eZf8m8d/Jz/rUYUCtgZMpoZpBLSGr4njKRtnFTH8PjrjUIkvoZnrya69e2TXvr0SujXx4IzbAgALCNaQNgxtT6YbTBHN/mxasiEl+3BihVEPJOHwSYCBDQAd8iUvLoO9R0o0pDQZ0zQMbC2ccrGxB2BFXCqbbayyYji8AsiBlgMghzwIjvlgDyEfbrablD1aSbDVDwNYaquOlWk3qVLAeFE1ZNJ94HrKpQGwxpr2DM8Yk6GL3VkBWKEyQpmgLIAsmGEpMD2sqwEiw0MQnzrUFHXKNGv8Iy0kTFgLYlkVfCobDMAKsIPPaOo2fS5+tnJP++4nYwxgBba71dYULxnQimt1L6LjMWabRNwGTBwDsoVM/4Iy0M0ZkvoBAThUTGQNEfvN/La+jIbKMCtTrtsAyGiRooX9BdaZfhRgQ1X5RX92Iwlm7l8wrQDeyOntwGsOih+Rm29+vDzm+mMyGGxK4Pfky1/8jHzgPe+RC2dOisBTg+wyukVVAkzjhxzCRmwMdZPGRPfVCM/TgxUAO4xJAJvjJ0+Jj74F2PPqEpKBVFUWgCPZZPpt1ChRh1IGLsNaZ2Vf8TcoDFBHy+LTWCnEIU1fDx9MTlW2P55lZjY+C9UR+5N10e+hWrB9zPy1PJjQrrNybqaIgrcH+hnsLUI0GIaFWHDNLAElA+YdDnLwrCYMruB6j9zvlDvrfPLdunRW987yek9sfTjLdJ9sXuSzsKkTxEeiFMl3nK7D+scsYH3jG95El2AtSfn+wY79HZfgal1e9sqqdpdvg6uSgNW+rLNgLdsM2wVYp2/2LIDO74QsfpsftOrkS7Ooqe1vIm7n4RsQdgtmT+RznxxtarcZsOqKpKfA9jBh3hlVupktatPZPli22S7ruTKG9WoB1kngVVZS+3fTPhPNlNduOWxv1cdUuG4+wMrXY+Hd5+nP6G6VPpx+dlXAajfjUS9UftZ0ZnVyHJiddkXFRFFTVgWsVaoRrddTJ0PeQrG9/ZweObOtE2zn3MOAGP4mN255A/Tgyi75tzc9icZx3D9SOauyRWyIkdMXhx74GW7sFtyQkcR+mhtPsEYArCJjxLTv2y+re/dCbyljz2PeSbjDe3DuxScCBYAAt4ztgyQ4QGw1DJ1ggqQOwZBS0siLjsSOyRntSbPdIrAAOwWmCpt1hk54DUo5YfhDUDaCeVKPzCz+S2kuJavWxR7sXoOpnmDIxHenTgqGvLgA8EhNgrh2MJ6IlyR9CgmuusdTtumocRG++swh3icwgqER/os25dY4CFkWxNND3k6QirAXw7AyJdZwKGcgmzedBdYPeb0RDwpZNdoInwNr3YbZEvqJmEnZVpQToIJgiAyahvcwFYthDAkkTThOJANOgFI8muEuYBmNeVMUO+nUmJ+YYSyGMQZwBXiD1LTX6TC2E74JZFBhDIff9QMZDkY0uEPfavmMDFdNc3kAwN8ZSTX6Cv1gYLl2CtOrqCESjuKYk9cdy83fcaM87rE3yHgMdrIjX7vjS/K3H/yAnHroAemuwhkiGQAAIABJREFUb9AkkoZpZKcBCsGOMuhIXMOo2+nEeGsD8FB/SHvh73Hy5CnpwO0a5XI9GfR9hgEBZCpQxPjSmGQ8C7L6ffv3E/zBFFMBq8b7Yo/XbkItADPMJhUOG51NBZ8GlBKw49CDst0RD0xQNl3fHB4A4bkYuwDAeqDEhLPahgHAaIPzBg2MfL8E1nT8VcBMBt6tScNrQnzNvuHBAfdMKhPW8TKmdJh+GeLI+YYNg6jwUs1eYpngLarAsgelRTxIYR5WSvljwJqUACf30Lb4O4C1Wl/Pu72udvdH0VVFgFVf2vmbgSLAWvaij7faSSld7u4hauGyjVRyws0LWpNA3dbbDqCsJv/h6no8Pw+sxidtiZJEjZDor6J9XDFRGd/QXGPjjeaq8xz7yPg5yQ9XKbB+smysTKvHtxZgLQKr2Rqml8Eq7NE8ff1wA9Y0CJudITOjZaKqdvxgs2NC1yevMbFCEetaadBNToZpH6umODF9WwJoZwWslZjf7DNLp2gsjZ9Uuc3H+EctGpWl4oKTXVrsjnsiishK+yfXlcOra/L8W75T2SwyRBomyXzIovJHbHEVyJn/qhaIG3GCNYAzEwsaOJ4s79krB44eoSS4H2hqDTB5MFbjeATbOnYE3vHYXiNWtebBtGaoeR6xWTYOrNbhVo13xLjwqsFRGKpzMOMSyRDG8lYUF5tsgDebigvmN2D+1NRPN/Z4tuMhdQdYLgvC1N8HrKuVBDP2EIwxODkwiEjZZoBJ3W2wPEwVE4RkWDE2Qkg53dhBH2wjACdStwC0ggkdj5QRU4Cg/y6vawofAqc6AHqT/YPYTwBesMhLK4tMU6XxurHvBIClNUMDE21db63pkwWyBLDwfUg5gCVem2by2ANwZWWN5wSkr3CANjQp2wOM8Ggg3Y0N6SGd2kDTw8GQCL4Hfh/s65Cu95CVE4yagw5Ka+m2j0MDHD5oTl/8Drl7NW5a06pQWo2fKF2HU/VAXHcsx649Ktdcc0TcGpjMgdzxpc/L5z79STl/6oScfOgB6Wx0mQcciNECVngAID0Yc7ZiLkF2Cz8MA1htH8B8DblYz527IGcvXZAhDhjq6njdJLhUuTHGIPwdbAzpNceOyuHDh9kOaDsAU4LTbl+aTY+mc+w/ROKCGYfbcnvBgHmsdhqzrMoFjTVlHxiZNYAv2HnMQYBO6I/RNjb+FvGw3X6f4wZ1ocwf6X5gQAngbIApJNaQ+yL1GCaZHY+8SEOm2Qd2eVofhXL/KM49PfN7ljHTGkowz14nHfqUfnqWZUWp3//+d6cuAsP61a/eqeNzBknwDmCt1tM7gLVaO8l2MqxlEymfUU12VbybqLQPNHVMTuIUIzi1DfKflWSX7fdZ9rVi027pMj4zvRfn/SoDVvv07D6udHMZF3tuwFpx71jcQPPdYJYxk332IwWwRvvnimNX3155F2cPguyLbr62nVacqYB1aoWKy1IF0CVlUVuVBEfTBcDjqgHWGOkV1W9CFpxdA6ImS6ybU+b0tgPW7ECwxZg6rNKANX8sVXMLnljWTPuo1Lbi2C6cL4k11yhM8soKwPrCJ363HujCVIjhm8oqigPjIEIFo8xRQzNIdZlTG6AKjJeR9FK66Xqytv+gHLz2mDQX27I56MlGZ4P5d5eZJxhMEDbPTRmP4aqr4ENj8EKCQUptEQ85hCzZJcCEpQzADFgoXA8mFk6+sB+CVFRTk2l8LQCRpmFDHKXGTCJ9DuJiwWQhXk+BiTGuAYMUal5h/F0jR0y8qCkXzHEovwTggas+nPBNjm7NGa5MM4A7pcB4v4GlayAlHOqK+E5IYtXMBvGfyJE98q1hFUCcpoFb3rXCwwGw0L6vMY6IRUSeWhoA1oRGgUvIqd1q8lqwr0wth3zTA5/pU2CUhthfli0yHFSgDhkoQY6ZvJEyy9SdzJoxibLxvGTawL7XXWX7jGyYBxzoe6TmQhv3e5pajAZC+HkgnfUN8fs+x4qyhA5BP/oHY6IGlq+OOGkAVuQOJ32v+wTDgoHhZ85f/nLMgwb0Qb3p0mBw99qqHrqMR3LnHV+Wh+69izGsd97xFbnzy3cw52wIdpXtpSw5YlAR32qNDzEu0GZIb0anZyPdPXTksFxe35Djp09JF+x4s8H6Ip6ZqgOCP01zo6Zdjlx33TXy2MfeoNJbpjuCHB4pdeASrSaJ+IXKtiHPbtIc07LXKmFWQyj01dgBYEXMLYAxXIc1Lhrth/EVDvUgAOaHAP+YD51+L0obCMZ7QOk4JNXahpgDiJmlBzNCAIbKsNLRuNHgWFbDLs0qizG8Hozlvi0CVrv/m3VjWUUSbIZHdOs8htUC1jyGtahMO4C1Wm/tANZq7ZQLWMs+Oo1h5f40syGoFueV3tluBXzonaoYoqQ39VmmNRcGbLVgJY0bM8b5gLVos2fgSP6fs9il6r7OuDBGILlsYEwFJ1U+PLEdrfSh5AnhvN2z3YB13nKUN2FB5+Xh0+TvsnNyKwXM9EopUCgdb5MXzFK89PPni2GNRl4BYLUn1NkBWW2dmexV7ocTYDQlSZ4GvErbMj2HkpfnnH+lqlOlzauxv5OtNPGbiXeEXlFWRrZkCqBXbpB0EQo/Fv+hqD2Oru2RH/mfnkqmKdnaZCwRv8pYQeOIS+DLrJVGxgrgp2A2kph6YFj3yNrB/bKye036wVAub1ym1LCOTbDbkCZMdmA45NSZpxSJSQBCKaukOyliDkcCaKu+R4ih9cQnY9SjIy/crBtIh2ScexUwqNRR4z61XEjjljQeAgPZZLoZBU429g/X2JQi9lDXGhXhv5pyZMANPdyRAaJ1z28AGGWhtcj1GIxys71AwKqncNrRVoJLgBdqmivm7yTYqTOOErQxwb9hNQF2oGENwY6ZWFPr7g+GjsACfcOcz9pX+LLltymB1D7CGCxFPqzx4Qpdf02MbNKgKcn+gvEbhnD7hymQAh6kWoM7OySosCGHrBXp7oY8IOiT8b1w9rR01tcZH42WYwo2MOs1lUFjowVGG78n4w4QibFnTMC0Xjg9QTobPWwAY4qYZADXpaVFss5q3uTLyeMPydkTD4oTDOXMqRPynr94txw/eYZqAJQcTuNwTqf8nc2l/WENx0ApogwA/UybtrpC1+yTZ8/KZrenQJbexSiPglbOZyJSAMkxU8QhtnbP3t08eADjDYAJx2KAVgBYgFRNR1eXZrPOsYVYUsQC86gIzlN0SEZqP3X+Vcyuka16wAS2VOXqaA9lWMGeqxsy5kPUnyZfcDJ0LBrvJr5VU+wowEbdkMOY40afKJf9QO72Z2RY8/S6k3ToxB5pWnxrniQ475aFgJXto+qGKl87gLVKK8WrXbWrv42vypou6QKiJ6XRiyIzOGcBrLkbukJGQCdBxbmQ2Czo5yYYl2pzKrNpS8ezRhuSWQs1x5iKQFOyfars4KJtXkUwMwXIJIsdA3jtk1Jgws6bo+LpHjA/aSNkN/Z5d88uuLassxgTbDdgrdIK01m2oo6fsY/TW+r4p20cz6XjotKYSF80b/F4l0ofzi8Ux04Ow5o8pU7NkUoHY9mJEY/taeMkpRYpkf4W3acqw1q12bLtEK3vyeE60bRZ2Fzc9pXmTbItZpUERwt69kkxQIphs54q2JRc9hNHd++Vl3zPv9bULKR0TPwaLgAKIWOlcXM27pDpzZCixoALXGrTqISuK+3VVdl/9LAsrC6LH/rSHYBx69OAB860jGR1AEwgpUWspyMDk8YFG3kwc5Q9clsOIKZgDLJEpF5DXCjiKLHBZ+yeAc0WgFrwSqA5ULdd68ILcIhqsXoJwGo39BYo2k28soE1sptM9YGUID7+q6ZCOtaIUnSNB5hqAHw0pY6cm3VNqRV92VQ0jOE073qACsNgEZAh/ZRJ/6ZAwaRcMzAFzwMowxf6gG6u6F60kwEyiJckExxqqiDmHjeARO+trse2vspOazVwF15jzssIkozkG30ROhY8q2syoRP6jYBVWXI8QNnHkJLg82dOysXzZ5nDG+BfY2oRE12jGzTqBMAKZhDsMO4a8sAEcmE1YgLY1PRK2u9eo67js1aT3bvXmOoMP2NsXrl0QR64+xvihCNpOCL/+MlPyAf/+qMy9KEaQJ5S1bnSFVu9jdhe+ALgIxCs1Uw/QoK9Ir3BQE6fO8dUYGQjgxHjUI8cOcRUcWfPntO4ZuOCjfsdPnhAnv3s72WubLD+rWZTGjDRgtmTOQhS9Rsk0TqW1TkYIBFjRCXvAKv6PQAy9hIumWE6CPPgBB2Kn/UagtQAcbM4TFKTLZX66qFG1oiLO07j+K2u0gFVEDr2ByyLZY7XhyL3jjPjuspil5kHpR9JvvuMjFiHqKa9yWLg9N4pXsTzJMEwXcIX02olMIKdzzsxrKW9U3iBffvMf4dvk09OcwkuaoIqaW2qMQ/FG5lKe86SPprY8FXaOBffNHuqlIzHmnW45Ms0kqxq0tK84O7Z5steprv3mLcolBfm338uSfAW23hexLvV8fItD1iLBuCU/kgqCqqemOY9Jg2KkqyTeXhhGYoLN29/RncsvcFsgLW4eWdRcsR3SR7E5BV14hAgW9wUgJ3yujObSAVW9vnT270InE9tg9yBkSxXFVlw+VnDZMkNVV3a34kCpotl/pBtQ30S5JNJhQm+P7K2R17yPU+VMeLfxmBxDGAFUNMkodysxiybmrYAvOnGV9kweyAcuI4s7d4jh44dkeZSS2BVBLMiuP0Ouj2Ns2N+btzcU6RgcgKDKYPkFiJjZsuk87ANdIO7jTEyAtAxzJsFCKyflZoi/tEYDnU7yG2sTrm4H1lEA0yygNWCtuSGPs1IAoyFEvgjCZnT07j3GldWsE9OHUAKLrAec4Zm3wH2fvbZBJsmBhVgGqAAaXn0OgWq9jlgzZDjG06xltFmWhw4OyP+ViPyCDbwd/SRGjrBEErzdaobsIJRPAPXgP0G8wkptub21HykaHmW04W7shpMgeT0GqibAj4FSnAF0thK5hH1B/xdqwHgWWOO7WDUl0F3g3m04dqs4Elzoy8urij4t3J0+n6FjBUd2oMMc/jGHKhgyMHuMve6jg/k+z589Ii6E4cjOX3iuNx3153ihIE03ZpcvHhBPvrfPyZfvfM+ceoacx2O0NaQ/2qdIXMHw28doBUcqgnS6u41tu3ZC+cZF4qe8UeBLDY9abVabFuk4mE+VDD9bMSxNOqOvOY1/zvZSrK5Lp47EJdgHONRJeKoB9oXudeZ8gkqA5MPmIWjk3OcS1jnM8B2nPfW7pD00ZqNIQwwN5VtxxfGtj28iQ4pokOXxJpVC5W5R75sxCM7MPTSA44rQ5G7hpOANVe9ViVQ1YBR3WfHch3ej+EB1s83Bqtle9TkfrbIJZjtVKCDsW2fZKJ3GNayVte/7wDWau20bZLgp9z69NQTqwHW5HIRf3yWvUdZNUs3fmU3SO5zTMHypHzzgtcUUEoBSgNYyxhWu4PLuy75t+wmbUrcm63yzIB1y2A1evIMvWIm/Baf/XAD1mlj3AjnCtpgxopWAKwzN3bmA9k5NvESnlrk8vrMsh7oGU35PYsORooY1qI2qrbOzQbMp8tup034nFJ+UwFrtjzl/VLWddsCWCstM2nAmqwJAeuTn2pSkVhJqJHWQoKKrTliDC0LwX2vOuTa7Ynd1FGCWnNlafdeOXTtEWksNiUAAHbHNBrqdzs0dQHLqpJGj/Je/DgAAPRqUmec6JjmOXUye+qSilg6yIKRo1Q8SIlVmsy4UlMWxvrB2RggzUWcrc98rWC/7LWMAaXpj4k7NbVIMqtZR12AOcBBjdnVuEE4HYMhBLjBF9O8MO7XlRoYQna+AXT2GSaXNJ6lsajajrzWSDV1vmu+UuZtpSGRMs2RCRDNhxQ8kA2FtJgvbXwGAEXNo8CsQboLt2TVnie2k8aJLWKNGQtpqEbLxJpDjhgw6+ECUhzRKZeYyABWu1FljC7iIMGEKwgdQ9IcIi51RMmrBWM47ED94aCrDH18Ho3rRiFij4fKpuGgwAA7gjTmNAVTOqL7LmJMDxw6SNm254rc942vyQP3fF0Cvy8SDpmH9Mt3fE0++Y+flU4f7rkuWXLEq8IlGIASKXbI/hrTJTvm0VcArG69IZfWr8gGcgCbwwqPqYgGdKaG0y5AL5oRbCpzmgaB/PAPPV9e/MMvUkn5CHmNhzh70VRFxsDLVh7twLHE1ECxXFUNlkYEb5H5lVlgej6MrJDnVg8R2I0As5Bm+wpU4wMnsxYYdYEF/ElwTPmxI1EcLOYs5kS/pwZm53sj+czZXrVXbRXAyn63e0QdB9n3rlWYWXa17OHJ22Ulwb/2a78ud35VGVajry67Hefa7e98W+l1OxfsANbKYyDPdEnngrXpnpTITktrU20Dly1eehtStmmpXLnMhSnGNfrbPGcbWt6tlDOST5QpP8sAa/TGmsL0zMis2qZJsm7bI/ucpefKN7fJu22lL+zaPy2CbqricaJaswGUydmQB0pma4/U8C5o9q2wqqm2L9OBlxY9/4J5+vSbAli5GEwb27PVL1d2m27w6hPpEQVYo5VlavmL+j0du5q417ynhaV9pu/A6F1oZHVHdu+Wlzz5VoIebIq5hwMuQQyoGQsELACWiRhMmChFYTZGDgvgAMC6smc/JcHtlTbT4oQykk5nQzavXCEz2XQQq9kQx21S/jlGDkh/oDGL2KSPkcpmLE3EKdKF1eN1YFUZOenWVa7oqqusjVe1gBUbfZhBIQ5PAStAhAI+yj6RysMAVgLVlLTXyFvN7yidhAQX4B3tYuXEAJIGyCNmE0xNQFMifZlqWaiVjWW2JgqQbBrqQ18FZcPY7ZDdEsTEsabqo6yA1W7iG3UbMwlHZY39RSvbdT0JQrLSRh2P5p1Ppyt1i41CTkysIlktA0htjtZolAKwRgcYmlqFzs5kx+CgjJyd+FI3ZfRlGACwBoxjBg6P42XVLEtxr9YwlinjsCOWHAPEonEgKcfhAOoLwIoW2rN3r6zt2S2jwBe35suJB+6R08cfkP7mhrSRVsnx5N5775e//8Sn5Rt33UegAvMhMKxOqKw24okBptE6SGtjmfZGW3O0Qkq82e3KxctXGE8NBhKAs1FHHcaMi8V4bNUbBMiQwkswlIWFlvzC6/5POXL4ADk91wFgJR/PdsMYV+Ms5J7V+GpNk4M21AMj9L9mBc6ksacpmPYf55/JN2vdof2OxsLynjjEwDWcH3pYEkvH1VRJT0iwVqh8GGVA2hzUB0B9fX1Dzm705e/uv1y+buexIXmfymp7bT0ruQDkFyN5yyxgfcOv/QbzsLItS9/n8f13GNbyLrerS6WtfrXbPXqv2i7ACoZ1PrA6uYmZZ6Ma9VDObOI7ITGR08B1PsA6axkn1pekpCN3eFVkWHUJsYE0BStR5teVF5xYxqeTasoHK9+z6lya7Yaz9ke2FA83w8r2LKhi3M6zweTcli1pxu0AraWHGXZFLuz62QBd2QiqBlqLnznNJTjv2fkHYckr569fak2d5+BpRsBqx2XVU/mp60Jio58+DCqf27kyaQNs0n1gwigmbln+DN6n8DJ9L8TyNgBQBUAArD/6NEiCiVz0NiTaADPgwWtOzLmoqOmSzjOVItrfKXDCBhCA9YDsPXRAFnctMd7RH/ak292U7uaGhEjDMVYQitysiGOlsQuYOSC1ka+GS8gbyXhAAOcaXXEBVfr+UELHk6WlFWkgryTuQ1bVMKCIZwXRydysvmxudKQPhpUYSwEr4vzUiEilktZ519ZL2SgTm2r6PaiBrdQ4QeYLRTsYWa26uMLkxsTyAgzA+AbOrjAnSvSLBRd0jDWvazJqlBXrexJkI8asRifqF0yxmIbEyDpRbrDQFnirJFj/nl1pmT7G/jYCpHohlKlgiTVuUduCb2FrzpT4rx0bIQGNkQ6bVEC0BmJ9cQ+TZxXmXCFYwRApeQm5ycJDFq557syw1XysCq5jCasermieU9yfhDMBq6a2wb8RDjg8R5ZXVmRhcZF5WF13KOdO3i+DzQ3pb15hzCilz6OxfOhvPiIf+f8+RvkuhhsAK9oAzroqodZ+ALBGH+GgBGlthgCorTaNni5cvCgXr2wQaLqeulLD3RfHCjQqooRe6wuQ7gcj+YF/8xx52UtfjBKL6wLQI1cuDls03QyqDuk0XLhN05o0UgD8GGs1mHabvMcKtDS6WWNPmQYRINwAU2XsXZGRkYKbvsU4Y/5W08fscx4SKduoABp9MaK8GfVCnC7KePHiZbo9n9n05e8euFKwPyuAKtM2Nd8EwPq1r31d538BKE5Kge33O4C1bLeif58HhVS786PsqjLAmlfdohjWrW1+4xfNlsBHBrBGMqOcSTYNYCcn32QbmNPWinsifZnZu6RlPMXDKSlHKht0MwJWe7vS8seAtRSUlN6rrA55f5/tpvOOmzKwyv5LFK+8VOVX2I1Mfq3t52d7am4LP1IAq12V5yjkrP16NQFrHpCbF7BOGwPxFDXKiexyYKa87pSnAK9vOmCtMu+nA3r7MleGNXvt1QWsSUSrG+qaHNmzJi/73qcZjtSYdFlHUMds6Bj7aOSpCcBKEydsoc3vqEhEHta1PbL30EFZWgFgRY5QX7q9Dt1iQyPrpDQYrrZMaeJK6NWkP+rL2B8S3DTrnjSQtoMpZwAs2gSsnZ4vQc2RhYVlabXblF6qJFhZKvJxjHvTvK6Mne33Na+nyeGJGFMCTBPDyXhc4z5LcyEkPAEos/lnCQzizS1No0zf2XehNdBRlyDj1ktTJTBVxtAqWnvNvfEM5ra1f9fxgPhIczwQPYdXmdBtC2QVo+hnwDjif7xfkr5nrCmhospz7SSjATQYbe0HPtfIkBW7KIuqkl8d95aHJejRTESGuUPss5bcsoO2bJAkM30KLsDzTbxvtIMgwIrfDVa6qnBPU7xEa9JY4305cg1DTpDuiLTaLeardWqhuOOBXLpwSkb9rgSDvoTG3RmOyl/44lfkHe/8C7n/wRM0bUJdAOzQppCjo2Ka6xRGXXUelLBdMD48T26++Tuk0+3KF774RX4eOXeRngbMI6TNGD91r2GYWrgow+A5lGuPHZWf/umflH1716TZAmjvRgZSzH8KwOoPItbe9itAI7qQbL7xxUpAVR6I6DmHGqpZIIq4c/yAeGuNA9W+omydZkxIKaTGZriUhzCeK3UeAOGeiIEeyhCyaaYbErlyeV26mx05swHAujGxGJIfL6LWyl58CdA6i8Fk0YqcFKpkY1gtw4qxVgRY7XzQ95rOsR1JcJX33w5grdZKIqkY1miTVDJR8gDrrbc+o0QWN61IaTfYsnk6tXJ5eoXMipBVXURboMyDpwHwrGyvcoObCzPhB4mPZ1av7MY090EJwJrdvNqf+eK1p7OmxtPAjL2lSW1TWr9qGK30NukLZrvpvOPm4QasZeUsPRyYpRW/JQArX3ETtSprp6JmqHZwVgySyvKw2o1otF7ask9t6+I/ZusZHaQlNr3JMRHFKlWZHlsArMn2LdsQFY5ZPT1IHPkkv49bUDc5+al+eIsIsG8DYI3KlLjxBOjXcibHkl2zj+3bKy9/9jNovENZJ3OXIsZPJbgquDRKQW7nFdxYTwAAJP3Cf2sSuo60VlZl/8GDsrCyRNYGm+5ury9dAAgweAGAlaYEQZwd6FSnVZdBMJAaXV3hmOrRMIepZgLkiGxKELrSgesv8rg229JagFOwJy048SJHJ8Aa2S3EwXqsx2DQ1dyqMLzBhh6bdzCKNu3NcMjrgFVgegM2z9bX5qVFvbDR11ywKo9WN12No416Phr8Ko8l+CWTq1wYkIFCXzOKmPdWAWvchsSXtJ2y11nwQkYUn029Vk2cKMAxPzI5Pq2DM7vRfhaHDeNQXCvFtS7R5iIbV5uVFOPPZE2juEgdHAqcYqdprY+ytawevrU/shAWpCfGZYzIzP1xlbL4yrya9iaTr/ssMN+oOtLDNFsNcd1Q3KAv6xfPSrezIWPmugVoHbHfLl26LH/1wQ/JP3zic+IHQxmOYCJVl5bXkLph4Zm310eqHaSIaZBl7Xa70lpclFu+4wny+MffJO9533uZExjxzfVmXfr9AQEumFvNgarMej8MZffyAlnYF73ohfJ9z36GeN5AxmGXuVQx3pA6B8zswPfFMaCchwjGjAvtB6mwOXMwrtEUofP7OJWROY7gwQAOAkRGAxiOxZkylEVXB2E1cdJ2ZMwrnJeZrgepfuAyjbUA8eBQLYSyualz6dSVvnzwjjPRuE8p/rKAtcqLL8d0qWyNjh6e+SZ5CGu/zwOslmFNbrGTYz0ay4n7v+v2Pyt67M7vEy2Q91bcaaCcFnjcjbdM/LZsw5cLWJ/6jC22b/IltsVb5Xw8CzDtSyi5Nug+RstR1gazljDLzCTLUwR+U0AqATxzn11l82pfhPYGpZ9JM6ypjXKW8Zm1QYquT923tIBTn1q07idPEieY74I7Jt8p5aUqvyIx1HR/kkkfum2gdaIoyV+kN+Rb7cLSMpc2SzGIrFq2VBns7fIme4EWVLd58dcs8Tq5z55cXSerkgk/n2BsC0/gq7TKZJumR0D+PfJA9LQN0UTfF+PSDCNcPCiK5m/6E6WDKre9q4Jo/bBhqAzDeu3+PfKK5zyTIKjb6TCNx9quXdLt9qQz6MmYhj/xO4QAayyUTPJuBvAoy+rICFLK5RXZd+CgLC4bwDoOpd8bSG/QU8BqgI2mRNG0Ne5Ci/pUz4XkFmTdUALIf0fYVDMJiAxDkeEI+TkhJUYOS48gBTF2SI8DwyFbDqRIUQdcn0Y3ZPkYnIs8opCvqlkSWCQFFwqeY+ZU5bU2chTSU5UVK7uH6yBHxpd1W01ucinTpMMuuUXmtK0BjBhQpgdJ9nfm8JXsaESjRe9tPtPMG40TNT8Y+SoNiAA0LNjOjJKkG+xETCvYsIS1AAAgAElEQVRpcX3mtNhXG2/L+hrZsFV86ZgyJlBksTWuNWoPhkViVun4jp+jrrd2f6LxxEC1pj1gvkUHX0hd8Vmb+1OZVr2PMthtMKwtOPGOxBv35fLFc7K5flnCkS8h+ngACa46Xn/pX74it//Fe+T4qfPiuHWaRq8stsVlGhlHkOMW4BEgEyN0cWWZQBfA8tChQ/KqV79aPvnJT8qH/vrDBovr51qNpmx2lDnFPPKHviwstCUIfNnY7MuNj3+s/NS//zE5enS3BKMuQSquw33x3/X1dR4YoVpg7NFvGMOMecYhCyS+Ufuh7RSwUoacOGhR1a+JgTWO2HacWjMnlVtjvsQLspqNYWxj7Np7jAnAoVMHaMfhx/Hzm3L7P91bZcFOvHyiAZz+XOJ9pq7YOkY0hc5sj7BXZ0Hre9/3F6kb/dobfkMsYE2Ox+RFVpWYnNM7gLVaf+wA1mrtJI8cwIoCp2MmK1ZhS5fNKgueF8hWAay6NZrcnabDFSLaZbLe2cWqCFTOADYtKxA9LAIB5jeK8jOi2S11SfLG5vsZCpx4dJXFuwq7qv0Sf+VDgNkgLVstcaOHH7DG5Z13TGd7eSpgrfQi3TpgNauIFi0JWCcGQ8Gz5gSs09aRdDtlnmt+zJZmOmM5y/yaHbDapsqTPxc9+WoA1izDOTnekp08Q5vMuGbZ+WHreAyA9dlPZwwr2qrVbHMT3NnsCLS59aaR20JwapgZbCwbLmSC5h1HllAXlpFTl8bqLtl74IAsLC2KOB7NiLB57/s+wSEBFtmyeFg7TRgrQU7piAN5KzbqI7B2uon1R2NBmGBABK1mSyhbi4AVlqsIvFNQRHdUxkrqfcJQjXTANCFXKRgmAAJ82fyrqoA1Ole7UpOF1B8ADbjJhxQ1Fcur9Y5jRM330astNny0ctckSMjraRv3auchywbAZg4Z+Hu0i5F56uYeddPrrCRY32QApLGcV88rzO+SVC0PCZDTVEsEYML6AhhmXolwWTbQMxHrqgyr+TTLmoyDpfTbxv2qPlVBLdg9kyua8mPTkvSrMpJnO7bIOvMHm0ZJr0escKvdkHodTKAv4+GmrF86J53NdZo0gbVXKXooMAs7efqsvO+vPiSf+vQ/S73VkG7XpxS2YVyf0d4wc4JrMMY8cv7imZAC79m7T171ylfIgYMH5Hd+93fl+IkTPCwgczkyDDwPQ/SoY9fqipy7cEGadY0RfumP/oi84PnPkjDssYL7D+ylpBjpbS5cuBAdBNmUP5g3+GKqHZNCiqPRtBWGLCTxCljR6JqDlSxqGAjEzkxvY2JY1czJHi6oep5fZmwDsNJwiUHDOgbwXJpKDQackw9e2JR3fOKuGRapnFNs++mrAFiTBcNcyQLWN7zxTZHpUrYS2QOdHcA6WzfbNb3oXHr2uz2KP/FIBqzZTfx2dMPkxjJ+s2TjVvPiWOfd3BcB1mSdsmA1uQlMynnVodFSrmbXk/wxWtjMN3l787zrcxo4BVizYNXOtO3omNQ9KqGbjMxwshDfSoA1W/ps35eyl9P6INWck50475ieVua5urOI9aw6HKLhXoACKxQKn0w+biaGtcqAy9bxEQZYK1Uhb50o6LvpTV7WseUKgLnmxQyANbn+2TX42n175FXf9zRKgnfv3iUbG5vy0IMPyuramqzsWiH4id4zJLR0EwumimY4AH5k/Yz5TM2V5q49smf/fmkvLlB+izsM4cBK91hlaGO2TFu1BgUypMFgLsGy0SrXHISFALyhjBCLiQuxgYZMsu7QNAeOrtasiDJj11FJJAARXVM1AtXGZWIzr+DUvC/N7grvIoZT5rwbbPzm1NAa65RrB4pxAc5ZzaeY1Ck7Cbhjy0vAit9Q5plw5DVRtnZzqDGEBrASvKNbEMgYA1H2HVqf8cZIF5R4/Sbqjj7i5t3GM5vv2XMwf4ochA0AwgEBWVU9+GCfEvXY97sCKpRPpagmJQ7qaXLREllbiWoUV6str3JvvZ2G6NJPGNwrx00D5km1UPxBV4a9y9LvXpFBry81mF7hvmSjIW9tSH8wlM9+7gvy9nf+pVxa76qkNhBpuPWIrcRYAECDcRcOOcCCXrmyIc1WU37oRT8oz3/+8+XvP/Yxeeftt0un1+eYG3FcqSwdByYNyHyHviy2W2SlewNfbvmOG+R/++lXyeHDe6XT6cjhQwel3WpJp7spm5sbzEPMNmY6J8RhG4bVGJBpW+HQR8G6TeukKZcUKCvDCtAa0lmYzDXi0E1+XuaqpXt1zLJaxhXGWWqMrQoDHoZAJIy8uChLEMiD5zry9o+padGWv64yYEX5JiTBBYA1T/5u64e/7cSwVuvtzPlWtQ99O171yAGs6c3LvBunqUxV9Ij4WaoWmu1sY7s2+HxBJTZ6EzGmeQMy2i9omS0QnqhDXpXK9oe5E8C69+V8eK77zTrLUvAh8eHyh1cZQ7rBMLedcsurzbBmWyWSgmXjjmdtPh0kBe1WDghmedwjlmEtGNdF02tuwGobeurQTPwx/9toXqfKl5j3UTtHwItb2YKumixM0YzKbY/yaZZf3qLGjX6fg3AmQG/5+JwLsE7Mibz5oUjEOgMn3yvX7tstr/6+f02XVLT7pUuXaP6ytnuNUl3II20KE8S50bG0hg2symghmdSDEAUUo5or3tIu2b1/nywsLFCqC1ZyNAplxE02JLIAVUYqaxQtzO0JUMkNMgTAKsfEn5nGBBtufq7Oe4C1hXzWg1OriUdVoKcOwAQO+IQBUmQkTWIYuvCSjoylznZTj/uqkZSaDllWM9nV8ZjVcWolt9oeKjexbCriK83W3zBgJhhlyoIOh1bchzHFRjLN+qAuMMqhm2s6j6wtn4WI9mdlJ83b2OwNIpIVrsZ26KbKE88/BYkGrtsY2lAjbC37xJRI1k2YvWS3rImtK8rLxmCSG3NokZANRzGt2kwaJ2zie2kgpKCLTCDjlK1kG2zgmHlNR/5ANjevyLBzWYJRj+l1ajj4QJyreTeSuay5cur0ebn9Xe+WT3/m81JHiiXxyEYiXhWMJerTH/Sl2+uJ4zrSbrcpVwbYfdaznikvfvGPUPL+e7/3Zvn05/6Z7sU2l+twFEqr2VQ5b60mi+2mbG5skrVEbPjLfvSF8uIXv0D8/kBWV5cpZ+5015m/NvAhXcZhkMdWxD0wVlEGKBDwX4wo6+ZscwYzBU8NoF0dl6EugHIb49/GTSvLCidklcHj9xrfqmsuysef0U9m+Os5heb05Zwfizxwdl3e+pE7Z3md6rXZcJaCveq88atFBcoDrFEMa8IFO28vnCR6dlyCq3X5DmCt1k6PIEnw9gPWSTbVNkp2F/bIBqxR7GiiT7O/swtWJHF9uABrBbBXcSjOeFn5TvpbHbBOY9xnaqyJpkqDhe06gCkFD6Vdln9BlX7Mtke0ASz8cMGzrgbDmjpFiw+Akm6LydLktmMVfJc7KLYGWCPzmoJwhTTUK+ng6M95lclbm68iYJ0KWuOyJIeP7Zdj+9bkFd/7PWwRGKzAdbfe8BjDh7lEIGnCKhWExUBJWRswa8AWyHXpSIiNc3tR9uzdL+0FMKwwMtJ8j0grQr6G8lVsyNF2CkoaDcg5lVkFGGEiFuMgC4kv4QlBDL53ZGTSoiCMlH83UkfUFsyvTXyisZTKrhmPGTMr9NmWBdR3jQWpGqOqG3f9nkwbgJr5PQGjUagmQaJ1ItbDYwVkHHeMzQVYUuYRJTSQPHXGSC7YOOMqcInBr4JjM47QNwlyNALLWYaYqXbiuNgIvJrP0jW2wqLEddUAVnWHjoNnuLYzL6ph4838ivK7skzkjA1bqgCJ7cMY1qR82MhV8RHHoZER2VXD7CsaQ5uaVD+URgOZBTRZunTpggx76+LU4CmN/K5gEyGN1XkK4BWOIeGtyee/8GV5+9tvlwsXN8RzGmQowZRqyqGa9AhYu+xDAFbHcxjbfeONj5VXvOLH5eZbbpb/8fkvye+9+Q/l5KkzdLbGHBj4I5qGWbADoIdcrQCLaIrDB1fl13/9P8nK8hJlzAuLLZYd0nUCVqmJ5+JgRvPVQj6PoaOgVRlY3Atf6pCtY8Rz4ZKs5mOWYUVMrDKpFnjC/RfxuSgL8hFr/G3NATNuxr9JNmwPXayc2I6jB06vy1v+5o6ZXtspwFph7zf7zWPCI/vZIobV7hWSst9pz90BrNV6ZQewVmunRyRgrfAuKK1dMVhN7lTsm2oWwLq9cbZZJm2mDWBOK6gUyP6hGntY3Jjxqa+VWEXXJvemyRd+ac9s9wXFm+SycWRPwnPrlCnm1WZYq8jfSwFhUdN+iwNWzthSsJuu/DcFsCq1VPIVrx/Tx1RafcGbVsV5qRLMDlhtWycP962SI69yyb/Nz7LnNdzDCVjztgx5eajHcmzvLnnZU59gmiKMGTeO05qMQhgfjU2cnMIUsDlqnqTsKmTBLphU15EQwMSry9LyCmPzCGLBkVLKqGlDkKM0rDkyGPiUCgMku85YSLJiGz0aEbjCsRSGL3geGFqf8aiab9IFkOFCbsyUCE5MTKT+mmDAMlFA3cNhoPlXXaQu0U18TQCANbUJ/8Y0OgrwYKqEd9BoCMYTLB7Sfqi5ESSZYPCGYcDYR/4MUAwmyqT3AOBFHRqNuuZlBTNtpJpoOKRJAaAAaCRTVlPmuNlusdz2nwUO/K8xfMJnmO7EOLjie40/VLBiwQXAe38wiBlfyrjtdWrqo2uSdTaOGevk76O3MOKREYtsjbN4qOHS+Ip5QCnB1uNJ61AOwD4iUIyfo3UxJLZh7K0hEPqFKY9w+AHzIcZjxvlGlXmm+FVZu/GQoLTb3ZBLF87LoLchNf4Oklll1tXMSP8FGEO1Oo2cfv/Nt8nHPv45aTdg2gWXXGVToQZAeXq9rtYrDKXdbkqni5y+Y/mP//G1THHjjwJ517v+XD760f8uXh3xsANpNlviD4d0143Yd3N4gZ9Rv1/8xdfIM5/5dFlfvyQrywuyfuWSLC61Gb+tBzVghW2cN3L8YmxbeXXcbjqvtHdqorHdVhqM7+F4bA8HUG5Vr+khDgAyekpBq8m9bBlHzkUFsao+UOk3+uT+U1fktg9/uezlMPn3HIZVR4pR2Jlnld+46IA2dtxO7kWrSoK5+pj6Txx8j0Xe+c63lhdt54pIX7HTFCUt8MiRBMc7slk3p/pJMyFLN4zzDIlqN80r97SNXllJCjd/FY5j0oyrbmqmfpWATj2NTrRDFrAmN9RlFdvWv88HWHOZ6CndXAYuJqtUbczkAoApH50LtD5MgDUaAoYdmKhbaZPM15dFw4l320aGtcpcLl+HMnWsuGyV9ntp2ybW10SDVTmqm3U9nrpu5XaWFl4ZjfiCGDhPB64Gs81zqpFTGru45h9M4q/X7FmVl956U2pNDZGck3VwCEDsRtVu4uhGa9OxGNYVwAIMEJjT0HFkAc6njaaREIMhwsZaDY8AOnEtwBtS3mA9r7s18ZCXFM9k/OpYPAcAQp14gzBgjKAaDCmbC3BHAyfjdmpjVVFOAIYGQAiAnKcGSwBaMGeqkbFV6TCZTiR6NSCJFxoTI3xrN+oB06LA4Afl0Y4lwBoD1PQU/IIRdcEKKtBS4KVj1TK5Ou9UPm2Nn1hGOhQbITTqbJhssryGQaObsgcDnJD1I6gBYDExqXiS5ZaT70i6+lpASt2nujMTtAR6D5vX1Do4J0FytO5YIOpp3lcN+NUUMy6iJcEG25hJa1hF+bKyyfF0MONSA2Gl3mgYI6DYNdiCat4fIajMjar3p2yczwIA08MNfA2Hfen1NvCNhDBfIqVujLsMA08GsoaxCAa0Lp/4+D/K+973ITl54py4boNtgfLUmw1WG4Bvs9vh83EAAvYUhxMv/7GXyfNf8Hxpttvymc98Vt72trfJPQ+dluVWnQcjFLLjYMMcfiCFEMeTka3fdNN18iu//HpZWV2UIOjLOBiKV0fSVhwg6OG88vBoPwBW/sJ82dhTHXNZwEoVBKNXlVGOJRJ2WVHASpaV7LTGwiqQtUIDC/4MaWDYcNyzEmDNX/y0/IlTxCRgzVnAcn+l2oLJryIp8VyANTJN1bEKIPvOd76tahG/ra+rsKX/tm6fqPJ5gFXnR/EO6NZbnyxvfcufpBrw1m1KazPr5si82sykvhp9Wr4TzJY5j3GYNcagdNNXYaeZfGaKdZ2rmfQlOvEV7+/muuvWPzQfyKkEWBNtnDTfKR8ROirn/Zo2B0qBy7SHRkWy38SntPOWNfu5yESzaKwUvE4n7lMAXmYp53YD1irPng+w6opR9jU/e2nvbIBh4kFlT7XdWAWsp9bivMrkHpwUHwVZ2aO9lZWO4mcrG7WfVlOZkjmXtysoLFO83qW9BcZybM+KvOypCli5Keb/lalkH5Hx0dg2jVM1pSTLaFqJDI2CNABCp1mX1sIijX2CkWE1ufnGBn7MOExIhclU4mcwk8MBfmVAnG4QYUBDYALAY8CpTV2DotFcBsCTVJ0yU9aVh/U0zB1AHpjIYBSK12jK0FzGnJO4j0kdomALfDDwoo2bVBaPLsqUr9KK15xGoOwaB6gRtqbbmKtVFQr4vTKE9hAA9QHzpvey8wC/03pCiuprLCVYWSMz5bhhKh1N6WJjiMkKW1Mm4+prryNbDPbWSJGjvRCNrYxEFP3DvtOYXkhvWdac4afM6VjcJiTYMWNJ9tOkSwWgj+S7CeaWhwSqKtZ4VDKjRjJtnq1rnAFjBqRznpg0LQbzmXa24HikUnL2jeaDBS8O9pvjyvxTd2oYMGlKpDEcp8STjfWOvPc9H5CPfOQfKFlneqBajfHXHGPjMc2R9HBCwRtA4Hd915PkZ37m/5CV3auyubkpb7ntbfKxf/ik9AcjWVxo6eEIx7th682aiHZzvTFlx//3r/6y3PKEx8vQ70oYDMSro1+MGRIOMciWOuLWPI5zG3ahS4PVZycXQIBwTS/FLxpV2fdiDEQtwwrAatMI6R5ZmewkUx+DWO171OeB02BY/2X6El8Qn2o/lN5Dlq3c6UddbcDKp1npvVmf8at33r4DWMve6/pGKKWUqtzm0X9NEWBN1jwLXq8mYM22ePkexLwl5scHUzq52k2nAdatjKCkRCPeclYrU3YGFMa46hvP3H7aIjjFfCl5i61UeK7PzgZYc+XSFZ776AKs6SVy2uFUhaZJXTIVOFQcunaTmHfgXLU8nDtTn5f/R4UY8ddMLsGVVB6Ju+d/W1jFbyZgrdLus5WvaM1JtX56bGUW2uRLvhJgzavEnID1FU+7SWMLuSUOTciqjUeEnNK4yRrASsYVTJ9JZ0NQ6UDW69AV2FtYkIXFJZrK9DodBUzGzEjzSYIdDdVIialUQnHHI+NOatJwJHIy0vU3qm9cSYAPACGCGoJII5sEE0rjHBEfcl7DqmI2tBaWxIf5jGHlCLxgbAMgZhxYgYTV2wbAB98bFhaglEheW8ts8Y0pkbKDCvxN7loCeYDQhN+MjeHlZMQ/gFajbDXX9Ye+yqyNARCNdhiXq4fv+NmmsrEsnjWe4kabclqViqKeYKrBgtonmiqwRQEukyZRdjXV2OTYJTiOfQ1lTJmtflEuakx+8DPKrR+LDxAV5JuUQaYj9R2uEEzXN6s8MKytYWgtNtO2MvG8CemmgmyNUQYKRx/W6ahs4pYxeGsqU6ZcmYwlgJ0rw34oS0ur8ulPfU7+7B1/Kfc/cEIaYHshy242KQ1HaSCbxve+jzGqjrlLK0vy8z//OnnsjddLq9WSf/nSV+S/vfn35fSZ85RHIx48agdz4KMgX+N22wsNedlLf0Re8uIXSRj2CVhrtRF5UTLztBbTgwQLWIOI/TTMKmdq8iRaJffJVZ/xv0hTE/UXe43/lGG1Ma72AAAHMFAeYG6iH9FmplA1C1gvy59++Ev5y2hS9lsAWmclPLIPKlqbt4NhjZ5l1APJ+O/b3/VnVV4d3/bX7ADWikNgGmAt2shuP2At2DxO2XCWMxkVG2DqZdV22NNAdTYEYZZSZQHrzOxazp4wjnE18a2lm/o0A6KH4JkPVWumWao+w7XFD7cOn8mbRWxHlQPKxK2LeaCiom6tUYrG1MxjIFm8VJHiJXJbAes0lFi5SSYvLDu4yn1Bl47tyb6zG1T7l6sKWO1DyrC1uW42QFiMzoohYU57VOyz2cuWszjx8ZOlqzI+s4A1uxGbrXzpSidZZmxaj+1Zllc+7fEGrCojZ2CXMjwJiadlfbF5h2wS74OQhQUTis11TcRryNLaXllZ3SWbGxty8fwF8QBowxpjPZeWluhIjJQhkFoiLhVgpW7i83RTHxsW6V5Z2SQFNlofDeuAyQ1iXPV33FwDTNaEUmOH6W4Qm4p4RVzgyOLqKgH1kPGwkJkGZFg9mtbUZOj7Muh11MiHgE4Z4sAfRhJYzauS+Wd+Z6XBlGoC/IPVM+wpmX3LSlOWih8Ms2riNHFfAFVl0IwbsIsDAY21BZgC6LftjjMCpi8hwtYvglqTFiZ6RyT+Fs8MTUeUjCFkDCQYY+PKG3/evDXIbPsGf+oz7bXROpME6OwnlafGBYz71JZX/8aEsSn2lgDOAlUyxTr6LeOO8qLP1ak44JjFWEP/kfUmhjPgmHXi3Thu/G4gCwvLcvbceXnPez8kf/vRj6fcd8mommejjeEQjLGG+g5DkZe85IfkRT/8QllaWiRA/f03/6F8/OOfFH+APteUTxqzGq8PzI1ad6U3DOQ5z3yK/Mov/4IM+uvSqItsbl5iTmFIz1FkB4CVcxDSA0/GRrpNUt2YKEWJgjlW7TyI57xd8y0jbvvASt1tnKqVgPNgyZC3EcCmI7euQhgb9566JH/6oS9MLrA6GPJ/n/htWuXBI57Sz6SHT/5Cvp2AlaECJm7XjtEdhrVaN+0A1mrtJDc+Xs0jpi/S6ZttL2CdbXP68ABVW9+Ku7XoxVax0StcxkO8CVw4W3mmPSYFXDkA8lSs+dMoimfdvuJUaJGiS/ILUQRwOM5nWevN7b+lAWtuE6X7tgooqNJJpYC6cMxMH0zbD1jz5/jDClgTVa4ylWYDXXm9ZYBLaiOUvm7Wdo5bcUoN5uxzlSxWaRmbZzKx6bSmJNNpdi3+xCPizbLdeCUvAWB99dPBsIJZDaN0MZR+AmowplQNaBhXyNjTUBzIKi1HFsWxOiL1tuw6cFj27j8oG5cvy+kTp2GQK3WyrKEsLS7K8vKy9Pt9WV9fpxMrQN0C4k1F42VV+glmSBdzMEEcy4l0MQoMYTLTiAGrGJApIr1+n/JfxiV6iEd0pdVuy95Dh2VxbY+M4MSLB1FeO9R8nWEgG1cuyeWL52U0HNCoBwCDMZhIJ5N4N2oeS5W04vM2zo10dFRWK6W2I8vINQ27qrHB9chYCPG9wJl1OsEq001Gl7G9LkGqTWczCkf8HUyCaD+EchozpWgcG+AaG0+lw6OAb8CS2/LmzbLkXopAmMBlROmqHc96jQXgKvMmc5voszgAMwng9Ik27Qq/TwAePAM4XCWumhKHmAxNb1hmMIgMqaaZEtpEXa2tOy4zI7HMVh6spkQwAHPGGJNwsBb5whe/Kn/6lrfLQ8dPKmM+VkdeMPQNsK3MQzo0hwGeDINArjl2WF7/i6+To0ePsM5f/9pd8tu//Tty7twFlhlS66RBs0puA4Gp1sZmV570hBvll37ptbK2tiS1MXK+dqSB/oTMHHumUMcLUzDRDhvSdrDnWmeFerExEn/DMZvoSUr5s1+xrDzNhCszjbaLwmHMOLRO2zXPlftOXZI//uA/5w0X06E5mxJF2Ka/Z9m0TD7m4WBYVfUfy95Rih2GtbjLk3/ZAazV2qkQsKYaM7NpeOqtT5G3vOWPU09gDKudU1M3KEVb//wPT4C2ihuYitUvuKzaJindRnqqaYHg1ShmKRiYo9Ja3myflC2OcbyRWU23ErI5R6mzUz19C9v2uUqblM60QuDAIwCw2nFlaznXOGA9ksviNxmwJg9ICg9L8vu1bMDMdqiVnutbBqylS0fmgjQ2mhqG+XAA1miMldYj7oXS8VgRsCb2Z7z5LGtoHsNaWq7sQIrKmeyUZOy+rovX7l2Rn3jmzVztEY85osetlbyCGzOus2TxXAWsAJCU4ao0FY6/yiI6EgKwHjwihw4flivnz8uJhx6Ues2hLBWM065du2V1dZUOwZub69LrdyVArlc4loZgPc3ya2JAZRwQIGstsDlXBlBzrapxjoMNvEn5oik7wRQD0boyAvCoN6TRbMnuffvkmhtuFGm0CXyUhUT87FAcAOVgIOsXzsu5Uydk0N0UGY8oI6V0FWY45uRVjW4Q06iA1Qe4JZhWcERJrjFDYqmN6yvrZsC9ZSWR8gdOyCakUx1bDYtnIwHsG6zRhPvysoxGQ5ouwU2Zsl08gwcKmoqHvzLGRJGjcyS9TYJW9GGNfUpQiHQoqBeNeuzhR/z+tHVEn8D4KGK0eG5qVxuNOdUy6LgniDRxlbBf0iKr5JxyVcpW9Q5KpSMBjoJ2GirxD8rm0o8LaW3gjlwz7DLiTg1YYxkN0KBWwDDuKm1FwdBPMK4aS7PeksDH7x25dHlT3vK22+VTn/4MGdIwhPmSJ72+L41mg27QiMcGQNYYT0dGtZr8yut/Rp785O8hEB0OfbntT2+Tj37kE8YIDC7Vpv9tmiYJmJJpeanNfz/1k6+S5zznGdJZvygLi00ZB34EGHlYYRLyoHUwEhEjjNjmmqtx3eg/gGuuNwSaelhg2VGahOlpj51YZjHSOGibQ9fmKebBB+X7aBU9NNKxioOksdS8mtx78mIxYJ2BYS179xX9/eEArNZQjCPVjKcdwFqtx3YAa7V2igBr3uXp08D4ikLAWvrMzO6swul3ctOi8qbSh2zTBdUflCyjfbFo7Mg2FcW8OI3YJvemuX/LNnfeBo0vTpsKxyKHBGAtABPRWp7skIn6Pvz8V2MAACAASURBVBzTML+Rs5vf6DRlGjaffXhO6eCtd37R+Jl5I25LOaVIVZmsshE9U9ns8MgrFzsw/bSq8ykuQ45MISVdmHyw3ULaR0fHaCXdWR0kxzdKz9mYXZl10xFvlMt7J9pTm0uzR1NV2zj5pNI+z227yckWz1lddGYpy2QMq0KD0rKlK5JpwEmwigsoCf7em8nqId4xGAOMwgVW2UrdscLB16MUFUwL8jiC6QHbgrQ04tSl5tRlFNTEWViWY4+7UY4cOSIn7r9XHrznLqkDvIVQC7fk4JFrZPfuvbLR2ZRLFy8wnUcY+HQIHo8ATtUhmI+mzBMxdVZqqCCHAJVME1xdXRrYjAPNI4u8nSiT4wJkjGU4dqS9vCILK6uyumeP7D96rYycpoQwiOJmPJBaEIiHZw4H0rt4Xi6dOUkAAQA7rmFTjzhYZccsewXQaIE7U5gw76YCBcaeKjVIgAMQCXAw9DVmEFJlBcKQIWtKIDjB2uaGXJUgnS8mjXtseK4stBdkz7494g8G4jXqlFWfP39eOUq4BpuNte34JOOaZKc5byhZRj8rcLeAVWXHegeb6gTfM/KSQCakhNqGpCqzGs9EHnEYcEpTLJrXsGbm8/qO1hS3xj3ZxB5zCSUQVjctNbLSuFQAe2WSwfYr8NSnmnQ8ZoLhZ44hA9LCGphqk8KIFVJJMCtJIy0AUIC6unz8k5+V2257q5w8eVEPQ1xX/GHAca8x14bBhwSZDLMrL/iB58q//4kfF8dFH43l1MmTctufvkPuuON+8Qc+5wTmRt/vsUxuHUBTHapaDVde/MPPk5941cvh/CXDUV/q3BYqWKRLcE1jvtEWZJBdT9qLKxy/Phh5DzG3OkdRZZo28fBFD1RogmXXR3t4wLGJX+JwYqRqAswztBUOZpgH2AJWlUBj/CKWF+MGDOuffOjz+Qt0XtxYFsROYVuzB9p5D3m4AGsSM6ANdiTBZe9k/fvDsVOuVpJH+FVWElxWTD0h1Wk8P2DNPqV8Ux8Do3iBj3p3WwFG/jQvaxf790mAZAZieRUrPYILQQHYSsU3lIHUKU+zJ8/lmlnz4osOIHMqaQNBYp1MpXrOd1FZI1eQASdXjGQblt16aoG39OHCDftMm/CpUy5ZvnLAVKVv5irbVEAz+dRpQCb1/FT1csBr9KpIP2MmoDRxglb0nGrrS9khReGhVeFQywfltjRFgDWJ68s2RLl9nrcORb8z3yjKjBomDVjTUsyZx9485gETTRWD5uSfju1dkZc//UYCLDWEAQC1MYyao9OVBuWN6saL36iJDdgWfwTaEDlR62SlGqtrct3NN8uB/fvl+P33yPF77uZmGLLGmteQo8euk4NHrxV/6MuFc2fk/Lkz4vdhzBTKaDgke0hZYoIUCsi+GvDimpyugtywDanXmzTKgYvvwB9K3WuyHxynwTjBfjiWtf0HZf+hI9JeXZb20i4ZuS2IWlk3GhsDFAUjCTY3Zf3saVk/f1oCvysy6ssI8Zou5KbYsA8jRpPsJqXRRNO8lzr3qmFPnelnwPSqpBXXIt0J2425UhPSYeZW1VhWjiIcADBPqUp9mQO02ZC1tV2ye8+aXLlyRZrNBp1oT506xZrY8mQlnnlANXmgB9ymgFWfjy+CMWPcZN2SGdtsadNE2c3OgMCc7VkDsDRsKGMA4+MyC3xUHq9phWgWZaTc+LxKT+2z4JRr0g/ZVEpoU4w582Xna7JOlCMjNRNcoo1aAEVSJ2SVuXN8gal1HPHcujRaS3LPvQ/JH/zBn8jnPvcFGfi4hxp3sW7oQ3N4gFQ6SKmEezzuMY+Rn/3Z/1WuOXZAaqFPIH7//Q/JX3/o7+QTn/hnMrSQouMQpTfsc7yBOUVe4VbLke960i3ys6/5X+Tggb0y9PucB2BJzehURQEPAYzLseNKa3GXOE2MYaSSahBaUhrNOqm0HfOBhzGQklvxsF2QjZyYknYC0T6l1/gXBkMZDQZRqiC7V8YhgZWW33fykvzRB/9HlWVs+jVT2NhphEbRTZMxrNG7oCby/vf+Zeojb3jjm+TOO7+WexuOC2Mul5xL+P4dO3lYK/X5DmCt1EwylWGNFjgzaacC1lufMQf7Wb6hT4cTxNdPTM7yW1VsEVy2rTebiSnIvlSywfbZSiQXnBQDnd2J5tQ+asPE5lJBa9mH4w88MuJZczblUfhHBbCabZtHK2DN2ZDHVX+UA9bC2Z8/dqouFlPBWulNpq8zeeC18EBgRsBqQUAeYJ0FrGbXq8SueHIZqXwwMd9YTLXNNgFWrY9NG6KI8Lp9q/LKZz2BG21sxCkRjGIz1RXVqzUjVoqupWBjEfcJwBpAloiNPfJb1mVxzz654YlPoOz3+H13y/G77zaMDcxxPLnmuuvlyHU3EGBdOH9Gzp45TcDq1CC5HAryneq7OXY2BZNptKB8naGsKAfYpXqjKQvtNt9yve6ATJwLtndckz7iDseO7Dt8jRy9/rFSb7ckgBzUbUZyZjzHdcbiBYH461fkwonjsnHhjDThOFsbSXfQMWZHoYyQBoQgR/Ozoi2ZcxUmT6MRAS3eIe12i4wrNvlWBox3keagVTBmARY9WDlEFIirpFcNrBSw4h4jaTUasrprRVZXVxj7iw/hmRcvXBTXAGC7p7H3twxrVnGSZY7AYEJiq8Z+eljB2EnP5Gul0RKYV2uKFMehKqDR8qMejqMOvFZGqu0Uv4Qs6AGwZx5cpkfSgxGOzgRgxadwkIJnsC4mTQzI/3ToT2ZxYhyx7ibUk1djXm17gNVWllWBLwCrV2/LRmcof/3hj8g73vHncv7iOg89lNFF/lvIcDX/LMY+7ouDjtWlZXnlK18qz/3+Z4gT4sBlQOfhe+5+QP7mrz8mf//3n5SB7zPN08bmBpsJLsLD4YhpbPbu3S2/8kuvlSc94fGyubEunkPNszE+0rrzsIesbsBZ0VpYkcbCoojbIKhGe/OLQcnQIGO+aH8RVkPhwC4wCcfoqqR7IwDU4XAgdRex064EwwGBs7W2jgFrwPGMdock+I8+MCNgzWNZJzaARlkxS8x+4h5bBaxZPiI7xnYAa+kmgBfsANZq7bS9gNW2fKVnV9uspa+a8pltxZjbejMdkDPe0m6+cgGp2WVO/C3Z/mWYM9lHSYBm4ofiP+fdKP2BbzZojTcAE6u53W9WGpG5F83Yb+l7bOnD28+wlgDW7ZAFz8Ww5q4bxW1XNpcsI1itPlsDrLa/C5ndqSOvqI7FktirDVij+pii2bZMKalz6jS130unQfaCeM2p1odaoLkBaynYhxzTNkhNrtu/Jj/x3O8y6StGlLkCtFpDFwCnhtPSeLcRcpTWpF5HbOiI0tcRU3+4EgBkeS1ZO3hErrvlidJqN+T4vd+Q4/fcQ5khmDfXa8jho8fk0JFj0hv05OLFC3Ll8kUJITFmbGMsBybQYYzdkPJYbOKDwFdZotSkUUdKG43nW15ZYYzs5maX7BUktd0hZMFNqTXasv/wMdl/zbXiMgcrYm6blHtqvCZYWUfqYSiDK5fk3IP3y8b5M7K00JBWw5GNzhXp9LsSMqerBmdCkowNP/xxwKTSaRjthno6jjSbdZWvUkGqPrfMo8l0OgokbD5VkIXcGJt8s2QBx2DFIIUFK64gF1220G7J3r17JPB9Wd+4QhMgtAe+yDomTGLAkKKfk2qySXygoMVT7a/GK0dDAwcCFKUS7FigTSiYANx06SUYiQFrnCvWxlKaMZ0ypNI2VCMiy5jqfyNp81hYNh5OUBeuz7JlSdYnBhd0KzLybAWYjL6ihBwmVTjQ8DhO4AgNaTbSxojTEMdtycmTZ+U3f/O35c6v3kX2El3uDzVmFrGrEBgPA8iv9RmQuz//+d8vP/byl0i9Biky2PCmhGNHhkNH3vCf/4vcdfd9stHtSZv5WZWZxxfG38pKQ37h518rz/rep8qly+eliby71EPbtFJgmRUCYF6imxvNRWksLHC+jR04ZVvAin4awSKbLCvK6kCqjrROAP7GNI3jxUivx8FQBoOe1F1HGg1Hhv2eBP6AcukkYLNSbPx3WwBrdnHWjo/ioud5924HYE2yqnYs6p63Jm9/x1vm33t9G31yB7BW7OwqkuDk6SJumysJBsMa794qPL3ahrQSYC3dEFUoTuqS7b1h2QY7r3RzA9ZZq1pwfTquNXtRBuGaxckuUttUhBluY6d7plyzgPZpT5s6HGInv0lifmvjqLL0tWpL5RYnbrNZwEGVR870Ap0KptNPK5tPswFWjtr07N9Ct6VUDqWNNP1B2XrOBwpzAHliA102RcraOl7yp9QlOz0n2uWbCFgL50QsV86ahl67f01e+ZzvpswX0t1wPFTHWWxwDRsLKAOwClCE3wHgYcvtMB4P4XNwWnWk3lyUvUeulaM33SxIvfHQPd+QU/ffR+YUsaXN9qLsP3hEVtd2y2anJ5sbV6TX62qcoondU7pRjWOCkW8AtAJWxtsBLGiCSIIIAJDl5SXev7vZJYsJSS2Y38biiiwsr8meg0dlZfc+CQF6vKYMAxiughFGncfiSSBBvy/dC+fl0ukTZFqXl5qy2K5Lp7cpVzY3ZDAa0RmW+THJ+ql7MNoCgJUScBozhWRdVVYICaoaKqFOBAkAXGbMQi5M8GWmrcp3IfPUGFcAY+aAJWAdS7PRkF27VliGs2fPUBKM+hMAGeAbgT0zLjVFTdGLUduVqVOMwzAlsOh3I9dlbt3Ewa+WVaNL4zU2TtcDabPGXCqBSXALIGxY1GRcLfP+JtyGWYkMYKV8lwwrBrcBrKrTzfHFxDXq3my5VR52gGQkUEW8M0yuGrwMscAA/QCwjtMkozoMxvJHf3ibfPBDfyuDgeYkHQa4r6ZUIningZPGFuMvj33MNfKTP/VK+c4n3iRDSMnDQBqNttTrC3LixBl53et+US6s92Sx3ZT+wBfft3GxI1labMhL/ucXyY+99MUioa9gm/dFahtl4gFYGdmLAw8cyNSblMJ7dRy8eOLAtAt9MhwLAChkvgSckBHjyMFDTt86xzxA65hjwhguWcDqOdJqeuL3exIihVMCsOohQXxQMDdgzS7AmYGZS1qUvnfiC+zns8P9/e+bLgmeFumVBO07DGu1ztgBrNXaaSaG1d7y1qc8edIleBsAa3SIndpAJqdSwaYo9et5un4LO9SSdq664ZuEhLrg6ns5/b2+yuPTxOTPEzJf/eNcXzFozd5kErDqA4zro+2/q9es0+szZ30Lb5pXD/uMZPDyDKCrSoeUjZ2ZAKHZ4OnuJonRtNBlz6pS3rxrKpdxhrYrA/LxvKlaseKBWiTLTW4U8uZulagCw6MWD7tMsb5lAautYdnBz0RLmPWv4uCci2EtKVNehotj+9bk1f/uKXTopaEOGM0R8k2qDBGABsALMXE21BBgFF9OHcBEU24AsDbbK3Lg2PVy6HE3EqA8eM835OxD90sw9Bln2l5Ylt37DsrC4rJsdHrS7XVlOOiRaEPcJ91NDRglQB0bkyLIXyFBBlh0agQZnc1NcbyaNFsN5nUFcOt1OhrLB2ZMPGkursjK7gOy++BR8VqL4gcwCF6QoWEsIYGmm6/fkwsnT8n62VMS9jpSD0eysojyNsUfDWSj05HN/oBsMsuA+sOciqY2RqJMNWbAulI2TRfjBgFrCNk0/mdiVPE97kWwb1mlVMoejYu18aN4YyJmtdVCLDFS7Izk0qWLBB1MuQPzICPDtQxkNEzNfblUJgACIRglvpozVP+pHJgg07g6ox6pNyb9fTS23Zor8e9RWCnAL2SqcAuOBySTJhlwGgFdOAMbZ+XkdNE6wPgHctj4OZE8Fa7CUV1i4Mz7AqzWkGYIgMzcB6DPRb5eNehqAuhJTYYwRRqN+DepeTIcgpwcy5e/cqf8v//PH8gDD55iHXmkYcE3WW+RALJ5pkYaS6PhyjOf+VR59ateKnt2r1BS26gjlZInBw8ekd/6rf8q73v/h8UfQd3gErA2Gk2BJzfid7/jphvk53/h5+Twwf1MbWOE2TzEofzdyLRpxEV5Lw5qGpq2qa7GY2wzmJYhzhqx1Jg/xkDLAWCtNwxgVXdldbhGDCsY1j7BarvVEL/flWEvZlhtOycB61wxrFlZSwFYzdsfVn1fzwNYs2A1iuNO5yNiEXYAa7WemAe1VLvzo+yqqgxrUiZzNQHr5KasALAmeziJn4wUZLZuujrIquI+K7eoEUtkdr6I5+G7JQe86svRWN5bkJt8+BYAXIppjYBOEWDVqkQS4SRImq1D5r96C3UtRg75oJ9tztQG5qEzgK4qFSwbP5XBYNHDWN5HCGC1RZkYY5OFLwOs8XzYfsCabPMi0FqVZY3OPHLQ7Uzxq1Pn2eTalvxN2XQpG4PRJj8Poeet0VMnWfaPDwNgndJ2uo6ZMZTYLB7bv1t+4nlPl9Gwz1yk2PCP/D5TetA5FO64QU1GQ1i8uAR4SN/heoS3ZNoQ/4dN/cLimhy6/rGy9/rrCXxP3He3nH7wXm6K4bRac+uya+9+WVxclY1uV/zBUEZDn2vO4sKySe1Cbo5AgEzWGLJLTbeCMYrNO8AMNtkwd6UakkDIkZE/jE2L3CbNlpbXDkprZbeI15bhuCb1JlxVlR0DSK8jDre7Kce/cZesnzsjC85Y2q4jrbojzRZY2FB6g4GsE7Di+cp2hmOf7eOZOE8AP4BtGjMFISXKrtdmnKEJ/eTyxFhWA1JV6mxS0Rh3ezCbdikDq0hH3looe3bvkcXFlmysX5F+t2vMqUaa79RIcvHcKI7VxMYqU54AoubmynwqsFGgZ4Efoaz2BaJGwW5a0IpfwpwLnyPzqtdawIp7AqyC7aY7sE2JxDQ01h1XjY44nRheyavMmz5OS2eZWYDeeF5rjC+NhFhnQlp1ATbTDeOkVgMQhGxXV0/UAS7XlBa7DgErWFWYfIGlhpMu0iP1B3DqhTnWWH7rN39XPvu5LyhLLmBZ4/Q0LLNbo3EYcqKC+dy9a1Fe+3P/Qf7Vk7+TygDkq4Wr88LCstx73wn51f/rjXL3PQ9Jo96UYOwwHho5dOH8u7BQJ8v6whe+QJaWm9Lvbmo+1jBkDK8Hl2nGMpuDCfSXA9Ba5z8ry2ZuYDseIAlGW+DvkHbTXUyVEXpIoge7kMRjHiy0wNq6Muh1ZTTwZTzS51n5spLa2hNzMazTNglmPmSVeLPuCeYBrPYwgCMlR4qQxAo7gLXKTm8nhrVaK8l006WkFDgpF3zKU/6VvPUtf5J6xq25DOtsQNACsiQAm7TGzala7mNmObOYrZxVG7fqxrrq/apeN+uiNXHf7EYTMqyUGVMasObF/NjxEpXl6jSxFr1s11214cquK6pDjDyi8Pk4rjZFZ5Y9IfX3MrCwpX5O1SU9V7ZTGjxTGRNlSjVpAlQn34/TQB3GK9mxskaM7A5ygF1OfycPjBTrmM3nNNOLgnFTBFgrSYGLlrcK8ywNuu0Eij9on283r1Y5UTR4s22iGM/cL92R8XydKGd+wSfbonjKRyf/iQ9VUpxMabMItCaA6/WH98tP/eBzZTTsSTAaECx2OxsEM3ANxSZWCFgDqZM5Exn0e+LWkfLDpwtrvdEWqTVkbfdBOXbjTbJ65BgB3cn775YT994l4xCyS7jBOrK6ex+Z1s1eT2M8DZprNZeiFCVsbwA7GECFI0oiyfYShGkeT/zs0L3XJ4AGWFPJMBg2T9pLq3L42PWyuGu/SL0tgdMQHylGaPRjTJPGI2m4NRlsXpHjd98lnQvnZclzxA0D8WqhNNvI8SrS8wfSQW5OAjIAzEBGzJcJ4xyHoA8mUhzGxlwJsth6A8Y4LYI3Dh2woYzFxcEAmFH9L3OKUu4JKa7GnqpwGETukGDvyKFDsrDQktOnTkivs8lyAMyS5eOFGmNL52IAE8MQKdObBKxmjnNCQOJs3YqVYVXpq6aq0XY2QNb+jQBtFMXcWnALFhnfgznEf2kq5GkqGuQvhVGXxr4qYLVMrjK4BmibtEDx3FSWlj1PthFxpEihpKlzIJ0GeLVGTvgcJePjngRj5PZVIIuxh1hYHUNC9hOyYLCrSA3E9hFHRiMcJjjS7w3lve/9oHzgA38rV650xHWblDcjFytuyMOcWo1gFyHKjL0OQ/mpn/xxedEPPk88D88ZScPzKA0OA0/e9efvlz/+47fKOHTFay5It9sl2JVaIGNnLAcP75PnPvfZ8rzn/1tZXmxJbTyiJJjlJn2t8mC1eorTEVkGHL9EXRmOjAMHxkuPKAfmpDUHDDh04UEJhyMY6BFjsaFwwHzv97ri4BAF+yQznrQ/YlYbgPUP/+pz09//0cF3ZkFK/j4DVLM3nKb8mby2uDjTJMFJwMpplIjPzt5xJ4a12pZvFrRS7Y6P0quqMKypDYiIlDKsOldzvso3JZUZ1uzdK2zUirtwSx8uvG3pXvkqjKmI3dkKiMsC1ihGhstTonPLHpLeBFdlnio1S+LRW43jqPS8wjGdAcy27VJM//zjq2wMzQQIkxX9FgSsqeJXaNJ0FYs+kDPYzYOKAHF2vCWl+xNjaUo5qwLWdLeZG24rYE0+YfKAJavsqDJfFEAVvAIKz3AmG6ts/KfaZuLgqKSkJWMoBVYTt7r+8AF5zct/iGB1AHOh8UC6mxtkiSSEDBdbZJMPEptlGgxBcqkyV5gR1RyY07iye+9BueGWJ8rSoSMyDnw5df9d8uBddxJI1hsAf3VZXt3NWNder6/xmqR59B4EJMaFGIBL2Uqws2CIFDipfZEFUmA61SQKuWH9/kB8AjxPdu8/JAeOXif1pTW6Fw/HdfHBPkEaijhBvgcgHB5Kv7Mup++9V4brV2QBcs9Bj9c0F5oEiwCsg6ECBsanOihbn6AVgBYyYOSABYhSAIFyIrawLaGrTrNgQiMzIoJKrQnuaQGmMmg1HgaoiZMC9majLocPH5R6sy4nHrhP+p0O2ySEo7LxwsXnANzshjsJWJMAMXlwzzjghIqJ/DVzqJq8niZm0w4XsHRI7cK0RpTzajoVa4IEkN5qtaXfH/Bfu71o3JI1f6lmldF+1LIGRjptQLQFrqZdyLXDIdeUC2AVZWCeW09jOGGwReMvM19GwUAG/oaEIVKzhOLQuRhO18bkKYSzs0dpMMoA0KnlUUMsMK2XLq7LPfcdlze/+a1y/MQpk6bHkb6JGQa4Gwa+1tvVMdHtDOT7nvVkef3rflaaTfiFDci+A8ivru6VU6cvyi++/j/LN75+v7RaC+L7QwmQXMmtSXu5LQO/zwOS17zmP8jTnvoUGfQ70qjVaOAF52ywsUm5qh0r7FtuZRAHDumzMdrCIQnihtGHiFk1bLiNm8bhCAX9Dlh0ODYj163ICO1h5N1RDLJZuGws67YAVjOosuFg6dW7bE9Wfr6PkfW+vBjWr34tta1PEhVFoHUHsFZ5W+4wrNVaqYRhncCEZhKWAtapG4E0iCkqaLwRT07AWXepVZuhwn1Tt0peX7xAzLLZqlrSadel2Mzydav4VtnNsKmunvBmN7dlJU+3bbJNJsDWjMdMeaeJcwO42aoRX507PG2d8+ilsgdN/r1sHM1V5ymA1W5uZy9pTtmrBHPajyXKNNlyxeOoeA1J/KWsEXVLn57lMywLhX2wzYBVSznlphXKbOWOyj6Uf1VqusxtLOuaW9bCMhYXnilkSooaM6yTfZn70TkB62OOHpLXvvqlNBHCJrnX25DN9UsEhiO/SzDmOQ1KD2nsg3hJARs4Eq8JSWIDiWGk3w9kbc8BecxNt8jigcMEDCfvu0sevBuAdUjDIBjE7FrbJwvLu2i6BBMnAjn400KyiRhDmOPAwTcMmG4DLBgYIGX8TMoPAxwBXgCSgLEgQe73ejFg3XdA9h4+Km5rRYZjVwKnKWOA1brHWD/EgkLG646HZFjP3H+v9C9dkBYad+QTsAKMIgxzhLLQeEfEq0OKWZNhMBB/2CMTCrMlAB4AZaY/EcQU1iR0mhJ6LTJ6BBaMW1WpLOWplr1nvKfGW5poV43fBagLAmk2Pdm/dw/refyB+2TY13yeY4JklAoxp5Y1VmCM5wDURAwrWV6T0sjmoQcDCeBpj26ZHsXGjKp8Vpk1c1gAYAfmz0U8rg0hwXNxcGDZyybZ1X5vIM1mK2KPleTTe6rjrMYnMy0QGVebgEbro18wOUKZtJ8hN0YbA6SC1a/j/g7kx7iWPtNMKxOGHf6X5kOIMwYg42017pRuwXWkYhpHgBVS465h/cfjupw6fV7e/Obb5I47vi79ns8YUBxKoOEB8nzIfh1HAvh4uY70+kP5zlseJ//lTb8mC82xDEddys019RHcgV15z7s/LLfd9k4eZiAOm+qElicra6vSg9nReCgvfOHz5AUveJ6srS6Lh8/yFiHNoij5BQtNMGrAJtvTtCVmEuW/OmFsPlv0FXoZ5zX8Z8Yh5oCL9kdLI40TxN4cc8o0JsM4LSOObgZg/YP3fzZ/BSt0+JoMR9CeTvuXJG9ahWEtXUcLAOvXvpqfh3XasrwDWMvfr/ZtVdYv1e70KL+qKsMa7SlrNSmXBBcButk2hLrZmRGwRgWdpeMq7PLSW9nET/nDbJ5N3iwlzl47F2gpemAWbyXaNA1atz7FkvJTfWx+X1RZiPXTs/blVlo989no0XnIe/5ylY2luer8KASsk3Jdu4er2vazrU95c3CC7Y92tpPjbB6GtXSMV6hqGWBNS4LNNnga8FY/mcwKOQ+oLv5M2Rxgu2wzw8otfc6Db7z+mPzcq14qrZZHI6H1y+flOI2SBjImSwUpcIO5KqnIBTCrjcUPsIkHQNP4P38ksnvPQbnh5idIe89+CUZ9OfnAPXLivq8zTUajgTyWdboEr+09IBsbXaahQbwcJJu4F+S6YL8Qswdw5/t9zW0KWWmA+EKf4BAbcsQC1ustcV2AaUhEx9ID4AZLLDVZWFqWg9dc8VRtLAAAIABJREFUJwurewkakXsVwBqgmBJVMFF0Y/XFX78sp++7WzbPn5XmOJSmMQLC84ZG/opYRmz2AVbBdo3GPg2ZCCIcPfxEXljXbYmMNa/p2GuJ01qSpeUVAo4hUpoMNbetAnXdEqgBjqIJsKrDEAy2mhSBaYVydGWxTbb13JnTMhoi36ya7LAeERZQhtYyqlYenDRiit2A43hRjjcykMZNy4BWzxj6BIYdxjU4RKg5Q1UOG9defY9q3CulpW5d/IGvIDKSn+q8wj0AzDXW1BwCeGoapDGE9p9SsgpYNaUNGHqkR0K6onq9LY3mAvuf15gcsugzGXckCPpkJpHehUyiMZjCeKZZNHKOguM0aYEApDudjgz8QBbaK3Lp0qZ87GOfkne/+6/kzNlLlEkj1hWlwwEG46wRz21jj0Xku594i7zxjb8qTQ9jtSuep1JeB8ZbYVO+9MWvy2++6b/KlfWOxvhCJg2g2HCl7w+lvdCQG264Tn7g332/fN+znymLDbCriJUGOB0zzRCeS1CJcWlYawXmSIOkDH9klGXqzP5nPLGm+SFzag4vcECE+UyptgGs2t56vf2y8awKWC/JH7z/M7NtNqzpUk68atE7v2yfVGXHhhGWZVjf+IY3yZ13KmDNxq1OCyHaAazVujxvx1jtk99mVz3+piemNOh5QdTJJsHgnA2wmjdMBoxU2oDMC1grbNqy26vZur0IkMd3qVK/omfmxYSVlW8u0FJcAP1LdnUzsyoK1J92MlhW4MK/q6Ng3pddv6fdelvbITXwZ4iVzS3/zIMyevq0sTR3fb+FASvVpmZsls0zVrPsotSAihsmCdxmuoW5X66CIPGsKoDV3iO7EUndO/m2qzDMkp+ttIGpcM+8OTk767ydgJUdX74KlVySB1gfd90x+fmffAVdQhcWGtJZvyhfu/Mr0utuSjCCNHYsDchaA8ATh+AJFAxkskzBQefVtgRjT1Z37ZNjN9wk7bXdMvR7cu7UA3Lu5P2UBzdo/tKQg0eukX37D8v6RlfWr2zIgNJgSIKB+ODAqwwWmDDINWGMAwYL8XiIE2WuUxjReA1p1pHOZpG5KxFLOvB7stnZkAE2+fWGHLn2MbJr32FxW0sSuE0ZgS4lbarGSQ69hAPpb1yS49/4unTOn5E28s6aDbzvD8TH8xAHiKuRagZgB+7ItZH4BJZw/AVXpoDK9TTlyOLSingLqyKNBWkvLkvdc2kKhVQqABhIE8RIVZr8DDXv5hhS0hGNngiCQ+P6Clmwi1hQXzYuXyZYAYDBfTwDWMm4mvg7KzFGeVMS4IQEOWLMbEy9iV1VpQI6GaZTcF+G3DskGMJXf9CTIOzx+RgRkekSgkxFKAluG8nrcBgDQptPVp8LNjqWBit7qLOXBwD2ZU0ZuKepWSxgdTX9DAytGo0F8eotXkO7ZpoZ+RKONyUc9emYiwMOxBrDUIwmYmQpYZZlcqriGgOUUTfkXG3UkXfYlYsXNuT2d71b/ukz/yznzq9Lo+HJaCwyHI1kod0046wuQxwc1ESedutT5D/96i/JOOhKGHTEcWGYheq4sri0T/7pU1+Q3/2d/yYnTp6htNlrQKqOeGCRvj+S9pLG/z73Oc+QV/74y+XYoUOMYfaoOIDUHe0zIsjGWGA7koA1aXAIWK0sXduyAVmyYcBp9G0OF5TpBzushz04AMH6gDZDHK+NTVaprI3Nhoxb5N4TF+X3iwBrdmOTfbk9wgCrjrn4zbEDWMtfM2VX7ADWshYyfwdg1T2dLp7xqV3COCMTWF0KWO2zdbeYW5KqG8D0p0t2FxX2J/nNMusHH3mAVVt61nqUDJLs7ZIMhjnlrjjM5r5s2mI40yZ57hJE6CNXkzghz5naBfP1T9Fc2VJ/P8oB6wSGq7rgJObQNKax7FCpihR2GmBNg8pJWLm9gBX3nz42qzTfBMMdNWDB5Jt45LQyqDRz2leSYdUaVZxvFUGrbaXH33C9/Mbrf06GvY60W550N6/Il7/0eel21iXwIWuES2lD3VRrnjTqngTBULrdDh1bG62WtFpLMhhCftqSfYeOSHt1FyWZVy6ekc1L57kZRlobpL/Zd/CQ7NlzUDY3e7K52WHcKfNZugoi6QLL2MVAhgawquGMthYdaimpdaXhrUqjviLtZlPa7ToNdzY765R21up1OXD0Glla+//ZexNwSdKyTPTNJSJyO0vtVd3V+1rdLCI0oCzjiDqADqKCG3DHFXRUHGRGR7iDSCvKXZ573ZCWRRbFplmkmXGuyo4X+0IDzdbVe3V17afq7LnFkpF5n/f7/siMzBOZEXnqVHcD5/AUfaoyMuL/v/+PiP/93/d7v90CGvmHDC9LgXSYj0oYROCS6wrD+vC9d6N57ixKDHzHE9MpmhqFLB0jtU4pHw2kjQSsyHcR5pgjyJKV4rcr+bF5q4RqbR579l+E2o49YvgkMlam6gahyJbdVhu5roKEwFPHY6kUI0xygI7kHqqLcVdY5UAAF9k2t1kXGTJZMf47czEZGsFrZuHNuUVmmsCGcSNrrZ+p3HeQ06oS0WguRiyrcG29HEplgsKSSFel/A96cFtNAawC+MnmRuymJuRKiSFKgT2WjAlC+IHmQbMdKgWmcRHnA91taVxE9t0eYVh1BSAYmFpnU5+2UCyhwFxnstg5W8AqN0s4rpQLkyHWOr1thGFLHKgZI3DTQfKxCSwZB248cNOhi0AAK9ls3SDpSikeAjYLhbyDh44cx3vf+3587euHZRxZmoaAlfVwl1dXYZdL0sew08Nzn/NM/P7vvQ6euwb02igUQpTKDhbPreLA/ivw+X/5Iv7sT2/B2bMrsulCntbrhChVbXjM187TLbuK53zvM/ATP/ZiXHf11SJlLtk2gkAlw1I/VfKbaSrFeaCAVZhcw7Aqi66ScDUbJqvKjRWtp8ryStE6md/n3+hKLFJn3wPzXEWoKznjmjsr3+tRch0Kw3rLRzMyrBFAldxozbWNrzPORxI89CaJnnvR5m/s4TqJYU16Bm/nsJ7fAnMbsGaMHwFr0kIgDlz7+NPctEmA9aZnPNukqMcZjWQ5b9bFj75sx+v1N3YxQZs2eYmTMUrZDsvSr2xnSj8qvjjMvDBLP+3kIxJwujxKYy99fb7quMeT8rNeOr5xMm5eRudOfnAaGVVssTrkFJqFUsrY2Ilzc+wiOOMieqQNIg2LlTSKf7zp8R8LGNLBQcYQZQcNwx1KOP3I1lW0GM9wy2t8YgM/9kZVdn9UOBBdeWj6x/4ypESNtTx5XMZRw8n9Gx3nTAZj46ZY/9J6QLTIMDzNloBWuTfTgGLqLTA4YHTTIOszdmIbRhZq2tzBHIlMbqKJMDq+T7juWrzlf/1trK8to1VfRnt9DcePPYxmYx0938WO+VmRQq6urmp5kEJRgFCpbMvCXYShUlsmJ+CpXKnBqVREOkogRvZQnqEFfu5g95592LVrN9otD+tr6yKTDckegSwjGUEyYCJ8FHmslrZRtkgW4uIMq3LFYmEWlfIuYW+tAkGV4huCvnq7BT/swZmZhTM7j+qOXajN70SuQHOnMsJAAWDJKggDfPLB+7B85hRygYuw3UCeeazoiPEUWV+fNTrF3IcyXJrUiGhXQECYz6PDXMqiA7s2jx17D2LPRRehMrMDuaIj+ZcEGN0gQOB5YpoUtF3MzVQlP/L48eMCzufm5mA5RbhuS3KKCVbl+oxG0IbfInPnCasqIF9MdjTfVwAkEV5O82TJSGv8uihalrn1BAGadxqRjKm5yllO8x3GN2+JSVW3Sxa7hKJTQq5AMKQOvK7bBHoKQvXu4JgUUMxR0s2SMaw/ynxJypsDlc8SKDH/UxjaFmZnZwUccn6Uy3Tg5diq868aOEXNVaMkcU/OkUV3xGyp26OBlw3LroiBFyXCBNgErIxH5Hjt+y10gzZdtJDPUVpNJtLMM7Y/MigSIEYZL/M3NY+TwJV521bRwd3fvA9/8/7bcPfhh4Slb3mhuAyzRJJl21itr6FcLuDa667EW97yh8j1aMLFud+CU7RRdqoI/BDtZoA/+ZO/xJ133iV1XT3KvUtFBLJhw70NBzfeeAOe/KQnYq42g2c/83tx2cGDcJutvhQ416MRGeX6vmy6FLgBQXECDcxk/Aj0xQ7NlHsyNVpNiZq49FqfDapqENWAOFzzniaoNYSPqaWr6yAdnweOLeGvPpqcwyrzcuSZmbbuHSf9HVojmJdZ2pJn8H4bPHf//qMfHHoHT5IED72jYsQX/327rE22ldI2YM0WJ0wCrKPgIzplEmB9uilrM/Luj23cb1yEpDUxdeEzeoLUhdB5f2Fik7MuptL6neXzxwSwRus6mRjayjhg3RDdyKgiS4fGHDMqz4oO053M8UYsSVLKqedTSrsfbcA6rjmb7tejAFiHXmZpQKY/uEk93ULAKvM46WGR/ADZcsCacu2sz5FMoCweyscLYB2eFCODPfkhviWxiZ5jQ0h08DQZlQGP8s8X79+LP/3jm3Hu+DGEgQuvuYb777sX3cCDle+iZJG5DIWJmpmpwSpaUm4mJ/JLLp6ZT6esCfMXSyUFOOLyK1JE4hUuomkIU8D8jp3YMb8Dnuuh1WzCD5RFJAMm5U2E/dLfNNexC5u1U5UKlBxGup7KuholOPYcqtUaSk4BDhFrtwMvcLFWb8Dr9lCamUFpbh61nbsxs3MnevkSwk5BZJ+RS2rXa+P4kQexcOwogtY6rE6AktUFs157AfNoOwhzFqv7SLkRKdAjbWT7AJ/mOzkboVWBVZvH/N6Lseeig2IuRWSrjDCQZx6u6yL0PHFjLVlFuC0PCwsLUl6FzCS9rQj2WRaFub89sr29AKHnigmWGEURsJLTJWClcy/Ni2g+JXPB5L5KXViNX99J1jCnOkmNk1VojJekXA9ZSv0TdskWO7CtMgpWDrmilhBy3YaYPYkDl7BvdHYmWNI6p9y0UCOlHIKOZ1jLDklNEfZS+t1ut+UYylfb7ZbOGbkZtJyOTumCzKMOgXdU31UAa4lWRbIR4Ng1WI4y5+ix3SqHpYycLr2sJxwGLWFccwR4uQB5lrvhxgjbL4BV5a+ch+L0LLJsNbuSzZhcAW0vxDfvvg9//dd/h5Onl5ArOHA9Go/RDEmsiuAGAa686gBuueUvpKSTbamsXXO0i7AobQ67+OBtf49bb/sY1pouLM7ZqoNuIYd9+/fisiuvkHJBrUYLftvFD3zf9+HHfvTF0ibfdXWFEPqSn4uuq4ZSjJS4bTO6jJlZx5ChN3WLxdDL5AhHRkwiA2aNXimrpOyqMuCUBGt+LMd2sOGlmx2+38EDxxbx9tu/lPgK33rAGq3M0hdeo0/b6J0yClj/4OY/6uewpp91cMQ2YM0WrW3Ami1OuP7Qk8YeOciRGDBmPDhVEqxJCLHzTg9W9QE8JQKd6vCpDs4UzayLqUwny3DQ1PHJcM6pDjEhTGLjpzrPmIPHgdWh9W5C0JPA6qbmU0onvuUBa7Rw7/dzmHpKk2BmHeOp52nirTn+fk277xK3NrYQsI6LQ2K/x3Zj+mdkalxHr/UoANZ4m8beH2M3StJnVNpYR2dIjc3QQyS6EQbvuUlvh8suvghv/K3fwMrSOawtL6LTbmBtdQl+uyW5fyWWoxEgkBemjoZFXNw6lIp2Kb9Ulo5/CFhoShTloxJAMMtOBItkgQoFAZeValXMhzzfkxxO5qZSnsscQ4kzsZSUOFHwVbAsw6AT5NhSh5N4IoQN266hUi7Dscju0fG0hyAMcObsAsJcHpX5Haju2IGZXXswu2sXejnNTyTAIuNJQxsymPXVJayeO4PG8iLctRX0/BZsgmdjENTlNWldQ4mwWNiwhfwXqlNL6FCW6sygPL8HO/ZehLnde1EsVaUuLGPDOCLwpYaq1Fal8jgg2+qiRTaYNT17BKAMljK7zFPsBq6waT3WvGWdXKm7qvVWRVVgappalINSnswyP4L6VGIdMWW6267lalRuK0GmnrkvxSbakX9HEd0ey/KU4JTKwiLmi4wrWdEmOh7Bk84zgjEy8IxnxPg6Ds2n8vADFy4Bushy2aQuajNVNBp12dzwfRdf+tKXcNNNN/VzJiPAquZKuinAZtJ9mc7AAljZTkp2yQBbFWGF6SQsZZLIOAtDyo0QTwBrt9MSgCf1gCnj5hgSBRrAxlqvUlNYZMPKXlO+TednpryyZFO5Oo/3vu9W/I//+QnUm3SFZgy1Ji2deb2Oj4sv3o2/ff97kS/QLEtLMhFQUvbODQWrYOHho8fwF297O46fPAO7UoJTKcEq8U9ZhmZpZRnLi8soWw6e++xn45d/4Rexb+9e+G5bWFvOBynZE/pao5g9F8BqwKWUsGG5KVUDMO9cYxpVRYhUZKpk4L2sTtLoy8h5/yjzSqm1glo12OIxXTxwfBHvuP3L4x9wRvabdZ0ykWGNrcvSnqjJ27Y5bAawJq3XtgFr2ghET4V0F/xsZ/o2P2oSYI26HrnWRX9/+tNvwvve+66hyDzDMKzmmRz7bPqF2FQLwA0Lj6wDtg1Ys0Zq9Lghia35cKtB6yhYmmQGFpkcRIvZLZfOjglUmmwneb9l8/Nu3GJ9qsX5aF+GmrP1gHVTbXs0AKusDJJf1+PuC5NRJB8bv5SJt9B3ImCNAjKZ/d2ae2DSrnTmeacUm762jKRPfzdnSNCIX3vlFbj5v7wGZ06ewOkTj6Cxtozm2qrk+rUbDcmRq1YqqNVqsnilcVClUtFr5HvCqNm2I1JEghOt5epqfUc6kBYsAZj8w3Uzy4k4tiNuw1LGxTjjsoYkwakCLYOtZJGtclECXwIji867dOBl3ijzGekWS6DK3NJ8DlZBXWjPLS2iwwIi1SqsShWzu/Zgx759AnKQYy4kpcBc0OfEiKdZX8Xq0lk0V5bg1tcQuk1YYtRD4BLQz0dAAEG1oC9jDkSIXXAq6BYslGZ2Yce+izG/5wDsck3K6FBGTGaNgDVwW1hfWUHX9yXvttlsoN1oau4qDZZCmhsROdCYyRenZoLULp2SyUBLvPTaUW1XnaO9vvmSlDgxOaOycdCPK4MqHGffVEnGUPIVFbxwp4CAVQqcdAlEHdiVquRh8lzCmFKa3KZE1eTDigyXx2pOqjg4S34qzYlUFk6ZqZUviqFPJGEmw8pxuuurX8FTvuu7tOyKyHE131JKFjEWpg90LKYrMCXBAqgJ1cS9moy+JXJgmWdCMYqdtRgu9TptkVOHYVNAnpTJFcBKYytS5gTuWqaINVzFWJcxNqVdeKqwW4RTnsE9hx/CX/7Vu3Hk6CkEnZ7mtHKjgfmiYL6qjQ9/5AOYn58R0zIdyw5arQZmylUB0q1WG5//wp34yje+gfVGA6v1Olqeh0abqoC6NJ3S8GuuvArXXXMdnvHUm3DN1VeDadNAgNBvotdTppjtFGZd8p9NORvZk9D6xJFsXDcqzNPMJMeruRXEvVpdhVUOLNJoGlXJWBqZsYlRH7AKw3rnxvdFzHApiWkd94IZBaxD9NAUyrboSTy6ZtpQh/XmP8K9996nd84Ys804YI2O+btb37fZZeZ31Pcmvcu+owKR1tksgHUUjKQC1sGqZWgxkNaWpM/jBmpTS+AyX3DzC6j4JbLu/mduVsqBmRdl01xw8ipQyzTE84r7GGdQV26ay6Udm5YHOy0LuJUx2xxgHSyQ0/qe9PmWgtaxTNewomIz7Uxse1bFxKMFWGUosoPW8wasEx8zyRt749QCOosmnDDpo0eBYU1t19C7IfEvqdNtsDGVnhKQfrL4/Tic7TWayxqda65awet+4z/CbTawfHZBmMZ2Yx1lSjuFgSKDk0OtWhNwGjDvs1SShR4XuwSvAmYLBdTrdaytnoPrMt+VjCrzGsm+EVzo4pdAhSZAZDZFnkimUExjaDg0AKzyLBQQRQaIks+cnEukvGRHezl0eE7bhkOAJC67ZNbUiddjjmQYokNmyLawa/9+XHrllXAqcyQ6DXsUmQZ1ETTraNXX4fG/a6tora0g9MjOMR/RF1MoliDRUjQKHCXCBAxk/5wqZnbtw679B9XoiXmgYuyTFwaZ9TTddgv11RWRBdcqJTQaDclPVBDXFfaK+amFroLVwPeEzQw8V1hdgnKCHqIaqbVpfsT8yLCqBE76KFCmmjGMco0pf40ksOyJ3HOiESfikURIeRv2esqwMu5OmYC1LCZTdGEOWGpIJMv80dqozGuOJMFq/KPzho69jB0ltmQapQ4tQVaxIKZdlWpZ5hPnFZtPwEpZrpR8kbaaSjt5OlHb4kBMF+YeigJaCVjpGMxarCJnFsOuyLm4JwoBAn/mtPY6Tcn9FGZVcqU5dJq7K0As9BCYUjhsI5lJAmbWTCWb6/pddIIC3v2+W/Hpz3weS2tt1KpVNJst2E5RzLmaXge3/u07ceONhzQPmWPRodFWE7PVKtrthpT7WVhZwTve814cOXoUTdfD6noLLbeL2pyDA/svxqWXXCr3W311XTZVXvrjL8FTv/tJwhQHbgP5PNtHFj4OWI28WfK/CaC5caH9iH4iplX/rjnQNLxSUy4dG5EFi8Rf6+bKT0/ZVQHvYQ8PHDuHW/4+ZroUB30Jm2Jpz61JgDXtu/HPx71BNgNY4+fdBqzTjELcQWG6733HHZ0FsMr9F7vBbrrpaZMZ1vgaILZ7fb7BHSs3O2+8ed4nMC+88+1h+vfjO2GZ5Hfppxw+IgNg1c7GVN8XGLRO6kIaYB3dOXxUAevQfTDai83NuUmbIlP37VEErFO17XEKWKfdkOr3OdNQJx+kGEQlaxtn0JSA1ZygD4JNSY/+8z2lg1Ntlow8RzZscg0lhmYKUKz76RsqmefbpBBGLOtI4Odnavi+pz0VlxzYj/XlJTRWlhT8hCEsx8LcjhlUnRJsx7CiYUcW03yH2g5dd60+4Go0m2isL6EXNITtpBkPKS3ZJKaJjVUQ9k0AK+WqzIXsGYBFYa7IXFnfkkCFtTWjh46WlSEoomttIW+Jk2lImbJDWTDZUpVhdihDbbtSikVUqASNRQWsl1x+hQCwwCcIpvOvXk+ANCcES8X4LlYWFnDmxHE068vCvvKjbp5JmArzKMUkYI0AYC9fwMzcLqkvW5vfhWK5JgBKmb+85KdS0um1m+KySxDKzQAaMBHMqtkQ8UcokmCnQHBEYBiIGRMBq2VAYMD6pr2c5BIL3pS6uFLbRJhfAaoSN8qB1XxHVWX8R3XcVVZRwat4FcnxWkqH0toe8y35OQhYayiXS8Igtj0675KFVGMeGRNKd2M5rJGRj16GrF0gLGQY0FiLAEllpu02XaZZBscRQCubuV1TgoWJwZLvqlWIZHysEkrlCgpF5jMzb1eZYIkzZckErVKz1cieDTAlYO2GLnrGZZebGiqVZVdV7so4UW5L9pgsMFlqMZFifHo5eB5NkcqwrCo+f8eX8I53vRdHjp8TENpotoVZZT1ilmp6xct/Cs9/wQ/h2muukljNVctoteoo5noCXKkwOLV4Dr/7hjfgnvsWRGqdZ45wIY99+w7guutvkL4cP3YMRx88gka9jVf+4i/g53/uZUDPhd9aNYBVGWQyrAWRQ6urrzDqIlVnhVjNNddnos6J6Icx4PHcLOCGSUTkqGGWHsnxiJ6n+n2C+xzuP3YWt3xkGLAmbXhHz/lJzy+5TsL7YDNLvXHfOV/AGsVgm2HNNiqTlt3ZzvAdclRWwDq4aXuJOaxPf8azhnf8+wsB/WXaxV7i4mzcqE673klY+g3+aciJY6jtY5QQ5923851qmRdnG4OafOmNa+P0JpoxGGbjL/xtGAeso5uWiXMovSdbe8TEuTndxN1SsBqta3WGmxdzf+fBzPvp2pcWuMzzdBMxS4+NTuphnDTuQuPBo76IB8+zqJRKJBEe3UTSZ1+WOA6OGT08CbCO27jqj8FELDv+w0m3fqZuJDG/w9MqZsQXtTZLfPTYzG3oP8bNAtIs8IY2EYYmw7CreTRmo3cG23D9Ndfgl3/2ZzBbqWBteQkPP3A/Fk6dFLOl2fkZXHbFpThw4GJxDT5x7ATqa+vYtXOHMGMEsXQTIpvpum2sra+jVV+CAw9lx4ZTLsGyyYiqA6k00Zi9aB1RAj+t8cm8x35epsgRcyAQ5I8yr2RmCU5ZG5R2SDn0aJrDuh1coAemTmvX1Kkk+KPc0bZFGmyXK6jNzom0uFadlzxaXpcuva12U/L3yFiRyaTBDSXCnXZLGDn+Yb3MSMYqcYwe0L08gm4Pu3bvw9zO3eJci7wl5X4KliMOt5RKk7313RY6vofAa0v+rACnPIE4Jbh6TnE6zpGZjOq1quOvU1SgH3g0DVJnV8qpCWgpUxZulIDaYFIV+qrpkpltBrDSSVYNeuT+N06xmu9KcE4Qqwwr64cybmTUeS6yhkGHbO9grqsUdZDDqnHpoVDkpgDNsToiC2Z2sUjADRNMdlViLqmtjIPYBxmgxBjwKjQ2Ys1ZmjnZsEsVFAuWMKwsJdQT0E2jIboGE7hqn0S/bWTBkFxSlrfxpCyMMtFShEir15icz05IV19Kh025GAFnnBKUC+eMlNzGeiPALW9/N77whbuwutaCZeXFXKxSraDZ5ph18YIX/BB+6zWvxq5dc1I2yXMbcJjn6jXhUeadB972znfh8//6BSyca6JUqWDv3l3Ys+9ihJ0ujh0/gVMnTqLiVGTuX3vVlXjVK38eT33KDQi8OtCjgzUNkpgbm0MxR+drMyrcXMmR/efYs/5sBFjNO6Of36y5q3RClnutD2gV9PKvoj4XJYSOB58jYrp0/FwiYNW376Tn8ZgncuxBOCldavonrH5jUlmbeBUIfR8a5+yYFDk65tYP/E3asmD78xH+ZzsgEyIwWoc1S7BuuumpeO97hnNYCViHbr7+Tm/2Rca4a08tfcvSidRjBkuVNMVG1kVU6iU3eUBmILDJ82f6WmxRqgZ9MDkOAAAgAElEQVQW0c9m0G+mK+p8G3pw6/emYoKyX2pzR24CfCVd6IL1aah9jxPAqg+S2E8SbIjPr+RNsQhY6v2RMA+HgjoMGJM2p+LPgeir/dqfJq81EbDy+qmYbNCH6NpZnyuJ9//jGrCOGY+UIGWNh0yfBMA6FKfU8eC6PPmgQ9deize97nViVhS6Lu69+zDu/eY3ZC2/76I9uP4J12Pf/otw9tRJHHnwIZw5eRq1WlUYvZm5OVxx5ZWY2TEvOZhf//rXcfS+u1ErduHYRcOkUjJbEJMdAi7PawtoK5Vo5qT5grbkurKnUUe1HqvkJbKmqDjZGnAiBjN0CjbsYJ7lR8j05cQVlqwk5cmBH8j1unQUplCU0kfHkfMVcw6CIBR31GLBRqdLJjOQnENKcskGSjkZAVg02AkR5nqoVitYW1uTWqO8CZib6nfI0FooUzJt0xBIy6/QKMoLWAbGhc0832JB6oH6Xgu+10bgerCKZIy1BmlAt2TJ3eyhYIUC5nj+qP4lQSPBReCSYQUcfi8kGGINV3X6JSlN19qcKXsTUM5MO2VZfJsVjdRhLUi/Nb+V6S9ktbvI07WJ/sQCBjkgZIltzXNkzqnEwpf6tCyn0jdyEhdkNV2KaoESrBJw8vrMjWRftBHKAAt7KqV0IDHiWPEcxNcqCY6MgDzZFGHfhV1n2RzKf4VhjeZEBFbJDus0ElZZSvtQFswcYLLCZBwjJppgnbm7Wu+VgJWbBKL/UKclI4PNISQwzjN3lqVsZvCx//FPeM97b8Xaehu2lZc54HdCqaFabzbFJOnXfvWVeOELfgheax2Vio1ijnVeW3D9FtphgHMrq3j7O96FtssxKqDZbKPR9KXc09lzSwLMyX6yZu/+PbvxvOc9Bz/zUy/G3l1z8P0mnCLdpF3QbIv21fI/AZq68dBjWSSCffMcGk2Fi8ZKlQvGWMmwtJQER/NO3LlNvjLvQdbWPXJyCW/98OeHXu3Rc37cc2Yii7pFgHVcykkaYO1v6BmQOmrQKk+mXg/bgDXbsnHcGzHbt7+DjpqWYWVonn7T0/Ce97xzKEpDgLX/nteaVfHXaoZ1wsTob1icne8JM4315ItMs5DKdLkpD3r8AFa97aIdxuGRn7JTGQ8fBqyTpYKPSZy2CLBOAuJmWZUxYiOHpQBWcdXcogk+VfzHYtTxAZ0M6sdtnJjzxZ5ZWQI5DrAmbjZEQCzDXEgCxWntkfHZKAwZ+7U0udmk62WdCpvbZNy65+woYB30KTYPYp1JypWPs6zxmFx3zbV4y803w2uz9EeI+soKHnnoIZw7exZO1cK+i/biov0Xob66iuNHjwlIOnt2QUDmnn17ccMTn4C53bsl3/KrX/sqHnnwPpS6vpjEkMkT91YBJlo+g0vqAkEZ2VEyQDkomKMbLOWayrGZmpJ5+Q5ZLgVdptCqAStdMbvpivyYeZTiMkzjIinToaxuQNkvAQ8BM3MlBceouY++0IWrQo45siKh1VxYmk5RxslzkgFcXluDS7MkMrW1GZFGMt+S4JS/08VWeM4u+0kAlVe3XuP8K1JdutcK4AtUymvkruKlICt+sspkFT1hVen8KqBSJL15MYoytr9Se5adoUSY3RCDH5Esq4GSGCkxOuaZp2VN2F9jliRSWpW88thcroMcE22lDBH/FCV/k/VOJZdRTIWN2VRX8x/VOVbnedx0SYEox0vr6DJ+Zli1dJHsvol3tMqtpX/8URAstV1Fjsu+mPIy+YLIgSnlFqAqAJlSVmMi1Zc4E8gaB+XIpIpgldeg/FyksJqzq+FQiQmBOMv2yKOaAN7IqHn+ol1C2+2gUCB7XsK/fP6L+Nv3fwALZ5cQdnoCWL2gA9uytSROLocffv4P4lde9cuolYqoVG3kQTC6LgxukO+hWC7jM5/5F3zta3fj2LHTeOCBY5I72un00Ak4N7RUDesFk8W94oqL8ZuvfhWefOP1aLXWYBc429hODpaJGseT/8srYBUzLpOHGl/HRIAsqp/czxc2gDVyttax1c0iLWGkY0OG9c8+8NnER+u4Z+UkwDpRCZP2woh9vhnAmnT6OGCNrxm2JcHZBmMbsGaL09g6rJO+Pgmw6sI6eshv5DU2iy+zLXbNbTy6qhqRfmULTdTSaLcsymkY/nbWBVy2a27uqGyx2dy5N/steQmM01Bv9qQJ30s2ZRpslMS/8pjESSZICliaIh4XlmmNz/mRyG32xk14OWbqbiJg3RygGcuw6sNqqIWZ2hb72ijDOna+pcZv+ICkcR4nDd6g6E7pxGMKWBPjkBoc6dE0z1oZl8QvjHlHjMRsdJNGWmjOd+011+Dm33+TSCUJqLxWG0vnFrB49pywTpSZXnbppQjaLo4dOSpGM2QxPbeNcrWCy6+4ArX5Wbieh8P33YvTxx+BEwbiiiuGLhaZqZ6UOGE7aJBUKPTEVEjqr4rkluBWS8YIgS95mAQlkZEMWxyV5yAQVGdXSoIlzU6ktAWRRwrbSJsc21IG1ABTOhbzfGSMrDxNfqQSp4JEspMEg8bUiA6yzF0laBU00OvioSMPY3ltHVdddRVqtTlhAymP5HmDgPmfUgBTTYgsgkllqYTJIpBmrqwpi2NoRBkCdfQlyDXyZ0qa4UkeJR2WCYQJgqRGKPMVyUKy7ipBuXFYJqslYNuwh0qmqkxYE1wNXpQaN8wNjQCIxpH9JmClqZRu0irDynIx+ZwtbWTNUV5DjIhM/iPBvoJtNcZS1i562BlQKH3XDQFph5Qu4uaEAlaRQRdYpkgZTfZRgLqMtxoH8UdK5zAeBRouEZhpriU9qIQElE4bUBV1i8A6kgab/wrIE7Aa5UIQ7XFOkeGmhFZBrEqHtW8cuaDDfNs5NNoB/vGfP42Pf/zTWF5Zw8rKuigBOM3I2pMVJWN96cGL8Zrf/HU87bufhE6nKYC1kO/C9VqSe93N5fCNbx7GBz7wERx9eBGLi2twHJaN0hI+shmgDZB7Z8+unfjN33wlnvXM70YQtMAiS5ynNueNAazRPaMMK/+Rc1il1RFgHSxj9N7q575K7BhVdeuWkA7Zx+uxlCw/eHwRf/7BzyU+mbcKsGZ7im5sQjzFJfp0EsOqIU5e08T/fZthzbqa2DZdyhypC8Ow6q0T3/iPGrSZm2r0hh7vzjpyE03FPAwD1EEA42h3I/KdZhGVeVCmPHDTQGzcYEzavpvQtqFyN7LjHO0CT9mhKQ4fB1iTFribjtMU7Rk6VFe5EwBr9Pl0F5g05zbdx35bo6VavE3DGwBJL7gsPZiqbYmAdXK8InZyND6PGmCNNS9VfrohiNMD1v414lNs5J5O2qubDFjTqdqsz7yx15n4Ehj/YdbryjCMBayjcvPxMzeS6vVjaCbYddddj9e//vUicyXDSqkq8ytpCFRfX0Loe7jisstw5uQpPHTffVhdXlbDHzrVFgq4/KorsXvfXgTdDg7ff584De+ZnYVTLKIThvLvLHtTLlGOGzn5dkTWyCQ5sq1SnsMACcpS5TkodSQj0EBcpQtmRbQFyc3rEmgYBon5qJZxIiaCoQxVzIBYY5JAVeaoAqKOz+vGDKHMxjRPnzP1K5lfm+v6Js0xJ+VpVtdWMT+/E622L/mprAkLYfo0cZTMGsEXzx36zEPldcgqswgLZ5DWUBVOkyV1BCDqpjhBLoEXJdNFhzLoQHIyCQSZB6uMMFk3FlvleZUNJQMsING8n4Q9NIZLZBMVeghPpiBIAKFKaQWsCl5TwEpjKQGSwlqyX8yNJBgLpf9RzU5KbcV9VoySdM5Rpj2kEDIMb5SzOiRJNeyqosyuyIEjd2A1cGLbTM5r3/WY7sPsv6V5txLJvJhrqTmQAWBUyEamULJ5QeI5AqAG2QqgZZ8joyleS5l0yfgUwKoPQAFpAvIpaa9gvenh7z7wYdx5511YXl1Ho+5ivc6NHYmCqS/rS072r77qF/ATL/4R1OtLyPVczMyUtEZxoYCW52NxcQV//ue34Kt3PSRAkJsrFacqObHRO1/k1N0uyuUivv/fsi7rf8Cu3TWEflvr9YZdFDkvRNZLyj5ij7n5wwjpA1XwuvljemZMqiJSRgFrtIEjc8bcf0JO87siFQYePLGIv/jghWNYN7Ou1vYOP/+iZ2waYI33Nbof4+Uvt3NYs6yIBsekrRKnO9u38dEXErD2wxa7mzZ7Y0UPjMkuamYH0EiFhoYt9cKjU2bcFBqcaJoF1IWcQv2F4ThG89FuqAndo8GyJgNWjfZGliR1EmztME0EgdGlpm9T2nCmAsP43ky8x/0Tj+5YPJ4Aqz4JosXJaL5nEpgeC1gnbmhNHpcoVEkMazz+STWLkyfZ8HMlLY816xhvHrAO4pzU3n7/xzgYD02r0dzUCwxYzexIaHY2drV/Z5pOjjb30A034A1v/H1lBOlYyzU8esK0Li+cRK7j48C+fTh1/ARaa2s4euRhrK+uolqtCut21TVX4+JLLxHZ7UNHj2BtZRWz1Yo4wxIkzs7MojpbQ8fzxNwoDHzyrYZtZK1INTpyaD4UOdYad1uCJ4qExZCHIEXMfSgTJpuXR5EmPKWKMJm8HmvE9joddEiHkZUr0pXYVrOYQHNCFVAyv5alUAh6NUKsPcmSOIRqeYIkkZNSIkoX3pwAEDJOJaeCXr6ISm0OpUpNFv0ssUNgGFDyS/OnMEC73YLXcqU9ytKGKt8UIxxlHWniFP3QZZYfM8exVCLY7yi4lBq0vEPUNVlzQQlEFHwZ3yBTlYYx0vxfKVPCGrIRoiT7KXmhKrcVgyNVDSNf4LnI7KoRlMi4BYCSzaR7s5Z5UwZVCpP22blIzcvz9d9fEWiOLiA1Pg2fLeCYQVfWWWSr7Ls4Ng+Ap4BQAi7pS2T8o4PFeOv1OFL6uUBYUwqHxYxU22y4WBLNXE5xc0RkxkYOnDdtMs64ugEgV4gZS2lOr7DN+TJyxRI+8anP4YMf+gjuPnwMjl2AH5DRL0hZItkQYRmjfA7P/J6n4tX/8VXYt38e+Z4vzCidtQlYadTFPOJ3//X7cfvt/4x2k7msQMkui7xYmc8ePFO7lvsyl16yH6/7nf+EG2+8Fs31FZQcU0u4p7nDAliFRDcMKzdKZEMn2vyJFzPTDYwoDzm+vqDMPlJSaS6rzrsot5iA9a0f/NxUbu9ZJcHTryAGj8ZxS8bbb//Q0PPzD//gj3HPPfcO/VtcBhzN40gOvA1Yp1tKbgPWjPGi6dK0OWoTc1iNpn/DjZDFdyRjm3UplXSbmuVZEvac4tzjDx2+Zhpw2JJLZjjJ4wawJgAhNWDaJGWbpe8TimQ/PgBrtPCfFIPpXjlxsMCzZ7HCHwplEmCdCK4fI8Dab3TS4zwboBw8KyLWpA93U4yQsp1/nEtwNCac/n1TjdRhTj5gnDx4InmfAgrHfTy8SEqPQZJMefS2nY5pHX/NrM/bGPQfacokwBrzW5DDBvdr3BSF/3rjjU/A63/vjSbPsAdil47fgdtootuuY31xAWXHQdcP4NabOH38BNqtFprNOvzAx6VXXI49+/cj6HVx4tRJBEGASy691MhOgVK5JHmfdBXmdygFLhZZ25WguA633RCjoxJZW8NykXElABQ2qi8PVraUuaqgKywlwKUqnJk5FC3jMMy8UFmx97C2uibMIA2DpM4no0BTo0IeBZMbKpExjC7rYxL0kvG1irydQvRofNShyVEoAJTgl7hrfuceFJ0K8kXmxTriOEywRZMjuvZSwsucXpo35cIeQpofUQItrsiBcfXtStsIAoIwUMlrPi9GOsWiySuluRAZTpEaE2Cr666wtEb6LBmcItelVFfxh7CHphpnNGlU3cnoRNJqLVFCqa4aXnXQ7fkCHAl8xACpR7CqwEZygvk/ya3VGqZkYvm5PpdMiRgDDJXAJ9jhlgNZ0EjmbRhgA9ojUKCbEto2MfoRoyOVICuw5aatcTYWMBuV59Hra7qwKZklclitzcJNAikxG2VHRyCa7SNg7VfB0diIhFj46H7kkC84IkP3fAJdG4vLa3jL//Z/4hvffFB6zrHjGHGjhJskBK6zMxVcdGAPfus//RquvOIilJ08fI+lfHrIF234nQ4cu4IvfuEu/O3f3Ib77n0EtlOG2/JFEswNDNZ25X2jpZd6mN9Rw4/++xfi5S9/qbgP0ySKMnjOZwWmKu8m4FQptWHfY5NA81HjbGv8GWV+F7n0wF1a/KuEyeY8LKgk+LbPbDlgTX2lZFhD9bsaW6JMAqzRpvCoKZWu+QcKCP791g+8b4oWfOceug1YM479VjGsz3jGs/WKY1YVWRcb8WbHF0PRome8HHhCh7fsrjYvmi07X8ZB2uRhE2VxaefcojsozrJOYkPTmrO5zx/DXNYofn0gGHFdmwGuwzxZ2r2Uyr6NC+bYeT26mJ8unzC63IZ2JQHnwcFjWpkOoka/mMywZt1Bm/56ydc3/xrv84ZTTwlY47GKT6tMz6dkWNffIc9ww6XNw9RxT7zGxsZHUu8Jr5cNZ4ogAVflknIYR/djG5587dF/vf7QDfivr3+DAIMi5ZiEOp0QHc9He20Rq+fOwCoU4DebePiBB3Dq+HGp/chyNLWZGVx08GLMzs1jcXUVZ88tijz4muuuExBHFskLfDilkvxhWkXHb8Oi6Uyui/ryIupry7DEgCmUOpWtRlOADjcHrWIeO3bshMe2eK7wPpZNp1a68eZgV2ZRmp2ThT4xDsE45ccsmUIwRqazL2vkOWmIIzVhtTZpGDKeCsYktgRr6Ej5Gd9tSC1UlkUheC0IaADaXgdOqYqALrp5G+XKDGbm57SkijB1yp4SrLIEDYE+rxsGZFt9cR/OoyPAWK2RjDFSlK9LkMF8SrYnTzauBL/LmrdlkVUTMNLx1m3XZXNBwD1NogjJpH+mji0BN5GGYLt+sVXlzgyTKaCQMNY4NIdd1iCNvkNZrpaa0bI1WieXMS0UFMyICZbJYZUYKs9p8nL5ueafyqYD5xXZOuZeGkMmyl3NiUw9UDXFovGQ4Eo2juZC9JNi/q4p7SP1WmPlVriRwbapWZCyzzIOwg4aAyYDsrW0TtQuAjvlr8Xl2JSAiW7A6DEkLtV5C5ZdRhCSEXbw5j9+Cz7/r18WUyrGgbJhblSUHAdra+uoVsrYtXMGL3z+8/CSH38RfK+BSknrD4vil7LxDrC+3sLX7rob73z7+7C8vK6yVpGCF8UwjIBVGHPZfAGuP3QNfve3X4trrr4Cjfoq6JPFDR/2U52ZOSfoDM28Y+Y968aBzoFIDq6gNcr9jXK5ZSxF0RDlRPeHR+XjMiA5PHj8HP701k/1P4zWsbo+MnsJQ5D/wm3y98cqVp5t9AGaVIf18OF7BikGiXmsytzHN/u2AWuGF2mGxLFsZ/kOOGrLAOszDWBNr9+QyTwjDlDl+Z3hvBOHaxSAZVrUJZ8xiZGOO6M9nqbNxLgl6CdH81C3oi+DMjcX/iE83N6NGwznPY+mDchU8yzbwWlAYdN9HHP5oTyr2BCmtWNcqDK1b2Ioxn842qbBtUbnXgpg7e8RbATr8X5F15uU1zvU3yn7JWumEdnths27JOCfOpUeY8AaDUdG0J4U80m34vAcyzpphxsTxX5UIXLoxifgda//PWXaKLONXEU7Ibp+CwhdLJ89h7u+/EU8ePgedFwPM9UyWo02du/Zg9m5OTilMhrtNjW4uO7QIQGsTqWKkKVmiDlsmza2CDsB3FYdOd8X91S/Ucfa4lkp9XLu3Ck0GnU01+uoVCqoViqYm53DpZdcgpWVVZxbXETLcwVglqtV1ObnMLdrH8pz8yiVq7L47jAHl2VySsw3tPumPlE5lYg1EbaQ4Msweey31PpkbdOQYHAdPamD6qOxtozlpTPId1jLkzJdmv84KDhVlGvzqM7uQLFUEvaXrBhlxgR+ZGxZKqfrdUQGHbhN9II28r0AxTwlx4GAv25OczjV2VdLveQ6geQx+swjtWsIenmJ50y5hC5Lr3R9rC+fBUvQCiOqIl4pF0SWmgwtGVapKUpTI0vBtPDGUS6jSISZiWpKoYhJFCXauimiDrJ55HtFAU/iyEsASMCXV8ntAPgacywziQds1UByG8l+O6GvGwTGeImEX1fMimwUxAxL6+72WKyUabKWOkYLo94vA0SHZgWiNL2KcmA9jyw2DZ56wqxSDi2SaPaVdWGLzGemOZK6AdOvSNY6Ro4sbtTsmfyH+b4aM+bv2k5JyitJPWDLwle+chc+8anP4MSJJczv2A3HKeHhR47hxPFTaKw3YNla9ujAvnnc/tHb4LUbcFvrsgnDEkacnwTm3BDw3RC3vO0d+Po37sHKch1r9Za0lcBVwHJBnY/pqj1bK+FH/v0L8dMv+QmUyzaKBc0LDzsunBJNqXKyccEQE7Tni3RSjphC9t8w4Vq51+S1KtpTUtEAVqmPG5VV0k0OMtD8tyMnF/GXH/qslkTqlyvSwVfp+GCNGwex0y43xh0/+n5KSzlJAqwqCY5AafKVoudFtGb4u1vfu1Vd+LY+zyg8+bbu7Pl0bjN1WJMkwc8QwJq6Shpq6qQF75YD1tEgpTZ13BRKZu2+JQHrmImTyGKfxx11oWXB4+f/Y8iwDq2wzaZjpjmXfjenAcVMgDDpMimANf6Si0v+09qTfKmUYEwJ7MYBGomFzN0pAWv/hBsbkgWkDg//yDnG9m2wwRKPdRJgjUt3p5PcRi07f8DKM6WNfepcTIxF2o2SXmopEbCmNXbk/RUHrHF8feiGG/H6/8YcVl2cE7DK9Qh8ciGKvQAry0s4+uADWD57FqHnCwBbOruIcrksC3W7UsX8rl04cNFB7NqzW0rI2OWyiBJ9YpailnghGAt8Fz23jWqxgKBdx+LCKTRWV7G8vIC1tRWsLC0JQCmTKXWq2LVrlzBXa+vrsMsO7FIFBauInbt3Y8/BS1GZ3wnLKoEiYpoTMecvR+mwZatTqiy0ZSWuRjo01CEwjXIeZdFq0CIX6OJe7MEuaImYlaUFnD71CIoi5aWjbQl51mHNO8hREuyUsf/iS7RuKGMndV9NHVU/FHl14Lbht9bhEQhT8pvrCGPbQyDAgnVq2TSSm8SJwsrmWEPWgV2dR86uwClXMDdTQS4Xouc2sXz2FPx2w4Av0dEiCDzJLyUQo6GQSpApPbZkcgtTF5klSQ6oSmWZ38u8S5WQan1bmj1JXmRXpcqSz0oJMHOORapNpjJCd2pOpD+DPEmRAwsTypjn1LyJMum+EzSvww7zujRUUgkymdgCyC4DYZ6bBGqWxX6QQY/QfVRHV+v7+mi1WqaGrppcUTkscz1PsJpHnsAdXXieK3ORtYLZCbLhdBtmHwbZq1IoVkE7XYwp+Q5ClMoVAbKtlov3v/9WrDcCHD58H04vnMXaWh2ex3q+eXHDtgWcevid//wb+Lf/5tko2awPrG7ZlM4zxrZVQuCH+PQnPouPfPijOHHqLBpNT9qu1YyK8MIQ1bIjrHzH9zE3V8PBiw7gh1/47/D8f/cDKBTZh7bUIy7y9w7dlQcmWZGBEFUAkSRYSxfpiKmceuCTIa7TfdkwNzK0XFME8AhY3377/6uAlhtb/K+Ms7LV8ef5pM3PtNXB6PM2KQ82DazyGkmA9d5775PLc3MkaxrhNmBNGzH9/DyW19ku8O1y1NYxrM85r5DE1xKjYFUHNG0Rcx6XH3fqYSWmccDbaOmd9eY9jxZu+qsXNG4ZWhXtFl7IPNZxzUhmwgeL7Asam+gJNNW0zXZwJJEct/4+r35tAkCk4oCEAUpt41A7xm8ejZ463paB1CpphqRJgrOPRdptkNjXFNAanTOJYU2SkPXbMBqqDNeJHzKNJFieyxPClDrG0Zs6MYAD8B4tEAeHTQNYs7KryY2J5IGD8cjh0KEb8Po3vMnUPdF2FiQQPTgEPmEgjrcry4t4+P4HcO7UaXEJ3r93r7qXVqooVSuozcxhx44d1Ccix/IjtoUO66AyrgSIBEFkuliHlVY5QYD68jmsLp2F12rivnsP48zpk2jVGyiXSpibmcXBiy7CJRcfxPLyMr55992SM+uUq8KW7dq9F4e+66nYf/kVyFu2OBL38mR0DSMV1Rc1MlX2hyBGy30oAOq7DbPTzHUUo54QvcAT6bLv1uG1mwj8FpprywLma7PzKFfnULDLsJwK7FJVTKAIP3l9dTjuSZ1VYatY8kUW8x785jpaq4sIvIbk8hIQixoZXWHxRKJMzo2mUHYFsMpwZnbKhoBtl2ARYPkt9LwG1pfPodlYFRaV7abkmMxhNwxEGi05m3QJptsxAQgddgtFkdWqaZWOMWW5zLvlWJKdE3mtyGi1L/me5gtHNU/JwpLBZY6jMHd9oyQFNHpefR6J8RONqMhgUgpL+TKRoTDJRjoqoJkEPOu9qsFTr0vpquiA4XZdIzHOwynRbbpsSt5oORzbcuR7rusJQx+SvSQjy6E0ZYNYQqZQJMuah+976HS4UaCAVdrXoaO0mnkxV1W7ZMBdriDs6uLSKubm5uF1QlhFB8vLK/iDP3wzHjpyHEvLLG1DF2MLruuCRLdt5TE7U8KB/bvx3Od8L17967+CtZVzKNN0yRRUajVbwiqTZT3ywEP4yIf/O+788l0Iuzm02wHaQWDapHVe6bxtFdlXxiSHq688gF/6xZ/HM5/5VDHq6nU9YxLGsY+Mmwg2jWmWbDzE5MDmdwGiBrAO5PHRgpFqhEGJG47vg8fP4m0fMS7B4hxMtUKoxlpGVpy+RhorS4k9/qOtpmQ1W9aN5lHAevPNb8Y9h5VhjX7iJWyG8sGNXJiff+C2v0l7PW5/vg1Ys8+BxwNgTZLxje4MZVr8ZO928pGpa9TogOSHweMRuG46blu45TMMWifH8HyHcCOAmTyom45PWkOT4pc6vyau4AcvpZTzbLpPI+fdmHOsjHXWl97YjYQsm08TAev4AMTZzwhQmb3vkeZsLZVirrAAACAASURBVGDNLAnuI5/x0Yl/kgkQTrpXLyBgTduoyDQPJ87lcR9mAayxVKroNGkNTpiXkwBrZHijjqu6lCPDyhqizGc9cewR3PvNw1hfXsH8TM247+axZ89e7D2wH9WZWZTKZZHFFm1bwWO3B1oEUQ4spWUIntCDTcaLRkb1NSyfW8Dq0iIWTp/CmTOnYOXymK3VULJtXHrgYlx04AC+etdd+MqXv4L1Rl3AScHK4+JLLsOTn/E9OHjNdajOzok0NGcVxO1Xy4IoEuK4SX/Uj0YBZWTAw88EoOgxEdCjXJeSYOaJNtZX0VxnriAdVwnobAHkNFwq1+ZQndsh+atRqoiYEQlaMjJMY3WUy3cQrK+gvngGXnNdAHEhL+SzWfCr/JIMX6k8A6c2D1glWKUZFEplke86Vh7ouAhb62g3ViT/lzJrSpDpaNwNWUqnI9Qc0xkFyDJR0jjIErAyB5jtl2zSbgfdDvN8lVm1LHX6JaPNGrOcCwWWcxFJcFEACcEenW4j9lSfSxvn9qAkisnRlXqzkTrEyEbJaFLSTMdcyU/V+rgE7rJ3kGc8QgGeZFMpFecfDiwNsvijLtB5uE0XzWZTGGXmWMcBK/tftAsCWAcmRpFsmu7NXQH0BMh0IFb0pnm7ZDjZpk6X1yrD9QJl73s5/OEfvhn/8//5lLaP1yywdFMBs7NVzM/NYw9VB/t2ybj8Ly//GVx6yQHk812EnTbm5+dw7sxZYYZLThmh38Wpkwt469tuwZEjx1EX1+AeWl4gG0QEjZSwS55syYbtFDFTK+GJTzyEl77kxTh0/VXCfHc6rjC54r4tm0SRA7Nu5OhYqcd0JA+WTTRxgCZDS+Cr+d5ithQahtUsE8V06dgC3vphk8NqHvAqHybjyvGOXImT1pYJ6qAxr4/4M3eUtR1suulvk95ZyYBVGdY4UB16V5lHSNTabcCatkgcfL6Fy+3sF/1WPDKSBE9q++jDNVkSvDmGNW0NEcklMi1+tmIAUhdQ4/Mwv10A65ZKgk08I5t986jcipHKfI60cbkgc2tLAasu0AcufMlS5wEWyoSMN8Yv4WvDoDUCrAPpQdr9O3qRuHpiYtz7bUna4MjWv76ks7/oG3q9TpHBMHy9OCjO0v/RRYT8PfU5kzy9RxnX/rnGPZamBKzRVcc/5WIv2a3YOEmNQxKrkAGwxjswAbAmze/RyI8yCTdQEvyGN6lpEHMcxZRGy6WIoQtBQxBKbmlzbR3tZhOe66JIdosGSLaD2uwsLNtC0OkIIKrUZk2JT2UdB0UyiOVkFSwuwT3fxdkzp3H8kaM4e/oklhaXhEWaKVcwPzODqy+/UsDrZz/9KRy++zAajYYsisk0Xn3t9Xjqc56Lg9cdQmVmRsrfcIXOMicq5RwscVX6aqCrotaY+ZBALpGjcsHP/D+yn2xfMd+F12pgfW0F7ea6MLSlag3lSg0Fq4yCzVzWsmGwNNKUvvbfC3KvdpFjTdhegMbqEtbOnRYpNDo+HKsg5U8IQiI1AAFroTSLHXsOIE/21lxH7jGaLdWX0amvoOPVhZkuSH5jCD9oohcGIjUl2BBwzXzQDp1ri5ofW7AEbBEpS43cwEfY8dRwS9g7w76ZEibaD2VYyTgSpJEllRqw/VIpUX6kAleRFJtdQCFgze8EzpEBEkGlGvto3y0yv2Tl87yGgiT+ELDS24rGVOxDtVpBqVJBL+xJPzmiArB6PbSbbbhtV8v8cLQJ7qQeLftdgFOyUbBZ75UuzmQf2V4t5SQXFbm0gkKZLWI0ZQm4D8McqtUZrK43UKnUtKxOroB3vfuv8dHb/0FqwVIVsHPXHpHPVqo1qavKubS6sohzC6fxoh95Pl73u7+N9fVl9EI6ThdQX1uXHFDHLsF3fbgtD1/52tfxpTu/iuWVOu5/4GGcOrsi+eUFjpvU4S2g7TZF4lwp29i7Zyd++Id/EM9//vPkd9eti4lZyBrC3HCQ3OOoWK4xGFMtgeb2mpx1Ue4XC5JLTPBN0NoJuEGhwNXMbqm3+8Cx03jrhz+58aFu6tVz04T9iiTCPHBwN2YHrPELbMiCGVHETAtYD99976AMU2zTJZqvYj5HZUTMKXjbdCnbMnUbsGaLE+JlbZJ2TpIW+1sJWM0zYIOOX1+Jxj0vCyOTsb+phyUtoIbWTJOm1mQgkXrtC3TAZuO4JQZMJlyPpTRY51g6yNlS4Do6TVIX5vqK0p/0tvYXeCIp22jME90/m5tSSfaB49uUIbSJzcgGWJO+Ggexk2PVB60bSivFvjfunpd/1w9HmeXo39LiO3lOZY9zWow3H8vkmbJZwDpRrjwarKzTvJ/hM7x5MemeliMn3U4jAY3Ope/A0TJOCpCjq193/SG87vfeJHJRqWtpJJy8JDMr6URLZo+lU5bOrmB1ZUXAKpW1e/buVqmiU0JttgLPI5uXk3qkUoLGKgqrw/UugYA4mebzrOwpebDoBGg1G1hdWcaxI0eEGZyt1mAXCFrLmKvWsLJ4Dnf+f1/AA/ffL9JVsn3dXgdzO3bgid/zLFz31Kdhz779yLMWTT6PDmWohj2Khoh9jTxsRa4rEkj+a/RnkJevrJSWjemFLE3jipkRwQf/S9BXqc2gYJeEDaV8k+yfAgB+NyrvQhkmHXxZdzWEhRDN1UUsnTkp0mD+nYCVIFhZPzUX6rKUTWkGey++DFa5Jn/PFch60T7XFcDbXDkLdNpScqdWrQp77QUE84HKezsElYxzHh0aDBG0SDok2W9H2ETWeWVZFEqICXopr9WRMuBe8kkp9WTfohq4nCM5omAFn3I0nWgVwMq8ipVmU1MmkxsqGyGUPTO/ly7Jek0BrJT1igEUT02gw6Ek/ZxDr8hc1K7MJzpP04WXYJtASpyDc3npb6vZhO9xoyEPm869YVcMuMQEqEjAasFyKIUGXLctbSFAV1ZQ82T5R52M2Q+VThO0UkxeZJ60zGHGMg/X9UWq/olPfQLHT54UGfPM7DweeOBhnDh1Bo16C52gjfpKXdyCr7zyErz5D96E3Ttnkct5WFs9K+Wi2H+Vo6sUfH2tgbW1FhYWlvG2v/prnDy9AM8lA+yIHJn9c31PWG6C3krVwRVXXIJXvOKncdPTnoyQLtxMWaazNTdDPDXe0oHlpozOTzFMMnOOH3E0Cf4dxxHFMlluAlatvZqXttFJmbPj/kdO4c9u+6exrwuCXfZLNimiRFmpMZTEaEYaiDioncyYTnpPjSqm+PfRsjY33/xHOHz3Pf25mYQVBkZVgwf7NmBNWyHo59uANVuchgDruK/EDYV4495009Pwnne/Y+jwZzxzcwzr6MIvzsAkL6Uydmyqw2LTZXhNlB07JBh2TNWEC3jwZgHrVjfpsTNfegwA61SL881NuvMCMZMGNxFIPN4A63g0kpRisDE/KAWwbniFbOx/WvzTn1/j6gokXyu6j5OG7lsKsGYGqtGrnP8dsPrxWn/jpvHk/aHRT9M3JeLfIGB9w5vejLbniaGN1ttUl1HKFPOSl6YjQlaLpktkx5gz6DhkWJlbqXUjpd4mTY2EZRP/H5EHcsGrpUwIBijZ5KuI4KUjbC3/NFbXEbguQt/DjplZ7Jrfga7r4atf+Qq+eueXUF9bQ7vVkLqu6+trUlJn/uAl+Dc//CJce/0hrNbX4FQqsFkzlsCbjrcCtJjPaTSDkmJnnI1MHisZ4Oi9rXJozXUleKMrMOWc/K/UVKUsWOTAFnLiQszcXNMvsyFkqmHKsEqfxfiJ5W3a6HktLC+cRmPlHGp2UaShlCETXEl9VTKfvTzKO/Zi54FLxGAKRRs9AZOhsLJrCyextngKBZa+6fiSd1oul+D5bXiBK07H7CJBGNk1Snh104JlYYoC7AmwKQflrgPNaG3bEkas1ViXsSAQjGqeUuZKVpZjSZAoFV6Z8ylMMuexsqUE57yWxWsQwEssWZ5FDa7IqrOP0YaIGEzlc+oOLPVVdRyi9ZnDWqROAcUqHZhzsOnEnFewRjkwHYEJ9JgX3fECaTfjSGBV6Gn5Fm5ekPUnEC2VHTiVkmGGlf1jfV3JrxUZuToK9+uUgnVvFaQVrbJKopkX3SPIJYPZk3a8693vxNe+9nU0Wz5KpQrOLa6iXm+h1SQoFstjucZll+7Hq3/j1/C87382cmDZpLV+TV0BdawRTJjZ6aFoVbCy0sQ//fNn8JnPfB6PHDtF/hMtrwPP92XDgc/rUsUW0OoHbTzvec/Fr/zyz2PP7jlxDua8tYsFtBtNBfb8Dlltw4DLyJlyN7KJ0NNawCUaionxleYx02yJc4G5tpRsE8jed/Qk/vy2fx5+XMWXnSbVhpsikSmT3HcjTGZ/k07yzYe3FTdj1jSOhd0oCf4jk8M63sMlqv0bb8etH9jOYc2yjt4GrFmiBPQB6+iOybjdawGsT3sq3vOed24ZYI1OlMQUbSnrNTYm8eXICLdgXqrDBZGT+Ifh8hfxxexmHiQZhy/TYY8XwNpnWSUgmZq+ZQfFGZSkuf2ozLOxfR4FrPGF+vgQpAGmTfep35w4oHo8AdZ4TCYDyUEMJsiqMs3FCw1Yk8+fNV944j2e2r+NM+WCMqyp7em/EfoDPcxwZ5AET9yQSW7AQHY/+LK+k4Z/6BL8+ze/GZ5PwFTQBX6vK+yoFjbJISeLVuagqrEKQZYyL5QUGqMdAj+yl3INA1gjqSuhHZGRyMc1x1DkmCxDw5IvzEcke8XcyZaLiu0I01ro9vDQvffgm3d9FXd/82vi7spyN0tLi9i5ZzdKu/bgkusO4ZnPehb2H9wL11OnYDFXJXCLzH2iLhPIGXMZlatCjKEiJ1su6MlKEbCKX6yYFrGeKVkwNbERlonJp7LwNyArxtYq18pSI8rY0THYImgOPRTCAKvnTonZVD700W7VBXBZZIfV9QZup4u5/QexY+9+FFhvlgyfUI9dBG4dZx45Aq+5gppTFBZNyrhIuzQnlfJa9if0OwLUGVsxTWIbaIhV1PIw/J0hspgX26P7bIB2sy4gTGqeG/bZsrkJwLq3lBFrbinNggSkMi4i19UyNTSAopOvOP9K7FlyhqxmHr7nwmu3BbAqE6tsHwErJb7RJkfENtfKFdi1MnIOHXpDKSXDOUQXaG6csA9kG5lfzY2OTtBBjnOTWw6mXAwBq4AmAE7ZhlMuiZOumEGR8eWmhiRq0vQqlLkj5V2kJq/msbL+aqHoCHgl68qc1miGsMbwW/73t+DjH/8s3Lb2fWVNN3RkA6fbg1NkPyE5wT/9ky/GK3/555DPN4Cu5jCrupqScUpyNTc2B1tY1g998L/jji98FQ4NuHIWTi8sYWV1TfO0JSZUFYRigrV330786qt+Cc999tOlfjBVDCWniMD19BqiOlBTLZkvAmCZ0xsgYB50zxhP0XzKbNnIPSJVgXQcWX+WjsZkWP/yI59M91Vi1wyjLvHeoAwavzbYzDozer8Mnq+6MZjEsKrpkv4k57FufGtsA9ZsS9htwJotTomS4NEF/ehif6sZ1qHl58jqYNOL7oz9N4+l2NGTAevG0w43OL6wmjbXbaomT3nwoxPH9EYJyzoEWB+dW3WS5E9fAZlX0emdHHfEFgPW6DLjgOum+5QIWMe/KNOA8/hwTIh5puFIP0icM/UVO9KM2HfTT5Mo007rd3r8TZv6i/fhJo7KkNOuN3EeT+zjtx5gHcz9MeBz7KQbF4hxIDYZsL7udb8nOaxFqwA3oIySTGJBZMA8E42J5JkjukktXaELe7rAij+uMKu5gjJ5kvNoajSSqeG8pYzYWBEbwKI6XZFkkr5jtmShCL/toud3QCGmlcvh6EMP4o7PfQ5HH34IK8vL2LljTtxgL7/ySjzpmd+LQ095GuxyFX7Ywez8jDBlARlLk3g39P7vr2h10S53kgBuLX2iWFPzd5nDqvU5hSY2OY9qVCPfM3n4xHARQJM5GzNbopSVsWROIbo+Ch0fKwSsS2cxVy3BazYEsDLuamjUQcPzseeSyzG7ex9ARkuE2epe3HEbWDh+FPXVs7Dz2ibJJbYIJsiAqySWgJMAlEjN91juxBaWkvVYaT7E65HNldRUKe0RCrDxXcpYKWE2dTcJpu2KmmjlCsIqChkYEJCrEy03ICT9mZmmBF50GqZM1+SCCoNaYO5oIFJcyT01jroURCubO8hF5aYEx6BWq6EyUwXsvIBUMfNyigIsWeNW7Jg6HQStNkKfJYeoICbUKghgJftNxlTco3OAXbKkPi8ZaTL7KlfV/FXNeI7qr5I9JfvPvxP+kjFWtpW/992DkYPf6eCjH70dt932MRw7fhblMp2xKcPuoFCwpZ0s4+PYBczUqvilX/gPeNnLfhLLy8eAXkuchFmqhgyvblzQMdgSCfDaaht33PEVMV9aW23i3nsfwomTZ7C0uiqbSoR/RZvt6okDMlnWl77kRfjFn3s5qmUbdjEntV8jdYEw1wJYlW3VTYsifN81oD7ylmA82G+VS1PqTMBK2TZz1j3Xx/3HzuCWv//M+FfRiGCIZmuycSAO0KNMa/LD7XwA6+CMusFy+8c+PHQRSoIjwDrItx68U2WzT3dthn4+cOs2w5plwfjorIKztORxfkyWOqyjphNPf/pNWyoJHhcikf7EFprpC8DNBju+WEkCrOOX3FmvmGWxmfVcmzkuLie8cHFMb9lAFvzo36KDXKGNucaPWkwS18VJoCoTipKAby1gHSdTVTg0NQ6YMCXOV8Y6/PafBDiS5tq0gHVj/9Pu6fQ5FQeso4HauBEmi/4xw5N+rUnD9ygD1slTaSQQ8XtDf1cgr7EbqwSKK4ijMyYO2LAyZsMomMvHR+OGQzfit//L62TxSsMkMo60mJW9OOPqq4C1L3aV04o5jQygabsAqKisCRe8WtZE8/NISpLZ0pzCaPFMii+azYHfEWdgMonCNvVYViePhZMn8MiRh3Dy+DGcOnkcntcW+efuvXtwyTXX47onfzd27z9gaocWBLB6NH9iIh/BaJS3HU04jbT8v+ayRkAlcrDVfFf5E41LZB5EcGbqsUi+o/l35oDqCQnkzLgSsPMYdCEkZujB6nawtrQguaxWrieAwhYjpIJIXMWdtwvsvuQKzOzcDeQthMKO8gQdqeG6wrq1K+eIGsUgK8oFpTOs6zY0fpREB3QL7gmzKWykxfIsRVgOf9d50jXybY4WmUpKggNKvglXJN+RpXAcInLN1zXmx/mOspBkVaUeK1jHlGxriHKZbGRemDgCFDrcqqtuV0rKiLtvjxLTYh/YOjYBNTdI6HKrhkis8WtTwmvlRNprsbZvyYLfCdBstYT15oqq43oI2pSSBzpvyIpyvvZYPImsM8sd5U3fNYeVYFXY4Z5YdAlYFFaaYMqoB/ir1qwlYx3lf9IYiqyrAm2aL9199734kz/5cxw/cRora20w7MzpDplvWqDsm2WACgIMX/QjL8Crf/2VKJU6CLtNk2dKl2R1z9aatDy3g2azg2aDrGcZn/zkv+CTn/w0Hjl+QqT7LL3jsZwRQbylcuxarYznPOeZ+PlX/CwO7N0pedg04eoEntlsUXk8x6aviigoSy75pj0tN8Q2cNNDDbYU8AlgLToCWulq/MAjC/ir2z83hmFNUJzxXpBNAM1h7j/vErZe01ddk4/QW3Z43Xv77ZMB6ygmkDMYtYg8LczptgFrttF59FfD2dr1uDsqC2AdvO/1xXIhGdZ4gJLWF5kWZlNHeWsBaxLLOnWTtvgLcWOHqWLYNx8wMcqiFZzQdpUFb8xH2+LuJp4uDljloWryRqJ5NlVcNtvgLQSscQY/6s/Q/bMJ1ljtM5JQ8KDho8zf4PkwXVA2D1iT7tfxhmd6nfNhWMeD4Uk9VlZt/AojOdabi3P/WhvXHoMm6sAmxmK0h1lu86TncwSoU++l7PsxsTZHBmPapUltlAXT6DUm7jBsbJDKgbm4NeY4JpIErG/8b29Eh3lrBC7dUJgoyTaNAKssYPl9UnIKZkUSrMpYs8mkJkPaES66tVcR40hMx2dlVP5CvihlQ6RiqKBGAX4BF/BdalmRC0OcPP4ITh49irMLp0QSvLS4IGzNxRcfxI79B3HZNYdw+VVXikzXdQPkbc2hpPGTEqYqz2VzRApJJotlQgZprVpDVfL5tM0EPtIL+Z6OfgSkpDSI5KaacZPv6RcE0ot+1yxy5TjmWRLLeSh0A6wvnxXA2vVduO0GSjbNfYpou225Ut52sHP/ZajO70KXYIn5q5TVUrKJEF5jDW59Bd2OJ8CdjSZodewcGutL8Nqs70pCVo2jhO0rkr3Lwy7RdKkgf2faKFliSj3pzBy4PlZXliTnMc6w5vIsUZSnplvMn2Rsu8xtNN7PuRBh1xUDJ7KtzKcl6Ol0yIBq2RnmRku9V9a37TDWgJVX5jUy9eG4sL2MJcdPpMW2BTg6yUqVMuyyjbbnot5oyLEWDb06AbxmC36jhV5AAF9EvkeJNaNlBr5QgEVm2Sb4NHJgk8OqpYwipp+gzRgSCRGobsECXGkSxXMzh5ljwgDm8lhbaeMjH7kdH//Ep3DfA8elpJLkORcUkDPn1qG5U8fHU77ryXjta38dV1yxF36wirBDEzHOD46V3pcVu4Zm08f6mo+iVcPx42fxwdtux7333ofllWVhfXnf1NstccQWmXeuh9nZCq656nK84mU/iac8+UYBwXQRZlkmYdeNBFjWDbzTKVs2ZYw4t12/LfOWmxsy42VjSe91zUW2UCw4Im1+6PhZvONjn09+XfSZydGHlt77nBfMa41Xb4h+H5hZTq6JPek9JcuxvpJC3xEbJMFvejPuuUfL2sgdbzbR5GhhV/U5ICr92IN5G7BOivzwqznLOzfb2b6Nj0oqazMEbkZe8hfCdGk0vGnMhd5SU614UkZwdBEXmzqJq7JoMZS9DVn6dKGmmS7esrd1S9sRD635fYhlHXlQZkry2LIGDkDO0IK//1TesgsNP5n6f5u0r5Z9vCYNbRpoGtvD1MtvDsTFr5fpHt4AsibFTJ8MQ9cwf81+rQ1Poxg0GgaTo0fG8031RZ7ynJoY48kDMHruTHWrx54y1q9Yp2RjqR//4d7GN0smMvxmuOKO42ou0x+YDM9mPWT0OnHViHyeBFKTJsPEST/Q5vU3skZ2aK668mq84fVvlLIZzGGl/NIplYwpDRfRQi8JO0Kwok7CyjRGNUdFTUtpb48GPyQ2aVajLGtOmDCtcSqAmctlSg1FjltQFlIWjDTKYb4sGck8imTVkBPA+vUvfxl3fvEOrK6voBv4qM3WBNBcdvX1+MEX/ijmdu1Cs93C7j074YchXC8UsNPPTTXxlLW+OOcqOCCqVsCdE2lwBKgJWPl7HLAKo0yZsOT/aT9kUSsASGXP7LFyxrxOoV/SRwhYArpOC4tnTgrLOlOy4bI8CbFgoYB225N4Fp0K9l5yFcq1nbqJQIaVQLHXQQEddNw6POaaui14rbaYTFWqFZQdYHnxFNZX11Sm3dFarFq3k+VZCAQpI80LeMtTjkpQVSiiSHdllyBpBa16QwAFZcTCUueYQ5tH0SnBZj3YvIUWHXD9qH4r2TlP5MGUpzKsBD0icQ4UsJKZo1xY8hjFtIhtIwDiGInaWfYuxHnYlJxxHAtWuYSco0y5VXIEbLuBD8/3hFFVMyxfjMBC15McVsqCe6ElgJVzS8ZY1AOUwOalrI1YbxmGVcZKclb1Po7mjOBxAw7FQVvmPsEM1Qac78aAKSzikWOn8X/933+G++8/Atup4sy5Rekb7xXGluPMgb7sor34rdf8Or77pkPohA1heK2CbBOJyRfngdfqYKa6A8vLLfzrv34F//iPn8aRI6dQKjloNtblnmGpnXqrBV+dq4zMOcCeXXN44fN/AC/58RdhP+8FzxXzJd7DurmkZlvaLW5g2AZEdsSwS2riCvVuStJISRz2U3O38zkLQRDi4VNLeOfH/jX5yTPuucz7R/KeOS9oZjbIaY0rbaLfI/OtpIvwErru6u8ayQO1r1YZeXZuZFjfjLsPD1yCeY2kPNZRVfB2Dmu2NWTaqibbWb4DjtoGrNEiN76/YX5PBXmpq/oBNMl+6JbPuqkB62aSIca1eiJgTcQCW97/8SfcCEAyAZvzaeHQPNgGrKmh3HDfpD3azxewZhuTcY+GuImFPlkm3Pgb5kIUjTTklb7/lHjdCwBYJ41fpnsp9bk4eZNgCI8OsGYyus482QbxH6gvBl/eu3sfXvPq12Lv/gOYmZ2RvD8pTROEUiM0krv6LDdinHUJgghKu3ld4Ip81oA5AX3GfVRltbIc7Ocq8ncpD8JFp5FDi9RU8GNBXFVtc85SoYD66rIs+leWFlFfX8Xdd38DN954A6674RB8FBGy/EheWcNW25MFMZ2Eg0CgsamrqfUU1ZyoAKtgSQCE7TVOt8JWCYBVpo+1QAnE2X5+jw6xInmWDnEcVdoo/WXdU5OLKaBbAq1OsmQWHZuApyOA9dyZE1hcOI1cN0BjjSWC8rJBQIBHgGg5VVx29RNRrs3B6/T0unQPZh5nrgcrT5BDWSer3LSN+y//0sTC6Uewcm5JwSSdfIUtply0gi46aqxT7MEuWyhJXVJlAiXfOOig3WqJMVInoCERQTg3FOiEDNhOGaVyRVhGt+HC9ylJpsEQA0T5K1NuVTpOwNqhSZRvyhuJmRDjKQhS8lgFBIl8V2WqZInDbiA5t7x2pVpCuVZFmGMMegI6iWqZvckfOuDSrEja225J3jMZVpoyd7pG1C3jlUfBGgBWSollq8GU2aGzMMG0sLsyVyl9Zl61jjP7Q8CugJV5v8ZtV9BREb4HHD9+Gnfc8UXc9qG/x8nTKyiVSiKhbbVaMlO4YeC2WwKo3vDf/iu+7/tvQrfXhlZiYqw92dghuO9Rbt0tYuH0Mj79mTvw9a/fh6OPnJZ8WObfSv3cXg4NssqBGkVxo6NWKePArVlDZQAAIABJREFUgX3YtWMGP/biH8GznvU9aDbWUKuVZLNDN1vUjIyxJnhn4zqhyrm7NPBijjI3mKTcjRpj6X0i3L/8naz5kZNLeMftUwLW2OtAQKtxEI5Y1dFNw0nLNgWs8fJs8Yelypjjr6okwHr4noHpUr9psV3ahBRWbAPW1JeOHJC2qsl2lu+Aox5vgDUVI5oxybQYyjx+CdMldSEVTbNsF8nar2xnm/4o7U6mTm3u5FPoGR7L8jbJnRvUMp2+81N+47EArFM2MdtU2TiXxrFuo0xY1JzUezi6LeVS8etNmmxTAtbRDRUj7Uq+VZLPPS68mfo3dmyS4zsKiDUyGXL9U2/9wROiv3M+FPfhFU2c4U12shx07ELEgWcfXaANLZjG9Xfig3hczIfrsO6Y24mfe8Uv4clPeRIsuyxlMgg2uHClpFHbpQwkSSdhrUz6QWRMIlcigWLCKsdEYDUWanFwFQMh4SYNK6LMqy+ldPLIM42QDFzEyjLHzg/gu67U4Gy1GrIelfIspbKwcN1uHl7bRaXkCOjoUnbY7cK2i2LGROC4ur6G6kwFhaJKUYuSv6cMZGSkxO84lKD2gLarJVqEaaXEmOyfSFkLCAgIuyHKDhkqZVk13zOqOWvKpQhjRXClOajsJfNWlxcX8MB9hwWc0Q2Z/WbOY7VcRbk6g4suuw6z87vF1IfMNx1yfdbTFK0uGTllIskA53NkrFgrto1GfQnN9XUBsp2Wi3yng4oY89AMiWMXAoUQVpnA2I7QuMjEhSEXwMIauVpyiO0qUJZMuCYusQS3VDdzbhjVBVXdohTX8RRAJDJVrR0bhKpHoKQ0cgbmcewPr0PTKIL9oOMhIMtH99tiQaTSuSKl3YFcoGiXRY5LuMrx0BiwxqiPTtuF32iLcRSZ0i6dkiM5OCXTZFgtbmyYXGPlWHXDQeY6Y6pGUgSqsokh81bNh1RdoOCVEmrJNaWxlWy8cGwL+OQnP4uPf+IzuOOOuwTkEzgT3JMNnp2pYb2+LsDy5S97KX7hl34GXbiE7ijkNcc57Hgyv9HpwvMonc3h8OGH8A//8HEsLa7KhsHaeh1r9XW0276Ul1GCVecjwW61VkG1WsaTnngjfvKnXordu3cg7DWUxTcANV4vVzC3xMHEItqA6dIYS5l/rb1q1Aeh7Cfh4ZPLeMftXxi3/Bj/ho6eBVLth3WAybqburvmWaabXZNf8oM81YhVNQ+g2H/6qCnHOqyjOaxvBgFrnMUdZVij529cobkNWLMtvrYBa7Y4iUvw6M9jJQlOu+kyL3Qz9n2KteKYQ6OnxPkzIufb5LTvDy/mUlevY06X3s+0dujzMcpjzXL0hT8mMm5JXVhvRVM2gLCRnc7+NbKPUdp9s6l+pV5+OkAVjXs8hKntGgKT0wPWeFzGXisJsI7NjhwP0pOmRmr/Bg+0lOeLfjxJejvWnG70TdgHoeNAv0FWcsH+/xkpxEbAPm4zYupxnuJhPHZjJN6lsfM3oU7N0LU39jFapKnrbw/79uzDpRdfhZ952c9i1+7dAk5Zl1OWslzMCw7R+hsi3zWnjHI4o6gKXjGlXGjmIz+RJ1Ps1aJ4V9sdAV0eHYokVPNH88xnFRmv5rsxr5JSTpUskrEqabscB2EuD9uyYbPeJ81jvA7yEfCis24YYGFpWXIJr7zmMil9Uy6VVc5szKAKVl6BSreHdrstpWDmd86L06rL85HhFEDXhU0Qy/xQ813XdSUnVvJa2Q8pqxOVaaFVEWBJKZUOipTMgkxmAycfOYpmax0FFAWAFQtF1CpVlCo1zO85gIJdlrqnBE10hWW0nJItAJsmQZSTiikU65/6LgqFDhqri1haOIug1URI91y3JcxdpUxpLwvs+MhZOTg1R86lPlrqZCynovFQ2BOjIIkNwRkZVnrXFiKgRrRhNoT4HzHyUbm95EUKWGTNV0ukwPyvVrUlo0dm2DB1IgvVfFUaRbleC61WU0ArS8+US44YRLGOrU8Jd57AnbnVzE1lripbRdDroeu5CF0fXRo9hT24IjdVplsYdTKsFo2dOM7K0Mr0jOVUC2A1cnV1OI5mqnHLNfcB+ye1ZU0et4xo2MORh47hzjvvwoc+dDvqdQ+ex3IxKvNlPrVjcSOog4MHD+Ctf/l/wHbIYPfg2DSI8jFTZX3hVVhSPofXKIlT8D33PIgjR47hxMnTOHzvvVhdIWs6I+C/UW9JfjD7wdjxZ+fOHThw0X784A/8AL7ne2+C5ZDlVnZbn6sRe6oP0z5wl40XqiM0DYA1h82T2swNzVunLPjhUyv4q4/ckfyUG/esGl1uEfATtAZaRmsgBU5X3MQB66ARg2eOvmAGn2xGErwNWMe+xFI/2AasqSHSA6YFrPzOhXIJTlt4R13KvBDMGIMNh6Ut1hNxW9qXxjcma7832x15Fg0t5jbbVn18n2/8H2+ANXrJZAI45zMI0UshjlH754tvfgxmepbLZZk/U49Z6hSZDrwl9SO1TYlgUpZNE8IyaNfU47mJPsuQjvleav9ShzkKQHKs4wZHEWDdcM2kN+GkfsZCq2Yj0c/Gh16WeZfpmT0x7pMHZWiMxwHWzA1NvlZUkzFyabv4ooN4wQ+9CM9+zrOkZAfrYFYq5f6CXHPDNN9T8jwjuG9O1Dc0MlNZao9K8Uat4RpJZA0+FgYsKm3BrwirylIjwnjSpEnqrAirSkMdYirHsqVdru+KAyuZPj8IUKpU0fbJhFook01tq1Msgdzy4jJW6+toNptiUFNvN7Fn717s27cPc3NzBswYcx+a4oQ9MbV58MEHBZBee/31mKmx/mUOtlUUt1kCVjKCBNFEzNIOnyVWWNLHlMph4igBjQG4ZGQJSFneREBmLkTgu+gFAVZXlrG2uoZKuYK52VkBdgQ3tZ07lEks2ihXKuJe69FQqqhmRz4dhQNfQD0ZcSnBA09yYxfPnIbfaKLL2qRuE93AFbaylwvQy3VgVYqozlVhO2Q82R8duOheCztkRSl3ZslRuuISnGnZGQGjIh+OgZlo18HU42WtTgLLUrmKSrkqrKiw0EZOqyWPclJ7VVyV83msra5KyRsCeTKtllWQOcg2UsrsE9SAALgkzDonCdveDZnL2qYjlrLN9Pzq5uDJRksEqglatZQL/8sxjH6U3VOGnMyjjlkk9Y5ksNxs0JuRGzdR2abo39imVtulXRHCTh6vfe3v4PDdDwqI9YIOqtUaVutrqJYryip2O3jFK34CBauDH3vxi7B71wy6QRu5XiCsv+TSUood5tHrUo5toRcWsLy6hvvvvx8PPfQwzpw5g3bLlbxn/pcxdT0Xjfo6qrWqAPQnPPFGvOAFP4QrrjwgGwqU+EbGYhHTPOirySs3gFXL6GoclHU3z0vmmecLOHp6Dbd8eEpJcIxdjd4z7Cslzsq0quHVpHdQ/EU5AK3mXyds8KUB1kn5q9sMa5ZV2/Ax24A1Y8weL4A185oi1q9Mi7OMcRg6LG3h+i0IWOP9y7yQ3kzsxn1n5I4clgVnvV2zHjd9wx9VlnUsUJkWXeiJstw7U4952j2QoJnN0o6p5uEGwJp1XDe+xKfq/9i+J39w4QGrjPLYzkfXz9zHDIA1uh9GtwYiENWfwhPOlcS+Jj6zDXDTyTzazfMErFNNysmANXrsX375lfjPr/ldkZ2SuaS5C0EYF5EEKOIOK6xYHPATr5l6iqaLkbMuF/7MO+SP2C4ZwCutMbmpatCkuZ8iQe310PDbsAnQbEeATOB5wrCy5AmdhimppAR5dnYWHo13PB+7du4RuaYaxfTQaXti2NRqtrB47hyOPPwwLr/iCszumEe91cCOnTtRKpNdVfASscwE2Gwf/76+vi4s5q49e5ThJevIWBDWsb29nuR68nq1WlUW8JRp2o6NIv+wREuRJkqsORqiXKpInVSCFckl7LHUTAsLJ09hZXlFasru3rUbBy++RJ1xi0UsN1ZYYFXiT2awWpsR913mi5KRWl9bk/NTSko23GZuY9CQcjdL5xbQWFmBt74Ov91koqvIhvOFLvJWDqWag8psRVyCCZJK4hQ7cFAmOGVMOYJ9wApKYW0BrQQKpmxun7HTDSZlT0sO82UjkGujVKqgXK6iwHGU/OCcSFgpCQ7IskqebyDzja65ZPdYfof9LZLh9ikT1vIyBL+sPcpc2UKB88eTPvZ85oD28P+z9yY+k2Xned9b+171rf31OsMmhzujlRQlK3RkK4ITSRRkG14gCzYER5BkAbahwEEcC0hEIQLyF1ixGEpKYjmilIW0HciBJdLaQpFSElEmKXGZmZ6le7q/tfa9Kvg9596qW1W3qm7V93VzOOwimtNddeuec88599b7nOd5nzcGS45s1TMLmgBSD5Brvr2bXkB1YrYDcHZ5zrOA1dtw0ezP/tApn1mO2c6dOhZLWTqVtz/6oz+23/zN37VP/cEf2v3XHkpSy3qFaZacO4lCALbV7Kd/+iftu//CByydGluzfm5Hh/t2fn7uOVNjXAWzjwyd+rHOoIryR7hlM85nZ+f2qT/4tD3//PMqA8Ta5fLIdb19+7a9733fbG+6e3sCWP3Hh1v7rvqsk7TP/tFYUEbJA6xuW9+VteKaX3pYtX/6axsCVn/45je4R2PrD9z8B1+rclinqaaedHvJY9Z/xq3LYV0HWPVIH4+f5rBGDFkeX2QbsQNfK4eFAVb3O7k8UNiGYZ0PdBbul7UB8uw3Ikn8tpmEjfqxPICddwxd1hV/XObZoHV5Ydtc2vTnY6OLXN6Uf5pVhNeSb0/t2Nd9edmtHLyGdeeINlpPFLROuh91EKPN2ar43JcVriQoZ2OMCAM326+o+CAyuJrpT5SxmoLV4A/4xu0tgKdg7k/4sFwauC60GT4ZkdtZ9SsYdvvMD2/UyVyzaRJ57FdsFIT9fsx3b6IimT/PBtcRRMyK1QP5wf5pn33mTfah/+a/s1yefEwTI8kL8AorBhE2Cc4Dbpp6zxdOTsuxurxIMUUO7CkYDPyRCQ4sJaxhu2ONZkPg67xWUw7f7s6O5VTHEpA49vJWW9Zut6w/Gtjp2ZkYpkwmY8+95W1WKJQslcD8pqvyJp1mS0F/9exc+au7u7tWKBVtZ3/PCsWiyqOQO6l6k45eVF8Ai1yTWFQvd9V3BW41m9au1wVUMb8B1BTyBZ0b5rnRaFg2DwiMW280FECp1+ti2crFimVwuE0mLJfJWCadEjsKACgXC65e6RAGtWvnF+Qqpq3Zr1uuQD5x2jrtrvqTLxUFVtv0pd2UWVOlWHKyWfJZrWvdds1OX3tor73ysp08uG+NizMb9FqWSowtk01YNp+2fCVvxTIAEiluzxLjvvJBmZdk3DkCOyCHu65fniWhWqqAadjRdDrn3cyepHSmvBvgkvl1OcL0PZPJu/zRJFLvpEyX+DMcOGbPl0whdaYmLQwrQJyvcBys7YhcSvUJuTFGVJSC6dtQbHVPzrYuyTpuve7ASZDnXpONK29tznysupsun9OxsJ7LNfcMpkMeQHVso6cMIPe4N7R0KmMWS1u90bHxOGkvvfSa/fx//2F74d4r9vDRidYh66s76KkWsQyzRmbf9t632j/6R//Abhzt2WjQkcR5f3dP64mSQ9lMQRLceDwtpQLrxBmDOQMoAH+r2damx97evtXrNWu1WwKihULBKpWy9fpN5RjDlPOassVenVXvPfc+bDLzAbvqAKv7A3CXSF/ziST4n/76krI2EX5l5w/hulBQSH2htTTduA6aAU++5wekK1jVYBvzgPVDP/tz9nnPJTh4nO/M7j/j54Hs0xzWaJP7FLBGG6dQSbDiptc5YL1y8LVxoB72hfCnwTqw7sY74oRdwWGRA8iFtuao5Sj4YUl/owHWVQ08PsA680B+XEZVE3AS9VEVbYGsBaxR10+k5hYPirqOt1qDG/ZpyjxOBjvq1bvjZtpb33hkILmsFysA22IguXiSjcZ01eXM7Ohvf91b3UehzYX34aoBq2N/Zp/Fk00eF7nqkp5781vtp//JhyR5LRTykkY6h11nOqO6j97yEe7kf6o1Se7dNA/VB696U4VHA1/yBKcCAl6fYDFhSTvttoxpYHX5PJfJWSaVslajYY0aJVqGdlGtSu4Ic4n0EZatVC7b9es3rVyqyLRn2B9Yo1a3s+MTSXovzs9td39PMt9mq2U3b92StPbw2qHcbpUXGmDbBKhiMSvk85bL55Rfl/Hqh3JezIxee/VVq1arAgPXrl0ToDw7PVVpkZ29XUmma62Gdb1zwy7uVHYmIGOnXLJyqeRMnVptlaOhRAx5sDCOrVbb9vf3bIC8t3Zu+XxB0ljAdafdsUePHtn52Znycg8O9uzZ23ckOR0OezboNqzXbVqjWrXqyYk1Lk6t12zIzKfRqFo2G7dUhvI0CcsUKBETl1NxfNjXnHL9SHllrBRPOGdeGUlREiepPGFyUplxAJovDicH0iFFBzb4npPfAqrcxgSAhBxgzg1TK2Z1iPTVmXqxFnwXWxkEaVPDY8DJh02kxfSrtEoSEyRMhzoWiwG2PSeg4ZgKsZaMpazTwXnXW4I+w6/7ISB9DUiDmfdxwuu/JxPmknyQCpvuOz/7IIbxwpSLfOtWsyv5drszsHEsbf/mNz5hv/O7n7Jmu2f3Hzy0hyfHAu2oEpAEj61nqXTcbhxds3/8j/+hfcs3v1MGTMzVeISDMmOPBBt35Zh1cUBGgq587ZQ2a8iR5Z5hrbLZwdjq3tBmiys7hbRX+wQpx34zJrDncgX2TLb8XF09DrzCo2OjPNUsYJWMe+w2IJ6/f2a/8L8vMV3a7FfJHT2Xz+qfYkH2O3/uebZ2SdurJMEzz3Vvc849HmeJA/79qx/959tc3dfdd6JGgV93AzN/wZsyrDyE3ve+99ov/9KHZ071/m//wMqxXAXaoga5qxrYKFhbiP4exzJYH+jN3PibHX6pDm8/Vk8AsPrOJDN0yYIwce76L8+w+nkXYRs124/XmmnaaM6jH3xp4OQHzqvv6KWfRrmfNx7TyJc/PdAxZP4r8gmm1/WkAGvkrs1e27IJiDy2Ye0u7Lmt71yU+XZLKgDKvKBr4RouC1j978//4KzspPvSOhbXP/Vbn3u7/Vf/5X9to1Ff+ZKNetOKxaJYRFxQYzKBAZy6fDPAIMFvt0PengpSKmDGxRcAly/kLEbNS3JYBVrcaGF4Q41SP4eQoFn5nx6ggVElz7Pf7cnttXp+YccPH1gqnbJqtSY2tNfvCkjmi0VJfTOZnKWQEWeyVq/VxbI263UFwORFApzy+by1ux07uHZNQBOWsEV+5xB2ypUa4f9o3+8b36E9wCYyVsBlp1G3k0eP7OLiXEC2XKkIbL/86isaj8PrR5aGlYZdpm5oKmX5QlGmOLDDgNEjcmivHYk1BqDCYsP2AuAA77DbqSRy2r61Og210+8BOBsCugCV6sW5nV+cW6lYtMODA8tzTYm4ddoNazXrYpgpgJqMjSyTjFs2jTnPhQFCev229UZdSYMBMqp56jnCMj8wmTEcfgXeATw49WK2hAwXSTAGSiYDpjhGOQKqADD+jquwWTKdVJkYgSbWjefMq80T1sM4IfknTtS+cRFj5eeRMh/Ke5bGHCMtwBbsbkpjCWDtdlvWH7QtHsN5GYaakjacDwbXz//07lIPqPr3Zq9HzVjPpTr4PGVfhrnjSgZD8bOwkpK+y/F3mgPr5zJn086VGllwu923er1trz44tk/8u9+3P/7jz1m10bJarSWJ/O7ugd1985slU3/xpRcskRzZ29961378x37E3vut77HRsGUJ5eX2xMZz9RhgcU3UXaUwkoCAVytVTsWM/mCoNaxSMYOB1ohvYsTQU3+W9SEnajYOJL12Y+9e3lbT2M/VZaKQ587WSWUY3HyN7MUHF/aRf/mHl4rb5r/MdalvWhde/3TB04d4aPZahF4sBawqteQ25EJlwd7a8Znmj/7ar0Ro7ekhTwFrxDUQFbAGA3kkwb/0i78w08I2gDVqoBN2KZeW+wVPuj4miziay0PIdScIjsWqXIR154nyeeSAduFkIY+/S9xpoeVtglaak9+HywPSKOPigtbFxbD9eIW0GhyvjdZd9IOj3Fdrr2ltc2sPWKkaWNv+1reSP8BOwjsNMdb3d6HJ1x1gdcFS2PzOSlc9pB7ltpkfli0Aq7tv/FDO/cUV5pj+fX4eZkyiIt0Ti/M3dfH02g4+ntahz2ANB69zYV+RrNDPPfWYp+fuPmf/xX/+T+wrzz9vb3rTMwIFyFaRYqpGJ0E7zqvUkfQYFuSXtVpD49SsN+z+/ftWrVXt4ODQrt84snQubal0WgAWtsyXBzuWB7FmTKZJGO2wBga9ng27sGVmrXrDahdVMay16rldv35dDrpnF2fW7XUE0GRwFI9ZqbxjxVJF/YLpRLrbbDQVnAOgb926ZaVSSTLi3f19Bb8vvfyS5UslkUliqHK5SVAMUIft5NoJnmGTlPM6HjkX4gGgpC4JM4E7APPs/NwyuazlCnnL5HJ2cP2aJTMZXRvvVyolHdtoNCUhpowQJlGwlWwEyNRGksiB2FuY4UI2o3zOOixzvSogjzsxIKXbaUv2WSwUZSLFOcmPpS5nq9nQuJHXOei2LZtK2u5u2fb3KjYYdGRoNI4NLZmhLqmycq1P3VOPkYNJTVIuCDbTM1magFVcdnmP0i6sTYHSgY3GlNtxjBwgkyXD5gd5qVpr3noT8IoB+pBeO9mxHImHTp7tAINX11cYAiYfJAazClhOWyadNRyde72OdXp1G1EHFpcukmrF9ictEU+ZjRKuTqyYW9P4qnyRJ/meByh6nxY9UzHkqapFCnNPXVJXMNgri+NY2nQiqfxccq0BrK1W1x48PLFqrWW/9YnfsU988ndVJurmrWfs7lues2997/ut1W7br370o9bsNu3eS8/bm5+9aT/5937U/tx3fIvFxl3r9uoqgYTs15WSwcDMgU3fTCyToSwTzLXb8OEP61T3lscQ+gDVqQbcBpN/7axrxtWBsIBa35M9BzchtEnqPwwVy7gNJwDrhz/26ahhSOTjxMSzcSSX57lEsqh5aSGtLQDWD00lwROZOAZgM3G0P0bTH5GnDGu0qbxEGB2tgTfKUctMl+av76oBa5SgOuoYB4PfYKAU9ftXqvrcUE4XDPYi9/eSB24NFgLtTsb5Enfa1xJgXerCuulcRArOw04aHXBFvbdWroO1za09QBdxJWzvzI9i1AGfAjt+twEeG7/0lSkAXvf9S11r5O6tBqyRWMyFh/vMjT39x+T61125X6d0ehHLAOti03MXvnQcFj+ILAmeC6rcP9fPq2PoHWD1809Z0G+5+5z9g7/3U2LxdnZ2VVIElhPjFqSzBPK9Tt+OH70m2S21Qsmf7HQIsLuSqMKApjIpOzy8ZsVKyTLZrO4VZLc+yJW5kie3pM4q7CbBNuwagOzi7FzGObTRbDQECHDnhVkUmxszsbfIgyU9HY2svLtnnW7fTk9OBI5hQs/OzsSk1qtVe9/73idQeXp6KsMlQMuL9+7ZwTXK95ilMxkxlfQTEMk5AJadbleBM+VtKjs7VsjnJJdGrtpqtcTm8pkce3s9e3D8SExwJp+zw6Mj5ZvSR+rAZrKu5E2jRsmWvpVKO5bNZG13/8AzHBpaLkeOZ8IePXpoL774oqXGlJFJWrV6Yd1203Z2KpaMx2S4A5CCCQf88L1rR0eSPMPYMicwiIBJG1JGJ27FfNZ2KwUbUgeWUjDkkSbi6hfGRuSL+jmlA29tqJYqmwIJl7vK5gNMNmCWPNNxr2826tlQ8tWexeKUTnGlZpJJmPiu9SlDRMkZGU3FBLxgTB24woAopvq4sPbpdNYDq6xlB1z7uCcNID0zlogxhuS1OsDa77et02monfjYucsCrMmtTadyNugOrdlsa27YMBGDLudjwLFzOnZMLvmw5DInda3I330zMDkxDwZSCuBozAYEzCT3hdhWr75rOsGaaVmz1bFHx2f25a+8aL//e39gn/nDP7bv++AP2t7+Nfutf/dJ+5Zv/ja7/9prUhowB7/9O58Q8P5bf/MH7a//tR+wYj5pw35LMl5fNy+gaUkbwQLCSvcwpTIDtAJYuZfzuay7r3yJs5QNceWcOldj393YgU19b1K2xzGmjtWEdXe1ZtmIkHN0QE4djJlfuH9m/+yKJcH+I8wvdeNym4PPci8YDduJ8w5bxsCGMaxf+PyfeqZZ07KEqwAr1/80h3Xdb+fsr1G0o7+OjwKw+nJIfxhW5a/y2VUwrNvEj8umaR6wunAkcgS4yoBzw5Uxj97W9+EqxyFqZzcamyUn3WpjYO5ckQGrH19GcguKOgrhx61a+xuvq3Vdmflxmc+ZXIUq1p3YewiuWX5BBmxhTaxfuus67GDBkvNEWoP+dyPm3cwhrZn2I7W3dsjXD8oy9jPajK0b0mn78+zxvEnbJPdyU5b1ChjWqIZxS+dkDWidEBjqq58rN1+6yxvx+WBtMnDzO0cLF+4Xo5mUUfKfDW965q79nb/xIwJvBL27ezs2HgyUM0og7KSGIzs9PbYHrz4Q03PzxnXJcTH/wRymWCpZOpsRE+tK2iBjhAlzoA6zI/L9Wg0Mg9quvIjKWQwljwW08kJiO+r1BQjz6YylkUYOh/qOZK+dtg3ItS0WxZC2ez3VLcWMCPks4BTDJRiyi/MLu3H9utqCZb24uBAwIye0srdjgDL6x3suaB+K5QQ4Atb4Dq/9/X0rFHKWyVFTNCHmFiYUJhfQCgMHyE1l0pYrFpRbm81lNR4Wh1mtiu3jO9WLuu3vH9pOZVeSWB8YcizMMYBZBlDjpKTNMKaAeSS2uUzSkKAClmBu3XUO7catW5bNupqtgLRut21JwBQWOpLhQnL2xLQJRI6HAp56fzy0bNaNPTsLrsSQkwS7UiMjS6QAmSnlDyfIqwRO9noWH1O6JdehAAAgAElEQVTOB7AIEOYPZkKUyYGB7NsQ5lU1T92aJsMUnAQwGo9ceRQxuQKi5MZOX4BcjKtg8lNiTOlszGIAS5jxftsGg67MgRxgZc5w6c2p9E2r2dHmBeBMObm0D8sKq8g1CYgnHdOdTum/CUAzJXwkgx/LEIyNEjYO2ETpdNtaZ7pvZMzk7jHahdV9+ZX79olP/LY9//yL9mdffEHS4G/6xm+yw2s37M/+7Iu2s3dgZ2eYamXson5h5xfH1mpU7Qc++J/YT/zYj1guY9ZsVV1dVoFO8n1Tqjvb6zm5/HjYd3MUZ2iGmk/mkI0Rdz87JtVtSDlXX64/aBjlysc4EOuX+XFuyu5B5R4x/jGuJFAQuLIu7r1WvVqGVfmzLrldeb5KDyDHfPo+n6+TBIf9tLLh9i8/9r/OrK+f/dDP2Re+8Kd6T5sXIT9oLp6bfT1lWKP98s8jh2jf+jo8ymdY1wXqwaF5//u/bWNJ8PzQXjVQCw2+5wPesPldH4Ne0aqYbWg26Fps4qrHZ/2lP7GBcA89z9lusabmqn5Eib79K93+ERB2L1ypBD3YxQnTo5++FWtt3U9P+FfngY0/9q41117o5kPk5bD+wEuDuIWHx6pbMvw+m1xvYFms3XQJ3VBYfb1hQHJjsBzaxDQ4ivJA2qjNlZe03fyu62MooN6iH/54hzsEh5xQb82/H31HhPZ2y3v2w3/171i5XBQDhakLeZO4tQqQDfvKs2w26sorBdiVigWrVus2HA0kAy5WynZ8dmLn5xdiwuhTpbIjuS0gjFxNACvGQTCUfv6dy9lMqlRNqVJWHieMGAwvBjP18zOrXVxI0tlsNa3RqCnA3NnZsf5wILh089Zt5dwSWHNuX657fHzsHH+Vi5kQy3q4f2AH1w5Vl5XnIkwsOX9+H30pMEwm7/GHvgHWWt2Wi+ZhBQEP47GlPCYShhOWFgMcuQXHyawcW7MBSD0Vq5eIp63Rbon5AsflVaom57JABwPL5tK2f7BnOzt7crmF4YPdiw2H1um0BN5z2awNBn3V/QSIUIyHPiYTaV1PKuEkxj3Ybw+4FnJZuRvjPsx7ANZiuSTms9WqWyrlNg+YSxkJpWAqAXkOaDIfqsHKH3JQwY59HG1h4XCC7jumddhV2R7K0gAk+YycZf9FaRpqowKlWSOAXwydGA+Aqw8cRrGx+qgyJ6O+Kyck2bQHqOPIyXHjdYyxnvj6D3nTOOqm5M4Mc+vXAGZuYEt5+fVYXV1Zlyuqxyjz4oE8NkdG5FPD0JL/KaA9tNgYxpMcV7fJAdju98aWL7AhUrV/9s9+wX7///60PXjtWPnA9KPZ7tjB3qEA6N7enr308qvWHiLDHkr++/3f9x/bP/z7P27FHGVsnOkSEm+X88s8OLk07aFMYDOm0axLCZHLpZXXLem9l9PqfgndhoAjbwC/7r9+yR43J55DszdBfn6q3xafz4NVDmVeXn5Us1/61//v8sdiWGizLH4NeXxNWFbfOWsLOXCwCx8PAaxBl+Cw6Cosp/UpYF33S+g+3z5ajXb+N8xRVw1YV6gPJmP2uMDYRkHaOnxwJTO8Pthb18zjGqtFDHD5vq67lvnPHWjdBIRGbSHKTsXqc61UGWzC3kfHVmsubvv5mQT1czmFl5cETwP9Vff94wWs83O9BrBGXULzz4fJfkHwp2W21M38dfp5pVf3XIoOWjdqcwLiVkVNywdu22fUTB9n+rB4/04zYqf9mNkcWMCcS+6Xmbej3VPBXFmeC9f2Du1H/uaPKgjv97t2cXam51gum3ZOsOORwBMgCImpDJe6XWvUG9bpde3a9SM7unHDGu2m1RoNOdumM3lXgkTHO8aHPFQnVXSsT61elzFSPpe3yu6OGe6vNrYUYAbpcn9or957UW1XSiUxoWJZWy3livIqlErKqyTvVIZQ5Io2m2LG6OP+HgBwR4CN2p+FXB6LHrGhtH94eCjQKHltNufyWc0EbmFEZb6USMjhNpFDNipqS+dnPJxbckKAmccR4Bb7IeX/ppIC/p12U1JSWMR0JivnV4CIZLbptFg/QAhmQrC/AMv+cCzWNEUJFwEO5mHogMxgaJ2+M2xCDs1aQho87PaU9zrsY4w1FGPl5g/sOJSzMkCbDYd0Ni3AMhxglBWzwQCmmXxQ6romBYAApoBPgXK5+wIyHbsHsJJeF8A6wiinZyPYW9qRu6/nsOuZ9LDhIA/fCUgFJMesPwCYjiRxllxVRk6O7eV+Iq9zPOo6QE2uK2uDdQKzqNxMx5BBGo7HnD/jarUmUzpX0ttQQCng57D6ZZYk/fUUBE6qHreRAXpd2RjWOqBSpVYwYYq59rnLmAfWdSaNm3RMc9Xt9e3DH/6I/eYnfsu+9OVXbNBjbhghQC7rP6PzKuc0m7SLRtUq+ax93/d+t/3kT/xnlssw4EMZbOMCPRwgYYbxdrV4dR/ZWOu6VoOpxVAsJ1kxxkqOLXUPdjYBHCAHBDv5s7vWqbGY/56gq5fP6phWtwngv4I5nnzG2n7luGG//H8uAazbhEBzjy7fQGpSm3XDuGpGXzI2+9jHFxnWsLI2wV+Fp4B1k+Bi9tingDXi2F01YF3X7LbBzbrzTh4WATCxMu8wWqwStdklx61rZDlr9rjH6aoB6wJbtQ4zSkYTAKxhJEeYSk8dD9zeS4fw8o+AZaB1IzAQtjJCMda6/q5bS+sBhQ+gwu6VhW+vbW6+v8u/cOWAdXoBc2zZ4mIIgvXQNboqWAi9JO+61dRsnmxQNaEA1KvhufF6WTqU4YA1zKRtozYnE7QdYNUduXa9TFeY39/VgHW+L8j1Zt8LBayTjYYVHVr4aHXnZ/KfY2bXD67bB//iB/UYAvhdnJ/Zu971Lhv0yJdEntdV7pyCSILwMWAqK9CG/LeIBJacSsx7YjCrewJl9XrDBeqUouFYGK94XDmpAMOXX35ZEt7bN29aZXfP4jnqVA6sXq3ZoNuxTqNlD16+Z+VSWbUpyWcFWAIinZQ2ac1WW8E8gPG8Vp1hhJSDSZmcXE5SYkDTaDCwvYN9MabVek1SZq4H+Sj9IwdU7sWdrtyAyckFYLQ6bevHhlbcKalOrJOJ9nVOZMJISikpUiqVlaMIcEBhqXY9eWMqk7G93QPnZKvju5INIxEVo0Qt1WRCAJxx5PvMFcxqJpXQxoEYV9aEGEoktrjpxqzb6alOLKZQMsaBUVT/HECBNWdRA3pgGtsdxi1p6UzMep2acnPpt8Caq8JqyZRjV13dT1yeAUKAUWS1yHGBYg4M8XeP5nS5nWJiKZvj2utTdDTmDJHGgFYhTSfzFVNNHjPgVVJUtwmAW3LMetbv1sTyI3+mffohuTJ8aBwJqTNnisVhhvMyZsrlChNJsSTB5vKpnTN1V8Da5bQ6GapqlJIniysybVhMzDsbJP1ux3rtjmNofcaP/OQk5WVyZkiWY0ioh/bJT3zSPv2ZP7Lf+/1P2b0XX9EGCkAa2THgPD5OCIiO4iMbx8aWz6Xse777z9tP/PjftVwuaSNk1qOBgLak2YwR/ZPs2I09YFmmUHEYUMea0k9egHpe3BvcF8lEyuWnso0yBrSzHlzOr3veONMr5YtqzbqNgumTya/DOv0v83zvYc1+8V/9UfiP9DrAGhZLzT2yfJbXl+sHnYKXRQbzzU5UKrYZYF1FOjxlWKNBiHXRX7SzfB0c5eewRr3UbXNYNw1qovZnFfBalks1kaNt28jG35sNbKN8fZMAMMr51h2zUYC77mQRP58wrAtPTi/qDO4SbhAQR2x+7WFRZPJbjVvwWpbvWQQi/A0RQciVbQwaNxrv1Qdv3PbamfEOmDQb/EWf7UsY6zk5fZRfiZWXFt6Wv2x9oLNWerz4EFsyAo8LsHr3W2iOeLSFEBznqC7nC/fOzHzO71aFTdaq/NUogDXatfmT4YxIY3Zt98B+4Lt/QCCOGqTINQ8O9hVYY2xD+ZJarSaA9ejhQ7FvuO8COgCiBLvklPYHfa+US8UuqnUZAWUkq81YuwXLOLRMNmO3b90W6PiTz/6JgNXdu3ft4OiaNXtdK+2UrX5Rtdr5qZ0fH+u/1w4PZAYFi9Xq9uwrL9yz23eetf5wKFCcTeXsxq2bYnFVmgU5qwd6kBOXi7CzzvUVeTBS4i7B+4j82awYK8ALAO/Ro2P9m1qwxVLBKmXcdZ2UVDm5w667xmLRc2p1TrKwy+S/Mg4AHZCE1hC1M8XKkhfJew5YYGTUo/RMmpIxCYEpAmXJOoUeAWAOQNJvVyLGAUiffWI8OR6wRZ/7nY4HkEYqC4SbMMwsJX/IvyRXGLa31+1owwFg1OrUxbAWC3nnDixw5NZmMhkTy+gDG7ln8aIvI6TbgE1Y0YEzIkqK7vSO8X/zXP4jcttuP259WFDMgLg+5LWyqQVQpwVKYa85D+whTPto1LV2A5Mt2jEbeTemsg79MUo4EEiecC6bt3y+KPaW9cr5YKx5MQaMk2/q5IM72PYk0t4BbXg5n54MmWY0jYBMrREH+LjX2bSIk2OKa7KALqZZx/bSS6/YH376M/bRX/1151gNEI7FNN+5FIwoLr1mO3sVi8VG9u73vM3+7o/+bbt158jqzXNdu9jRWMLy2ZxysUvlig175K9iHuXXR6WubUJzKWAnNtgZqmUyWb3vStk4YM61o1agXA0ScrhfB9gd+0qOr3OLpgbv9FyLvy9j+8qrZ/aRf70EsEb9vdNamv/tC4QJHpur+28Nwxq6NRl4cx3D6oPUef+b+Ut5ClijTW6UUCTamd7gR73jnd+w0RW+XgDrPFsU9SImQdJmsUrU0wcYnyXbZhOAsj7I9585TwK8bgW8NhiVsEOX57EGAugogO6S/Vj29aC0JwheZ9bQut3RpScPfBDlHFoul1u0K8HbfD8jNxXtwHlZ8qWmbAsQ6be38ToPbSsoBZ5GEPOy6BkGcJO583+95tr286sWpmrNFIRe8/wv5NJzbDa/m87r+s1Dv/3Fn/SlDKtulbWDsjzym7sIf14FWM3s+v41+9a3f5Nktjdu3rJCkfxGWC+koUnrdlr25S99yY6PT6zVcqVZDg4O7ObNmwJzlHnZ292VyzDso8WT1u4MrO3lWVKWBmkubB/5pRz36v1X7MH9ByrVcuPGDeXAHl6/LoOf+sW5zGiGHepSjtXW+XnVXnvtocVwrM0X7bm3vsPuvfyqnZ9dqEzM9Zu3BCRh3UhDHNnIKsWS1Ws1qxQLkhEDOHAe7vR7Vtrbk4SYHEX6g2RY5kZDgnnkr0kxswTxMKzkHgJwe32kqLi0ZmR8hJwV9pWAtzccWqFQtCRspleHFdfj0QB5J3a3LpfWl75KEpzC/dbVv/TzBXHqFcjwVTtygHX3JYwuIEx/B5xAtnqgJB1P6hoAZpJdAzxV+gQg63JKAbFId2FcAZqDYc9KpZyuB/DDH5cT669PLH9mZaIUgBn3Aawul5P8VVItxfapFAymSg78CeMCUMlRTeRtnMgJHDrjIqS2XM9QwFhGTf2e5MnIjbmuBBm+Y9xwMfPyKoOS0xmPq6SMk73CIvbFnLIBwZ/RKC72npIzTio7tG6Xsj7OZRdG0ldEsVEjNCxw7qqdaqMlQ2mhgdh3ACELS6Vl6Je3UeDmjpq7GbHs7XZXmzif//eft3/xK//CPvv/fdYuzqsyhQLgdtV+zArpku3t7cuY6ujGnv2Vv/YD9q5vfJtls0lrtOs26Pe0Dov5ggBuAVOtvjMiEqvsSXdxeGYNKZ8ZBYTArF8ayMn3Wceq66q17DZntAaHuDq7YzQWsK/6Lrz5yMgl5nqp6MM69l985yuvntqH/9XV1mENe9bKfMmvj7wCtK5iV7lJVpW1oV3lTweesctY1qeANdov4lPAGm2cbBPA6i/QbVyCo8QQEbusw/wgLKojZfA73gk2aS7isfNBUmQksnD+dfFWxA5FPmzjQD7ymZcc6N2hoU7Blz33FX1/GWCdX39PZOxm2KftLnAjpjMaTtkIRPsy2e16H/jWVQHWqL8SS0Cr69HyHZWNNgjCBiUiYI3ybF3KZq7ZEAp+b6V6er6vnhx63VzPAtawCZkCVgnvXNzuHuEEhss6FfUBOtPv8IXlsIJfusfszo1b9sHv+l77k8993rq9nn3nd37Abt+5LUam1W7oWMqrUOcUxkhgDXnr3p5Mjl544QUFzZSTedOb3qS6qHfuPGtFgK+MaUzmRpyPcjXHj47t5VdesoceW/u2596qGqa3nrkjCW2zXrVG9cw6zbokvQzQ/QcPZGyzs39g6XzJ9g6PLJ3NqXoLbFERwyjy+3AlhiVKACJSypGlFinyZUARgT95svjbkmsLIBH71e3K/AlnYK6pUYN5dMwc162pSsT0eZ7yNuR0ppzcst5y5Wp6g4GMlGjXNy8CKDabDYEnJJ7FQkGsqgCHZwAk8MP5PLaVNn1g64ML1RNVrVZXHxbA6QMunxUCsDLj7Q75uj3LpGHpTE7ObBYAgugPYBS5rb5vQ8tkXDkfyUolCVUFUOWwal2OXDkY34QJWWpWEmOMmpyDsfJdPdkpeZ+SX8Mqg7qRtwKMkrjwZia5zJIDi9lD6ss0O8l2vwdr3xcIwxCK/igHlZxTIiWu00PIMNPkxaptNiQYe2d/7GTeA+eqKzkswAeH5CQbMWwUuPuAczNeMKzk2cJswlCiDKB/5D47ls9JogF/TJ7yb4dDK5aK1u0jNx7ZoDuwSqVir778qn3+c1+w3/3d37NPf+rT9sr9+7ZTqDgH6FTacpmClUpFG9nASpWc/aff/z32ge/6TqvsFuTGXa/XJDdmTSKdbjea2gxhzXBNSLqZ91we2bLbAADo83dK3rC5os0XwCzy4GTKMcXkCCvn10mi4zFYfZdjDmhnLLyCttr4cRslnhzYA61sOFDW5hc+fvV1WOefrzO5rN6DMuwRP9lmDVW3rQesYc/1pzms637tln8eNRTZvoU3yDe/HgDrTC6ZH5M8DuZu6TnDKJMV2o5lGC8yiNh8cT4W0BXhLhRgjSL9nRnbwIkfxzx6wxcErP6IPra81ihTpvnfbhEsi9+XzvtWzaz+0tUD1rANotn3VoL0COtz/XAvv+arBqzBuV/F5s4vpaUM62q87YLvGU+AZYvU3YTBPq3Ci0F1zHJZ8OSO8+9Gr9zHtA8a+WVCFm9aFvNkV91oy+YyID02s2du3rEf+uBfl6Ty0cmJ3b37ZuWlwjrCnqazKdvb3RPTSCkVGLS9/T0F8gBEAJ1yX5Hflst2eHTd9vYOlGtKoE+ADcAl+FS9T3JCW0374he/KHD4nne/23Z2dyybzyh/9vjha/baKy8LuOIQC4tHkE/d0mJl14o7e1YoVyyTpXapy9ODBRLTCLgCJHt5jkiYu+2WdTtdORvDuiYzGWsP+nZ0dE2MFYEpjsJc180bNxS8A3B5jNP2aw9e0zUS7Ov6Dg+tXClLogzQJN+U62h1OlYsleUUrN8BJMoxwNbA1W0dDjQmkmp6IMP/L6V6lMMad/mOMhfCwXbsHIkZN5VlAWh4IFubAZ5BEACEz6mrCihl3gCp6RRyWcyYnJx0NOwLjAKEeA+pdDaXkxQcoyJMt2RWJPodt14YUE+S6eXAsgGRzVN+BxmqX68ToMvYO7dh2pbkVsPgTIyo4ypXYDGZXJtjjPmj/ghUY7AEm+mAlHJdHZYSYFXuboJ6sGlX7qXP9ZDni5zZdB7l7Yqp5TO+ktDflXM9GsmoCAdsXaGY26Fys9kTSCUdUOXV7fSth5EVbOTASbrJj0XWjtMxc8L6T6Tj6psAa3+gnGsAKzLlL3/5efvMpz5tv/Eb/0ZUJRsegMB0inzmPbM4TPrAvvt7vst+8K9+UOP68OFrUiKw1rzqMnb66NSObly3ZDZjjXrdLmpVXTO1gbXtMOjZYDSwfDZr+WJem0Ow6SppY3FLUF+WHFVspciTRs7NvSlnaAdYAa86RmvXrV8/ltF7XlzDeN977cL+h49/Jsqv/KWO0fyo3FR/Umd2WYi0KnRaxbDOs6t+h58C1u2nLkoosv3Z30Df3ASwKoCJxex973uv/fIvfXhmFL79Oz4ws/M9g0G2Cn63G+RlzOtmgct2bUf/VnBAViOuqERB9LbXH3ml4HV5DKiORAKsM9h+1a39+G77dfmsVzpmi4gjELSvn79lR2wEWje6ZxcPDgMvVz5GoX1cDlhDwVEUEcTafYLwwdqI0Q6btIXTRgfHU7gXYSJXHDI/ZuuGa5PnVfRnMh2cvbenEvOlq332g+DXl66b5aGd8pG9Ru9cv2l/6/v/hsBXs9myg8NDj6lUlpuAFLVIeWYAhAggr127NslfpWOAVfJc+XPr1m0r7+x4ZTaQxLpcS1c+JiXgC6P56quvCigiCb5+/ZpBXFG25t7zz9vLL75gNuxbLp0R6woguHXnGSuUdixXKlt5Z88yhaJKxYh8tLHAGsCEPjpH4ZhY3Hq16pyGyxW5BGcLeRvY2G7dvqW+0Z979+4JXD9z547tVCoaaz8/F7fgk0fHjr1stzROXD9MGkZKGrdWSzmT+weHYp7J0dQcJ2ICR7QhRov6n54JEAiL7wI86TMghBegFvkorKfYwYEXsHuyYQITro/zcZxcjD2TJWTcgBNncAXW7FujUbdUAjYOWWnPlbtJJmyoGrQwgrti5QTSVEpnLCAEaGQ847Dx8v7xanImxpZM4/ALuCWfkxeMXd9i477DOTB8kjI7YybGIpNOSQ4Mh4dCGTk1f3CxZW0gV+33OwJG8mRiVvm7gLuqucoUCfktJWP4N2MuY6pUylIe+wnope5sgjI/AFmkuF1XTkl5y8rt9GS1bHCInXUuwYmYK2XEHA0GY6vVmlar1fW7nk5nrVgoKU8ZwMk1Yf2EWzHsO9Jgx6Cm7OL0woqFokDrvRfu2Yd/4cPK2WbjJZVIydTrYH/f0pmknVZP7f3f/l77iZ/8MSvvluzk5ETzKUbVc1Hutbu2e3hgo3hMpaGQFmcAo3HTuHV7bcngCznk3WkxsGw4KQda2z5uc0A1aFPek2rs1ghz5XwJnJRYUnO+J9rbgXoZMnmO03z20mvVKWCN8Eje9lc+qvnSSoZ1jUtwMH812M95wMq/P/prv7LtpXxdfe/xRa5vsGHcBrCukwRvErRc9XAGd++D575aJukyvZ5/Wi0PkqYMn2tv2bhGNTmJ2usrARbrHsreE3MBsE4j7dnuTobpq3Nrf/UB67oBjTq74esoOniIBhD8tRpcm1eyrmZv6pDOrAasK53Do13a3FGbgciNxmADwLrq+aDPVlHFYZfg3W/bAtZlz+Hp7R3S6MolvugSLAXm0u8EPvD/GknUEr5+JuAjFrPDyr598M//JbFYnBJmp9VsWR5GcndXzFF5x5kPibnpdh1LlUypNipgzQesgDsAGwAXUAf4ajWcZLZcLsnN15cGI5NFrkpJlsODPet3WwJWf/r5z9krL96zbMaVYUGOvH9wIJCaK1TkSJwtlmwwxpGYoN+Zy+QLBYGzR49eE/OGDBmgKhltv28ZJJ7jsWWyWcl46R9ACQCDnJlAnXxZAAcMF9/zzwGIyGcykjRzvRyj3EBPNnx+cWGD4ciOjq7b7t6uGFLMfsYJeEdk0c58SIwXdWZVFsXVNwWQwThXa67GLG1i7qN8yUTcmft4eYasQ0AIfQWUYiLFMQAjn0UEHOeyGcvnsgIzjB+MaS6flTS21+nI1dexanHLpsj5RA46ELBG0pvNeBJhGDnaQNLrM54J+jW03gADn5E2BgRQhz3VTYXBVR6lZ9yj/Nkx2B2JMIwm8lwz0lcpCQOJi/GRy8scKi4ANOOCO/M7pX5gdETfKLnkGFaAKUAYYI0RFNLYevVMjrqsDQc+HYPtj7kPxhlnxsLVOKXdlAAupZYy2Zz1ewNrNNvKQU1nszJ1AjCrxqnGJGHD+Ehlj1QWSLVmR5bP5LV+uEfwHP6Tz37WPvlbn7B/+29/Sy7YmCmxecP9UWvV7N3f8C77qZ/6+7a3v2/1ZkOgHRlvMp60Rr2l+ruxZNL6I0AmLDzXRD3ehtY2dWljCbNsmrI+gFMn45bqYECJKOYWh++BJVPxieMwc9freTm60LkKR6YGYX6uK3JrAV6PuXn1pGH/4//12eg/0pc4cmIy5pWtCjvVJJwK7EAGzQFXmS4tA6x+O/7nTwFr9En86kS10fv3ujnyne/6xslNFaVT60yXfNnfJrmlUdq97DEbB2yXbXDt94NR1Oqg90maL60NbtdeV+CACHdhKGC9Omy2SW9XHrsOsF7puIX1ZEPwshR7eecJUyLovUuPvTvBPGDdCKhFnTU1Nb/IlgPWWay75kKDp1156JMErCsRWgSfocnkz0pplwFWT1ETHLeFlKdATun8tK2TBYdO89LhnAWsHDaZ/k1OtMH6FmsikOJLLd2/D0q79oN/4Xvt5OTUHj46VtkZX6q6f3ioWqc7u7tWq9dULoOcPYyXYKwIygFadB7QynuAtbtvvitwCqgCsBLsEaAD9ACIrWZTTBKgAuCXy6Rtt1ywZHxkv/vJ37YXnv+K7e3uWK/Ttlqtam95y9utVNm1EtJk2ETqTKYyVt7FDAlH27QVS3nlisLy0gagmf8CVH2HVPoIOMJhGLCAvBMJp192hz4HnVUZHx+8jno9jQ0LE6MmAmnqh2LOA1NMTmO54phlviNGOZ8RyypZqce+YfJD7iUbABzr57SKARwOHegYO7aTF3JdQKwCd4CsnHydXJi8Vl5OsjlS7Vj+4EycywBe3I1PaRZyVGHNkLniFizQnc16ZlNjldRhjVM7VmypSHivLq7ybJHjAryH1u43rd9rCywDbp2C2NVjRYLtWFWob1dKBtBKV7TqURkjCY7h1ISDLvVtkak6MyQkweTFKg8Yhtqr5YOMGDCJ47CAK262g5HGiubF5MdNLHKrXRc44zvkvUqeHHcbBgnyX8yVK0EAACAASURBVGGP+672bGzk5kL5vcqHpR4wL64tb7l80ZUiokxMEkZ/rLnmlUinLE7dWph2+pvMaPND9X6HI8l+axdVq1R27KUX79nP//zPS5pMru4r9152/Ukn7Lm3v8V++G//kO471qjAcSYnQzHms1La0b1FSjBmXbDA9QZzfSFztGQyLiYf5lhSaI6DbU/gNFxSPm+z3pCEu1jMW6FYkIQb925Ab7vt1jMbEHoWeQ+7QZ+Nkb7WK+MryfdwbA9rHfs/Pn0v6i/bpY7zZcET8yW34GfOKcA6x5VI6usFAFEA6+LzHtZcjU0+emq6FG0qI4TK0U70Rj8KwOq/wjToYYsyTBL8/m//wMJQfTWZ1oV+ByPxDYKWJzP/6zv0JMfyUuBins1YM4CbS4KfzIyErft1LV9q3NafPHDE+vWy7HTL8ionu6vbn9prchawBvtx5eMT2tfpm5GudZ3G1b+AteOyeMBWgG12wEKmcXVHIrW5CuPPjcf8Rs1XDbASeQYu/fECVpdL6cqqeGA1EJTuFsr2l973F+309FTg6WBv3+qNugAXdVF39vYEwAiUAZfkPALsAIS1et0azYYCYx9UAVAAtDJruqjKRAbWloCYXFDlsXqlVcjp43gMgm4e7Vm7WbP/5zN/aM9/5SuWIU8RI51M1r7jz32nFUpla3Z7dnJ2bpli0W7cuG2pbNaqMFb5gkAHfzgnbdA/V98TN1zHsNHHdqfjyUwBuknPsMaZL8G+AsIEYDwJrnLoen0D5jBPjEW31xVIQeLpH9vrIkNOWjyVnEiAM/msFSrOLIcXQMN3eGVSAAJuo8KrLQqohUnr9pycNR4XoIRt45p4z6UXeotnNLb79+8LmFd2kDKPlb8pkyb3L7GsLidV9jkCNGIUdR5YTwd6OY4jJN0VK8lxzuwJoOMceZ3jbn/Qtnanru9IeptKKtd1OOgICIohxUQJ8EmeKyWFPFkqNWjzxV1LpLI2GMOapqznud9mMrSBHLtlnVbTMbb8GZtlcnmNU7vdUy4sYy/wCWsrdtPlMQMGYWeRzXIMomXOT7kmXg7owjaOxPoCriWLVf9dyRnNVyxhffKGB7DR1GlF3k0Oa17zTC4qo5wvl/XZaDASa4/8mJI9AEzWPesYOTHg8ktf+rIdHhxY7fTcnn/+K7rnSpWSHV6/ZuWdotZfp93V+ZEdA55xPcZNWWWiqNubTuk6YEeROGPQ1Gi4GsRi/VNJbTq4Wq1xqxQrlklllCOM5J752NvbtXK5aJ1Ww46PH1q335GsWnVeB7Dc8oZ2tXLZ8JCMn1rMQ13by6c1++TzTsL+JF5h5ktq18/VCT7Ivd+DTRnWxevw7hk/dzcWs1/96P/8JC73a76Np4A14hQGAase0CussP2Hfjhg/Q9DSrpM649G7M5jOSxSoLw2IH0sXfNOejWNXxWojTReq4Zjg7vv0oDV3yWMJPfbfg6jMKz6Pbg8RRneyZklcrXrJTS3c+uhCu5YzN7/T3ps1t0PG/dn6bCHfxBsf57RjtT2hu35UzbN75TYcGYmJyz6fMDiH7UGsM4fFsxVnm9/9SNiycUtu+arAKxLNzimDw+/1qoknV7e6rz52n5p177l2feI0SuVSyrpUW84EArtBRCSaZLqgbqcQphXGciQTynX0o4AIcAR91MAFDLNs9MzOzs/U9CrWqHdrgAeMwmoJaDnNRx0rZRN2INXX7Yv/tkX7ezkVLl6SI/f9a732Lve/R7lLz44PpE7sKnkTs4y+ZxnvENO5MCqFzUrYVaDvBdzpFJZQX1HJU0Gkg27XMaR2Fj+8D2uD/dfH4xzHO8DTn0gHJOz6sCa9aZ1+l3JRslTBBRghJNKw7IlrFqvC4jwKlZKtn+4rz5hpkS9UcZJbCvglfUM+6oyNRjMDJRP6dg6J2Vt1GrqB/NBe9RThWllTMmF/MpXvqK74s6dWw6w+PWK1ANXbxYprg9UYeEEkDEaGvRVngZ2U3mwQ4C7o0E1/wBc5d86t10+A5BmsnFrtxoClZwfB2aZJImho66qY0x73bbYO6TZrpYpTHvOCmUAa87GcdyRqSPqS1ghQkdigNuNmtaF9VoCoXG5+2adW/AIIOWYZsCs1pRnQiVJa9LltybTGc2Lcl8BfgK1aGZhvPtGAjQyZPKlYWRhdhlzmfwAF5EaJ8glRgLMeJAfTF43YBfn45SxminhA2NfKZUF3mu1hthOwCbv4w794r17AtBo71OU/hn27fj41M5r55YtFKxcKYlBFVgcjSU/dnL6ocrKoEpg/WSzGJg5CTj3HuuZ2rpstJDHrQ0P3Jb7fZfDGovbbgWTMlcPudlqWEobTDnlwLaadeuS9+sx4awaxprrRdIMW4902jky4yJm9rDZtU++cLH1r+qmX5T5mHdNjjmdPJ0dAxqyURv8rfj4x/+3mSZ/9kM/Z5///Bf03nKMENwsdn//X371f9q061+Xx28QMn9djs/koucB66oF6f9wh+ewTgFrMGDS+ZZZOT6BoY8UGAbv5SfQp8UmVge8q2pArwvKt7mcjcZsdVS61MXT/1rkHNaFdoLAaHVB7eBXWcNRlATzzb1uAOuMjGd74Dp/jy4d3o0W0NycePljW+WNbrquHO0y8621DOtG1xbFoHl5+48bsM4DR4GtkGdv6L0d7HZkwOoWYhhgnTxOVyzP5Z4C853x/h2S6q9SIksfgN73gpHAGsBKfiISUD9/UpJgBdcuf9F/7Rd37BtuvUOsnC9nhQl05jRxiyXjkjQCsmBvyBtE1iojpWxWwEv5mamkAB+MEsExuZcAwqRXexRDJ5gzGCGC6mvIjQtIE80uzk/t/Pi+PXr4wB48eCCWB1bo4ODQ3va2d9rBtWtWrTes3e1beXfHCpVd5fNRwgV5I4E9xknUwdQ5YzHb3d2zo2tHls3DCmdlkMSww0j6EmDklhgeIe3F+RhwIeMZ7/ZzoM0Z1mRSjvEkeAekqf5lAtMkB+SRgGJihFyYP8qrLeYFWCs7O85xF3AlQyQPDCHD9cq2yGBm6EygAHdcB+3DtlJPVmZMlG1hDlUuCFelkYylACdsIFCiBkMlP7iXKRJ1Yz0m2Jfa+r8bmDKRe4o7MOZWgDVYVMreAIxkfaRSOq5ckDNSwrEVYO3cgLku4KMAq9YY6wsojvtu19qdpmTCMJDjUcySbDRkKemSpNqqpTI5gSrAMra4SFWRG1PWaNBtmvWaAsmJVMr29w6tWKkIIALk2CAQIy6Zc8u6Xu4xzr+MYzqXt0KpYoWi+6PyOHIlTggEwzA64N2wXg/JLeMaE9MKSa2SMKmM5QpFlZlhzDudntaP+92NW7PLsWNt1ADwKuWyY06LRa826lDlnj772c+q7XQyYV3KHGHs1e1Zs91ULnRlb1f3j3P9HVilvGO1c9ZnzdLJjLWbTYFz7kvVSfXq8WrdsamgNZnUhoZKPOFwPByor6wlmFmYV+aZDQnfLdjlHLsyOJxXJZWYeZlWUYYImbZj4Tn/oD+0+jBmv3+/uekvzqWO992Cdd2TINJ/ngYe9PM/22a2ShIc7FQwlnJ+FbMP2acMa7QpfApYo42T+YCV5TtDUi1BSatyWP3g5XGAqIiXExJ3bxDUb3Dotv0J/154SYjpw2B1YKhYIaTvYXmKm/T7yoBrEEsEA0+Z6c2VtdmkgwuoMsqXt380fFVB60zcvt1CnQcX8wygJEFXdvMugrcrW0/zU7gwHNGUHav7swLFLWJjjVsUZ/SNx2AyHwti3CiLXceEAfftJODTMVkzOpN2fdOtZSZM0b0FFlsMrlX36TQYg3lx73hS4jAts/eLN81VdYDVndf/r6t36b8AP5Vcyd51+GYxqQAHjIUAPwAr5I29AWCoKABQLJX0jKtSJxJjn2LBy0vN2e7engJl3EkP9ykZgxlM346uXROQubg4t3PK1pycWCqesP2DfSt6NU1Pjx/Zy/e+ZN1Oy06PT2UQQ8B+4/otOzo6slyxZJlcwfLlioAqzFksEbdGq257+zt2fnphH/vYx2ynXBGIwUDq7pvu2s07t6xQJAd3z0qVimS8p+dnYgYlHwWEe+Y3/L3T6wpkU65kZ2fHCqWi5MDIK2GelTsqibCT3SIXZZycCRLB/tS1t9NqawrzxZzMjQCxMgmCKS0VLZfNKZ8WoK9zeS6u/J2xy+dyYuQYO1g0GF29ZC4UF2spybCY4JbO6zDslD0GsNCnXNYxcwAq2Dm3OZEUI8qYA2LYTHCOvSkr5LJeHdaxTJccQAL8xlTHtdWoOYdZ1TEdys3WMV8Ad0oXdeQgDB3X6+HQW7fEOG7JWMqSqZylsnkbjBM2HCcsRXmgBNJe2NmBxcbIcvvW77Ss167axfEDgVFwCuWMSpWyHHy7bJyIBeS7JvYeQymYR5V5IR84V7BsoWz5IuWGyso9ZYOBkjDDftfajbrY3G67Yd1+2+KpmFx8XV1WN3aU42FTxpktsWHhzfdgaN0+zs9JXTuOz7yuHSILBhh2vJqoboOIjQXeYwOH9a91hDTZzJKZtKXZVGFDAsA4HMqtul6t2/nZqZOe92CEAZpsnMRUfofSSvyb9QELz3gUdU+mJdfmvU7PG5MhmwGOvUcV4ECqY9RVD1cPfJ4NMRk8KbSBRfY2VOTGnE5Zq9WxXjxj/74e+ZF9qQO1rjyjMW3mCDwvz32Z5K569aZpfJ5h/dDPTBnW4HM3CFj9NoOfPwWs0aZy+6g02vnfMEctA6wawBDQymJcJwm+spj3kqO8eXB4yQa3+voy8LFMs7fYyOMa743Hb9X1B3fxAndnJNOlqHmGkQDs9o+GdWDuSsdrybV4vNZ2K23OIGfpJsd2eDjQp8cIVoNgcakM3IMva65ja8C69LwBQBdxDNeumQhtrbztVvRjAuYir6btAWuwibXXHJzjUIm9m/j5+1G9m6yJJRc+9xyagFVJgF0Ny2UvPicILaXz9pbKbeXfEfzyO4m0FOfas/NTASByVgFcdAc2kv+Sxwl4oA3YGAAeoAkpb6lQcsePx3LeJdCvXpwLCMgAqUd+YcryOUBU0urVCzs5vi/wgOQWdgjH1meffdbuPvecxeIpu/3sXcuXirZ3cGgXtZo1Wg0rVYq2u1exs5Nz+8hHPmK75YrAbrvdsbe//e32zve82w4OrslZmD5S0kZOsZgPkZfX68mMh77w4vndVQ1PVzMVUCxzpVxOuZocr5qrzaZAhQM0rrYoA0GIAdsJMOm2OwK6gyE1QLvW6rQdsEkk5KSMDJm/w5jB/rp9BSdz7bU7rrSI92/6gBkTwEK1Pz0Q68ys0gKc7hpcrVuf5VXpG3ITbaQyPMwj5/INnWBTqTEjOagXH6F8zaQoP9QVqFGNU08yzHf5TjabEHsnd2Kvli1jIHZOgLivPFK+1+m2rF6r2riLbJdrQgbsAGt/HLNU2jn5ppLks47MhoCSro0BXK2aPbz/ogByo9W24QhDJEDxWIyrDxZhQmkbYyeMmpDbMi4lpMdp3Jwx2Morl5Vrh11t1KrWbtUtDkOMBDodVy1gGESMjzBHosYvIF9jGHOsLpOMyy/tsU57sL+JpAAyGzZssLB2XnnlFf2XOXjl1Vc1vo6ZHVl8NJIZGOuMQdo/PBC7el6rOkAai1khnxU4xnSMtQbQ1UYi+wCsZTlBF7SOUC9QyiYRS+qehGXt94bW6ZFrzGcttQWzTNkbSWz7sOsuV3tInrC31tAlUz4HYzJXB5bNCmTYI0sk4zbqj6yXSNsL/WzkJ+1VHOibjmnMVqkc50gE2g5nWP90plth+MAHy/6BTwFrtJncPiqNdv43zFGrAGvwIv3FuQ6wvp5Y1kiB0TKQEyJBezyTPo/kglHXTOQW2nwQdLwuy9v4vQ7ekd7fVanMFYybfU2CxsCXooDWSCDhco+GdaB1ermROhN9SXmnuwxgXVjqIV2c3DNbd3/xi0oFfOy5veHtujtoMZdz/TwFzxcinwq/Gz0gFX1a/f4t/UbkeVg+7isl2ZHPP/ssWjI6a59R8/OxVqK8CWANgtXAM2amjcDt78t/fQnwYucdAGL9OjaOupNxK2cKdrd0U8wLwbJKufS6Ah4OdDp5aiaXdcZMyZSlsxmr1qpingBc/Fv5hFqb1Ip0OYtIhgUkxBr19Wyk3Vr9QuCVHFOYS4DNiy980Wq1C+t1espVzOUKdnT9ph0d3bAEzqg5HHmzdv3mbRuMR1Zr1G3/cNcKxazYp898+jMCiRjxAFjLlYrdfctbVBu1WC5bp9dXvUz6PB70nbNrIiH340fHxwKiyIthYpGOkvfK8OYKBV0jDKDGzDevigHQkIymXNAPyzh0vwH8ATgiUW01kZv2LJlyxkm4yDLOuzs7DnzG41YslzQ3YmDjcb1Pm4w7gFgyT7UxkHGVmE7PgAlJLP3k3xjq0HfG1s+/RcZJyRo9OSZOuV511LGJQQW3+vVhAaJKVRySz+nAMcwaQKvTIQe5ZxYD6CDNdNJmMcvkeU6e60OzOLJg5zJLbdRevW29VldmRtl82WLJrJyCYcsBW7kMhlKU3albr9O0Ybdt/V7TWvULjR+AsN0dWLc/sHQuZzv7e1qLruauCoq63NP+wAatugD67u6BjJ16ferqkD88dIZS/b41azVJlrNpSuKMlPeazjlHaeaI9YAEVwzycCx5MEwygy2JbdLVFFatWfI8hxgjNa1cZmOgoHsFlvb0/FwbFygPmF/uq2wyLaaa7yEHZkOFtUkuOJskbBg40FpQ3dxWveHq8lKseIzZkst9xsAKqbITYpulYYMxK0N6zkYC+cDdpg2QcYuZT2h9AUC5GQH49Efy4dFQxktaR7G49cS6IgtmU8O5VvcHPSvki1btDuzFrtvkeRIv/55S3eR+fzlgVfg1dQd20ed4gWF1OawOsIYB1WXX9BSwRpvty0Wl0dp4Qxy1KWDloslh/eVf+vDM9b//210O6+sFsG4dIIfhx8c600uWqgeY56WGq0DH6xqwBjseBlijBM7rQOvMOTw6ceG8l380RAGtW6+/sLUWuIarBKwCD3PjsxDcb7z2X3+ANcolLM5XFMDqP++mVO82aofIa2XlPTL7YTBHeQawXvr55k5wGcA6+yhYWIBLpmuxxQWGdY5dnVy3fpQCp5VRS8zl83mGOu7T4LMBYOHyWZ3bqwORvCqZgt1KH0piijz1YP/ABdswR8mEJJ3UpLx9+6YceanRmkolrFFvKhhEJoypkHOPdbJRymjQFuyP78RLpwFeGBpdnJ+prI1cb+Nx5fXVaud2dnIsUFQslZWDWq7sCoABPuXYKsOdseUKeQHoVDphqUxCJUAoZ4NZ1O7Onsqe7O0fSNpM8E1Znmy+IACBMU2/25YpDzmbAijnZ3I8RuZMvixgEQZZbq0eiLk4Pxc43d/Z1TUriMZAJ+3YN0kVPUAOC0R/GtWaDHG4ThhoxuS86hgzQE+TnMtuV3JSwGir3RYjhzwUNrRSrgjQA1Yuqhdirxk72iPnlnsNkEF/AVz0SXVa/bzGAbJZ99sBUwcg4nwYTAE06T85igAzJ/ElxxaG0zku81XAE+0DDl0tXmSmTdWogYHUHHobFfK/of6qmfUHlMdBVhsT6I2R74rRk0AujCQsHkfCrAKm+dvIRgNq/Tat12mpH/1O1+X/ImNVhmtMZV9gEhk3xlJ+yORrtprWbjasXa1alrzQyr71R2a1esvwqWKKAN8AXOXhjlz/krGx6pPCPsKyN+oN6/b6YutVvqnbl+GRxoEau5Sywdyo1xUYBxyCAWu1umS6hULRTk5PxNRW60214TtvsxmUReKL63MmJaOzeMox08yhzMsyGQFw7hfWRRsTNFyRxaLHjHIzMpqKJcTU5gslScZZn4BP+syYUOpmMOopX9VtovRsOHDAlXUrg6Z+zxpNzJ1QNTA+WcugSPBUGmx4ML9sAqG6oMzSSaNtX6pPUwui/CZd6hjh67ENMJvq4Ty9JHjingyxZ5hnWIOS4E369RSwRhuty0el0dr5mj8qKmAN7qysAqxhQfBXY5AiB4ELCPCr0dtVbUZBcl64Ff3QSBe59RiuO/s8YA0evw6Urjv3E5jPVYD1sYzZU8A6O6tr17kHqtYeNz3tRvM2Oe8swNHbG7S5EriFruPZ9lY+NZb046o2JDYBrACCZcZ70WXJqwHrIowOMAdzwyZpr/LSpnmqGksvctPnMDlzQFVs69iskMrZrfSBYwS7XYEfSWVjTv7bg2Uj53RvV+Y9w54DMvdfva+gmTqtgC8Fw5T5yDupoJ8rS/COnE9MGGwiIHKI1LE2kdjSt3w2bSfHx2I8xTplswKtyCgBJwXJkptiqgC9sKEE5JW9igMG1art7u0reC+Vynbt6KauARno7j5OvRWrVut2585Ngb6Li6rYMZhPSvOcnJ2KdT26cV3Xo/xIyrXEYwKS5KQyzgBEv1arysN4UmH/Grl2B/AcI+e7/kpe6KFCwLLqqXqAS8ygt0ML08WYcl4nNXYs0L2XXrTz83OZRAG4nnnmGW0IYO4DazyMI5NNWpp8UCScMGwyMiIPFcABw+fK5fA98qIB/755k0q9ePVT2aRgAwPwlZN0FYMj6n2mxNb1hx0HWCVf9Q2T3PpT+Z0EpWOcIRN9hfG1UU9yXcYVt+D+wBlVcdlu7HoCz4A7wK5qtyaSVj2riUmk5mkuT95vVnnVA4FNx6wOATEjl5PZ73SsA6vd6VmxgDsz6xnJM06/cbH+WptxNj/6YiBh/yESla0rbOxcqIFkrD/yNvlOHiMylbDpC4T3+x2rnZ9Jkst19LoDy2bzVipW5Ar88PjEWysww12tC8YC0Ed/48mYFYpsvqQNoyg2C5DnMuY4LdtwLPkyJx/LRA3giemWPJK9nOmk2mRDRDWOW03dVzLBEiHrJP2M9enpmTacMpms1gDz5fJt2y5PWWWkyE13mwHB56uTwzctFY/bWatrf1qDtX+8r0k+qtcMGyAYm/mGUwutLwGy6wBrUHG56oqeAtZo8/0UsEYbp6WmSwzgfHK1v0jDAesHvvbZ1UsEnBGHO+Jh0QPTmaB3CVu2rUvzRkF8xCvTYcsA67K03aggdj5If0yy7nUM62MZN3/MAte4bTvrzJcmUymaLurg+98KR0qPRRa8FBwufrCO+dx4LOfQqZ6XcopcLUFeCTJ9tOt3f9n9EHqS2WsOMqz+4aHS4GBbkcH2dLR80BDWpfk+hD2HFsY9tA9hN/bs71MYYJ08a6YL2rGmnhuwa1vWlpMj+AzQ5YxaHLCdecaaKYf1dubQMw4aivkksN472Be7yf8AtoC7Ur5g5WJRTrUYKCE7JfDFAAZZ5zge80rVEPg7cxoAjHvGuH7BcHF+QCHBMu0BTA72dgWAMachOMZ8RrVgATtmdvvOHWfq1G6rJA5sGAzVzu6OAvHz6oXt7R1YtVa3wWhse3v7klrmC0XL5QsCFSenp/a2t73Vmo26JM2AF3Js5Y7slb4B/GFABbDmBSvZaDXl1kt5ErGZ3hjDhsrYBimnZwzDf8l5xVQJUAPAgYGDIeUFawZg5Ro5l+/GTB98oAuTzNhIhtnv65iL6rnaArRiLPTMM3dc+SBJgUfWAURhIJXJOtny0NVCZcYHnbbmYhro4+Hr8hLFbnoMpWqWeHVJ/fxX6pvCNMLmubqmXkkY5f46wKp+AhoBoMhu5aiMnBQWj887MmBydT6pbepMpigPIza4C8ByplEc22zVnTydeauzQVG0TCEnoIV0FsOlTrvtsfOYVmHS1J2U6sFQiTFPp7ICu/EY/XE1c1WHFdlz0iyRAnR2ZQoVG7ERQw6xY6xH44R+LfJFZ7zFpsaw27Nupy3WnNVM2Z5htyNWU2C+D3tJWyl7+ZVXrdFqOba+2xVwZF1g6gX7q/q46aSVd0pSCgzGSF1dSR/yVTHKSseTriQQztLIrpM4ALt6yjHjumFaHbAvFks6P+MOkGeJAvxzhYzuI+bw/OxC7CvXyLNAuayAf9ZOMu5K4dB2vqhxAyj7jtS+zL3Xbll7FLc/rT8BwMqGECPtlWpiE8SVX1rC7gYAazBcugxgDYLZp4A1WmC8TaQV7cxvsKM2YVj9Sw83XfqAiw8Cxi7rgsTLDKUf6Lg8yGnMsXHguTTOnltCU9XfZbq9xXcjR5HTfJjZGGzjNpePoScfWWdsErHFGcOlsCA94nmWHhZ96DZuaR3LOp8XsnED81Gy9+9ZDHN1F7gAKLc+9RMArAsgy79Xw922XXg5HTn/38H/+sMded4mgDUgB56XykYcw42eWSvPuQhaw9IEJqzmzDMtyk/m9PzBlqYjO7tDFOX5vxqwBvsUnNtFN+tFwDq3WyX2zTFwExDqHzIxz5kCoHmg6q8PgGcxnbebqT0F1TAxBIQAsAqGSnGTEQz1PmGXkENSrmanXFZ+q9xt5ZA7tOHY1RbNZtOunMfAGboQIBO0A0g4jnPz2eHhod4HhCkoNrP9/X3lDyrAR8KIYy4lPioVAWiug88Au/xAEPAjQSVgR7JYbzTFqAIIOeNb3/pWK+/sWLPVFjiiLxgeFUt55TM6AxeTvJhz0j/MmWgLeSXSaByRYZ3IWcxls2KyAFMAR78vHAso8F17fbMW1gOMJiBOUmCMb5B7AnY6HUk8cQPW/EjW7RxcGSPH7LWcO3OxaD1qv+bzahvHZVdGxZlkATKGsbHFPYZV62cwkqES49qu11x+J3Pk5SkOxs4FmrxEGFHVTk1Q0xSTKAyinCMtjrYAPscOOzaUjYk+7C2lTpQTOlBfJXMlX3kMczq0XMYBcuWBwswql9PVtoUp1AIj/9ZXCcQwJmqrlAu7JACwYr5guVzeyaaRw45cyRrWjb85wDrutpqqh6v1RqkllWHBZdkZJwG4kbSLzc+zHtmMaKjsDn9nc4HxLxRKFk+krN1x5luZHPVK43by8KGdnZ5oswP8xOYFILfdhY4mdwAAIABJREFURH4bkwy413WGVq1m1x6dnGgt+oqFJPL1VMrV1I3FrNlE5puww6MDyxUAyAMZVaEgoNRQNpNWriuMrKvbm7NkihJS3PM4I7t7odlsOxmvt/60UeBtGAyGXUtnXZ4vwJb5417BPMqBd1ymvfOnUjIIYy3BSgOQGcNJCSWWFM8G2OtE2r7UeAKSYEnMPdAqOD/2HLq90jbzD+UtGdZl8cx8futHf+2fXyr0+Xr5cpRf36+XsVh5ne945zfoc350gtgtGJC4PMppWLIKsM7E2REDtm0mYj4Infb9Eo1G+uqTXlqROqXLjxIgRhnrSIB1ErBHOWP4MQuAdVMyb13T0Ydu3ZkWPl/Hsmo+ttWHzrcWuI75IbqqNr4mAWvorC2CtmWTG3yGbDyOC2vLnWEGyG2w/iK3vyFgDbv2y8mCw6HhXFG0yM+jcPC8fMbcJ1EAa+AcEA4eUJUTsLs5Z3JWAYc+MFkGVv1vZCxpR4myc6dFrlgoTMAAZWvIfSTPUi7AlDgZDBWsEyAD2gCqBLlNTGricSuXS85BViUzYgpyy+Wy+kywTvDsM3285zuwNmtNOazCQPH77LPCPmhA1oxEWeccDq2pUi5xS2fTkmACKrnvkbmSGnnv5VeU1wdbCTP3jne8U4wrpUQAaRyMlBiZ7LWjI4FlpMaAJBCJ2N/zM/UXwIxM03dSpU/003c75js+UyoA6Tnm+vMEQ437cL1WF7MGsCf3UEZZ2nxwIA/gB7hD3sw5YVydM29CDCtj4kB+U5/JiAn2Dbk3+Y0aAFcWZ9Dp2djLQ7VBX/PInHAtO7sVjQvgkHxe1iAsH+w3AIYyMnzG8clYQoCRsi7OWCnhyaTdpoJ/3QNKIPVdvVaYMKS6acr2JGOqXct1+0Cc72EWhOQYdp5rcevF1XN1pXraNuoD3BzAZ2MEgJtIwyh7wGXgSgmxkQJr2203xbw6h2PmAQYYgFqwbDpr9XrDGs265XIZyYHrDQyd2pYhD1l5t0OLjROWyefkLs2aUg5rn/Fz+cjj8cCy1DtNO8a2WatrzdGP87O65q5WbVpHtVHdL5zWc5o8VQfywP6NRl1M9NERtWWLzo137KTh5MUCwlX+xpOdcy1swgBYVf4mlhQIpfYw4Szvubx0JXx658OF2O+DK1NDLi7nkgmTnI5h+8nXRhA9Vh43jsowrD5g9dlVbTbBKMdS9uXWVQc4s89JbfoETZQUt4+Uh+47U89uAS4Pe9YxrOsCJh8vPAWs60Zq+nP0eFdHtH687o+aAFb9Gk+DET8u8gPz1xtgXRuIbTvy89TBBkHntk2u/170Tjxe0DrlqRbD1vVXMX/EldZgDV8Qm3cq8jdW1/qMDECitLcCsPpfv2x7oZLd6MtuFh3MXdOCPHX+V3ObJ3VE4Ba8H+bZxjDmNcp0TAHPNO/R354I65ZfE3TduSPNYcTrnqyLkOMvB1gdbJt/TIbefuvadqfa4OU9dea+M/1n+MkAOc5gyStbM6eW8cGqDwRXdYgW0pawo2RZoPL40fG0nEoyIdMlWDHyMJX7iPELLODYJKV98NoDhcaU5MC1l8AeExkAC2tVYArWKg8jairvQpBODt9FtargHtYQ6Wi/P7JiLid2lN9pGTTl8wIMhPn0BXMnZLxtwE8bCbLZs3ffZDs7ewrAAZzkmx4eHtnD42O7f/+Bznft2pG9+c3PuVzVkxOVWul58sK93V25CWPMpM1sz+0dt1ZXixbzIFdWxL8OACEXCFt4fHystgGCgHVAGH11dVoHAoaAD/pKHiwBN2Cfc+kXyMttVS1XAT2kpt0ZxpbjAdnO9AiA4uqiqmYruaLeJj0bBklXjFUbC3E5w8Ysk4i7jYd+TzmThQJlZWiP3E2Xg6rlpK/2lT9KviKM5WgwEvDHoTkhWXBKZkmYEvGSey2UI23iCjxAPuzaBQRx7l63J3CueqnkOns1a/muK8cTF2gCtGEK5cyDmOOmIUEVsB4MBeLJZXbsLKZX5HOOLClgivstuaojgUFkuq4+7tjSKcY7LyDPehgOKJnTtHan7hhGjS1yaDaAAORxV7sVgy5vzLkO6tMi1cXhl3sCljSdSIvd53l8dlaz6kXVzk6rbk4wiaLeKrJuSuYM/DFzklzmYmen7BhWTMv6XYr2uLxc3I6pBSsXZzc5IxyCcaJWmRnGkvl3jDNjphJJ5F17dXM5FxJqSuAAVgF6AOtsllqtrm6sz+TDiHPPUnuY+rVsovgbNGyUcA1s0jSqF9Ycmn0ZYvlxvUa6CydnDyoQVUpJ9XSduVeUx+5TwPq4Jir8vMGQ6Mm2/DXWmi8JBjxIISWtPxuCsz/+2wBW3RhrApKrcraNFOxFmRu/v1Hv7CjnvPQx0aO6deMd7Ip240JOHSojnDs2EmBdMblLS9pceqwCJ4g+bBu3Ot3IWeO0O0EOW6SDBr/r/X0Ztrvs+l+aY7rxGM5+IbgeQ/u47ZM6Ur+ibSqsLPsyvzLm250oTxcZVv+rywDrVoB57XUvHjD/TFgArFs864LnWLomF4BlKIKdc+edD6cCQdiSh9tSwOq5AU9Yu5DvyxTIM/xZxawGl0EmlrSdoQMJPuPC7ycsKuCSkiiUkyCAVgkPsueSCdUFJZdQZkrJhJxtCc4BjIBN2DqXL+fAtW9QxAgggwWQ4E5KO3GAUDpjo74DYbpGLxf09OREzGp5p+LcgZEmy4Anb6lcxq7duG65HJLZvvJoW622QGNlZ8eqtZpAEjms5cqOADJy00I+J0dh+kY+LEE6zBPspqSSlA/x6qAyVr4sksCd/hG4+5JUX+oMqPT/+MdJ+gqM85hQjvXrr7Lp4AArHkmOXeXf9IM6rFy/k3w2XR3YpMtdZLwxUDo5cZsLro4rJU/SMpDK+MwYGw0YKeE+69XbVB6pR8oDWGlDmxAJZKYA5Y5coZEGI+1FnqqatLm85khlXJTY7pg+lqDqzFI3F/feNMZGSniexEoj3HhnpJoOxAFaFZtJLeA2RshXpnswngCr8Yic0abVLqpiLGH/mdt2ixq3fbducO9Nplw+Z89tlAAWYdKRAmuIR4yry8kE/AEMG/WqNcSwdqzbawv8ipFNuD+sbR+UO0ltX3WDs5mUNi8A+kiqhz2Xp53PFyG3JdF95eX7Yvlx1+YFO1ssFzxQ6jYe2PC5do36q0jJXXmZXp98WJycU9rcYY3JLM2rAUtuNvVVmQfAKswu8+BL0Lnn3Bp0TsjMYxw3KQ/WwWZTliaZTOsdzs1GAQBfYHk8tvIOBmdlscNsoPgbYLTJdbTqNav1ho8FsPqsKn0L/o4F4SvPossC1p/5mf/WvuCVtQk+C4Pr1B9TF/c7VeZThjVaaLltGBTt7G+go4KAdZ5hDWNXuXRMl37pF39hZhTe/+0uh3XZKyzWCD6TNwFaYW1cNmCfnHNZQLhFUHf1y2RttLp2gyDYJwCrHnRzp70ywLpiAN4ogHXpet+MOlq9VALz87UMWPVDdlXjsv5WmJTZWvlcCslvXf0gWz3jYd16cgyrG+HQ52Pg7ZVzEGlcfa8id3DYmly7UbG0q6EjOHHw9a9tXpIfuoEmQxjPEdjvUCC11UkFcTeF8Zo1V1o+y2bZRNpu5vYcGAV4UvcTWex4bIVSXmDq7ORUNU5jsIEWE8irXVzY9Zs3BUqrjboYRPL4kAnDxvIHAOKzPzCQAFkALQyib1Lk5LNJsaLkegJm5HI7Gum7uOLKxIj8zYwzRKrs7drRjRtWOTywBOwRDN1goPw2gCvBfmV3V9fEEEl6TF4jea84xabSjqkcjS2box6ok0siO4aFc/JT7XTremVQ40kzASf0yXdUhplmzLV2AkGAb3KEZNr/DOm06tV6Bk0OuMEKMq7gwLjAENdPXqfPzvFeo9WQLJvzIgkmv5bzMK7k4PZgVHF2HY6VH4uTrcHu9drWbTY9Yx236QVIo2xJsVCyYr6o0jUwuJ1OU2Azk8FJGBOhvkALwI/L8POPAUtsHHAumFj6Q24zUlucm2FZycMUceABVt+ROJnMWDwBM+oBj+HQSb3JkYTR7jiHYsBfzPrWgw0XQPPksj1yrGG9R6qNismRTHjGcYFs1USlxiglidIZHcNahKmETe11yGemRi6uyeRP4zzbV44zQI7vqaSNmFE2YFqSG3PvZVKu1iw8PGVtAL/1GhJ2k1NvPleUE/VL914WaMa1mnsCJpa1BDjk+6gRWDNHh4e2s1sWI91nTsYj3R/Mt59jypgzHupXl1I7Lvd4NIpJVs7cUKLGmSghkSafNm+5PEA4ZuMYxkpu02Fv71D3EtclN2fVEHZ55Y1GTWsahUSxvKMNG+4n33yLOUCd0O92rNYd2POdaM+YqHEj94Bk3N4zfx6w+udhrrUW/Hs0QgNRGNb5fFX/ng0+m58C1giDHbJlG+1bX4dH+ZJgbrYgJlsVt2wDWFcGjVGDpBUnubJAeBIRLYvEvtqLZP1gRQX/ywDrdAimbc07fEZiWL1dv/m58Y2ytCfoBXSPZVTXD9Ulml3N3rl4/Io6sAFgZe6XlVxbdw8u7e9GlzF78LK1qB+1baTAC0DHb28xu3cKbhavfJWyIzqgm63160L18FcU0Bp5vaycj+CHDp2FzcGl59obbicJXXwtANb5adK/w/aVV13ccrZ1/nkkpdAkb1URs3v5/fbqqwJYYU2mH65e7Hy6V6rYf/RN3yE2h5y93UrFYomEtZpNnaZaPRf7BYh69PCRmr5+/bpAK0EyZWgoMwIjBcNH/cnTk1M5mwJ8fYCG2RF/CHwJkAnYYQf130zGivmSGFAAL3JLGDEfHDbrdYvDHuayNoqZ3Xn2GfsPvumbrHywZ2PJlBNi1FyZFGSgTsYKYFZdU6+WqQ8Ad8sVa6rWZlfAi3YA3kh6AaA4qvLC4EcAmpdXAsbPG/XzbAn6J6BTmwoOkAK+uE/8zQM/IPYDc5+18d+fBMZe0A5g1arymN7jk0cac5fb6+TWvMSKw072YYaTNuz2rd1sWmw8VAmS4aBnQ/IU+x19D+AFWLREXHmd6YSrlcsc9we43474SEZEvqzZvwYcfpH9+vPH+/qeV8PT/zdtUiomKF1WmaCAW7VKBiMv9x7yvvy61WgFcp2RE7MOqc/qQBb/ZWD7XZcjDcgEULL54LP5w9i0BrDYce8+AZwO6G8PWbBz5QWwAcopl5JIZyyby1u71bVmpy0mGdbVOV0DUhMCqTKt9dYGjP5oSD9w6t2xZqNprz04tlanI5MkNhSoB5wv5mWWdf/+fZlW8drf2bHrN65JjdBpNzSu3NS+ioK+c08A0GGSuW7WtlufrlQVmzX+mmNuAKwYcuXybhMFJ21YV+oTI51nzCjTo9JVWl/OkZqNB9VZLRWtUCzp2n1XXt/sDBk/jtPVzsCe714OsC4ARO+HPij/dU/V2WeYq8XqSiap3E+ETIxtAasescR0HsP6a7/+K0t+EZ++HRyBsF/CpyMUMgJv90yXgrsi6+LTqwCsywLZKKxrUEoXOci7qtlfNzhX1U5oMOc9juZASRCk+H+PClrDurtsfH0HVfdfP39v/YBMnFcDd6UrZO3kXe5X4BKS2VVjvrZ78wF+lAmcfmfVOE/W5jZNzD/NlnbLC8YnAGJ7wDrPzjFv2r2d9D/qhawfn63v27Xz6Q/UbB/850qU+2KldHkNWAwOlb8htGzqfBC71Vgs7ccawOV9vLbN0NMExjRwUcsAa3TgP52zCREaOKne8x8V3k6Df5z/2JjgUTmkU09xyqxOgY1rh3XtpKaUOHFgKeqLI4/2rtlf/p4Pir2DfcH99+z8TEEuTqVOQluwhMXsC1/4ggJyAnBYHBjD/cMDK+1UrIn7aQJpZ9/uv/KKSshwzt2dXTFMHIukE7YIICnzH89xV9fhlcBpNVzuZLvRlEkRMkSYHdjf8u6ONTpte+7tb7X3ftv7LUM+YzIlpklcqsq0uNxbgE1P5k8u/5SAnyCX+qT8u16rCQjkC9TEJO+xIbDqs5gTEOAFrLBUyhf1mJ0gUwrY901sZtyC5VRLjuZUVhgErrzvgxP+rvMPh3Jl5n0ACX9cuZ/X1DfAN/Jg5ppzATxglfVgiyVs1IeV7FoqbpZJJV1pG3I5R+R0whQi3U0KNEkGO4L1jUv6HRv1LRYH8MOQAtZdfVP1WQZCgCMKlrLqMChyAT1jzLhSRxQWURJyMaucy42ZJMTAYdxwBbSdmy1zBcBuk7Pa6lrXc+cdDGiPEjmsDZjinsrfcG6+T94qgJC5ZLNi0HXzM5BD9UgyadrDCGpAWR7+xzUPMXRyhl1slDjJsmPiyQ9FqIw8nXq+6UxO61aXP6RdpMVOottttQTw6g1k026TJJWkDmrbTk8ulPtK7VTmB8ftXMHJg5lHFQ8aU3ppx569c9tKhYI16hdWvbiYqCiQPjfaLblmD/quXi0sK6ZXWoNjx/z7Unu3qYWZFSWjcpaSgzZFZamNXLByqSyjK7dh4mrmTiXmgFW3UZAv5mxv/8AlNHtr3y/fxOfNWtUuugO71/M3xiI+bRQiBX7YJ4oEbyNy7jRhTvgcIum3arG6DRtiLz/1b/YU0+fgxz7+6zMffehnfs4+97nPr+x4cEPJf6Y+ZVijzfXjCn+jtf41dNTbfMDqYYZ1P958jkvwppLg+SGZD0yW/XvheyHyhyc+3NHjm0t0bRKCBc6x2PAyqfUGMVikPs7mrLmHqALyCA3NlwoJMqwz233bMm7rrmBh2JZNYNQOrAdkfpfWAoN1fZ+eaPHI0K3S7RbnlPCcBaXhgHXdOK0fn63HZePLm/1ChOUazpNGanf2ul/PgDW4mJYC9LkVt2zOwlaDPBCW/QqvAf1ht8TsqnRHzLK4ekfvC9AAWGccgb3gz/uSzyCukwKH3WI3Dq/bD//lH7JcnjqX1Gvs2dnpmdggji/mcy7Xrdu1c+qd4gwsJ9qBmL033b2rGqnZQt6KpaIrldGDsWxbPp9TgH1xcTYxcYExorbp3t6u7e+5Wq+AYmSOyJFxqH302kOrnp0LxBKkCwDFxlYg8C/m7eDoyA6vH1mmULRkCrddx/ZIUujlRApgCJSNBTagxbj/nREPLJ3LLfVdaAE7vpzaz1kNlufxc1UZH77vB/zBwNavpcp7HCdDIBxdPXbc/46bb1/R4IAHL79v5LD6Ls+ckzxWxgiGWtJPMYOO6XTSzrS2XSXYBszIiIhyMVxvzxICljCUHQFSNiZgqlX/lP/JHKlv4yFMIlpc6qMCVB1YFWilrqscjWl/+pkPFvyxBbBKYtt39UM1/gKEQyOxE5dd/YbG+OPWvr+J0e9RKsflkopNHPVtANAGEGNIxflUu3UoAygkr5hCOekxZZCQhcO0O3acdQhwpH1YVtYJABVwhkQ8n83pujUfCccWA1qzhaIVC2VvbSU1rtSLhVVFWgwLzaYCZlBs1IALyauk3+1Wz2rVhvXp53gs+bgY1J4rSwSA77LWMhm7cf3Inrl9y/LZtNWr505dQF9VXqdo1XrdzvQeucvOkCsWc0CU1ewDVp8FRI6NLBvQGo+PdZ+S9+3mCMmwA73IlyUHHo2V9w2AdzmsI+Ww7uzuSSLN/ee7UbMGGTdMlxpD2wiw+pJ3PdOCciAxpC7NIOw178egfHBtbLmNnSC/GhJNTk65DWD1vxzMZX0KWKMFeE8Ba7RxsnnAOvlhWPL9qwCsS3fRI/Q5KH/YOuiN0M7KQyIFr1fVSDAcDC5r14ngWIb9fZtezMsl/X8vSE8iAtb5PjwxwLp0nt4ggDV0crdbnMHg3+PPndTK/2Hc+LSz63O+q1vfuxv3w285vD9L65QudjjCrRTexjLgOi8T3mhMNl7b4XtLm0iDVwPWWfmxjr0kYA0qR4Ankyehd+38hwB3ahDo1Vn1warfvj9W3mQDJn2jpQiTunDI7Ru37Yf/yg+r1icBK4wm5V5wv4XFu3XrpjXqDQGm/d09/R2g9NLLL9nx6andeeaO3Xn2Wbv1zB07PDzwanK2BbDJrSOZDwbMZxo5P0E84BbAygtZMTl8gNbzk1PlzJLPCrMLoATQtHpdS+ezdve5t1hxx5VlwRwmlcoqCIYJ88dQ+bj826vj6C46pnZPz8/Uf+rAwvgC0n0ASh9VZ9RjUf9/9t4E3LaqOhOdpz+3BS5wpbnApbFBFNJJULGw9DNfxWiZl+RpSUwKxYrPNmpUolEQm4oGE/NIzDNVGjX6MCAoBEorEo1WNFL6omgAQUTp7qW/3vb05+z3/WPMsdaYc81urb3PAXQvvss5Z++5ZjPmmHOOf44OoFNyoQqABL3FP5X9bznfLR78LQCWzFdt6hApp4VgvCfmwfIu99Kwv3AVYGnW3HvvvaS5RKAe9GPT5o0EgiRFEEDx2NgkATIkNgF/jQLUkqnrnBkl82EE9eEotOSfSoGeFs0U/EDHR8lkGBF5ewagFVpNmNxaUEl8iYsTpjF8QMHBpOkDrckEl/0/52Ywj5wqBZGKWaOMqMbQ2jJ45PsfACpoRRdp/jiQDvuejo9xyh5oR/fPIG0Mgn31SMs/sszRlPEPbSzMIQIxa6NRN8AM3ocvKKI4A7Thqdx1RoyZm1+g8nU6HdL92nFhnJOGIhbZqMHwFyUgbf+R4wBFal6hPL3Q6i8top0x0tof2I8UP9A4c4AkinY9N8sAGyBtZMRsPuggc8y2o80RWw+nse35yYMEWOFfLSmc9h2YJQ0rwC/MngHiQU5J60KXOaT55py569ZPE2Als2+bIgfAmKhNG84omeFPIacrzImJx+bNHPLx4oJhZZl8xDds2lQBVsn1SxGC9+83s/v3mbmRcfOj2QjItBpPvdHw/LU/7EoBq781ynqXPnQBrA1TfWOGQZcKD5ghYC0kFEyC5RZZL4+QplU+61fDqgWRhlyoOlEsTBaOdaDF2u8l3ZpvXPGHG3YAB90qdmsu9pavYaXqOwLWyhxY6hCpI6e4azukSlC1LwZpoj8s7UD9To7OrUBIbnyN/jcHmFpboerD/a/9Eiuvm1b8VEafTrRp1Q8ZcVl/NH0afStq1y1Uma1G2KpvwKrN6QuFm9qUtmBAXpHOgLVoHcomYEUnv21FQwr440xWrYVgs1OOmMvbi5uzFUABkXwBunLWRMH1Yow5cftJ5lXnvobMAenf3Jz5yU92mbvvvttsOXSLOeG47QQkkXrmMVu3mpkDMySo33XXXeb+Bx8wx24/jvJWTiA66fQUC9QwzVxA9OBxswnmxACuVgsGv1EyebXpbdBvmAhPjCGoz4zZv3cfmYj2lhgMAZQBACGVzbqNG8wRx24zWw4/jMxBKa3JEtwxORIx6kbEUwDcQ7ZsMdMTHGhJtJnQ7t734ANmbnGBcr7CBBgCvDxifittEnC//34C8ccddxyVB/gQIV40jlqDKiC08tGDVtL2AWcFmdoSyOPIo6LBARiUeUb6G4wZ7eLfHXfcSQGDjjrqKMoXuxW5OzdusHk3md6LS8hRuUwaVgQfmhwfIa0igOIIwM4Im1FCwwkkv4ybhN6KmZ4YozQtS8vzRLelRYCXObO8vECaXATawgMe4yA9AK+s4QfIRNv0PcxzyReW82QiqjRpRmmM0MjPUwAoACO6PKQ6rLYbKZDIjFjC90Oj2TOL8BO16VZwgbGysEj/KG/sKEcbJl9MG2kZ42fz3lEzNztP+YMR/Ig0vADXtI4AGq0FNc0B88/ICJtCL5B/5IiZnEZql3FzAP6s+/kCZnwM+U+ZriKULy4vULRiWBTMzeGCA0AZaY8AQ3luQLsV0HIUQHWT2fqYIw1yHB9+6GFmy8EHkeb2/nt3mPvuuZf4HX7V8KVFpGGYw0PTSpUBsK7ADJxNwAGU8cC8GnyMAE6wauCURwt0EYGIx5zTFy4DkxylepTnkc2IDa1v+KoDMCMCN1I8wf8cY0R/xMcboBW5cZHW5tYDpfIFWw4w5et9rD7N4nt3KPBSSMMqc+GdWHbPNObvPZNgRAm+6cbvJyUUrVmlvbfXM0Mf1pxQZ8+7VfKIK2v9UVQKQZewQfHisGY3gf7rw71fwJojjxa6fYG6k5Cba7Dr9wUyX9eqw+81G1wNk2DQOJTqI5j+I+IcGLrpY5GUb0wrfUn5Ht6elKs2P2FgkurgQPi2aDxFhaquhviH559n6NENWOuAQz6bxoIu6c8rLWEx54VpHwu1EQrEVMQnxQCQV5x+kvupSDHN16iKHGDVZ0Q3DWu8r46WuhqEvZmzkwthVIMYEpo8wNqPdpWE1Z4xxx93gvm9c15JwV0I0N13H4FRaFMQvAX+d0dsfYw5+eSTSfCFxlG0kt+76UZz1NFHUW5MgFI2bYVv4gRFjQVPAIBCU3bQ5oOo/wA5iNqK9Uj+lwsASYtmep3Nybm8Yub2z1CeVYpSi2it8FFcWjabDjnIzC4uUIobCNWjZtRMjq8jzduBmRmz4+67zZ133kHmzE972tMoONS6qQkzO1tHO0U04/0EwMdJAwYfSGjoKIUHIr9a4IjPkNblJ7t3mwP795PPrU4ZJD6mKA+NLcYsJppkCmyDX2kfQ4kKLKl7hMckWJBoZ/E3wCPqhaB8P7Tdo6Pm8MdspX5DuwqaShRkXCLs23+AgAyCCU1PTpJf5MZ102ZyHBGO2cx3jBgPIHPBLBuYtwJILBmk5GQAzalVDuzfTb9D6wiwgouD6elJirrLZtIMmMgsFSleJqconQ4+IwBJiBBNsn8raIuowYhCPDezn1PnkKl7vQrhB8oAmFPe4DICgJUCY01NwMaXfEZhtrzBRigGfwjNEBka0W/FhBomxBTUCdpP0gSzCRfSzkAzSWlbYFqM/iPCFPxlrQ/43r0HzNJyz4yNT9BPAFgCrCMTFHQJfrAA5WSaSmtylOh/4MAMR/KdZ3CMNsAzZBBNuW5HzUmPO8lsO+4Ymlekhtq8aZMZ7a2Yu++8w/z4xz8Gg3j/AAAgAElEQVSiNbkJEbXXrad/9z/4IOf6pZQ2MAtmoA4wTRcnpNkfMRs3rDeHHX6o2bhxnVlcgrZ0iXyE4dvOlgiT7P9p5wbbDNYzLj4wz0gfddddd9B8b9y82Ryy5RDiaVzaYC/AuLD2N0xPkQ/rrfttJO2C84QubyzIl30stQdLlf1qWEUcSwHWRvAn27je/6XMELAWTPYqhnApa/1RVAqANXfT7H+/2oCVFmZE7i4S6NaK/u2wQZ+9Cje2GoDV72jDFFgLwX5QgEDMUB8AE2DV0bX6pEz29YHPUx6wBk3XNSDIdjpQIDgOH71E0EaoOvuqnp/koVhExzxtHABVqBmsEXYbwsUveASYxoBrRYeiMUuf4ms0ZBbcL2DVJntxquTnI7inRngt9HGl6FVfrjVgJdNOG222YQ2ifB9LfVdDe6AM78TtJ5pzXvwyMjuFhgWRaCEg33rrrSQQH3vsseZxj3scBVqCPyD6tu/AfnPnXXdRIKQjjjrSHHrYYRQ8Bw98/fAeBOAf/OAHBH4BLk954hPNkUceyflNEYxocpKAIOq57957zbajjzaHHXooaXmRMgd5Uilf5aGHkdaINGEIImRzj05OT5mxHgT1jaTNhVANUIlxQCuJfosvqmgyYfaMlCIT01McxRdpQHAxAKBiiUS+qjBP7fVI4GdT1RUyb2ZtoXsrKWbAzj4gGnF7NgiokoBN+LuO5szaG6mXf18h8AxN2fT0lHkQvsO7fkLmmgQTUb9NuUNCvQVfYqqM9YngQAiahcBL8GcFAIU6utdDCpdFs7I4b5ZXZo3pLRgzIoGVEKSKI/yOwxQdelgy/4UvMYw6Ad6WzcjYOAflGUEuWTZAJh9aaNcX2FwXvqYAxIh2DH9KOJauLHEAJARnEnNp0AFgCNpRYKmJiSkzMQ5gzOlYAPQI6M4iuNEiB5EaHTFjZIgAMAxzWZjnGgKI6O/8/H4C6csrAI0AeMb0ltFHjvqLiwDQEDTCQ36sMEceh5Z71ByYgfnrjPWHXeYcxaNs+g3+R6Rh+M6i7zOznAYJwZfm5hbN2NiEmZtfJk0rwjLjYmHjJkTdHSE/WQT53HTQBnPXjrvIxB5BsuCjfc/Oe0irftCmTRRxm0x3p6bI5BhmwaRVXYJ5PfynRymgE3gBEb1hao0LhcO3bjEHHwTTfr4gQA7WyQmA0oNoveF6YkxdrMBaAFYRP9n1kPnJgw+YvXv20IUHzIoRtAn3HOgLLiYAdHEpRAGYeqPmh/vKAStZUJPfbasDqKFoaPqw1qsutZf//d9f4WyBJRrWCjTb9Y51efkVn25zYP/Mlu1XNOxMOEl0Lf4nehLFbEY24c6NDPBFycOaqnKtAGtKs9qXkDtAejlVtdtLBtCLdIOr5cMaEt6qz1oCVrwnt4cDIEhZFdl5CoG+5IpofBnSXPlR+8o6mygVHYe/3WUHTI1o89DivmarDoPEGDBseyC3PL8VMblf/h4TMhAQAD8oDSvR2crsmjqxVDdZmhRNdxyspzm7usUIFKvrdMYRuWCMjiPJxzxHjUsUx5VfE5QrE5/HOO0QXGjMTE6xVjJ3SUu8IhQgpqGdiz456YSTzH95ySs4Rc3evaR1gYB8/fXXG6SxOPKII8yJJ55oDtu6lQRz+LtBVF2Alm5lxRx08MFkJstxVtn8D+ahMB+85ZZbzP3330/gcfv27QR6tW8YAAk0cvTZ8or50Y9+RCaQqE+i8m7bto00paJtRP3wPYVAD5NTaPbWr5+mYDn33Xc/RTI+7LBDzeMf/wTS0s4hKvH8PGnREGUXwXigDYZsgwftkMnx7CwH45mY4Nym1sxawCp5Cnr+eUJ3STHjB1UiDaj1YxXayPxqkMpruY7curSC3KfIL4qUPBPmoYd2kfYb9JPUMForKybP0MJRveSH2yNwB80hwNjExIiZJJQHIAfAhbQziG4M8Aa/VEThhTkwTFx7lNqGAjcRmdh8GD6twKcjoxMGXomcPhD+kijBfAWYi7pJY00gBRbICHqEfkB7ukR9syZwxJkUZZeUkkgLhDRF8EflXK1IkbMwDxNpmBPDTBnRidEXgs8GFs4AtwBXrMFG/TBphgYUWlt0CxcSiK48YdZPbyBfZgqyNYGAUzA/FhPmOv8vgCYuLlCO0/NgzbFfOdcN+sFKYczMzi2aXbv2kPYW2ubRUWhmYQRszOzsnEE6JvilwtT3lFOeaDYdvMHsuOduswE5Uefnibx7frLHRrRm31o8pAXuISjZPoPo2cu4DIDmdwLrforWH2mPR4zZtGm9OXgzfLKRPgjTDOA+ZzYddCj5eaNtgNy5hQXaO5B/mPxe103RfP34ttvM7Ox+Mg9fR+bfo2ZxYdnMLbI2F5pq+P5i3AeWR8yt+2y6J39nDR2O4Et1+R+zemtUZd/R5WnMMDmXdFP2pbaA9cYbbkrum2ISrNfpELCWSX1rBlixGLEp4iYSh4K+BYx1FQeOOGTjljOmYi8ban+lqjyswsTWT0QOBP1TWlpLDat/W86CRFZq7o8oJW+vWRdiYKoMGPiCX8nQUmUa2lbxY6XACM03tfBfBVtaS+2qI3nGRtYfYE35sa4Kr2Z5L1uACJEC2VENWbbqeIGUOWoq8iF3toRzU9t+ugLdN2fOitrVfStrh4LbJIomNZTSXFHfFMjMlC/XtDYnpJVFTKMf7gdBM/WGGlduAFh7RqbAMK/Vfr0VyGXTYXwP0FZyRhNIijDd1sMeY8797ZcTKIRwTlqjmRlzw403mptvuYW0q6eeeipFu6WgNkvI98npc+B7SppOaHkooi//FPAFkIl/AH+QJ1jYZ20e2kF5AaaAFPCbRdvwLwVwBohEOYwT5VCvRPMlE1yKggtzzx4B0dt/fDsB1uOOPZb6LO3Iu9Q/gM4x1mDjgQAOGUZ89Rg0cc5Q8W+F7yFZ0ihQKWBVA3D5rAafNrgQzEoteEWbMmchWYneHWP/Vs7/ibyZM9RHoaH4zmqALHlBlxbYr5MCSRGwg6YTvDJu09ywFpUjAc+axYX9ZpyiKS8TaAV6miSwzL9PALWSFpcBCthyhbSr4HPW9NF9g7hh2RQwMJslkAqy4Sc0rNDswp8WwA+ImEAZwDU0n5SY1ays4B9vKJwWB9GWOTgTRTIG+BUnD459RO1zpF7W7o70EPAIZuSgOwdRmphYR1F/pyanKbovNInQGqMu+NciWNL8LF9uMEhlk2H8DTqz/y9H8MV3oDGA9lgPqZyQL3Wf2bMPOWOxdmFujqBSuOCZJy0oNJbwqz7+hO1mYWnW3PfAvWbd1DRdLkyMjBmYNHMk5jHSqsOXHD6xyD+MdQDT+t4iIiyPkL84/FEBinG5wVGF15lNG9fRxcTEOHY/vgyaWrfZjI1PkoYV2tm9+/eTZhymwDAjRnoqzBXMkUGHddNTFLUYQB7+vHPzi2YUvruj42Z+gdfKvsWeuWUf+y4HH981qqOMpEEu2qFLI4zZpn+Sz/wd3G8+pmHVa1ePQ/uv6jU6NAkukVvi8QnL3i4ohRsdOPPjBlI27F/4hV8wp5xyivnCF75Afi1/9Ed/ZM4880zz13/91+bKK680Z5xxhjnhhBPMN7/5TfPDH/6QWgEj4SbwoYceqpzxC5ofWBENWEO3zqHPVguwhjSE/uXTqgCAttR05Ku2YKdtY6HyTSFU728pADWY1rl9f3MM99Qty+6rq+m46vWiSKiX7bu0X+HLghRtK74dBLtkx5QtQF3tBLSTVZeBNaFT4/KjU2RZDVLjgJVNDJszpKxFqy8bc8XUst+neCRP9zZrs2ivy4FQNe7BznceZPrz7FC/ej08gMblRtjumKqsNGcewJRLEPFjbeO/il7F6H/UEUebV77s1aQplTQuEIBxhu+8Z6fZdtyxZuthh5MZMAAcwLT4/kGYhxklu6j1zNQk0qswCBEAK3KBaAbZzJNBq5jKUvCc2bkqrQzegUwCUIrvBPiKJhRgFlpQCbS0MM+5SCH8w5zzkIMOJtNm+OzBLxHfQcMKM+DpqWmzZP0J0b5oaoTuAInw20P/UAdpOleWadxyUSBAUYRZAcS8D9kgT3ZPgpYOdUpgJikTMiUWnupZm3upV6zYAPy1AK1/B96Dxhl+nTBjxgO/1zH+wkwguNIoABw0hwAhxoyNLJne0iznSrWRf+HPiNkkngWoRVQraE6JtVmDixIwnQUQo3EA0NvNB8GRMGYCrEh/QxcKyzbFzrJZml80yLMDk2e6wACvLFsQPwJz2xWzALXoCjiW0+FwSlAAWwaS0PRyehvOT0r7mU0tQ8GboD1GvTYNzOj4JIFVaD4RzIn0wvDfJfP0HmkYYao8e2CWzF6R8xX9goZydm6GAo5hjGzaypcP7Ju7Ymb3zpheb9TMzkFxw9GBoXlFwCSY7oJ3cNkBPjpy21EUdXvfzG6zb99us2H9er50gX/uvlkKaAY/VcwfgO7yEl+c42IIZsjowujIuBkd56BJgO4wVQfoBMBcDz/wcaQJgv/3vBmfhAn9lFm3HummoCFdpIBj0HDDNPjoo44wmzdvNPfdc4/Zs2c3abNxWbFuHQNW9APjoajJ0M5inc0vmD0Ly+aWmIZVmNj6yjpmQC0FtpBMpvOwOoYqiUA/KZNgDU6JwxPy3BCwlk1gXHIpez9aCoto69attPnjdwDS6667jsAmfsI05w1veIP54he/aD72sY+Z008/3XzoQx8yf/VXf2XOP/9886IXvch87WtfM694xSvoVhRh12+88UaadJgVwRdmLU2GU4A1Zja1moA1ZKLnT0aRINfnPCdfz8ulq9m6o27yBTsN8Eto2aWjIa13rB4flKypOXCreWqzZZQJ2UG+LcE9uUmhOkr6GydADji1N+fUoC48gJQWrtKwxugTHUp/gLUCVV79TXPgkonLM1yO7ppyRftctkkuoM2/rRhdNZVsJ0n3urdZDWthPY01Y98L5nwmYTSuXa0CLtlNUTSAksMztcx0d336nLD9RHPu7/xeleIFoBDPzOwMmQ8imikAorgAQVAHcJLAS1prSjkbEcEVUYFHRsgcEnskRy5F0BzWmAKIwioLJsgCfgEy9+/bR9+JdRfeEastDtC0QH9TapdNm0hTin4g9c3efftsyo4p0gRTyhJojMfGqB84/2FaCVkH4FR8hDFWkVHQF/wOgIyfBNAByOC/aXOlOlpNS3RtnqjlDLQvWlLR1koKHdHwogp8RpF+bZAp8j2cRJAjNg1lDR+bF4uGTz6v2rMaUIxXeIK9HDFATlGDnwAlKz1o5QBoV8zIyhwBHJoHAqnwHUUaIs73CTNcArBAuDY/K6qkNDej45wjGBph8qnF5z2iOwI7wbF0ZAVgGIGdxknjizypgKGIYAsNJ+AjNHcMCqGhH2HAC8A6smJ6I8tknsx+uouk6aR0O+S6CwCN3LMAGpJjd8WsIBgSPmNoypk+R+B3y8GTANAXbCqXEfJ15RyxKzAhJlNfBqWk1QXNKMgRa4RJu2fnAia6ux/aSyAYwG5hHt9hIQOo8iUOB4/ChcWIOeaYo82Www41SyvzZnF51qyfWkf5ZGdn5sz+PQfMrl27zZ49e83+fQcIiEOLissWuvzhsMpEcwA1aHcnpiYpABlS5CCQFeZzanLCHJjZYxbmkAcZeV/HzcaNm4kGMwDBy7gQ4Mi/xx+/3Ww55CBz660/MNMTCJrVIzNp4pEVjN1Qbtvx8SljyPcXGugFs3tu0fwgFyWYbwvqbanDxX4o6BL6T+bYNvVUybV8A7C+8z3mpptuDm6ZAlhD2tchYM0Jc/x9iTRXVpMqhY0bZkDYOMHYV1xxBfmaCEC9+OKLzbOf/ewKoL73ve81v/7rv05AFWU//vGPm6c85Snmoosuot/f/OY3m3POOYc0sm9605uoJTDWPffcQ4fMWjy+SbAjMKmbT/35agHWmLDi9KnMNnAtSFdoprgaXak3NV8rnQoi029PfPDJC437EtO26u95/+Xod2vyZIX5rr3oBgSLAEhJl4rHFSkoICDRVnsQk+9UDrBqfmrs4H0C1tLF6gO7ikT54RXZLbcBrA49UnyR7Vtzv2jstbF9tRBoZgGrnMrBcTSjObvnUETbSXJuHWyJbv59Lb1yIAZoA1jrF7Aes+0483svfaUNcMPaTOQohX8sAAHSyQDEwsoK/qWHH3aYOX778VXOUaSOkei3FN12eYnUcRw0iE0o8Q+yAIR9iYcBwIp6xfRSBNAjjngMlRFwK2bAorGVNCqieUWeSWhCYTbJUVGRV3WF/ga5Nm9ab+bn4du4zAGgDj6Y0tNogVT6gHnC+3gESKM9orFyL9JaGR/AaoGX5tOakGL8sD5DfRJxWEx7OVUHp++htCbrpqqIxFpTje8kfyuxoJVpCMQuL5FGEial8qAv+DcFR1RoFG3kX/ixArSOIHXN4izlvIWKEkDZ4jI2gbXaVqqHjjvWMgLE0VKq/mc15qM9CtZEGluANEq90iMgDFNgAuvseWqzyLE2mviEgDaCILFJMEAggir1evC5pMSw1m8U/rVjZszOB7lw2jOY3+MIw2QiTCmEAGxhbszR4hcX5gkcw1cTgHzfnt1m544dZmYvTKPZTJ3TFtlgWxMT5CKHfnL0XdbMkin57IKZ379AIBxphQBW0TYoBx4kywHyt+SIvduO2UbRsPcc2EV1jdnMrotz0KCumL2795nlRTYjpqzho+Os4USeWaIr/L0l4PGY2bBxg9my5VCS32fn9pM/LDTpCKyF1ESYt8mJDWZyap0NuoQgUItmZm6eLgu2bz/WrJueJnPghRloijlQ1uTEKCyb2SR4AWAblwkTrOldWjIPHZg3NysNqwPuRLMqTChmPyWygFfG93slfTtd7EDrz5NeIn71C1hlfEMf1rJJHChgBfMDqGLjfsITnkCRAXEYCUAVjenZZ59NZsDQrgLECmDFZzAJ/upXv0oa1d/8zd+kiIJf/vKX6e/3ve995pOf/CT5kOCAQP3QtOLfaj+PJA1rQ4iy6fX0Oh6Y0D9IwmYFxkE1lm8o5ZfYby/EH7WajwxY9dtbU+1qUkDunxKxGnKAZCD8m2cD271AQe+jkCYp608apG2+UznauCBFAt3Eh9Kcg9y23+wj+qT52jEH1v6QxSwTvkzSe1hxVW389TPAMuRu0dhvQ6C1T8Dq7xVhXJznnTq9Un3bIq44kovTv5TQWnvJvwoN3CAA60t/579UQAhaTAAqmEBCgwOhH5/h4hm+lFsOPoRAHYT48TH4RbJ5ooA4pCKBSkzAKQCAAC0AAQBimBujTtQhYIBygC4tkTZXtJ8oj3IcSZZ9CYVOmAvSiFrzYdZcshkmC7MUkMBMT08QGADQAODetHkTmWIC3EifRUsp4xABVQIfUTloWi3jSTnhB9Gw+loZNjnl9D2Qg3bu3El9hvwFWQnAXEylpU4Cb+Q3yg/Kowz+iXZPLgLEpBpjnaDgQZwShi8QOIoraeLJNBRmsD0y9QRwBaDswcwUwBLmtoT6YIIK8CppWBDNeIJwKqWasZrVJQqUxfVTQCIASwKxnGuUIhKbZWqPNOrgBxsNF+jStmTfl9Qvdu4AaVeQF5YDLvVWANL5EgiaV8wt0tKwWy3aZbccmhurdTXLiF4MBS+iBK+YZWhMLegG+J2f5QBOIDPmB+lyABrHegCGHDkY6ZaY9kgvhdRAPTO/MEeaPZjBYy4O7N1vFmeR4oaDMkHLKybNBCxXemZugfPOIhrvYYceYkbHoVGeMfNL8+TXa1ZGzfIia3gRtGluBv7H8H9FnykWGfEetMy4RIA5OzTR0NhvOmgzmfLjdwSlmjmwn0y7QXdouKER3XLI4QQ4p5CLFebwFKgJNES8mo1kZrxr10NmZu9e4hG0Ay0rlhHen0WaIjNGvsqUo3alZx46MGf+bRdbYuARCwWeAxdC9iMj+BpWzCHGj6BL0o4EQvNNe/V5EAKsN974/UbQJX3ZpC0lhoC1zSk/QA0rDjdoUXEjA6AJ8AnT31e96lUEXi+77DLq2XOe8xwqc8011xAYhWYVABafwxwYZr/f+ta3yMQGvqy/8iu/Yj74wQ/SgYDfcZBeddVVVBe0rd/+9rfJ/AdBFVbzCQVd0u2ttQ+rb8YaFCZXkyBd6s7LW11q9d7JNyLCN22IlpBtQEKuk6G5KPFj5UOa/l92vZfrSOn3eZKV1lQ8Fzl6J01tS64+0ZOicaW1qzKgRwpg9c3MRZiqCJ8dsxSIEdGvoEajWmaIaliL6J7tZNJvOMSMDY1hjGOzTdcFKH9k5J69wZ8DAKwN82rGRfbRDThfOCPVuWxZ+cNBlDgfZKAukgNrjSvKAuxQmo3cIvWWmE+TE094rHnZOa+g+sQUEiCDNF+9HpkGw0RXzGWpj0gxI2a1EKytJhXvIzNlpabzot+iToA3aD9RH/oP8EsA1Q5bg0GtvcTnAs7FrBavwCcPWiPRjCHAELSa4+PQ1HGleE/AHtHa0ts3r9Vmt7zPq3Qzyr9YfBg1QMVn+n3SLNu5Ed9gyEvoO3LbIqepBsC0JC0gRyCdkOYWwB/WaqgDc0JmzwTUe2QCOj/HOUbJNLvHqXNgjs0aSgaQDP4wZ4tmFIGHcMGANCg2EvByj81gKbYuggWRqSjnFGWLJ6hLBXKyvytpZ+nqAHUB2LLvK0AT5pVSB5GSFEAZOWFxAcAaT4Bdjgpsr2RoA4NvMfuswg+W+1wH7Brp8eUBASUbrFbAO94b7SEK9ARp+dEGfGKhHVwEAAZ4JR/qZTNCpr0r5A8LwDhCgZ442BLlACYza/aTFR6CWTJALMrN7J8xM/tmjOmNkh8utLvQtAKAkq8ltIGwOEB6H7p0gHk5xo2LlmX2MTZjZnF+mcAvfFgB1hcWYSJOjXJgKwLcrErGXCLi7/oNG830+mnWnFL05WWztMA8gDlBIC3M27rpjRR0CbPDEYU5qjPW3dath5O/7u7du4zBuEZBd4BSWElwICtKX2ujNiO1DlIQwST4+gdmqp1KX1jR/kJzyWfSIACrNCTriC5j7AWEANUugFXWnKx1/ZO/qw9K1D/UsJaJmLmr9qJasOAQWl58KQBCoTXFA1AJU17RouLnJZdcQkGXEFBJ/Fp0Q/AhwU0hAC20qs9//vMr7SqAMAAu3vud3/kdArh4Vhu0Iq2NHCLVsa8O9LUErKFJ0bJFyULWma54+1mDZ00aCQhl3tDksNfC6Gr5sfobaw64BrWrPsbwZVd/6tpikr6mvr9JzcnExUCk3v/r0QQ1fyFiuqCsCzmCGsfgvJTRK2c6Gjy0Y7t5UZPpQro/Yk4f3Geqgzh3q5A2b633WJeIpab10TnM0oL7JZdOxRcnyXrrL0PzGr1sDNYZbkguE1AXieu2IQjvFPQHao3GoxjGVotzDAJnaUobXaUfLfjEEx9rfu+/vMYCYs6Piv3twP4D5oH77zcP7dpltm8/jvKhLgLgjHKEYAHZ0DgxaGLTX/A8oggTpFFpYCqAYQGkCIf+ea3/lvOa2ZVphIe0dfYwABChaKjwZZ2eqmhI4JEEdL4M0Fqg+n6hTiVDFYvpq9Ua6fdlzBqs6kBKWjsrWmDy0SRz36UqIjJrm9lHlfJpKhpVgj8BtDp4k7QpGRlQDgoF1MEmqsAb82ZxYY7GOjU1zYBtbMxMQUu+tMhpaUYtBgJgBCiGtg6RdykvKhmykqkw8nhKRFzWdvMlBc8x5kB40tKYNKrI12nTzSBKLwArAvzgomFk1IwT0dkPdwR5WQn3snYWWjvUzX7C+MczRPWhnxSoeISi6DJ/4DIAKkfW7hHd6OKEgeLYCKLaTlhwCIDG6V8ILANOI3gT6GbfIwRnU/JA7qCyyBlrg4NRBteJcbO8uERrgLqHoExz82ZpDnVBWYpowzABRkofjvBMkYSRZgegnEyeR2gsY5NjpMFFgKPJsQmzd88+s+uBXWZhboFoTXGqYNJsfXTB6+g7/H5hzr7poI1mcnKaTI8lVy1pHxfgjzxPlwMwIcaYYA68bno9aWVn5xfMLLSm8+CTMXPssdvokmzHjrvIbHx6aoL6BX4iv2RcHNDccJohjI19WJfM9fciIvLgntBZ6ZsE4wIBa0kHOdOXRv5ewtvGiMkFXZJR6LpEG6HrvPyKvxvcgH+KaxoIYD3uuOPoVu7lL385gVGY9wiwhLkKACfMcR772MeSuS8WGCIFn3baaeb44483Rx11FJEYi3DHjh3mxz/+sfnGN75BgBaHxa/+6q8S6AXIhUkwnj/8wz80V199Nb0Pf1docBGBD6Yxq/FAw+qD0twN9Fr5sNoz127EWYmMyv0sA9aQpigWZTkHMEt4zdeKhd5BGRaUOmpXcyBVGi1jj8yw9LbhCuNt4x+kgJlz0JTsVDEgXzxmK8wUl6/JlAQ2VbF2FefADQteqs4UjYqbjhf0++NoBH18OoD29L5Wss4a9AgvtEhVaVCpX4oD9Vgvy+ruqrUVOtEeZgV+AWIwOWQtY2hCPMCK90dHqqA8ufPNH60PWI9H0KVzX0nnJgAw/kETCGuo7990k9m7Z695xtOebk56/OOqy2CKDmx9/fAemcRazSVpjK3fpq8tdUwHFaDVEXNdobEOOAQAIJpcMZH1fWPxuQAYmB6LhlACQ0m6F8g56DPaEk1xCDj7GlPSdFlNqgB20bwRMLM+yAKQocnDIxpr0BXaZfE9ljpAc/FNJQAK814vDQ7Xwaa5ENgFvGNMADMwbyUT2h5yrsJUnME9ae7tuwxY2TeUUt5Agwkz06V5ys2KoEwrPQ64Q1o2EvhZYz02CvNl9BPpTWAmyhpT/IOGtof3KZgS2rUgkoCstSAg212pk89QAJDlHtpfprRJFImZIvGin+MUyXd5cY7bwucArCsMaJGQRtaLaH2r+VlmTSktJ1hg2J+s5rUmrJgvvlUhzShHQuaAVXRBgKBDNggXRVi2vIUouRT5l4t8WUEAACAASURBVHLELtOQAJbJFBvaVfiy4mPytZwnwMpAucoERCAd8yYjmdl3wOzbs48i8KIPBNV78JldJvDMvIlgZpNm80GbzTpEBYb2GAGu0K4F4BSYbG7WBr9iGkBrvH7DJjJrhu8qApDBR3ZxedlsPewwijB8/333mM2bNhDIhak0tPLgL4BwmAQTGF/qmYUlBOYaNQ8dWDDfvGNX6XbfqpyWJxxlhUppo4Oc5QArGr/66s86fbjwne8xMAnWTxPsuoclvr/is5e2GsvPauESMTBJG0TwRdoa+KICsMJEF5F9cfAgTQ1AKb6D/yp8K1Dmec97HgUzAJi9+eabyc8VDxgZZsUAtrjlA3C99NJLCYyiPgReQgAm1Au/WIBe/MTNENr40pe+RP4wqHfQDzSsjtCSUw0ZY9YSsNIBUtAnGcOaANYQdxULsv3OYF7wpsPLmv2tRRAmOhwTJoYEWBXiK/GRrCJ8CrlSiq2B0f6nCbBqpN8dsJLQkLJTqGhfPgn+cg7x6GAAa/c+OaBG815xlbVGUzRb7j7bfh/IWpg4c9FE2rmLglUFrOGl5REhTlyI2rxv0IFA4MI1B3aoy1FlFAkEsFIuUomSUzgFPmA97rjjzcvPfRUBVcpTurJCZ/O9SHWxazf18XEnPZb85fD9uvXrycyRggNBo2nT3Mi+iJ9iaqsBKw3V9lWAogBVrZ2UYWgNI4R/COOSHgZWYmIOLSBWQCmCsrCWEeCVg+MIwGN6cVRaAYSSzkb6oLWmvpkvAyfrL2l/x2fiXyq/4z0KKmVz0MJPF9ZlN910E2VP2LJliznxxBNJQSCXBAJYqX4LWAXg11GNGbBqE2wGVctmchwgF9FT0R8GlhTd2AYnIu0emZ+D85CrFIAN5rMcORiAdcQsmp79B0ALIIaATLynASJCWzlG9ZJHK76DyStpZBcJqFIwJGhwq5y1Nmfr8oIZ7XFeWfjJQuvJfrA9M2810Mw37PuJNcGBcZHiBmOGZS0+gNaazYbxX3XZgb5a8125WJbgTnSZQqGG2eQV40JDshY4XSybHQvvwvRXAnwhhyrMgEF3vvTgSMEIJLU4z2l/SCRA0CXClnzhAM02aZFxEUD26ayBJlNj5DGemTWzB2Y4wNQyR6fmjMlstkspkUhDy9YYyHm8fsMGMzbJKYHEkgERj1E/zHsX5xcs+OY+IDoz3kMVAKqgNSgFPgL/IX/r4vysOWjzQWZ2Zh/1eXpymlIWiVZ12Y4LvsCg1YP7Zs0/3XBX4Y6TL6ZlqJjsReQFgEdaLIkQXLmK8V4b0rDi8xxgDb/XFNKGGtb8XLKM1Ye3HDZLAEw8EuUXN3wAmgCX2PAQgAlaT4BYfIabQARWwj8AVWhIAV4BZqFdhZb0Rz/6EYFR+MLCbxXvwJQYQZrw+Xe/+10CwgCuALbwb4WvrKS9ue2222jxD/IBYJUNmghXAA4fiYCVb4bH6XYNfgPCBMXyZRuiaixQSQttKuinbBqw+ibADzdgrTZFtZc1AGtsteqhdtZ0daV1f5xTsIzaaRFDgD3ZxSZg5fXdnh6DBqy1gM2/9QVYs+svTAdNBW0qW1dn3/N5sxX9WOANaedL5kGb1PJ+lmk8CljjFxbtzHZ93qn7kxpP0Pw9OJRSwMq+q3Hg6U+aFV5t2pN+Aevxx59oXv7yV1MOVRHWAfJggTW6YszU+ITZuGGDmaFANYgwOmvmFxdI2wNND+UGtYtR+kIXjNb/M6QxFa0fXtMmti4f12axoumS9CICrKGthBYT4BUaOg46xOaXnJaFMxVI4KKpSQBsjhorwNP3FUUfBAQJYBVZQt7RwFv8adk0l/1GUQ6X93Oz8CkdoyBW6Medd95JoASpBCV1j2hfHToRxmP+EfoIeJIgTa5sA00aR+aFho81lBwsiKPvcgoZ3BfQvCC3KTSsCLCEnKUAkgCGowicBIC0YJYXFyiADwAKwC4A8Jg1DQUR6TIdKWYoN6qA1mWCW+xvyQCQihE4XqS8r7yHWMBK+V452yrPA6enYd4haMrBhqC1hDYcoWsRAGgFPqOsPSSzawrABCAjPrQceIs1q2JlDNNma0KM7lk9Ld0FsaMm0YzlRzYf5kjJuACw47DadfEZJb5cZO0s74sYAMyV0Uc2d0blAlrJd5d8b3l+Zg5As7qXxgF/VmhYQTOMlXx48dNq9RH0aHrdOjO9bhoJdBmwjnHUX/AWmobJMl3YmBHShFLUX7LeGCdNL7SllG0GeXNXoImfMJMT4xQxef30tNm7ZxdfftA6maSLgXlK4wNTZgbRC3OL5oF9s+bz/zucFqbtiexaaDHt9SORAPATa4DcAWwkYr0GYmAVdQ0Ba9tZ6a98Z8CKCT3ppJNog8QGikMIJrt/8Rd/QXlToe183eteR+a++AzAFClqkHMVIBQAF6BTzE/0MFAXIgNffvnltBHD/BfvAOS+613vosV27bXXEsgFeEU7AK1oFz8BcG+//fYkZXATGWo79BIW7bZjTnBMaR5pgFUEoZSwtmXLIZRjjjZ6Y2jeHnjgQTqMW8mXpTz3CAWsvhAeAwOlw8yVKzEJ5tvTjN9fip6tgVqu16Xf98c5JYCkAY5iXSsB9NlhxUFL7tWgSaecivRyN1rl/FmrfpXs5sVdaBYMmQRHA2AUt+OsxgaJK9/MRH0+YGVKR16I1hNvIEn/onG2AKwp3na+Czcsn5IsjSikpE0q6mSlmQVAI6A2zlFNSx9fw3rCCSeZl73slVSXADHR1ows98z0OJsJU7TVlSWz8557oUgyGzdtMuvWs4aQNC/wmxuHGSei0Ma1HaLBZA0Ua49Eu+ju+bX2TMCv1jhKTlZoldB3yZkqZaA5Qq5KyBkAiQDWmzZsNBNTY2Zxidv0L7d9oVeDSAYaLEyLKa+YoGo5w9HcqncwbgBs9Fu0w6JdFVoI4IWZLJ93tQmy1gBL36UvQEwIuEOmvIgwi8BDo2OUDxcXC6KhhcUt9Y8iFXGgJPivMuAEcJ0zK8vz9I9gJAApAmyhrjHW5i9TJN4xs0J+sBRpiAI60T/UiYBO0BiCD5AzlExuAaKWzMQYj0s0jmSiTMlfVYAryvfKtB5ZXqYIw5B9AJrIZHdkvAKs0PiyfIjosRg7+tMz80usyQUwg5oW7UBrKcZRfKlozYqJVxm+Uq5Za87MdGL/YDaPZQBba2BZ2wewSel0KKWO3dXIv5YtKOCvy/MIxUOPIw73OE/rMsDm/ALljZVIx+gXeHppGW2zdhprD31bt34DRZAGf9BFxNgoaU0rILzEeW4pkjIAK4KhIVATBSDrmUVMHuqzIBpAFiSaGBszk+MAzHwBNEr+zwjCNmrmCSAa0rgynUbNzof2mL/74jdLt5xsOf/SX0I2yVFJP9H/JdZ614qMmndSjQwBa3YKBlqgRMQJNoh8aviHCL4AnhdeeGGVjgYAE8GSAI4AUgFAYbILQAnfVgRUgokwNKbQikKzijLQxh599NHmqU99KvmtIrowfFkBUtEG8rTChBjaWnwnwZ3AaAjA9OpXv5pyu6JNpL3BgRJ7ALZhyiwALlYOhwBA8PEnPI5McR56aBf71RQ8a6lh1TJJSFhD9EDQ94Uv/C3ztKc91dx+xx3mbz72CXP//Q+Ye++5t6MonSHCIxSwxgRvjRf1BUC/fqxlgJVN85IR8BQ9OeS6vS237zU0NGVyagEnp4q4wngOc8dqyoKhEC+V9jxIB+fIsjWVAYs0NVRjXgTW+r12EzNQwCqdaHRBEzgPVq34ZEEORSlybXWKh5guqDWvKTqE1mg/prt6jovpz0QJPGm+EsAdA9m12b+/CDQPc7MsHrOJAARPaEGymn972SU0BDgECBsEYH3xi88hKygJ4iTgbAL+i4AaZPbZM+MT4+T7RkFgbBRZDpSjl2athtfCfW0iWufeFAAo5XxtpwaQAi5FkylNUq5QG8VV87eUE60rZJfZmVnysdywcROBRjGp1ma+mjH052hfALbQR9oASKcot56JIuaYzXfZPxi+mvhd0uXIBQH709aaXU4Ng57wbNdnBkewBYCBJkoALsxVRwhwcpoX7vcY+TmSaTCnISVzYK7TmqdCm7oM31WAEli7LTCAXWHASjlTSauI/KqoB5F6JdUKAKSoJxn8Uv3WlJjHYKMzAwSNwP8RAZQADLkfvAb4f0xLAFgAIw7kRTwHM2HyESXVoBknzR/yzgKU8aUD0c/meKUgVwB7ZDLLeWuIir2aT6vzD2bFVjtK/GX7g/nE5Qw0o6SdBlCnIF6QKWs/WOojtI+glDVlrnhGQDGlQ8JrbP7MdEH9xizOzZMp8Ar8Xec5fRP5ymI8YkJPmk0OSoXowMCMi/BhnhgnoIp+sbk3B6UicA9a2Jy5wOCgJwFgAG/QxwJ6IT/ndJ4gAA0zZAKtWNejExR4CvOPSMPwjZ6YmDa33X2v+ctLvlB6smfL+fKUAFa9VaPfSGdDJt0SrdozA9YXULrREGC94YabeC9W+ZVT5wnmdWgSnJ3K6nzLqHWaFYHh4GcKrSnS04imEkGQ3v/+95OfCrSfV1xxBYFGmAIDUMJ/FUGXAGaxIOHLCiAKLSwONcknJmAWGtu3v/3tBHQBgvE9zIDhJwsTYNSBPsBcGPXggTky6sXNJ0yLYw8A6+tf/3oCubkH7X79698wl152OfmJAODR7VPmWUvAamUUp0daUNm27WjzrGc907zyla+oynz7298x7/uTP6Xx4OZtTZ/qRGnNfoXdbAqJMZNDTSftR5dKa1HYiaJiol1N+bdWgnBOk+po9Iqa71CIaVuDif4b9UGBmL9mzTvb9L4IRNXRa51Dxk5Aao6CQaKibRZ1pjG6ELB3QFLpcipuvp7rEKn9y5hKANaFG1rmWCfz4NWp1lbTClAS44ZHEvzUuX/gP6K+5cnuu3RspRWu+hy6VBBaWr61f5L/pPWti2pYFd4lYdguakRJnZyarLR1KZM4TTOKrmoBp/T02GO32yimLNT769kBYtZkkuvkSxAp76+76vNKJWIFRKstIVNGr71UXQw8FEPpuZTNSNvkS4Ada04IYRdABuCLzH6t/7AE0UP9tQbaXvAwM1U8xXPAPsh6L6G/SIUHQMcBnQgf2mrI1NOavvKZZe+PyPeyTllUfeEcJjVPsZFPhbJYU1h9rWhDDYjvuXCAXtM2KBHatherXIqBKs8Lj1DGzBcCtQmvUKVerlJ/vZmQ+SbNCcbIGr4aqCofCjtv4t9d8Zzs6dVlAPuiVn0i7ZsEJrIjkHxGtOlwX7QfcLW5+Fuc3aTozLTzyRcJNaM560xZEjBPhB8ZL1dv9ycV/Im05xSNt44MbZe5mgW2OKAZokjLMra6TvpEeMOZwdr3WjT1FX1tICrahyyNuS+ogKNYk5mu9e+l/WPEmFtvvycyWnfv7VeRIPsDgDMCQkl+4WjjgS+agPXdRgArLW8ldPpWmXIBgc8/c/mn2zT7M1tWc2YxEeBzeuSRR1J5+LBC44lIwFi40LjC7BdaTmhLX/jCFxJQRSoaBEiCWS/AJzSouJmUaMC4YUTwJGhO4acKc9WPfOQjFHX4ggsuIJNgpMjBO8jXCk0qwCt+P+usswgY/+3f/i1FERbN6h133EFa0dDTBrDK+6jrwne919x4400U3AlhuFPPWgLWkNCmhYPjjjvWvOQlZ5vnPe+5VZfvvfc+87rX/4F54P4HyCdmzZ5iYbmfHuUbiQm6jlxSZ4jopzPxDZhP7er7Ek1RUgtbnzGr0t+6Ukei62zuKvW1Bh3+6FI7WZ4VVG1pgBYjansfx1adqpoNAtaKiC0iEhQ3Hy6oLRCKGS3bZrpAoWVrTatWZsHpcdYkrnOzlmtw67pTlhtZTWjm1kpkaLQGDZhoKFkmTtC2KZ9WqW3a+LFmp7fBKAq4FTNRvKBoKinlx5KNGtvKdoj34eCdoNWWlPq21fuajSpbab8VlXIMrYoK8CD/R33zqkE2dT4CbRgpeY/3Qag/OZMZeUcdmr7GW/NF0ooAwKw9ExVzTqfLz8D4WePN/rwgKi4pxP83dDbXFhLxgDG+CXlqUCGtfUyTX0ycARUU0Eo7juWNUN9oLlROVd18ap78ixze2RToj0J7d4DVpY7yX2VwWa/XEpKEACuiBJdc8g0BawmF3TKdAOsJJ5xgtm3bRppPyYMK4Aot6gc+8AHzghe8gEAmNKsAn/AxBUiF6S8ArQBbaGcBTGGWi38PPfQQ/Q3tLOp66UtfSj6qMCeGRvW3fuu3zEte8hLzzGc+k0Dwb/zGb5CWFeBXgCrqxvdf+cpXqL5YmpsugBWkg+b2D950nvnhD28zd9+9I0nxhxOw+oseZtinnvokc/75f1RpxK+86mpzyacvNTt37CSH+jV7ZH+plQOr1HT/ArAGr6vRSb60xM1zuK+xA9DZqFfxkC8bc/8diAPWUA+00FcA0oq75xbMyZMx2jhzGW27uFNOM0nAWjZZdalsF+IFoprehmZhcJ1qOx9ZAbUanhyDzfn38YA/mtqkMjBOp/58IK88YOVVnxB72STY5hXVgLXWS+UmnW/oxAeyrVmw9FAucEKaZIcBc91pyT6So5LSiSgNbZtqgpeGEfO+NvUmgVv4xtmpHgIu+T+SD2TAl1eDq9r8JcKYgYUamosMYK34qorcawNayXkGU9wqcnV8skUT/IgHrBUIY8DK5tOjZNI+TgGjRINckz2qHVU85YO7Nj7QDthru0m2YeBIWQFnJSBNqvDXQvYS3r4YAqxdh4C9iXzql9hcmTXfhbVZwdAHrO+88N3mphs4rY1jPRJar6qpoUlwGd1bA1YcZDAHhlYVQBS5Uj/3uc+Zq666ikx24fsC31SY/sIkGEDywx/+MP0Nreutt95K78EEGKATfqkAozDNlSjCz3rWs+g9mPsiYBPqBYAF2AUwftGLXkSaV6kLQ0Wf4NMKsAwN8Lnnnmv+5V/+xdxyyy3B244QYEWAJ5gb6wegHD61+rnllh+YN73pPPPgQw+ZmZmwZhI3vKef/kvmox/5aydq4BlP/XeeAIq8d8hDhgAXWEDIo8XRBxvCEQkioQTwrjAUEnymp9eZQw/dYh7/+MdRup0777rL/PM/f93s27effHQHLDfkuW9NGsw3krpUXu29nzZMe1vbMJXzbgqDppeh3T9P+VUokadzqtEUncM1t2yvqHizUEoblhyPEtbi5Yo6FdgD3I8a4Lj0wHWknFgvI9S3Hze0ylJc94E+C33Rrk2qpSXJohrQYP+at2da5vd/r5deRYwmjnTGnu9/OWAlcShAQK5B/A+FYDUf67moX680QEpag78ffDHxr/ix6KVK6ZHVdgxGwyrCvqQGAWil9CKW/oGVbYcUXiylpoYxH7USzuaLDtUzxUbV+x7DVyaX1tRXm2hWADYkcWstKM1RZD121LD6GlXqf31Dokyh45z0qACsvjYZFwiW3hSNG/6+lbEzj1XWdHxbtgDX00b65qNEUi/tkdbQFa/RPgrGtLhaq5qrvhqXNpVV7jbZS8ZEA3rd1nSPrXHeHmAGXGwOrG8v7e9XX/M5p0cArKJhhdl+qUXGELDmOEfWU8u0NmIODCAJYCkPTHXPPPNM8h+FdvU5z3kO+bNCcwrw+NnPfpaAEUApysJs+PTTT6fIwhqwoj4AW5j8wtwXwPLTn/40Ad4/+7M/I59ZmApDcwrfVZgKA1QC4OoH4BblYmbBIcAKc2UEhfIfpNdB4Cf9nHfe28xNN7kJgvX3u3fvMU992hnmwne+o/oYYP/pZ/57+nvdummizbrp6aAkA7OmvXv3VSbN0BwfeeQR0cjG7tmXl+x0gO+dO3Zwouo1emoTGZXLIt/lDr0rq9Q/p3NalQ4dCb4iJkW+XBfz10q2WzbUQXXdq6d742mwGrtPS4CE0Ai1fBbtahywuoJHXPTQh2SleYtSvBvNBqphlb61oAnRIlK+FkYi7FFsUZEGyqVM3B6w5uckrAhLBZ2q68wB7nLA6hOy/hutIZALAGcRYJXAYILI7U9oZyk1hYrwW0r3hwuwSk5VMgdOXtzg0ld86Zqjivqpe1rWroCV5ln5LvL+4j4EfALsKFpWp7QNuicAVufz1hpQpok2hvQbDTZIhRpLVzSqdkPwfSR1zXSJktGyPpIBa+0HbOnj+wxhfEjPg4jco2MNH2RNvxC3MQmV6bilrdbQae1lTJMp+28I7Jau3VS5tv3x63L6VfFizRv6nA31I3WRlLbkiFC9p9LZkDCmblmCHbCrQN1ehgBrFXQpsQf5lw9XfPbSQUzRT30dMYkwOnD4pSL3Fx78/vSnP52AJ0x5AfYAHKERBVgE0IQm9owzziCtKLSfYFqYBpcCVmhUYVYMcAqw++xnP5tAMYAqNLmXXXYZgVu0dcMNN5hvfetbFIFY/Fjvv/9+Asr+0waw4t2rr7nGnHD88VU1CMD0qU/+v2bT5s3m3Jf95+rz6677prnuuv9NAsPLX/5S82vP/VX6DgAUWtQzn/Esc9hhh5KGefv248wzzny6eeITTzabN3O6mbm5eXP77XeYf/mXb5h//fZ36D2knpmammRT6ZecHY5s3Lysrer7xCc+SaYP0K4i8JJsoDff/APz5X/6illrwNqYjLyc2MdCbFd5TJPSRweCr2qwWh2IqmSpiUyw8nZDHsDQBtdgQOng9S8ADnIjCCkUnC67/fet6fB37sZWH7ZOoJNo37rRbFUAK3e+SecEXYuBW6iO4qGnLxHy0x5D1t06FQXqEv2mKdU7DfUPWH1GbjI2wCJHBwZgdcfJfzY/rIQnEcTtT845yqln2gjBAlD4nEkhx8FoWKmdXo/OSke72mi6uc5DnFCqYc3xn/6+oglvJg2bgxCnOoYASgMnEZCd9lVhylUq2j9f46plcp9fExpWp6gy/6VAOf5A7d8Ewqq8luxeGwsA9kgGrLxsFFjVf8vY6Q6Cg25xqCurOVXaw+Ymm7xVCR/tgUsT4f/GDu4FWmrDr35Z3zc1BZpLTWFjx0DOPYr3lbBXvrNmvEH41KaUTwuLFK246CnUsA4BaxE1OxVqDVjhv4qAS7h5ve+++5xGoTG87rrryF/18Y9/vHnuc59L4BLaUQBZgFRoKuGTWgpY8R7MgWFeDOAJ4PqFL3yBtLYI9ARTYAR28h+YE8PEF+D57rvvbnzfFrBefPFfmGc/u9Yof+lLXzZ//ud/YbY+ZiuZ/cpzySV/Z77whX8w73rX+WTSLA98XyEAvPA//bbZtHGTednL/rN55lmuebDfyVtv/aH54Af/b3P/Aw+QthVpaT70l39O6YRKn4997BPmH/7hWip+1lnPcKIEf+Wr/8v81f/z3x5ewJoVXkNoo3T09WninzfOGav7ELrWppCM9dPFr9U36eXbcFVpZJghMJsdvV7VWfpmaysoYEVh70wveLFxpFS3xI2XC8BHyfkfrCZcd8hqITYf0QuGIBAMaTnSE5XTRDsgOaFEqciabK7+0gfv/rQ0aBQ7UYr5kKOPBmQDajoKlBucVDOD42canI92nBq7NHAvKuLgKKUNiGpZqTq9SajfazValduRItX6nvFSR+GpT1Fvx9k0uDRnedVLrTHKkTeH5J29V82rA+LgSrNglhYLhU+vT9qHkBnNL1DgK99YHPyBzKkG/c6RY98LTYt8VkW4teA86S9oSQTgWgGNEHCtj8c65LueC3WBoTW1EoirAVZ9TWxgQDryvnsm9h23r6J+MMgPDaB4E8pxLH/vAf7Kd1zFtxqE9FLWmXgpX/vtA0r/TZ9+Jdrd0JKp2aumu5yTGnAKm+QvhdPzx/uv9IQnxzkKvcsapNRCOpvgBVCAnG79XPvVV3smwRe829wIy0u73kRz7mtUdfUoMzQJLuPywqOrruzkk0+m4EcAnjDtReoY5Dy96KKLDMAsNKsIggSTXARMAliFaS8+g1YUGlkEUyoFrAjq9OIXv5iAKUyNoa2F6S5Mg6GpxWdPecpTzKmnnkqRiAES0Q8csADL3//+94PpbdoC1g996K/MM595VkWIGGC9/PLPml/8xZ93wCpeAmAF077i/3qNedtb32Ke8ITHF83Q7t27zXl/+Dbzk127acNtA1hvvvkW8853vrtq5xEHWKv9J3R8O0u6g7Tgv9+8JKWtzd8DFWCtRaOm+VgbE5SQf2oQsJYAriKu8QoN+JwOd6FrI3oL4vD79eEnJ0yi7hzr+J0NVpXuewlIKgesIerladcasOb4JNlk/WUrwEqFcw230+aGtN3NKeXIvf6lUCUwVbdVKaHY8p0HlnVbGkT7/rvO/Af3tXqvie0dDbCql4aAzUoMC/MR0mTg7EMgmEa0g0i/YjOGMcHMESluJApqwezy+tVRdXORTFoCCdSthUzspYuL82ZxgfModnlygJV2ophaJ9agaFOVL5s/pf6dpf+3zyt8z1nnZUXT0W5JWeQ75QhBdU+VJI8jz9kOIre7uMAAnST9SGiti6tRONJG3by2WsEhXAEZbwK1mWuJVi+8KtSiDhbI77/BKfYAK4hI5vg2RYyHj7qw5UDfcS5MEmuujU9qtcdmehrfm/nFam/1fIDdauPzVO+/Ij3wJzHxgHLqUu5V5BdGgLYED0Q1FE3AeuE7ax9WvQ8OAetgWLkVYMVCRNoZ8TnVXYDPKkyDEUQJJrwIXgQfVmgFYQ4Mf1f4pmLi2gJWpK9BjleAVIBXBGsCowH0whQYwBT9QoRi/cCE+Otf/zoFhvKfNoAVAsA//uM/mq1bt1bVfOpTl5hLL/1MQ8OK1DcbNmyoylFUP2uuhA+/853rzdOeVgdxguny3116mUFO1LnZOfPEU04x/+dv/QaZC8tD+VLfz2Mjk2CYD3ubJfoI82J5YBoFP9udO+ucVo9cwDoYZo7XEt+MVhuwKtG/6h4LHLRNlwn4bcnT8fxt20z4MGkr1elafMBacByuMmBtKUs3oz0XzUV7yRWuBgAAIABJREFUwKyp5viHle7oAwKsfCi7qQWSfBRtV75wRfY2gJVFFa6n2wWCm4PXl1Nyvu1hv2UX/Kdo0x9g5XZwRiMADOekrPN6VnSx3Un6y9pOyiUAIqBCy9opYjD6EQGRlelt20WmAtAwWF0k7aqYn/a3j6m3Fa+23dUIHFggVudfTYcf87cy/N0ArMTcdbCforEiL2dvhUG+PndKx0cgdYTSJDX9EIt60CjUmPJAFOY2ZujZddXFLCpVaYinySx4hIIvYc4lYnA3Cq3eW1rjqi8BtDawbev+tp7dh+0endequiddqF85E/7QkbiytMzRgRFNPMMb7mWoO/EhDSti2/iXKz5g9f3fhz6sZRxXKt5QbRIhWNLQAJgBkOKB7yiALCL1QpMKzehrX/ta8jk96qijCKTC5xRa0baAFRpVAOHvfe975rzzzqOovagTPrPXXnst+bb++Mc/JtAKX1pofmEKjLQ20GxCy+o/pYAVQPDNb34zmSXr59Wv+X1zxx13mq1bDzd/89H/1qgfkYS/eO0/mpef+9LqOzDpNIIs2Qd9e+tb32F27NzhAFBE9H3Xhec7oPWP3n6BgYkwHt9kDp89/3m/RnlW5QGgvvqa/+H066yz/p151StfUX326DAJLmPkfKk8cuBDtC5Xm86Ea48LfelrfnzbF2DNrdr8UPPk6rtEt06IIOO+nairL8Ba3secTJ0FAE5T/gT2B1hlqrJ9yJ/9qkQ72jigOcQ7ztoqUYO5psF+lcUa58aLMcb2OC4wfK38CZoF++/4USIzVonJ+SuajpEKsCIITAgosjatqLIqgw4HYBqn87+NaTCfVRntloCy0i5Z7aqAGSeNjWzfJeyV29+8/nQFrO6JEtf4xLoe2+pLzRirYVrQSmBXgGsEsFZ34X6qGm2pkKNf2+9bzH9p1RUokIDRwX2psGH/3Zj6bpQvjdrkLy4dzyO5nO9+kAORobE015iSxVKmO6HF6Wu/PXU3ArMtLS46OY1rEOlvINKP+nOpLmgSfONNNDwftPqBtfT3Q8Baxt050depRQCrXzUCCAEk+oAVAZdgCjwIwApwChCMnzAB9gErwCyAdCjA0k03MQPpJwRYBejqcps3b24EObr++u+at7/jnZS79MijjmwAVgRd+uM//hOKcPz+97+XNi8AadBP31JTHtRLPh1Mh/BzP3eaedtbz6u6cvXV/8N88lOX0N8+YAUt/uT9/5Xqx3P7HXeYt7317WYZB5N6woD1r20e1m6+P2Vs5pXqeEZ0aqvxEjcesXoKNhETjrsAVr0VFoHW5l7JfUwBtYeVvkLC9p3QdF4bwKqnO97fHFjl6Yi8X0yGmi9TwCi3BlqBkWRlxR2vNKwNP9oy8gZ6kW87B1irSpN3A/rLZpsuP7LZYuwyvqFd9cAq+kNCjteMb1ocnZJG90IbQx6wSqqXHB85ewyC5UBz2xW0Zhrztb9FfTMc4ROA1YkKLFGPS0F5rLGOgNUxYbV1h7g5xpYhUTmEv1sDVtuXKo9rge00LirIF1ozrQYCHS4GQvcX9FnppMsliC9S2D6KOWtllmtjRTS0tf1sstVi9jqBQTzCAWvD9D1Ax6R/dGSetBWBD1ZD5sAxvF+vldwZ4IJHp1uukQ5/JQ3ai5vFhQXWrgaeZv/dQrr6a0I+rBHASt1QqYl0rUPAWrYBtAKsuF1FMCVoG/EPUWuRdxXPWWedRdrUN73pTQQoBVzCpxTfQfN66aWXErBtq2FF4CXkXZVgS/ChBUi++OKLKRgT0s4AtCHVjjwICPX617/e/Ou//ivla/WfEGAtIRk0t3/wpvPMnXfeRYfliSee4ABWaE3POefl5oEHHzTHHnuM+djf/HcyX4bJEmilb94QoOkH0JoGDo+x8THzjre/rerSv/3bDebd7/ljliM8P6sL33l+5ROLtt76tndQOh//ecQAVhpEhNptr7JLJq1RxgWt8nXO5I+7ndtIZXdsdszfR1nTaj+NndhhuTRfeSe6tH0phqalnhJacdmmIK/7kqgnBdxbd0MdlwlfRrdnBWMsKGKp0OTU4nfrV/vX1OkFml+QDrCLSZ8dxhHfJMI805iX6NrxOxOScJq5rbUg4wNXN6BOeLA5wJrkq2CVTcCNPN3wO2WT4EBcUlVP0V6maDg6hiBM7TWtualvC1ixZ5KGxP5zIqv4JGmDhBJbTn4V8Mu+Zi35nq8F8lZ/ancNaUmDu3dg/D1rHtwAJiJYWM2qgFWtqeTN2rbUlbahjuaYJHI0lZoNV9YGJbePbY9BoYmabNGy+qafXaoe9DupPnXpb27qYv6rjjWbF1U5POYwwwU/9deWnRusGyiasHfU/G9HQJt6lNFITvfbCgHWG2640UlTpGsMRVAGzYeAtYzLWwFWVPnEJz6RfFJhoosHAAmBl173utdRoCEEWEJgpU996lPmK1/5irn55pvJlxU5WmG6i+BIbQEr6gZYRiAn1P3Rj36UTJDhJ4vPEIgJZsLoE/LEygMgi8BPt912W4MaXQDr3XfvMO957x+bO26/w+zYeY855JCDG4AVaXTOPfcVZuc995onPekU84mPf6S6CV63bl3ZrARKPfDAA+bVr3k9nxdKmP4P/+FXzMteWqfV+czlVxgEfgo9MZPge3bsMEtrmIc1SoTczteZeukTMqet0ZoV6mLySrhsU5WhSuLx4ivmFI1SAsSq0DYnuZQ1GqK/++ZaAVYtjYWZLWgKWsKXzhBy225duES+aoCn1KVK2ZR4Umn6JSXnhi90qtdz4y6XZHN0cTSe/rqIDqf5RW2iXgeGQS/9y60cYEXNcp+f6ztzoYMsA4kwhVZCUzahxjnJoGmkGXQJ/dZ5V4sv4Op56UfTmp3dAsIEwaoGDLqRLuymyarqKgGs2jdQXl1zwFoIIiG4s5Y28AL8MJVZawOw0uBKKFKyMdoyxftSvk4fdPFakrgRyue+gN+yrQn5OLUvB3+zgJ+Dn9X5VbN1PQoL5KYtLZLUb0djDjhrsJC5Q4vPvrq8zFYZzPuh3rttaNwbar1Uw+r7B/ua7s9+7rJH4eyvfZdbb+kAetu3byd/UfiNInUMQCuexzzmMebLX/5y5buKMgiQhEjB73vf+yg/Kkx6YSpcGiUYfq8SdRh5X/Eu6oMm97TTTiPtLb6XB2bBEikY70LTiijG/lNqEgzNKAD5jTfdbL7yT181B2ZmzL333kdMf/jhhwUB68sAWHfeY0499cnm4x/77wMBrLfd9iPSnOoH6W3+9APvq/xid+7cad5y3tuob6Gn2Ic1xBWtOaUFM2cF2jVpvNHhPJAKj5GP8vpAD210nQGrL5CJ7BD6vCFXeHQcsMxRdyF3jHHJEnkhqwXSTcXOs7LuRNX+2nx8MIA1tza4wyX08Wuq6OWPuRi0SY0+YfOg1WXBSPniuQj1Q3FYpp4kYCXihuYgD1jFhNe3KMwB1uAyLRlDsptSAS/kFGAVc20/a1d2fQXaF00rtK1tAjGllip9l2B40Uz4mtUSQTe32oLfe3NTslX6gBXv4J8TMTe1Du13qftQ2cErk2DdsTbyPAVuAmjliMP4TwdW0priIGD1rcK6bFbpJd5p2pyXIrRp5IL17ZRTG36uV4pvUr6sj3Ygi2HGNadMJHfNtNv4Q+u6i1+svo8BvyONDbkQRM8AO8GKv1PLKqZh5e2Mxyx7V8rUeghYcwurnrI225w55phjHJ9OgENoN/HAbBeRfKH5BKiEyS60nACtMBMGsER5mAuXAlZEHIb/52WXXUZgF0GeoHGFxhbmwN/4xjcoxQ5yv0KbC80rAjvJg8BLfr5YfFcadEnqOebYEwwi+u7Zs7cKqR8DrKJhffKTn0SAVUyCEXBJCzbXXvslG0gpNwUjZvee3eb667/nzOrb3nae+bnTTqXP0MYF73xXFZgpNP0xk2DQa2XJ3v9rGcg/UHLdLOO5Zql2e1nXViLv5QXzWsvSrekUjiKhxvrZtKo9K/3Jxmt/skRoI+LpllbrMsCdVJYJXEqkzLlEaxjyDax6nwNlPv82CKzH7gr/obnoBFZD5M3yuxutthVfxLRm2TYVsSrTqDxNqrei+NT7QviwT5OCnHycBaxB3ogDVl49VgDx+t7g0YjjQHQf6AJcq3eEwQSwjlu/Q5uGxYuY3ASssj+0dSQ0BFYRPTgbZEarKRQz+8OmywBvnxDBHgBNfFbFT7EIbIfOs5IF1QKwar9VXXUWsIb2L5tihkhmJX6aYf07tPUSn0Joq80sqn3Wz1fTHPjKyjLVRcBapa1B0C7qgt6zbVt0+dEA3sUbTN2JDq+UTF1VRiGmioYYp0qjw2vXCwym/45tNCFndnxm6Ub7hdVUl5ottxrbw1RY8gHr/ZBZNSUctp9o4jsVIE7+bj1sxQN02bWAQEuZNDbSSAa0YlR+0KULzn+XudH6sAoP4GfI51wD2iFgLZvZ1tLqoYceSppUgEaAUfix4oFvJ7SdAKf4hzQ3SDkDLex73vMec9VVV1GUYIBOPKWAFb6qAKvwfT333HMJEAMMw58VOV+R5gZaUIBXeaD1RSocRBeGdhVA039SgPXuu++ub2FscIcTTzq5UUcpYAWzAnT7Cdj/5z980fzN33w8aJUDc5IjjniM2bFjZ3XzrPfRZz7Tjfh7zTV1UKbY1HfyYU0BozIey5dqv5/l6ywukRZSm+aWxRXzgR8oLo73svg6AVY+MfgJNUIHbSVh2LKtl3u7wTqlQ5Nad7TNIZ4VTHNCaZS/fHq4BWNyjDYTzRLImQaVKzTJ8w8nYNUj0oRNL9IiMN9pnYdfSgHWCkCGtFlBDVdZx9Cm1rA6fOBUUVafULoIfIcYzWuTNawMWPFYK8VqHxBAGJrhnL9wkM+RxgPBmKymVfs8ZteFLaBXIA1H5W/FviimqxA2OWeimsDV3M68KXS1Re7oUhFhU+9VtXiFqmF5IFWvRgewxoIv+I1XpLO/EK1Zy4qzhOZPDpXE9t0ArDkGjjFDu2VSylIxVm2Y8fMRmulEy7Fp4CaA9acpYrAAVmGt2CVePQndJrmTNjXGITbQEsDqElmDUkS8ND9FwKr/Vg6wSiOpy3p8NwSsZcu79ZYPP0xoSaHRROAlADEASIBDmPzChxTAFGAS+U/hYwrzXRxqMAtGAKWLLrqINKRvfOMbzQte8IIqryt8XPHA7Bdld+/eTe8fe+yx1Ba+f/7zn095V+EXC/NfgGaAWmhvEdgJGlk8aPPzn/+8ueWWW4K3GynAiiBNvlntyU88rUHRnEkwNKzwYcWDYEzYuABa5UEbb3nLWxmUes+v//p/NGef/Z8MTIG/+tX/Zf75n79O5sh4Djt0i7noovebDRvW09/wb33Tm/+Q2kg9JYC1YYqhV+hPvYY1v4/xIZd/UqTSgLW1D2uuaVnRUQFajhqVA7ZkQLl2s99zI7lzQlejI6gy3Tt2NPtaQ2xOjqYVYI3V9IgGrFo0LuX4em61EBOds2r8uSMoyNBJPgoCVn9IMi9OP/BhrQ7UvKo1/nUeZe0Pl10AyZ2jCIDr7vnNkaJo1AJWpllNex5TCLA2q8kulsZAJZosLlkp6JP13YtdSqVaQE8ldzkAqgDWlWVoAb0LH/EZ7LovpKZsAIA1qWHV/Fgzl52n5h2k5PWU1UBaZgLvsVzeagBB8GmFdlwKKL9L8cOs9lv7Lp0avobVWSAeMX25ITbp7dmtZKFxGQ3Y9T2H0tzh/A2tvRq4FwIbvxILeCi91E9RmhsNWOVk0LJOk1rtJ7he54OBrRJoaXlpuU5jE+tWTquqBoveXXPNlQ4/+hrWWJAlDWDx++eu/Ew5X/8Ml8xJC0HSPPaxjzVPfvKTycwXGk9oV3FIIUowwOob3vAGc/bZZxMYhSYWnwOEwqcVQBcmwwCkMOHFg8/xD4BX0tIglyvKol4AVQBc/C0a2ve+971UJ+oAgIYpMB78DlALDeuuXbuC0XJRbq0Bq4Tfv++++538qgDln/jEJ823vvX/mYWFRXPooVvMc5/7q+b5z/81h/bnX3ChufnmW0jseOMbft+cccbp1fff/vZ3zG0/+lGUjT//+f9JGuoSwPqwrIXSw21VOlc3XgKmSrZf2dNiIcz1MGh/DESJ7jzUsHxvheVaGK8EnZIBde6MHGksPYQFWN2neEOdwaruQja8ZRkxVhuwki9cxPw0NxV5gOjXEDoC/M/a0yXrW1hWpeJb94XcWpXLjmK+oeqbbYQs/4ibrbzfNAdOzVB60EWgNXYTFgCsrEio5zIHWNVOmGMzO/5RY0ZWnGAzYh7M4JWDzjA/2wsnVlPXj93/CI7CNHWlZ5ZXliklmwBXnhltK+ttZ9neooC4vEjjGRNob6pimtJQoCXpThFg5a3RfRJsIrNZAdbk2aEqsi+S1UjVQaVp8udEytjyeGfUXhDQfBBBChdxjHiqjaIp7KdQrVR2aokpp2ueKxxjom9i+bAa9yr9kKTtuzEWCZ0o9Wft6ceAVfNpoZYgNKCVnllaWSbfVVgT6LUZHH9gPenLGv+dq6/5nPNRDLDqQtgjxa1BgOsQsJZxYyfAunXr1soUGIcSACLAIzShAJVf+tKXSOMK8InPETkYgBR5WvHA5xRl4X963XXXUVAjmO1CY3ryyScbgFUASnwPgPrc5z6XNKYwI4bpL0yN8R2AMSIDI2oxAOuHPvShCriiHZj27t27N0iJtQCsEnSJzqRej7TRb33rO8wFF7Avrn5wm7xv335z8MEHNfp75ZV/b5ACB6v4jF/+ZfPGN/5+2ezaUq957etJC5vyYcXtk2MOtFraVD4J6ifUTvs9rhU93MIuYNU3Xz7AKu2WBqw03MDBrgWPYne+2MkQE3gcLNhpqbenqyOc9GfaKo03zNTa8mY1cfKLB9ypIf1dGLhoYoh5aHsC2TdSQulqAFZ/3VUd92kSY7L0SItMgusJ5d+K7io037prtYT2Gug0NHSqDxLds8R+Im4KXNajWKksYE1VT4B1xIyNTZhR60dXU4sJnTQJTmnLGu26G3iIrtD2oh9iFokqKFcjPrP1Ua8AgnorBIDJt8z/ST6HbOIc0rCWUJzLeIDVd+btxvYVIA/1IwlY/S2HBhgwVfSWpwBOEXgbZ4ePwBIXHNVyFFAKbWMAVdE4MHWPJsDq7y0eYA3hfKKtKlf5t5Yymcyf708MX9YxzmlL0/4ojBwcOx3z4lup1KSJ7GlWi86J8CTBMoPdCQBYVZlYt1IXQJVsY1/u9YwPWN95wbsN0tr4j5YrwQdyGSefX3nV5aVc9jNdrpMUC/NeaFm3bdtGpr8An3jgrwoACQ3qKaecQua/MBfGZx/4wAcoONOHP/xh8/GPf9w861nPIqALE16Y9MoDkAsQe/nll1MEYgBgAFiAUfiy4l088F0FyEUdALUAu3gAZOFDCyaFaW8sMtdaAFZtEkxH5sqKedGLftts23a0+f3ff62jaQ1xIbSyn/nMFQaAFc/mzZvMBz/4ASfoVQn3lgDWKuhSdYp5N7+dOKWkd4Eyjc1kLRt3AaavJU1tv6wsaG7h6eBCJLH1cYUYoZ8HHNulZhdpqi0y9PuSBhhtZrWdpqwj31WvxfvdEGi6NhXk8bqyUuVFqnm+p/ailEbarTWisRrDwLHaLmy9RZrN2L1BVrZpXiSkxp/kGb+tgMZI5sBf0iLY0qVFq4mKD1AuQGJGcFn+rwCr+LDyBiAtViSPdKH5sdKE6r2kzZZAlXI6IAKwaWalbzlerQXYirZZM3MvXU/Yr992oM0YvD5XoMbSO7m3h6IE8yD58TfA0IboIYWqyAqb8kYBqwWZTnCksO1rPcICujg+miGVYdejLLv2O260mTFFLHlJedwArHojaLXuea6DqYI6Dqvta9n9o22FAynPk6OXA/rJIcDUkwOs/hxbXpJAbVVU4JI+N1CtqjywbkOAVYIuhWRBkSfryMEsM1551dAkuGR62siMTn1HHnkk+asCREJ7CuAKM1wwh+RZhSkwgCpA5HnnnUeaUGhcATQvvfRSSoEDk15oGwFaYR4LTePP//zPk1YVvqr47MILL6TIv9DUTk1NVb6zALsIvoQgUACtaA/1QoN77733kklw7AFgfeELX0hmy/J8/etfp3G08WE99phjzFve8gdVHT/5yW7zJxf9KaW18QErCp35jH9vtm49nMbxtKc91TzjGU83T3j846vUNChz1113m+uv/6659tp/pBQ6u3fvIc3rc57zbHon+kQ2/Ysv/kuqAxGF/+MLns+v94z57ve+Z6686mqiLTSsfIYmJJqCA62E6YrKCGeu1kGW6ESpEKpliZhTfcosOBSBsYg2bQvlaBgUMjpvDbZ3PippK9w3B1msadXj7SRApZlPyyp9CwJVXwOQITdvGT4IAlZ5x2u3HLDyixq0pboRpE9DUC/lNU96T1gl+u1mTZR581NPnvjN9Bi5hZmus5WGNQB2sG/hMhngUBz4Gi3mh6XI4BUunSaPjDamD1uQZgFEne9WTOPZZ7h2KfDNg/1AN6Klrcx1V+PcsqTJBVxC08m0NqUs4wnttYa1CVpFeeysgRTYam7Vda+8OWsA1hKtlR5jygY3RosCno2SUfUvBk6rLdG245j7+xW3Barefit5kmOKlBw7DPr7vs+vvjrUBKz0SdszW9yx1bugL7AE8MiKTbvpRIMOzWORdtXdw3KANeXDyt8x033uymEe1hJWKjhCwtXgYDzxxBNJk4oHwBMRgwFQ4dsKk2CASPie4jOY5kLTilyhCKCEIEkAvDCTFb9V1INcq3igXQX4BCBGYCX4wgJYAfCiPEyDoeWFmTACM4E5AVi/+c1vGqSyue2226LaVdQPwKoDIOlRtgGsotn1qRQDrL98xpl0K79582azaeMmMzY+SgsUAZTWr99AprvywO8UQBOaVmhlsdk5j76Bbrmpa6Xezh07K8BawjSrWiY4js5s2qmrJYDVx0SpA8ivL1h2NYQqPfoYfziHQ0pyaUtKt64SmuZayGpZPOGA/mx7+NFLmt/SQHIgBz41kW4nR5vQ92sBWKnnib2niD5VBblFYOelmlNuuESGLOuHzy/xgUVNwpP7cB6wxuT55EWi5Vn0Ceey+EgJTxHVBPAVnBN1kQEA1toYt6Fhje6Lor202ll/vxQTYc3z+kJCA9yiebcVxTTqwbXXUsMavLj02R2TD3Pu0J7lfdYvYNUpNcg9WJupJpZhVMNaus/GnMJTG1wBz0ZfD4ylZL/gHdmmvKFzxFZU+rLXIaEb1mZDjuuyubd4p80aaFHtAIrWgLWSFoSPQjxYJMPwXleBVaR/KuG5CqxGZCDN3+p3P0owTIJ1WptYOhsxCebLxSFgLWWmvpDAli1bzBFHHEFtQcsKDSi0nQBaAJbf/e536QBFKhxoPWESDF9TgExoXeGvivfwvTwwKwb4Re5UaFihrQWIBXgFMMWD+mEmDCCMxY+63vzmN1PwJzy33347lUk9iHYcE6JnZ2cbYDcUJXhiYiK6+SDVzi/+4i9UUYKlLwCs+pmcmDSTUxNmfGycPsZiA0Cdm5t3ohtzhOEJ54Jay7ltAYHeD+bnF5p51Uo5aNDl+jmckn3xIWa8cAktxfRRn2WxGsM3u96OnJPV29DZH2oXmpYKIG36FfHnLa1CA1a80ziInXGWz3ez/TBglXksBs7lA0uahHeUkaq9gnwH9ROgU17DGq2AvvC1zkUaTamy2shyi0ADVgWrMvzdyjS4GqZbqR5f08/NvuRpwfzpj/kHVmTwfOhcirv9cfw5eTHQ/8bHx8zoKC42FS29fuX2tyBgjchxDb4KTKGY+DX4MLUfqOFqLYWvsRBta9AVYzWj3FgTz9QSByloniqso8AofRkBQbWKz9VIW5o4/qsxZ8zSvcdZg3kNeMhkfdUAUUg6bXuWRbaUnLZV9rSwhUjbTlg+UI1KQLK20xQ897pU8oh4pwasVXdgjqFy2TYF3kjHlbwCsAoZOgQWo8PuAlh7JujDqk2CY4oM6dsQsLZjxL4AK5qC/+rGjRvNxRdfTBpOaD8RDAl+rKJhfe1rX0spbiRaMLSyMAuGNhSfk0nq8jKZBR911FHmSU96kjn11FMJ7CKAE0yNAWIBUgF8oalFNGINWiVlDrSrALuDfnzAWqI1e8ov/aL5xCc+6nTFB6wSRr500w8eGLQR8iZaKtz6+zjXENiISwSVQRPbP0T7rr/9INJ+p9KhuISqb+ubN/f2vZx83nXcsVXd6pzte2tI9j4nNKdeLl0r3eXVNGCt2bMVQZtDigLsQNEOTYkVhQMUGvW0XxuxwEQx0Bqll246OT6ZjziIDPGLwyexYVZV+gXC+ynLNSwdVSbB4VcbXdL90Rq3oDLBo4fzbiC9i2z+42NjFODFeWy04IbpbGZ/sRTgUm3ZRC2hHGBtCHURXvCD1eg9ROhDgZssENaXisV7RumeGwGsel45ZRkHMnL2OwtWnUsddUiIzy91RYNX27cQYNUxpJwLteqIahJV4EL4IiUWgMnlVhqvP75SGrYo17igafFurqi4N4j8pO8RZLk7FhWlQlZ4U6JPtT9rrn/+9zFejl0SxvzieVl3OFjadjhaXgHWnCxU0E1ZF4gIvLS81Gw1pGnNmQHH5tAGIPPT2mgNaw1KufN6n5O+DgFrO2bqWyrFTRFSycAPFalmAFyhJUVOVPwNIApfUYBS+G0C0MKU96yzzqKAS3gXWll8BxAL31OAWGhNEbBJysNMFwGWAEyhPYVZsYDYM844g4AsPod2dTWeHGD1GRJ/pwGrJX3LXHLRoBwtQas2CaYDJ0a0toLKoIjvCJK53SzXaLdBhEBVJbDqLlH1BTtqQOvRShOVG2bue6ef/gA8X6iS4eTaU9+HhM1BREsMa1n73tZ0z6vffTmlL01rFDjGidpFThINlHMx5rTdZW3UFfjCnvTe14YHhSNbjQi9+U2o/EJJayfJAAAe20lEQVQuqX0P3dY1EFkYHEeDbmmWiwEu24YWXGgNOFNeX4KF+C2q4bJmnWRyCA2r6kNoLlg4H3F8Q5uCsdrX2i4pxVaSTIJgdIbdKlNVRZXYPqHNWsmXVCIMK82tAMgGPyCPqQP8W254AcBaC6EMUDkoUr2vVj61QmjRsnrq+wqwCs29rlWaI6WlbQ1YK/HDAlM1LymAE9qdGv7FqXOhxDxTv+/zXVs+bHFGNYpamghp3AuwlvzCAiJFWxa+7Qpac4DV32sfmYBV9Sp27x/cpwMTarWrFGQpBlZjfOD7dsvfobZVP2UP7wJY3Qs63oOHQZfKFupAlj98Qbdv304aUTzQjn7qU58ic1lE94WpMKL9ArjiJ7Sj+A5gNvYAwMK/FelsYBYMH1ZoW1EXwC4AMII4iRkwygKspuosI0m4VMgkuBLOPMlCGDIMWJ9hX6sPstTtYZvDg4XTOpVI6myI7QXBm/wuMm0/xNaCDdUzEDZVPUofNiFBUW7LXczpJbIv6WulXOVfKkBBB5on0K32sOMK4szspeiXvlzgQCr8dL2GSN4Kd5AjmoPVPSxLzRO1TkgNMtjX5ofaFLnNflDtT7QvtFmQocLtmCUG7p1e+IxAfzeRX8hfNKdxCWoT9fqSjqj16F5QhRCoe8njal1qasc4O8q3yhRY0wca3BhAbfgSWlrCHHhsbFRp9LzKNZBtcQPicATdUsT5ye+bA1hL2DDCq4O44PKPFtHCytlZ0j3Z5sVXWANnnP0SiInwJAqvrLjpb4R2nnanury0fm1ejpWqawKMU3ETqrNFD0jdtlSrObAZO/MHMaUCbiOcesi7ENBNCC2ivN4WsPoTUgHtlltaycQW7JEoUvGKb9KdG5t8b4k/ghRPoyPEL9FLGevHLfOprQZKhtRPGX2Z3rxYD28A/hbrnxrVW6G9uKSzkQrBl5y+ZrnWZMbmo2H+q6QR6ZdWJGm+0OeFGYmaBFdWEGpM9XptVjjMw1oy+QNEAhq0IiLw7/7u75IGFCAVwZUAUgFCoXkFyMTf0KDCfBhBmvAPn8GcF+lwAH7hw4qAS9CeQmuLiL7Qxl511VVUF8As3gFYveOOO4hhV+vJAdbQ4ZE1CfaYP9b3EiG1OiCqtZAWtFOXV0HtRFd00WVCCg6OLtXW74Qb0NoiPpT5DV+rOgg/npjAWUsl/Y0w+HYMh7Smd3fAqoWdriN81ADW3AALAavmxVyVoe+dS5HiCvzO9QdYReBi0SBsbih+mNJFx2e4Qas8D1aaW2486A/IC9y2SA2mxll/FwLRuUuBuGYkPCmleFLv/UnA6pGsrVl+/Xp+w9Bz3Bqwynx5ZBk0YPU1z2KeV7RErIbV9691TL3tBcyIAqbwZ43xf8NE2FXn10cDNHUrrCHOPeQ/61+oq+VQfaWqqvvByyEEWGPtEk/p8erARXKYhhjbX5/RBvq46cwSK1eAwSp3347T04639skaTZsHF1mq5LvdqYTPp/XfLucF7jwGrmKo9ukG1kOApRUCqssrCqymRuxcFKneh8BwaHD2DEMTJRpW6coQsHZiQ+el0m2iqCWATPi0Tk9PEzCFGe+NN95IWlWY8OJ3AFhECEbAJADWV73qVWQ6jPLweUV0YeRhRfRd+KgC3H7ta18jgCrf431EG0ZQp/3795u77767nYN10WjcQiHA6kTa05EY7atPecovNYMu/fKZDbOoQWhYG+aJclhGZIsUYK0ERtHMtDRb7kDe+pW8LNRX9fxyupGgz6lKmj6ADgSrCGpb8zJJeXdC8njrm87cBJVwFstQg7gtjmo2y6mSKemOtwREJAF1g/1SSKrZtZL29VuNiyxXSdiBSrn5d6sMalobQod6R1mIdLuYCFTu719RLF6EankHkTyNIQpGSBQaTz0d6YWYm3epG/6rTkCXzHy3Aa1tAKsmSyfACqSUG3QH7tXLT/afyk1UNJsl9UbAf8gfl0EOm/4JmAvzAk+W/50298X3XA8D39wTAqywFmLtffgkJHlEA1g71ppeBe3qJa3OWy3rkHmsfNdGEm1TNkegvDjg1FCZdSM4UHDtZwQuf3vC316O1uD+XTKONSkTn/skV/R97tiLCrtY5V4EIJXAKjSriAgc2jMcp+RQLy1Dhe4qM6zup7W54Px3VVGC5fKqqW1tnlFDDWsZ8w566ZN5w9atWw0iCONBICUAU/wEML3kkksqgIpowQCuPmBFRGAEXhKA+v73v5+0rTfccAOZAcumjRQwOiVO2ZC7lYppWOUg0jet0kISsHo3mu7BUnIUNccRBq32CPQAQhmsqA+UnAleN6oWvNVOPs47SVmRINaye2Hq+nV2m5WCMdoiQU1YXjZo00DHNC/lTeQuA3RNMZPHdq1F0UGbaiJlm3XnZOgsWG0ISP4VbtllSsngnL6Ebopbr62W0l0gCFwUQItQTCbjbseqvScENBtjCAzK+isKzRoXQ/UXBWTl+rsA1vTa6A+wSsfhvzqKwEsSaVMCLpGgFzgzcgwdoEgRj6v3OgHWTrxZMH0BkFbHNVJpTBJVZSyi3Te9iw1fw5oyu/SBqlTcL2Ct6qk0ra7FwyAAqw701rAmshoqVv7agFStzjnJM9zqpfiMFvKaE+SrIUBlKkkANqK3pQN+komwMgV29q0yFl/FUmGaV5/qbcz/vdU+GxmCqlOnrnEuijIAlasQDbmcaTyCRjwFO7CYVZ0PWM9/x4Xmppu+X9XlrNlqSEPA2pVBBw5YpSMAqEh5A20r8rOeffbZlM4GgZVgxotUNQJIP/KRj1DKG/F3FQB7zTXXGJgXI6rwaaedZq6++mp6/8CBAxScCabAa/WkTIL9IBrSpyBglbQ2McBqHfO7jisqTNAaUf6tXgN6CQWB74DOhtbjKjxMuN7mRhBuL1xpyAQ4BlIHoR3UfUtqwloTLfKCrPZWNG3beFnlzI79bT9ZwbmsKwliNb+KyffZvriTrf5qB1grshVMS7ZPnejT7qUieqm9KaZ5Cl7mBGkQ6V8ItIbeLwLFdeCUdhr+FO0GA1hh1upHCqa9qhLi4oxTqm3N8pXXRCfAugYaVp8SzGOJOQqY6CbNlFEVgIgIvRRRV04q/u1hAay2E84dhtqKfcCKMUg/c36zQtNWgFWCkVmNcZ6/+js3GiugxZZWrZHQ/U+SdwLxKazIopUdAlwFtBZs86tSJM6XTUFQdq7GN4MGrFLfSs8sKc0qLyRlkVEEWANk8y8VlBVD7AIhp2HlrikwTDwyBKxdmXbAK7/ZjYMOOojyrAK44oFp7znnnEMgFBGFEREYQPb000+vACvMgxH5F6bBMBGWB0B1165dBFrX+okBVn8D14d+GLAi6JIbcIn2LQ1gW2ygYZkrUYE1uSvVsEr9+UNkQDMS48gimvjCf4lEqstU12mOn1EKtLpv11SN0SulpY1qfgZEWqeaInp2aThfsav563YT0g4oDG4cpQqp9MWR7k9qC07TMteX7JrNT1XAYqHopWqAScAqQ1eRM9kHTtGnebbzlxbkxgvXdVRudSI4YHUr+aahiZb29dR4v3PwMBvMKsbCDVK1p50XlydrJQvAiqBLVaTgthu9CqiTWzWabo7/pXqRPS153F6ynUz1q28SHDs7RaPf8CnFC7U6VvG4uhDwlza9o3gxYPLr9yOmWeXma+E3Nz+8TCI8pxVMXkUxwFoEVkmFnN55qgtx6gNrFxs08D6vL9HtFASsN0roESyTW5aRuyT9Wn3hHKnMAVRqW7U0oLlSdKAIwjBRt9VV44/Qq/PYIy825JTYfZrl7SKrg/SdXH4INgq4mADX0bI9sFpt+F6V+vPUvqgQeGxf42Xda/iwQsMqeVj1enV7MgSs+ckOl1h1wCrNrlu3zmzevJn+TUxMFPcXWlQA1D179qypRtXvoA9YQ5u3v/GmNKxFm7/thBZaQgKg1oj6/Q5vn2404dRkNLStftCU2GbfDYcE1rUCof1ueE7tAUm4wC8oJKQVM3OHggMHsbnDuUMf+ZU8uPL5OBdUMdaVhjiUu6dwupYq7COUyKYZGKp/A1sLMJk4PhEJytX2l/dDSg4GrOp2m7QpPTzEfDZmGgiQRSasqRv5IIgNzWU9OUEa9nqGI37XyjQ9d1Hw6rF4BVhL1kt2zbnj0MJ5qPrURQXTkrWsqcgnVfyFEj/I3M1IdU5Z00av07WGVUWrruZT3w6wGFg/lbReQuXiMn5goNQ+EwKPpZpox+rQNoIRxc5rfI5UOCkAV2oOnFr/0WM0pqWy+tU2MouT+7l4ZuIz0fgmsaYaZp1pAafv3kkFFB0azO5vS6n1r77zLfUq82Bv/Tn8YyeT9jCrMvf5q+xU41HQ6kvJWW1lsJAc6NMjBh49AYHS1iwtmZXl5WoP5057FTjo2d9PrLLIJ0piG6JLNwcT12vUD7qkAau/XkJug8I7Qx/WsmVYKnOU1VZYCsGZAGARWRi/I0iEPLg9WVxcNAsLC5RXtbpFKax7tYoNFLAWACMZRwqspgT+ek8I7TAiOHCppACkzHXKtUYDiuRXDcKyadvNMsgMgd3Sblar7aPalTez4KNLxUVCdJtbh3aAVbpcKAs7IxwcYPW3vyxRsuulGpdOJeMfhtn5qtelfxbrV0vWbbSpsqFGXrf9K1zmfj+dSximKAWBsb8qySnZfOWB55bKiWcQPuJ8nVxrimaOP1vQOTRwUdHYv8J7UQ0mw+NPA1bQcrT2Y600INyWLzQlLT46LM4QW9lEKKxhDd0xcM8iNpPZu7DsavIL1Fr8MB/IBQb9DAyoDWCthmY7IdXFQCtRIUL3Kl6GjRDsX5I5e0PiAjEajyICWNuaA6MfgwOskY0qkFmJ44C0ZIe25RPVO5dYwQu29H6mg/TQUrF8oPO1Eg+sRC41lEm1qxksP8crwJoiY1ea6XMwBmTtHOp9ChhAwKoTwEib/vLm1m7yQyDV25+il6yW0UImwTfccKOz10qnhoC13fSESj8sgLX/bq99DQCsuRvGYg1rIWDNaVZz5mIZCOFt7s00OKFD1RfonMMvKox0mK9G5wfJqjUAzproKj+jDqMYyCurAli18Bg95UsPgLITLKTxqjWR6bayNEixR7R7qwxYG5JyG3ZoR9NSYbUqF6u+hdDHAnP+0fK3q8GsgTmzY9mYS4txz0J1uqC1YR6c2sfou/he6TRZdFGh+8e3/ynAmsOQoCFyO+ISmEwKLQkqDUwLniwGZqrOMGDlT9MmwR6xClkhz33NEmsGWIX91CLxh+WDzhhg9SOOxoRfxx8yslCigLWWrB2ioU9tL3NXHbCiT5aYMuaqzdBZIJ81J6ALCwXfEf/TnFymX+ayNYNUax8+97YiAaxSf2rrji3vEFYMkSQLWAe1LgsAq4BTKLFIq4oowLSmqokP/92YnVreix4J/jtKRpf5DAWJ9DWsiBIMwBrCCkPA2v9SGyQK6L83j+AannDyqcW9k00nGiVYmdVqcwM5vHIXRaH1GjJZyALW4O7mCpElgy4WNMsqc0sVCX0iGVQnrv2lKQzWJdjMQ+9/oe6FtNix2/GS4bUtM3DaNm5+PRq16mC700ubhtY8bvmNJiKm8dCdatdm+oDqBlilNyEgFrqRLT4kHdq740y55TSXcSGNwliuhZairB3pu55/1rIy8AtpihwtbEy4CdLLL6wCzVVf1WlBmuZz4TFVQn4OsKZO1Ci55Iv+AStIAgHXAayRNU3amqIrB7eCtkBWfFjlesPd0+SGZO0AK58W8YnKali19URmv/Tvf9BqSjMaA6zVuQWTdhHcPW2sY1JqU+mEu5e+lXIC7vRgpNz+WRPAGulZbD9x13BARGg/zMYbGnCybMFrOy7T1drSkD+vBq1SX+WfHuhvxdVqOTU4PSVThZBtdeAlTGrKjoK6x81tmnE7+NvOa2UCrPjdEdoUUV2Ojst9NBcRs3uHnB5gjV0UhkyCBbDqfdI39/anbmgSXLb4hoC1jE5mNQBrfQi5ZrmpzU2kSS0E+kPQG198H0nsMFYo4w2Say8V7ArJmS6WwlBOt1O7pLcj2j/lgqDag9X4fOEtBmjXErDWZ0XbEyFymjWPWPVJW9GkXZ9Cm37PXpMzyzXbD7fQrt0yjVzLOkXeibzWuGhoXb37Qgyw6jWq12nROuwbsHKLbR5nP7HBljStstof3Vhx04GCNmqwL9zqv2tNnEx23XjUbDNHj0ZXmsJVvxpWbNrwYYWmNXbh1caH1Z/froC1qWEt2G9yKuU2zOeVjbHPIAGrj4t9wNqwagyAUEfwXYEPtngFxwdfaddDRTLBA/Q5mLMqi/Xg4Qasul/ZS8TifSTPbGK2nS8ZLqEBrw94RMOKN30zYQC5BtaMAdPA3VBjJcaWZgwxxGjo343EALGtt9dbMcsrK5RXFYC14j/hWTtOX0Ss/5bf1AAaoqC9JPDp492d1abwcbc5H7C+4x0Xmhv+7YZqckP8ENo/h4C1bMXE2K/s7Z+hUqWAVTNjSMP67W9/p3Zsb0gCHbGDzGJg0xjgXvwIne3ABvUI7elPT7c6cFWMR/Vh8jPJvzGu0Hydobf6usPMPIxsqYLweNA3pQQYVId93V57+D2InviiV6IXhZMrxdoCy1aj6QAkC7vfOld0Wl/YalSDLxyQsOpLkdDcdzF5HHy3hzU+giigbyvt7/7aXrW1PsiNOFKXvhSR37telKz1rD35yU9ymnzH299JJsHyDAHrYGdkCFgL6VkKWHV1pz/ll8wnPvHRwhaGxYYUGFJgSIEhBYYUGFJgSIEhBYYUGFLg0UYBaFhvVIBV+t8IdqfMKAFqhxrWspkeAtYyOrUyCZYqh4C1kLjDYkMKDCkwpMCQAkMKDCkwpMCQAkMKPEopkAOsGBYAqvihi5n3ELCWTfgQsJbRqRNgRdXfv+m7hS0Miw0pMKTAkAJDCgwpMKTAkAJDCgwpMKTAo40Cv/F/vLDqckyrqs2ExZR7CFjLZnoIWMvo1BmwQsv6lNN/qYpcXpJGRbrUJYJjbDhOVMQO/keFZKJifUW29R2dUnE5IhFGpa+xfvRL177G14aQTMw66n3CCayvPhU7l7XtfLx8FQU248PatcUieji+n/xHV97IBVkq6k/JYG2fQ4G/nMi6JXWpMn31z+OfVBRU2R+qACKxE6gjT1bjiLm2q3pJoAgFAVE0DvGD0DlLswRdsu/auYmRAbHKcnVItGCiNRHe1uYE3Rlc4KOY17WkH9Ex1XJ999nX6aXr+pzh9AAFK55j79cUq4XysMq2TFGuE63X0ZHrQjm2dtpT89TTAWiih3y6P3rPcIKLqVzrBdxQtLNEAr63jdHWOqhbunN2vecmIZILt/KV7iI/ZQJdFRG1Egx5lmj7QhRna15aASQbIZrA0Iih9FZVShzw7GhNgMr3NTTxzl7JjTdIp8vYTqEq3lsRIMym57E/nb9bDTpcGHxWIlM7ZUIyRyAwU657mt6o/9K/+0zwFR1IywmIqvhoCFhz1K75b1B7VFmLj9JSXXxY9VCdhMcijCCtQC6HzYDoxYumuVJXzVl/QP3W1fh9hUC2VvRjeS8+XzqC3yD75N/Gyd+rOW913auEJh2BgNtojqdAqkjwWAl9dBl9qHRh3VB7qxEYI9dOybhD45P3fEEzJrBLHcKP4HmsxxI6oozOLZhbL23mSbefe0/vyf7alvXs903GKTybordPC7/O4Fx6p3Gsfn9eQuVA48nJSUpxg3nF3/7TsxNeyjepciKM+eNckQuAlXpwYzZHrNZC+KkfYt9RLRDE7XhC6UDq/brJ7TQG5LstWOgund3JET6OVQPAijc01XPRc2U+/DoRNTUkQ/jno8PzEV4Sevn0LU1gE1qvjb0uIFWW8pg79vgstd2rCNr06jQyhK8yTKB5WfN3TC6J7WVdxh6ty+ZqxvfgC+ENGo+Xv1XvU3rfpbRXdr8WOUrGioVB4DwAzPV+77cHM1fpi//TL+vvt419Sc2T5tfQOeXzs9TVmGvPbzRE39RZpL/LnVnRPcHjP6HDlVddXrAbDYvE7reHlPEo0A9gzR00gyG2FyuRdmLcsHEIfF7o/QFWfwPrumi7jtdvHxstNkn9eUx46dpmTbu6hlAbug/aP6GfdmOHYqhPq9POIEMEemJIdRg++gCrz2+h+QiBpUHMUUMw9ISKLoKR7n9bIdBfC7H++WBEhKVUf+U73UZI0NGfhd7R45N++D9lbiqhzX6QE0D98qE1qwUqfckWFAjVFp2iTQlgRV/Gx8cJtAIoBevzMGyOf3Lfh9bCyghrgUZ7dWM54BZqJyi4Wn8w0jjbteC+20QkWujNnmFKG4Xz0+e10CVAJTC3Aqx8PocAK/ooKT5S/fX74q9lvTY0v4t8EgJvobMutyaIBwovXvJ74sMLWIWfZcxhHtP5Vps8kuWxPBHcEit1e+AL+ReTM7n9ekJkz5KfwjcaxOLyQvZof+zCi/rncm+l0qb6wE6/L79T3eoCyyeB5rvG74mLmDak1GdAaG34e7mMN3QGpWS10Pz762oIWMtmbghYy+jU2SQ4JhgVNtuimAdYq2syvVH51fFhUCKEtOhIsmhuscdeDoFSqSt2EA+yz6jLF7pD7fqb0yBpq+saZL3xzXbwgLU5j5XoVFks8icl+o/4DJfQxwc3uUNLC3nMD3X7/mV0EIx0MSULDFGvoYaQ2rENLcTrJnMaCDl4XUG+Bia1FaorMIUAqy8YNXaryNh8EJFa91JWC3f+uvLnLiRw+HtP6B2/XgJtOa2gc6dYm3g6K1FpQDTNfDpIewCsE+PjtVuKZlw7VXoe/TPB37NL1paeA9awArAqU0SrJeqyR/v9qYQ/mDtaM0jKS8lqIud8E9No26WghY6zR4l2GDQPWEOFrArwPvfRGx203IqHg5aJCunJODUg8ffq2JlEc/j/t3dlyw2DMLDJTP7/h9OkwyGzrHURu33o+KHTJuYQQhK7INwEsJ/8QQm53L7075GwtlUOjUHqtJXO50d7/enq5pqcsGIqdxTfZN1nm/c2KiKb1jYBojr4vG32tGyvZhvllBX+ZykUbn2NtaqNo/tGTTPoGLAvudu1EvIbnnee/5rqOx2IaCOSDLUi0/3rBg6SIfVVdrzGAdjViueWXhmXZ9Z+7AOxAP8vZe5TUrerV0AcQZu6CGvOAy7CmtPTh4S1paD8UdZvaiTDSY6dtqY6O7nQClCyCIMEnQ2g/2Ja9oq8lqq8Ns5oX8BpRBYYxE6kJki1YYCJwV77+2SzcTdkEDwMoGnBKgagQMzuc7qZZ19nzVuRJgJOq32tlmcAXT/DSZpkePCcyv1KCxB+4g+qLP1LDZBYNr9qB1mdeTFJ86+JOHUfi+IBjkkI6+Px+Co/Wx/9ZKP6JREk1jvascyVFwtG/UEyXr2PO7hVAd2ZmGPFpx3A7XcE2e/ecOo63aGFuD/ZRt0MmNNGPVvk+Zg/33akEcezJ0ujXwTUQkwsOXCzQWwX56r2aaToIghHeTIEQpOHdVzlSOw9WndeXXt/F/tdWS2aEtbq6O1HcZdrHSGpmw5e4/RW1lTZzHg+n9smb7avRjGHYfCm1ac2sDIjbKeWrWoxB+WLZOX4r5UXnWLZqN021r0Rii7x95iXvTNehDVnNRdhzenpA8LaL5vTSUyyu18t1hxS29/929PWlUFmQaG0iUFnte6KXFHZo31H93RXwbUKMpyTKy7P4+GAzp81omABd61spN/M88wcWEDPbR+I2Y0IK9shtsMLIy7GmQVS6pd6EXDCsWO9SG8ZnZm2kSCspX08ndIACeoQ9bIqm1Ue24xSdSN98fxa5TWCw2ND+9BIXQaQYhsl1a8Q1nqXtfh6B74VLCqE1fJPFVxC7JA+Ueby3Xdfa5CwasTG0iHrQPMRTYdVHkwThtMZzQcFe77eeI1mTvf04iHGkGrPxIzY/8bjOfvAIqs471qcxVjAfXmnrZW0EubOxCF1LVGIMaZrm36R3CMc9Y0Udz9g16dnEFaJX9JdVl9eDNaebb4Im0zYZ+m33BcthPUFfp1dt6070yvxbrVspCttM4tjXrVZ4yQI45cWO/AaGWIO6UO+k3u40RrrZYMxqW5tX4R11WY2LKBq79PW/nG9tTuscrJ6fkrlGSreO828Wq0CwjNkito4KpMH3DVQGMnjAWyLtGXaRJAelT+qE68vBl/eIsNyIODCxZXbFACsfR+NfeW5pSeNPIhMqfaJsGKdaG5wEfSAqAU8RMfeYioyMDiPAMOKDapjfo+XoRUib40hc49V/OxMwor+bvl+NH+efUR1vefiC1YMWYlVMu9Fz3LKWvtGYNtPFLU54vTlFYCINiQvXbIIqxZLEUiyPbIt6KCwEc1bScGW09T+oiVN/5sPVvXMhDWKBRi/prZrf5AGDae6Vebtfuw4WZU5E0Au9+YwLiGxQR/3Nje9E1btZUvZGLGzm+7uKON/JKxl3HzHM2MnMo9MwDT/23y9Xu9qisVYjjbSSOv39jZgbf7Yp5oNRlIfe67Fq8i2soTVk8zqQ3Sm4Ruek9y7SIZ/a3PKsanJvM/guE5Yc3b2A+PTC6fuvvJ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5" t="2519" r="13054" b="3469"/>
          <a:stretch/>
        </p:blipFill>
        <p:spPr bwMode="auto">
          <a:xfrm>
            <a:off x="254339" y="764704"/>
            <a:ext cx="8710149" cy="530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848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9" t="3469" r="9901" b="9483"/>
          <a:stretch/>
        </p:blipFill>
        <p:spPr bwMode="auto">
          <a:xfrm>
            <a:off x="283756" y="1052736"/>
            <a:ext cx="8653000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796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51" t="2835" r="14406" b="7267"/>
          <a:stretch/>
        </p:blipFill>
        <p:spPr bwMode="auto">
          <a:xfrm>
            <a:off x="186702" y="728093"/>
            <a:ext cx="8777785" cy="507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8725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5" t="3469" r="10050" b="5367"/>
          <a:stretch/>
        </p:blipFill>
        <p:spPr bwMode="auto">
          <a:xfrm>
            <a:off x="216713" y="980728"/>
            <a:ext cx="876397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0772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0" t="3152" r="11853" b="3469"/>
          <a:stretch/>
        </p:blipFill>
        <p:spPr bwMode="auto">
          <a:xfrm>
            <a:off x="275998" y="908720"/>
            <a:ext cx="8647792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75998" y="5373216"/>
            <a:ext cx="119538" cy="432047"/>
          </a:xfrm>
          <a:prstGeom prst="round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275998" y="5445224"/>
            <a:ext cx="191546" cy="288032"/>
          </a:xfrm>
          <a:prstGeom prst="round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335768" y="5445223"/>
            <a:ext cx="409562" cy="360039"/>
          </a:xfrm>
          <a:prstGeom prst="round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85179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4" t="2519" r="16658" b="6951"/>
          <a:stretch/>
        </p:blipFill>
        <p:spPr bwMode="auto">
          <a:xfrm>
            <a:off x="251520" y="774708"/>
            <a:ext cx="8640960" cy="52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0590822"/>
      </p:ext>
    </p:extLst>
  </p:cSld>
  <p:clrMapOvr>
    <a:masterClrMapping/>
  </p:clrMapOvr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549</TotalTime>
  <Words>24</Words>
  <Application>Microsoft Office PowerPoint</Application>
  <PresentationFormat>On-screen Show (4:3)</PresentationFormat>
  <Paragraphs>7</Paragraphs>
  <Slides>29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Thatch</vt:lpstr>
      <vt:lpstr>Claire Lomas MBE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Huntingdon Life Sciences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Claire Lomas</dc:title>
  <dc:creator>Spincer, Daniel</dc:creator>
  <cp:lastModifiedBy>KINSEFR943</cp:lastModifiedBy>
  <cp:revision>59</cp:revision>
  <dcterms:created xsi:type="dcterms:W3CDTF">2017-06-09T07:02:09Z</dcterms:created>
  <dcterms:modified xsi:type="dcterms:W3CDTF">2018-05-30T10:26:01Z</dcterms:modified>
</cp:coreProperties>
</file>