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handoutMasterIdLst>
    <p:handoutMasterId r:id="rId17"/>
  </p:handoutMasterIdLst>
  <p:sldIdLst>
    <p:sldId id="312" r:id="rId5"/>
    <p:sldId id="327" r:id="rId6"/>
    <p:sldId id="326" r:id="rId7"/>
    <p:sldId id="313" r:id="rId8"/>
    <p:sldId id="330" r:id="rId9"/>
    <p:sldId id="307" r:id="rId10"/>
    <p:sldId id="325" r:id="rId11"/>
    <p:sldId id="322" r:id="rId12"/>
    <p:sldId id="328" r:id="rId13"/>
    <p:sldId id="304" r:id="rId14"/>
    <p:sldId id="332"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Segoe UI" panose="020B0502040204020203" pitchFamily="34" charset="0"/>
      <p:regular r:id="rId22"/>
      <p:bold r:id="rId23"/>
      <p:italic r:id="rId24"/>
      <p:boldItalic r:id="rId25"/>
    </p:embeddedFont>
    <p:embeddedFont>
      <p:font typeface="Perpetua" panose="020B060402020202020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Franklin Gothic Demi Cond" panose="020B0604020202020204" charset="0"/>
      <p:regular r:id="rId34"/>
    </p:embeddedFont>
    <p:embeddedFont>
      <p:font typeface="Franklin Gothic Demi" panose="020B060402020202020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901"/>
    <a:srgbClr val="F2CF00"/>
    <a:srgbClr val="F5F86E"/>
    <a:srgbClr val="FFF746"/>
    <a:srgbClr val="FFE346"/>
    <a:srgbClr val="F6CA19"/>
    <a:srgbClr val="00FFFF"/>
    <a:srgbClr val="71B8FF"/>
    <a:srgbClr val="1188FF"/>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663" autoAdjust="0"/>
  </p:normalViewPr>
  <p:slideViewPr>
    <p:cSldViewPr snapToGrid="0">
      <p:cViewPr varScale="1">
        <p:scale>
          <a:sx n="35" d="100"/>
          <a:sy n="35" d="100"/>
        </p:scale>
        <p:origin x="2180" y="2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6/2/2022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3576037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6/2/2022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16813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 my name</a:t>
            </a:r>
            <a:r>
              <a:rPr lang="en-GB" baseline="0"/>
              <a:t> is Sarah Crawshaw and I’m the Moving and Handling Manager at NHS Highland and this is Jacqui Treays who is a Senior Learning and Development Partner at Hillcrest Futures. </a:t>
            </a:r>
          </a:p>
          <a:p>
            <a:r>
              <a:rPr lang="en-GB" baseline="0"/>
              <a:t>We are both part of the SMHPS Review Group and we’d like to share some of the work we do and explain how we’d like you to engage with us, the benefits to you, your organisation, your patients/customers/service users/tenants.</a:t>
            </a:r>
          </a:p>
          <a:p>
            <a:r>
              <a:rPr lang="en-GB" baseline="0"/>
              <a:t>For some of you, if Moving and Handling is your sole role, the SMHPS might be very familiar, if – like Jacqui, it’s only a small part of your role it can feel like trying to fit a jigsaw puzzle together. We’re hoping to give you a clear picture of the past, present and future in the context of the SMHPS</a:t>
            </a:r>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1</a:t>
            </a:fld>
            <a:endParaRPr lang="en-US"/>
          </a:p>
        </p:txBody>
      </p:sp>
    </p:spTree>
    <p:extLst>
      <p:ext uri="{BB962C8B-B14F-4D97-AF65-F5344CB8AC3E}">
        <p14:creationId xmlns:p14="http://schemas.microsoft.com/office/powerpoint/2010/main" val="35699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how</a:t>
            </a:r>
            <a:r>
              <a:rPr lang="en-GB" baseline="0"/>
              <a:t> are we going to do that? Because sharing is caring and we care very much about M&amp;H we’re going to share a whistle stop tour of the Passport for you. </a:t>
            </a:r>
          </a:p>
          <a:p>
            <a:r>
              <a:rPr lang="en-GB" baseline="0"/>
              <a:t>It’s background</a:t>
            </a:r>
          </a:p>
          <a:p>
            <a:r>
              <a:rPr lang="en-GB" baseline="0"/>
              <a:t>The purpose of the scheme</a:t>
            </a:r>
          </a:p>
          <a:p>
            <a:r>
              <a:rPr lang="en-GB" baseline="0"/>
              <a:t>What it is</a:t>
            </a:r>
          </a:p>
          <a:p>
            <a:r>
              <a:rPr lang="en-GB" baseline="0"/>
              <a:t>The role of the Review Group </a:t>
            </a:r>
          </a:p>
          <a:p>
            <a:r>
              <a:rPr lang="en-GB" baseline="0"/>
              <a:t>We’ll then update you on what we’ve been up to behind the scenes and the progress we’ve made since the last conference.</a:t>
            </a:r>
          </a:p>
          <a:p>
            <a:r>
              <a:rPr lang="en-GB" baseline="0"/>
              <a:t>Then Jacqui will be talking about Hillcrest Future’s story with the Passport, it was initially designed and used in healthcare settings but it’s now been broadened to Health and Social Care and Hillcrest Futures is a Third Sector/charitable organisation so she’ll be sharing their perspective.</a:t>
            </a:r>
          </a:p>
          <a:p>
            <a:r>
              <a:rPr lang="en-GB" baseline="0"/>
              <a:t>Jacqui will continue the journey by talking about her experience of completing Registration, something I’m going to talk about just shortly.</a:t>
            </a:r>
          </a:p>
          <a:p>
            <a:r>
              <a:rPr lang="en-GB" baseline="0"/>
              <a:t>We’ll finish with some dates and contact details to support you on your journey.</a:t>
            </a:r>
          </a:p>
          <a:p>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2</a:t>
            </a:fld>
            <a:endParaRPr lang="en-US"/>
          </a:p>
        </p:txBody>
      </p:sp>
    </p:spTree>
    <p:extLst>
      <p:ext uri="{BB962C8B-B14F-4D97-AF65-F5344CB8AC3E}">
        <p14:creationId xmlns:p14="http://schemas.microsoft.com/office/powerpoint/2010/main" val="68743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the SMHPS - </a:t>
            </a:r>
            <a:endParaRPr lang="en-GB" baseline="0" dirty="0"/>
          </a:p>
          <a:p>
            <a:r>
              <a:rPr lang="en-GB" baseline="0" dirty="0"/>
              <a:t>Original Passport was NHS boards getting together to agree minimum standards and to have consistency with initial training for staff moving between boards - 2009</a:t>
            </a:r>
          </a:p>
          <a:p>
            <a:r>
              <a:rPr lang="en-GB" baseline="0" dirty="0"/>
              <a:t>Revised passport published in 2014 to include all public sector bodies with support from Scottish Government, COSLA, HSE</a:t>
            </a:r>
          </a:p>
          <a:p>
            <a:endParaRPr lang="en-GB" baseline="0" dirty="0"/>
          </a:p>
          <a:p>
            <a:r>
              <a:rPr lang="en-GB" baseline="0" dirty="0"/>
              <a:t>Management Arrangements</a:t>
            </a:r>
          </a:p>
          <a:p>
            <a:r>
              <a:rPr lang="en-GB" baseline="0" dirty="0"/>
              <a:t>Training and education framework for initial training</a:t>
            </a:r>
          </a:p>
          <a:p>
            <a:r>
              <a:rPr lang="en-GB" baseline="0" dirty="0"/>
              <a:t>Documents</a:t>
            </a:r>
          </a:p>
          <a:p>
            <a:r>
              <a:rPr lang="en-GB" baseline="0" dirty="0"/>
              <a:t>Audit</a:t>
            </a:r>
          </a:p>
          <a:p>
            <a:endParaRPr lang="en-GB" baseline="0" dirty="0"/>
          </a:p>
          <a:p>
            <a:r>
              <a:rPr lang="en-GB" baseline="0" dirty="0"/>
              <a:t>SMHPS Monitor and Review Group – set-up a register to allow organisations to demonstrate they have completed the audit and are following passport standards</a:t>
            </a:r>
          </a:p>
          <a:p>
            <a:endParaRPr lang="en-GB" baseline="0" dirty="0"/>
          </a:p>
          <a:p>
            <a:r>
              <a:rPr lang="en-GB" baseline="0" dirty="0"/>
              <a:t>Progress since last update:</a:t>
            </a:r>
          </a:p>
          <a:p>
            <a:pPr lvl="1"/>
            <a:r>
              <a:rPr lang="en-GB" baseline="0" dirty="0"/>
              <a:t>New audit document published</a:t>
            </a:r>
          </a:p>
          <a:p>
            <a:pPr lvl="1"/>
            <a:r>
              <a:rPr lang="en-GB" baseline="0" dirty="0"/>
              <a:t>Training providers audit completed and published</a:t>
            </a:r>
          </a:p>
          <a:p>
            <a:pPr lvl="1"/>
            <a:r>
              <a:rPr lang="en-GB" baseline="0" dirty="0"/>
              <a:t>Use of the register increasing</a:t>
            </a:r>
          </a:p>
          <a:p>
            <a:endParaRPr lang="en-GB" baseline="0" dirty="0"/>
          </a:p>
          <a:p>
            <a:r>
              <a:rPr lang="en-GB" baseline="0" dirty="0"/>
              <a:t>Questions?</a:t>
            </a:r>
          </a:p>
          <a:p>
            <a:r>
              <a:rPr lang="en-GB" baseline="0" dirty="0"/>
              <a:t>I’ll now hand you over to Jacqui to share Hillcrest Futures journey</a:t>
            </a:r>
            <a:endParaRPr lang="en-GB"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a:t>
            </a:fld>
            <a:endParaRPr lang="en-US"/>
          </a:p>
        </p:txBody>
      </p:sp>
    </p:spTree>
    <p:extLst>
      <p:ext uri="{BB962C8B-B14F-4D97-AF65-F5344CB8AC3E}">
        <p14:creationId xmlns:p14="http://schemas.microsoft.com/office/powerpoint/2010/main" val="406372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Going back to 2014…before we were even Hillcrest Futures (Back then, we were known as Gowrie Care) At that point I was mentoring and supporting</a:t>
            </a:r>
            <a:r>
              <a:rPr lang="en-GB" baseline="0"/>
              <a:t> our M&amp;H Instructors from an L&amp;D point of view with the training for Instructors coming from OHSAS. W</a:t>
            </a:r>
            <a:r>
              <a:rPr lang="en-GB"/>
              <a:t>e became aware of the</a:t>
            </a:r>
            <a:r>
              <a:rPr lang="en-GB" baseline="0"/>
              <a:t> SMHP, it sounded good. As an organisation we thought the purpose was fantastic. Then I fully read the Scheme document and my first reaction was OMG…and a few other words. It looked like a mammoth task (and document) and I just didn’t see how we, as an organisation, a charity, could achieve this. M&amp;H was a tiny part of what I did. Our M&amp;H instructors were practitioners that we trained as instructors. Their day jobs were operational, they were support workers, assistant managers. So I recommended that the instructors read the document, we all thought it was great. We were happy to meet the foundation training requirements for staff…and then we put the document down. Wiped the sweat from our brows and got on with our day jobs.</a:t>
            </a:r>
            <a:endParaRPr lang="en-GB"/>
          </a:p>
        </p:txBody>
      </p:sp>
      <p:sp>
        <p:nvSpPr>
          <p:cNvPr id="4" name="Slide Number Placeholder 3"/>
          <p:cNvSpPr>
            <a:spLocks noGrp="1"/>
          </p:cNvSpPr>
          <p:nvPr>
            <p:ph type="sldNum" sz="quarter" idx="10"/>
          </p:nvPr>
        </p:nvSpPr>
        <p:spPr/>
        <p:txBody>
          <a:bodyPr/>
          <a:lstStyle/>
          <a:p>
            <a:fld id="{391105E4-9E70-4B8C-B294-1B0219D99967}" type="slidenum">
              <a:rPr lang="en-US" smtClean="0"/>
              <a:pPr/>
              <a:t>4</a:t>
            </a:fld>
            <a:endParaRPr lang="en-US"/>
          </a:p>
        </p:txBody>
      </p:sp>
    </p:spTree>
    <p:extLst>
      <p:ext uri="{BB962C8B-B14F-4D97-AF65-F5344CB8AC3E}">
        <p14:creationId xmlns:p14="http://schemas.microsoft.com/office/powerpoint/2010/main" val="204068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105E4-9E70-4B8C-B294-1B0219D99967}" type="slidenum">
              <a:rPr lang="en-US" smtClean="0"/>
              <a:pPr/>
              <a:t>5</a:t>
            </a:fld>
            <a:endParaRPr lang="en-US"/>
          </a:p>
        </p:txBody>
      </p:sp>
    </p:spTree>
    <p:extLst>
      <p:ext uri="{BB962C8B-B14F-4D97-AF65-F5344CB8AC3E}">
        <p14:creationId xmlns:p14="http://schemas.microsoft.com/office/powerpoint/2010/main" val="61024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nimated_Title Slide">
    <p:bg>
      <p:bgPr>
        <a:gradFill>
          <a:gsLst>
            <a:gs pos="100000">
              <a:schemeClr val="bg1"/>
            </a:gs>
            <a:gs pos="42000">
              <a:schemeClr val="bg1">
                <a:lumMod val="75000"/>
              </a:schemeClr>
            </a:gs>
            <a:gs pos="0">
              <a:srgbClr val="DEDEDE"/>
            </a:gs>
            <a:gs pos="52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3" name="subtitle"/>
          <p:cNvSpPr>
            <a:spLocks noGrp="1"/>
          </p:cNvSpPr>
          <p:nvPr>
            <p:ph type="subTitle" idx="1"/>
          </p:nvPr>
        </p:nvSpPr>
        <p:spPr>
          <a:xfrm>
            <a:off x="3042285" y="4191000"/>
            <a:ext cx="5993130" cy="800100"/>
          </a:xfrm>
        </p:spPr>
        <p:txBody>
          <a:bodyPr>
            <a:normAutofit/>
          </a:bodyPr>
          <a:lstStyle>
            <a:lvl1pPr marL="0" indent="0" algn="ctr">
              <a:buNone/>
              <a:defRPr sz="28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p:cNvSpPr>
            <a:spLocks noGrp="1"/>
          </p:cNvSpPr>
          <p:nvPr>
            <p:ph type="ctrTitle"/>
          </p:nvPr>
        </p:nvSpPr>
        <p:spPr>
          <a:xfrm>
            <a:off x="2746629" y="3314700"/>
            <a:ext cx="6546342" cy="860425"/>
          </a:xfrm>
        </p:spPr>
        <p:txBody>
          <a:bodyPr anchor="b" anchorCtr="0"/>
          <a:lstStyle>
            <a:lvl1pPr algn="ctr">
              <a:defRPr sz="4000">
                <a:solidFill>
                  <a:schemeClr val="tx1"/>
                </a:solidFill>
              </a:defRPr>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lay blank square page">
    <p:spTree>
      <p:nvGrpSpPr>
        <p:cNvPr id="1" name=""/>
        <p:cNvGrpSpPr/>
        <p:nvPr/>
      </p:nvGrpSpPr>
      <p:grpSpPr>
        <a:xfrm>
          <a:off x="0" y="0"/>
          <a:ext cx="0" cy="0"/>
          <a:chOff x="0" y="0"/>
          <a:chExt cx="0" cy="0"/>
        </a:xfrm>
      </p:grpSpPr>
      <p:sp>
        <p:nvSpPr>
          <p:cNvPr id="15" name="Title 1"/>
          <p:cNvSpPr>
            <a:spLocks noGrp="1"/>
          </p:cNvSpPr>
          <p:nvPr>
            <p:ph type="title"/>
          </p:nvPr>
        </p:nvSpPr>
        <p:spPr>
          <a:xfrm>
            <a:off x="533400" y="238125"/>
            <a:ext cx="8077200" cy="1362075"/>
          </a:xfrm>
        </p:spPr>
        <p:txBody>
          <a:bodyPr anchor="t"/>
          <a:lstStyle>
            <a:lvl1pPr algn="l">
              <a:defRPr sz="4000" b="1"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04152389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estions contact">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00" y="1447800"/>
            <a:ext cx="3276600" cy="4373563"/>
          </a:xfrm>
        </p:spPr>
        <p:txBody>
          <a:bodyPr>
            <a:normAutofit/>
          </a:bodyPr>
          <a:lstStyle>
            <a:lvl1pPr marL="0" indent="0">
              <a:lnSpc>
                <a:spcPts val="1600"/>
              </a:lnSpc>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a:xfrm>
            <a:off x="1371600" y="579437"/>
            <a:ext cx="6400800" cy="639763"/>
          </a:xfrm>
        </p:spPr>
        <p:txBody>
          <a:bodyPr/>
          <a:lstStyle>
            <a:lvl1pPr>
              <a:defRPr sz="2800">
                <a:solidFill>
                  <a:schemeClr val="tx2"/>
                </a:solidFill>
              </a:defRPr>
            </a:lvl1pPr>
          </a:lstStyle>
          <a:p>
            <a:r>
              <a:rPr lang="en-US"/>
              <a:t>Click to edit Master title style</a:t>
            </a:r>
          </a:p>
        </p:txBody>
      </p:sp>
      <p:sp>
        <p:nvSpPr>
          <p:cNvPr id="15" name="Text Placeholder 10"/>
          <p:cNvSpPr>
            <a:spLocks noGrp="1"/>
          </p:cNvSpPr>
          <p:nvPr>
            <p:ph type="body" sz="quarter" idx="13"/>
          </p:nvPr>
        </p:nvSpPr>
        <p:spPr>
          <a:xfrm>
            <a:off x="1371600" y="381000"/>
            <a:ext cx="6041400" cy="457200"/>
          </a:xfrm>
        </p:spPr>
        <p:txBody>
          <a:bodyPr>
            <a:normAutofit/>
          </a:bodyPr>
          <a:lstStyle>
            <a:lvl1pPr>
              <a:buFontTx/>
              <a:buNone/>
              <a:defRPr sz="2000">
                <a:solidFill>
                  <a:schemeClr val="tx2"/>
                </a:solidFill>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bg1"/>
            </a:gs>
            <a:gs pos="42000">
              <a:schemeClr val="bg1">
                <a:lumMod val="75000"/>
              </a:schemeClr>
            </a:gs>
            <a:gs pos="0">
              <a:srgbClr val="DEDEDE"/>
            </a:gs>
            <a:gs pos="52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1066800"/>
            <a:ext cx="7010400" cy="4038600"/>
          </a:xfrm>
          <a:prstGeom prst="rect">
            <a:avLst/>
          </a:prstGeom>
        </p:spPr>
        <p:txBody>
          <a:bodyPr vert="horz" lIns="91440" tIns="45720" rIns="91440" bIns="45720" rtlCol="0">
            <a:normAutofit/>
          </a:body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2" name="Title Placeholder 1"/>
          <p:cNvSpPr>
            <a:spLocks noGrp="1"/>
          </p:cNvSpPr>
          <p:nvPr>
            <p:ph type="title"/>
          </p:nvPr>
        </p:nvSpPr>
        <p:spPr>
          <a:xfrm>
            <a:off x="457200" y="427037"/>
            <a:ext cx="8153400" cy="639763"/>
          </a:xfrm>
          <a:prstGeom prst="rect">
            <a:avLst/>
          </a:prstGeom>
        </p:spPr>
        <p:txBody>
          <a:bodyPr vert="horz" lIns="91440" tIns="45720" rIns="91440" bIns="45720" rtlCol="0" anchor="ctr">
            <a:no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69" r:id="rId2"/>
    <p:sldLayoutId id="2147483664" r:id="rId3"/>
  </p:sldLayoutIdLst>
  <p:hf hdr="0" dt="0"/>
  <p:txStyles>
    <p:titleStyle>
      <a:lvl1pPr algn="ctr" defTabSz="914400" rtl="0" eaLnBrk="1" latinLnBrk="0" hangingPunct="1">
        <a:spcBef>
          <a:spcPct val="0"/>
        </a:spcBef>
        <a:buNone/>
        <a:defRPr sz="2800" b="1" kern="1200" baseline="0">
          <a:solidFill>
            <a:schemeClr val="bg2"/>
          </a:solidFill>
          <a:latin typeface="Franklin Gothic Demi Cond" pitchFamily="34" charset="0"/>
          <a:ea typeface="+mj-ea"/>
          <a:cs typeface="Segoe UI" pitchFamily="34" charset="0"/>
        </a:defRPr>
      </a:lvl1pPr>
    </p:titleStyle>
    <p:bodyStyle>
      <a:lvl1pPr marL="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2">
              <a:lumMod val="75000"/>
            </a:schemeClr>
          </a:solidFill>
          <a:latin typeface="Franklin Gothic Demi Cond" pitchFamily="34" charset="0"/>
          <a:ea typeface="+mn-ea"/>
          <a:cs typeface="Segoe UI" pitchFamily="34" charset="0"/>
        </a:defRPr>
      </a:lvl1pPr>
      <a:lvl2pPr marL="4572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2">
              <a:lumMod val="75000"/>
            </a:schemeClr>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2">
              <a:lumMod val="75000"/>
            </a:schemeClr>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hf.co.uk/application-for-sm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https/www.dropbox.com/scl/fi/qy107j95e53emmbb6zn7l/SMHPS-Audit-14.04.2022.xlsx?dl=0&amp;rlkey=o2tr6yxtbwlu4atmd31ro91o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105" name="Subtitle 2"/>
          <p:cNvSpPr>
            <a:spLocks noGrp="1"/>
          </p:cNvSpPr>
          <p:nvPr>
            <p:ph type="subTitle" idx="1"/>
          </p:nvPr>
        </p:nvSpPr>
        <p:spPr>
          <a:xfrm>
            <a:off x="482102" y="6261587"/>
            <a:ext cx="7459563" cy="880110"/>
          </a:xfrm>
        </p:spPr>
        <p:txBody>
          <a:bodyPr>
            <a:normAutofit/>
          </a:bodyPr>
          <a:lstStyle/>
          <a:p>
            <a:r>
              <a:rPr lang="en-US" sz="2400">
                <a:solidFill>
                  <a:schemeClr val="tx1"/>
                </a:solidFill>
              </a:rPr>
              <a:t>Review Group – Sarah Crawshaw and Jacqui Treays</a:t>
            </a:r>
          </a:p>
        </p:txBody>
      </p:sp>
      <p:sp>
        <p:nvSpPr>
          <p:cNvPr id="108" name="Title 1"/>
          <p:cNvSpPr txBox="1">
            <a:spLocks/>
          </p:cNvSpPr>
          <p:nvPr/>
        </p:nvSpPr>
        <p:spPr>
          <a:xfrm>
            <a:off x="184726" y="4417135"/>
            <a:ext cx="3886056" cy="188801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kern="1200" baseline="0">
                <a:solidFill>
                  <a:schemeClr val="tx1"/>
                </a:solidFill>
                <a:latin typeface="Franklin Gothic Demi Cond" pitchFamily="34" charset="0"/>
                <a:ea typeface="+mj-ea"/>
                <a:cs typeface="Segoe UI" pitchFamily="34" charset="0"/>
              </a:defRPr>
            </a:lvl1pPr>
          </a:lstStyle>
          <a:p>
            <a:r>
              <a:rPr lang="en-US" sz="3200" b="0"/>
              <a:t>Scottish Manual Handling Passport Scheme </a:t>
            </a:r>
            <a:endParaRPr lang="en-US" sz="3200">
              <a:solidFill>
                <a:schemeClr val="accent4"/>
              </a:solidFill>
            </a:endParaRPr>
          </a:p>
        </p:txBody>
      </p:sp>
      <p:grpSp>
        <p:nvGrpSpPr>
          <p:cNvPr id="38" name="10x10"/>
          <p:cNvGrpSpPr>
            <a:grpSpLocks noChangeAspect="1"/>
          </p:cNvGrpSpPr>
          <p:nvPr/>
        </p:nvGrpSpPr>
        <p:grpSpPr bwMode="auto">
          <a:xfrm>
            <a:off x="2362200" y="-1371600"/>
            <a:ext cx="5445962" cy="7289262"/>
            <a:chOff x="1565" y="814"/>
            <a:chExt cx="1622" cy="2171"/>
          </a:xfrm>
          <a:solidFill>
            <a:schemeClr val="accent2">
              <a:lumMod val="75000"/>
            </a:schemeClr>
          </a:solidFill>
          <a:scene3d>
            <a:camera prst="perspectiveRelaxed" fov="3900000">
              <a:rot lat="19248000" lon="19860000" rev="1920000"/>
            </a:camera>
            <a:lightRig rig="threePt" dir="t"/>
          </a:scene3d>
        </p:grpSpPr>
        <p:sp>
          <p:nvSpPr>
            <p:cNvPr id="39" name="Freeform 5"/>
            <p:cNvSpPr>
              <a:spLocks/>
            </p:cNvSpPr>
            <p:nvPr/>
          </p:nvSpPr>
          <p:spPr bwMode="auto">
            <a:xfrm>
              <a:off x="1565" y="1072"/>
              <a:ext cx="293" cy="355"/>
            </a:xfrm>
            <a:custGeom>
              <a:avLst/>
              <a:gdLst>
                <a:gd name="T0" fmla="*/ 117 w 124"/>
                <a:gd name="T1" fmla="*/ 130 h 150"/>
                <a:gd name="T2" fmla="*/ 124 w 124"/>
                <a:gd name="T3" fmla="*/ 95 h 150"/>
                <a:gd name="T4" fmla="*/ 115 w 124"/>
                <a:gd name="T5" fmla="*/ 88 h 150"/>
                <a:gd name="T6" fmla="*/ 97 w 124"/>
                <a:gd name="T7" fmla="*/ 75 h 150"/>
                <a:gd name="T8" fmla="*/ 115 w 124"/>
                <a:gd name="T9" fmla="*/ 62 h 150"/>
                <a:gd name="T10" fmla="*/ 124 w 124"/>
                <a:gd name="T11" fmla="*/ 56 h 150"/>
                <a:gd name="T12" fmla="*/ 117 w 124"/>
                <a:gd name="T13" fmla="*/ 20 h 150"/>
                <a:gd name="T14" fmla="*/ 82 w 124"/>
                <a:gd name="T15" fmla="*/ 27 h 150"/>
                <a:gd name="T16" fmla="*/ 75 w 124"/>
                <a:gd name="T17" fmla="*/ 18 h 150"/>
                <a:gd name="T18" fmla="*/ 62 w 124"/>
                <a:gd name="T19" fmla="*/ 0 h 150"/>
                <a:gd name="T20" fmla="*/ 49 w 124"/>
                <a:gd name="T21" fmla="*/ 18 h 150"/>
                <a:gd name="T22" fmla="*/ 42 w 124"/>
                <a:gd name="T23" fmla="*/ 27 h 150"/>
                <a:gd name="T24" fmla="*/ 7 w 124"/>
                <a:gd name="T25" fmla="*/ 20 h 150"/>
                <a:gd name="T26" fmla="*/ 0 w 124"/>
                <a:gd name="T27" fmla="*/ 56 h 150"/>
                <a:gd name="T28" fmla="*/ 9 w 124"/>
                <a:gd name="T29" fmla="*/ 62 h 150"/>
                <a:gd name="T30" fmla="*/ 27 w 124"/>
                <a:gd name="T31" fmla="*/ 75 h 150"/>
                <a:gd name="T32" fmla="*/ 9 w 124"/>
                <a:gd name="T33" fmla="*/ 88 h 150"/>
                <a:gd name="T34" fmla="*/ 0 w 124"/>
                <a:gd name="T35" fmla="*/ 95 h 150"/>
                <a:gd name="T36" fmla="*/ 7 w 124"/>
                <a:gd name="T37" fmla="*/ 130 h 150"/>
                <a:gd name="T38" fmla="*/ 42 w 124"/>
                <a:gd name="T39" fmla="*/ 123 h 150"/>
                <a:gd name="T40" fmla="*/ 49 w 124"/>
                <a:gd name="T41" fmla="*/ 132 h 150"/>
                <a:gd name="T42" fmla="*/ 62 w 124"/>
                <a:gd name="T43" fmla="*/ 150 h 150"/>
                <a:gd name="T44" fmla="*/ 75 w 124"/>
                <a:gd name="T45" fmla="*/ 132 h 150"/>
                <a:gd name="T46" fmla="*/ 82 w 124"/>
                <a:gd name="T47" fmla="*/ 123 h 150"/>
                <a:gd name="T48" fmla="*/ 117 w 124"/>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50">
                  <a:moveTo>
                    <a:pt x="117" y="130"/>
                  </a:moveTo>
                  <a:cubicBezTo>
                    <a:pt x="123" y="115"/>
                    <a:pt x="124" y="101"/>
                    <a:pt x="124" y="95"/>
                  </a:cubicBezTo>
                  <a:cubicBezTo>
                    <a:pt x="124" y="90"/>
                    <a:pt x="120" y="84"/>
                    <a:pt x="115" y="88"/>
                  </a:cubicBezTo>
                  <a:cubicBezTo>
                    <a:pt x="111" y="91"/>
                    <a:pt x="97" y="98"/>
                    <a:pt x="97" y="75"/>
                  </a:cubicBezTo>
                  <a:cubicBezTo>
                    <a:pt x="97" y="53"/>
                    <a:pt x="111" y="59"/>
                    <a:pt x="115" y="62"/>
                  </a:cubicBezTo>
                  <a:cubicBezTo>
                    <a:pt x="120" y="66"/>
                    <a:pt x="124" y="60"/>
                    <a:pt x="124" y="56"/>
                  </a:cubicBezTo>
                  <a:cubicBezTo>
                    <a:pt x="124" y="49"/>
                    <a:pt x="123" y="36"/>
                    <a:pt x="117" y="20"/>
                  </a:cubicBezTo>
                  <a:cubicBezTo>
                    <a:pt x="102" y="27"/>
                    <a:pt x="88" y="27"/>
                    <a:pt x="82" y="27"/>
                  </a:cubicBezTo>
                  <a:cubicBezTo>
                    <a:pt x="77" y="27"/>
                    <a:pt x="71" y="24"/>
                    <a:pt x="75" y="18"/>
                  </a:cubicBezTo>
                  <a:cubicBezTo>
                    <a:pt x="78" y="14"/>
                    <a:pt x="84" y="0"/>
                    <a:pt x="62" y="0"/>
                  </a:cubicBezTo>
                  <a:cubicBezTo>
                    <a:pt x="40" y="0"/>
                    <a:pt x="46" y="14"/>
                    <a:pt x="49" y="18"/>
                  </a:cubicBezTo>
                  <a:cubicBezTo>
                    <a:pt x="53" y="24"/>
                    <a:pt x="47" y="27"/>
                    <a:pt x="42" y="27"/>
                  </a:cubicBezTo>
                  <a:cubicBezTo>
                    <a:pt x="36" y="27"/>
                    <a:pt x="22" y="27"/>
                    <a:pt x="7" y="20"/>
                  </a:cubicBezTo>
                  <a:cubicBezTo>
                    <a:pt x="1" y="36"/>
                    <a:pt x="0" y="49"/>
                    <a:pt x="0" y="56"/>
                  </a:cubicBezTo>
                  <a:cubicBezTo>
                    <a:pt x="0" y="60"/>
                    <a:pt x="4" y="66"/>
                    <a:pt x="9" y="62"/>
                  </a:cubicBezTo>
                  <a:cubicBezTo>
                    <a:pt x="13" y="59"/>
                    <a:pt x="27" y="53"/>
                    <a:pt x="27" y="75"/>
                  </a:cubicBezTo>
                  <a:cubicBezTo>
                    <a:pt x="27" y="98"/>
                    <a:pt x="13" y="91"/>
                    <a:pt x="9" y="88"/>
                  </a:cubicBezTo>
                  <a:cubicBezTo>
                    <a:pt x="4" y="84"/>
                    <a:pt x="0" y="90"/>
                    <a:pt x="0" y="95"/>
                  </a:cubicBezTo>
                  <a:cubicBezTo>
                    <a:pt x="0" y="101"/>
                    <a:pt x="1" y="115"/>
                    <a:pt x="7" y="130"/>
                  </a:cubicBezTo>
                  <a:cubicBezTo>
                    <a:pt x="22" y="124"/>
                    <a:pt x="36" y="123"/>
                    <a:pt x="42" y="123"/>
                  </a:cubicBezTo>
                  <a:cubicBezTo>
                    <a:pt x="47" y="123"/>
                    <a:pt x="53" y="127"/>
                    <a:pt x="49" y="132"/>
                  </a:cubicBezTo>
                  <a:cubicBezTo>
                    <a:pt x="46" y="136"/>
                    <a:pt x="40" y="150"/>
                    <a:pt x="62" y="150"/>
                  </a:cubicBezTo>
                  <a:cubicBezTo>
                    <a:pt x="84" y="150"/>
                    <a:pt x="78" y="136"/>
                    <a:pt x="75" y="132"/>
                  </a:cubicBezTo>
                  <a:cubicBezTo>
                    <a:pt x="71" y="127"/>
                    <a:pt x="77" y="123"/>
                    <a:pt x="82" y="123"/>
                  </a:cubicBezTo>
                  <a:cubicBezTo>
                    <a:pt x="88" y="123"/>
                    <a:pt x="102" y="124"/>
                    <a:pt x="117" y="130"/>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M</a:t>
              </a:r>
            </a:p>
          </p:txBody>
        </p:sp>
        <p:sp>
          <p:nvSpPr>
            <p:cNvPr id="40" name="Freeform 6"/>
            <p:cNvSpPr>
              <a:spLocks/>
            </p:cNvSpPr>
            <p:nvPr/>
          </p:nvSpPr>
          <p:spPr bwMode="auto">
            <a:xfrm>
              <a:off x="1825" y="814"/>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8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8 w 123"/>
                <a:gd name="T41" fmla="*/ 131 h 149"/>
                <a:gd name="T42" fmla="*/ 61 w 123"/>
                <a:gd name="T43" fmla="*/ 149 h 149"/>
                <a:gd name="T44" fmla="*/ 74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2" y="114"/>
                    <a:pt x="123" y="101"/>
                    <a:pt x="123" y="94"/>
                  </a:cubicBezTo>
                  <a:cubicBezTo>
                    <a:pt x="123" y="89"/>
                    <a:pt x="119" y="83"/>
                    <a:pt x="114" y="87"/>
                  </a:cubicBezTo>
                  <a:cubicBezTo>
                    <a:pt x="110" y="91"/>
                    <a:pt x="96" y="97"/>
                    <a:pt x="96" y="74"/>
                  </a:cubicBezTo>
                  <a:cubicBezTo>
                    <a:pt x="96" y="52"/>
                    <a:pt x="110" y="58"/>
                    <a:pt x="114" y="61"/>
                  </a:cubicBezTo>
                  <a:cubicBezTo>
                    <a:pt x="119" y="66"/>
                    <a:pt x="123" y="60"/>
                    <a:pt x="123" y="55"/>
                  </a:cubicBezTo>
                  <a:cubicBezTo>
                    <a:pt x="123" y="48"/>
                    <a:pt x="122" y="35"/>
                    <a:pt x="116" y="20"/>
                  </a:cubicBezTo>
                  <a:cubicBezTo>
                    <a:pt x="101" y="26"/>
                    <a:pt x="88" y="27"/>
                    <a:pt x="81" y="27"/>
                  </a:cubicBezTo>
                  <a:cubicBezTo>
                    <a:pt x="76" y="27"/>
                    <a:pt x="70" y="23"/>
                    <a:pt x="74" y="18"/>
                  </a:cubicBezTo>
                  <a:cubicBezTo>
                    <a:pt x="77" y="14"/>
                    <a:pt x="84" y="0"/>
                    <a:pt x="61" y="0"/>
                  </a:cubicBezTo>
                  <a:cubicBezTo>
                    <a:pt x="39" y="0"/>
                    <a:pt x="45" y="14"/>
                    <a:pt x="48" y="18"/>
                  </a:cubicBezTo>
                  <a:cubicBezTo>
                    <a:pt x="53" y="23"/>
                    <a:pt x="47" y="27"/>
                    <a:pt x="42" y="27"/>
                  </a:cubicBezTo>
                  <a:cubicBezTo>
                    <a:pt x="35" y="27"/>
                    <a:pt x="22" y="26"/>
                    <a:pt x="7" y="20"/>
                  </a:cubicBezTo>
                  <a:cubicBezTo>
                    <a:pt x="0" y="35"/>
                    <a:pt x="0" y="48"/>
                    <a:pt x="0" y="55"/>
                  </a:cubicBezTo>
                  <a:cubicBezTo>
                    <a:pt x="0" y="60"/>
                    <a:pt x="3" y="66"/>
                    <a:pt x="9" y="61"/>
                  </a:cubicBezTo>
                  <a:cubicBezTo>
                    <a:pt x="13" y="58"/>
                    <a:pt x="27" y="52"/>
                    <a:pt x="27" y="74"/>
                  </a:cubicBezTo>
                  <a:cubicBezTo>
                    <a:pt x="27" y="97"/>
                    <a:pt x="13" y="91"/>
                    <a:pt x="9" y="87"/>
                  </a:cubicBezTo>
                  <a:cubicBezTo>
                    <a:pt x="3" y="83"/>
                    <a:pt x="0" y="89"/>
                    <a:pt x="0" y="94"/>
                  </a:cubicBezTo>
                  <a:cubicBezTo>
                    <a:pt x="0" y="101"/>
                    <a:pt x="0" y="114"/>
                    <a:pt x="7" y="129"/>
                  </a:cubicBezTo>
                  <a:cubicBezTo>
                    <a:pt x="22" y="123"/>
                    <a:pt x="35" y="122"/>
                    <a:pt x="42" y="122"/>
                  </a:cubicBezTo>
                  <a:cubicBezTo>
                    <a:pt x="47" y="122"/>
                    <a:pt x="53" y="126"/>
                    <a:pt x="48" y="131"/>
                  </a:cubicBezTo>
                  <a:cubicBezTo>
                    <a:pt x="45" y="135"/>
                    <a:pt x="39" y="149"/>
                    <a:pt x="61" y="149"/>
                  </a:cubicBezTo>
                  <a:cubicBezTo>
                    <a:pt x="84" y="149"/>
                    <a:pt x="77" y="135"/>
                    <a:pt x="74" y="131"/>
                  </a:cubicBezTo>
                  <a:cubicBezTo>
                    <a:pt x="70" y="126"/>
                    <a:pt x="76" y="122"/>
                    <a:pt x="81" y="122"/>
                  </a:cubicBezTo>
                  <a:cubicBezTo>
                    <a:pt x="88" y="122"/>
                    <a:pt x="101" y="123"/>
                    <a:pt x="116" y="129"/>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latin typeface="Franklin Gothic Demi Cond" panose="020B0706030402020204" pitchFamily="34" charset="0"/>
                </a:rPr>
                <a:t>H</a:t>
              </a:r>
            </a:p>
          </p:txBody>
        </p:sp>
        <p:sp>
          <p:nvSpPr>
            <p:cNvPr id="41" name="Freeform 8"/>
            <p:cNvSpPr>
              <a:spLocks/>
            </p:cNvSpPr>
            <p:nvPr/>
          </p:nvSpPr>
          <p:spPr bwMode="auto">
            <a:xfrm>
              <a:off x="1794" y="1103"/>
              <a:ext cx="353" cy="293"/>
            </a:xfrm>
            <a:custGeom>
              <a:avLst/>
              <a:gdLst>
                <a:gd name="T0" fmla="*/ 129 w 149"/>
                <a:gd name="T1" fmla="*/ 7 h 124"/>
                <a:gd name="T2" fmla="*/ 94 w 149"/>
                <a:gd name="T3" fmla="*/ 0 h 124"/>
                <a:gd name="T4" fmla="*/ 87 w 149"/>
                <a:gd name="T5" fmla="*/ 9 h 124"/>
                <a:gd name="T6" fmla="*/ 74 w 149"/>
                <a:gd name="T7" fmla="*/ 27 h 124"/>
                <a:gd name="T8" fmla="*/ 61 w 149"/>
                <a:gd name="T9" fmla="*/ 9 h 124"/>
                <a:gd name="T10" fmla="*/ 55 w 149"/>
                <a:gd name="T11" fmla="*/ 0 h 124"/>
                <a:gd name="T12" fmla="*/ 20 w 149"/>
                <a:gd name="T13" fmla="*/ 7 h 124"/>
                <a:gd name="T14" fmla="*/ 26 w 149"/>
                <a:gd name="T15" fmla="*/ 43 h 124"/>
                <a:gd name="T16" fmla="*/ 18 w 149"/>
                <a:gd name="T17" fmla="*/ 49 h 124"/>
                <a:gd name="T18" fmla="*/ 0 w 149"/>
                <a:gd name="T19" fmla="*/ 62 h 124"/>
                <a:gd name="T20" fmla="*/ 18 w 149"/>
                <a:gd name="T21" fmla="*/ 75 h 124"/>
                <a:gd name="T22" fmla="*/ 26 w 149"/>
                <a:gd name="T23" fmla="*/ 82 h 124"/>
                <a:gd name="T24" fmla="*/ 20 w 149"/>
                <a:gd name="T25" fmla="*/ 117 h 124"/>
                <a:gd name="T26" fmla="*/ 55 w 149"/>
                <a:gd name="T27" fmla="*/ 124 h 124"/>
                <a:gd name="T28" fmla="*/ 61 w 149"/>
                <a:gd name="T29" fmla="*/ 115 h 124"/>
                <a:gd name="T30" fmla="*/ 74 w 149"/>
                <a:gd name="T31" fmla="*/ 97 h 124"/>
                <a:gd name="T32" fmla="*/ 87 w 149"/>
                <a:gd name="T33" fmla="*/ 115 h 124"/>
                <a:gd name="T34" fmla="*/ 94 w 149"/>
                <a:gd name="T35" fmla="*/ 124 h 124"/>
                <a:gd name="T36" fmla="*/ 129 w 149"/>
                <a:gd name="T37" fmla="*/ 117 h 124"/>
                <a:gd name="T38" fmla="*/ 122 w 149"/>
                <a:gd name="T39" fmla="*/ 82 h 124"/>
                <a:gd name="T40" fmla="*/ 131 w 149"/>
                <a:gd name="T41" fmla="*/ 75 h 124"/>
                <a:gd name="T42" fmla="*/ 149 w 149"/>
                <a:gd name="T43" fmla="*/ 62 h 124"/>
                <a:gd name="T44" fmla="*/ 131 w 149"/>
                <a:gd name="T45" fmla="*/ 49 h 124"/>
                <a:gd name="T46" fmla="*/ 122 w 149"/>
                <a:gd name="T47" fmla="*/ 43 h 124"/>
                <a:gd name="T48" fmla="*/ 129 w 149"/>
                <a:gd name="T4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4">
                  <a:moveTo>
                    <a:pt x="129" y="7"/>
                  </a:moveTo>
                  <a:cubicBezTo>
                    <a:pt x="114" y="1"/>
                    <a:pt x="101" y="0"/>
                    <a:pt x="94" y="0"/>
                  </a:cubicBezTo>
                  <a:cubicBezTo>
                    <a:pt x="89" y="0"/>
                    <a:pt x="83" y="4"/>
                    <a:pt x="87" y="9"/>
                  </a:cubicBezTo>
                  <a:cubicBezTo>
                    <a:pt x="90" y="13"/>
                    <a:pt x="97" y="27"/>
                    <a:pt x="74" y="27"/>
                  </a:cubicBezTo>
                  <a:cubicBezTo>
                    <a:pt x="52" y="27"/>
                    <a:pt x="58" y="13"/>
                    <a:pt x="61" y="9"/>
                  </a:cubicBezTo>
                  <a:cubicBezTo>
                    <a:pt x="66" y="4"/>
                    <a:pt x="60" y="0"/>
                    <a:pt x="55" y="0"/>
                  </a:cubicBezTo>
                  <a:cubicBezTo>
                    <a:pt x="48" y="0"/>
                    <a:pt x="35" y="1"/>
                    <a:pt x="20" y="7"/>
                  </a:cubicBezTo>
                  <a:cubicBezTo>
                    <a:pt x="26" y="23"/>
                    <a:pt x="26" y="36"/>
                    <a:pt x="26" y="43"/>
                  </a:cubicBezTo>
                  <a:cubicBezTo>
                    <a:pt x="26" y="47"/>
                    <a:pt x="23" y="53"/>
                    <a:pt x="18" y="49"/>
                  </a:cubicBezTo>
                  <a:cubicBezTo>
                    <a:pt x="14" y="46"/>
                    <a:pt x="0" y="40"/>
                    <a:pt x="0" y="62"/>
                  </a:cubicBezTo>
                  <a:cubicBezTo>
                    <a:pt x="0" y="85"/>
                    <a:pt x="14" y="78"/>
                    <a:pt x="18" y="75"/>
                  </a:cubicBezTo>
                  <a:cubicBezTo>
                    <a:pt x="23" y="71"/>
                    <a:pt x="26" y="77"/>
                    <a:pt x="26" y="82"/>
                  </a:cubicBezTo>
                  <a:cubicBezTo>
                    <a:pt x="26" y="88"/>
                    <a:pt x="26" y="102"/>
                    <a:pt x="20" y="117"/>
                  </a:cubicBezTo>
                  <a:cubicBezTo>
                    <a:pt x="35" y="123"/>
                    <a:pt x="48" y="124"/>
                    <a:pt x="55" y="124"/>
                  </a:cubicBezTo>
                  <a:cubicBezTo>
                    <a:pt x="60" y="124"/>
                    <a:pt x="66" y="120"/>
                    <a:pt x="61" y="115"/>
                  </a:cubicBezTo>
                  <a:cubicBezTo>
                    <a:pt x="58" y="111"/>
                    <a:pt x="52" y="97"/>
                    <a:pt x="74" y="97"/>
                  </a:cubicBezTo>
                  <a:cubicBezTo>
                    <a:pt x="97" y="97"/>
                    <a:pt x="90" y="111"/>
                    <a:pt x="87" y="115"/>
                  </a:cubicBezTo>
                  <a:cubicBezTo>
                    <a:pt x="83" y="120"/>
                    <a:pt x="89" y="124"/>
                    <a:pt x="94" y="124"/>
                  </a:cubicBezTo>
                  <a:cubicBezTo>
                    <a:pt x="101" y="124"/>
                    <a:pt x="114" y="123"/>
                    <a:pt x="129" y="117"/>
                  </a:cubicBezTo>
                  <a:cubicBezTo>
                    <a:pt x="123" y="102"/>
                    <a:pt x="122" y="88"/>
                    <a:pt x="122" y="82"/>
                  </a:cubicBezTo>
                  <a:cubicBezTo>
                    <a:pt x="122" y="77"/>
                    <a:pt x="126" y="71"/>
                    <a:pt x="131" y="75"/>
                  </a:cubicBezTo>
                  <a:cubicBezTo>
                    <a:pt x="135" y="78"/>
                    <a:pt x="149" y="85"/>
                    <a:pt x="149" y="62"/>
                  </a:cubicBezTo>
                  <a:cubicBezTo>
                    <a:pt x="149" y="40"/>
                    <a:pt x="135" y="46"/>
                    <a:pt x="131" y="49"/>
                  </a:cubicBezTo>
                  <a:cubicBezTo>
                    <a:pt x="126" y="53"/>
                    <a:pt x="122" y="47"/>
                    <a:pt x="122" y="43"/>
                  </a:cubicBezTo>
                  <a:cubicBezTo>
                    <a:pt x="122" y="36"/>
                    <a:pt x="123" y="23"/>
                    <a:pt x="129" y="7"/>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A</a:t>
              </a:r>
            </a:p>
          </p:txBody>
        </p:sp>
        <p:sp>
          <p:nvSpPr>
            <p:cNvPr id="42" name="Freeform 9"/>
            <p:cNvSpPr>
              <a:spLocks/>
            </p:cNvSpPr>
            <p:nvPr/>
          </p:nvSpPr>
          <p:spPr bwMode="auto">
            <a:xfrm>
              <a:off x="2083" y="1079"/>
              <a:ext cx="294" cy="355"/>
            </a:xfrm>
            <a:custGeom>
              <a:avLst/>
              <a:gdLst>
                <a:gd name="T0" fmla="*/ 117 w 124"/>
                <a:gd name="T1" fmla="*/ 130 h 150"/>
                <a:gd name="T2" fmla="*/ 124 w 124"/>
                <a:gd name="T3" fmla="*/ 95 h 150"/>
                <a:gd name="T4" fmla="*/ 115 w 124"/>
                <a:gd name="T5" fmla="*/ 88 h 150"/>
                <a:gd name="T6" fmla="*/ 97 w 124"/>
                <a:gd name="T7" fmla="*/ 75 h 150"/>
                <a:gd name="T8" fmla="*/ 115 w 124"/>
                <a:gd name="T9" fmla="*/ 62 h 150"/>
                <a:gd name="T10" fmla="*/ 124 w 124"/>
                <a:gd name="T11" fmla="*/ 56 h 150"/>
                <a:gd name="T12" fmla="*/ 117 w 124"/>
                <a:gd name="T13" fmla="*/ 20 h 150"/>
                <a:gd name="T14" fmla="*/ 82 w 124"/>
                <a:gd name="T15" fmla="*/ 27 h 150"/>
                <a:gd name="T16" fmla="*/ 75 w 124"/>
                <a:gd name="T17" fmla="*/ 18 h 150"/>
                <a:gd name="T18" fmla="*/ 62 w 124"/>
                <a:gd name="T19" fmla="*/ 0 h 150"/>
                <a:gd name="T20" fmla="*/ 49 w 124"/>
                <a:gd name="T21" fmla="*/ 18 h 150"/>
                <a:gd name="T22" fmla="*/ 42 w 124"/>
                <a:gd name="T23" fmla="*/ 27 h 150"/>
                <a:gd name="T24" fmla="*/ 7 w 124"/>
                <a:gd name="T25" fmla="*/ 20 h 150"/>
                <a:gd name="T26" fmla="*/ 0 w 124"/>
                <a:gd name="T27" fmla="*/ 56 h 150"/>
                <a:gd name="T28" fmla="*/ 9 w 124"/>
                <a:gd name="T29" fmla="*/ 62 h 150"/>
                <a:gd name="T30" fmla="*/ 27 w 124"/>
                <a:gd name="T31" fmla="*/ 75 h 150"/>
                <a:gd name="T32" fmla="*/ 9 w 124"/>
                <a:gd name="T33" fmla="*/ 88 h 150"/>
                <a:gd name="T34" fmla="*/ 0 w 124"/>
                <a:gd name="T35" fmla="*/ 95 h 150"/>
                <a:gd name="T36" fmla="*/ 7 w 124"/>
                <a:gd name="T37" fmla="*/ 130 h 150"/>
                <a:gd name="T38" fmla="*/ 42 w 124"/>
                <a:gd name="T39" fmla="*/ 123 h 150"/>
                <a:gd name="T40" fmla="*/ 49 w 124"/>
                <a:gd name="T41" fmla="*/ 132 h 150"/>
                <a:gd name="T42" fmla="*/ 62 w 124"/>
                <a:gd name="T43" fmla="*/ 150 h 150"/>
                <a:gd name="T44" fmla="*/ 75 w 124"/>
                <a:gd name="T45" fmla="*/ 132 h 150"/>
                <a:gd name="T46" fmla="*/ 82 w 124"/>
                <a:gd name="T47" fmla="*/ 123 h 150"/>
                <a:gd name="T48" fmla="*/ 117 w 124"/>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50">
                  <a:moveTo>
                    <a:pt x="117" y="130"/>
                  </a:moveTo>
                  <a:cubicBezTo>
                    <a:pt x="123" y="115"/>
                    <a:pt x="124" y="101"/>
                    <a:pt x="124" y="95"/>
                  </a:cubicBezTo>
                  <a:cubicBezTo>
                    <a:pt x="124" y="90"/>
                    <a:pt x="120" y="84"/>
                    <a:pt x="115" y="88"/>
                  </a:cubicBezTo>
                  <a:cubicBezTo>
                    <a:pt x="111" y="91"/>
                    <a:pt x="97" y="98"/>
                    <a:pt x="97" y="75"/>
                  </a:cubicBezTo>
                  <a:cubicBezTo>
                    <a:pt x="97" y="53"/>
                    <a:pt x="111" y="59"/>
                    <a:pt x="115" y="62"/>
                  </a:cubicBezTo>
                  <a:cubicBezTo>
                    <a:pt x="120" y="66"/>
                    <a:pt x="124" y="60"/>
                    <a:pt x="124" y="56"/>
                  </a:cubicBezTo>
                  <a:cubicBezTo>
                    <a:pt x="124" y="49"/>
                    <a:pt x="123" y="36"/>
                    <a:pt x="117" y="20"/>
                  </a:cubicBezTo>
                  <a:cubicBezTo>
                    <a:pt x="102" y="27"/>
                    <a:pt x="88" y="27"/>
                    <a:pt x="82" y="27"/>
                  </a:cubicBezTo>
                  <a:cubicBezTo>
                    <a:pt x="77" y="27"/>
                    <a:pt x="71" y="24"/>
                    <a:pt x="75" y="18"/>
                  </a:cubicBezTo>
                  <a:cubicBezTo>
                    <a:pt x="78" y="14"/>
                    <a:pt x="84" y="0"/>
                    <a:pt x="62" y="0"/>
                  </a:cubicBezTo>
                  <a:cubicBezTo>
                    <a:pt x="40" y="0"/>
                    <a:pt x="46" y="14"/>
                    <a:pt x="49" y="18"/>
                  </a:cubicBezTo>
                  <a:cubicBezTo>
                    <a:pt x="53" y="24"/>
                    <a:pt x="47" y="27"/>
                    <a:pt x="42" y="27"/>
                  </a:cubicBezTo>
                  <a:cubicBezTo>
                    <a:pt x="36" y="27"/>
                    <a:pt x="22" y="27"/>
                    <a:pt x="7" y="20"/>
                  </a:cubicBezTo>
                  <a:cubicBezTo>
                    <a:pt x="1" y="36"/>
                    <a:pt x="0" y="49"/>
                    <a:pt x="0" y="56"/>
                  </a:cubicBezTo>
                  <a:cubicBezTo>
                    <a:pt x="0" y="60"/>
                    <a:pt x="4" y="66"/>
                    <a:pt x="9" y="62"/>
                  </a:cubicBezTo>
                  <a:cubicBezTo>
                    <a:pt x="13" y="59"/>
                    <a:pt x="27" y="53"/>
                    <a:pt x="27" y="75"/>
                  </a:cubicBezTo>
                  <a:cubicBezTo>
                    <a:pt x="27" y="98"/>
                    <a:pt x="13" y="91"/>
                    <a:pt x="9" y="88"/>
                  </a:cubicBezTo>
                  <a:cubicBezTo>
                    <a:pt x="4" y="84"/>
                    <a:pt x="0" y="90"/>
                    <a:pt x="0" y="95"/>
                  </a:cubicBezTo>
                  <a:cubicBezTo>
                    <a:pt x="0" y="101"/>
                    <a:pt x="1" y="115"/>
                    <a:pt x="7" y="130"/>
                  </a:cubicBezTo>
                  <a:cubicBezTo>
                    <a:pt x="22" y="124"/>
                    <a:pt x="36" y="123"/>
                    <a:pt x="42" y="123"/>
                  </a:cubicBezTo>
                  <a:cubicBezTo>
                    <a:pt x="47" y="123"/>
                    <a:pt x="53" y="127"/>
                    <a:pt x="49" y="132"/>
                  </a:cubicBezTo>
                  <a:cubicBezTo>
                    <a:pt x="46" y="136"/>
                    <a:pt x="40" y="150"/>
                    <a:pt x="62" y="150"/>
                  </a:cubicBezTo>
                  <a:cubicBezTo>
                    <a:pt x="84" y="150"/>
                    <a:pt x="78" y="136"/>
                    <a:pt x="75" y="132"/>
                  </a:cubicBezTo>
                  <a:cubicBezTo>
                    <a:pt x="71" y="127"/>
                    <a:pt x="77" y="123"/>
                    <a:pt x="82" y="123"/>
                  </a:cubicBezTo>
                  <a:cubicBezTo>
                    <a:pt x="88" y="123"/>
                    <a:pt x="102" y="124"/>
                    <a:pt x="117" y="130"/>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N</a:t>
              </a:r>
            </a:p>
          </p:txBody>
        </p:sp>
        <p:sp>
          <p:nvSpPr>
            <p:cNvPr id="43" name="Freeform 12"/>
            <p:cNvSpPr>
              <a:spLocks/>
            </p:cNvSpPr>
            <p:nvPr/>
          </p:nvSpPr>
          <p:spPr bwMode="auto">
            <a:xfrm>
              <a:off x="2313" y="1103"/>
              <a:ext cx="353" cy="293"/>
            </a:xfrm>
            <a:custGeom>
              <a:avLst/>
              <a:gdLst>
                <a:gd name="T0" fmla="*/ 129 w 149"/>
                <a:gd name="T1" fmla="*/ 7 h 124"/>
                <a:gd name="T2" fmla="*/ 94 w 149"/>
                <a:gd name="T3" fmla="*/ 0 h 124"/>
                <a:gd name="T4" fmla="*/ 87 w 149"/>
                <a:gd name="T5" fmla="*/ 9 h 124"/>
                <a:gd name="T6" fmla="*/ 74 w 149"/>
                <a:gd name="T7" fmla="*/ 27 h 124"/>
                <a:gd name="T8" fmla="*/ 62 w 149"/>
                <a:gd name="T9" fmla="*/ 9 h 124"/>
                <a:gd name="T10" fmla="*/ 55 w 149"/>
                <a:gd name="T11" fmla="*/ 0 h 124"/>
                <a:gd name="T12" fmla="*/ 20 w 149"/>
                <a:gd name="T13" fmla="*/ 7 h 124"/>
                <a:gd name="T14" fmla="*/ 27 w 149"/>
                <a:gd name="T15" fmla="*/ 43 h 124"/>
                <a:gd name="T16" fmla="*/ 18 w 149"/>
                <a:gd name="T17" fmla="*/ 49 h 124"/>
                <a:gd name="T18" fmla="*/ 0 w 149"/>
                <a:gd name="T19" fmla="*/ 62 h 124"/>
                <a:gd name="T20" fmla="*/ 18 w 149"/>
                <a:gd name="T21" fmla="*/ 75 h 124"/>
                <a:gd name="T22" fmla="*/ 27 w 149"/>
                <a:gd name="T23" fmla="*/ 82 h 124"/>
                <a:gd name="T24" fmla="*/ 20 w 149"/>
                <a:gd name="T25" fmla="*/ 117 h 124"/>
                <a:gd name="T26" fmla="*/ 55 w 149"/>
                <a:gd name="T27" fmla="*/ 124 h 124"/>
                <a:gd name="T28" fmla="*/ 62 w 149"/>
                <a:gd name="T29" fmla="*/ 115 h 124"/>
                <a:gd name="T30" fmla="*/ 74 w 149"/>
                <a:gd name="T31" fmla="*/ 97 h 124"/>
                <a:gd name="T32" fmla="*/ 87 w 149"/>
                <a:gd name="T33" fmla="*/ 115 h 124"/>
                <a:gd name="T34" fmla="*/ 94 w 149"/>
                <a:gd name="T35" fmla="*/ 124 h 124"/>
                <a:gd name="T36" fmla="*/ 129 w 149"/>
                <a:gd name="T37" fmla="*/ 117 h 124"/>
                <a:gd name="T38" fmla="*/ 122 w 149"/>
                <a:gd name="T39" fmla="*/ 82 h 124"/>
                <a:gd name="T40" fmla="*/ 131 w 149"/>
                <a:gd name="T41" fmla="*/ 75 h 124"/>
                <a:gd name="T42" fmla="*/ 149 w 149"/>
                <a:gd name="T43" fmla="*/ 62 h 124"/>
                <a:gd name="T44" fmla="*/ 131 w 149"/>
                <a:gd name="T45" fmla="*/ 49 h 124"/>
                <a:gd name="T46" fmla="*/ 122 w 149"/>
                <a:gd name="T47" fmla="*/ 43 h 124"/>
                <a:gd name="T48" fmla="*/ 129 w 149"/>
                <a:gd name="T4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4">
                  <a:moveTo>
                    <a:pt x="129" y="7"/>
                  </a:moveTo>
                  <a:cubicBezTo>
                    <a:pt x="114" y="1"/>
                    <a:pt x="101" y="0"/>
                    <a:pt x="94" y="0"/>
                  </a:cubicBezTo>
                  <a:cubicBezTo>
                    <a:pt x="89" y="0"/>
                    <a:pt x="83" y="4"/>
                    <a:pt x="87" y="9"/>
                  </a:cubicBezTo>
                  <a:cubicBezTo>
                    <a:pt x="91" y="13"/>
                    <a:pt x="97" y="27"/>
                    <a:pt x="74" y="27"/>
                  </a:cubicBezTo>
                  <a:cubicBezTo>
                    <a:pt x="52" y="27"/>
                    <a:pt x="58" y="13"/>
                    <a:pt x="62" y="9"/>
                  </a:cubicBezTo>
                  <a:cubicBezTo>
                    <a:pt x="66" y="4"/>
                    <a:pt x="60" y="0"/>
                    <a:pt x="55" y="0"/>
                  </a:cubicBezTo>
                  <a:cubicBezTo>
                    <a:pt x="48" y="0"/>
                    <a:pt x="35" y="1"/>
                    <a:pt x="20" y="7"/>
                  </a:cubicBezTo>
                  <a:cubicBezTo>
                    <a:pt x="26" y="23"/>
                    <a:pt x="27" y="36"/>
                    <a:pt x="27" y="43"/>
                  </a:cubicBezTo>
                  <a:cubicBezTo>
                    <a:pt x="27" y="47"/>
                    <a:pt x="23" y="53"/>
                    <a:pt x="18" y="49"/>
                  </a:cubicBezTo>
                  <a:cubicBezTo>
                    <a:pt x="14" y="46"/>
                    <a:pt x="0" y="40"/>
                    <a:pt x="0" y="62"/>
                  </a:cubicBezTo>
                  <a:cubicBezTo>
                    <a:pt x="0" y="85"/>
                    <a:pt x="14" y="78"/>
                    <a:pt x="18" y="75"/>
                  </a:cubicBezTo>
                  <a:cubicBezTo>
                    <a:pt x="23" y="71"/>
                    <a:pt x="27" y="77"/>
                    <a:pt x="27" y="82"/>
                  </a:cubicBezTo>
                  <a:cubicBezTo>
                    <a:pt x="27" y="88"/>
                    <a:pt x="26" y="102"/>
                    <a:pt x="20" y="117"/>
                  </a:cubicBezTo>
                  <a:cubicBezTo>
                    <a:pt x="35" y="123"/>
                    <a:pt x="48" y="124"/>
                    <a:pt x="55" y="124"/>
                  </a:cubicBezTo>
                  <a:cubicBezTo>
                    <a:pt x="60" y="124"/>
                    <a:pt x="66" y="120"/>
                    <a:pt x="62" y="115"/>
                  </a:cubicBezTo>
                  <a:cubicBezTo>
                    <a:pt x="58" y="111"/>
                    <a:pt x="52" y="97"/>
                    <a:pt x="74" y="97"/>
                  </a:cubicBezTo>
                  <a:cubicBezTo>
                    <a:pt x="97" y="97"/>
                    <a:pt x="91" y="111"/>
                    <a:pt x="87" y="115"/>
                  </a:cubicBezTo>
                  <a:cubicBezTo>
                    <a:pt x="83" y="120"/>
                    <a:pt x="89" y="124"/>
                    <a:pt x="94" y="124"/>
                  </a:cubicBezTo>
                  <a:cubicBezTo>
                    <a:pt x="101" y="124"/>
                    <a:pt x="114" y="123"/>
                    <a:pt x="129" y="117"/>
                  </a:cubicBezTo>
                  <a:cubicBezTo>
                    <a:pt x="123" y="102"/>
                    <a:pt x="122" y="88"/>
                    <a:pt x="122" y="82"/>
                  </a:cubicBezTo>
                  <a:cubicBezTo>
                    <a:pt x="122" y="77"/>
                    <a:pt x="126" y="71"/>
                    <a:pt x="131" y="75"/>
                  </a:cubicBezTo>
                  <a:cubicBezTo>
                    <a:pt x="135" y="78"/>
                    <a:pt x="149" y="85"/>
                    <a:pt x="149" y="62"/>
                  </a:cubicBezTo>
                  <a:cubicBezTo>
                    <a:pt x="149" y="40"/>
                    <a:pt x="135" y="46"/>
                    <a:pt x="131" y="49"/>
                  </a:cubicBezTo>
                  <a:cubicBezTo>
                    <a:pt x="126" y="53"/>
                    <a:pt x="122" y="47"/>
                    <a:pt x="122" y="43"/>
                  </a:cubicBezTo>
                  <a:cubicBezTo>
                    <a:pt x="122" y="36"/>
                    <a:pt x="123" y="23"/>
                    <a:pt x="129" y="7"/>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U</a:t>
              </a:r>
            </a:p>
          </p:txBody>
        </p:sp>
        <p:sp>
          <p:nvSpPr>
            <p:cNvPr id="44" name="Freeform 13"/>
            <p:cNvSpPr>
              <a:spLocks/>
            </p:cNvSpPr>
            <p:nvPr/>
          </p:nvSpPr>
          <p:spPr bwMode="auto">
            <a:xfrm>
              <a:off x="2604" y="1072"/>
              <a:ext cx="291" cy="355"/>
            </a:xfrm>
            <a:custGeom>
              <a:avLst/>
              <a:gdLst>
                <a:gd name="T0" fmla="*/ 116 w 123"/>
                <a:gd name="T1" fmla="*/ 130 h 150"/>
                <a:gd name="T2" fmla="*/ 123 w 123"/>
                <a:gd name="T3" fmla="*/ 95 h 150"/>
                <a:gd name="T4" fmla="*/ 114 w 123"/>
                <a:gd name="T5" fmla="*/ 88 h 150"/>
                <a:gd name="T6" fmla="*/ 96 w 123"/>
                <a:gd name="T7" fmla="*/ 75 h 150"/>
                <a:gd name="T8" fmla="*/ 114 w 123"/>
                <a:gd name="T9" fmla="*/ 62 h 150"/>
                <a:gd name="T10" fmla="*/ 123 w 123"/>
                <a:gd name="T11" fmla="*/ 56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6 w 123"/>
                <a:gd name="T25" fmla="*/ 20 h 150"/>
                <a:gd name="T26" fmla="*/ 0 w 123"/>
                <a:gd name="T27" fmla="*/ 56 h 150"/>
                <a:gd name="T28" fmla="*/ 9 w 123"/>
                <a:gd name="T29" fmla="*/ 62 h 150"/>
                <a:gd name="T30" fmla="*/ 27 w 123"/>
                <a:gd name="T31" fmla="*/ 75 h 150"/>
                <a:gd name="T32" fmla="*/ 9 w 123"/>
                <a:gd name="T33" fmla="*/ 88 h 150"/>
                <a:gd name="T34" fmla="*/ 0 w 123"/>
                <a:gd name="T35" fmla="*/ 95 h 150"/>
                <a:gd name="T36" fmla="*/ 6 w 123"/>
                <a:gd name="T37" fmla="*/ 130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2" y="115"/>
                    <a:pt x="123" y="101"/>
                    <a:pt x="123" y="95"/>
                  </a:cubicBezTo>
                  <a:cubicBezTo>
                    <a:pt x="123" y="90"/>
                    <a:pt x="119" y="84"/>
                    <a:pt x="114" y="88"/>
                  </a:cubicBezTo>
                  <a:cubicBezTo>
                    <a:pt x="110" y="91"/>
                    <a:pt x="96" y="98"/>
                    <a:pt x="96" y="75"/>
                  </a:cubicBezTo>
                  <a:cubicBezTo>
                    <a:pt x="96" y="53"/>
                    <a:pt x="110" y="59"/>
                    <a:pt x="114" y="62"/>
                  </a:cubicBezTo>
                  <a:cubicBezTo>
                    <a:pt x="119" y="66"/>
                    <a:pt x="123" y="60"/>
                    <a:pt x="123" y="56"/>
                  </a:cubicBezTo>
                  <a:cubicBezTo>
                    <a:pt x="123" y="49"/>
                    <a:pt x="122" y="36"/>
                    <a:pt x="116" y="20"/>
                  </a:cubicBezTo>
                  <a:cubicBezTo>
                    <a:pt x="101" y="27"/>
                    <a:pt x="87" y="27"/>
                    <a:pt x="81" y="27"/>
                  </a:cubicBezTo>
                  <a:cubicBezTo>
                    <a:pt x="76" y="27"/>
                    <a:pt x="70" y="24"/>
                    <a:pt x="74" y="18"/>
                  </a:cubicBezTo>
                  <a:cubicBezTo>
                    <a:pt x="77" y="14"/>
                    <a:pt x="84" y="0"/>
                    <a:pt x="61" y="0"/>
                  </a:cubicBezTo>
                  <a:cubicBezTo>
                    <a:pt x="39" y="0"/>
                    <a:pt x="45" y="14"/>
                    <a:pt x="48" y="18"/>
                  </a:cubicBezTo>
                  <a:cubicBezTo>
                    <a:pt x="53" y="24"/>
                    <a:pt x="46" y="27"/>
                    <a:pt x="42" y="27"/>
                  </a:cubicBezTo>
                  <a:cubicBezTo>
                    <a:pt x="35" y="27"/>
                    <a:pt x="22" y="27"/>
                    <a:pt x="6" y="20"/>
                  </a:cubicBezTo>
                  <a:cubicBezTo>
                    <a:pt x="0" y="36"/>
                    <a:pt x="0" y="49"/>
                    <a:pt x="0" y="56"/>
                  </a:cubicBezTo>
                  <a:cubicBezTo>
                    <a:pt x="0" y="60"/>
                    <a:pt x="3" y="66"/>
                    <a:pt x="9" y="62"/>
                  </a:cubicBezTo>
                  <a:cubicBezTo>
                    <a:pt x="12" y="59"/>
                    <a:pt x="27" y="53"/>
                    <a:pt x="27" y="75"/>
                  </a:cubicBezTo>
                  <a:cubicBezTo>
                    <a:pt x="27" y="98"/>
                    <a:pt x="12" y="91"/>
                    <a:pt x="9" y="88"/>
                  </a:cubicBezTo>
                  <a:cubicBezTo>
                    <a:pt x="3" y="84"/>
                    <a:pt x="0" y="90"/>
                    <a:pt x="0" y="95"/>
                  </a:cubicBezTo>
                  <a:cubicBezTo>
                    <a:pt x="0" y="101"/>
                    <a:pt x="0" y="115"/>
                    <a:pt x="6" y="130"/>
                  </a:cubicBezTo>
                  <a:cubicBezTo>
                    <a:pt x="22" y="124"/>
                    <a:pt x="35" y="123"/>
                    <a:pt x="42" y="123"/>
                  </a:cubicBezTo>
                  <a:cubicBezTo>
                    <a:pt x="46" y="123"/>
                    <a:pt x="53" y="127"/>
                    <a:pt x="48" y="132"/>
                  </a:cubicBezTo>
                  <a:cubicBezTo>
                    <a:pt x="45" y="136"/>
                    <a:pt x="39" y="150"/>
                    <a:pt x="61" y="150"/>
                  </a:cubicBezTo>
                  <a:cubicBezTo>
                    <a:pt x="84" y="150"/>
                    <a:pt x="77" y="136"/>
                    <a:pt x="74" y="132"/>
                  </a:cubicBezTo>
                  <a:cubicBezTo>
                    <a:pt x="70" y="127"/>
                    <a:pt x="76" y="123"/>
                    <a:pt x="81" y="123"/>
                  </a:cubicBezTo>
                  <a:cubicBezTo>
                    <a:pt x="87" y="123"/>
                    <a:pt x="101" y="124"/>
                    <a:pt x="116" y="130"/>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A</a:t>
              </a:r>
            </a:p>
          </p:txBody>
        </p:sp>
        <p:sp>
          <p:nvSpPr>
            <p:cNvPr id="45" name="Freeform 15"/>
            <p:cNvSpPr>
              <a:spLocks/>
            </p:cNvSpPr>
            <p:nvPr/>
          </p:nvSpPr>
          <p:spPr bwMode="auto">
            <a:xfrm>
              <a:off x="2571" y="845"/>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8" y="27"/>
                    <a:pt x="75" y="27"/>
                  </a:cubicBezTo>
                  <a:cubicBezTo>
                    <a:pt x="53" y="27"/>
                    <a:pt x="59" y="13"/>
                    <a:pt x="62" y="9"/>
                  </a:cubicBezTo>
                  <a:cubicBezTo>
                    <a:pt x="67" y="3"/>
                    <a:pt x="60" y="0"/>
                    <a:pt x="56" y="0"/>
                  </a:cubicBezTo>
                  <a:cubicBezTo>
                    <a:pt x="49" y="0"/>
                    <a:pt x="36" y="0"/>
                    <a:pt x="20" y="7"/>
                  </a:cubicBezTo>
                  <a:cubicBezTo>
                    <a:pt x="27" y="22"/>
                    <a:pt x="27" y="35"/>
                    <a:pt x="27" y="42"/>
                  </a:cubicBezTo>
                  <a:cubicBezTo>
                    <a:pt x="27" y="47"/>
                    <a:pt x="24" y="53"/>
                    <a:pt x="18" y="48"/>
                  </a:cubicBezTo>
                  <a:cubicBezTo>
                    <a:pt x="15" y="45"/>
                    <a:pt x="0" y="39"/>
                    <a:pt x="0" y="61"/>
                  </a:cubicBezTo>
                  <a:cubicBezTo>
                    <a:pt x="0" y="84"/>
                    <a:pt x="15" y="78"/>
                    <a:pt x="18" y="74"/>
                  </a:cubicBezTo>
                  <a:cubicBezTo>
                    <a:pt x="24" y="70"/>
                    <a:pt x="27" y="76"/>
                    <a:pt x="27" y="81"/>
                  </a:cubicBezTo>
                  <a:cubicBezTo>
                    <a:pt x="27" y="88"/>
                    <a:pt x="27" y="101"/>
                    <a:pt x="20" y="116"/>
                  </a:cubicBezTo>
                  <a:cubicBezTo>
                    <a:pt x="36" y="123"/>
                    <a:pt x="49" y="123"/>
                    <a:pt x="56" y="123"/>
                  </a:cubicBezTo>
                  <a:cubicBezTo>
                    <a:pt x="60" y="123"/>
                    <a:pt x="67" y="119"/>
                    <a:pt x="62" y="114"/>
                  </a:cubicBezTo>
                  <a:cubicBezTo>
                    <a:pt x="59" y="110"/>
                    <a:pt x="53" y="96"/>
                    <a:pt x="75" y="96"/>
                  </a:cubicBezTo>
                  <a:cubicBezTo>
                    <a:pt x="98"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latin typeface="Franklin Gothic Demi Cond" panose="020B0706030402020204" pitchFamily="34" charset="0"/>
                </a:rPr>
                <a:t>P</a:t>
              </a:r>
            </a:p>
          </p:txBody>
        </p:sp>
        <p:sp>
          <p:nvSpPr>
            <p:cNvPr id="46" name="Freeform 20"/>
            <p:cNvSpPr>
              <a:spLocks/>
            </p:cNvSpPr>
            <p:nvPr/>
          </p:nvSpPr>
          <p:spPr bwMode="auto">
            <a:xfrm>
              <a:off x="2831" y="1103"/>
              <a:ext cx="356" cy="293"/>
            </a:xfrm>
            <a:custGeom>
              <a:avLst/>
              <a:gdLst>
                <a:gd name="T0" fmla="*/ 129 w 150"/>
                <a:gd name="T1" fmla="*/ 7 h 124"/>
                <a:gd name="T2" fmla="*/ 94 w 150"/>
                <a:gd name="T3" fmla="*/ 0 h 124"/>
                <a:gd name="T4" fmla="*/ 88 w 150"/>
                <a:gd name="T5" fmla="*/ 9 h 124"/>
                <a:gd name="T6" fmla="*/ 75 w 150"/>
                <a:gd name="T7" fmla="*/ 27 h 124"/>
                <a:gd name="T8" fmla="*/ 62 w 150"/>
                <a:gd name="T9" fmla="*/ 9 h 124"/>
                <a:gd name="T10" fmla="*/ 55 w 150"/>
                <a:gd name="T11" fmla="*/ 0 h 124"/>
                <a:gd name="T12" fmla="*/ 20 w 150"/>
                <a:gd name="T13" fmla="*/ 7 h 124"/>
                <a:gd name="T14" fmla="*/ 27 w 150"/>
                <a:gd name="T15" fmla="*/ 43 h 124"/>
                <a:gd name="T16" fmla="*/ 18 w 150"/>
                <a:gd name="T17" fmla="*/ 49 h 124"/>
                <a:gd name="T18" fmla="*/ 0 w 150"/>
                <a:gd name="T19" fmla="*/ 62 h 124"/>
                <a:gd name="T20" fmla="*/ 18 w 150"/>
                <a:gd name="T21" fmla="*/ 75 h 124"/>
                <a:gd name="T22" fmla="*/ 27 w 150"/>
                <a:gd name="T23" fmla="*/ 82 h 124"/>
                <a:gd name="T24" fmla="*/ 20 w 150"/>
                <a:gd name="T25" fmla="*/ 117 h 124"/>
                <a:gd name="T26" fmla="*/ 55 w 150"/>
                <a:gd name="T27" fmla="*/ 124 h 124"/>
                <a:gd name="T28" fmla="*/ 62 w 150"/>
                <a:gd name="T29" fmla="*/ 115 h 124"/>
                <a:gd name="T30" fmla="*/ 75 w 150"/>
                <a:gd name="T31" fmla="*/ 97 h 124"/>
                <a:gd name="T32" fmla="*/ 88 w 150"/>
                <a:gd name="T33" fmla="*/ 115 h 124"/>
                <a:gd name="T34" fmla="*/ 94 w 150"/>
                <a:gd name="T35" fmla="*/ 124 h 124"/>
                <a:gd name="T36" fmla="*/ 129 w 150"/>
                <a:gd name="T37" fmla="*/ 117 h 124"/>
                <a:gd name="T38" fmla="*/ 123 w 150"/>
                <a:gd name="T39" fmla="*/ 82 h 124"/>
                <a:gd name="T40" fmla="*/ 131 w 150"/>
                <a:gd name="T41" fmla="*/ 75 h 124"/>
                <a:gd name="T42" fmla="*/ 150 w 150"/>
                <a:gd name="T43" fmla="*/ 62 h 124"/>
                <a:gd name="T44" fmla="*/ 131 w 150"/>
                <a:gd name="T45" fmla="*/ 49 h 124"/>
                <a:gd name="T46" fmla="*/ 123 w 150"/>
                <a:gd name="T47" fmla="*/ 43 h 124"/>
                <a:gd name="T48" fmla="*/ 129 w 150"/>
                <a:gd name="T4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4">
                  <a:moveTo>
                    <a:pt x="129" y="7"/>
                  </a:moveTo>
                  <a:cubicBezTo>
                    <a:pt x="114" y="1"/>
                    <a:pt x="101" y="0"/>
                    <a:pt x="94" y="0"/>
                  </a:cubicBezTo>
                  <a:cubicBezTo>
                    <a:pt x="89" y="0"/>
                    <a:pt x="83" y="4"/>
                    <a:pt x="88" y="9"/>
                  </a:cubicBezTo>
                  <a:cubicBezTo>
                    <a:pt x="91" y="13"/>
                    <a:pt x="97" y="27"/>
                    <a:pt x="75" y="27"/>
                  </a:cubicBezTo>
                  <a:cubicBezTo>
                    <a:pt x="52" y="27"/>
                    <a:pt x="59" y="13"/>
                    <a:pt x="62" y="9"/>
                  </a:cubicBezTo>
                  <a:cubicBezTo>
                    <a:pt x="66" y="4"/>
                    <a:pt x="60" y="0"/>
                    <a:pt x="55" y="0"/>
                  </a:cubicBezTo>
                  <a:cubicBezTo>
                    <a:pt x="49" y="0"/>
                    <a:pt x="35" y="1"/>
                    <a:pt x="20" y="7"/>
                  </a:cubicBezTo>
                  <a:cubicBezTo>
                    <a:pt x="26" y="23"/>
                    <a:pt x="27" y="36"/>
                    <a:pt x="27" y="43"/>
                  </a:cubicBezTo>
                  <a:cubicBezTo>
                    <a:pt x="27" y="47"/>
                    <a:pt x="23" y="53"/>
                    <a:pt x="18" y="49"/>
                  </a:cubicBezTo>
                  <a:cubicBezTo>
                    <a:pt x="14" y="46"/>
                    <a:pt x="0" y="40"/>
                    <a:pt x="0" y="62"/>
                  </a:cubicBezTo>
                  <a:cubicBezTo>
                    <a:pt x="0" y="85"/>
                    <a:pt x="14" y="78"/>
                    <a:pt x="18" y="75"/>
                  </a:cubicBezTo>
                  <a:cubicBezTo>
                    <a:pt x="23" y="71"/>
                    <a:pt x="27" y="77"/>
                    <a:pt x="27" y="82"/>
                  </a:cubicBezTo>
                  <a:cubicBezTo>
                    <a:pt x="27" y="88"/>
                    <a:pt x="26" y="102"/>
                    <a:pt x="20" y="117"/>
                  </a:cubicBezTo>
                  <a:cubicBezTo>
                    <a:pt x="35" y="123"/>
                    <a:pt x="49" y="124"/>
                    <a:pt x="55" y="124"/>
                  </a:cubicBezTo>
                  <a:cubicBezTo>
                    <a:pt x="60" y="124"/>
                    <a:pt x="66" y="120"/>
                    <a:pt x="62" y="115"/>
                  </a:cubicBezTo>
                  <a:cubicBezTo>
                    <a:pt x="59" y="111"/>
                    <a:pt x="52" y="97"/>
                    <a:pt x="75" y="97"/>
                  </a:cubicBezTo>
                  <a:cubicBezTo>
                    <a:pt x="97" y="97"/>
                    <a:pt x="91" y="111"/>
                    <a:pt x="88" y="115"/>
                  </a:cubicBezTo>
                  <a:cubicBezTo>
                    <a:pt x="83" y="120"/>
                    <a:pt x="89" y="124"/>
                    <a:pt x="94" y="124"/>
                  </a:cubicBezTo>
                  <a:cubicBezTo>
                    <a:pt x="101" y="124"/>
                    <a:pt x="114" y="123"/>
                    <a:pt x="129" y="117"/>
                  </a:cubicBezTo>
                  <a:cubicBezTo>
                    <a:pt x="123" y="102"/>
                    <a:pt x="123" y="88"/>
                    <a:pt x="123" y="82"/>
                  </a:cubicBezTo>
                  <a:cubicBezTo>
                    <a:pt x="123" y="77"/>
                    <a:pt x="126" y="71"/>
                    <a:pt x="131" y="75"/>
                  </a:cubicBezTo>
                  <a:cubicBezTo>
                    <a:pt x="135" y="78"/>
                    <a:pt x="150" y="85"/>
                    <a:pt x="150" y="62"/>
                  </a:cubicBezTo>
                  <a:cubicBezTo>
                    <a:pt x="150" y="40"/>
                    <a:pt x="135" y="46"/>
                    <a:pt x="131" y="49"/>
                  </a:cubicBezTo>
                  <a:cubicBezTo>
                    <a:pt x="126" y="53"/>
                    <a:pt x="123" y="47"/>
                    <a:pt x="123" y="43"/>
                  </a:cubicBezTo>
                  <a:cubicBezTo>
                    <a:pt x="123" y="36"/>
                    <a:pt x="123" y="23"/>
                    <a:pt x="129" y="7"/>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L</a:t>
              </a:r>
            </a:p>
          </p:txBody>
        </p:sp>
        <p:sp>
          <p:nvSpPr>
            <p:cNvPr id="47" name="Freeform 26"/>
            <p:cNvSpPr>
              <a:spLocks/>
            </p:cNvSpPr>
            <p:nvPr/>
          </p:nvSpPr>
          <p:spPr bwMode="auto">
            <a:xfrm>
              <a:off x="1825" y="1333"/>
              <a:ext cx="291" cy="355"/>
            </a:xfrm>
            <a:custGeom>
              <a:avLst/>
              <a:gdLst>
                <a:gd name="T0" fmla="*/ 116 w 123"/>
                <a:gd name="T1" fmla="*/ 130 h 150"/>
                <a:gd name="T2" fmla="*/ 123 w 123"/>
                <a:gd name="T3" fmla="*/ 95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7 w 123"/>
                <a:gd name="T25" fmla="*/ 20 h 150"/>
                <a:gd name="T26" fmla="*/ 0 w 123"/>
                <a:gd name="T27" fmla="*/ 55 h 150"/>
                <a:gd name="T28" fmla="*/ 9 w 123"/>
                <a:gd name="T29" fmla="*/ 62 h 150"/>
                <a:gd name="T30" fmla="*/ 27 w 123"/>
                <a:gd name="T31" fmla="*/ 75 h 150"/>
                <a:gd name="T32" fmla="*/ 9 w 123"/>
                <a:gd name="T33" fmla="*/ 88 h 150"/>
                <a:gd name="T34" fmla="*/ 0 w 123"/>
                <a:gd name="T35" fmla="*/ 95 h 150"/>
                <a:gd name="T36" fmla="*/ 7 w 123"/>
                <a:gd name="T37" fmla="*/ 130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2" y="115"/>
                    <a:pt x="123" y="101"/>
                    <a:pt x="123" y="95"/>
                  </a:cubicBezTo>
                  <a:cubicBezTo>
                    <a:pt x="123" y="90"/>
                    <a:pt x="119" y="84"/>
                    <a:pt x="114" y="88"/>
                  </a:cubicBezTo>
                  <a:cubicBezTo>
                    <a:pt x="110" y="91"/>
                    <a:pt x="96" y="97"/>
                    <a:pt x="96" y="75"/>
                  </a:cubicBezTo>
                  <a:cubicBezTo>
                    <a:pt x="96" y="53"/>
                    <a:pt x="110" y="59"/>
                    <a:pt x="114" y="62"/>
                  </a:cubicBezTo>
                  <a:cubicBezTo>
                    <a:pt x="119" y="66"/>
                    <a:pt x="123" y="60"/>
                    <a:pt x="123" y="55"/>
                  </a:cubicBezTo>
                  <a:cubicBezTo>
                    <a:pt x="123" y="49"/>
                    <a:pt x="122" y="35"/>
                    <a:pt x="116" y="20"/>
                  </a:cubicBezTo>
                  <a:cubicBezTo>
                    <a:pt x="101" y="26"/>
                    <a:pt x="87" y="27"/>
                    <a:pt x="81" y="27"/>
                  </a:cubicBezTo>
                  <a:cubicBezTo>
                    <a:pt x="76" y="27"/>
                    <a:pt x="70" y="23"/>
                    <a:pt x="74" y="18"/>
                  </a:cubicBezTo>
                  <a:cubicBezTo>
                    <a:pt x="77" y="14"/>
                    <a:pt x="84" y="0"/>
                    <a:pt x="61" y="0"/>
                  </a:cubicBezTo>
                  <a:cubicBezTo>
                    <a:pt x="39" y="0"/>
                    <a:pt x="45" y="14"/>
                    <a:pt x="48" y="18"/>
                  </a:cubicBezTo>
                  <a:cubicBezTo>
                    <a:pt x="53" y="23"/>
                    <a:pt x="47" y="27"/>
                    <a:pt x="42" y="27"/>
                  </a:cubicBezTo>
                  <a:cubicBezTo>
                    <a:pt x="35" y="27"/>
                    <a:pt x="22" y="26"/>
                    <a:pt x="7" y="20"/>
                  </a:cubicBezTo>
                  <a:cubicBezTo>
                    <a:pt x="0" y="35"/>
                    <a:pt x="0" y="49"/>
                    <a:pt x="0" y="55"/>
                  </a:cubicBezTo>
                  <a:cubicBezTo>
                    <a:pt x="0" y="60"/>
                    <a:pt x="3" y="66"/>
                    <a:pt x="9" y="62"/>
                  </a:cubicBezTo>
                  <a:cubicBezTo>
                    <a:pt x="12" y="59"/>
                    <a:pt x="27" y="53"/>
                    <a:pt x="27" y="75"/>
                  </a:cubicBezTo>
                  <a:cubicBezTo>
                    <a:pt x="27" y="97"/>
                    <a:pt x="12" y="91"/>
                    <a:pt x="9" y="88"/>
                  </a:cubicBezTo>
                  <a:cubicBezTo>
                    <a:pt x="3" y="84"/>
                    <a:pt x="0" y="90"/>
                    <a:pt x="0" y="95"/>
                  </a:cubicBezTo>
                  <a:cubicBezTo>
                    <a:pt x="0" y="101"/>
                    <a:pt x="0" y="115"/>
                    <a:pt x="7" y="130"/>
                  </a:cubicBezTo>
                  <a:cubicBezTo>
                    <a:pt x="22" y="123"/>
                    <a:pt x="35" y="123"/>
                    <a:pt x="42" y="123"/>
                  </a:cubicBezTo>
                  <a:cubicBezTo>
                    <a:pt x="47" y="123"/>
                    <a:pt x="53" y="126"/>
                    <a:pt x="48" y="132"/>
                  </a:cubicBezTo>
                  <a:cubicBezTo>
                    <a:pt x="45" y="136"/>
                    <a:pt x="39" y="150"/>
                    <a:pt x="61" y="150"/>
                  </a:cubicBezTo>
                  <a:cubicBezTo>
                    <a:pt x="84" y="150"/>
                    <a:pt x="77" y="136"/>
                    <a:pt x="74" y="132"/>
                  </a:cubicBezTo>
                  <a:cubicBezTo>
                    <a:pt x="70" y="126"/>
                    <a:pt x="76" y="123"/>
                    <a:pt x="81" y="123"/>
                  </a:cubicBezTo>
                  <a:cubicBezTo>
                    <a:pt x="87" y="123"/>
                    <a:pt x="101" y="123"/>
                    <a:pt x="116" y="130"/>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N</a:t>
              </a:r>
            </a:p>
          </p:txBody>
        </p:sp>
        <p:sp>
          <p:nvSpPr>
            <p:cNvPr id="48" name="Freeform 28"/>
            <p:cNvSpPr>
              <a:spLocks/>
            </p:cNvSpPr>
            <p:nvPr/>
          </p:nvSpPr>
          <p:spPr bwMode="auto">
            <a:xfrm>
              <a:off x="1792" y="162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1 w 150"/>
                <a:gd name="T13" fmla="*/ 7 h 123"/>
                <a:gd name="T14" fmla="*/ 27 w 150"/>
                <a:gd name="T15" fmla="*/ 42 h 123"/>
                <a:gd name="T16" fmla="*/ 18 w 150"/>
                <a:gd name="T17" fmla="*/ 49 h 123"/>
                <a:gd name="T18" fmla="*/ 0 w 150"/>
                <a:gd name="T19" fmla="*/ 62 h 123"/>
                <a:gd name="T20" fmla="*/ 18 w 150"/>
                <a:gd name="T21" fmla="*/ 75 h 123"/>
                <a:gd name="T22" fmla="*/ 27 w 150"/>
                <a:gd name="T23" fmla="*/ 81 h 123"/>
                <a:gd name="T24" fmla="*/ 21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5 h 123"/>
                <a:gd name="T42" fmla="*/ 150 w 150"/>
                <a:gd name="T43" fmla="*/ 62 h 123"/>
                <a:gd name="T44" fmla="*/ 132 w 150"/>
                <a:gd name="T45" fmla="*/ 49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1"/>
                    <a:pt x="101" y="0"/>
                    <a:pt x="95" y="0"/>
                  </a:cubicBezTo>
                  <a:cubicBezTo>
                    <a:pt x="90" y="0"/>
                    <a:pt x="84" y="4"/>
                    <a:pt x="88" y="9"/>
                  </a:cubicBezTo>
                  <a:cubicBezTo>
                    <a:pt x="91" y="13"/>
                    <a:pt x="98" y="27"/>
                    <a:pt x="75" y="27"/>
                  </a:cubicBezTo>
                  <a:cubicBezTo>
                    <a:pt x="53" y="27"/>
                    <a:pt x="59" y="13"/>
                    <a:pt x="62" y="9"/>
                  </a:cubicBezTo>
                  <a:cubicBezTo>
                    <a:pt x="67" y="4"/>
                    <a:pt x="61" y="0"/>
                    <a:pt x="56" y="0"/>
                  </a:cubicBezTo>
                  <a:cubicBezTo>
                    <a:pt x="49" y="0"/>
                    <a:pt x="36" y="1"/>
                    <a:pt x="21" y="7"/>
                  </a:cubicBezTo>
                  <a:cubicBezTo>
                    <a:pt x="27" y="22"/>
                    <a:pt x="27" y="36"/>
                    <a:pt x="27" y="42"/>
                  </a:cubicBezTo>
                  <a:cubicBezTo>
                    <a:pt x="27" y="47"/>
                    <a:pt x="24" y="53"/>
                    <a:pt x="18" y="49"/>
                  </a:cubicBezTo>
                  <a:cubicBezTo>
                    <a:pt x="15" y="46"/>
                    <a:pt x="0" y="39"/>
                    <a:pt x="0" y="62"/>
                  </a:cubicBezTo>
                  <a:cubicBezTo>
                    <a:pt x="0" y="84"/>
                    <a:pt x="15" y="78"/>
                    <a:pt x="18" y="75"/>
                  </a:cubicBezTo>
                  <a:cubicBezTo>
                    <a:pt x="24" y="70"/>
                    <a:pt x="27" y="76"/>
                    <a:pt x="27" y="81"/>
                  </a:cubicBezTo>
                  <a:cubicBezTo>
                    <a:pt x="27" y="88"/>
                    <a:pt x="27" y="101"/>
                    <a:pt x="21" y="116"/>
                  </a:cubicBezTo>
                  <a:cubicBezTo>
                    <a:pt x="36" y="123"/>
                    <a:pt x="49" y="123"/>
                    <a:pt x="56" y="123"/>
                  </a:cubicBezTo>
                  <a:cubicBezTo>
                    <a:pt x="61" y="123"/>
                    <a:pt x="67" y="120"/>
                    <a:pt x="62" y="114"/>
                  </a:cubicBezTo>
                  <a:cubicBezTo>
                    <a:pt x="59" y="111"/>
                    <a:pt x="53" y="96"/>
                    <a:pt x="75" y="96"/>
                  </a:cubicBezTo>
                  <a:cubicBezTo>
                    <a:pt x="98" y="96"/>
                    <a:pt x="91" y="111"/>
                    <a:pt x="88" y="114"/>
                  </a:cubicBezTo>
                  <a:cubicBezTo>
                    <a:pt x="84" y="120"/>
                    <a:pt x="90" y="123"/>
                    <a:pt x="95" y="123"/>
                  </a:cubicBezTo>
                  <a:cubicBezTo>
                    <a:pt x="101" y="123"/>
                    <a:pt x="115" y="123"/>
                    <a:pt x="130" y="116"/>
                  </a:cubicBezTo>
                  <a:cubicBezTo>
                    <a:pt x="124" y="101"/>
                    <a:pt x="123" y="88"/>
                    <a:pt x="123" y="81"/>
                  </a:cubicBezTo>
                  <a:cubicBezTo>
                    <a:pt x="123" y="76"/>
                    <a:pt x="127" y="70"/>
                    <a:pt x="132" y="75"/>
                  </a:cubicBezTo>
                  <a:cubicBezTo>
                    <a:pt x="136" y="78"/>
                    <a:pt x="150" y="84"/>
                    <a:pt x="150" y="62"/>
                  </a:cubicBezTo>
                  <a:cubicBezTo>
                    <a:pt x="150" y="39"/>
                    <a:pt x="136" y="46"/>
                    <a:pt x="132" y="49"/>
                  </a:cubicBezTo>
                  <a:cubicBezTo>
                    <a:pt x="127" y="53"/>
                    <a:pt x="123" y="47"/>
                    <a:pt x="123" y="42"/>
                  </a:cubicBezTo>
                  <a:cubicBezTo>
                    <a:pt x="123" y="36"/>
                    <a:pt x="124" y="22"/>
                    <a:pt x="130" y="7"/>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D</a:t>
              </a:r>
            </a:p>
          </p:txBody>
        </p:sp>
        <p:sp>
          <p:nvSpPr>
            <p:cNvPr id="49" name="Freeform 30"/>
            <p:cNvSpPr>
              <a:spLocks/>
            </p:cNvSpPr>
            <p:nvPr/>
          </p:nvSpPr>
          <p:spPr bwMode="auto">
            <a:xfrm>
              <a:off x="1825"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8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8 w 123"/>
                <a:gd name="T41" fmla="*/ 131 h 149"/>
                <a:gd name="T42" fmla="*/ 61 w 123"/>
                <a:gd name="T43" fmla="*/ 149 h 149"/>
                <a:gd name="T44" fmla="*/ 74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2" y="114"/>
                    <a:pt x="123" y="101"/>
                    <a:pt x="123" y="94"/>
                  </a:cubicBezTo>
                  <a:cubicBezTo>
                    <a:pt x="123" y="89"/>
                    <a:pt x="119" y="83"/>
                    <a:pt x="114" y="87"/>
                  </a:cubicBezTo>
                  <a:cubicBezTo>
                    <a:pt x="110" y="91"/>
                    <a:pt x="96" y="97"/>
                    <a:pt x="96" y="74"/>
                  </a:cubicBezTo>
                  <a:cubicBezTo>
                    <a:pt x="96" y="52"/>
                    <a:pt x="110" y="58"/>
                    <a:pt x="114" y="61"/>
                  </a:cubicBezTo>
                  <a:cubicBezTo>
                    <a:pt x="119" y="66"/>
                    <a:pt x="123" y="60"/>
                    <a:pt x="123" y="55"/>
                  </a:cubicBezTo>
                  <a:cubicBezTo>
                    <a:pt x="123" y="48"/>
                    <a:pt x="122" y="35"/>
                    <a:pt x="116" y="20"/>
                  </a:cubicBezTo>
                  <a:cubicBezTo>
                    <a:pt x="101" y="26"/>
                    <a:pt x="88" y="27"/>
                    <a:pt x="81" y="27"/>
                  </a:cubicBezTo>
                  <a:cubicBezTo>
                    <a:pt x="76" y="27"/>
                    <a:pt x="70" y="23"/>
                    <a:pt x="74" y="18"/>
                  </a:cubicBezTo>
                  <a:cubicBezTo>
                    <a:pt x="77" y="14"/>
                    <a:pt x="84" y="0"/>
                    <a:pt x="61" y="0"/>
                  </a:cubicBezTo>
                  <a:cubicBezTo>
                    <a:pt x="39" y="0"/>
                    <a:pt x="45" y="14"/>
                    <a:pt x="48" y="18"/>
                  </a:cubicBezTo>
                  <a:cubicBezTo>
                    <a:pt x="53" y="23"/>
                    <a:pt x="47" y="27"/>
                    <a:pt x="42" y="27"/>
                  </a:cubicBezTo>
                  <a:cubicBezTo>
                    <a:pt x="35" y="27"/>
                    <a:pt x="22" y="26"/>
                    <a:pt x="7" y="20"/>
                  </a:cubicBezTo>
                  <a:cubicBezTo>
                    <a:pt x="0" y="35"/>
                    <a:pt x="0" y="48"/>
                    <a:pt x="0" y="55"/>
                  </a:cubicBezTo>
                  <a:cubicBezTo>
                    <a:pt x="0" y="60"/>
                    <a:pt x="3" y="66"/>
                    <a:pt x="9" y="61"/>
                  </a:cubicBezTo>
                  <a:cubicBezTo>
                    <a:pt x="13" y="58"/>
                    <a:pt x="27" y="52"/>
                    <a:pt x="27" y="74"/>
                  </a:cubicBezTo>
                  <a:cubicBezTo>
                    <a:pt x="27" y="97"/>
                    <a:pt x="13" y="91"/>
                    <a:pt x="9" y="87"/>
                  </a:cubicBezTo>
                  <a:cubicBezTo>
                    <a:pt x="3" y="83"/>
                    <a:pt x="0" y="89"/>
                    <a:pt x="0" y="94"/>
                  </a:cubicBezTo>
                  <a:cubicBezTo>
                    <a:pt x="0" y="101"/>
                    <a:pt x="0" y="114"/>
                    <a:pt x="7" y="129"/>
                  </a:cubicBezTo>
                  <a:cubicBezTo>
                    <a:pt x="22" y="123"/>
                    <a:pt x="35" y="122"/>
                    <a:pt x="42" y="122"/>
                  </a:cubicBezTo>
                  <a:cubicBezTo>
                    <a:pt x="47" y="122"/>
                    <a:pt x="53" y="126"/>
                    <a:pt x="48" y="131"/>
                  </a:cubicBezTo>
                  <a:cubicBezTo>
                    <a:pt x="45" y="135"/>
                    <a:pt x="39" y="149"/>
                    <a:pt x="61" y="149"/>
                  </a:cubicBezTo>
                  <a:cubicBezTo>
                    <a:pt x="84" y="149"/>
                    <a:pt x="77" y="135"/>
                    <a:pt x="74" y="131"/>
                  </a:cubicBezTo>
                  <a:cubicBezTo>
                    <a:pt x="70" y="126"/>
                    <a:pt x="76" y="122"/>
                    <a:pt x="81" y="122"/>
                  </a:cubicBezTo>
                  <a:cubicBezTo>
                    <a:pt x="88" y="122"/>
                    <a:pt x="101" y="123"/>
                    <a:pt x="116" y="129"/>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L</a:t>
              </a:r>
            </a:p>
          </p:txBody>
        </p:sp>
        <p:sp>
          <p:nvSpPr>
            <p:cNvPr id="50" name="Freeform 32"/>
            <p:cNvSpPr>
              <a:spLocks/>
            </p:cNvSpPr>
            <p:nvPr/>
          </p:nvSpPr>
          <p:spPr bwMode="auto">
            <a:xfrm>
              <a:off x="1794" y="2145"/>
              <a:ext cx="353" cy="291"/>
            </a:xfrm>
            <a:custGeom>
              <a:avLst/>
              <a:gdLst>
                <a:gd name="T0" fmla="*/ 129 w 149"/>
                <a:gd name="T1" fmla="*/ 6 h 123"/>
                <a:gd name="T2" fmla="*/ 94 w 149"/>
                <a:gd name="T3" fmla="*/ 0 h 123"/>
                <a:gd name="T4" fmla="*/ 87 w 149"/>
                <a:gd name="T5" fmla="*/ 8 h 123"/>
                <a:gd name="T6" fmla="*/ 74 w 149"/>
                <a:gd name="T7" fmla="*/ 26 h 123"/>
                <a:gd name="T8" fmla="*/ 61 w 149"/>
                <a:gd name="T9" fmla="*/ 8 h 123"/>
                <a:gd name="T10" fmla="*/ 55 w 149"/>
                <a:gd name="T11" fmla="*/ 0 h 123"/>
                <a:gd name="T12" fmla="*/ 20 w 149"/>
                <a:gd name="T13" fmla="*/ 6 h 123"/>
                <a:gd name="T14" fmla="*/ 26 w 149"/>
                <a:gd name="T15" fmla="*/ 42 h 123"/>
                <a:gd name="T16" fmla="*/ 18 w 149"/>
                <a:gd name="T17" fmla="*/ 48 h 123"/>
                <a:gd name="T18" fmla="*/ 0 w 149"/>
                <a:gd name="T19" fmla="*/ 61 h 123"/>
                <a:gd name="T20" fmla="*/ 18 w 149"/>
                <a:gd name="T21" fmla="*/ 74 h 123"/>
                <a:gd name="T22" fmla="*/ 26 w 149"/>
                <a:gd name="T23" fmla="*/ 81 h 123"/>
                <a:gd name="T24" fmla="*/ 20 w 149"/>
                <a:gd name="T25" fmla="*/ 116 h 123"/>
                <a:gd name="T26" fmla="*/ 55 w 149"/>
                <a:gd name="T27" fmla="*/ 123 h 123"/>
                <a:gd name="T28" fmla="*/ 61 w 149"/>
                <a:gd name="T29" fmla="*/ 114 h 123"/>
                <a:gd name="T30" fmla="*/ 74 w 149"/>
                <a:gd name="T31" fmla="*/ 96 h 123"/>
                <a:gd name="T32" fmla="*/ 87 w 149"/>
                <a:gd name="T33" fmla="*/ 114 h 123"/>
                <a:gd name="T34" fmla="*/ 94 w 149"/>
                <a:gd name="T35" fmla="*/ 123 h 123"/>
                <a:gd name="T36" fmla="*/ 129 w 149"/>
                <a:gd name="T37" fmla="*/ 116 h 123"/>
                <a:gd name="T38" fmla="*/ 122 w 149"/>
                <a:gd name="T39" fmla="*/ 81 h 123"/>
                <a:gd name="T40" fmla="*/ 131 w 149"/>
                <a:gd name="T41" fmla="*/ 74 h 123"/>
                <a:gd name="T42" fmla="*/ 149 w 149"/>
                <a:gd name="T43" fmla="*/ 61 h 123"/>
                <a:gd name="T44" fmla="*/ 131 w 149"/>
                <a:gd name="T45" fmla="*/ 48 h 123"/>
                <a:gd name="T46" fmla="*/ 122 w 149"/>
                <a:gd name="T47" fmla="*/ 42 h 123"/>
                <a:gd name="T48" fmla="*/ 129 w 149"/>
                <a:gd name="T49"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3">
                  <a:moveTo>
                    <a:pt x="129" y="6"/>
                  </a:moveTo>
                  <a:cubicBezTo>
                    <a:pt x="114" y="0"/>
                    <a:pt x="101" y="0"/>
                    <a:pt x="94" y="0"/>
                  </a:cubicBezTo>
                  <a:cubicBezTo>
                    <a:pt x="89" y="0"/>
                    <a:pt x="83" y="3"/>
                    <a:pt x="87" y="8"/>
                  </a:cubicBezTo>
                  <a:cubicBezTo>
                    <a:pt x="90" y="12"/>
                    <a:pt x="97" y="26"/>
                    <a:pt x="74" y="26"/>
                  </a:cubicBezTo>
                  <a:cubicBezTo>
                    <a:pt x="52" y="26"/>
                    <a:pt x="58" y="12"/>
                    <a:pt x="61" y="8"/>
                  </a:cubicBezTo>
                  <a:cubicBezTo>
                    <a:pt x="66" y="3"/>
                    <a:pt x="60" y="0"/>
                    <a:pt x="55" y="0"/>
                  </a:cubicBezTo>
                  <a:cubicBezTo>
                    <a:pt x="48" y="0"/>
                    <a:pt x="35" y="0"/>
                    <a:pt x="20" y="6"/>
                  </a:cubicBezTo>
                  <a:cubicBezTo>
                    <a:pt x="26" y="22"/>
                    <a:pt x="26" y="35"/>
                    <a:pt x="26" y="42"/>
                  </a:cubicBezTo>
                  <a:cubicBezTo>
                    <a:pt x="26" y="46"/>
                    <a:pt x="23" y="52"/>
                    <a:pt x="18" y="48"/>
                  </a:cubicBezTo>
                  <a:cubicBezTo>
                    <a:pt x="14" y="45"/>
                    <a:pt x="0" y="39"/>
                    <a:pt x="0" y="61"/>
                  </a:cubicBezTo>
                  <a:cubicBezTo>
                    <a:pt x="0" y="84"/>
                    <a:pt x="14" y="77"/>
                    <a:pt x="18" y="74"/>
                  </a:cubicBezTo>
                  <a:cubicBezTo>
                    <a:pt x="23" y="70"/>
                    <a:pt x="26" y="76"/>
                    <a:pt x="26" y="81"/>
                  </a:cubicBezTo>
                  <a:cubicBezTo>
                    <a:pt x="26" y="87"/>
                    <a:pt x="26" y="101"/>
                    <a:pt x="20" y="116"/>
                  </a:cubicBezTo>
                  <a:cubicBezTo>
                    <a:pt x="35" y="122"/>
                    <a:pt x="48" y="123"/>
                    <a:pt x="55" y="123"/>
                  </a:cubicBezTo>
                  <a:cubicBezTo>
                    <a:pt x="60" y="123"/>
                    <a:pt x="66" y="119"/>
                    <a:pt x="61" y="114"/>
                  </a:cubicBezTo>
                  <a:cubicBezTo>
                    <a:pt x="58" y="110"/>
                    <a:pt x="52" y="96"/>
                    <a:pt x="74" y="96"/>
                  </a:cubicBezTo>
                  <a:cubicBezTo>
                    <a:pt x="97" y="96"/>
                    <a:pt x="90" y="110"/>
                    <a:pt x="87" y="114"/>
                  </a:cubicBezTo>
                  <a:cubicBezTo>
                    <a:pt x="83" y="119"/>
                    <a:pt x="89" y="123"/>
                    <a:pt x="94" y="123"/>
                  </a:cubicBezTo>
                  <a:cubicBezTo>
                    <a:pt x="101" y="123"/>
                    <a:pt x="114" y="122"/>
                    <a:pt x="129" y="116"/>
                  </a:cubicBezTo>
                  <a:cubicBezTo>
                    <a:pt x="123" y="101"/>
                    <a:pt x="122" y="87"/>
                    <a:pt x="122" y="81"/>
                  </a:cubicBezTo>
                  <a:cubicBezTo>
                    <a:pt x="122" y="76"/>
                    <a:pt x="126" y="70"/>
                    <a:pt x="131" y="74"/>
                  </a:cubicBezTo>
                  <a:cubicBezTo>
                    <a:pt x="135" y="77"/>
                    <a:pt x="149" y="84"/>
                    <a:pt x="149" y="61"/>
                  </a:cubicBezTo>
                  <a:cubicBezTo>
                    <a:pt x="149" y="39"/>
                    <a:pt x="135" y="45"/>
                    <a:pt x="131" y="48"/>
                  </a:cubicBezTo>
                  <a:cubicBezTo>
                    <a:pt x="126" y="52"/>
                    <a:pt x="122" y="46"/>
                    <a:pt x="122" y="42"/>
                  </a:cubicBezTo>
                  <a:cubicBezTo>
                    <a:pt x="122" y="35"/>
                    <a:pt x="123" y="22"/>
                    <a:pt x="129" y="6"/>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I</a:t>
              </a:r>
            </a:p>
          </p:txBody>
        </p:sp>
        <p:sp>
          <p:nvSpPr>
            <p:cNvPr id="51" name="Freeform 41"/>
            <p:cNvSpPr>
              <a:spLocks/>
            </p:cNvSpPr>
            <p:nvPr/>
          </p:nvSpPr>
          <p:spPr bwMode="auto">
            <a:xfrm>
              <a:off x="2604" y="1593"/>
              <a:ext cx="291" cy="355"/>
            </a:xfrm>
            <a:custGeom>
              <a:avLst/>
              <a:gdLst>
                <a:gd name="T0" fmla="*/ 116 w 123"/>
                <a:gd name="T1" fmla="*/ 129 h 150"/>
                <a:gd name="T2" fmla="*/ 123 w 123"/>
                <a:gd name="T3" fmla="*/ 94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6 w 123"/>
                <a:gd name="T25" fmla="*/ 20 h 150"/>
                <a:gd name="T26" fmla="*/ 0 w 123"/>
                <a:gd name="T27" fmla="*/ 55 h 150"/>
                <a:gd name="T28" fmla="*/ 8 w 123"/>
                <a:gd name="T29" fmla="*/ 62 h 150"/>
                <a:gd name="T30" fmla="*/ 26 w 123"/>
                <a:gd name="T31" fmla="*/ 75 h 150"/>
                <a:gd name="T32" fmla="*/ 8 w 123"/>
                <a:gd name="T33" fmla="*/ 88 h 150"/>
                <a:gd name="T34" fmla="*/ 0 w 123"/>
                <a:gd name="T35" fmla="*/ 94 h 150"/>
                <a:gd name="T36" fmla="*/ 6 w 123"/>
                <a:gd name="T37" fmla="*/ 129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29"/>
                  </a:moveTo>
                  <a:cubicBezTo>
                    <a:pt x="122" y="114"/>
                    <a:pt x="123" y="101"/>
                    <a:pt x="123" y="94"/>
                  </a:cubicBezTo>
                  <a:cubicBezTo>
                    <a:pt x="123" y="89"/>
                    <a:pt x="119" y="83"/>
                    <a:pt x="114" y="88"/>
                  </a:cubicBezTo>
                  <a:cubicBezTo>
                    <a:pt x="110" y="91"/>
                    <a:pt x="96" y="97"/>
                    <a:pt x="96" y="75"/>
                  </a:cubicBezTo>
                  <a:cubicBezTo>
                    <a:pt x="96" y="52"/>
                    <a:pt x="110" y="59"/>
                    <a:pt x="114" y="62"/>
                  </a:cubicBezTo>
                  <a:cubicBezTo>
                    <a:pt x="119" y="66"/>
                    <a:pt x="123" y="60"/>
                    <a:pt x="123" y="55"/>
                  </a:cubicBezTo>
                  <a:cubicBezTo>
                    <a:pt x="123" y="49"/>
                    <a:pt x="122" y="35"/>
                    <a:pt x="116" y="20"/>
                  </a:cubicBezTo>
                  <a:cubicBezTo>
                    <a:pt x="101" y="26"/>
                    <a:pt x="87" y="27"/>
                    <a:pt x="81" y="27"/>
                  </a:cubicBezTo>
                  <a:cubicBezTo>
                    <a:pt x="76" y="27"/>
                    <a:pt x="70" y="23"/>
                    <a:pt x="74" y="18"/>
                  </a:cubicBezTo>
                  <a:cubicBezTo>
                    <a:pt x="77" y="14"/>
                    <a:pt x="84" y="0"/>
                    <a:pt x="61" y="0"/>
                  </a:cubicBezTo>
                  <a:cubicBezTo>
                    <a:pt x="39" y="0"/>
                    <a:pt x="45" y="14"/>
                    <a:pt x="48" y="18"/>
                  </a:cubicBezTo>
                  <a:cubicBezTo>
                    <a:pt x="52" y="23"/>
                    <a:pt x="46" y="27"/>
                    <a:pt x="42" y="27"/>
                  </a:cubicBezTo>
                  <a:cubicBezTo>
                    <a:pt x="35" y="27"/>
                    <a:pt x="22" y="26"/>
                    <a:pt x="6" y="20"/>
                  </a:cubicBezTo>
                  <a:cubicBezTo>
                    <a:pt x="0" y="35"/>
                    <a:pt x="0" y="49"/>
                    <a:pt x="0" y="55"/>
                  </a:cubicBezTo>
                  <a:cubicBezTo>
                    <a:pt x="0" y="60"/>
                    <a:pt x="3" y="66"/>
                    <a:pt x="8" y="62"/>
                  </a:cubicBezTo>
                  <a:cubicBezTo>
                    <a:pt x="12" y="59"/>
                    <a:pt x="26" y="52"/>
                    <a:pt x="26" y="75"/>
                  </a:cubicBezTo>
                  <a:cubicBezTo>
                    <a:pt x="26" y="97"/>
                    <a:pt x="12" y="91"/>
                    <a:pt x="8" y="88"/>
                  </a:cubicBezTo>
                  <a:cubicBezTo>
                    <a:pt x="3" y="83"/>
                    <a:pt x="0" y="89"/>
                    <a:pt x="0" y="94"/>
                  </a:cubicBezTo>
                  <a:cubicBezTo>
                    <a:pt x="0" y="101"/>
                    <a:pt x="0" y="114"/>
                    <a:pt x="6" y="129"/>
                  </a:cubicBezTo>
                  <a:cubicBezTo>
                    <a:pt x="22" y="123"/>
                    <a:pt x="35" y="123"/>
                    <a:pt x="42" y="123"/>
                  </a:cubicBezTo>
                  <a:cubicBezTo>
                    <a:pt x="46" y="123"/>
                    <a:pt x="52" y="126"/>
                    <a:pt x="48" y="132"/>
                  </a:cubicBezTo>
                  <a:cubicBezTo>
                    <a:pt x="45" y="135"/>
                    <a:pt x="39" y="150"/>
                    <a:pt x="61" y="150"/>
                  </a:cubicBezTo>
                  <a:cubicBezTo>
                    <a:pt x="84" y="150"/>
                    <a:pt x="77" y="135"/>
                    <a:pt x="74" y="132"/>
                  </a:cubicBezTo>
                  <a:cubicBezTo>
                    <a:pt x="70" y="126"/>
                    <a:pt x="76" y="123"/>
                    <a:pt x="81" y="123"/>
                  </a:cubicBezTo>
                  <a:cubicBezTo>
                    <a:pt x="87" y="123"/>
                    <a:pt x="101" y="123"/>
                    <a:pt x="116" y="129"/>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S</a:t>
              </a:r>
            </a:p>
          </p:txBody>
        </p:sp>
        <p:sp>
          <p:nvSpPr>
            <p:cNvPr id="52" name="Freeform 43"/>
            <p:cNvSpPr>
              <a:spLocks/>
            </p:cNvSpPr>
            <p:nvPr/>
          </p:nvSpPr>
          <p:spPr bwMode="auto">
            <a:xfrm>
              <a:off x="2571" y="1363"/>
              <a:ext cx="355" cy="294"/>
            </a:xfrm>
            <a:custGeom>
              <a:avLst/>
              <a:gdLst>
                <a:gd name="T0" fmla="*/ 130 w 150"/>
                <a:gd name="T1" fmla="*/ 7 h 124"/>
                <a:gd name="T2" fmla="*/ 95 w 150"/>
                <a:gd name="T3" fmla="*/ 0 h 124"/>
                <a:gd name="T4" fmla="*/ 88 w 150"/>
                <a:gd name="T5" fmla="*/ 9 h 124"/>
                <a:gd name="T6" fmla="*/ 75 w 150"/>
                <a:gd name="T7" fmla="*/ 27 h 124"/>
                <a:gd name="T8" fmla="*/ 62 w 150"/>
                <a:gd name="T9" fmla="*/ 9 h 124"/>
                <a:gd name="T10" fmla="*/ 56 w 150"/>
                <a:gd name="T11" fmla="*/ 0 h 124"/>
                <a:gd name="T12" fmla="*/ 20 w 150"/>
                <a:gd name="T13" fmla="*/ 7 h 124"/>
                <a:gd name="T14" fmla="*/ 27 w 150"/>
                <a:gd name="T15" fmla="*/ 42 h 124"/>
                <a:gd name="T16" fmla="*/ 18 w 150"/>
                <a:gd name="T17" fmla="*/ 49 h 124"/>
                <a:gd name="T18" fmla="*/ 0 w 150"/>
                <a:gd name="T19" fmla="*/ 62 h 124"/>
                <a:gd name="T20" fmla="*/ 18 w 150"/>
                <a:gd name="T21" fmla="*/ 75 h 124"/>
                <a:gd name="T22" fmla="*/ 27 w 150"/>
                <a:gd name="T23" fmla="*/ 82 h 124"/>
                <a:gd name="T24" fmla="*/ 20 w 150"/>
                <a:gd name="T25" fmla="*/ 117 h 124"/>
                <a:gd name="T26" fmla="*/ 56 w 150"/>
                <a:gd name="T27" fmla="*/ 124 h 124"/>
                <a:gd name="T28" fmla="*/ 62 w 150"/>
                <a:gd name="T29" fmla="*/ 115 h 124"/>
                <a:gd name="T30" fmla="*/ 75 w 150"/>
                <a:gd name="T31" fmla="*/ 97 h 124"/>
                <a:gd name="T32" fmla="*/ 88 w 150"/>
                <a:gd name="T33" fmla="*/ 115 h 124"/>
                <a:gd name="T34" fmla="*/ 95 w 150"/>
                <a:gd name="T35" fmla="*/ 124 h 124"/>
                <a:gd name="T36" fmla="*/ 130 w 150"/>
                <a:gd name="T37" fmla="*/ 117 h 124"/>
                <a:gd name="T38" fmla="*/ 123 w 150"/>
                <a:gd name="T39" fmla="*/ 82 h 124"/>
                <a:gd name="T40" fmla="*/ 132 w 150"/>
                <a:gd name="T41" fmla="*/ 75 h 124"/>
                <a:gd name="T42" fmla="*/ 150 w 150"/>
                <a:gd name="T43" fmla="*/ 62 h 124"/>
                <a:gd name="T44" fmla="*/ 132 w 150"/>
                <a:gd name="T45" fmla="*/ 49 h 124"/>
                <a:gd name="T46" fmla="*/ 123 w 150"/>
                <a:gd name="T47" fmla="*/ 42 h 124"/>
                <a:gd name="T48" fmla="*/ 130 w 150"/>
                <a:gd name="T4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4">
                  <a:moveTo>
                    <a:pt x="130" y="7"/>
                  </a:moveTo>
                  <a:cubicBezTo>
                    <a:pt x="115" y="1"/>
                    <a:pt x="101" y="0"/>
                    <a:pt x="95" y="0"/>
                  </a:cubicBezTo>
                  <a:cubicBezTo>
                    <a:pt x="90" y="0"/>
                    <a:pt x="84" y="4"/>
                    <a:pt x="88" y="9"/>
                  </a:cubicBezTo>
                  <a:cubicBezTo>
                    <a:pt x="91" y="13"/>
                    <a:pt x="98" y="27"/>
                    <a:pt x="75" y="27"/>
                  </a:cubicBezTo>
                  <a:cubicBezTo>
                    <a:pt x="53" y="27"/>
                    <a:pt x="59" y="13"/>
                    <a:pt x="62" y="9"/>
                  </a:cubicBezTo>
                  <a:cubicBezTo>
                    <a:pt x="66" y="4"/>
                    <a:pt x="60" y="0"/>
                    <a:pt x="56" y="0"/>
                  </a:cubicBezTo>
                  <a:cubicBezTo>
                    <a:pt x="49" y="0"/>
                    <a:pt x="36" y="1"/>
                    <a:pt x="20" y="7"/>
                  </a:cubicBezTo>
                  <a:cubicBezTo>
                    <a:pt x="27" y="22"/>
                    <a:pt x="27" y="36"/>
                    <a:pt x="27" y="42"/>
                  </a:cubicBezTo>
                  <a:cubicBezTo>
                    <a:pt x="27" y="47"/>
                    <a:pt x="24" y="53"/>
                    <a:pt x="18" y="49"/>
                  </a:cubicBezTo>
                  <a:cubicBezTo>
                    <a:pt x="14" y="46"/>
                    <a:pt x="0" y="40"/>
                    <a:pt x="0" y="62"/>
                  </a:cubicBezTo>
                  <a:cubicBezTo>
                    <a:pt x="0" y="84"/>
                    <a:pt x="14" y="78"/>
                    <a:pt x="18" y="75"/>
                  </a:cubicBezTo>
                  <a:cubicBezTo>
                    <a:pt x="24" y="71"/>
                    <a:pt x="27" y="77"/>
                    <a:pt x="27" y="82"/>
                  </a:cubicBezTo>
                  <a:cubicBezTo>
                    <a:pt x="27" y="88"/>
                    <a:pt x="27" y="102"/>
                    <a:pt x="20" y="117"/>
                  </a:cubicBezTo>
                  <a:cubicBezTo>
                    <a:pt x="36" y="123"/>
                    <a:pt x="49" y="124"/>
                    <a:pt x="56" y="124"/>
                  </a:cubicBezTo>
                  <a:cubicBezTo>
                    <a:pt x="60" y="124"/>
                    <a:pt x="66" y="120"/>
                    <a:pt x="62" y="115"/>
                  </a:cubicBezTo>
                  <a:cubicBezTo>
                    <a:pt x="59" y="111"/>
                    <a:pt x="53" y="97"/>
                    <a:pt x="75" y="97"/>
                  </a:cubicBezTo>
                  <a:cubicBezTo>
                    <a:pt x="98" y="97"/>
                    <a:pt x="91" y="111"/>
                    <a:pt x="88" y="115"/>
                  </a:cubicBezTo>
                  <a:cubicBezTo>
                    <a:pt x="84" y="120"/>
                    <a:pt x="90" y="124"/>
                    <a:pt x="95" y="124"/>
                  </a:cubicBezTo>
                  <a:cubicBezTo>
                    <a:pt x="101" y="124"/>
                    <a:pt x="115" y="123"/>
                    <a:pt x="130" y="117"/>
                  </a:cubicBezTo>
                  <a:cubicBezTo>
                    <a:pt x="124" y="102"/>
                    <a:pt x="123" y="88"/>
                    <a:pt x="123" y="82"/>
                  </a:cubicBezTo>
                  <a:cubicBezTo>
                    <a:pt x="123" y="77"/>
                    <a:pt x="127" y="71"/>
                    <a:pt x="132" y="75"/>
                  </a:cubicBezTo>
                  <a:cubicBezTo>
                    <a:pt x="136" y="78"/>
                    <a:pt x="150" y="84"/>
                    <a:pt x="150" y="62"/>
                  </a:cubicBezTo>
                  <a:cubicBezTo>
                    <a:pt x="150" y="40"/>
                    <a:pt x="136" y="46"/>
                    <a:pt x="132" y="49"/>
                  </a:cubicBezTo>
                  <a:cubicBezTo>
                    <a:pt x="127" y="53"/>
                    <a:pt x="123" y="47"/>
                    <a:pt x="123" y="42"/>
                  </a:cubicBezTo>
                  <a:cubicBezTo>
                    <a:pt x="123" y="36"/>
                    <a:pt x="124" y="22"/>
                    <a:pt x="130" y="7"/>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S</a:t>
              </a:r>
            </a:p>
          </p:txBody>
        </p:sp>
        <p:sp>
          <p:nvSpPr>
            <p:cNvPr id="53" name="Freeform 53"/>
            <p:cNvSpPr>
              <a:spLocks/>
            </p:cNvSpPr>
            <p:nvPr/>
          </p:nvSpPr>
          <p:spPr bwMode="auto">
            <a:xfrm>
              <a:off x="2604" y="2111"/>
              <a:ext cx="291" cy="356"/>
            </a:xfrm>
            <a:custGeom>
              <a:avLst/>
              <a:gdLst>
                <a:gd name="T0" fmla="*/ 116 w 123"/>
                <a:gd name="T1" fmla="*/ 130 h 150"/>
                <a:gd name="T2" fmla="*/ 123 w 123"/>
                <a:gd name="T3" fmla="*/ 95 h 150"/>
                <a:gd name="T4" fmla="*/ 114 w 123"/>
                <a:gd name="T5" fmla="*/ 88 h 150"/>
                <a:gd name="T6" fmla="*/ 96 w 123"/>
                <a:gd name="T7" fmla="*/ 75 h 150"/>
                <a:gd name="T8" fmla="*/ 114 w 123"/>
                <a:gd name="T9" fmla="*/ 62 h 150"/>
                <a:gd name="T10" fmla="*/ 123 w 123"/>
                <a:gd name="T11" fmla="*/ 56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6 w 123"/>
                <a:gd name="T25" fmla="*/ 20 h 150"/>
                <a:gd name="T26" fmla="*/ 0 w 123"/>
                <a:gd name="T27" fmla="*/ 56 h 150"/>
                <a:gd name="T28" fmla="*/ 9 w 123"/>
                <a:gd name="T29" fmla="*/ 62 h 150"/>
                <a:gd name="T30" fmla="*/ 27 w 123"/>
                <a:gd name="T31" fmla="*/ 75 h 150"/>
                <a:gd name="T32" fmla="*/ 9 w 123"/>
                <a:gd name="T33" fmla="*/ 88 h 150"/>
                <a:gd name="T34" fmla="*/ 0 w 123"/>
                <a:gd name="T35" fmla="*/ 95 h 150"/>
                <a:gd name="T36" fmla="*/ 6 w 123"/>
                <a:gd name="T37" fmla="*/ 130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2" y="115"/>
                    <a:pt x="123" y="101"/>
                    <a:pt x="123" y="95"/>
                  </a:cubicBezTo>
                  <a:cubicBezTo>
                    <a:pt x="123" y="90"/>
                    <a:pt x="119" y="84"/>
                    <a:pt x="114" y="88"/>
                  </a:cubicBezTo>
                  <a:cubicBezTo>
                    <a:pt x="110" y="91"/>
                    <a:pt x="96" y="98"/>
                    <a:pt x="96" y="75"/>
                  </a:cubicBezTo>
                  <a:cubicBezTo>
                    <a:pt x="96" y="53"/>
                    <a:pt x="110" y="59"/>
                    <a:pt x="114" y="62"/>
                  </a:cubicBezTo>
                  <a:cubicBezTo>
                    <a:pt x="119" y="66"/>
                    <a:pt x="123" y="60"/>
                    <a:pt x="123" y="56"/>
                  </a:cubicBezTo>
                  <a:cubicBezTo>
                    <a:pt x="123" y="49"/>
                    <a:pt x="122" y="36"/>
                    <a:pt x="116" y="20"/>
                  </a:cubicBezTo>
                  <a:cubicBezTo>
                    <a:pt x="101" y="27"/>
                    <a:pt x="87" y="27"/>
                    <a:pt x="81" y="27"/>
                  </a:cubicBezTo>
                  <a:cubicBezTo>
                    <a:pt x="76" y="27"/>
                    <a:pt x="70" y="24"/>
                    <a:pt x="74" y="18"/>
                  </a:cubicBezTo>
                  <a:cubicBezTo>
                    <a:pt x="77" y="14"/>
                    <a:pt x="84" y="0"/>
                    <a:pt x="61" y="0"/>
                  </a:cubicBezTo>
                  <a:cubicBezTo>
                    <a:pt x="39" y="0"/>
                    <a:pt x="45" y="14"/>
                    <a:pt x="48" y="18"/>
                  </a:cubicBezTo>
                  <a:cubicBezTo>
                    <a:pt x="53" y="24"/>
                    <a:pt x="46" y="27"/>
                    <a:pt x="42" y="27"/>
                  </a:cubicBezTo>
                  <a:cubicBezTo>
                    <a:pt x="35" y="27"/>
                    <a:pt x="22" y="27"/>
                    <a:pt x="6" y="20"/>
                  </a:cubicBezTo>
                  <a:cubicBezTo>
                    <a:pt x="0" y="36"/>
                    <a:pt x="0" y="49"/>
                    <a:pt x="0" y="56"/>
                  </a:cubicBezTo>
                  <a:cubicBezTo>
                    <a:pt x="0" y="60"/>
                    <a:pt x="3" y="66"/>
                    <a:pt x="9" y="62"/>
                  </a:cubicBezTo>
                  <a:cubicBezTo>
                    <a:pt x="12" y="59"/>
                    <a:pt x="27" y="53"/>
                    <a:pt x="27" y="75"/>
                  </a:cubicBezTo>
                  <a:cubicBezTo>
                    <a:pt x="27" y="98"/>
                    <a:pt x="12" y="91"/>
                    <a:pt x="9" y="88"/>
                  </a:cubicBezTo>
                  <a:cubicBezTo>
                    <a:pt x="3" y="84"/>
                    <a:pt x="0" y="90"/>
                    <a:pt x="0" y="95"/>
                  </a:cubicBezTo>
                  <a:cubicBezTo>
                    <a:pt x="0" y="101"/>
                    <a:pt x="0" y="115"/>
                    <a:pt x="6" y="130"/>
                  </a:cubicBezTo>
                  <a:cubicBezTo>
                    <a:pt x="22" y="124"/>
                    <a:pt x="35" y="123"/>
                    <a:pt x="42" y="123"/>
                  </a:cubicBezTo>
                  <a:cubicBezTo>
                    <a:pt x="46" y="123"/>
                    <a:pt x="53" y="127"/>
                    <a:pt x="48" y="132"/>
                  </a:cubicBezTo>
                  <a:cubicBezTo>
                    <a:pt x="45" y="136"/>
                    <a:pt x="39" y="150"/>
                    <a:pt x="61" y="150"/>
                  </a:cubicBezTo>
                  <a:cubicBezTo>
                    <a:pt x="84" y="150"/>
                    <a:pt x="77" y="136"/>
                    <a:pt x="74" y="132"/>
                  </a:cubicBezTo>
                  <a:cubicBezTo>
                    <a:pt x="70" y="127"/>
                    <a:pt x="76" y="123"/>
                    <a:pt x="81" y="123"/>
                  </a:cubicBezTo>
                  <a:cubicBezTo>
                    <a:pt x="87" y="123"/>
                    <a:pt x="101" y="124"/>
                    <a:pt x="116" y="130"/>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O</a:t>
              </a:r>
            </a:p>
          </p:txBody>
        </p:sp>
        <p:sp>
          <p:nvSpPr>
            <p:cNvPr id="54" name="Freeform 55"/>
            <p:cNvSpPr>
              <a:spLocks/>
            </p:cNvSpPr>
            <p:nvPr/>
          </p:nvSpPr>
          <p:spPr bwMode="auto">
            <a:xfrm>
              <a:off x="2571"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8" y="27"/>
                    <a:pt x="75" y="27"/>
                  </a:cubicBezTo>
                  <a:cubicBezTo>
                    <a:pt x="53" y="27"/>
                    <a:pt x="59" y="13"/>
                    <a:pt x="62" y="9"/>
                  </a:cubicBezTo>
                  <a:cubicBezTo>
                    <a:pt x="67" y="3"/>
                    <a:pt x="60" y="0"/>
                    <a:pt x="56" y="0"/>
                  </a:cubicBezTo>
                  <a:cubicBezTo>
                    <a:pt x="49" y="0"/>
                    <a:pt x="36" y="0"/>
                    <a:pt x="20" y="7"/>
                  </a:cubicBezTo>
                  <a:cubicBezTo>
                    <a:pt x="27" y="22"/>
                    <a:pt x="27" y="35"/>
                    <a:pt x="27" y="42"/>
                  </a:cubicBezTo>
                  <a:cubicBezTo>
                    <a:pt x="27" y="47"/>
                    <a:pt x="24" y="53"/>
                    <a:pt x="18" y="48"/>
                  </a:cubicBezTo>
                  <a:cubicBezTo>
                    <a:pt x="15" y="45"/>
                    <a:pt x="0" y="39"/>
                    <a:pt x="0" y="61"/>
                  </a:cubicBezTo>
                  <a:cubicBezTo>
                    <a:pt x="0" y="84"/>
                    <a:pt x="15" y="78"/>
                    <a:pt x="18" y="74"/>
                  </a:cubicBezTo>
                  <a:cubicBezTo>
                    <a:pt x="24" y="70"/>
                    <a:pt x="27" y="76"/>
                    <a:pt x="27" y="81"/>
                  </a:cubicBezTo>
                  <a:cubicBezTo>
                    <a:pt x="27" y="88"/>
                    <a:pt x="27" y="101"/>
                    <a:pt x="20" y="116"/>
                  </a:cubicBezTo>
                  <a:cubicBezTo>
                    <a:pt x="36" y="123"/>
                    <a:pt x="49" y="123"/>
                    <a:pt x="56" y="123"/>
                  </a:cubicBezTo>
                  <a:cubicBezTo>
                    <a:pt x="60" y="123"/>
                    <a:pt x="67" y="119"/>
                    <a:pt x="62" y="114"/>
                  </a:cubicBezTo>
                  <a:cubicBezTo>
                    <a:pt x="59" y="110"/>
                    <a:pt x="53" y="96"/>
                    <a:pt x="75" y="96"/>
                  </a:cubicBezTo>
                  <a:cubicBezTo>
                    <a:pt x="98"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P</a:t>
              </a:r>
            </a:p>
          </p:txBody>
        </p:sp>
        <p:sp>
          <p:nvSpPr>
            <p:cNvPr id="55" name="Freeform 66"/>
            <p:cNvSpPr>
              <a:spLocks/>
            </p:cNvSpPr>
            <p:nvPr/>
          </p:nvSpPr>
          <p:spPr bwMode="auto">
            <a:xfrm>
              <a:off x="1825" y="2372"/>
              <a:ext cx="291" cy="355"/>
            </a:xfrm>
            <a:custGeom>
              <a:avLst/>
              <a:gdLst>
                <a:gd name="T0" fmla="*/ 116 w 123"/>
                <a:gd name="T1" fmla="*/ 130 h 150"/>
                <a:gd name="T2" fmla="*/ 123 w 123"/>
                <a:gd name="T3" fmla="*/ 94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7 w 123"/>
                <a:gd name="T25" fmla="*/ 20 h 150"/>
                <a:gd name="T26" fmla="*/ 0 w 123"/>
                <a:gd name="T27" fmla="*/ 55 h 150"/>
                <a:gd name="T28" fmla="*/ 9 w 123"/>
                <a:gd name="T29" fmla="*/ 62 h 150"/>
                <a:gd name="T30" fmla="*/ 27 w 123"/>
                <a:gd name="T31" fmla="*/ 75 h 150"/>
                <a:gd name="T32" fmla="*/ 9 w 123"/>
                <a:gd name="T33" fmla="*/ 88 h 150"/>
                <a:gd name="T34" fmla="*/ 0 w 123"/>
                <a:gd name="T35" fmla="*/ 94 h 150"/>
                <a:gd name="T36" fmla="*/ 7 w 123"/>
                <a:gd name="T37" fmla="*/ 130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2" y="115"/>
                    <a:pt x="123" y="101"/>
                    <a:pt x="123" y="94"/>
                  </a:cubicBezTo>
                  <a:cubicBezTo>
                    <a:pt x="123" y="90"/>
                    <a:pt x="119" y="84"/>
                    <a:pt x="114" y="88"/>
                  </a:cubicBezTo>
                  <a:cubicBezTo>
                    <a:pt x="110" y="91"/>
                    <a:pt x="96" y="97"/>
                    <a:pt x="96" y="75"/>
                  </a:cubicBezTo>
                  <a:cubicBezTo>
                    <a:pt x="96" y="52"/>
                    <a:pt x="110" y="59"/>
                    <a:pt x="114" y="62"/>
                  </a:cubicBezTo>
                  <a:cubicBezTo>
                    <a:pt x="119" y="66"/>
                    <a:pt x="123" y="60"/>
                    <a:pt x="123" y="55"/>
                  </a:cubicBezTo>
                  <a:cubicBezTo>
                    <a:pt x="123" y="49"/>
                    <a:pt x="122" y="35"/>
                    <a:pt x="116" y="20"/>
                  </a:cubicBezTo>
                  <a:cubicBezTo>
                    <a:pt x="101" y="26"/>
                    <a:pt x="87" y="27"/>
                    <a:pt x="81" y="27"/>
                  </a:cubicBezTo>
                  <a:cubicBezTo>
                    <a:pt x="76" y="27"/>
                    <a:pt x="70" y="23"/>
                    <a:pt x="74" y="18"/>
                  </a:cubicBezTo>
                  <a:cubicBezTo>
                    <a:pt x="77" y="14"/>
                    <a:pt x="84" y="0"/>
                    <a:pt x="61" y="0"/>
                  </a:cubicBezTo>
                  <a:cubicBezTo>
                    <a:pt x="39" y="0"/>
                    <a:pt x="45" y="14"/>
                    <a:pt x="48" y="18"/>
                  </a:cubicBezTo>
                  <a:cubicBezTo>
                    <a:pt x="53" y="23"/>
                    <a:pt x="47" y="27"/>
                    <a:pt x="42" y="27"/>
                  </a:cubicBezTo>
                  <a:cubicBezTo>
                    <a:pt x="35" y="27"/>
                    <a:pt x="22" y="26"/>
                    <a:pt x="7" y="20"/>
                  </a:cubicBezTo>
                  <a:cubicBezTo>
                    <a:pt x="0" y="35"/>
                    <a:pt x="0" y="49"/>
                    <a:pt x="0" y="55"/>
                  </a:cubicBezTo>
                  <a:cubicBezTo>
                    <a:pt x="0" y="60"/>
                    <a:pt x="3" y="66"/>
                    <a:pt x="9" y="62"/>
                  </a:cubicBezTo>
                  <a:cubicBezTo>
                    <a:pt x="12" y="59"/>
                    <a:pt x="27" y="52"/>
                    <a:pt x="27" y="75"/>
                  </a:cubicBezTo>
                  <a:cubicBezTo>
                    <a:pt x="27" y="97"/>
                    <a:pt x="12" y="91"/>
                    <a:pt x="9" y="88"/>
                  </a:cubicBezTo>
                  <a:cubicBezTo>
                    <a:pt x="3" y="84"/>
                    <a:pt x="0" y="90"/>
                    <a:pt x="0" y="94"/>
                  </a:cubicBezTo>
                  <a:cubicBezTo>
                    <a:pt x="0" y="101"/>
                    <a:pt x="0" y="115"/>
                    <a:pt x="7" y="130"/>
                  </a:cubicBezTo>
                  <a:cubicBezTo>
                    <a:pt x="22" y="123"/>
                    <a:pt x="35" y="123"/>
                    <a:pt x="42" y="123"/>
                  </a:cubicBezTo>
                  <a:cubicBezTo>
                    <a:pt x="47" y="123"/>
                    <a:pt x="53" y="126"/>
                    <a:pt x="48" y="132"/>
                  </a:cubicBezTo>
                  <a:cubicBezTo>
                    <a:pt x="45" y="136"/>
                    <a:pt x="39" y="150"/>
                    <a:pt x="61" y="150"/>
                  </a:cubicBezTo>
                  <a:cubicBezTo>
                    <a:pt x="84" y="150"/>
                    <a:pt x="77" y="136"/>
                    <a:pt x="74" y="132"/>
                  </a:cubicBezTo>
                  <a:cubicBezTo>
                    <a:pt x="70" y="126"/>
                    <a:pt x="76" y="123"/>
                    <a:pt x="81" y="123"/>
                  </a:cubicBezTo>
                  <a:cubicBezTo>
                    <a:pt x="87" y="123"/>
                    <a:pt x="101" y="123"/>
                    <a:pt x="116" y="130"/>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itchFamily="34" charset="0"/>
                </a:rPr>
                <a:t>N</a:t>
              </a:r>
            </a:p>
          </p:txBody>
        </p:sp>
        <p:sp>
          <p:nvSpPr>
            <p:cNvPr id="56" name="Freeform 68"/>
            <p:cNvSpPr>
              <a:spLocks/>
            </p:cNvSpPr>
            <p:nvPr/>
          </p:nvSpPr>
          <p:spPr bwMode="auto">
            <a:xfrm>
              <a:off x="1792" y="2663"/>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1 w 150"/>
                <a:gd name="T13" fmla="*/ 7 h 123"/>
                <a:gd name="T14" fmla="*/ 27 w 150"/>
                <a:gd name="T15" fmla="*/ 42 h 123"/>
                <a:gd name="T16" fmla="*/ 18 w 150"/>
                <a:gd name="T17" fmla="*/ 49 h 123"/>
                <a:gd name="T18" fmla="*/ 0 w 150"/>
                <a:gd name="T19" fmla="*/ 62 h 123"/>
                <a:gd name="T20" fmla="*/ 18 w 150"/>
                <a:gd name="T21" fmla="*/ 75 h 123"/>
                <a:gd name="T22" fmla="*/ 27 w 150"/>
                <a:gd name="T23" fmla="*/ 81 h 123"/>
                <a:gd name="T24" fmla="*/ 21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5 h 123"/>
                <a:gd name="T42" fmla="*/ 150 w 150"/>
                <a:gd name="T43" fmla="*/ 62 h 123"/>
                <a:gd name="T44" fmla="*/ 132 w 150"/>
                <a:gd name="T45" fmla="*/ 49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1"/>
                    <a:pt x="101" y="0"/>
                    <a:pt x="95" y="0"/>
                  </a:cubicBezTo>
                  <a:cubicBezTo>
                    <a:pt x="90" y="0"/>
                    <a:pt x="84" y="4"/>
                    <a:pt x="88" y="9"/>
                  </a:cubicBezTo>
                  <a:cubicBezTo>
                    <a:pt x="91" y="13"/>
                    <a:pt x="98" y="27"/>
                    <a:pt x="75" y="27"/>
                  </a:cubicBezTo>
                  <a:cubicBezTo>
                    <a:pt x="53" y="27"/>
                    <a:pt x="59" y="13"/>
                    <a:pt x="62" y="9"/>
                  </a:cubicBezTo>
                  <a:cubicBezTo>
                    <a:pt x="67" y="4"/>
                    <a:pt x="61" y="0"/>
                    <a:pt x="56" y="0"/>
                  </a:cubicBezTo>
                  <a:cubicBezTo>
                    <a:pt x="49" y="0"/>
                    <a:pt x="36" y="1"/>
                    <a:pt x="21" y="7"/>
                  </a:cubicBezTo>
                  <a:cubicBezTo>
                    <a:pt x="27" y="22"/>
                    <a:pt x="27" y="35"/>
                    <a:pt x="27" y="42"/>
                  </a:cubicBezTo>
                  <a:cubicBezTo>
                    <a:pt x="27" y="47"/>
                    <a:pt x="24" y="53"/>
                    <a:pt x="18" y="49"/>
                  </a:cubicBezTo>
                  <a:cubicBezTo>
                    <a:pt x="15" y="46"/>
                    <a:pt x="0" y="39"/>
                    <a:pt x="0" y="62"/>
                  </a:cubicBezTo>
                  <a:cubicBezTo>
                    <a:pt x="0" y="84"/>
                    <a:pt x="15" y="78"/>
                    <a:pt x="18" y="75"/>
                  </a:cubicBezTo>
                  <a:cubicBezTo>
                    <a:pt x="24" y="70"/>
                    <a:pt x="27" y="76"/>
                    <a:pt x="27" y="81"/>
                  </a:cubicBezTo>
                  <a:cubicBezTo>
                    <a:pt x="27" y="88"/>
                    <a:pt x="27" y="101"/>
                    <a:pt x="21" y="116"/>
                  </a:cubicBezTo>
                  <a:cubicBezTo>
                    <a:pt x="36" y="123"/>
                    <a:pt x="49" y="123"/>
                    <a:pt x="56" y="123"/>
                  </a:cubicBezTo>
                  <a:cubicBezTo>
                    <a:pt x="61" y="123"/>
                    <a:pt x="67" y="120"/>
                    <a:pt x="62" y="114"/>
                  </a:cubicBezTo>
                  <a:cubicBezTo>
                    <a:pt x="59" y="110"/>
                    <a:pt x="53" y="96"/>
                    <a:pt x="75" y="96"/>
                  </a:cubicBezTo>
                  <a:cubicBezTo>
                    <a:pt x="98" y="96"/>
                    <a:pt x="91" y="110"/>
                    <a:pt x="88" y="114"/>
                  </a:cubicBezTo>
                  <a:cubicBezTo>
                    <a:pt x="84" y="120"/>
                    <a:pt x="90" y="123"/>
                    <a:pt x="95" y="123"/>
                  </a:cubicBezTo>
                  <a:cubicBezTo>
                    <a:pt x="101" y="123"/>
                    <a:pt x="115" y="123"/>
                    <a:pt x="130" y="116"/>
                  </a:cubicBezTo>
                  <a:cubicBezTo>
                    <a:pt x="124" y="101"/>
                    <a:pt x="123" y="88"/>
                    <a:pt x="123" y="81"/>
                  </a:cubicBezTo>
                  <a:cubicBezTo>
                    <a:pt x="123" y="76"/>
                    <a:pt x="127" y="70"/>
                    <a:pt x="132" y="75"/>
                  </a:cubicBezTo>
                  <a:cubicBezTo>
                    <a:pt x="136" y="78"/>
                    <a:pt x="150" y="84"/>
                    <a:pt x="150" y="62"/>
                  </a:cubicBezTo>
                  <a:cubicBezTo>
                    <a:pt x="150" y="39"/>
                    <a:pt x="136" y="46"/>
                    <a:pt x="132" y="49"/>
                  </a:cubicBezTo>
                  <a:cubicBezTo>
                    <a:pt x="127" y="53"/>
                    <a:pt x="123" y="47"/>
                    <a:pt x="123" y="42"/>
                  </a:cubicBezTo>
                  <a:cubicBezTo>
                    <a:pt x="123" y="35"/>
                    <a:pt x="124" y="22"/>
                    <a:pt x="130" y="7"/>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G</a:t>
              </a:r>
            </a:p>
          </p:txBody>
        </p:sp>
        <p:sp>
          <p:nvSpPr>
            <p:cNvPr id="57" name="Freeform 81"/>
            <p:cNvSpPr>
              <a:spLocks/>
            </p:cNvSpPr>
            <p:nvPr/>
          </p:nvSpPr>
          <p:spPr bwMode="auto">
            <a:xfrm>
              <a:off x="2604" y="2632"/>
              <a:ext cx="291" cy="353"/>
            </a:xfrm>
            <a:custGeom>
              <a:avLst/>
              <a:gdLst>
                <a:gd name="T0" fmla="*/ 116 w 123"/>
                <a:gd name="T1" fmla="*/ 129 h 149"/>
                <a:gd name="T2" fmla="*/ 123 w 123"/>
                <a:gd name="T3" fmla="*/ 94 h 149"/>
                <a:gd name="T4" fmla="*/ 114 w 123"/>
                <a:gd name="T5" fmla="*/ 88 h 149"/>
                <a:gd name="T6" fmla="*/ 96 w 123"/>
                <a:gd name="T7" fmla="*/ 75 h 149"/>
                <a:gd name="T8" fmla="*/ 114 w 123"/>
                <a:gd name="T9" fmla="*/ 62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8 w 123"/>
                <a:gd name="T21" fmla="*/ 18 h 149"/>
                <a:gd name="T22" fmla="*/ 42 w 123"/>
                <a:gd name="T23" fmla="*/ 27 h 149"/>
                <a:gd name="T24" fmla="*/ 6 w 123"/>
                <a:gd name="T25" fmla="*/ 20 h 149"/>
                <a:gd name="T26" fmla="*/ 0 w 123"/>
                <a:gd name="T27" fmla="*/ 55 h 149"/>
                <a:gd name="T28" fmla="*/ 8 w 123"/>
                <a:gd name="T29" fmla="*/ 62 h 149"/>
                <a:gd name="T30" fmla="*/ 26 w 123"/>
                <a:gd name="T31" fmla="*/ 75 h 149"/>
                <a:gd name="T32" fmla="*/ 8 w 123"/>
                <a:gd name="T33" fmla="*/ 88 h 149"/>
                <a:gd name="T34" fmla="*/ 0 w 123"/>
                <a:gd name="T35" fmla="*/ 94 h 149"/>
                <a:gd name="T36" fmla="*/ 6 w 123"/>
                <a:gd name="T37" fmla="*/ 129 h 149"/>
                <a:gd name="T38" fmla="*/ 42 w 123"/>
                <a:gd name="T39" fmla="*/ 123 h 149"/>
                <a:gd name="T40" fmla="*/ 48 w 123"/>
                <a:gd name="T41" fmla="*/ 131 h 149"/>
                <a:gd name="T42" fmla="*/ 61 w 123"/>
                <a:gd name="T43" fmla="*/ 149 h 149"/>
                <a:gd name="T44" fmla="*/ 74 w 123"/>
                <a:gd name="T45" fmla="*/ 131 h 149"/>
                <a:gd name="T46" fmla="*/ 81 w 123"/>
                <a:gd name="T47" fmla="*/ 123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2" y="114"/>
                    <a:pt x="123" y="101"/>
                    <a:pt x="123" y="94"/>
                  </a:cubicBezTo>
                  <a:cubicBezTo>
                    <a:pt x="123" y="89"/>
                    <a:pt x="119" y="83"/>
                    <a:pt x="114" y="88"/>
                  </a:cubicBezTo>
                  <a:cubicBezTo>
                    <a:pt x="110" y="91"/>
                    <a:pt x="96" y="97"/>
                    <a:pt x="96" y="75"/>
                  </a:cubicBezTo>
                  <a:cubicBezTo>
                    <a:pt x="96" y="52"/>
                    <a:pt x="110" y="59"/>
                    <a:pt x="114" y="62"/>
                  </a:cubicBezTo>
                  <a:cubicBezTo>
                    <a:pt x="119" y="66"/>
                    <a:pt x="123" y="60"/>
                    <a:pt x="123" y="55"/>
                  </a:cubicBezTo>
                  <a:cubicBezTo>
                    <a:pt x="123" y="48"/>
                    <a:pt x="122" y="35"/>
                    <a:pt x="116" y="20"/>
                  </a:cubicBezTo>
                  <a:cubicBezTo>
                    <a:pt x="101" y="26"/>
                    <a:pt x="87" y="27"/>
                    <a:pt x="81" y="27"/>
                  </a:cubicBezTo>
                  <a:cubicBezTo>
                    <a:pt x="76" y="27"/>
                    <a:pt x="70" y="23"/>
                    <a:pt x="74" y="18"/>
                  </a:cubicBezTo>
                  <a:cubicBezTo>
                    <a:pt x="77" y="14"/>
                    <a:pt x="84" y="0"/>
                    <a:pt x="61" y="0"/>
                  </a:cubicBezTo>
                  <a:cubicBezTo>
                    <a:pt x="39" y="0"/>
                    <a:pt x="45" y="14"/>
                    <a:pt x="48" y="18"/>
                  </a:cubicBezTo>
                  <a:cubicBezTo>
                    <a:pt x="52" y="23"/>
                    <a:pt x="46" y="27"/>
                    <a:pt x="42" y="27"/>
                  </a:cubicBezTo>
                  <a:cubicBezTo>
                    <a:pt x="35" y="27"/>
                    <a:pt x="22" y="26"/>
                    <a:pt x="6" y="20"/>
                  </a:cubicBezTo>
                  <a:cubicBezTo>
                    <a:pt x="0" y="35"/>
                    <a:pt x="0" y="48"/>
                    <a:pt x="0" y="55"/>
                  </a:cubicBezTo>
                  <a:cubicBezTo>
                    <a:pt x="0" y="60"/>
                    <a:pt x="3" y="66"/>
                    <a:pt x="8" y="62"/>
                  </a:cubicBezTo>
                  <a:cubicBezTo>
                    <a:pt x="12" y="59"/>
                    <a:pt x="26" y="52"/>
                    <a:pt x="26" y="75"/>
                  </a:cubicBezTo>
                  <a:cubicBezTo>
                    <a:pt x="26" y="97"/>
                    <a:pt x="12" y="91"/>
                    <a:pt x="8" y="88"/>
                  </a:cubicBezTo>
                  <a:cubicBezTo>
                    <a:pt x="3" y="83"/>
                    <a:pt x="0" y="89"/>
                    <a:pt x="0" y="94"/>
                  </a:cubicBezTo>
                  <a:cubicBezTo>
                    <a:pt x="0" y="101"/>
                    <a:pt x="0" y="114"/>
                    <a:pt x="6" y="129"/>
                  </a:cubicBezTo>
                  <a:cubicBezTo>
                    <a:pt x="22" y="123"/>
                    <a:pt x="35" y="123"/>
                    <a:pt x="42" y="123"/>
                  </a:cubicBezTo>
                  <a:cubicBezTo>
                    <a:pt x="46" y="123"/>
                    <a:pt x="52" y="126"/>
                    <a:pt x="48" y="131"/>
                  </a:cubicBezTo>
                  <a:cubicBezTo>
                    <a:pt x="45" y="135"/>
                    <a:pt x="39" y="149"/>
                    <a:pt x="61" y="149"/>
                  </a:cubicBezTo>
                  <a:cubicBezTo>
                    <a:pt x="84" y="149"/>
                    <a:pt x="77" y="135"/>
                    <a:pt x="74" y="131"/>
                  </a:cubicBezTo>
                  <a:cubicBezTo>
                    <a:pt x="70" y="126"/>
                    <a:pt x="76" y="123"/>
                    <a:pt x="81" y="123"/>
                  </a:cubicBezTo>
                  <a:cubicBezTo>
                    <a:pt x="87" y="123"/>
                    <a:pt x="101" y="123"/>
                    <a:pt x="116" y="129"/>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T</a:t>
              </a:r>
            </a:p>
          </p:txBody>
        </p:sp>
        <p:sp>
          <p:nvSpPr>
            <p:cNvPr id="58" name="Freeform 83"/>
            <p:cNvSpPr>
              <a:spLocks/>
            </p:cNvSpPr>
            <p:nvPr/>
          </p:nvSpPr>
          <p:spPr bwMode="auto">
            <a:xfrm>
              <a:off x="2571" y="2403"/>
              <a:ext cx="355" cy="293"/>
            </a:xfrm>
            <a:custGeom>
              <a:avLst/>
              <a:gdLst>
                <a:gd name="T0" fmla="*/ 130 w 150"/>
                <a:gd name="T1" fmla="*/ 7 h 124"/>
                <a:gd name="T2" fmla="*/ 95 w 150"/>
                <a:gd name="T3" fmla="*/ 0 h 124"/>
                <a:gd name="T4" fmla="*/ 88 w 150"/>
                <a:gd name="T5" fmla="*/ 9 h 124"/>
                <a:gd name="T6" fmla="*/ 75 w 150"/>
                <a:gd name="T7" fmla="*/ 27 h 124"/>
                <a:gd name="T8" fmla="*/ 62 w 150"/>
                <a:gd name="T9" fmla="*/ 9 h 124"/>
                <a:gd name="T10" fmla="*/ 56 w 150"/>
                <a:gd name="T11" fmla="*/ 0 h 124"/>
                <a:gd name="T12" fmla="*/ 20 w 150"/>
                <a:gd name="T13" fmla="*/ 7 h 124"/>
                <a:gd name="T14" fmla="*/ 27 w 150"/>
                <a:gd name="T15" fmla="*/ 42 h 124"/>
                <a:gd name="T16" fmla="*/ 18 w 150"/>
                <a:gd name="T17" fmla="*/ 49 h 124"/>
                <a:gd name="T18" fmla="*/ 0 w 150"/>
                <a:gd name="T19" fmla="*/ 62 h 124"/>
                <a:gd name="T20" fmla="*/ 18 w 150"/>
                <a:gd name="T21" fmla="*/ 75 h 124"/>
                <a:gd name="T22" fmla="*/ 27 w 150"/>
                <a:gd name="T23" fmla="*/ 81 h 124"/>
                <a:gd name="T24" fmla="*/ 20 w 150"/>
                <a:gd name="T25" fmla="*/ 117 h 124"/>
                <a:gd name="T26" fmla="*/ 56 w 150"/>
                <a:gd name="T27" fmla="*/ 124 h 124"/>
                <a:gd name="T28" fmla="*/ 62 w 150"/>
                <a:gd name="T29" fmla="*/ 115 h 124"/>
                <a:gd name="T30" fmla="*/ 75 w 150"/>
                <a:gd name="T31" fmla="*/ 97 h 124"/>
                <a:gd name="T32" fmla="*/ 88 w 150"/>
                <a:gd name="T33" fmla="*/ 115 h 124"/>
                <a:gd name="T34" fmla="*/ 95 w 150"/>
                <a:gd name="T35" fmla="*/ 124 h 124"/>
                <a:gd name="T36" fmla="*/ 130 w 150"/>
                <a:gd name="T37" fmla="*/ 117 h 124"/>
                <a:gd name="T38" fmla="*/ 123 w 150"/>
                <a:gd name="T39" fmla="*/ 81 h 124"/>
                <a:gd name="T40" fmla="*/ 132 w 150"/>
                <a:gd name="T41" fmla="*/ 75 h 124"/>
                <a:gd name="T42" fmla="*/ 150 w 150"/>
                <a:gd name="T43" fmla="*/ 62 h 124"/>
                <a:gd name="T44" fmla="*/ 132 w 150"/>
                <a:gd name="T45" fmla="*/ 49 h 124"/>
                <a:gd name="T46" fmla="*/ 123 w 150"/>
                <a:gd name="T47" fmla="*/ 42 h 124"/>
                <a:gd name="T48" fmla="*/ 130 w 150"/>
                <a:gd name="T4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4">
                  <a:moveTo>
                    <a:pt x="130" y="7"/>
                  </a:moveTo>
                  <a:cubicBezTo>
                    <a:pt x="115" y="1"/>
                    <a:pt x="101" y="0"/>
                    <a:pt x="95" y="0"/>
                  </a:cubicBezTo>
                  <a:cubicBezTo>
                    <a:pt x="90" y="0"/>
                    <a:pt x="84" y="4"/>
                    <a:pt x="88" y="9"/>
                  </a:cubicBezTo>
                  <a:cubicBezTo>
                    <a:pt x="91" y="13"/>
                    <a:pt x="98" y="27"/>
                    <a:pt x="75" y="27"/>
                  </a:cubicBezTo>
                  <a:cubicBezTo>
                    <a:pt x="53" y="27"/>
                    <a:pt x="59" y="13"/>
                    <a:pt x="62" y="9"/>
                  </a:cubicBezTo>
                  <a:cubicBezTo>
                    <a:pt x="66" y="4"/>
                    <a:pt x="60" y="0"/>
                    <a:pt x="56" y="0"/>
                  </a:cubicBezTo>
                  <a:cubicBezTo>
                    <a:pt x="49" y="0"/>
                    <a:pt x="36" y="1"/>
                    <a:pt x="20" y="7"/>
                  </a:cubicBezTo>
                  <a:cubicBezTo>
                    <a:pt x="27" y="22"/>
                    <a:pt x="27" y="36"/>
                    <a:pt x="27" y="42"/>
                  </a:cubicBezTo>
                  <a:cubicBezTo>
                    <a:pt x="27" y="47"/>
                    <a:pt x="24" y="53"/>
                    <a:pt x="18" y="49"/>
                  </a:cubicBezTo>
                  <a:cubicBezTo>
                    <a:pt x="14" y="46"/>
                    <a:pt x="0" y="39"/>
                    <a:pt x="0" y="62"/>
                  </a:cubicBezTo>
                  <a:cubicBezTo>
                    <a:pt x="0" y="84"/>
                    <a:pt x="14" y="78"/>
                    <a:pt x="18" y="75"/>
                  </a:cubicBezTo>
                  <a:cubicBezTo>
                    <a:pt x="24" y="71"/>
                    <a:pt x="27" y="77"/>
                    <a:pt x="27" y="81"/>
                  </a:cubicBezTo>
                  <a:cubicBezTo>
                    <a:pt x="27" y="88"/>
                    <a:pt x="27" y="102"/>
                    <a:pt x="20" y="117"/>
                  </a:cubicBezTo>
                  <a:cubicBezTo>
                    <a:pt x="36" y="123"/>
                    <a:pt x="49" y="124"/>
                    <a:pt x="56" y="124"/>
                  </a:cubicBezTo>
                  <a:cubicBezTo>
                    <a:pt x="60" y="124"/>
                    <a:pt x="66" y="120"/>
                    <a:pt x="62" y="115"/>
                  </a:cubicBezTo>
                  <a:cubicBezTo>
                    <a:pt x="59" y="111"/>
                    <a:pt x="53" y="97"/>
                    <a:pt x="75" y="97"/>
                  </a:cubicBezTo>
                  <a:cubicBezTo>
                    <a:pt x="98" y="97"/>
                    <a:pt x="91" y="111"/>
                    <a:pt x="88" y="115"/>
                  </a:cubicBezTo>
                  <a:cubicBezTo>
                    <a:pt x="84" y="120"/>
                    <a:pt x="90" y="124"/>
                    <a:pt x="95" y="124"/>
                  </a:cubicBezTo>
                  <a:cubicBezTo>
                    <a:pt x="101" y="124"/>
                    <a:pt x="115" y="123"/>
                    <a:pt x="130" y="117"/>
                  </a:cubicBezTo>
                  <a:cubicBezTo>
                    <a:pt x="124" y="102"/>
                    <a:pt x="123" y="88"/>
                    <a:pt x="123" y="81"/>
                  </a:cubicBezTo>
                  <a:cubicBezTo>
                    <a:pt x="123" y="77"/>
                    <a:pt x="127" y="71"/>
                    <a:pt x="132" y="75"/>
                  </a:cubicBezTo>
                  <a:cubicBezTo>
                    <a:pt x="136" y="78"/>
                    <a:pt x="150" y="84"/>
                    <a:pt x="150" y="62"/>
                  </a:cubicBezTo>
                  <a:cubicBezTo>
                    <a:pt x="150" y="39"/>
                    <a:pt x="136" y="46"/>
                    <a:pt x="132" y="49"/>
                  </a:cubicBezTo>
                  <a:cubicBezTo>
                    <a:pt x="127" y="53"/>
                    <a:pt x="123" y="47"/>
                    <a:pt x="123" y="42"/>
                  </a:cubicBezTo>
                  <a:cubicBezTo>
                    <a:pt x="123" y="36"/>
                    <a:pt x="124" y="22"/>
                    <a:pt x="130" y="7"/>
                  </a:cubicBezTo>
                  <a:close/>
                </a:path>
              </a:pathLst>
            </a:custGeom>
            <a:grp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R</a:t>
              </a:r>
            </a:p>
          </p:txBody>
        </p:sp>
      </p:grpSp>
    </p:spTree>
    <p:extLst>
      <p:ext uri="{BB962C8B-B14F-4D97-AF65-F5344CB8AC3E}">
        <p14:creationId xmlns:p14="http://schemas.microsoft.com/office/powerpoint/2010/main" val="317600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itle 251"/>
          <p:cNvSpPr>
            <a:spLocks noGrp="1"/>
          </p:cNvSpPr>
          <p:nvPr>
            <p:ph type="title"/>
          </p:nvPr>
        </p:nvSpPr>
        <p:spPr>
          <a:xfrm>
            <a:off x="533400" y="152400"/>
            <a:ext cx="8077200" cy="828675"/>
          </a:xfrm>
        </p:spPr>
        <p:txBody>
          <a:bodyPr/>
          <a:lstStyle/>
          <a:p>
            <a:pPr algn="ctr"/>
            <a:r>
              <a:rPr lang="en-US" sz="3200">
                <a:solidFill>
                  <a:schemeClr val="tx1"/>
                </a:solidFill>
                <a:latin typeface="Franklin Gothic Demi Cond" pitchFamily="34" charset="0"/>
              </a:rPr>
              <a:t>Your SMHPS Review Group</a:t>
            </a:r>
            <a:endParaRPr lang="en-US" sz="3200">
              <a:latin typeface="Franklin Gothic Demi Cond"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685800"/>
            <a:ext cx="1648261" cy="25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86130" y="4122000"/>
            <a:ext cx="2496000" cy="18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53" t="7368" r="12631" b="8421"/>
          <a:stretch/>
        </p:blipFill>
        <p:spPr>
          <a:xfrm rot="5400000">
            <a:off x="463800" y="984001"/>
            <a:ext cx="2620800" cy="18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818" y="3810000"/>
            <a:ext cx="2026763" cy="24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011400" y="4116000"/>
            <a:ext cx="2448000" cy="183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3487200" y="3124200"/>
            <a:ext cx="2304000" cy="609600"/>
          </a:xfrm>
          <a:prstGeom prst="roundRect">
            <a:avLst/>
          </a:prstGeom>
          <a:solidFill>
            <a:schemeClr val="bg1"/>
          </a:solidFill>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GB" sz="1400" noProof="0">
                <a:latin typeface="Calibri" panose="020F0502020204030204" pitchFamily="34" charset="0"/>
                <a:ea typeface="+mj-ea"/>
                <a:cs typeface="Calibri" panose="020F0502020204030204" pitchFamily="34" charset="0"/>
              </a:rPr>
              <a:t>Cameron Raeburn</a:t>
            </a:r>
          </a:p>
          <a:p>
            <a:pPr marL="0" marR="0" indent="0" algn="ctr" defTabSz="914400" rtl="0" eaLnBrk="1" fontAlgn="auto" latinLnBrk="0" hangingPunct="1">
              <a:lnSpc>
                <a:spcPct val="100000"/>
              </a:lnSpc>
              <a:spcBef>
                <a:spcPct val="0"/>
              </a:spcBef>
              <a:spcAft>
                <a:spcPts val="0"/>
              </a:spcAft>
              <a:buClrTx/>
              <a:buSzTx/>
              <a:buFontTx/>
              <a:buNone/>
              <a:tabLst/>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Head of Health</a:t>
            </a:r>
            <a:r>
              <a:rPr kumimoji="0" lang="en-GB" sz="1400" b="0" i="0" u="none" strike="noStrike" kern="1200" cap="none" spc="0" normalizeH="0" noProof="0">
                <a:ln>
                  <a:noFill/>
                </a:ln>
                <a:solidFill>
                  <a:schemeClr val="tx1"/>
                </a:solidFill>
                <a:effectLst/>
                <a:uLnTx/>
                <a:uFillTx/>
                <a:latin typeface="Calibri" panose="020F0502020204030204" pitchFamily="34" charset="0"/>
                <a:ea typeface="+mj-ea"/>
                <a:cs typeface="Calibri" panose="020F0502020204030204" pitchFamily="34" charset="0"/>
              </a:rPr>
              <a:t> and Safety</a:t>
            </a:r>
          </a:p>
          <a:p>
            <a:pPr marL="0" marR="0" indent="0" algn="ctr" defTabSz="914400" rtl="0" eaLnBrk="1" fontAlgn="auto" latinLnBrk="0" hangingPunct="1">
              <a:lnSpc>
                <a:spcPct val="100000"/>
              </a:lnSpc>
              <a:spcBef>
                <a:spcPct val="0"/>
              </a:spcBef>
              <a:spcAft>
                <a:spcPts val="0"/>
              </a:spcAft>
              <a:buClrTx/>
              <a:buSzTx/>
              <a:buFontTx/>
              <a:buNone/>
              <a:tabLst/>
            </a:pPr>
            <a:r>
              <a:rPr lang="en-GB" sz="1400" baseline="0">
                <a:latin typeface="Calibri" panose="020F0502020204030204" pitchFamily="34" charset="0"/>
                <a:ea typeface="+mj-ea"/>
                <a:cs typeface="Calibri" panose="020F0502020204030204" pitchFamily="34" charset="0"/>
              </a:rPr>
              <a:t>NHS</a:t>
            </a:r>
            <a:r>
              <a:rPr lang="en-GB" sz="1400">
                <a:latin typeface="Calibri" panose="020F0502020204030204" pitchFamily="34" charset="0"/>
                <a:ea typeface="+mj-ea"/>
                <a:cs typeface="Calibri" panose="020F0502020204030204" pitchFamily="34" charset="0"/>
              </a:rPr>
              <a:t> Forth Valley</a:t>
            </a:r>
            <a:endParaRPr kumimoji="0" lang="en-GB" sz="1400" b="0"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endParaRPr>
          </a:p>
        </p:txBody>
      </p:sp>
      <p:sp>
        <p:nvSpPr>
          <p:cNvPr id="33" name="TextBox 32"/>
          <p:cNvSpPr txBox="1"/>
          <p:nvPr/>
        </p:nvSpPr>
        <p:spPr>
          <a:xfrm>
            <a:off x="685799" y="3124200"/>
            <a:ext cx="2304000" cy="609600"/>
          </a:xfrm>
          <a:prstGeom prst="roundRect">
            <a:avLst/>
          </a:prstGeom>
          <a:solidFill>
            <a:schemeClr val="bg1"/>
          </a:solidFill>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GB" sz="1400" noProof="0">
                <a:latin typeface="Calibri" panose="020F0502020204030204" pitchFamily="34" charset="0"/>
                <a:ea typeface="+mj-ea"/>
                <a:cs typeface="Calibri" panose="020F0502020204030204" pitchFamily="34" charset="0"/>
              </a:rPr>
              <a:t>Emma Collins</a:t>
            </a:r>
          </a:p>
          <a:p>
            <a:pPr marL="0" marR="0" indent="0" algn="ctr" defTabSz="914400" rtl="0" eaLnBrk="1" fontAlgn="auto" latinLnBrk="0" hangingPunct="1">
              <a:lnSpc>
                <a:spcPct val="100000"/>
              </a:lnSpc>
              <a:spcBef>
                <a:spcPct val="0"/>
              </a:spcBef>
              <a:spcAft>
                <a:spcPts val="0"/>
              </a:spcAft>
              <a:buClrTx/>
              <a:buSzTx/>
              <a:buFontTx/>
              <a:buNone/>
              <a:tabLst/>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M&amp;H</a:t>
            </a:r>
            <a:r>
              <a:rPr kumimoji="0" lang="en-GB" sz="1400" b="0" i="0" u="none" strike="noStrike" kern="1200" cap="none" spc="0" normalizeH="0" noProof="0">
                <a:ln>
                  <a:noFill/>
                </a:ln>
                <a:solidFill>
                  <a:schemeClr val="tx1"/>
                </a:solidFill>
                <a:effectLst/>
                <a:uLnTx/>
                <a:uFillTx/>
                <a:latin typeface="Calibri" panose="020F0502020204030204" pitchFamily="34" charset="0"/>
                <a:ea typeface="+mj-ea"/>
                <a:cs typeface="Calibri" panose="020F0502020204030204" pitchFamily="34" charset="0"/>
              </a:rPr>
              <a:t> Lead Officer</a:t>
            </a:r>
          </a:p>
          <a:p>
            <a:pPr marL="0" marR="0" indent="0" algn="ctr" defTabSz="914400" rtl="0" eaLnBrk="1" fontAlgn="auto" latinLnBrk="0" hangingPunct="1">
              <a:lnSpc>
                <a:spcPct val="100000"/>
              </a:lnSpc>
              <a:spcBef>
                <a:spcPct val="0"/>
              </a:spcBef>
              <a:spcAft>
                <a:spcPts val="0"/>
              </a:spcAft>
              <a:buClrTx/>
              <a:buSzTx/>
              <a:buFontTx/>
              <a:buNone/>
              <a:tabLst/>
            </a:pPr>
            <a:r>
              <a:rPr kumimoji="0" lang="en-GB" sz="1400" b="0" i="0" u="none" strike="noStrike" kern="1200" cap="none" spc="0" normalizeH="0" noProof="0">
                <a:ln>
                  <a:noFill/>
                </a:ln>
                <a:solidFill>
                  <a:schemeClr val="tx1"/>
                </a:solidFill>
                <a:effectLst/>
                <a:uLnTx/>
                <a:uFillTx/>
                <a:latin typeface="Calibri" panose="020F0502020204030204" pitchFamily="34" charset="0"/>
                <a:ea typeface="+mj-ea"/>
                <a:cs typeface="Calibri" panose="020F0502020204030204" pitchFamily="34" charset="0"/>
              </a:rPr>
              <a:t>Fife Council</a:t>
            </a:r>
            <a:endParaRPr kumimoji="0" lang="en-GB" sz="1400" b="0"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endParaRPr>
          </a:p>
        </p:txBody>
      </p:sp>
      <p:sp>
        <p:nvSpPr>
          <p:cNvPr id="34" name="TextBox 33"/>
          <p:cNvSpPr txBox="1"/>
          <p:nvPr/>
        </p:nvSpPr>
        <p:spPr>
          <a:xfrm>
            <a:off x="6102568" y="3124200"/>
            <a:ext cx="2304000" cy="609600"/>
          </a:xfrm>
          <a:prstGeom prst="roundRect">
            <a:avLst/>
          </a:prstGeom>
          <a:solidFill>
            <a:schemeClr val="bg1"/>
          </a:solidFill>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Sarah</a:t>
            </a:r>
            <a:r>
              <a:rPr kumimoji="0" lang="en-GB" sz="1400" b="0" i="0" u="none" strike="noStrike" kern="1200" cap="none" spc="0" normalizeH="0" noProof="0">
                <a:ln>
                  <a:noFill/>
                </a:ln>
                <a:solidFill>
                  <a:schemeClr val="tx1"/>
                </a:solidFill>
                <a:effectLst/>
                <a:uLnTx/>
                <a:uFillTx/>
                <a:latin typeface="Calibri" panose="020F0502020204030204" pitchFamily="34" charset="0"/>
                <a:ea typeface="+mj-ea"/>
                <a:cs typeface="Calibri" panose="020F0502020204030204" pitchFamily="34" charset="0"/>
              </a:rPr>
              <a:t> Crawshaw</a:t>
            </a:r>
          </a:p>
          <a:p>
            <a:pPr marL="0" marR="0" indent="0" algn="ctr" defTabSz="914400" rtl="0" eaLnBrk="1" fontAlgn="auto" latinLnBrk="0" hangingPunct="1">
              <a:lnSpc>
                <a:spcPct val="100000"/>
              </a:lnSpc>
              <a:spcBef>
                <a:spcPct val="0"/>
              </a:spcBef>
              <a:spcAft>
                <a:spcPts val="0"/>
              </a:spcAft>
              <a:buClrTx/>
              <a:buSzTx/>
              <a:buFontTx/>
              <a:buNone/>
              <a:tabLst/>
            </a:pPr>
            <a:r>
              <a:rPr lang="en-GB" sz="1400" baseline="0">
                <a:latin typeface="Calibri" panose="020F0502020204030204" pitchFamily="34" charset="0"/>
                <a:ea typeface="+mj-ea"/>
                <a:cs typeface="Calibri" panose="020F0502020204030204" pitchFamily="34" charset="0"/>
              </a:rPr>
              <a:t>M&amp;H Manager</a:t>
            </a:r>
          </a:p>
          <a:p>
            <a:pPr marL="0" marR="0" indent="0" algn="ctr" defTabSz="914400" rtl="0" eaLnBrk="1" fontAlgn="auto" latinLnBrk="0" hangingPunct="1">
              <a:lnSpc>
                <a:spcPct val="100000"/>
              </a:lnSpc>
              <a:spcBef>
                <a:spcPct val="0"/>
              </a:spcBef>
              <a:spcAft>
                <a:spcPts val="0"/>
              </a:spcAft>
              <a:buClrTx/>
              <a:buSzTx/>
              <a:buFontTx/>
              <a:buNone/>
              <a:tabLst/>
            </a:pPr>
            <a:r>
              <a:rPr kumimoji="0" lang="en-GB" sz="1400" b="0" i="0" u="none" strike="noStrike" kern="1200" cap="none" spc="0" normalizeH="0" noProof="0">
                <a:ln>
                  <a:noFill/>
                </a:ln>
                <a:solidFill>
                  <a:schemeClr val="tx1"/>
                </a:solidFill>
                <a:effectLst/>
                <a:uLnTx/>
                <a:uFillTx/>
                <a:latin typeface="Calibri" panose="020F0502020204030204" pitchFamily="34" charset="0"/>
                <a:ea typeface="+mj-ea"/>
                <a:cs typeface="Calibri" panose="020F0502020204030204" pitchFamily="34" charset="0"/>
              </a:rPr>
              <a:t>NHS Highland</a:t>
            </a:r>
            <a:endParaRPr kumimoji="0" lang="en-GB" sz="1400" b="0"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endParaRPr>
          </a:p>
        </p:txBody>
      </p:sp>
      <p:sp>
        <p:nvSpPr>
          <p:cNvPr id="35" name="TextBox 34"/>
          <p:cNvSpPr txBox="1"/>
          <p:nvPr/>
        </p:nvSpPr>
        <p:spPr>
          <a:xfrm>
            <a:off x="457200" y="6172200"/>
            <a:ext cx="2520000" cy="609600"/>
          </a:xfrm>
          <a:prstGeom prst="roundRect">
            <a:avLst/>
          </a:prstGeom>
          <a:solidFill>
            <a:schemeClr val="bg1"/>
          </a:solidFill>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GB" sz="1400" noProof="0">
                <a:latin typeface="Calibri" panose="020F0502020204030204" pitchFamily="34" charset="0"/>
                <a:ea typeface="+mj-ea"/>
                <a:cs typeface="Calibri" panose="020F0502020204030204" pitchFamily="34" charset="0"/>
              </a:rPr>
              <a:t>Sue Hain</a:t>
            </a:r>
          </a:p>
          <a:p>
            <a:pPr marL="0" marR="0" indent="0" algn="ctr" defTabSz="914400" rtl="0" eaLnBrk="1" fontAlgn="auto" latinLnBrk="0" hangingPunct="1">
              <a:lnSpc>
                <a:spcPct val="100000"/>
              </a:lnSpc>
              <a:spcBef>
                <a:spcPct val="0"/>
              </a:spcBef>
              <a:spcAft>
                <a:spcPts val="0"/>
              </a:spcAft>
              <a:buClrTx/>
              <a:buSzTx/>
              <a:buFontTx/>
              <a:buNone/>
              <a:tabLst/>
            </a:pPr>
            <a:r>
              <a:rPr lang="en-GB" sz="1400">
                <a:latin typeface="Calibri" panose="020F0502020204030204" pitchFamily="34" charset="0"/>
                <a:ea typeface="+mj-ea"/>
                <a:cs typeface="Calibri" panose="020F0502020204030204" pitchFamily="34" charset="0"/>
              </a:rPr>
              <a:t>M&amp;H Consultant</a:t>
            </a:r>
          </a:p>
          <a:p>
            <a:pPr marL="0" marR="0" indent="0" algn="ctr" defTabSz="914400" rtl="0" eaLnBrk="1" fontAlgn="auto" latinLnBrk="0" hangingPunct="1">
              <a:lnSpc>
                <a:spcPct val="100000"/>
              </a:lnSpc>
              <a:spcBef>
                <a:spcPct val="0"/>
              </a:spcBef>
              <a:spcAft>
                <a:spcPts val="0"/>
              </a:spcAft>
              <a:buClrTx/>
              <a:buSzTx/>
              <a:buFontTx/>
              <a:buNone/>
              <a:tabLst/>
            </a:pPr>
            <a:r>
              <a:rPr lang="en-GB" sz="1400" noProof="0">
                <a:latin typeface="Calibri" panose="020F0502020204030204" pitchFamily="34" charset="0"/>
                <a:ea typeface="+mj-ea"/>
                <a:cs typeface="Calibri" panose="020F0502020204030204" pitchFamily="34" charset="0"/>
              </a:rPr>
              <a:t>CHAS/Enable/Hillcrest Futures</a:t>
            </a:r>
          </a:p>
        </p:txBody>
      </p:sp>
      <p:sp>
        <p:nvSpPr>
          <p:cNvPr id="36" name="TextBox 35"/>
          <p:cNvSpPr txBox="1"/>
          <p:nvPr/>
        </p:nvSpPr>
        <p:spPr>
          <a:xfrm>
            <a:off x="3578753" y="6172200"/>
            <a:ext cx="2304000" cy="609600"/>
          </a:xfrm>
          <a:prstGeom prst="roundRect">
            <a:avLst/>
          </a:prstGeom>
          <a:solidFill>
            <a:schemeClr val="bg1"/>
          </a:solidFill>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GB" sz="1400" noProof="0">
                <a:latin typeface="Calibri" panose="020F0502020204030204" pitchFamily="34" charset="0"/>
                <a:ea typeface="+mj-ea"/>
                <a:cs typeface="Calibri" panose="020F0502020204030204" pitchFamily="34" charset="0"/>
              </a:rPr>
              <a:t>Charlotte </a:t>
            </a:r>
            <a:r>
              <a:rPr lang="en-GB" sz="1400" noProof="0" err="1">
                <a:latin typeface="Calibri" panose="020F0502020204030204" pitchFamily="34" charset="0"/>
                <a:ea typeface="+mj-ea"/>
                <a:cs typeface="Calibri" panose="020F0502020204030204" pitchFamily="34" charset="0"/>
              </a:rPr>
              <a:t>McWhirter</a:t>
            </a:r>
            <a:endParaRPr lang="en-GB" sz="1400" noProof="0">
              <a:latin typeface="Calibri" panose="020F0502020204030204" pitchFamily="34" charset="0"/>
              <a:ea typeface="+mj-ea"/>
              <a:cs typeface="Calibri" panose="020F0502020204030204" pitchFamily="34" charset="0"/>
            </a:endParaRPr>
          </a:p>
          <a:p>
            <a:pPr marL="0" marR="0" indent="0" algn="ctr" defTabSz="914400" rtl="0" eaLnBrk="1" fontAlgn="auto" latinLnBrk="0" hangingPunct="1">
              <a:lnSpc>
                <a:spcPct val="100000"/>
              </a:lnSpc>
              <a:spcBef>
                <a:spcPct val="0"/>
              </a:spcBef>
              <a:spcAft>
                <a:spcPts val="0"/>
              </a:spcAft>
              <a:buClrTx/>
              <a:buSzTx/>
              <a:buFontTx/>
              <a:buNone/>
              <a:tabLst/>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L&amp;D Advisor </a:t>
            </a:r>
          </a:p>
          <a:p>
            <a:pPr marL="0" marR="0" indent="0" algn="ctr" defTabSz="914400" rtl="0" eaLnBrk="1" fontAlgn="auto" latinLnBrk="0" hangingPunct="1">
              <a:lnSpc>
                <a:spcPct val="100000"/>
              </a:lnSpc>
              <a:spcBef>
                <a:spcPct val="0"/>
              </a:spcBef>
              <a:spcAft>
                <a:spcPts val="0"/>
              </a:spcAft>
              <a:buClrTx/>
              <a:buSzTx/>
              <a:buFontTx/>
              <a:buNone/>
              <a:tabLst/>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Angus</a:t>
            </a:r>
            <a:r>
              <a:rPr kumimoji="0" lang="en-GB" sz="1400" b="0" i="0" u="none" strike="noStrike" kern="1200" cap="none" spc="0" normalizeH="0" noProof="0">
                <a:ln>
                  <a:noFill/>
                </a:ln>
                <a:solidFill>
                  <a:schemeClr val="tx1"/>
                </a:solidFill>
                <a:effectLst/>
                <a:uLnTx/>
                <a:uFillTx/>
                <a:latin typeface="Calibri" panose="020F0502020204030204" pitchFamily="34" charset="0"/>
                <a:ea typeface="+mj-ea"/>
                <a:cs typeface="Calibri" panose="020F0502020204030204" pitchFamily="34" charset="0"/>
              </a:rPr>
              <a:t> Council</a:t>
            </a:r>
            <a:endParaRPr kumimoji="0" lang="en-GB" sz="1400" b="0"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endParaRPr>
          </a:p>
        </p:txBody>
      </p:sp>
      <p:sp>
        <p:nvSpPr>
          <p:cNvPr id="37" name="TextBox 36"/>
          <p:cNvSpPr txBox="1"/>
          <p:nvPr/>
        </p:nvSpPr>
        <p:spPr>
          <a:xfrm>
            <a:off x="6072372" y="6172200"/>
            <a:ext cx="2520000" cy="609600"/>
          </a:xfrm>
          <a:prstGeom prst="roundRect">
            <a:avLst/>
          </a:prstGeom>
          <a:solidFill>
            <a:schemeClr val="bg1"/>
          </a:solidFill>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GB" sz="1400" noProof="0">
                <a:latin typeface="Calibri" panose="020F0502020204030204" pitchFamily="34" charset="0"/>
                <a:ea typeface="+mj-ea"/>
                <a:cs typeface="Calibri" panose="020F0502020204030204" pitchFamily="34" charset="0"/>
              </a:rPr>
              <a:t>Jacqui Treays</a:t>
            </a:r>
          </a:p>
          <a:p>
            <a:pPr marL="0" marR="0" indent="0" algn="ctr" defTabSz="914400" rtl="0" eaLnBrk="1" fontAlgn="auto" latinLnBrk="0" hangingPunct="1">
              <a:lnSpc>
                <a:spcPct val="100000"/>
              </a:lnSpc>
              <a:spcBef>
                <a:spcPct val="0"/>
              </a:spcBef>
              <a:spcAft>
                <a:spcPts val="0"/>
              </a:spcAft>
              <a:buClrTx/>
              <a:buSzTx/>
              <a:buFontTx/>
              <a:buNone/>
              <a:tabLst/>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Senior L&amp;D Partner </a:t>
            </a:r>
          </a:p>
          <a:p>
            <a:pPr marL="0" marR="0" indent="0" algn="ctr" defTabSz="914400" rtl="0" eaLnBrk="1" fontAlgn="auto" latinLnBrk="0" hangingPunct="1">
              <a:lnSpc>
                <a:spcPct val="100000"/>
              </a:lnSpc>
              <a:spcBef>
                <a:spcPct val="0"/>
              </a:spcBef>
              <a:spcAft>
                <a:spcPts val="0"/>
              </a:spcAft>
              <a:buClrTx/>
              <a:buSzTx/>
              <a:buFontTx/>
              <a:buNone/>
              <a:tabLst/>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mj-ea"/>
                <a:cs typeface="Calibri" panose="020F0502020204030204" pitchFamily="34" charset="0"/>
              </a:rPr>
              <a:t> Hillcrest</a:t>
            </a:r>
          </a:p>
        </p:txBody>
      </p:sp>
      <p:pic>
        <p:nvPicPr>
          <p:cNvPr id="3" name="Picture 3">
            <a:extLst>
              <a:ext uri="{FF2B5EF4-FFF2-40B4-BE49-F238E27FC236}">
                <a16:creationId xmlns:a16="http://schemas.microsoft.com/office/drawing/2014/main" xmlns="" id="{62E3CEE7-1C81-B9C1-1FF0-9EDBA47ECEED}"/>
              </a:ext>
            </a:extLst>
          </p:cNvPr>
          <p:cNvPicPr>
            <a:picLocks noChangeAspect="1"/>
          </p:cNvPicPr>
          <p:nvPr/>
        </p:nvPicPr>
        <p:blipFill>
          <a:blip r:embed="rId7"/>
          <a:stretch>
            <a:fillRect/>
          </a:stretch>
        </p:blipFill>
        <p:spPr>
          <a:xfrm>
            <a:off x="6196200" y="646025"/>
            <a:ext cx="2109695" cy="2466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0376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0x10"/>
          <p:cNvGrpSpPr>
            <a:grpSpLocks noChangeAspect="1"/>
          </p:cNvGrpSpPr>
          <p:nvPr/>
        </p:nvGrpSpPr>
        <p:grpSpPr bwMode="auto">
          <a:xfrm>
            <a:off x="732757" y="3137885"/>
            <a:ext cx="7802059" cy="1132454"/>
            <a:chOff x="1534" y="1853"/>
            <a:chExt cx="2432" cy="353"/>
          </a:xfrm>
          <a:scene3d>
            <a:camera prst="perspectiveRelaxed" fov="3900000">
              <a:rot lat="19248000" lon="19860000" rev="1920000"/>
            </a:camera>
            <a:lightRig rig="threePt" dir="t"/>
          </a:scene3d>
        </p:grpSpPr>
        <p:sp>
          <p:nvSpPr>
            <p:cNvPr id="537" name="Freeform 30"/>
            <p:cNvSpPr>
              <a:spLocks/>
            </p:cNvSpPr>
            <p:nvPr/>
          </p:nvSpPr>
          <p:spPr bwMode="auto">
            <a:xfrm>
              <a:off x="1825"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8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8 w 123"/>
                <a:gd name="T41" fmla="*/ 131 h 149"/>
                <a:gd name="T42" fmla="*/ 61 w 123"/>
                <a:gd name="T43" fmla="*/ 149 h 149"/>
                <a:gd name="T44" fmla="*/ 74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2" y="114"/>
                    <a:pt x="123" y="101"/>
                    <a:pt x="123" y="94"/>
                  </a:cubicBezTo>
                  <a:cubicBezTo>
                    <a:pt x="123" y="89"/>
                    <a:pt x="119" y="83"/>
                    <a:pt x="114" y="87"/>
                  </a:cubicBezTo>
                  <a:cubicBezTo>
                    <a:pt x="110" y="91"/>
                    <a:pt x="96" y="97"/>
                    <a:pt x="96" y="74"/>
                  </a:cubicBezTo>
                  <a:cubicBezTo>
                    <a:pt x="96" y="52"/>
                    <a:pt x="110" y="58"/>
                    <a:pt x="114" y="61"/>
                  </a:cubicBezTo>
                  <a:cubicBezTo>
                    <a:pt x="119" y="66"/>
                    <a:pt x="123" y="60"/>
                    <a:pt x="123" y="55"/>
                  </a:cubicBezTo>
                  <a:cubicBezTo>
                    <a:pt x="123" y="48"/>
                    <a:pt x="122" y="35"/>
                    <a:pt x="116" y="20"/>
                  </a:cubicBezTo>
                  <a:cubicBezTo>
                    <a:pt x="101" y="26"/>
                    <a:pt x="88" y="27"/>
                    <a:pt x="81" y="27"/>
                  </a:cubicBezTo>
                  <a:cubicBezTo>
                    <a:pt x="76" y="27"/>
                    <a:pt x="70" y="23"/>
                    <a:pt x="74" y="18"/>
                  </a:cubicBezTo>
                  <a:cubicBezTo>
                    <a:pt x="77" y="14"/>
                    <a:pt x="84" y="0"/>
                    <a:pt x="61" y="0"/>
                  </a:cubicBezTo>
                  <a:cubicBezTo>
                    <a:pt x="39" y="0"/>
                    <a:pt x="45" y="14"/>
                    <a:pt x="48" y="18"/>
                  </a:cubicBezTo>
                  <a:cubicBezTo>
                    <a:pt x="53" y="23"/>
                    <a:pt x="47" y="27"/>
                    <a:pt x="42" y="27"/>
                  </a:cubicBezTo>
                  <a:cubicBezTo>
                    <a:pt x="35" y="27"/>
                    <a:pt x="22" y="26"/>
                    <a:pt x="7" y="20"/>
                  </a:cubicBezTo>
                  <a:cubicBezTo>
                    <a:pt x="0" y="35"/>
                    <a:pt x="0" y="48"/>
                    <a:pt x="0" y="55"/>
                  </a:cubicBezTo>
                  <a:cubicBezTo>
                    <a:pt x="0" y="60"/>
                    <a:pt x="3" y="66"/>
                    <a:pt x="9" y="61"/>
                  </a:cubicBezTo>
                  <a:cubicBezTo>
                    <a:pt x="13" y="58"/>
                    <a:pt x="27" y="52"/>
                    <a:pt x="27" y="74"/>
                  </a:cubicBezTo>
                  <a:cubicBezTo>
                    <a:pt x="27" y="97"/>
                    <a:pt x="13" y="91"/>
                    <a:pt x="9" y="87"/>
                  </a:cubicBezTo>
                  <a:cubicBezTo>
                    <a:pt x="3" y="83"/>
                    <a:pt x="0" y="89"/>
                    <a:pt x="0" y="94"/>
                  </a:cubicBezTo>
                  <a:cubicBezTo>
                    <a:pt x="0" y="101"/>
                    <a:pt x="0" y="114"/>
                    <a:pt x="7" y="129"/>
                  </a:cubicBezTo>
                  <a:cubicBezTo>
                    <a:pt x="22" y="123"/>
                    <a:pt x="35" y="122"/>
                    <a:pt x="42" y="122"/>
                  </a:cubicBezTo>
                  <a:cubicBezTo>
                    <a:pt x="47" y="122"/>
                    <a:pt x="53" y="126"/>
                    <a:pt x="48" y="131"/>
                  </a:cubicBezTo>
                  <a:cubicBezTo>
                    <a:pt x="45" y="135"/>
                    <a:pt x="39" y="149"/>
                    <a:pt x="61" y="149"/>
                  </a:cubicBezTo>
                  <a:cubicBezTo>
                    <a:pt x="84" y="149"/>
                    <a:pt x="77" y="135"/>
                    <a:pt x="74" y="131"/>
                  </a:cubicBezTo>
                  <a:cubicBezTo>
                    <a:pt x="70" y="126"/>
                    <a:pt x="76" y="122"/>
                    <a:pt x="81" y="122"/>
                  </a:cubicBezTo>
                  <a:cubicBezTo>
                    <a:pt x="88" y="122"/>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U</a:t>
              </a:r>
            </a:p>
          </p:txBody>
        </p:sp>
        <p:sp>
          <p:nvSpPr>
            <p:cNvPr id="538" name="Freeform 31"/>
            <p:cNvSpPr>
              <a:spLocks/>
            </p:cNvSpPr>
            <p:nvPr/>
          </p:nvSpPr>
          <p:spPr bwMode="auto">
            <a:xfrm>
              <a:off x="1534"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5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5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7" y="27"/>
                    <a:pt x="75" y="27"/>
                  </a:cubicBezTo>
                  <a:cubicBezTo>
                    <a:pt x="53" y="27"/>
                    <a:pt x="59" y="13"/>
                    <a:pt x="62" y="9"/>
                  </a:cubicBezTo>
                  <a:cubicBezTo>
                    <a:pt x="66" y="3"/>
                    <a:pt x="60" y="0"/>
                    <a:pt x="55" y="0"/>
                  </a:cubicBezTo>
                  <a:cubicBezTo>
                    <a:pt x="49" y="0"/>
                    <a:pt x="35" y="0"/>
                    <a:pt x="20" y="7"/>
                  </a:cubicBezTo>
                  <a:cubicBezTo>
                    <a:pt x="26" y="22"/>
                    <a:pt x="27" y="35"/>
                    <a:pt x="27" y="42"/>
                  </a:cubicBezTo>
                  <a:cubicBezTo>
                    <a:pt x="27" y="47"/>
                    <a:pt x="23" y="53"/>
                    <a:pt x="18" y="48"/>
                  </a:cubicBezTo>
                  <a:cubicBezTo>
                    <a:pt x="14" y="45"/>
                    <a:pt x="0" y="39"/>
                    <a:pt x="0" y="61"/>
                  </a:cubicBezTo>
                  <a:cubicBezTo>
                    <a:pt x="0" y="84"/>
                    <a:pt x="14" y="78"/>
                    <a:pt x="18" y="74"/>
                  </a:cubicBezTo>
                  <a:cubicBezTo>
                    <a:pt x="23" y="70"/>
                    <a:pt x="27" y="76"/>
                    <a:pt x="27" y="81"/>
                  </a:cubicBezTo>
                  <a:cubicBezTo>
                    <a:pt x="27" y="88"/>
                    <a:pt x="26" y="101"/>
                    <a:pt x="20" y="116"/>
                  </a:cubicBezTo>
                  <a:cubicBezTo>
                    <a:pt x="35" y="123"/>
                    <a:pt x="49" y="123"/>
                    <a:pt x="55" y="123"/>
                  </a:cubicBezTo>
                  <a:cubicBezTo>
                    <a:pt x="60" y="123"/>
                    <a:pt x="66" y="119"/>
                    <a:pt x="62" y="114"/>
                  </a:cubicBezTo>
                  <a:cubicBezTo>
                    <a:pt x="59" y="110"/>
                    <a:pt x="53" y="96"/>
                    <a:pt x="75" y="96"/>
                  </a:cubicBezTo>
                  <a:cubicBezTo>
                    <a:pt x="97" y="96"/>
                    <a:pt x="91" y="110"/>
                    <a:pt x="88" y="114"/>
                  </a:cubicBezTo>
                  <a:cubicBezTo>
                    <a:pt x="84" y="119"/>
                    <a:pt x="90" y="123"/>
                    <a:pt x="95" y="123"/>
                  </a:cubicBezTo>
                  <a:cubicBezTo>
                    <a:pt x="101" y="123"/>
                    <a:pt x="115" y="123"/>
                    <a:pt x="130" y="116"/>
                  </a:cubicBezTo>
                  <a:cubicBezTo>
                    <a:pt x="123"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3"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Q</a:t>
              </a:r>
            </a:p>
          </p:txBody>
        </p:sp>
        <p:sp>
          <p:nvSpPr>
            <p:cNvPr id="150" name="Freeform 38"/>
            <p:cNvSpPr>
              <a:spLocks/>
            </p:cNvSpPr>
            <p:nvPr/>
          </p:nvSpPr>
          <p:spPr bwMode="auto">
            <a:xfrm>
              <a:off x="2344"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9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9 w 123"/>
                <a:gd name="T41" fmla="*/ 131 h 149"/>
                <a:gd name="T42" fmla="*/ 61 w 123"/>
                <a:gd name="T43" fmla="*/ 149 h 149"/>
                <a:gd name="T44" fmla="*/ 74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3" y="114"/>
                    <a:pt x="123" y="101"/>
                    <a:pt x="123" y="94"/>
                  </a:cubicBezTo>
                  <a:cubicBezTo>
                    <a:pt x="123" y="89"/>
                    <a:pt x="119" y="83"/>
                    <a:pt x="114" y="87"/>
                  </a:cubicBezTo>
                  <a:cubicBezTo>
                    <a:pt x="110" y="91"/>
                    <a:pt x="96" y="97"/>
                    <a:pt x="96" y="74"/>
                  </a:cubicBezTo>
                  <a:cubicBezTo>
                    <a:pt x="96" y="52"/>
                    <a:pt x="110" y="58"/>
                    <a:pt x="114" y="61"/>
                  </a:cubicBezTo>
                  <a:cubicBezTo>
                    <a:pt x="119" y="66"/>
                    <a:pt x="123" y="60"/>
                    <a:pt x="123" y="55"/>
                  </a:cubicBezTo>
                  <a:cubicBezTo>
                    <a:pt x="123" y="48"/>
                    <a:pt x="123" y="35"/>
                    <a:pt x="116" y="20"/>
                  </a:cubicBezTo>
                  <a:cubicBezTo>
                    <a:pt x="101" y="26"/>
                    <a:pt x="88" y="27"/>
                    <a:pt x="81" y="27"/>
                  </a:cubicBezTo>
                  <a:cubicBezTo>
                    <a:pt x="76" y="27"/>
                    <a:pt x="70" y="23"/>
                    <a:pt x="74" y="18"/>
                  </a:cubicBezTo>
                  <a:cubicBezTo>
                    <a:pt x="78" y="14"/>
                    <a:pt x="84" y="0"/>
                    <a:pt x="61" y="0"/>
                  </a:cubicBezTo>
                  <a:cubicBezTo>
                    <a:pt x="39" y="0"/>
                    <a:pt x="45" y="14"/>
                    <a:pt x="49" y="18"/>
                  </a:cubicBezTo>
                  <a:cubicBezTo>
                    <a:pt x="53" y="23"/>
                    <a:pt x="47" y="27"/>
                    <a:pt x="42" y="27"/>
                  </a:cubicBezTo>
                  <a:cubicBezTo>
                    <a:pt x="35" y="27"/>
                    <a:pt x="22" y="26"/>
                    <a:pt x="7" y="20"/>
                  </a:cubicBezTo>
                  <a:cubicBezTo>
                    <a:pt x="0" y="35"/>
                    <a:pt x="0" y="48"/>
                    <a:pt x="0" y="55"/>
                  </a:cubicBezTo>
                  <a:cubicBezTo>
                    <a:pt x="0" y="60"/>
                    <a:pt x="3" y="66"/>
                    <a:pt x="9" y="61"/>
                  </a:cubicBezTo>
                  <a:cubicBezTo>
                    <a:pt x="13" y="58"/>
                    <a:pt x="27" y="52"/>
                    <a:pt x="27" y="74"/>
                  </a:cubicBezTo>
                  <a:cubicBezTo>
                    <a:pt x="27" y="97"/>
                    <a:pt x="13" y="91"/>
                    <a:pt x="9" y="87"/>
                  </a:cubicBezTo>
                  <a:cubicBezTo>
                    <a:pt x="3" y="83"/>
                    <a:pt x="0" y="89"/>
                    <a:pt x="0" y="94"/>
                  </a:cubicBezTo>
                  <a:cubicBezTo>
                    <a:pt x="0" y="101"/>
                    <a:pt x="0" y="114"/>
                    <a:pt x="7" y="129"/>
                  </a:cubicBezTo>
                  <a:cubicBezTo>
                    <a:pt x="22" y="123"/>
                    <a:pt x="35" y="122"/>
                    <a:pt x="42" y="122"/>
                  </a:cubicBezTo>
                  <a:cubicBezTo>
                    <a:pt x="47" y="122"/>
                    <a:pt x="53" y="126"/>
                    <a:pt x="49" y="131"/>
                  </a:cubicBezTo>
                  <a:cubicBezTo>
                    <a:pt x="45" y="135"/>
                    <a:pt x="39" y="149"/>
                    <a:pt x="61" y="149"/>
                  </a:cubicBezTo>
                  <a:cubicBezTo>
                    <a:pt x="84" y="149"/>
                    <a:pt x="78" y="135"/>
                    <a:pt x="74" y="131"/>
                  </a:cubicBezTo>
                  <a:cubicBezTo>
                    <a:pt x="70" y="126"/>
                    <a:pt x="76" y="122"/>
                    <a:pt x="81" y="122"/>
                  </a:cubicBezTo>
                  <a:cubicBezTo>
                    <a:pt x="88" y="122"/>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S</a:t>
              </a:r>
            </a:p>
          </p:txBody>
        </p:sp>
        <p:sp>
          <p:nvSpPr>
            <p:cNvPr id="151" name="Freeform 39"/>
            <p:cNvSpPr>
              <a:spLocks/>
            </p:cNvSpPr>
            <p:nvPr/>
          </p:nvSpPr>
          <p:spPr bwMode="auto">
            <a:xfrm>
              <a:off x="2053"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5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5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7" y="27"/>
                    <a:pt x="75" y="27"/>
                  </a:cubicBezTo>
                  <a:cubicBezTo>
                    <a:pt x="53" y="27"/>
                    <a:pt x="59" y="13"/>
                    <a:pt x="62" y="9"/>
                  </a:cubicBezTo>
                  <a:cubicBezTo>
                    <a:pt x="66" y="3"/>
                    <a:pt x="60" y="0"/>
                    <a:pt x="55" y="0"/>
                  </a:cubicBezTo>
                  <a:cubicBezTo>
                    <a:pt x="49" y="0"/>
                    <a:pt x="35" y="0"/>
                    <a:pt x="20" y="7"/>
                  </a:cubicBezTo>
                  <a:cubicBezTo>
                    <a:pt x="27" y="22"/>
                    <a:pt x="27" y="35"/>
                    <a:pt x="27" y="42"/>
                  </a:cubicBezTo>
                  <a:cubicBezTo>
                    <a:pt x="27" y="47"/>
                    <a:pt x="24" y="53"/>
                    <a:pt x="18" y="48"/>
                  </a:cubicBezTo>
                  <a:cubicBezTo>
                    <a:pt x="14" y="45"/>
                    <a:pt x="0" y="39"/>
                    <a:pt x="0" y="61"/>
                  </a:cubicBezTo>
                  <a:cubicBezTo>
                    <a:pt x="0" y="84"/>
                    <a:pt x="14" y="78"/>
                    <a:pt x="18" y="74"/>
                  </a:cubicBezTo>
                  <a:cubicBezTo>
                    <a:pt x="24" y="70"/>
                    <a:pt x="27" y="76"/>
                    <a:pt x="27" y="81"/>
                  </a:cubicBezTo>
                  <a:cubicBezTo>
                    <a:pt x="27" y="88"/>
                    <a:pt x="27" y="101"/>
                    <a:pt x="20" y="116"/>
                  </a:cubicBezTo>
                  <a:cubicBezTo>
                    <a:pt x="35" y="123"/>
                    <a:pt x="49" y="123"/>
                    <a:pt x="55" y="123"/>
                  </a:cubicBezTo>
                  <a:cubicBezTo>
                    <a:pt x="60" y="123"/>
                    <a:pt x="66" y="119"/>
                    <a:pt x="62" y="114"/>
                  </a:cubicBezTo>
                  <a:cubicBezTo>
                    <a:pt x="59" y="110"/>
                    <a:pt x="53" y="96"/>
                    <a:pt x="75" y="96"/>
                  </a:cubicBezTo>
                  <a:cubicBezTo>
                    <a:pt x="97"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E</a:t>
              </a:r>
            </a:p>
          </p:txBody>
        </p:sp>
        <p:sp>
          <p:nvSpPr>
            <p:cNvPr id="198" name="Freeform 54"/>
            <p:cNvSpPr>
              <a:spLocks/>
            </p:cNvSpPr>
            <p:nvPr/>
          </p:nvSpPr>
          <p:spPr bwMode="auto">
            <a:xfrm>
              <a:off x="2862"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5 w 123"/>
                <a:gd name="T17" fmla="*/ 18 h 149"/>
                <a:gd name="T18" fmla="*/ 62 w 123"/>
                <a:gd name="T19" fmla="*/ 0 h 149"/>
                <a:gd name="T20" fmla="*/ 49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9 w 123"/>
                <a:gd name="T41" fmla="*/ 131 h 149"/>
                <a:gd name="T42" fmla="*/ 62 w 123"/>
                <a:gd name="T43" fmla="*/ 149 h 149"/>
                <a:gd name="T44" fmla="*/ 75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3" y="114"/>
                    <a:pt x="123" y="101"/>
                    <a:pt x="123" y="94"/>
                  </a:cubicBezTo>
                  <a:cubicBezTo>
                    <a:pt x="123" y="89"/>
                    <a:pt x="120" y="83"/>
                    <a:pt x="114" y="87"/>
                  </a:cubicBezTo>
                  <a:cubicBezTo>
                    <a:pt x="110" y="91"/>
                    <a:pt x="96" y="97"/>
                    <a:pt x="96" y="74"/>
                  </a:cubicBezTo>
                  <a:cubicBezTo>
                    <a:pt x="96" y="52"/>
                    <a:pt x="110" y="58"/>
                    <a:pt x="114" y="61"/>
                  </a:cubicBezTo>
                  <a:cubicBezTo>
                    <a:pt x="120" y="66"/>
                    <a:pt x="123" y="60"/>
                    <a:pt x="123" y="55"/>
                  </a:cubicBezTo>
                  <a:cubicBezTo>
                    <a:pt x="123" y="48"/>
                    <a:pt x="123" y="35"/>
                    <a:pt x="116" y="20"/>
                  </a:cubicBezTo>
                  <a:cubicBezTo>
                    <a:pt x="101" y="26"/>
                    <a:pt x="88" y="27"/>
                    <a:pt x="81" y="27"/>
                  </a:cubicBezTo>
                  <a:cubicBezTo>
                    <a:pt x="76" y="27"/>
                    <a:pt x="70" y="23"/>
                    <a:pt x="75" y="18"/>
                  </a:cubicBezTo>
                  <a:cubicBezTo>
                    <a:pt x="78" y="14"/>
                    <a:pt x="84" y="0"/>
                    <a:pt x="62" y="0"/>
                  </a:cubicBezTo>
                  <a:cubicBezTo>
                    <a:pt x="39" y="0"/>
                    <a:pt x="46" y="14"/>
                    <a:pt x="49" y="18"/>
                  </a:cubicBezTo>
                  <a:cubicBezTo>
                    <a:pt x="53" y="23"/>
                    <a:pt x="47" y="27"/>
                    <a:pt x="42" y="27"/>
                  </a:cubicBezTo>
                  <a:cubicBezTo>
                    <a:pt x="36" y="27"/>
                    <a:pt x="22" y="26"/>
                    <a:pt x="7" y="20"/>
                  </a:cubicBezTo>
                  <a:cubicBezTo>
                    <a:pt x="1" y="35"/>
                    <a:pt x="0" y="48"/>
                    <a:pt x="0" y="55"/>
                  </a:cubicBezTo>
                  <a:cubicBezTo>
                    <a:pt x="0" y="60"/>
                    <a:pt x="4" y="66"/>
                    <a:pt x="9" y="61"/>
                  </a:cubicBezTo>
                  <a:cubicBezTo>
                    <a:pt x="13" y="58"/>
                    <a:pt x="27" y="52"/>
                    <a:pt x="27" y="74"/>
                  </a:cubicBezTo>
                  <a:cubicBezTo>
                    <a:pt x="27" y="97"/>
                    <a:pt x="13" y="91"/>
                    <a:pt x="9" y="87"/>
                  </a:cubicBezTo>
                  <a:cubicBezTo>
                    <a:pt x="4" y="83"/>
                    <a:pt x="0" y="89"/>
                    <a:pt x="0" y="94"/>
                  </a:cubicBezTo>
                  <a:cubicBezTo>
                    <a:pt x="0" y="101"/>
                    <a:pt x="1" y="114"/>
                    <a:pt x="7" y="129"/>
                  </a:cubicBezTo>
                  <a:cubicBezTo>
                    <a:pt x="22" y="123"/>
                    <a:pt x="36" y="122"/>
                    <a:pt x="42" y="122"/>
                  </a:cubicBezTo>
                  <a:cubicBezTo>
                    <a:pt x="47" y="122"/>
                    <a:pt x="53" y="126"/>
                    <a:pt x="49" y="131"/>
                  </a:cubicBezTo>
                  <a:cubicBezTo>
                    <a:pt x="46" y="135"/>
                    <a:pt x="39" y="149"/>
                    <a:pt x="62" y="149"/>
                  </a:cubicBezTo>
                  <a:cubicBezTo>
                    <a:pt x="84" y="149"/>
                    <a:pt x="78" y="135"/>
                    <a:pt x="75" y="131"/>
                  </a:cubicBezTo>
                  <a:cubicBezTo>
                    <a:pt x="70" y="126"/>
                    <a:pt x="76" y="122"/>
                    <a:pt x="81" y="122"/>
                  </a:cubicBezTo>
                  <a:cubicBezTo>
                    <a:pt x="88" y="122"/>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I</a:t>
              </a:r>
            </a:p>
          </p:txBody>
        </p:sp>
        <p:sp>
          <p:nvSpPr>
            <p:cNvPr id="199" name="Freeform 55"/>
            <p:cNvSpPr>
              <a:spLocks/>
            </p:cNvSpPr>
            <p:nvPr/>
          </p:nvSpPr>
          <p:spPr bwMode="auto">
            <a:xfrm>
              <a:off x="2571"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8" y="27"/>
                    <a:pt x="75" y="27"/>
                  </a:cubicBezTo>
                  <a:cubicBezTo>
                    <a:pt x="53" y="27"/>
                    <a:pt x="59" y="13"/>
                    <a:pt x="62" y="9"/>
                  </a:cubicBezTo>
                  <a:cubicBezTo>
                    <a:pt x="67" y="3"/>
                    <a:pt x="60" y="0"/>
                    <a:pt x="56" y="0"/>
                  </a:cubicBezTo>
                  <a:cubicBezTo>
                    <a:pt x="49" y="0"/>
                    <a:pt x="36" y="0"/>
                    <a:pt x="20" y="7"/>
                  </a:cubicBezTo>
                  <a:cubicBezTo>
                    <a:pt x="27" y="22"/>
                    <a:pt x="27" y="35"/>
                    <a:pt x="27" y="42"/>
                  </a:cubicBezTo>
                  <a:cubicBezTo>
                    <a:pt x="27" y="47"/>
                    <a:pt x="24" y="53"/>
                    <a:pt x="18" y="48"/>
                  </a:cubicBezTo>
                  <a:cubicBezTo>
                    <a:pt x="15" y="45"/>
                    <a:pt x="0" y="39"/>
                    <a:pt x="0" y="61"/>
                  </a:cubicBezTo>
                  <a:cubicBezTo>
                    <a:pt x="0" y="84"/>
                    <a:pt x="15" y="78"/>
                    <a:pt x="18" y="74"/>
                  </a:cubicBezTo>
                  <a:cubicBezTo>
                    <a:pt x="24" y="70"/>
                    <a:pt x="27" y="76"/>
                    <a:pt x="27" y="81"/>
                  </a:cubicBezTo>
                  <a:cubicBezTo>
                    <a:pt x="27" y="88"/>
                    <a:pt x="27" y="101"/>
                    <a:pt x="20" y="116"/>
                  </a:cubicBezTo>
                  <a:cubicBezTo>
                    <a:pt x="36" y="123"/>
                    <a:pt x="49" y="123"/>
                    <a:pt x="56" y="123"/>
                  </a:cubicBezTo>
                  <a:cubicBezTo>
                    <a:pt x="60" y="123"/>
                    <a:pt x="67" y="119"/>
                    <a:pt x="62" y="114"/>
                  </a:cubicBezTo>
                  <a:cubicBezTo>
                    <a:pt x="59" y="110"/>
                    <a:pt x="53" y="96"/>
                    <a:pt x="75" y="96"/>
                  </a:cubicBezTo>
                  <a:cubicBezTo>
                    <a:pt x="98"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T</a:t>
              </a:r>
            </a:p>
          </p:txBody>
        </p:sp>
        <p:sp>
          <p:nvSpPr>
            <p:cNvPr id="200" name="Freeform 56"/>
            <p:cNvSpPr>
              <a:spLocks/>
            </p:cNvSpPr>
            <p:nvPr/>
          </p:nvSpPr>
          <p:spPr bwMode="auto">
            <a:xfrm>
              <a:off x="3383"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5 w 123"/>
                <a:gd name="T17" fmla="*/ 18 h 149"/>
                <a:gd name="T18" fmla="*/ 62 w 123"/>
                <a:gd name="T19" fmla="*/ 0 h 149"/>
                <a:gd name="T20" fmla="*/ 49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9 w 123"/>
                <a:gd name="T41" fmla="*/ 131 h 149"/>
                <a:gd name="T42" fmla="*/ 62 w 123"/>
                <a:gd name="T43" fmla="*/ 149 h 149"/>
                <a:gd name="T44" fmla="*/ 75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3" y="114"/>
                    <a:pt x="123" y="101"/>
                    <a:pt x="123" y="94"/>
                  </a:cubicBezTo>
                  <a:cubicBezTo>
                    <a:pt x="123" y="89"/>
                    <a:pt x="120" y="83"/>
                    <a:pt x="114" y="87"/>
                  </a:cubicBezTo>
                  <a:cubicBezTo>
                    <a:pt x="110" y="91"/>
                    <a:pt x="96" y="97"/>
                    <a:pt x="96" y="74"/>
                  </a:cubicBezTo>
                  <a:cubicBezTo>
                    <a:pt x="96" y="52"/>
                    <a:pt x="110" y="58"/>
                    <a:pt x="114" y="61"/>
                  </a:cubicBezTo>
                  <a:cubicBezTo>
                    <a:pt x="120" y="66"/>
                    <a:pt x="123" y="60"/>
                    <a:pt x="123" y="55"/>
                  </a:cubicBezTo>
                  <a:cubicBezTo>
                    <a:pt x="123" y="48"/>
                    <a:pt x="123" y="35"/>
                    <a:pt x="116" y="20"/>
                  </a:cubicBezTo>
                  <a:cubicBezTo>
                    <a:pt x="101" y="26"/>
                    <a:pt x="88" y="27"/>
                    <a:pt x="81" y="27"/>
                  </a:cubicBezTo>
                  <a:cubicBezTo>
                    <a:pt x="76" y="27"/>
                    <a:pt x="70" y="23"/>
                    <a:pt x="75" y="18"/>
                  </a:cubicBezTo>
                  <a:cubicBezTo>
                    <a:pt x="78" y="14"/>
                    <a:pt x="84" y="0"/>
                    <a:pt x="62" y="0"/>
                  </a:cubicBezTo>
                  <a:cubicBezTo>
                    <a:pt x="39" y="0"/>
                    <a:pt x="45" y="14"/>
                    <a:pt x="49" y="18"/>
                  </a:cubicBezTo>
                  <a:cubicBezTo>
                    <a:pt x="53" y="23"/>
                    <a:pt x="47" y="27"/>
                    <a:pt x="42" y="27"/>
                  </a:cubicBezTo>
                  <a:cubicBezTo>
                    <a:pt x="35" y="27"/>
                    <a:pt x="22" y="26"/>
                    <a:pt x="7" y="20"/>
                  </a:cubicBezTo>
                  <a:cubicBezTo>
                    <a:pt x="0" y="35"/>
                    <a:pt x="0" y="48"/>
                    <a:pt x="0" y="55"/>
                  </a:cubicBezTo>
                  <a:cubicBezTo>
                    <a:pt x="0" y="60"/>
                    <a:pt x="4" y="66"/>
                    <a:pt x="9" y="61"/>
                  </a:cubicBezTo>
                  <a:cubicBezTo>
                    <a:pt x="13" y="58"/>
                    <a:pt x="27" y="52"/>
                    <a:pt x="27" y="74"/>
                  </a:cubicBezTo>
                  <a:cubicBezTo>
                    <a:pt x="27" y="97"/>
                    <a:pt x="13" y="91"/>
                    <a:pt x="9" y="87"/>
                  </a:cubicBezTo>
                  <a:cubicBezTo>
                    <a:pt x="4" y="83"/>
                    <a:pt x="0" y="89"/>
                    <a:pt x="0" y="94"/>
                  </a:cubicBezTo>
                  <a:cubicBezTo>
                    <a:pt x="0" y="101"/>
                    <a:pt x="0" y="114"/>
                    <a:pt x="7" y="129"/>
                  </a:cubicBezTo>
                  <a:cubicBezTo>
                    <a:pt x="22" y="123"/>
                    <a:pt x="35" y="122"/>
                    <a:pt x="42" y="122"/>
                  </a:cubicBezTo>
                  <a:cubicBezTo>
                    <a:pt x="47" y="122"/>
                    <a:pt x="53" y="126"/>
                    <a:pt x="49" y="131"/>
                  </a:cubicBezTo>
                  <a:cubicBezTo>
                    <a:pt x="45" y="135"/>
                    <a:pt x="39" y="149"/>
                    <a:pt x="62" y="149"/>
                  </a:cubicBezTo>
                  <a:cubicBezTo>
                    <a:pt x="84" y="149"/>
                    <a:pt x="78" y="135"/>
                    <a:pt x="75" y="131"/>
                  </a:cubicBezTo>
                  <a:cubicBezTo>
                    <a:pt x="70" y="126"/>
                    <a:pt x="76" y="122"/>
                    <a:pt x="81" y="122"/>
                  </a:cubicBezTo>
                  <a:cubicBezTo>
                    <a:pt x="88" y="122"/>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N</a:t>
              </a:r>
            </a:p>
          </p:txBody>
        </p:sp>
        <p:sp>
          <p:nvSpPr>
            <p:cNvPr id="201" name="Freeform 57"/>
            <p:cNvSpPr>
              <a:spLocks/>
            </p:cNvSpPr>
            <p:nvPr/>
          </p:nvSpPr>
          <p:spPr bwMode="auto">
            <a:xfrm>
              <a:off x="3092"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8" y="27"/>
                    <a:pt x="75" y="27"/>
                  </a:cubicBezTo>
                  <a:cubicBezTo>
                    <a:pt x="53" y="27"/>
                    <a:pt x="59" y="13"/>
                    <a:pt x="62" y="9"/>
                  </a:cubicBezTo>
                  <a:cubicBezTo>
                    <a:pt x="66" y="3"/>
                    <a:pt x="60" y="0"/>
                    <a:pt x="56" y="0"/>
                  </a:cubicBezTo>
                  <a:cubicBezTo>
                    <a:pt x="49" y="0"/>
                    <a:pt x="36" y="0"/>
                    <a:pt x="20" y="7"/>
                  </a:cubicBezTo>
                  <a:cubicBezTo>
                    <a:pt x="27" y="22"/>
                    <a:pt x="27" y="35"/>
                    <a:pt x="27" y="42"/>
                  </a:cubicBezTo>
                  <a:cubicBezTo>
                    <a:pt x="27" y="47"/>
                    <a:pt x="24" y="53"/>
                    <a:pt x="18" y="48"/>
                  </a:cubicBezTo>
                  <a:cubicBezTo>
                    <a:pt x="14" y="45"/>
                    <a:pt x="0" y="39"/>
                    <a:pt x="0" y="61"/>
                  </a:cubicBezTo>
                  <a:cubicBezTo>
                    <a:pt x="0" y="84"/>
                    <a:pt x="14" y="78"/>
                    <a:pt x="18" y="74"/>
                  </a:cubicBezTo>
                  <a:cubicBezTo>
                    <a:pt x="24" y="70"/>
                    <a:pt x="27" y="76"/>
                    <a:pt x="27" y="81"/>
                  </a:cubicBezTo>
                  <a:cubicBezTo>
                    <a:pt x="27" y="88"/>
                    <a:pt x="27" y="101"/>
                    <a:pt x="20" y="116"/>
                  </a:cubicBezTo>
                  <a:cubicBezTo>
                    <a:pt x="36" y="123"/>
                    <a:pt x="49" y="123"/>
                    <a:pt x="56" y="123"/>
                  </a:cubicBezTo>
                  <a:cubicBezTo>
                    <a:pt x="60" y="123"/>
                    <a:pt x="66" y="119"/>
                    <a:pt x="62" y="114"/>
                  </a:cubicBezTo>
                  <a:cubicBezTo>
                    <a:pt x="59" y="110"/>
                    <a:pt x="53" y="96"/>
                    <a:pt x="75" y="96"/>
                  </a:cubicBezTo>
                  <a:cubicBezTo>
                    <a:pt x="98"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O</a:t>
              </a:r>
            </a:p>
          </p:txBody>
        </p:sp>
        <p:sp>
          <p:nvSpPr>
            <p:cNvPr id="203" name="Freeform 59"/>
            <p:cNvSpPr>
              <a:spLocks/>
            </p:cNvSpPr>
            <p:nvPr/>
          </p:nvSpPr>
          <p:spPr bwMode="auto">
            <a:xfrm>
              <a:off x="3610" y="1884"/>
              <a:ext cx="356"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8" y="27"/>
                    <a:pt x="75" y="27"/>
                  </a:cubicBezTo>
                  <a:cubicBezTo>
                    <a:pt x="53" y="27"/>
                    <a:pt x="59" y="13"/>
                    <a:pt x="62" y="9"/>
                  </a:cubicBezTo>
                  <a:cubicBezTo>
                    <a:pt x="67" y="3"/>
                    <a:pt x="60" y="0"/>
                    <a:pt x="56" y="0"/>
                  </a:cubicBezTo>
                  <a:cubicBezTo>
                    <a:pt x="49" y="0"/>
                    <a:pt x="36" y="0"/>
                    <a:pt x="20" y="7"/>
                  </a:cubicBezTo>
                  <a:cubicBezTo>
                    <a:pt x="27" y="22"/>
                    <a:pt x="27" y="35"/>
                    <a:pt x="27" y="42"/>
                  </a:cubicBezTo>
                  <a:cubicBezTo>
                    <a:pt x="27" y="47"/>
                    <a:pt x="24" y="53"/>
                    <a:pt x="18" y="48"/>
                  </a:cubicBezTo>
                  <a:cubicBezTo>
                    <a:pt x="15" y="45"/>
                    <a:pt x="0" y="39"/>
                    <a:pt x="0" y="61"/>
                  </a:cubicBezTo>
                  <a:cubicBezTo>
                    <a:pt x="0" y="84"/>
                    <a:pt x="15" y="78"/>
                    <a:pt x="18" y="74"/>
                  </a:cubicBezTo>
                  <a:cubicBezTo>
                    <a:pt x="24" y="70"/>
                    <a:pt x="27" y="76"/>
                    <a:pt x="27" y="81"/>
                  </a:cubicBezTo>
                  <a:cubicBezTo>
                    <a:pt x="27" y="88"/>
                    <a:pt x="27" y="101"/>
                    <a:pt x="20" y="116"/>
                  </a:cubicBezTo>
                  <a:cubicBezTo>
                    <a:pt x="36" y="123"/>
                    <a:pt x="49" y="123"/>
                    <a:pt x="56" y="123"/>
                  </a:cubicBezTo>
                  <a:cubicBezTo>
                    <a:pt x="60" y="123"/>
                    <a:pt x="67" y="119"/>
                    <a:pt x="62" y="114"/>
                  </a:cubicBezTo>
                  <a:cubicBezTo>
                    <a:pt x="59" y="110"/>
                    <a:pt x="53" y="96"/>
                    <a:pt x="75" y="96"/>
                  </a:cubicBezTo>
                  <a:cubicBezTo>
                    <a:pt x="98"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S</a:t>
              </a:r>
            </a:p>
          </p:txBody>
        </p:sp>
      </p:grpSp>
      <p:sp>
        <p:nvSpPr>
          <p:cNvPr id="20" name="Freeform 82"/>
          <p:cNvSpPr>
            <a:spLocks/>
          </p:cNvSpPr>
          <p:nvPr/>
        </p:nvSpPr>
        <p:spPr bwMode="auto">
          <a:xfrm>
            <a:off x="7963777" y="2362200"/>
            <a:ext cx="771986" cy="941770"/>
          </a:xfrm>
          <a:custGeom>
            <a:avLst/>
            <a:gdLst>
              <a:gd name="T0" fmla="*/ 116 w 123"/>
              <a:gd name="T1" fmla="*/ 130 h 150"/>
              <a:gd name="T2" fmla="*/ 123 w 123"/>
              <a:gd name="T3" fmla="*/ 94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5 w 123"/>
              <a:gd name="T17" fmla="*/ 18 h 150"/>
              <a:gd name="T18" fmla="*/ 62 w 123"/>
              <a:gd name="T19" fmla="*/ 0 h 150"/>
              <a:gd name="T20" fmla="*/ 49 w 123"/>
              <a:gd name="T21" fmla="*/ 18 h 150"/>
              <a:gd name="T22" fmla="*/ 42 w 123"/>
              <a:gd name="T23" fmla="*/ 27 h 150"/>
              <a:gd name="T24" fmla="*/ 7 w 123"/>
              <a:gd name="T25" fmla="*/ 20 h 150"/>
              <a:gd name="T26" fmla="*/ 0 w 123"/>
              <a:gd name="T27" fmla="*/ 55 h 150"/>
              <a:gd name="T28" fmla="*/ 9 w 123"/>
              <a:gd name="T29" fmla="*/ 62 h 150"/>
              <a:gd name="T30" fmla="*/ 27 w 123"/>
              <a:gd name="T31" fmla="*/ 75 h 150"/>
              <a:gd name="T32" fmla="*/ 9 w 123"/>
              <a:gd name="T33" fmla="*/ 88 h 150"/>
              <a:gd name="T34" fmla="*/ 0 w 123"/>
              <a:gd name="T35" fmla="*/ 94 h 150"/>
              <a:gd name="T36" fmla="*/ 7 w 123"/>
              <a:gd name="T37" fmla="*/ 130 h 150"/>
              <a:gd name="T38" fmla="*/ 42 w 123"/>
              <a:gd name="T39" fmla="*/ 123 h 150"/>
              <a:gd name="T40" fmla="*/ 49 w 123"/>
              <a:gd name="T41" fmla="*/ 132 h 150"/>
              <a:gd name="T42" fmla="*/ 62 w 123"/>
              <a:gd name="T43" fmla="*/ 150 h 150"/>
              <a:gd name="T44" fmla="*/ 75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3" y="115"/>
                  <a:pt x="123" y="101"/>
                  <a:pt x="123" y="94"/>
                </a:cubicBezTo>
                <a:cubicBezTo>
                  <a:pt x="123" y="90"/>
                  <a:pt x="120" y="84"/>
                  <a:pt x="114" y="88"/>
                </a:cubicBezTo>
                <a:cubicBezTo>
                  <a:pt x="110" y="91"/>
                  <a:pt x="96" y="97"/>
                  <a:pt x="96" y="75"/>
                </a:cubicBezTo>
                <a:cubicBezTo>
                  <a:pt x="96" y="52"/>
                  <a:pt x="110" y="59"/>
                  <a:pt x="114" y="62"/>
                </a:cubicBezTo>
                <a:cubicBezTo>
                  <a:pt x="120" y="66"/>
                  <a:pt x="123" y="60"/>
                  <a:pt x="123" y="55"/>
                </a:cubicBezTo>
                <a:cubicBezTo>
                  <a:pt x="123" y="49"/>
                  <a:pt x="123" y="35"/>
                  <a:pt x="116" y="20"/>
                </a:cubicBezTo>
                <a:cubicBezTo>
                  <a:pt x="101" y="26"/>
                  <a:pt x="88" y="27"/>
                  <a:pt x="81" y="27"/>
                </a:cubicBezTo>
                <a:cubicBezTo>
                  <a:pt x="76" y="27"/>
                  <a:pt x="70" y="23"/>
                  <a:pt x="75" y="18"/>
                </a:cubicBezTo>
                <a:cubicBezTo>
                  <a:pt x="78" y="14"/>
                  <a:pt x="84" y="0"/>
                  <a:pt x="62" y="0"/>
                </a:cubicBezTo>
                <a:cubicBezTo>
                  <a:pt x="39" y="0"/>
                  <a:pt x="46" y="14"/>
                  <a:pt x="49" y="18"/>
                </a:cubicBezTo>
                <a:cubicBezTo>
                  <a:pt x="53" y="23"/>
                  <a:pt x="47" y="27"/>
                  <a:pt x="42" y="27"/>
                </a:cubicBezTo>
                <a:cubicBezTo>
                  <a:pt x="35" y="27"/>
                  <a:pt x="22" y="26"/>
                  <a:pt x="7" y="20"/>
                </a:cubicBezTo>
                <a:cubicBezTo>
                  <a:pt x="0" y="35"/>
                  <a:pt x="0" y="49"/>
                  <a:pt x="0" y="55"/>
                </a:cubicBezTo>
                <a:cubicBezTo>
                  <a:pt x="0" y="60"/>
                  <a:pt x="4" y="66"/>
                  <a:pt x="9" y="62"/>
                </a:cubicBezTo>
                <a:cubicBezTo>
                  <a:pt x="13" y="59"/>
                  <a:pt x="27" y="52"/>
                  <a:pt x="27" y="75"/>
                </a:cubicBezTo>
                <a:cubicBezTo>
                  <a:pt x="27" y="97"/>
                  <a:pt x="13" y="91"/>
                  <a:pt x="9" y="88"/>
                </a:cubicBezTo>
                <a:cubicBezTo>
                  <a:pt x="4" y="84"/>
                  <a:pt x="0" y="90"/>
                  <a:pt x="0" y="94"/>
                </a:cubicBezTo>
                <a:cubicBezTo>
                  <a:pt x="0" y="101"/>
                  <a:pt x="0" y="115"/>
                  <a:pt x="7" y="130"/>
                </a:cubicBezTo>
                <a:cubicBezTo>
                  <a:pt x="22" y="123"/>
                  <a:pt x="35" y="123"/>
                  <a:pt x="42" y="123"/>
                </a:cubicBezTo>
                <a:cubicBezTo>
                  <a:pt x="47" y="123"/>
                  <a:pt x="53" y="126"/>
                  <a:pt x="49" y="132"/>
                </a:cubicBezTo>
                <a:cubicBezTo>
                  <a:pt x="46" y="136"/>
                  <a:pt x="39" y="150"/>
                  <a:pt x="62" y="150"/>
                </a:cubicBezTo>
                <a:cubicBezTo>
                  <a:pt x="84" y="150"/>
                  <a:pt x="78" y="136"/>
                  <a:pt x="75" y="132"/>
                </a:cubicBezTo>
                <a:cubicBezTo>
                  <a:pt x="70" y="126"/>
                  <a:pt x="76" y="123"/>
                  <a:pt x="81" y="123"/>
                </a:cubicBezTo>
                <a:cubicBezTo>
                  <a:pt x="88" y="123"/>
                  <a:pt x="101" y="123"/>
                  <a:pt x="116" y="130"/>
                </a:cubicBezTo>
                <a:close/>
              </a:path>
            </a:pathLst>
          </a:custGeom>
          <a:solidFill>
            <a:schemeClr val="accent1"/>
          </a:solidFill>
          <a:ln>
            <a:noFill/>
          </a:ln>
          <a:scene3d>
            <a:camera prst="perspectiveRelaxed" fov="3900000">
              <a:rot lat="19248000" lon="19860000" rev="1920000"/>
            </a:camera>
            <a:lightRig rig="threePt" dir="t"/>
          </a:scene3d>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a:t>
            </a:r>
          </a:p>
        </p:txBody>
      </p:sp>
    </p:spTree>
    <p:extLst>
      <p:ext uri="{BB962C8B-B14F-4D97-AF65-F5344CB8AC3E}">
        <p14:creationId xmlns:p14="http://schemas.microsoft.com/office/powerpoint/2010/main" val="273784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90600"/>
          </a:xfrm>
        </p:spPr>
        <p:txBody>
          <a:bodyPr/>
          <a:lstStyle/>
          <a:p>
            <a:r>
              <a:rPr lang="en-GB">
                <a:solidFill>
                  <a:schemeClr val="accent2">
                    <a:lumMod val="50000"/>
                  </a:schemeClr>
                </a:solidFill>
              </a:rPr>
              <a:t>What we are going to share with you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16" y="457200"/>
            <a:ext cx="9284676" cy="7543800"/>
          </a:xfrm>
          <a:prstGeom prst="rect">
            <a:avLst/>
          </a:prstGeom>
        </p:spPr>
      </p:pic>
      <p:sp>
        <p:nvSpPr>
          <p:cNvPr id="4" name="TextBox 3"/>
          <p:cNvSpPr txBox="1"/>
          <p:nvPr/>
        </p:nvSpPr>
        <p:spPr>
          <a:xfrm>
            <a:off x="762000" y="1905000"/>
            <a:ext cx="3657600" cy="3124200"/>
          </a:xfrm>
          <a:prstGeom prst="rect">
            <a:avLst/>
          </a:prstGeom>
        </p:spPr>
        <p:txBody>
          <a:bodyPr vert="horz" wrap="square" lIns="91440" tIns="45720" rIns="91440" bIns="45720" rtlCol="0" anchor="ctr">
            <a:normAutofit/>
          </a:bodyPr>
          <a:lstStyle/>
          <a:p>
            <a:pPr marL="342900" marR="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pPr>
            <a:r>
              <a:rPr kumimoji="0" lang="en-GB" b="0" i="0" u="none" strike="noStrike" kern="1200" cap="none" spc="0" normalizeH="0" baseline="0" noProof="0">
                <a:ln>
                  <a:noFill/>
                </a:ln>
                <a:solidFill>
                  <a:schemeClr val="accent2">
                    <a:lumMod val="50000"/>
                  </a:schemeClr>
                </a:solidFill>
                <a:effectLst/>
                <a:uLnTx/>
                <a:uFillTx/>
                <a:latin typeface="Franklin Gothic Demi" panose="020B0703020102020204" pitchFamily="34" charset="0"/>
                <a:ea typeface="+mj-ea"/>
                <a:cs typeface="+mj-cs"/>
              </a:rPr>
              <a:t>Whistle-stop tour of the SMHPS journey</a:t>
            </a:r>
          </a:p>
          <a:p>
            <a:pPr marL="342900" marR="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pPr>
            <a:r>
              <a:rPr lang="en-GB">
                <a:solidFill>
                  <a:schemeClr val="accent2">
                    <a:lumMod val="50000"/>
                  </a:schemeClr>
                </a:solidFill>
                <a:latin typeface="Franklin Gothic Demi" panose="020B0703020102020204" pitchFamily="34" charset="0"/>
                <a:ea typeface="+mj-ea"/>
                <a:cs typeface="+mj-cs"/>
              </a:rPr>
              <a:t>The review group’s progress since the last conference</a:t>
            </a:r>
          </a:p>
          <a:p>
            <a:pPr marL="342900" marR="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pPr>
            <a:r>
              <a:rPr kumimoji="0" lang="en-GB" b="0" i="0" u="none" strike="noStrike" kern="1200" cap="none" spc="0" normalizeH="0" baseline="0" noProof="0">
                <a:ln>
                  <a:noFill/>
                </a:ln>
                <a:solidFill>
                  <a:schemeClr val="accent2">
                    <a:lumMod val="50000"/>
                  </a:schemeClr>
                </a:solidFill>
                <a:effectLst/>
                <a:uLnTx/>
                <a:uFillTx/>
                <a:latin typeface="Franklin Gothic Demi" panose="020B0703020102020204" pitchFamily="34" charset="0"/>
                <a:ea typeface="+mj-ea"/>
                <a:cs typeface="+mj-cs"/>
              </a:rPr>
              <a:t>Case study – Hillcrest Futures</a:t>
            </a:r>
          </a:p>
          <a:p>
            <a:pPr marL="342900" marR="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pPr>
            <a:r>
              <a:rPr lang="en-GB">
                <a:solidFill>
                  <a:schemeClr val="accent2">
                    <a:lumMod val="50000"/>
                  </a:schemeClr>
                </a:solidFill>
                <a:latin typeface="Franklin Gothic Demi" panose="020B0703020102020204" pitchFamily="34" charset="0"/>
                <a:ea typeface="+mj-ea"/>
                <a:cs typeface="+mj-cs"/>
              </a:rPr>
              <a:t>Registration…why would you not?</a:t>
            </a:r>
          </a:p>
          <a:p>
            <a:pPr marL="342900" marR="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pPr>
            <a:r>
              <a:rPr kumimoji="0" lang="en-GB" b="0" i="0" u="none" strike="noStrike" kern="1200" cap="none" spc="0" normalizeH="0" baseline="0" noProof="0">
                <a:ln>
                  <a:noFill/>
                </a:ln>
                <a:solidFill>
                  <a:schemeClr val="accent2">
                    <a:lumMod val="50000"/>
                  </a:schemeClr>
                </a:solidFill>
                <a:effectLst/>
                <a:uLnTx/>
                <a:uFillTx/>
                <a:latin typeface="Franklin Gothic Demi" panose="020B0703020102020204" pitchFamily="34" charset="0"/>
                <a:ea typeface="+mj-ea"/>
                <a:cs typeface="+mj-cs"/>
              </a:rPr>
              <a:t>Some dates and contact details</a:t>
            </a:r>
          </a:p>
          <a:p>
            <a:pPr marL="342900" marR="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pPr>
            <a:endParaRPr kumimoji="0" lang="en-GB" b="0" i="0" u="none" strike="noStrike" kern="1200" cap="none" spc="0" normalizeH="0" baseline="0" noProof="0">
              <a:ln>
                <a:noFill/>
              </a:ln>
              <a:solidFill>
                <a:schemeClr val="accent2">
                  <a:lumMod val="75000"/>
                </a:schemeClr>
              </a:solidFill>
              <a:effectLst/>
              <a:uLnTx/>
              <a:uFillTx/>
              <a:latin typeface="Franklin Gothic Demi" panose="020B0703020102020204" pitchFamily="34" charset="0"/>
              <a:ea typeface="+mj-ea"/>
              <a:cs typeface="+mj-cs"/>
            </a:endParaRPr>
          </a:p>
        </p:txBody>
      </p:sp>
    </p:spTree>
    <p:extLst>
      <p:ext uri="{BB962C8B-B14F-4D97-AF65-F5344CB8AC3E}">
        <p14:creationId xmlns:p14="http://schemas.microsoft.com/office/powerpoint/2010/main" val="91888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0x10"/>
          <p:cNvGrpSpPr>
            <a:grpSpLocks noChangeAspect="1"/>
          </p:cNvGrpSpPr>
          <p:nvPr/>
        </p:nvGrpSpPr>
        <p:grpSpPr bwMode="auto">
          <a:xfrm>
            <a:off x="1524000" y="381000"/>
            <a:ext cx="7388827" cy="5562600"/>
            <a:chOff x="1825" y="1593"/>
            <a:chExt cx="1849" cy="1392"/>
          </a:xfrm>
          <a:scene3d>
            <a:camera prst="perspectiveRelaxed" fov="4500000">
              <a:rot lat="18976405" lon="19621623" rev="1805255"/>
            </a:camera>
            <a:lightRig rig="threePt" dir="t"/>
          </a:scene3d>
        </p:grpSpPr>
        <p:sp>
          <p:nvSpPr>
            <p:cNvPr id="20" name="Freeform 30"/>
            <p:cNvSpPr>
              <a:spLocks/>
            </p:cNvSpPr>
            <p:nvPr/>
          </p:nvSpPr>
          <p:spPr bwMode="auto">
            <a:xfrm>
              <a:off x="1825"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8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8 w 123"/>
                <a:gd name="T41" fmla="*/ 131 h 149"/>
                <a:gd name="T42" fmla="*/ 61 w 123"/>
                <a:gd name="T43" fmla="*/ 149 h 149"/>
                <a:gd name="T44" fmla="*/ 74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2" y="114"/>
                    <a:pt x="123" y="101"/>
                    <a:pt x="123" y="94"/>
                  </a:cubicBezTo>
                  <a:cubicBezTo>
                    <a:pt x="123" y="89"/>
                    <a:pt x="119" y="83"/>
                    <a:pt x="114" y="87"/>
                  </a:cubicBezTo>
                  <a:cubicBezTo>
                    <a:pt x="110" y="91"/>
                    <a:pt x="96" y="97"/>
                    <a:pt x="96" y="74"/>
                  </a:cubicBezTo>
                  <a:cubicBezTo>
                    <a:pt x="96" y="52"/>
                    <a:pt x="110" y="58"/>
                    <a:pt x="114" y="61"/>
                  </a:cubicBezTo>
                  <a:cubicBezTo>
                    <a:pt x="119" y="66"/>
                    <a:pt x="123" y="60"/>
                    <a:pt x="123" y="55"/>
                  </a:cubicBezTo>
                  <a:cubicBezTo>
                    <a:pt x="123" y="48"/>
                    <a:pt x="122" y="35"/>
                    <a:pt x="116" y="20"/>
                  </a:cubicBezTo>
                  <a:cubicBezTo>
                    <a:pt x="101" y="26"/>
                    <a:pt x="88" y="27"/>
                    <a:pt x="81" y="27"/>
                  </a:cubicBezTo>
                  <a:cubicBezTo>
                    <a:pt x="76" y="27"/>
                    <a:pt x="70" y="23"/>
                    <a:pt x="74" y="18"/>
                  </a:cubicBezTo>
                  <a:cubicBezTo>
                    <a:pt x="77" y="14"/>
                    <a:pt x="84" y="0"/>
                    <a:pt x="61" y="0"/>
                  </a:cubicBezTo>
                  <a:cubicBezTo>
                    <a:pt x="39" y="0"/>
                    <a:pt x="45" y="14"/>
                    <a:pt x="48" y="18"/>
                  </a:cubicBezTo>
                  <a:cubicBezTo>
                    <a:pt x="53" y="23"/>
                    <a:pt x="47" y="27"/>
                    <a:pt x="42" y="27"/>
                  </a:cubicBezTo>
                  <a:cubicBezTo>
                    <a:pt x="35" y="27"/>
                    <a:pt x="22" y="26"/>
                    <a:pt x="7" y="20"/>
                  </a:cubicBezTo>
                  <a:cubicBezTo>
                    <a:pt x="0" y="35"/>
                    <a:pt x="0" y="48"/>
                    <a:pt x="0" y="55"/>
                  </a:cubicBezTo>
                  <a:cubicBezTo>
                    <a:pt x="0" y="60"/>
                    <a:pt x="3" y="66"/>
                    <a:pt x="9" y="61"/>
                  </a:cubicBezTo>
                  <a:cubicBezTo>
                    <a:pt x="13" y="58"/>
                    <a:pt x="27" y="52"/>
                    <a:pt x="27" y="74"/>
                  </a:cubicBezTo>
                  <a:cubicBezTo>
                    <a:pt x="27" y="97"/>
                    <a:pt x="13" y="91"/>
                    <a:pt x="9" y="87"/>
                  </a:cubicBezTo>
                  <a:cubicBezTo>
                    <a:pt x="3" y="83"/>
                    <a:pt x="0" y="89"/>
                    <a:pt x="0" y="94"/>
                  </a:cubicBezTo>
                  <a:cubicBezTo>
                    <a:pt x="0" y="101"/>
                    <a:pt x="0" y="114"/>
                    <a:pt x="7" y="129"/>
                  </a:cubicBezTo>
                  <a:cubicBezTo>
                    <a:pt x="22" y="123"/>
                    <a:pt x="35" y="122"/>
                    <a:pt x="42" y="122"/>
                  </a:cubicBezTo>
                  <a:cubicBezTo>
                    <a:pt x="47" y="122"/>
                    <a:pt x="53" y="126"/>
                    <a:pt x="48" y="131"/>
                  </a:cubicBezTo>
                  <a:cubicBezTo>
                    <a:pt x="45" y="135"/>
                    <a:pt x="39" y="149"/>
                    <a:pt x="61" y="149"/>
                  </a:cubicBezTo>
                  <a:cubicBezTo>
                    <a:pt x="84" y="149"/>
                    <a:pt x="77" y="135"/>
                    <a:pt x="74" y="131"/>
                  </a:cubicBezTo>
                  <a:cubicBezTo>
                    <a:pt x="70" y="126"/>
                    <a:pt x="76" y="122"/>
                    <a:pt x="81" y="122"/>
                  </a:cubicBezTo>
                  <a:cubicBezTo>
                    <a:pt x="88" y="122"/>
                    <a:pt x="101" y="123"/>
                    <a:pt x="116" y="129"/>
                  </a:cubicBezTo>
                  <a:close/>
                </a:path>
              </a:pathLst>
            </a:custGeom>
            <a:solidFill>
              <a:schemeClr val="bg1">
                <a:lumMod val="7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S</a:t>
              </a:r>
            </a:p>
          </p:txBody>
        </p:sp>
        <p:sp>
          <p:nvSpPr>
            <p:cNvPr id="22" name="Freeform 38"/>
            <p:cNvSpPr>
              <a:spLocks/>
            </p:cNvSpPr>
            <p:nvPr/>
          </p:nvSpPr>
          <p:spPr bwMode="auto">
            <a:xfrm>
              <a:off x="2344"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9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9 w 123"/>
                <a:gd name="T41" fmla="*/ 131 h 149"/>
                <a:gd name="T42" fmla="*/ 61 w 123"/>
                <a:gd name="T43" fmla="*/ 149 h 149"/>
                <a:gd name="T44" fmla="*/ 74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3" y="114"/>
                    <a:pt x="123" y="101"/>
                    <a:pt x="123" y="94"/>
                  </a:cubicBezTo>
                  <a:cubicBezTo>
                    <a:pt x="123" y="89"/>
                    <a:pt x="119" y="83"/>
                    <a:pt x="114" y="87"/>
                  </a:cubicBezTo>
                  <a:cubicBezTo>
                    <a:pt x="110" y="91"/>
                    <a:pt x="96" y="97"/>
                    <a:pt x="96" y="74"/>
                  </a:cubicBezTo>
                  <a:cubicBezTo>
                    <a:pt x="96" y="52"/>
                    <a:pt x="110" y="58"/>
                    <a:pt x="114" y="61"/>
                  </a:cubicBezTo>
                  <a:cubicBezTo>
                    <a:pt x="119" y="66"/>
                    <a:pt x="123" y="60"/>
                    <a:pt x="123" y="55"/>
                  </a:cubicBezTo>
                  <a:cubicBezTo>
                    <a:pt x="123" y="48"/>
                    <a:pt x="123" y="35"/>
                    <a:pt x="116" y="20"/>
                  </a:cubicBezTo>
                  <a:cubicBezTo>
                    <a:pt x="101" y="26"/>
                    <a:pt x="88" y="27"/>
                    <a:pt x="81" y="27"/>
                  </a:cubicBezTo>
                  <a:cubicBezTo>
                    <a:pt x="76" y="27"/>
                    <a:pt x="70" y="23"/>
                    <a:pt x="74" y="18"/>
                  </a:cubicBezTo>
                  <a:cubicBezTo>
                    <a:pt x="78" y="14"/>
                    <a:pt x="84" y="0"/>
                    <a:pt x="61" y="0"/>
                  </a:cubicBezTo>
                  <a:cubicBezTo>
                    <a:pt x="39" y="0"/>
                    <a:pt x="45" y="14"/>
                    <a:pt x="49" y="18"/>
                  </a:cubicBezTo>
                  <a:cubicBezTo>
                    <a:pt x="53" y="23"/>
                    <a:pt x="47" y="27"/>
                    <a:pt x="42" y="27"/>
                  </a:cubicBezTo>
                  <a:cubicBezTo>
                    <a:pt x="35" y="27"/>
                    <a:pt x="22" y="26"/>
                    <a:pt x="7" y="20"/>
                  </a:cubicBezTo>
                  <a:cubicBezTo>
                    <a:pt x="0" y="35"/>
                    <a:pt x="0" y="48"/>
                    <a:pt x="0" y="55"/>
                  </a:cubicBezTo>
                  <a:cubicBezTo>
                    <a:pt x="0" y="60"/>
                    <a:pt x="3" y="66"/>
                    <a:pt x="9" y="61"/>
                  </a:cubicBezTo>
                  <a:cubicBezTo>
                    <a:pt x="13" y="58"/>
                    <a:pt x="27" y="52"/>
                    <a:pt x="27" y="74"/>
                  </a:cubicBezTo>
                  <a:cubicBezTo>
                    <a:pt x="27" y="97"/>
                    <a:pt x="13" y="91"/>
                    <a:pt x="9" y="87"/>
                  </a:cubicBezTo>
                  <a:cubicBezTo>
                    <a:pt x="3" y="83"/>
                    <a:pt x="0" y="89"/>
                    <a:pt x="0" y="94"/>
                  </a:cubicBezTo>
                  <a:cubicBezTo>
                    <a:pt x="0" y="101"/>
                    <a:pt x="0" y="114"/>
                    <a:pt x="7" y="129"/>
                  </a:cubicBezTo>
                  <a:cubicBezTo>
                    <a:pt x="22" y="123"/>
                    <a:pt x="35" y="122"/>
                    <a:pt x="42" y="122"/>
                  </a:cubicBezTo>
                  <a:cubicBezTo>
                    <a:pt x="47" y="122"/>
                    <a:pt x="53" y="126"/>
                    <a:pt x="49" y="131"/>
                  </a:cubicBezTo>
                  <a:cubicBezTo>
                    <a:pt x="45" y="135"/>
                    <a:pt x="39" y="149"/>
                    <a:pt x="61" y="149"/>
                  </a:cubicBezTo>
                  <a:cubicBezTo>
                    <a:pt x="84" y="149"/>
                    <a:pt x="78" y="135"/>
                    <a:pt x="74" y="131"/>
                  </a:cubicBezTo>
                  <a:cubicBezTo>
                    <a:pt x="70" y="126"/>
                    <a:pt x="76" y="122"/>
                    <a:pt x="81" y="122"/>
                  </a:cubicBezTo>
                  <a:cubicBezTo>
                    <a:pt x="88" y="122"/>
                    <a:pt x="101" y="123"/>
                    <a:pt x="116" y="129"/>
                  </a:cubicBezTo>
                  <a:close/>
                </a:path>
              </a:pathLst>
            </a:custGeom>
            <a:solidFill>
              <a:schemeClr val="bg1">
                <a:lumMod val="7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M</a:t>
              </a:r>
            </a:p>
          </p:txBody>
        </p:sp>
        <p:sp>
          <p:nvSpPr>
            <p:cNvPr id="23" name="Freeform 39"/>
            <p:cNvSpPr>
              <a:spLocks/>
            </p:cNvSpPr>
            <p:nvPr/>
          </p:nvSpPr>
          <p:spPr bwMode="auto">
            <a:xfrm>
              <a:off x="2053"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5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5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7" y="27"/>
                    <a:pt x="75" y="27"/>
                  </a:cubicBezTo>
                  <a:cubicBezTo>
                    <a:pt x="53" y="27"/>
                    <a:pt x="59" y="13"/>
                    <a:pt x="62" y="9"/>
                  </a:cubicBezTo>
                  <a:cubicBezTo>
                    <a:pt x="66" y="3"/>
                    <a:pt x="60" y="0"/>
                    <a:pt x="55" y="0"/>
                  </a:cubicBezTo>
                  <a:cubicBezTo>
                    <a:pt x="49" y="0"/>
                    <a:pt x="35" y="0"/>
                    <a:pt x="20" y="7"/>
                  </a:cubicBezTo>
                  <a:cubicBezTo>
                    <a:pt x="27" y="22"/>
                    <a:pt x="27" y="35"/>
                    <a:pt x="27" y="42"/>
                  </a:cubicBezTo>
                  <a:cubicBezTo>
                    <a:pt x="27" y="47"/>
                    <a:pt x="24" y="53"/>
                    <a:pt x="18" y="48"/>
                  </a:cubicBezTo>
                  <a:cubicBezTo>
                    <a:pt x="14" y="45"/>
                    <a:pt x="0" y="39"/>
                    <a:pt x="0" y="61"/>
                  </a:cubicBezTo>
                  <a:cubicBezTo>
                    <a:pt x="0" y="84"/>
                    <a:pt x="14" y="78"/>
                    <a:pt x="18" y="74"/>
                  </a:cubicBezTo>
                  <a:cubicBezTo>
                    <a:pt x="24" y="70"/>
                    <a:pt x="27" y="76"/>
                    <a:pt x="27" y="81"/>
                  </a:cubicBezTo>
                  <a:cubicBezTo>
                    <a:pt x="27" y="88"/>
                    <a:pt x="27" y="101"/>
                    <a:pt x="20" y="116"/>
                  </a:cubicBezTo>
                  <a:cubicBezTo>
                    <a:pt x="35" y="123"/>
                    <a:pt x="49" y="123"/>
                    <a:pt x="55" y="123"/>
                  </a:cubicBezTo>
                  <a:cubicBezTo>
                    <a:pt x="60" y="123"/>
                    <a:pt x="66" y="119"/>
                    <a:pt x="62" y="114"/>
                  </a:cubicBezTo>
                  <a:cubicBezTo>
                    <a:pt x="59" y="110"/>
                    <a:pt x="53" y="96"/>
                    <a:pt x="75" y="96"/>
                  </a:cubicBezTo>
                  <a:cubicBezTo>
                    <a:pt x="97"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bg1">
                <a:lumMod val="7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U</a:t>
              </a:r>
            </a:p>
          </p:txBody>
        </p:sp>
        <p:sp>
          <p:nvSpPr>
            <p:cNvPr id="24" name="Freeform 41"/>
            <p:cNvSpPr>
              <a:spLocks/>
            </p:cNvSpPr>
            <p:nvPr/>
          </p:nvSpPr>
          <p:spPr bwMode="auto">
            <a:xfrm>
              <a:off x="2604" y="1593"/>
              <a:ext cx="291" cy="355"/>
            </a:xfrm>
            <a:custGeom>
              <a:avLst/>
              <a:gdLst>
                <a:gd name="T0" fmla="*/ 116 w 123"/>
                <a:gd name="T1" fmla="*/ 129 h 150"/>
                <a:gd name="T2" fmla="*/ 123 w 123"/>
                <a:gd name="T3" fmla="*/ 94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6 w 123"/>
                <a:gd name="T25" fmla="*/ 20 h 150"/>
                <a:gd name="T26" fmla="*/ 0 w 123"/>
                <a:gd name="T27" fmla="*/ 55 h 150"/>
                <a:gd name="T28" fmla="*/ 8 w 123"/>
                <a:gd name="T29" fmla="*/ 62 h 150"/>
                <a:gd name="T30" fmla="*/ 26 w 123"/>
                <a:gd name="T31" fmla="*/ 75 h 150"/>
                <a:gd name="T32" fmla="*/ 8 w 123"/>
                <a:gd name="T33" fmla="*/ 88 h 150"/>
                <a:gd name="T34" fmla="*/ 0 w 123"/>
                <a:gd name="T35" fmla="*/ 94 h 150"/>
                <a:gd name="T36" fmla="*/ 6 w 123"/>
                <a:gd name="T37" fmla="*/ 129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29"/>
                  </a:moveTo>
                  <a:cubicBezTo>
                    <a:pt x="122" y="114"/>
                    <a:pt x="123" y="101"/>
                    <a:pt x="123" y="94"/>
                  </a:cubicBezTo>
                  <a:cubicBezTo>
                    <a:pt x="123" y="89"/>
                    <a:pt x="119" y="83"/>
                    <a:pt x="114" y="88"/>
                  </a:cubicBezTo>
                  <a:cubicBezTo>
                    <a:pt x="110" y="91"/>
                    <a:pt x="96" y="97"/>
                    <a:pt x="96" y="75"/>
                  </a:cubicBezTo>
                  <a:cubicBezTo>
                    <a:pt x="96" y="52"/>
                    <a:pt x="110" y="59"/>
                    <a:pt x="114" y="62"/>
                  </a:cubicBezTo>
                  <a:cubicBezTo>
                    <a:pt x="119" y="66"/>
                    <a:pt x="123" y="60"/>
                    <a:pt x="123" y="55"/>
                  </a:cubicBezTo>
                  <a:cubicBezTo>
                    <a:pt x="123" y="49"/>
                    <a:pt x="122" y="35"/>
                    <a:pt x="116" y="20"/>
                  </a:cubicBezTo>
                  <a:cubicBezTo>
                    <a:pt x="101" y="26"/>
                    <a:pt x="87" y="27"/>
                    <a:pt x="81" y="27"/>
                  </a:cubicBezTo>
                  <a:cubicBezTo>
                    <a:pt x="76" y="27"/>
                    <a:pt x="70" y="23"/>
                    <a:pt x="74" y="18"/>
                  </a:cubicBezTo>
                  <a:cubicBezTo>
                    <a:pt x="77" y="14"/>
                    <a:pt x="84" y="0"/>
                    <a:pt x="61" y="0"/>
                  </a:cubicBezTo>
                  <a:cubicBezTo>
                    <a:pt x="39" y="0"/>
                    <a:pt x="45" y="14"/>
                    <a:pt x="48" y="18"/>
                  </a:cubicBezTo>
                  <a:cubicBezTo>
                    <a:pt x="52" y="23"/>
                    <a:pt x="46" y="27"/>
                    <a:pt x="42" y="27"/>
                  </a:cubicBezTo>
                  <a:cubicBezTo>
                    <a:pt x="35" y="27"/>
                    <a:pt x="22" y="26"/>
                    <a:pt x="6" y="20"/>
                  </a:cubicBezTo>
                  <a:cubicBezTo>
                    <a:pt x="0" y="35"/>
                    <a:pt x="0" y="49"/>
                    <a:pt x="0" y="55"/>
                  </a:cubicBezTo>
                  <a:cubicBezTo>
                    <a:pt x="0" y="60"/>
                    <a:pt x="3" y="66"/>
                    <a:pt x="8" y="62"/>
                  </a:cubicBezTo>
                  <a:cubicBezTo>
                    <a:pt x="12" y="59"/>
                    <a:pt x="26" y="52"/>
                    <a:pt x="26" y="75"/>
                  </a:cubicBezTo>
                  <a:cubicBezTo>
                    <a:pt x="26" y="97"/>
                    <a:pt x="12" y="91"/>
                    <a:pt x="8" y="88"/>
                  </a:cubicBezTo>
                  <a:cubicBezTo>
                    <a:pt x="3" y="83"/>
                    <a:pt x="0" y="89"/>
                    <a:pt x="0" y="94"/>
                  </a:cubicBezTo>
                  <a:cubicBezTo>
                    <a:pt x="0" y="101"/>
                    <a:pt x="0" y="114"/>
                    <a:pt x="6" y="129"/>
                  </a:cubicBezTo>
                  <a:cubicBezTo>
                    <a:pt x="22" y="123"/>
                    <a:pt x="35" y="123"/>
                    <a:pt x="42" y="123"/>
                  </a:cubicBezTo>
                  <a:cubicBezTo>
                    <a:pt x="46" y="123"/>
                    <a:pt x="52" y="126"/>
                    <a:pt x="48" y="132"/>
                  </a:cubicBezTo>
                  <a:cubicBezTo>
                    <a:pt x="45" y="135"/>
                    <a:pt x="39" y="150"/>
                    <a:pt x="61" y="150"/>
                  </a:cubicBezTo>
                  <a:cubicBezTo>
                    <a:pt x="84" y="150"/>
                    <a:pt x="77" y="135"/>
                    <a:pt x="74" y="132"/>
                  </a:cubicBezTo>
                  <a:cubicBezTo>
                    <a:pt x="70" y="126"/>
                    <a:pt x="76" y="123"/>
                    <a:pt x="81" y="123"/>
                  </a:cubicBezTo>
                  <a:cubicBezTo>
                    <a:pt x="87" y="123"/>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dirty="0">
                  <a:solidFill>
                    <a:schemeClr val="bg1"/>
                  </a:solidFill>
                  <a:effectLst>
                    <a:innerShdw blurRad="63500" dist="50800" dir="16200000">
                      <a:prstClr val="black">
                        <a:alpha val="50000"/>
                      </a:prstClr>
                    </a:innerShdw>
                  </a:effectLst>
                  <a:latin typeface="Franklin Gothic Demi Cond" panose="020B0706030402020204" pitchFamily="34" charset="0"/>
                  <a:hlinkClick r:id="rId3"/>
                </a:rPr>
                <a:t>S</a:t>
              </a:r>
              <a:endParaRPr lang="en-US" sz="5400" dirty="0">
                <a:solidFill>
                  <a:schemeClr val="bg1"/>
                </a:solidFill>
                <a:effectLst>
                  <a:innerShdw blurRad="63500" dist="50800" dir="16200000">
                    <a:prstClr val="black">
                      <a:alpha val="50000"/>
                    </a:prstClr>
                  </a:innerShdw>
                </a:effectLst>
                <a:latin typeface="Franklin Gothic Demi Cond" panose="020B0706030402020204" pitchFamily="34" charset="0"/>
              </a:endParaRPr>
            </a:p>
          </p:txBody>
        </p:sp>
        <p:sp>
          <p:nvSpPr>
            <p:cNvPr id="29" name="Freeform 53"/>
            <p:cNvSpPr>
              <a:spLocks/>
            </p:cNvSpPr>
            <p:nvPr/>
          </p:nvSpPr>
          <p:spPr bwMode="auto">
            <a:xfrm>
              <a:off x="2604" y="2111"/>
              <a:ext cx="291" cy="356"/>
            </a:xfrm>
            <a:custGeom>
              <a:avLst/>
              <a:gdLst>
                <a:gd name="T0" fmla="*/ 116 w 123"/>
                <a:gd name="T1" fmla="*/ 130 h 150"/>
                <a:gd name="T2" fmla="*/ 123 w 123"/>
                <a:gd name="T3" fmla="*/ 95 h 150"/>
                <a:gd name="T4" fmla="*/ 114 w 123"/>
                <a:gd name="T5" fmla="*/ 88 h 150"/>
                <a:gd name="T6" fmla="*/ 96 w 123"/>
                <a:gd name="T7" fmla="*/ 75 h 150"/>
                <a:gd name="T8" fmla="*/ 114 w 123"/>
                <a:gd name="T9" fmla="*/ 62 h 150"/>
                <a:gd name="T10" fmla="*/ 123 w 123"/>
                <a:gd name="T11" fmla="*/ 56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6 w 123"/>
                <a:gd name="T25" fmla="*/ 20 h 150"/>
                <a:gd name="T26" fmla="*/ 0 w 123"/>
                <a:gd name="T27" fmla="*/ 56 h 150"/>
                <a:gd name="T28" fmla="*/ 9 w 123"/>
                <a:gd name="T29" fmla="*/ 62 h 150"/>
                <a:gd name="T30" fmla="*/ 27 w 123"/>
                <a:gd name="T31" fmla="*/ 75 h 150"/>
                <a:gd name="T32" fmla="*/ 9 w 123"/>
                <a:gd name="T33" fmla="*/ 88 h 150"/>
                <a:gd name="T34" fmla="*/ 0 w 123"/>
                <a:gd name="T35" fmla="*/ 95 h 150"/>
                <a:gd name="T36" fmla="*/ 6 w 123"/>
                <a:gd name="T37" fmla="*/ 130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2" y="115"/>
                    <a:pt x="123" y="101"/>
                    <a:pt x="123" y="95"/>
                  </a:cubicBezTo>
                  <a:cubicBezTo>
                    <a:pt x="123" y="90"/>
                    <a:pt x="119" y="84"/>
                    <a:pt x="114" y="88"/>
                  </a:cubicBezTo>
                  <a:cubicBezTo>
                    <a:pt x="110" y="91"/>
                    <a:pt x="96" y="98"/>
                    <a:pt x="96" y="75"/>
                  </a:cubicBezTo>
                  <a:cubicBezTo>
                    <a:pt x="96" y="53"/>
                    <a:pt x="110" y="59"/>
                    <a:pt x="114" y="62"/>
                  </a:cubicBezTo>
                  <a:cubicBezTo>
                    <a:pt x="119" y="66"/>
                    <a:pt x="123" y="60"/>
                    <a:pt x="123" y="56"/>
                  </a:cubicBezTo>
                  <a:cubicBezTo>
                    <a:pt x="123" y="49"/>
                    <a:pt x="122" y="36"/>
                    <a:pt x="116" y="20"/>
                  </a:cubicBezTo>
                  <a:cubicBezTo>
                    <a:pt x="101" y="27"/>
                    <a:pt x="87" y="27"/>
                    <a:pt x="81" y="27"/>
                  </a:cubicBezTo>
                  <a:cubicBezTo>
                    <a:pt x="76" y="27"/>
                    <a:pt x="70" y="24"/>
                    <a:pt x="74" y="18"/>
                  </a:cubicBezTo>
                  <a:cubicBezTo>
                    <a:pt x="77" y="14"/>
                    <a:pt x="84" y="0"/>
                    <a:pt x="61" y="0"/>
                  </a:cubicBezTo>
                  <a:cubicBezTo>
                    <a:pt x="39" y="0"/>
                    <a:pt x="45" y="14"/>
                    <a:pt x="48" y="18"/>
                  </a:cubicBezTo>
                  <a:cubicBezTo>
                    <a:pt x="53" y="24"/>
                    <a:pt x="46" y="27"/>
                    <a:pt x="42" y="27"/>
                  </a:cubicBezTo>
                  <a:cubicBezTo>
                    <a:pt x="35" y="27"/>
                    <a:pt x="22" y="27"/>
                    <a:pt x="6" y="20"/>
                  </a:cubicBezTo>
                  <a:cubicBezTo>
                    <a:pt x="0" y="36"/>
                    <a:pt x="0" y="49"/>
                    <a:pt x="0" y="56"/>
                  </a:cubicBezTo>
                  <a:cubicBezTo>
                    <a:pt x="0" y="60"/>
                    <a:pt x="3" y="66"/>
                    <a:pt x="9" y="62"/>
                  </a:cubicBezTo>
                  <a:cubicBezTo>
                    <a:pt x="12" y="59"/>
                    <a:pt x="27" y="53"/>
                    <a:pt x="27" y="75"/>
                  </a:cubicBezTo>
                  <a:cubicBezTo>
                    <a:pt x="27" y="98"/>
                    <a:pt x="12" y="91"/>
                    <a:pt x="9" y="88"/>
                  </a:cubicBezTo>
                  <a:cubicBezTo>
                    <a:pt x="3" y="84"/>
                    <a:pt x="0" y="90"/>
                    <a:pt x="0" y="95"/>
                  </a:cubicBezTo>
                  <a:cubicBezTo>
                    <a:pt x="0" y="101"/>
                    <a:pt x="0" y="115"/>
                    <a:pt x="6" y="130"/>
                  </a:cubicBezTo>
                  <a:cubicBezTo>
                    <a:pt x="22" y="124"/>
                    <a:pt x="35" y="123"/>
                    <a:pt x="42" y="123"/>
                  </a:cubicBezTo>
                  <a:cubicBezTo>
                    <a:pt x="46" y="123"/>
                    <a:pt x="53" y="127"/>
                    <a:pt x="48" y="132"/>
                  </a:cubicBezTo>
                  <a:cubicBezTo>
                    <a:pt x="45" y="136"/>
                    <a:pt x="39" y="150"/>
                    <a:pt x="61" y="150"/>
                  </a:cubicBezTo>
                  <a:cubicBezTo>
                    <a:pt x="84" y="150"/>
                    <a:pt x="77" y="136"/>
                    <a:pt x="74" y="132"/>
                  </a:cubicBezTo>
                  <a:cubicBezTo>
                    <a:pt x="70" y="127"/>
                    <a:pt x="76" y="123"/>
                    <a:pt x="81" y="123"/>
                  </a:cubicBezTo>
                  <a:cubicBezTo>
                    <a:pt x="87" y="123"/>
                    <a:pt x="101" y="124"/>
                    <a:pt x="116" y="130"/>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dirty="0">
                  <a:solidFill>
                    <a:schemeClr val="bg1"/>
                  </a:solidFill>
                  <a:effectLst>
                    <a:innerShdw blurRad="63500" dist="50800" dir="16200000">
                      <a:prstClr val="black">
                        <a:alpha val="50000"/>
                      </a:prstClr>
                    </a:innerShdw>
                  </a:effectLst>
                  <a:latin typeface="Franklin Gothic Demi Cond" panose="020B0706030402020204" pitchFamily="34" charset="0"/>
                </a:rPr>
                <a:t>H</a:t>
              </a:r>
            </a:p>
          </p:txBody>
        </p:sp>
        <p:sp>
          <p:nvSpPr>
            <p:cNvPr id="30" name="Freeform 54"/>
            <p:cNvSpPr>
              <a:spLocks/>
            </p:cNvSpPr>
            <p:nvPr/>
          </p:nvSpPr>
          <p:spPr bwMode="auto">
            <a:xfrm>
              <a:off x="2862"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5 w 123"/>
                <a:gd name="T17" fmla="*/ 18 h 149"/>
                <a:gd name="T18" fmla="*/ 62 w 123"/>
                <a:gd name="T19" fmla="*/ 0 h 149"/>
                <a:gd name="T20" fmla="*/ 49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9 w 123"/>
                <a:gd name="T41" fmla="*/ 131 h 149"/>
                <a:gd name="T42" fmla="*/ 62 w 123"/>
                <a:gd name="T43" fmla="*/ 149 h 149"/>
                <a:gd name="T44" fmla="*/ 75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3" y="114"/>
                    <a:pt x="123" y="101"/>
                    <a:pt x="123" y="94"/>
                  </a:cubicBezTo>
                  <a:cubicBezTo>
                    <a:pt x="123" y="89"/>
                    <a:pt x="120" y="83"/>
                    <a:pt x="114" y="87"/>
                  </a:cubicBezTo>
                  <a:cubicBezTo>
                    <a:pt x="110" y="91"/>
                    <a:pt x="96" y="97"/>
                    <a:pt x="96" y="74"/>
                  </a:cubicBezTo>
                  <a:cubicBezTo>
                    <a:pt x="96" y="52"/>
                    <a:pt x="110" y="58"/>
                    <a:pt x="114" y="61"/>
                  </a:cubicBezTo>
                  <a:cubicBezTo>
                    <a:pt x="120" y="66"/>
                    <a:pt x="123" y="60"/>
                    <a:pt x="123" y="55"/>
                  </a:cubicBezTo>
                  <a:cubicBezTo>
                    <a:pt x="123" y="48"/>
                    <a:pt x="123" y="35"/>
                    <a:pt x="116" y="20"/>
                  </a:cubicBezTo>
                  <a:cubicBezTo>
                    <a:pt x="101" y="26"/>
                    <a:pt x="88" y="27"/>
                    <a:pt x="81" y="27"/>
                  </a:cubicBezTo>
                  <a:cubicBezTo>
                    <a:pt x="76" y="27"/>
                    <a:pt x="70" y="23"/>
                    <a:pt x="75" y="18"/>
                  </a:cubicBezTo>
                  <a:cubicBezTo>
                    <a:pt x="78" y="14"/>
                    <a:pt x="84" y="0"/>
                    <a:pt x="62" y="0"/>
                  </a:cubicBezTo>
                  <a:cubicBezTo>
                    <a:pt x="39" y="0"/>
                    <a:pt x="46" y="14"/>
                    <a:pt x="49" y="18"/>
                  </a:cubicBezTo>
                  <a:cubicBezTo>
                    <a:pt x="53" y="23"/>
                    <a:pt x="47" y="27"/>
                    <a:pt x="42" y="27"/>
                  </a:cubicBezTo>
                  <a:cubicBezTo>
                    <a:pt x="36" y="27"/>
                    <a:pt x="22" y="26"/>
                    <a:pt x="7" y="20"/>
                  </a:cubicBezTo>
                  <a:cubicBezTo>
                    <a:pt x="1" y="35"/>
                    <a:pt x="0" y="48"/>
                    <a:pt x="0" y="55"/>
                  </a:cubicBezTo>
                  <a:cubicBezTo>
                    <a:pt x="0" y="60"/>
                    <a:pt x="4" y="66"/>
                    <a:pt x="9" y="61"/>
                  </a:cubicBezTo>
                  <a:cubicBezTo>
                    <a:pt x="13" y="58"/>
                    <a:pt x="27" y="52"/>
                    <a:pt x="27" y="74"/>
                  </a:cubicBezTo>
                  <a:cubicBezTo>
                    <a:pt x="27" y="97"/>
                    <a:pt x="13" y="91"/>
                    <a:pt x="9" y="87"/>
                  </a:cubicBezTo>
                  <a:cubicBezTo>
                    <a:pt x="4" y="83"/>
                    <a:pt x="0" y="89"/>
                    <a:pt x="0" y="94"/>
                  </a:cubicBezTo>
                  <a:cubicBezTo>
                    <a:pt x="0" y="101"/>
                    <a:pt x="1" y="114"/>
                    <a:pt x="7" y="129"/>
                  </a:cubicBezTo>
                  <a:cubicBezTo>
                    <a:pt x="22" y="123"/>
                    <a:pt x="36" y="122"/>
                    <a:pt x="42" y="122"/>
                  </a:cubicBezTo>
                  <a:cubicBezTo>
                    <a:pt x="47" y="122"/>
                    <a:pt x="53" y="126"/>
                    <a:pt x="49" y="131"/>
                  </a:cubicBezTo>
                  <a:cubicBezTo>
                    <a:pt x="46" y="135"/>
                    <a:pt x="39" y="149"/>
                    <a:pt x="62" y="149"/>
                  </a:cubicBezTo>
                  <a:cubicBezTo>
                    <a:pt x="84" y="149"/>
                    <a:pt x="78" y="135"/>
                    <a:pt x="75" y="131"/>
                  </a:cubicBezTo>
                  <a:cubicBezTo>
                    <a:pt x="70" y="126"/>
                    <a:pt x="76" y="122"/>
                    <a:pt x="81" y="122"/>
                  </a:cubicBezTo>
                  <a:cubicBezTo>
                    <a:pt x="88" y="122"/>
                    <a:pt x="101" y="123"/>
                    <a:pt x="116" y="129"/>
                  </a:cubicBezTo>
                  <a:close/>
                </a:path>
              </a:pathLst>
            </a:custGeom>
            <a:solidFill>
              <a:schemeClr val="bg1">
                <a:lumMod val="7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A</a:t>
              </a:r>
            </a:p>
          </p:txBody>
        </p:sp>
        <p:sp>
          <p:nvSpPr>
            <p:cNvPr id="31" name="Freeform 55"/>
            <p:cNvSpPr>
              <a:spLocks/>
            </p:cNvSpPr>
            <p:nvPr/>
          </p:nvSpPr>
          <p:spPr bwMode="auto">
            <a:xfrm>
              <a:off x="2571"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8" y="27"/>
                    <a:pt x="75" y="27"/>
                  </a:cubicBezTo>
                  <a:cubicBezTo>
                    <a:pt x="53" y="27"/>
                    <a:pt x="59" y="13"/>
                    <a:pt x="62" y="9"/>
                  </a:cubicBezTo>
                  <a:cubicBezTo>
                    <a:pt x="67" y="3"/>
                    <a:pt x="60" y="0"/>
                    <a:pt x="56" y="0"/>
                  </a:cubicBezTo>
                  <a:cubicBezTo>
                    <a:pt x="49" y="0"/>
                    <a:pt x="36" y="0"/>
                    <a:pt x="20" y="7"/>
                  </a:cubicBezTo>
                  <a:cubicBezTo>
                    <a:pt x="27" y="22"/>
                    <a:pt x="27" y="35"/>
                    <a:pt x="27" y="42"/>
                  </a:cubicBezTo>
                  <a:cubicBezTo>
                    <a:pt x="27" y="47"/>
                    <a:pt x="24" y="53"/>
                    <a:pt x="18" y="48"/>
                  </a:cubicBezTo>
                  <a:cubicBezTo>
                    <a:pt x="15" y="45"/>
                    <a:pt x="0" y="39"/>
                    <a:pt x="0" y="61"/>
                  </a:cubicBezTo>
                  <a:cubicBezTo>
                    <a:pt x="0" y="84"/>
                    <a:pt x="15" y="78"/>
                    <a:pt x="18" y="74"/>
                  </a:cubicBezTo>
                  <a:cubicBezTo>
                    <a:pt x="24" y="70"/>
                    <a:pt x="27" y="76"/>
                    <a:pt x="27" y="81"/>
                  </a:cubicBezTo>
                  <a:cubicBezTo>
                    <a:pt x="27" y="88"/>
                    <a:pt x="27" y="101"/>
                    <a:pt x="20" y="116"/>
                  </a:cubicBezTo>
                  <a:cubicBezTo>
                    <a:pt x="36" y="123"/>
                    <a:pt x="49" y="123"/>
                    <a:pt x="56" y="123"/>
                  </a:cubicBezTo>
                  <a:cubicBezTo>
                    <a:pt x="60" y="123"/>
                    <a:pt x="67" y="119"/>
                    <a:pt x="62" y="114"/>
                  </a:cubicBezTo>
                  <a:cubicBezTo>
                    <a:pt x="59" y="110"/>
                    <a:pt x="53" y="96"/>
                    <a:pt x="75" y="96"/>
                  </a:cubicBezTo>
                  <a:cubicBezTo>
                    <a:pt x="98"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bg1"/>
                  </a:solidFill>
                  <a:effectLst>
                    <a:innerShdw blurRad="63500" dist="50800" dir="16200000">
                      <a:prstClr val="black">
                        <a:alpha val="50000"/>
                      </a:prstClr>
                    </a:innerShdw>
                  </a:effectLst>
                  <a:latin typeface="Franklin Gothic Demi Cond"/>
                </a:rPr>
                <a:t>M</a:t>
              </a:r>
            </a:p>
          </p:txBody>
        </p:sp>
        <p:sp>
          <p:nvSpPr>
            <p:cNvPr id="32" name="Freeform 56"/>
            <p:cNvSpPr>
              <a:spLocks/>
            </p:cNvSpPr>
            <p:nvPr/>
          </p:nvSpPr>
          <p:spPr bwMode="auto">
            <a:xfrm>
              <a:off x="3383"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5 w 123"/>
                <a:gd name="T17" fmla="*/ 18 h 149"/>
                <a:gd name="T18" fmla="*/ 62 w 123"/>
                <a:gd name="T19" fmla="*/ 0 h 149"/>
                <a:gd name="T20" fmla="*/ 49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9 w 123"/>
                <a:gd name="T41" fmla="*/ 131 h 149"/>
                <a:gd name="T42" fmla="*/ 62 w 123"/>
                <a:gd name="T43" fmla="*/ 149 h 149"/>
                <a:gd name="T44" fmla="*/ 75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3" y="114"/>
                    <a:pt x="123" y="101"/>
                    <a:pt x="123" y="94"/>
                  </a:cubicBezTo>
                  <a:cubicBezTo>
                    <a:pt x="123" y="89"/>
                    <a:pt x="120" y="83"/>
                    <a:pt x="114" y="87"/>
                  </a:cubicBezTo>
                  <a:cubicBezTo>
                    <a:pt x="110" y="91"/>
                    <a:pt x="96" y="97"/>
                    <a:pt x="96" y="74"/>
                  </a:cubicBezTo>
                  <a:cubicBezTo>
                    <a:pt x="96" y="52"/>
                    <a:pt x="110" y="58"/>
                    <a:pt x="114" y="61"/>
                  </a:cubicBezTo>
                  <a:cubicBezTo>
                    <a:pt x="120" y="66"/>
                    <a:pt x="123" y="60"/>
                    <a:pt x="123" y="55"/>
                  </a:cubicBezTo>
                  <a:cubicBezTo>
                    <a:pt x="123" y="48"/>
                    <a:pt x="123" y="35"/>
                    <a:pt x="116" y="20"/>
                  </a:cubicBezTo>
                  <a:cubicBezTo>
                    <a:pt x="101" y="26"/>
                    <a:pt x="88" y="27"/>
                    <a:pt x="81" y="27"/>
                  </a:cubicBezTo>
                  <a:cubicBezTo>
                    <a:pt x="76" y="27"/>
                    <a:pt x="70" y="23"/>
                    <a:pt x="75" y="18"/>
                  </a:cubicBezTo>
                  <a:cubicBezTo>
                    <a:pt x="78" y="14"/>
                    <a:pt x="84" y="0"/>
                    <a:pt x="62" y="0"/>
                  </a:cubicBezTo>
                  <a:cubicBezTo>
                    <a:pt x="39" y="0"/>
                    <a:pt x="45" y="14"/>
                    <a:pt x="49" y="18"/>
                  </a:cubicBezTo>
                  <a:cubicBezTo>
                    <a:pt x="53" y="23"/>
                    <a:pt x="47" y="27"/>
                    <a:pt x="42" y="27"/>
                  </a:cubicBezTo>
                  <a:cubicBezTo>
                    <a:pt x="35" y="27"/>
                    <a:pt x="22" y="26"/>
                    <a:pt x="7" y="20"/>
                  </a:cubicBezTo>
                  <a:cubicBezTo>
                    <a:pt x="0" y="35"/>
                    <a:pt x="0" y="48"/>
                    <a:pt x="0" y="55"/>
                  </a:cubicBezTo>
                  <a:cubicBezTo>
                    <a:pt x="0" y="60"/>
                    <a:pt x="4" y="66"/>
                    <a:pt x="9" y="61"/>
                  </a:cubicBezTo>
                  <a:cubicBezTo>
                    <a:pt x="13" y="58"/>
                    <a:pt x="27" y="52"/>
                    <a:pt x="27" y="74"/>
                  </a:cubicBezTo>
                  <a:cubicBezTo>
                    <a:pt x="27" y="97"/>
                    <a:pt x="13" y="91"/>
                    <a:pt x="9" y="87"/>
                  </a:cubicBezTo>
                  <a:cubicBezTo>
                    <a:pt x="4" y="83"/>
                    <a:pt x="0" y="89"/>
                    <a:pt x="0" y="94"/>
                  </a:cubicBezTo>
                  <a:cubicBezTo>
                    <a:pt x="0" y="101"/>
                    <a:pt x="0" y="114"/>
                    <a:pt x="7" y="129"/>
                  </a:cubicBezTo>
                  <a:cubicBezTo>
                    <a:pt x="22" y="123"/>
                    <a:pt x="35" y="122"/>
                    <a:pt x="42" y="122"/>
                  </a:cubicBezTo>
                  <a:cubicBezTo>
                    <a:pt x="47" y="122"/>
                    <a:pt x="53" y="126"/>
                    <a:pt x="49" y="131"/>
                  </a:cubicBezTo>
                  <a:cubicBezTo>
                    <a:pt x="45" y="135"/>
                    <a:pt x="39" y="149"/>
                    <a:pt x="62" y="149"/>
                  </a:cubicBezTo>
                  <a:cubicBezTo>
                    <a:pt x="84" y="149"/>
                    <a:pt x="78" y="135"/>
                    <a:pt x="75" y="131"/>
                  </a:cubicBezTo>
                  <a:cubicBezTo>
                    <a:pt x="70" y="126"/>
                    <a:pt x="76" y="122"/>
                    <a:pt x="81" y="122"/>
                  </a:cubicBezTo>
                  <a:cubicBezTo>
                    <a:pt x="88" y="122"/>
                    <a:pt x="101" y="123"/>
                    <a:pt x="116" y="129"/>
                  </a:cubicBezTo>
                  <a:close/>
                </a:path>
              </a:pathLst>
            </a:custGeom>
            <a:solidFill>
              <a:schemeClr val="bg1">
                <a:lumMod val="7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Y</a:t>
              </a:r>
            </a:p>
          </p:txBody>
        </p:sp>
        <p:sp>
          <p:nvSpPr>
            <p:cNvPr id="33" name="Freeform 57"/>
            <p:cNvSpPr>
              <a:spLocks/>
            </p:cNvSpPr>
            <p:nvPr/>
          </p:nvSpPr>
          <p:spPr bwMode="auto">
            <a:xfrm>
              <a:off x="3092"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8" y="27"/>
                    <a:pt x="75" y="27"/>
                  </a:cubicBezTo>
                  <a:cubicBezTo>
                    <a:pt x="53" y="27"/>
                    <a:pt x="59" y="13"/>
                    <a:pt x="62" y="9"/>
                  </a:cubicBezTo>
                  <a:cubicBezTo>
                    <a:pt x="66" y="3"/>
                    <a:pt x="60" y="0"/>
                    <a:pt x="56" y="0"/>
                  </a:cubicBezTo>
                  <a:cubicBezTo>
                    <a:pt x="49" y="0"/>
                    <a:pt x="36" y="0"/>
                    <a:pt x="20" y="7"/>
                  </a:cubicBezTo>
                  <a:cubicBezTo>
                    <a:pt x="27" y="22"/>
                    <a:pt x="27" y="35"/>
                    <a:pt x="27" y="42"/>
                  </a:cubicBezTo>
                  <a:cubicBezTo>
                    <a:pt x="27" y="47"/>
                    <a:pt x="24" y="53"/>
                    <a:pt x="18" y="48"/>
                  </a:cubicBezTo>
                  <a:cubicBezTo>
                    <a:pt x="14" y="45"/>
                    <a:pt x="0" y="39"/>
                    <a:pt x="0" y="61"/>
                  </a:cubicBezTo>
                  <a:cubicBezTo>
                    <a:pt x="0" y="84"/>
                    <a:pt x="14" y="78"/>
                    <a:pt x="18" y="74"/>
                  </a:cubicBezTo>
                  <a:cubicBezTo>
                    <a:pt x="24" y="70"/>
                    <a:pt x="27" y="76"/>
                    <a:pt x="27" y="81"/>
                  </a:cubicBezTo>
                  <a:cubicBezTo>
                    <a:pt x="27" y="88"/>
                    <a:pt x="27" y="101"/>
                    <a:pt x="20" y="116"/>
                  </a:cubicBezTo>
                  <a:cubicBezTo>
                    <a:pt x="36" y="123"/>
                    <a:pt x="49" y="123"/>
                    <a:pt x="56" y="123"/>
                  </a:cubicBezTo>
                  <a:cubicBezTo>
                    <a:pt x="60" y="123"/>
                    <a:pt x="66" y="119"/>
                    <a:pt x="62" y="114"/>
                  </a:cubicBezTo>
                  <a:cubicBezTo>
                    <a:pt x="59" y="110"/>
                    <a:pt x="53" y="96"/>
                    <a:pt x="75" y="96"/>
                  </a:cubicBezTo>
                  <a:cubicBezTo>
                    <a:pt x="98"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bg1">
                <a:lumMod val="7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R</a:t>
              </a:r>
            </a:p>
          </p:txBody>
        </p:sp>
        <p:sp>
          <p:nvSpPr>
            <p:cNvPr id="36" name="Freeform 81"/>
            <p:cNvSpPr>
              <a:spLocks/>
            </p:cNvSpPr>
            <p:nvPr/>
          </p:nvSpPr>
          <p:spPr bwMode="auto">
            <a:xfrm>
              <a:off x="2604" y="2632"/>
              <a:ext cx="291" cy="353"/>
            </a:xfrm>
            <a:custGeom>
              <a:avLst/>
              <a:gdLst>
                <a:gd name="T0" fmla="*/ 116 w 123"/>
                <a:gd name="T1" fmla="*/ 129 h 149"/>
                <a:gd name="T2" fmla="*/ 123 w 123"/>
                <a:gd name="T3" fmla="*/ 94 h 149"/>
                <a:gd name="T4" fmla="*/ 114 w 123"/>
                <a:gd name="T5" fmla="*/ 88 h 149"/>
                <a:gd name="T6" fmla="*/ 96 w 123"/>
                <a:gd name="T7" fmla="*/ 75 h 149"/>
                <a:gd name="T8" fmla="*/ 114 w 123"/>
                <a:gd name="T9" fmla="*/ 62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8 w 123"/>
                <a:gd name="T21" fmla="*/ 18 h 149"/>
                <a:gd name="T22" fmla="*/ 42 w 123"/>
                <a:gd name="T23" fmla="*/ 27 h 149"/>
                <a:gd name="T24" fmla="*/ 6 w 123"/>
                <a:gd name="T25" fmla="*/ 20 h 149"/>
                <a:gd name="T26" fmla="*/ 0 w 123"/>
                <a:gd name="T27" fmla="*/ 55 h 149"/>
                <a:gd name="T28" fmla="*/ 8 w 123"/>
                <a:gd name="T29" fmla="*/ 62 h 149"/>
                <a:gd name="T30" fmla="*/ 26 w 123"/>
                <a:gd name="T31" fmla="*/ 75 h 149"/>
                <a:gd name="T32" fmla="*/ 8 w 123"/>
                <a:gd name="T33" fmla="*/ 88 h 149"/>
                <a:gd name="T34" fmla="*/ 0 w 123"/>
                <a:gd name="T35" fmla="*/ 94 h 149"/>
                <a:gd name="T36" fmla="*/ 6 w 123"/>
                <a:gd name="T37" fmla="*/ 129 h 149"/>
                <a:gd name="T38" fmla="*/ 42 w 123"/>
                <a:gd name="T39" fmla="*/ 123 h 149"/>
                <a:gd name="T40" fmla="*/ 48 w 123"/>
                <a:gd name="T41" fmla="*/ 131 h 149"/>
                <a:gd name="T42" fmla="*/ 61 w 123"/>
                <a:gd name="T43" fmla="*/ 149 h 149"/>
                <a:gd name="T44" fmla="*/ 74 w 123"/>
                <a:gd name="T45" fmla="*/ 131 h 149"/>
                <a:gd name="T46" fmla="*/ 81 w 123"/>
                <a:gd name="T47" fmla="*/ 123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2" y="114"/>
                    <a:pt x="123" y="101"/>
                    <a:pt x="123" y="94"/>
                  </a:cubicBezTo>
                  <a:cubicBezTo>
                    <a:pt x="123" y="89"/>
                    <a:pt x="119" y="83"/>
                    <a:pt x="114" y="88"/>
                  </a:cubicBezTo>
                  <a:cubicBezTo>
                    <a:pt x="110" y="91"/>
                    <a:pt x="96" y="97"/>
                    <a:pt x="96" y="75"/>
                  </a:cubicBezTo>
                  <a:cubicBezTo>
                    <a:pt x="96" y="52"/>
                    <a:pt x="110" y="59"/>
                    <a:pt x="114" y="62"/>
                  </a:cubicBezTo>
                  <a:cubicBezTo>
                    <a:pt x="119" y="66"/>
                    <a:pt x="123" y="60"/>
                    <a:pt x="123" y="55"/>
                  </a:cubicBezTo>
                  <a:cubicBezTo>
                    <a:pt x="123" y="48"/>
                    <a:pt x="122" y="35"/>
                    <a:pt x="116" y="20"/>
                  </a:cubicBezTo>
                  <a:cubicBezTo>
                    <a:pt x="101" y="26"/>
                    <a:pt x="87" y="27"/>
                    <a:pt x="81" y="27"/>
                  </a:cubicBezTo>
                  <a:cubicBezTo>
                    <a:pt x="76" y="27"/>
                    <a:pt x="70" y="23"/>
                    <a:pt x="74" y="18"/>
                  </a:cubicBezTo>
                  <a:cubicBezTo>
                    <a:pt x="77" y="14"/>
                    <a:pt x="84" y="0"/>
                    <a:pt x="61" y="0"/>
                  </a:cubicBezTo>
                  <a:cubicBezTo>
                    <a:pt x="39" y="0"/>
                    <a:pt x="45" y="14"/>
                    <a:pt x="48" y="18"/>
                  </a:cubicBezTo>
                  <a:cubicBezTo>
                    <a:pt x="52" y="23"/>
                    <a:pt x="46" y="27"/>
                    <a:pt x="42" y="27"/>
                  </a:cubicBezTo>
                  <a:cubicBezTo>
                    <a:pt x="35" y="27"/>
                    <a:pt x="22" y="26"/>
                    <a:pt x="6" y="20"/>
                  </a:cubicBezTo>
                  <a:cubicBezTo>
                    <a:pt x="0" y="35"/>
                    <a:pt x="0" y="48"/>
                    <a:pt x="0" y="55"/>
                  </a:cubicBezTo>
                  <a:cubicBezTo>
                    <a:pt x="0" y="60"/>
                    <a:pt x="3" y="66"/>
                    <a:pt x="8" y="62"/>
                  </a:cubicBezTo>
                  <a:cubicBezTo>
                    <a:pt x="12" y="59"/>
                    <a:pt x="26" y="52"/>
                    <a:pt x="26" y="75"/>
                  </a:cubicBezTo>
                  <a:cubicBezTo>
                    <a:pt x="26" y="97"/>
                    <a:pt x="12" y="91"/>
                    <a:pt x="8" y="88"/>
                  </a:cubicBezTo>
                  <a:cubicBezTo>
                    <a:pt x="3" y="83"/>
                    <a:pt x="0" y="89"/>
                    <a:pt x="0" y="94"/>
                  </a:cubicBezTo>
                  <a:cubicBezTo>
                    <a:pt x="0" y="101"/>
                    <a:pt x="0" y="114"/>
                    <a:pt x="6" y="129"/>
                  </a:cubicBezTo>
                  <a:cubicBezTo>
                    <a:pt x="22" y="123"/>
                    <a:pt x="35" y="123"/>
                    <a:pt x="42" y="123"/>
                  </a:cubicBezTo>
                  <a:cubicBezTo>
                    <a:pt x="46" y="123"/>
                    <a:pt x="52" y="126"/>
                    <a:pt x="48" y="131"/>
                  </a:cubicBezTo>
                  <a:cubicBezTo>
                    <a:pt x="45" y="135"/>
                    <a:pt x="39" y="149"/>
                    <a:pt x="61" y="149"/>
                  </a:cubicBezTo>
                  <a:cubicBezTo>
                    <a:pt x="84" y="149"/>
                    <a:pt x="77" y="135"/>
                    <a:pt x="74" y="131"/>
                  </a:cubicBezTo>
                  <a:cubicBezTo>
                    <a:pt x="70" y="126"/>
                    <a:pt x="76" y="123"/>
                    <a:pt x="81" y="123"/>
                  </a:cubicBezTo>
                  <a:cubicBezTo>
                    <a:pt x="87" y="123"/>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bg1"/>
                  </a:solidFill>
                  <a:effectLst>
                    <a:innerShdw blurRad="63500" dist="50800" dir="16200000">
                      <a:prstClr val="black">
                        <a:alpha val="50000"/>
                      </a:prstClr>
                    </a:innerShdw>
                  </a:effectLst>
                  <a:latin typeface="Franklin Gothic Demi Cond" panose="020B0706030402020204" pitchFamily="34" charset="0"/>
                </a:rPr>
                <a:t>S</a:t>
              </a:r>
            </a:p>
          </p:txBody>
        </p:sp>
        <p:sp>
          <p:nvSpPr>
            <p:cNvPr id="37" name="Freeform 83"/>
            <p:cNvSpPr>
              <a:spLocks/>
            </p:cNvSpPr>
            <p:nvPr/>
          </p:nvSpPr>
          <p:spPr bwMode="auto">
            <a:xfrm>
              <a:off x="2571" y="2403"/>
              <a:ext cx="355" cy="293"/>
            </a:xfrm>
            <a:custGeom>
              <a:avLst/>
              <a:gdLst>
                <a:gd name="T0" fmla="*/ 130 w 150"/>
                <a:gd name="T1" fmla="*/ 7 h 124"/>
                <a:gd name="T2" fmla="*/ 95 w 150"/>
                <a:gd name="T3" fmla="*/ 0 h 124"/>
                <a:gd name="T4" fmla="*/ 88 w 150"/>
                <a:gd name="T5" fmla="*/ 9 h 124"/>
                <a:gd name="T6" fmla="*/ 75 w 150"/>
                <a:gd name="T7" fmla="*/ 27 h 124"/>
                <a:gd name="T8" fmla="*/ 62 w 150"/>
                <a:gd name="T9" fmla="*/ 9 h 124"/>
                <a:gd name="T10" fmla="*/ 56 w 150"/>
                <a:gd name="T11" fmla="*/ 0 h 124"/>
                <a:gd name="T12" fmla="*/ 20 w 150"/>
                <a:gd name="T13" fmla="*/ 7 h 124"/>
                <a:gd name="T14" fmla="*/ 27 w 150"/>
                <a:gd name="T15" fmla="*/ 42 h 124"/>
                <a:gd name="T16" fmla="*/ 18 w 150"/>
                <a:gd name="T17" fmla="*/ 49 h 124"/>
                <a:gd name="T18" fmla="*/ 0 w 150"/>
                <a:gd name="T19" fmla="*/ 62 h 124"/>
                <a:gd name="T20" fmla="*/ 18 w 150"/>
                <a:gd name="T21" fmla="*/ 75 h 124"/>
                <a:gd name="T22" fmla="*/ 27 w 150"/>
                <a:gd name="T23" fmla="*/ 81 h 124"/>
                <a:gd name="T24" fmla="*/ 20 w 150"/>
                <a:gd name="T25" fmla="*/ 117 h 124"/>
                <a:gd name="T26" fmla="*/ 56 w 150"/>
                <a:gd name="T27" fmla="*/ 124 h 124"/>
                <a:gd name="T28" fmla="*/ 62 w 150"/>
                <a:gd name="T29" fmla="*/ 115 h 124"/>
                <a:gd name="T30" fmla="*/ 75 w 150"/>
                <a:gd name="T31" fmla="*/ 97 h 124"/>
                <a:gd name="T32" fmla="*/ 88 w 150"/>
                <a:gd name="T33" fmla="*/ 115 h 124"/>
                <a:gd name="T34" fmla="*/ 95 w 150"/>
                <a:gd name="T35" fmla="*/ 124 h 124"/>
                <a:gd name="T36" fmla="*/ 130 w 150"/>
                <a:gd name="T37" fmla="*/ 117 h 124"/>
                <a:gd name="T38" fmla="*/ 123 w 150"/>
                <a:gd name="T39" fmla="*/ 81 h 124"/>
                <a:gd name="T40" fmla="*/ 132 w 150"/>
                <a:gd name="T41" fmla="*/ 75 h 124"/>
                <a:gd name="T42" fmla="*/ 150 w 150"/>
                <a:gd name="T43" fmla="*/ 62 h 124"/>
                <a:gd name="T44" fmla="*/ 132 w 150"/>
                <a:gd name="T45" fmla="*/ 49 h 124"/>
                <a:gd name="T46" fmla="*/ 123 w 150"/>
                <a:gd name="T47" fmla="*/ 42 h 124"/>
                <a:gd name="T48" fmla="*/ 130 w 150"/>
                <a:gd name="T4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4">
                  <a:moveTo>
                    <a:pt x="130" y="7"/>
                  </a:moveTo>
                  <a:cubicBezTo>
                    <a:pt x="115" y="1"/>
                    <a:pt x="101" y="0"/>
                    <a:pt x="95" y="0"/>
                  </a:cubicBezTo>
                  <a:cubicBezTo>
                    <a:pt x="90" y="0"/>
                    <a:pt x="84" y="4"/>
                    <a:pt x="88" y="9"/>
                  </a:cubicBezTo>
                  <a:cubicBezTo>
                    <a:pt x="91" y="13"/>
                    <a:pt x="98" y="27"/>
                    <a:pt x="75" y="27"/>
                  </a:cubicBezTo>
                  <a:cubicBezTo>
                    <a:pt x="53" y="27"/>
                    <a:pt x="59" y="13"/>
                    <a:pt x="62" y="9"/>
                  </a:cubicBezTo>
                  <a:cubicBezTo>
                    <a:pt x="66" y="4"/>
                    <a:pt x="60" y="0"/>
                    <a:pt x="56" y="0"/>
                  </a:cubicBezTo>
                  <a:cubicBezTo>
                    <a:pt x="49" y="0"/>
                    <a:pt x="36" y="1"/>
                    <a:pt x="20" y="7"/>
                  </a:cubicBezTo>
                  <a:cubicBezTo>
                    <a:pt x="27" y="22"/>
                    <a:pt x="27" y="36"/>
                    <a:pt x="27" y="42"/>
                  </a:cubicBezTo>
                  <a:cubicBezTo>
                    <a:pt x="27" y="47"/>
                    <a:pt x="24" y="53"/>
                    <a:pt x="18" y="49"/>
                  </a:cubicBezTo>
                  <a:cubicBezTo>
                    <a:pt x="14" y="46"/>
                    <a:pt x="0" y="39"/>
                    <a:pt x="0" y="62"/>
                  </a:cubicBezTo>
                  <a:cubicBezTo>
                    <a:pt x="0" y="84"/>
                    <a:pt x="14" y="78"/>
                    <a:pt x="18" y="75"/>
                  </a:cubicBezTo>
                  <a:cubicBezTo>
                    <a:pt x="24" y="71"/>
                    <a:pt x="27" y="77"/>
                    <a:pt x="27" y="81"/>
                  </a:cubicBezTo>
                  <a:cubicBezTo>
                    <a:pt x="27" y="88"/>
                    <a:pt x="27" y="102"/>
                    <a:pt x="20" y="117"/>
                  </a:cubicBezTo>
                  <a:cubicBezTo>
                    <a:pt x="36" y="123"/>
                    <a:pt x="49" y="124"/>
                    <a:pt x="56" y="124"/>
                  </a:cubicBezTo>
                  <a:cubicBezTo>
                    <a:pt x="60" y="124"/>
                    <a:pt x="66" y="120"/>
                    <a:pt x="62" y="115"/>
                  </a:cubicBezTo>
                  <a:cubicBezTo>
                    <a:pt x="59" y="111"/>
                    <a:pt x="53" y="97"/>
                    <a:pt x="75" y="97"/>
                  </a:cubicBezTo>
                  <a:cubicBezTo>
                    <a:pt x="98" y="97"/>
                    <a:pt x="91" y="111"/>
                    <a:pt x="88" y="115"/>
                  </a:cubicBezTo>
                  <a:cubicBezTo>
                    <a:pt x="84" y="120"/>
                    <a:pt x="90" y="124"/>
                    <a:pt x="95" y="124"/>
                  </a:cubicBezTo>
                  <a:cubicBezTo>
                    <a:pt x="101" y="124"/>
                    <a:pt x="115" y="123"/>
                    <a:pt x="130" y="117"/>
                  </a:cubicBezTo>
                  <a:cubicBezTo>
                    <a:pt x="124" y="102"/>
                    <a:pt x="123" y="88"/>
                    <a:pt x="123" y="81"/>
                  </a:cubicBezTo>
                  <a:cubicBezTo>
                    <a:pt x="123" y="77"/>
                    <a:pt x="127" y="71"/>
                    <a:pt x="132" y="75"/>
                  </a:cubicBezTo>
                  <a:cubicBezTo>
                    <a:pt x="136" y="78"/>
                    <a:pt x="150" y="84"/>
                    <a:pt x="150" y="62"/>
                  </a:cubicBezTo>
                  <a:cubicBezTo>
                    <a:pt x="150" y="39"/>
                    <a:pt x="136" y="46"/>
                    <a:pt x="132" y="49"/>
                  </a:cubicBezTo>
                  <a:cubicBezTo>
                    <a:pt x="127" y="53"/>
                    <a:pt x="123" y="47"/>
                    <a:pt x="123" y="42"/>
                  </a:cubicBezTo>
                  <a:cubicBezTo>
                    <a:pt x="123" y="36"/>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bg1"/>
                  </a:solidFill>
                  <a:effectLst>
                    <a:innerShdw blurRad="63500" dist="50800" dir="16200000">
                      <a:prstClr val="black">
                        <a:alpha val="50000"/>
                      </a:prstClr>
                    </a:innerShdw>
                  </a:effectLst>
                  <a:latin typeface="Franklin Gothic Demi Cond" panose="020B0706030402020204" pitchFamily="34" charset="0"/>
                </a:rPr>
                <a:t>P</a:t>
              </a:r>
            </a:p>
          </p:txBody>
        </p: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04" y="4203289"/>
            <a:ext cx="2864507" cy="2864507"/>
          </a:xfrm>
          <a:prstGeom prst="rect">
            <a:avLst/>
          </a:prstGeom>
        </p:spPr>
      </p:pic>
      <p:sp>
        <p:nvSpPr>
          <p:cNvPr id="4" name="TextBox 3"/>
          <p:cNvSpPr txBox="1"/>
          <p:nvPr/>
        </p:nvSpPr>
        <p:spPr>
          <a:xfrm>
            <a:off x="1300108" y="47324"/>
            <a:ext cx="6705600" cy="1143000"/>
          </a:xfrm>
          <a:prstGeom prst="rect">
            <a:avLst/>
          </a:prstGeom>
        </p:spPr>
        <p:txBody>
          <a:bodyPr vert="horz" wrap="square" lIns="91440" tIns="45720" rIns="91440" bIns="45720" rtlCol="0" anchor="t" anchorCtr="1">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GB" sz="3200" b="0" i="0" u="none" strike="noStrike" kern="1200" cap="none" spc="0" normalizeH="0" baseline="0" noProof="0">
                <a:ln>
                  <a:noFill/>
                </a:ln>
                <a:solidFill>
                  <a:schemeClr val="accent2">
                    <a:lumMod val="50000"/>
                  </a:schemeClr>
                </a:solidFill>
                <a:effectLst/>
                <a:uLnTx/>
                <a:uFillTx/>
                <a:latin typeface="Franklin Gothic Demi" panose="020B0703020102020204" pitchFamily="34" charset="0"/>
                <a:ea typeface="+mj-ea"/>
                <a:cs typeface="+mj-cs"/>
              </a:rPr>
              <a:t>It’s time for your whistle</a:t>
            </a:r>
            <a:r>
              <a:rPr kumimoji="0" lang="en-GB" sz="3200" b="0" i="0" u="none" strike="noStrike" kern="1200" cap="none" spc="0" normalizeH="0" noProof="0">
                <a:ln>
                  <a:noFill/>
                </a:ln>
                <a:solidFill>
                  <a:schemeClr val="accent2">
                    <a:lumMod val="50000"/>
                  </a:schemeClr>
                </a:solidFill>
                <a:effectLst/>
                <a:uLnTx/>
                <a:uFillTx/>
                <a:latin typeface="Franklin Gothic Demi" panose="020B0703020102020204" pitchFamily="34" charset="0"/>
                <a:ea typeface="+mj-ea"/>
                <a:cs typeface="+mj-cs"/>
              </a:rPr>
              <a:t> stop tour…</a:t>
            </a:r>
          </a:p>
          <a:p>
            <a:pPr marL="0" marR="0" indent="0" algn="ctr" defTabSz="914400" rtl="0" eaLnBrk="1" fontAlgn="auto" latinLnBrk="0" hangingPunct="1">
              <a:lnSpc>
                <a:spcPct val="100000"/>
              </a:lnSpc>
              <a:spcBef>
                <a:spcPct val="0"/>
              </a:spcBef>
              <a:spcAft>
                <a:spcPts val="0"/>
              </a:spcAft>
              <a:buClrTx/>
              <a:buSzTx/>
              <a:buFontTx/>
              <a:buNone/>
              <a:tabLst/>
            </a:pPr>
            <a:r>
              <a:rPr kumimoji="0" lang="en-GB" sz="3200" b="0" i="0" u="none" strike="noStrike" kern="1200" cap="none" spc="0" normalizeH="0" noProof="0">
                <a:ln>
                  <a:noFill/>
                </a:ln>
                <a:solidFill>
                  <a:schemeClr val="accent2">
                    <a:lumMod val="50000"/>
                  </a:schemeClr>
                </a:solidFill>
                <a:effectLst/>
                <a:uLnTx/>
                <a:uFillTx/>
                <a:latin typeface="Franklin Gothic Demi" panose="020B0703020102020204" pitchFamily="34" charset="0"/>
                <a:ea typeface="+mj-ea"/>
                <a:cs typeface="+mj-cs"/>
              </a:rPr>
              <a:t>make yourselves comfortable</a:t>
            </a:r>
            <a:endParaRPr kumimoji="0" lang="en-GB" sz="3200" b="0" i="0" u="none" strike="noStrike" kern="1200" cap="none" spc="0" normalizeH="0" baseline="0" noProof="0">
              <a:ln>
                <a:noFill/>
              </a:ln>
              <a:solidFill>
                <a:schemeClr val="accent2">
                  <a:lumMod val="50000"/>
                </a:schemeClr>
              </a:solidFill>
              <a:effectLst/>
              <a:uLnTx/>
              <a:uFillTx/>
              <a:latin typeface="Franklin Gothic Demi" panose="020B0703020102020204" pitchFamily="34" charset="0"/>
              <a:ea typeface="+mj-ea"/>
              <a:cs typeface="+mj-cs"/>
            </a:endParaRPr>
          </a:p>
        </p:txBody>
      </p:sp>
    </p:spTree>
    <p:extLst>
      <p:ext uri="{BB962C8B-B14F-4D97-AF65-F5344CB8AC3E}">
        <p14:creationId xmlns:p14="http://schemas.microsoft.com/office/powerpoint/2010/main" val="264573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251"/>
          <p:cNvSpPr txBox="1">
            <a:spLocks/>
          </p:cNvSpPr>
          <p:nvPr/>
        </p:nvSpPr>
        <p:spPr>
          <a:xfrm>
            <a:off x="528939" y="77403"/>
            <a:ext cx="8077200" cy="57066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kern="1200" baseline="0">
                <a:solidFill>
                  <a:schemeClr val="tx1"/>
                </a:solidFill>
                <a:latin typeface="Franklin Gothic Demi Cond" pitchFamily="34" charset="0"/>
                <a:ea typeface="+mj-ea"/>
                <a:cs typeface="Segoe UI" pitchFamily="34" charset="0"/>
              </a:defRPr>
            </a:lvl1pPr>
          </a:lstStyle>
          <a:p>
            <a:r>
              <a:rPr lang="en-US">
                <a:solidFill>
                  <a:schemeClr val="accent2">
                    <a:lumMod val="50000"/>
                  </a:schemeClr>
                </a:solidFill>
              </a:rPr>
              <a:t>Our Story</a:t>
            </a:r>
          </a:p>
        </p:txBody>
      </p:sp>
      <p:sp>
        <p:nvSpPr>
          <p:cNvPr id="104" name="TextBox 103"/>
          <p:cNvSpPr txBox="1"/>
          <p:nvPr/>
        </p:nvSpPr>
        <p:spPr>
          <a:xfrm>
            <a:off x="304800" y="228600"/>
            <a:ext cx="8452499" cy="838939"/>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2400">
                <a:solidFill>
                  <a:schemeClr val="accent2">
                    <a:lumMod val="50000"/>
                  </a:schemeClr>
                </a:solidFill>
                <a:latin typeface="Franklin Gothic Demi Cond" pitchFamily="34" charset="0"/>
                <a:ea typeface="+mj-ea"/>
                <a:cs typeface="+mj-cs"/>
              </a:rPr>
              <a:t>Warts and all…</a:t>
            </a:r>
            <a:endParaRPr kumimoji="0" lang="en-US" sz="2400" b="0" i="0" u="none" strike="noStrike" kern="1200" cap="none" spc="0" normalizeH="0" baseline="0" noProof="0">
              <a:ln>
                <a:noFill/>
              </a:ln>
              <a:solidFill>
                <a:schemeClr val="accent2">
                  <a:lumMod val="50000"/>
                </a:schemeClr>
              </a:solidFill>
              <a:effectLst/>
              <a:uLnTx/>
              <a:uFillTx/>
              <a:latin typeface="Franklin Gothic Demi Cond" pitchFamily="34" charset="0"/>
              <a:ea typeface="+mj-ea"/>
              <a:cs typeface="+mj-cs"/>
            </a:endParaRPr>
          </a:p>
        </p:txBody>
      </p:sp>
      <p:sp>
        <p:nvSpPr>
          <p:cNvPr id="105" name="Freeform 80"/>
          <p:cNvSpPr>
            <a:spLocks/>
          </p:cNvSpPr>
          <p:nvPr/>
        </p:nvSpPr>
        <p:spPr bwMode="auto">
          <a:xfrm>
            <a:off x="4850807" y="5588991"/>
            <a:ext cx="936465" cy="777292"/>
          </a:xfrm>
          <a:custGeom>
            <a:avLst/>
            <a:gdLst>
              <a:gd name="T0" fmla="*/ 129 w 149"/>
              <a:gd name="T1" fmla="*/ 7 h 124"/>
              <a:gd name="T2" fmla="*/ 94 w 149"/>
              <a:gd name="T3" fmla="*/ 0 h 124"/>
              <a:gd name="T4" fmla="*/ 87 w 149"/>
              <a:gd name="T5" fmla="*/ 9 h 124"/>
              <a:gd name="T6" fmla="*/ 74 w 149"/>
              <a:gd name="T7" fmla="*/ 27 h 124"/>
              <a:gd name="T8" fmla="*/ 62 w 149"/>
              <a:gd name="T9" fmla="*/ 9 h 124"/>
              <a:gd name="T10" fmla="*/ 55 w 149"/>
              <a:gd name="T11" fmla="*/ 0 h 124"/>
              <a:gd name="T12" fmla="*/ 20 w 149"/>
              <a:gd name="T13" fmla="*/ 7 h 124"/>
              <a:gd name="T14" fmla="*/ 27 w 149"/>
              <a:gd name="T15" fmla="*/ 43 h 124"/>
              <a:gd name="T16" fmla="*/ 18 w 149"/>
              <a:gd name="T17" fmla="*/ 49 h 124"/>
              <a:gd name="T18" fmla="*/ 0 w 149"/>
              <a:gd name="T19" fmla="*/ 62 h 124"/>
              <a:gd name="T20" fmla="*/ 18 w 149"/>
              <a:gd name="T21" fmla="*/ 75 h 124"/>
              <a:gd name="T22" fmla="*/ 27 w 149"/>
              <a:gd name="T23" fmla="*/ 82 h 124"/>
              <a:gd name="T24" fmla="*/ 20 w 149"/>
              <a:gd name="T25" fmla="*/ 117 h 124"/>
              <a:gd name="T26" fmla="*/ 55 w 149"/>
              <a:gd name="T27" fmla="*/ 124 h 124"/>
              <a:gd name="T28" fmla="*/ 62 w 149"/>
              <a:gd name="T29" fmla="*/ 115 h 124"/>
              <a:gd name="T30" fmla="*/ 74 w 149"/>
              <a:gd name="T31" fmla="*/ 97 h 124"/>
              <a:gd name="T32" fmla="*/ 87 w 149"/>
              <a:gd name="T33" fmla="*/ 115 h 124"/>
              <a:gd name="T34" fmla="*/ 94 w 149"/>
              <a:gd name="T35" fmla="*/ 124 h 124"/>
              <a:gd name="T36" fmla="*/ 129 w 149"/>
              <a:gd name="T37" fmla="*/ 117 h 124"/>
              <a:gd name="T38" fmla="*/ 122 w 149"/>
              <a:gd name="T39" fmla="*/ 82 h 124"/>
              <a:gd name="T40" fmla="*/ 131 w 149"/>
              <a:gd name="T41" fmla="*/ 75 h 124"/>
              <a:gd name="T42" fmla="*/ 149 w 149"/>
              <a:gd name="T43" fmla="*/ 62 h 124"/>
              <a:gd name="T44" fmla="*/ 131 w 149"/>
              <a:gd name="T45" fmla="*/ 49 h 124"/>
              <a:gd name="T46" fmla="*/ 122 w 149"/>
              <a:gd name="T47" fmla="*/ 43 h 124"/>
              <a:gd name="T48" fmla="*/ 129 w 149"/>
              <a:gd name="T4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4">
                <a:moveTo>
                  <a:pt x="129" y="7"/>
                </a:moveTo>
                <a:cubicBezTo>
                  <a:pt x="114" y="1"/>
                  <a:pt x="101" y="0"/>
                  <a:pt x="94" y="0"/>
                </a:cubicBezTo>
                <a:cubicBezTo>
                  <a:pt x="89" y="0"/>
                  <a:pt x="83" y="4"/>
                  <a:pt x="87" y="9"/>
                </a:cubicBezTo>
                <a:cubicBezTo>
                  <a:pt x="91" y="13"/>
                  <a:pt x="97" y="27"/>
                  <a:pt x="74" y="27"/>
                </a:cubicBezTo>
                <a:cubicBezTo>
                  <a:pt x="52" y="27"/>
                  <a:pt x="58" y="13"/>
                  <a:pt x="62" y="9"/>
                </a:cubicBezTo>
                <a:cubicBezTo>
                  <a:pt x="66" y="4"/>
                  <a:pt x="60" y="0"/>
                  <a:pt x="55" y="0"/>
                </a:cubicBezTo>
                <a:cubicBezTo>
                  <a:pt x="48" y="0"/>
                  <a:pt x="35" y="1"/>
                  <a:pt x="20" y="7"/>
                </a:cubicBezTo>
                <a:cubicBezTo>
                  <a:pt x="26" y="22"/>
                  <a:pt x="27" y="36"/>
                  <a:pt x="27" y="43"/>
                </a:cubicBezTo>
                <a:cubicBezTo>
                  <a:pt x="27" y="47"/>
                  <a:pt x="23" y="53"/>
                  <a:pt x="18" y="49"/>
                </a:cubicBezTo>
                <a:cubicBezTo>
                  <a:pt x="14" y="46"/>
                  <a:pt x="0" y="40"/>
                  <a:pt x="0" y="62"/>
                </a:cubicBezTo>
                <a:cubicBezTo>
                  <a:pt x="0" y="84"/>
                  <a:pt x="14" y="78"/>
                  <a:pt x="18" y="75"/>
                </a:cubicBezTo>
                <a:cubicBezTo>
                  <a:pt x="23" y="71"/>
                  <a:pt x="27" y="77"/>
                  <a:pt x="27" y="82"/>
                </a:cubicBezTo>
                <a:cubicBezTo>
                  <a:pt x="27" y="88"/>
                  <a:pt x="26" y="102"/>
                  <a:pt x="20" y="117"/>
                </a:cubicBezTo>
                <a:cubicBezTo>
                  <a:pt x="35" y="123"/>
                  <a:pt x="48" y="124"/>
                  <a:pt x="55" y="124"/>
                </a:cubicBezTo>
                <a:cubicBezTo>
                  <a:pt x="60" y="124"/>
                  <a:pt x="66" y="120"/>
                  <a:pt x="62" y="115"/>
                </a:cubicBezTo>
                <a:cubicBezTo>
                  <a:pt x="58" y="111"/>
                  <a:pt x="52" y="97"/>
                  <a:pt x="74" y="97"/>
                </a:cubicBezTo>
                <a:cubicBezTo>
                  <a:pt x="97" y="97"/>
                  <a:pt x="91" y="111"/>
                  <a:pt x="87" y="115"/>
                </a:cubicBezTo>
                <a:cubicBezTo>
                  <a:pt x="83" y="120"/>
                  <a:pt x="89" y="124"/>
                  <a:pt x="94" y="124"/>
                </a:cubicBezTo>
                <a:cubicBezTo>
                  <a:pt x="101" y="124"/>
                  <a:pt x="114" y="123"/>
                  <a:pt x="129" y="117"/>
                </a:cubicBezTo>
                <a:cubicBezTo>
                  <a:pt x="123" y="102"/>
                  <a:pt x="122" y="88"/>
                  <a:pt x="122" y="82"/>
                </a:cubicBezTo>
                <a:cubicBezTo>
                  <a:pt x="122" y="77"/>
                  <a:pt x="126" y="71"/>
                  <a:pt x="131" y="75"/>
                </a:cubicBezTo>
                <a:cubicBezTo>
                  <a:pt x="135" y="78"/>
                  <a:pt x="149" y="84"/>
                  <a:pt x="149" y="62"/>
                </a:cubicBezTo>
                <a:cubicBezTo>
                  <a:pt x="149" y="40"/>
                  <a:pt x="135" y="46"/>
                  <a:pt x="131" y="49"/>
                </a:cubicBezTo>
                <a:cubicBezTo>
                  <a:pt x="126" y="53"/>
                  <a:pt x="122" y="47"/>
                  <a:pt x="122" y="43"/>
                </a:cubicBezTo>
                <a:cubicBezTo>
                  <a:pt x="122" y="36"/>
                  <a:pt x="123" y="22"/>
                  <a:pt x="129" y="7"/>
                </a:cubicBezTo>
                <a:close/>
              </a:path>
            </a:pathLst>
          </a:custGeom>
          <a:solidFill>
            <a:schemeClr val="accent1"/>
          </a:solidFill>
          <a:ln>
            <a:noFill/>
          </a:ln>
          <a:scene3d>
            <a:camera prst="perspectiveRelaxed" fov="3900000">
              <a:rot lat="19248000" lon="19860000" rev="1920000"/>
            </a:camera>
            <a:lightRig rig="threePt" dir="t"/>
          </a:scene3d>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O</a:t>
            </a:r>
          </a:p>
        </p:txBody>
      </p:sp>
      <p:sp>
        <p:nvSpPr>
          <p:cNvPr id="106" name="Freeform 93"/>
          <p:cNvSpPr>
            <a:spLocks/>
          </p:cNvSpPr>
          <p:nvPr/>
        </p:nvSpPr>
        <p:spPr bwMode="auto">
          <a:xfrm>
            <a:off x="6301259" y="5479221"/>
            <a:ext cx="771986" cy="941770"/>
          </a:xfrm>
          <a:custGeom>
            <a:avLst/>
            <a:gdLst>
              <a:gd name="T0" fmla="*/ 116 w 123"/>
              <a:gd name="T1" fmla="*/ 130 h 150"/>
              <a:gd name="T2" fmla="*/ 123 w 123"/>
              <a:gd name="T3" fmla="*/ 95 h 150"/>
              <a:gd name="T4" fmla="*/ 114 w 123"/>
              <a:gd name="T5" fmla="*/ 88 h 150"/>
              <a:gd name="T6" fmla="*/ 96 w 123"/>
              <a:gd name="T7" fmla="*/ 75 h 150"/>
              <a:gd name="T8" fmla="*/ 114 w 123"/>
              <a:gd name="T9" fmla="*/ 62 h 150"/>
              <a:gd name="T10" fmla="*/ 123 w 123"/>
              <a:gd name="T11" fmla="*/ 56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6 w 123"/>
              <a:gd name="T25" fmla="*/ 20 h 150"/>
              <a:gd name="T26" fmla="*/ 0 w 123"/>
              <a:gd name="T27" fmla="*/ 56 h 150"/>
              <a:gd name="T28" fmla="*/ 9 w 123"/>
              <a:gd name="T29" fmla="*/ 62 h 150"/>
              <a:gd name="T30" fmla="*/ 27 w 123"/>
              <a:gd name="T31" fmla="*/ 75 h 150"/>
              <a:gd name="T32" fmla="*/ 9 w 123"/>
              <a:gd name="T33" fmla="*/ 88 h 150"/>
              <a:gd name="T34" fmla="*/ 0 w 123"/>
              <a:gd name="T35" fmla="*/ 95 h 150"/>
              <a:gd name="T36" fmla="*/ 6 w 123"/>
              <a:gd name="T37" fmla="*/ 130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2" y="115"/>
                  <a:pt x="123" y="101"/>
                  <a:pt x="123" y="95"/>
                </a:cubicBezTo>
                <a:cubicBezTo>
                  <a:pt x="123" y="90"/>
                  <a:pt x="119" y="84"/>
                  <a:pt x="114" y="88"/>
                </a:cubicBezTo>
                <a:cubicBezTo>
                  <a:pt x="110" y="91"/>
                  <a:pt x="96" y="97"/>
                  <a:pt x="96" y="75"/>
                </a:cubicBezTo>
                <a:cubicBezTo>
                  <a:pt x="96" y="53"/>
                  <a:pt x="110" y="59"/>
                  <a:pt x="114" y="62"/>
                </a:cubicBezTo>
                <a:cubicBezTo>
                  <a:pt x="119" y="66"/>
                  <a:pt x="123" y="60"/>
                  <a:pt x="123" y="56"/>
                </a:cubicBezTo>
                <a:cubicBezTo>
                  <a:pt x="123" y="49"/>
                  <a:pt x="122" y="35"/>
                  <a:pt x="116" y="20"/>
                </a:cubicBezTo>
                <a:cubicBezTo>
                  <a:pt x="101" y="27"/>
                  <a:pt x="87" y="27"/>
                  <a:pt x="81" y="27"/>
                </a:cubicBezTo>
                <a:cubicBezTo>
                  <a:pt x="76" y="27"/>
                  <a:pt x="70" y="24"/>
                  <a:pt x="74" y="18"/>
                </a:cubicBezTo>
                <a:cubicBezTo>
                  <a:pt x="77" y="14"/>
                  <a:pt x="84" y="0"/>
                  <a:pt x="61" y="0"/>
                </a:cubicBezTo>
                <a:cubicBezTo>
                  <a:pt x="39" y="0"/>
                  <a:pt x="45" y="14"/>
                  <a:pt x="48" y="18"/>
                </a:cubicBezTo>
                <a:cubicBezTo>
                  <a:pt x="53" y="24"/>
                  <a:pt x="46" y="27"/>
                  <a:pt x="42" y="27"/>
                </a:cubicBezTo>
                <a:cubicBezTo>
                  <a:pt x="35" y="27"/>
                  <a:pt x="22" y="27"/>
                  <a:pt x="6" y="20"/>
                </a:cubicBezTo>
                <a:cubicBezTo>
                  <a:pt x="0" y="35"/>
                  <a:pt x="0" y="49"/>
                  <a:pt x="0" y="56"/>
                </a:cubicBezTo>
                <a:cubicBezTo>
                  <a:pt x="0" y="60"/>
                  <a:pt x="3" y="66"/>
                  <a:pt x="9" y="62"/>
                </a:cubicBezTo>
                <a:cubicBezTo>
                  <a:pt x="12" y="59"/>
                  <a:pt x="27" y="53"/>
                  <a:pt x="27" y="75"/>
                </a:cubicBezTo>
                <a:cubicBezTo>
                  <a:pt x="27" y="97"/>
                  <a:pt x="12" y="91"/>
                  <a:pt x="9" y="88"/>
                </a:cubicBezTo>
                <a:cubicBezTo>
                  <a:pt x="3" y="84"/>
                  <a:pt x="0" y="90"/>
                  <a:pt x="0" y="95"/>
                </a:cubicBezTo>
                <a:cubicBezTo>
                  <a:pt x="0" y="101"/>
                  <a:pt x="0" y="115"/>
                  <a:pt x="6" y="130"/>
                </a:cubicBezTo>
                <a:cubicBezTo>
                  <a:pt x="22" y="124"/>
                  <a:pt x="35" y="123"/>
                  <a:pt x="42" y="123"/>
                </a:cubicBezTo>
                <a:cubicBezTo>
                  <a:pt x="46" y="123"/>
                  <a:pt x="53" y="127"/>
                  <a:pt x="48" y="132"/>
                </a:cubicBezTo>
                <a:cubicBezTo>
                  <a:pt x="45" y="136"/>
                  <a:pt x="39" y="150"/>
                  <a:pt x="61" y="150"/>
                </a:cubicBezTo>
                <a:cubicBezTo>
                  <a:pt x="84" y="150"/>
                  <a:pt x="77" y="136"/>
                  <a:pt x="74" y="132"/>
                </a:cubicBezTo>
                <a:cubicBezTo>
                  <a:pt x="70" y="127"/>
                  <a:pt x="76" y="123"/>
                  <a:pt x="81" y="123"/>
                </a:cubicBezTo>
                <a:cubicBezTo>
                  <a:pt x="87" y="123"/>
                  <a:pt x="101" y="124"/>
                  <a:pt x="116" y="130"/>
                </a:cubicBezTo>
                <a:close/>
              </a:path>
            </a:pathLst>
          </a:custGeom>
          <a:solidFill>
            <a:schemeClr val="accent1"/>
          </a:solidFill>
          <a:ln>
            <a:noFill/>
          </a:ln>
          <a:scene3d>
            <a:camera prst="perspectiveRelaxed" fov="3900000">
              <a:rot lat="19248000" lon="19860000" rev="1920000"/>
            </a:camera>
            <a:lightRig rig="threePt" dir="t"/>
          </a:scene3d>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M</a:t>
            </a:r>
          </a:p>
        </p:txBody>
      </p:sp>
      <p:sp>
        <p:nvSpPr>
          <p:cNvPr id="107" name="Freeform 100"/>
          <p:cNvSpPr>
            <a:spLocks/>
          </p:cNvSpPr>
          <p:nvPr/>
        </p:nvSpPr>
        <p:spPr bwMode="auto">
          <a:xfrm>
            <a:off x="7692272" y="5561460"/>
            <a:ext cx="944423" cy="777292"/>
          </a:xfrm>
          <a:custGeom>
            <a:avLst/>
            <a:gdLst>
              <a:gd name="T0" fmla="*/ 129 w 150"/>
              <a:gd name="T1" fmla="*/ 7 h 124"/>
              <a:gd name="T2" fmla="*/ 94 w 150"/>
              <a:gd name="T3" fmla="*/ 0 h 124"/>
              <a:gd name="T4" fmla="*/ 88 w 150"/>
              <a:gd name="T5" fmla="*/ 9 h 124"/>
              <a:gd name="T6" fmla="*/ 75 w 150"/>
              <a:gd name="T7" fmla="*/ 27 h 124"/>
              <a:gd name="T8" fmla="*/ 62 w 150"/>
              <a:gd name="T9" fmla="*/ 9 h 124"/>
              <a:gd name="T10" fmla="*/ 55 w 150"/>
              <a:gd name="T11" fmla="*/ 0 h 124"/>
              <a:gd name="T12" fmla="*/ 20 w 150"/>
              <a:gd name="T13" fmla="*/ 7 h 124"/>
              <a:gd name="T14" fmla="*/ 27 w 150"/>
              <a:gd name="T15" fmla="*/ 43 h 124"/>
              <a:gd name="T16" fmla="*/ 18 w 150"/>
              <a:gd name="T17" fmla="*/ 49 h 124"/>
              <a:gd name="T18" fmla="*/ 0 w 150"/>
              <a:gd name="T19" fmla="*/ 62 h 124"/>
              <a:gd name="T20" fmla="*/ 18 w 150"/>
              <a:gd name="T21" fmla="*/ 75 h 124"/>
              <a:gd name="T22" fmla="*/ 27 w 150"/>
              <a:gd name="T23" fmla="*/ 82 h 124"/>
              <a:gd name="T24" fmla="*/ 20 w 150"/>
              <a:gd name="T25" fmla="*/ 117 h 124"/>
              <a:gd name="T26" fmla="*/ 55 w 150"/>
              <a:gd name="T27" fmla="*/ 124 h 124"/>
              <a:gd name="T28" fmla="*/ 62 w 150"/>
              <a:gd name="T29" fmla="*/ 115 h 124"/>
              <a:gd name="T30" fmla="*/ 75 w 150"/>
              <a:gd name="T31" fmla="*/ 97 h 124"/>
              <a:gd name="T32" fmla="*/ 88 w 150"/>
              <a:gd name="T33" fmla="*/ 115 h 124"/>
              <a:gd name="T34" fmla="*/ 94 w 150"/>
              <a:gd name="T35" fmla="*/ 124 h 124"/>
              <a:gd name="T36" fmla="*/ 129 w 150"/>
              <a:gd name="T37" fmla="*/ 117 h 124"/>
              <a:gd name="T38" fmla="*/ 123 w 150"/>
              <a:gd name="T39" fmla="*/ 82 h 124"/>
              <a:gd name="T40" fmla="*/ 131 w 150"/>
              <a:gd name="T41" fmla="*/ 75 h 124"/>
              <a:gd name="T42" fmla="*/ 150 w 150"/>
              <a:gd name="T43" fmla="*/ 62 h 124"/>
              <a:gd name="T44" fmla="*/ 131 w 150"/>
              <a:gd name="T45" fmla="*/ 49 h 124"/>
              <a:gd name="T46" fmla="*/ 123 w 150"/>
              <a:gd name="T47" fmla="*/ 43 h 124"/>
              <a:gd name="T48" fmla="*/ 129 w 150"/>
              <a:gd name="T4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4">
                <a:moveTo>
                  <a:pt x="129" y="7"/>
                </a:moveTo>
                <a:cubicBezTo>
                  <a:pt x="114" y="1"/>
                  <a:pt x="101" y="0"/>
                  <a:pt x="94" y="0"/>
                </a:cubicBezTo>
                <a:cubicBezTo>
                  <a:pt x="89" y="0"/>
                  <a:pt x="83" y="4"/>
                  <a:pt x="88" y="9"/>
                </a:cubicBezTo>
                <a:cubicBezTo>
                  <a:pt x="91" y="13"/>
                  <a:pt x="97" y="27"/>
                  <a:pt x="75" y="27"/>
                </a:cubicBezTo>
                <a:cubicBezTo>
                  <a:pt x="52" y="27"/>
                  <a:pt x="59" y="13"/>
                  <a:pt x="62" y="9"/>
                </a:cubicBezTo>
                <a:cubicBezTo>
                  <a:pt x="66" y="4"/>
                  <a:pt x="60" y="0"/>
                  <a:pt x="55" y="0"/>
                </a:cubicBezTo>
                <a:cubicBezTo>
                  <a:pt x="49" y="0"/>
                  <a:pt x="35" y="1"/>
                  <a:pt x="20" y="7"/>
                </a:cubicBezTo>
                <a:cubicBezTo>
                  <a:pt x="26" y="22"/>
                  <a:pt x="27" y="36"/>
                  <a:pt x="27" y="43"/>
                </a:cubicBezTo>
                <a:cubicBezTo>
                  <a:pt x="27" y="47"/>
                  <a:pt x="23" y="53"/>
                  <a:pt x="18" y="49"/>
                </a:cubicBezTo>
                <a:cubicBezTo>
                  <a:pt x="14" y="46"/>
                  <a:pt x="0" y="40"/>
                  <a:pt x="0" y="62"/>
                </a:cubicBezTo>
                <a:cubicBezTo>
                  <a:pt x="0" y="84"/>
                  <a:pt x="14" y="78"/>
                  <a:pt x="18" y="75"/>
                </a:cubicBezTo>
                <a:cubicBezTo>
                  <a:pt x="23" y="71"/>
                  <a:pt x="27" y="77"/>
                  <a:pt x="27" y="82"/>
                </a:cubicBezTo>
                <a:cubicBezTo>
                  <a:pt x="27" y="88"/>
                  <a:pt x="26" y="102"/>
                  <a:pt x="20" y="117"/>
                </a:cubicBezTo>
                <a:cubicBezTo>
                  <a:pt x="35" y="123"/>
                  <a:pt x="49" y="124"/>
                  <a:pt x="55" y="124"/>
                </a:cubicBezTo>
                <a:cubicBezTo>
                  <a:pt x="60" y="124"/>
                  <a:pt x="66" y="120"/>
                  <a:pt x="62" y="115"/>
                </a:cubicBezTo>
                <a:cubicBezTo>
                  <a:pt x="59" y="111"/>
                  <a:pt x="52" y="97"/>
                  <a:pt x="75" y="97"/>
                </a:cubicBezTo>
                <a:cubicBezTo>
                  <a:pt x="97" y="97"/>
                  <a:pt x="91" y="111"/>
                  <a:pt x="88" y="115"/>
                </a:cubicBezTo>
                <a:cubicBezTo>
                  <a:pt x="83" y="120"/>
                  <a:pt x="89" y="124"/>
                  <a:pt x="94" y="124"/>
                </a:cubicBezTo>
                <a:cubicBezTo>
                  <a:pt x="101" y="124"/>
                  <a:pt x="114" y="123"/>
                  <a:pt x="129" y="117"/>
                </a:cubicBezTo>
                <a:cubicBezTo>
                  <a:pt x="123" y="102"/>
                  <a:pt x="123" y="88"/>
                  <a:pt x="123" y="82"/>
                </a:cubicBezTo>
                <a:cubicBezTo>
                  <a:pt x="123" y="77"/>
                  <a:pt x="126" y="71"/>
                  <a:pt x="131" y="75"/>
                </a:cubicBezTo>
                <a:cubicBezTo>
                  <a:pt x="135" y="78"/>
                  <a:pt x="150" y="84"/>
                  <a:pt x="150" y="62"/>
                </a:cubicBezTo>
                <a:cubicBezTo>
                  <a:pt x="150" y="40"/>
                  <a:pt x="135" y="46"/>
                  <a:pt x="131" y="49"/>
                </a:cubicBezTo>
                <a:cubicBezTo>
                  <a:pt x="126" y="53"/>
                  <a:pt x="123" y="47"/>
                  <a:pt x="123" y="43"/>
                </a:cubicBezTo>
                <a:cubicBezTo>
                  <a:pt x="123" y="36"/>
                  <a:pt x="123" y="22"/>
                  <a:pt x="129" y="7"/>
                </a:cubicBezTo>
                <a:close/>
              </a:path>
            </a:pathLst>
          </a:custGeom>
          <a:solidFill>
            <a:schemeClr val="accent1"/>
          </a:solidFill>
          <a:ln>
            <a:noFill/>
          </a:ln>
          <a:scene3d>
            <a:camera prst="perspectiveRelaxed" fov="3900000">
              <a:rot lat="19248000" lon="19860000" rev="1920000"/>
            </a:camera>
            <a:lightRig rig="threePt" dir="t"/>
          </a:scene3d>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G</a:t>
            </a:r>
          </a:p>
        </p:txBody>
      </p:sp>
      <p:grpSp>
        <p:nvGrpSpPr>
          <p:cNvPr id="108" name="10x10"/>
          <p:cNvGrpSpPr>
            <a:grpSpLocks noChangeAspect="1"/>
          </p:cNvGrpSpPr>
          <p:nvPr/>
        </p:nvGrpSpPr>
        <p:grpSpPr bwMode="auto">
          <a:xfrm>
            <a:off x="955351" y="0"/>
            <a:ext cx="7233299" cy="5689680"/>
            <a:chOff x="1534" y="814"/>
            <a:chExt cx="2432" cy="1913"/>
          </a:xfrm>
          <a:scene3d>
            <a:camera prst="perspectiveRelaxed" fov="3900000">
              <a:rot lat="19248000" lon="19860000" rev="1920000"/>
            </a:camera>
            <a:lightRig rig="threePt" dir="t"/>
          </a:scene3d>
        </p:grpSpPr>
        <p:sp>
          <p:nvSpPr>
            <p:cNvPr id="109" name="Freeform 14"/>
            <p:cNvSpPr>
              <a:spLocks/>
            </p:cNvSpPr>
            <p:nvPr/>
          </p:nvSpPr>
          <p:spPr bwMode="auto">
            <a:xfrm>
              <a:off x="2862" y="814"/>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5 w 123"/>
                <a:gd name="T17" fmla="*/ 18 h 149"/>
                <a:gd name="T18" fmla="*/ 62 w 123"/>
                <a:gd name="T19" fmla="*/ 0 h 149"/>
                <a:gd name="T20" fmla="*/ 49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9 w 123"/>
                <a:gd name="T41" fmla="*/ 131 h 149"/>
                <a:gd name="T42" fmla="*/ 62 w 123"/>
                <a:gd name="T43" fmla="*/ 149 h 149"/>
                <a:gd name="T44" fmla="*/ 75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3" y="114"/>
                    <a:pt x="123" y="101"/>
                    <a:pt x="123" y="94"/>
                  </a:cubicBezTo>
                  <a:cubicBezTo>
                    <a:pt x="123" y="89"/>
                    <a:pt x="120" y="83"/>
                    <a:pt x="114" y="87"/>
                  </a:cubicBezTo>
                  <a:cubicBezTo>
                    <a:pt x="110" y="91"/>
                    <a:pt x="96" y="97"/>
                    <a:pt x="96" y="74"/>
                  </a:cubicBezTo>
                  <a:cubicBezTo>
                    <a:pt x="96" y="52"/>
                    <a:pt x="110" y="58"/>
                    <a:pt x="114" y="61"/>
                  </a:cubicBezTo>
                  <a:cubicBezTo>
                    <a:pt x="120" y="66"/>
                    <a:pt x="123" y="60"/>
                    <a:pt x="123" y="55"/>
                  </a:cubicBezTo>
                  <a:cubicBezTo>
                    <a:pt x="123" y="48"/>
                    <a:pt x="123" y="35"/>
                    <a:pt x="116" y="20"/>
                  </a:cubicBezTo>
                  <a:cubicBezTo>
                    <a:pt x="101" y="26"/>
                    <a:pt x="88" y="27"/>
                    <a:pt x="81" y="27"/>
                  </a:cubicBezTo>
                  <a:cubicBezTo>
                    <a:pt x="76" y="27"/>
                    <a:pt x="70" y="23"/>
                    <a:pt x="75" y="18"/>
                  </a:cubicBezTo>
                  <a:cubicBezTo>
                    <a:pt x="78" y="14"/>
                    <a:pt x="84" y="0"/>
                    <a:pt x="62" y="0"/>
                  </a:cubicBezTo>
                  <a:cubicBezTo>
                    <a:pt x="39" y="0"/>
                    <a:pt x="46" y="14"/>
                    <a:pt x="49" y="18"/>
                  </a:cubicBezTo>
                  <a:cubicBezTo>
                    <a:pt x="53" y="23"/>
                    <a:pt x="47" y="27"/>
                    <a:pt x="42" y="27"/>
                  </a:cubicBezTo>
                  <a:cubicBezTo>
                    <a:pt x="36" y="27"/>
                    <a:pt x="22" y="26"/>
                    <a:pt x="7" y="20"/>
                  </a:cubicBezTo>
                  <a:cubicBezTo>
                    <a:pt x="1" y="35"/>
                    <a:pt x="0" y="48"/>
                    <a:pt x="0" y="55"/>
                  </a:cubicBezTo>
                  <a:cubicBezTo>
                    <a:pt x="0" y="60"/>
                    <a:pt x="4" y="66"/>
                    <a:pt x="9" y="61"/>
                  </a:cubicBezTo>
                  <a:cubicBezTo>
                    <a:pt x="13" y="58"/>
                    <a:pt x="27" y="52"/>
                    <a:pt x="27" y="74"/>
                  </a:cubicBezTo>
                  <a:cubicBezTo>
                    <a:pt x="27" y="97"/>
                    <a:pt x="13" y="91"/>
                    <a:pt x="9" y="87"/>
                  </a:cubicBezTo>
                  <a:cubicBezTo>
                    <a:pt x="4" y="83"/>
                    <a:pt x="0" y="89"/>
                    <a:pt x="0" y="94"/>
                  </a:cubicBezTo>
                  <a:cubicBezTo>
                    <a:pt x="0" y="101"/>
                    <a:pt x="1" y="114"/>
                    <a:pt x="7" y="129"/>
                  </a:cubicBezTo>
                  <a:cubicBezTo>
                    <a:pt x="22" y="123"/>
                    <a:pt x="36" y="122"/>
                    <a:pt x="42" y="122"/>
                  </a:cubicBezTo>
                  <a:cubicBezTo>
                    <a:pt x="47" y="122"/>
                    <a:pt x="53" y="126"/>
                    <a:pt x="49" y="131"/>
                  </a:cubicBezTo>
                  <a:cubicBezTo>
                    <a:pt x="46" y="135"/>
                    <a:pt x="39" y="149"/>
                    <a:pt x="62" y="149"/>
                  </a:cubicBezTo>
                  <a:cubicBezTo>
                    <a:pt x="84" y="149"/>
                    <a:pt x="78" y="135"/>
                    <a:pt x="75" y="131"/>
                  </a:cubicBezTo>
                  <a:cubicBezTo>
                    <a:pt x="70" y="126"/>
                    <a:pt x="76" y="122"/>
                    <a:pt x="81" y="122"/>
                  </a:cubicBezTo>
                  <a:cubicBezTo>
                    <a:pt x="88" y="122"/>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F</a:t>
              </a:r>
            </a:p>
          </p:txBody>
        </p:sp>
        <p:sp>
          <p:nvSpPr>
            <p:cNvPr id="110" name="Freeform 20"/>
            <p:cNvSpPr>
              <a:spLocks/>
            </p:cNvSpPr>
            <p:nvPr/>
          </p:nvSpPr>
          <p:spPr bwMode="auto">
            <a:xfrm>
              <a:off x="2831" y="1103"/>
              <a:ext cx="356" cy="293"/>
            </a:xfrm>
            <a:custGeom>
              <a:avLst/>
              <a:gdLst>
                <a:gd name="T0" fmla="*/ 129 w 150"/>
                <a:gd name="T1" fmla="*/ 7 h 124"/>
                <a:gd name="T2" fmla="*/ 94 w 150"/>
                <a:gd name="T3" fmla="*/ 0 h 124"/>
                <a:gd name="T4" fmla="*/ 88 w 150"/>
                <a:gd name="T5" fmla="*/ 9 h 124"/>
                <a:gd name="T6" fmla="*/ 75 w 150"/>
                <a:gd name="T7" fmla="*/ 27 h 124"/>
                <a:gd name="T8" fmla="*/ 62 w 150"/>
                <a:gd name="T9" fmla="*/ 9 h 124"/>
                <a:gd name="T10" fmla="*/ 55 w 150"/>
                <a:gd name="T11" fmla="*/ 0 h 124"/>
                <a:gd name="T12" fmla="*/ 20 w 150"/>
                <a:gd name="T13" fmla="*/ 7 h 124"/>
                <a:gd name="T14" fmla="*/ 27 w 150"/>
                <a:gd name="T15" fmla="*/ 43 h 124"/>
                <a:gd name="T16" fmla="*/ 18 w 150"/>
                <a:gd name="T17" fmla="*/ 49 h 124"/>
                <a:gd name="T18" fmla="*/ 0 w 150"/>
                <a:gd name="T19" fmla="*/ 62 h 124"/>
                <a:gd name="T20" fmla="*/ 18 w 150"/>
                <a:gd name="T21" fmla="*/ 75 h 124"/>
                <a:gd name="T22" fmla="*/ 27 w 150"/>
                <a:gd name="T23" fmla="*/ 82 h 124"/>
                <a:gd name="T24" fmla="*/ 20 w 150"/>
                <a:gd name="T25" fmla="*/ 117 h 124"/>
                <a:gd name="T26" fmla="*/ 55 w 150"/>
                <a:gd name="T27" fmla="*/ 124 h 124"/>
                <a:gd name="T28" fmla="*/ 62 w 150"/>
                <a:gd name="T29" fmla="*/ 115 h 124"/>
                <a:gd name="T30" fmla="*/ 75 w 150"/>
                <a:gd name="T31" fmla="*/ 97 h 124"/>
                <a:gd name="T32" fmla="*/ 88 w 150"/>
                <a:gd name="T33" fmla="*/ 115 h 124"/>
                <a:gd name="T34" fmla="*/ 94 w 150"/>
                <a:gd name="T35" fmla="*/ 124 h 124"/>
                <a:gd name="T36" fmla="*/ 129 w 150"/>
                <a:gd name="T37" fmla="*/ 117 h 124"/>
                <a:gd name="T38" fmla="*/ 123 w 150"/>
                <a:gd name="T39" fmla="*/ 82 h 124"/>
                <a:gd name="T40" fmla="*/ 131 w 150"/>
                <a:gd name="T41" fmla="*/ 75 h 124"/>
                <a:gd name="T42" fmla="*/ 150 w 150"/>
                <a:gd name="T43" fmla="*/ 62 h 124"/>
                <a:gd name="T44" fmla="*/ 131 w 150"/>
                <a:gd name="T45" fmla="*/ 49 h 124"/>
                <a:gd name="T46" fmla="*/ 123 w 150"/>
                <a:gd name="T47" fmla="*/ 43 h 124"/>
                <a:gd name="T48" fmla="*/ 129 w 150"/>
                <a:gd name="T4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4">
                  <a:moveTo>
                    <a:pt x="129" y="7"/>
                  </a:moveTo>
                  <a:cubicBezTo>
                    <a:pt x="114" y="1"/>
                    <a:pt x="101" y="0"/>
                    <a:pt x="94" y="0"/>
                  </a:cubicBezTo>
                  <a:cubicBezTo>
                    <a:pt x="89" y="0"/>
                    <a:pt x="83" y="4"/>
                    <a:pt x="88" y="9"/>
                  </a:cubicBezTo>
                  <a:cubicBezTo>
                    <a:pt x="91" y="13"/>
                    <a:pt x="97" y="27"/>
                    <a:pt x="75" y="27"/>
                  </a:cubicBezTo>
                  <a:cubicBezTo>
                    <a:pt x="52" y="27"/>
                    <a:pt x="59" y="13"/>
                    <a:pt x="62" y="9"/>
                  </a:cubicBezTo>
                  <a:cubicBezTo>
                    <a:pt x="66" y="4"/>
                    <a:pt x="60" y="0"/>
                    <a:pt x="55" y="0"/>
                  </a:cubicBezTo>
                  <a:cubicBezTo>
                    <a:pt x="49" y="0"/>
                    <a:pt x="35" y="1"/>
                    <a:pt x="20" y="7"/>
                  </a:cubicBezTo>
                  <a:cubicBezTo>
                    <a:pt x="26" y="23"/>
                    <a:pt x="27" y="36"/>
                    <a:pt x="27" y="43"/>
                  </a:cubicBezTo>
                  <a:cubicBezTo>
                    <a:pt x="27" y="47"/>
                    <a:pt x="23" y="53"/>
                    <a:pt x="18" y="49"/>
                  </a:cubicBezTo>
                  <a:cubicBezTo>
                    <a:pt x="14" y="46"/>
                    <a:pt x="0" y="40"/>
                    <a:pt x="0" y="62"/>
                  </a:cubicBezTo>
                  <a:cubicBezTo>
                    <a:pt x="0" y="85"/>
                    <a:pt x="14" y="78"/>
                    <a:pt x="18" y="75"/>
                  </a:cubicBezTo>
                  <a:cubicBezTo>
                    <a:pt x="23" y="71"/>
                    <a:pt x="27" y="77"/>
                    <a:pt x="27" y="82"/>
                  </a:cubicBezTo>
                  <a:cubicBezTo>
                    <a:pt x="27" y="88"/>
                    <a:pt x="26" y="102"/>
                    <a:pt x="20" y="117"/>
                  </a:cubicBezTo>
                  <a:cubicBezTo>
                    <a:pt x="35" y="123"/>
                    <a:pt x="49" y="124"/>
                    <a:pt x="55" y="124"/>
                  </a:cubicBezTo>
                  <a:cubicBezTo>
                    <a:pt x="60" y="124"/>
                    <a:pt x="66" y="120"/>
                    <a:pt x="62" y="115"/>
                  </a:cubicBezTo>
                  <a:cubicBezTo>
                    <a:pt x="59" y="111"/>
                    <a:pt x="52" y="97"/>
                    <a:pt x="75" y="97"/>
                  </a:cubicBezTo>
                  <a:cubicBezTo>
                    <a:pt x="97" y="97"/>
                    <a:pt x="91" y="111"/>
                    <a:pt x="88" y="115"/>
                  </a:cubicBezTo>
                  <a:cubicBezTo>
                    <a:pt x="83" y="120"/>
                    <a:pt x="89" y="124"/>
                    <a:pt x="94" y="124"/>
                  </a:cubicBezTo>
                  <a:cubicBezTo>
                    <a:pt x="101" y="124"/>
                    <a:pt x="114" y="123"/>
                    <a:pt x="129" y="117"/>
                  </a:cubicBezTo>
                  <a:cubicBezTo>
                    <a:pt x="123" y="102"/>
                    <a:pt x="123" y="88"/>
                    <a:pt x="123" y="82"/>
                  </a:cubicBezTo>
                  <a:cubicBezTo>
                    <a:pt x="123" y="77"/>
                    <a:pt x="126" y="71"/>
                    <a:pt x="131" y="75"/>
                  </a:cubicBezTo>
                  <a:cubicBezTo>
                    <a:pt x="135" y="78"/>
                    <a:pt x="150" y="85"/>
                    <a:pt x="150" y="62"/>
                  </a:cubicBezTo>
                  <a:cubicBezTo>
                    <a:pt x="150" y="40"/>
                    <a:pt x="135" y="46"/>
                    <a:pt x="131" y="49"/>
                  </a:cubicBezTo>
                  <a:cubicBezTo>
                    <a:pt x="126" y="53"/>
                    <a:pt x="123" y="47"/>
                    <a:pt x="123" y="43"/>
                  </a:cubicBezTo>
                  <a:cubicBezTo>
                    <a:pt x="123" y="36"/>
                    <a:pt x="123" y="23"/>
                    <a:pt x="129"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U</a:t>
              </a:r>
            </a:p>
          </p:txBody>
        </p:sp>
        <p:sp>
          <p:nvSpPr>
            <p:cNvPr id="111" name="Freeform 30"/>
            <p:cNvSpPr>
              <a:spLocks/>
            </p:cNvSpPr>
            <p:nvPr/>
          </p:nvSpPr>
          <p:spPr bwMode="auto">
            <a:xfrm>
              <a:off x="1825"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8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8 w 123"/>
                <a:gd name="T41" fmla="*/ 131 h 149"/>
                <a:gd name="T42" fmla="*/ 61 w 123"/>
                <a:gd name="T43" fmla="*/ 149 h 149"/>
                <a:gd name="T44" fmla="*/ 74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2" y="114"/>
                    <a:pt x="123" y="101"/>
                    <a:pt x="123" y="94"/>
                  </a:cubicBezTo>
                  <a:cubicBezTo>
                    <a:pt x="123" y="89"/>
                    <a:pt x="119" y="83"/>
                    <a:pt x="114" y="87"/>
                  </a:cubicBezTo>
                  <a:cubicBezTo>
                    <a:pt x="110" y="91"/>
                    <a:pt x="96" y="97"/>
                    <a:pt x="96" y="74"/>
                  </a:cubicBezTo>
                  <a:cubicBezTo>
                    <a:pt x="96" y="52"/>
                    <a:pt x="110" y="58"/>
                    <a:pt x="114" y="61"/>
                  </a:cubicBezTo>
                  <a:cubicBezTo>
                    <a:pt x="119" y="66"/>
                    <a:pt x="123" y="60"/>
                    <a:pt x="123" y="55"/>
                  </a:cubicBezTo>
                  <a:cubicBezTo>
                    <a:pt x="123" y="48"/>
                    <a:pt x="122" y="35"/>
                    <a:pt x="116" y="20"/>
                  </a:cubicBezTo>
                  <a:cubicBezTo>
                    <a:pt x="101" y="26"/>
                    <a:pt x="88" y="27"/>
                    <a:pt x="81" y="27"/>
                  </a:cubicBezTo>
                  <a:cubicBezTo>
                    <a:pt x="76" y="27"/>
                    <a:pt x="70" y="23"/>
                    <a:pt x="74" y="18"/>
                  </a:cubicBezTo>
                  <a:cubicBezTo>
                    <a:pt x="77" y="14"/>
                    <a:pt x="84" y="0"/>
                    <a:pt x="61" y="0"/>
                  </a:cubicBezTo>
                  <a:cubicBezTo>
                    <a:pt x="39" y="0"/>
                    <a:pt x="45" y="14"/>
                    <a:pt x="48" y="18"/>
                  </a:cubicBezTo>
                  <a:cubicBezTo>
                    <a:pt x="53" y="23"/>
                    <a:pt x="47" y="27"/>
                    <a:pt x="42" y="27"/>
                  </a:cubicBezTo>
                  <a:cubicBezTo>
                    <a:pt x="35" y="27"/>
                    <a:pt x="22" y="26"/>
                    <a:pt x="7" y="20"/>
                  </a:cubicBezTo>
                  <a:cubicBezTo>
                    <a:pt x="0" y="35"/>
                    <a:pt x="0" y="48"/>
                    <a:pt x="0" y="55"/>
                  </a:cubicBezTo>
                  <a:cubicBezTo>
                    <a:pt x="0" y="60"/>
                    <a:pt x="3" y="66"/>
                    <a:pt x="9" y="61"/>
                  </a:cubicBezTo>
                  <a:cubicBezTo>
                    <a:pt x="13" y="58"/>
                    <a:pt x="27" y="52"/>
                    <a:pt x="27" y="74"/>
                  </a:cubicBezTo>
                  <a:cubicBezTo>
                    <a:pt x="27" y="97"/>
                    <a:pt x="13" y="91"/>
                    <a:pt x="9" y="87"/>
                  </a:cubicBezTo>
                  <a:cubicBezTo>
                    <a:pt x="3" y="83"/>
                    <a:pt x="0" y="89"/>
                    <a:pt x="0" y="94"/>
                  </a:cubicBezTo>
                  <a:cubicBezTo>
                    <a:pt x="0" y="101"/>
                    <a:pt x="0" y="114"/>
                    <a:pt x="7" y="129"/>
                  </a:cubicBezTo>
                  <a:cubicBezTo>
                    <a:pt x="22" y="123"/>
                    <a:pt x="35" y="122"/>
                    <a:pt x="42" y="122"/>
                  </a:cubicBezTo>
                  <a:cubicBezTo>
                    <a:pt x="47" y="122"/>
                    <a:pt x="53" y="126"/>
                    <a:pt x="48" y="131"/>
                  </a:cubicBezTo>
                  <a:cubicBezTo>
                    <a:pt x="45" y="135"/>
                    <a:pt x="39" y="149"/>
                    <a:pt x="61" y="149"/>
                  </a:cubicBezTo>
                  <a:cubicBezTo>
                    <a:pt x="84" y="149"/>
                    <a:pt x="77" y="135"/>
                    <a:pt x="74" y="131"/>
                  </a:cubicBezTo>
                  <a:cubicBezTo>
                    <a:pt x="70" y="126"/>
                    <a:pt x="76" y="122"/>
                    <a:pt x="81" y="122"/>
                  </a:cubicBezTo>
                  <a:cubicBezTo>
                    <a:pt x="88" y="122"/>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I</a:t>
              </a:r>
            </a:p>
          </p:txBody>
        </p:sp>
        <p:sp>
          <p:nvSpPr>
            <p:cNvPr id="112" name="Freeform 31"/>
            <p:cNvSpPr>
              <a:spLocks/>
            </p:cNvSpPr>
            <p:nvPr/>
          </p:nvSpPr>
          <p:spPr bwMode="auto">
            <a:xfrm>
              <a:off x="1534"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5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5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7" y="27"/>
                    <a:pt x="75" y="27"/>
                  </a:cubicBezTo>
                  <a:cubicBezTo>
                    <a:pt x="53" y="27"/>
                    <a:pt x="59" y="13"/>
                    <a:pt x="62" y="9"/>
                  </a:cubicBezTo>
                  <a:cubicBezTo>
                    <a:pt x="66" y="3"/>
                    <a:pt x="60" y="0"/>
                    <a:pt x="55" y="0"/>
                  </a:cubicBezTo>
                  <a:cubicBezTo>
                    <a:pt x="49" y="0"/>
                    <a:pt x="35" y="0"/>
                    <a:pt x="20" y="7"/>
                  </a:cubicBezTo>
                  <a:cubicBezTo>
                    <a:pt x="26" y="22"/>
                    <a:pt x="27" y="35"/>
                    <a:pt x="27" y="42"/>
                  </a:cubicBezTo>
                  <a:cubicBezTo>
                    <a:pt x="27" y="47"/>
                    <a:pt x="23" y="53"/>
                    <a:pt x="18" y="48"/>
                  </a:cubicBezTo>
                  <a:cubicBezTo>
                    <a:pt x="14" y="45"/>
                    <a:pt x="0" y="39"/>
                    <a:pt x="0" y="61"/>
                  </a:cubicBezTo>
                  <a:cubicBezTo>
                    <a:pt x="0" y="84"/>
                    <a:pt x="14" y="78"/>
                    <a:pt x="18" y="74"/>
                  </a:cubicBezTo>
                  <a:cubicBezTo>
                    <a:pt x="23" y="70"/>
                    <a:pt x="27" y="76"/>
                    <a:pt x="27" y="81"/>
                  </a:cubicBezTo>
                  <a:cubicBezTo>
                    <a:pt x="27" y="88"/>
                    <a:pt x="26" y="101"/>
                    <a:pt x="20" y="116"/>
                  </a:cubicBezTo>
                  <a:cubicBezTo>
                    <a:pt x="35" y="123"/>
                    <a:pt x="49" y="123"/>
                    <a:pt x="55" y="123"/>
                  </a:cubicBezTo>
                  <a:cubicBezTo>
                    <a:pt x="60" y="123"/>
                    <a:pt x="66" y="119"/>
                    <a:pt x="62" y="114"/>
                  </a:cubicBezTo>
                  <a:cubicBezTo>
                    <a:pt x="59" y="110"/>
                    <a:pt x="53" y="96"/>
                    <a:pt x="75" y="96"/>
                  </a:cubicBezTo>
                  <a:cubicBezTo>
                    <a:pt x="97" y="96"/>
                    <a:pt x="91" y="110"/>
                    <a:pt x="88" y="114"/>
                  </a:cubicBezTo>
                  <a:cubicBezTo>
                    <a:pt x="84" y="119"/>
                    <a:pt x="90" y="123"/>
                    <a:pt x="95" y="123"/>
                  </a:cubicBezTo>
                  <a:cubicBezTo>
                    <a:pt x="101" y="123"/>
                    <a:pt x="115" y="123"/>
                    <a:pt x="130" y="116"/>
                  </a:cubicBezTo>
                  <a:cubicBezTo>
                    <a:pt x="123"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3"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H</a:t>
              </a:r>
            </a:p>
          </p:txBody>
        </p:sp>
        <p:sp>
          <p:nvSpPr>
            <p:cNvPr id="113" name="Freeform 38"/>
            <p:cNvSpPr>
              <a:spLocks/>
            </p:cNvSpPr>
            <p:nvPr/>
          </p:nvSpPr>
          <p:spPr bwMode="auto">
            <a:xfrm>
              <a:off x="2344"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9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9 w 123"/>
                <a:gd name="T41" fmla="*/ 131 h 149"/>
                <a:gd name="T42" fmla="*/ 61 w 123"/>
                <a:gd name="T43" fmla="*/ 149 h 149"/>
                <a:gd name="T44" fmla="*/ 74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3" y="114"/>
                    <a:pt x="123" y="101"/>
                    <a:pt x="123" y="94"/>
                  </a:cubicBezTo>
                  <a:cubicBezTo>
                    <a:pt x="123" y="89"/>
                    <a:pt x="119" y="83"/>
                    <a:pt x="114" y="87"/>
                  </a:cubicBezTo>
                  <a:cubicBezTo>
                    <a:pt x="110" y="91"/>
                    <a:pt x="96" y="97"/>
                    <a:pt x="96" y="74"/>
                  </a:cubicBezTo>
                  <a:cubicBezTo>
                    <a:pt x="96" y="52"/>
                    <a:pt x="110" y="58"/>
                    <a:pt x="114" y="61"/>
                  </a:cubicBezTo>
                  <a:cubicBezTo>
                    <a:pt x="119" y="66"/>
                    <a:pt x="123" y="60"/>
                    <a:pt x="123" y="55"/>
                  </a:cubicBezTo>
                  <a:cubicBezTo>
                    <a:pt x="123" y="48"/>
                    <a:pt x="123" y="35"/>
                    <a:pt x="116" y="20"/>
                  </a:cubicBezTo>
                  <a:cubicBezTo>
                    <a:pt x="101" y="26"/>
                    <a:pt x="88" y="27"/>
                    <a:pt x="81" y="27"/>
                  </a:cubicBezTo>
                  <a:cubicBezTo>
                    <a:pt x="76" y="27"/>
                    <a:pt x="70" y="23"/>
                    <a:pt x="74" y="18"/>
                  </a:cubicBezTo>
                  <a:cubicBezTo>
                    <a:pt x="78" y="14"/>
                    <a:pt x="84" y="0"/>
                    <a:pt x="61" y="0"/>
                  </a:cubicBezTo>
                  <a:cubicBezTo>
                    <a:pt x="39" y="0"/>
                    <a:pt x="45" y="14"/>
                    <a:pt x="49" y="18"/>
                  </a:cubicBezTo>
                  <a:cubicBezTo>
                    <a:pt x="53" y="23"/>
                    <a:pt x="47" y="27"/>
                    <a:pt x="42" y="27"/>
                  </a:cubicBezTo>
                  <a:cubicBezTo>
                    <a:pt x="35" y="27"/>
                    <a:pt x="22" y="26"/>
                    <a:pt x="7" y="20"/>
                  </a:cubicBezTo>
                  <a:cubicBezTo>
                    <a:pt x="0" y="35"/>
                    <a:pt x="0" y="48"/>
                    <a:pt x="0" y="55"/>
                  </a:cubicBezTo>
                  <a:cubicBezTo>
                    <a:pt x="0" y="60"/>
                    <a:pt x="3" y="66"/>
                    <a:pt x="9" y="61"/>
                  </a:cubicBezTo>
                  <a:cubicBezTo>
                    <a:pt x="13" y="58"/>
                    <a:pt x="27" y="52"/>
                    <a:pt x="27" y="74"/>
                  </a:cubicBezTo>
                  <a:cubicBezTo>
                    <a:pt x="27" y="97"/>
                    <a:pt x="13" y="91"/>
                    <a:pt x="9" y="87"/>
                  </a:cubicBezTo>
                  <a:cubicBezTo>
                    <a:pt x="3" y="83"/>
                    <a:pt x="0" y="89"/>
                    <a:pt x="0" y="94"/>
                  </a:cubicBezTo>
                  <a:cubicBezTo>
                    <a:pt x="0" y="101"/>
                    <a:pt x="0" y="114"/>
                    <a:pt x="7" y="129"/>
                  </a:cubicBezTo>
                  <a:cubicBezTo>
                    <a:pt x="22" y="123"/>
                    <a:pt x="35" y="122"/>
                    <a:pt x="42" y="122"/>
                  </a:cubicBezTo>
                  <a:cubicBezTo>
                    <a:pt x="47" y="122"/>
                    <a:pt x="53" y="126"/>
                    <a:pt x="49" y="131"/>
                  </a:cubicBezTo>
                  <a:cubicBezTo>
                    <a:pt x="45" y="135"/>
                    <a:pt x="39" y="149"/>
                    <a:pt x="61" y="149"/>
                  </a:cubicBezTo>
                  <a:cubicBezTo>
                    <a:pt x="84" y="149"/>
                    <a:pt x="78" y="135"/>
                    <a:pt x="74" y="131"/>
                  </a:cubicBezTo>
                  <a:cubicBezTo>
                    <a:pt x="70" y="126"/>
                    <a:pt x="76" y="122"/>
                    <a:pt x="81" y="122"/>
                  </a:cubicBezTo>
                  <a:cubicBezTo>
                    <a:pt x="88" y="122"/>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L</a:t>
              </a:r>
            </a:p>
          </p:txBody>
        </p:sp>
        <p:sp>
          <p:nvSpPr>
            <p:cNvPr id="114" name="Freeform 39"/>
            <p:cNvSpPr>
              <a:spLocks/>
            </p:cNvSpPr>
            <p:nvPr/>
          </p:nvSpPr>
          <p:spPr bwMode="auto">
            <a:xfrm>
              <a:off x="2053"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5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5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7" y="27"/>
                    <a:pt x="75" y="27"/>
                  </a:cubicBezTo>
                  <a:cubicBezTo>
                    <a:pt x="53" y="27"/>
                    <a:pt x="59" y="13"/>
                    <a:pt x="62" y="9"/>
                  </a:cubicBezTo>
                  <a:cubicBezTo>
                    <a:pt x="66" y="3"/>
                    <a:pt x="60" y="0"/>
                    <a:pt x="55" y="0"/>
                  </a:cubicBezTo>
                  <a:cubicBezTo>
                    <a:pt x="49" y="0"/>
                    <a:pt x="35" y="0"/>
                    <a:pt x="20" y="7"/>
                  </a:cubicBezTo>
                  <a:cubicBezTo>
                    <a:pt x="27" y="22"/>
                    <a:pt x="27" y="35"/>
                    <a:pt x="27" y="42"/>
                  </a:cubicBezTo>
                  <a:cubicBezTo>
                    <a:pt x="27" y="47"/>
                    <a:pt x="24" y="53"/>
                    <a:pt x="18" y="48"/>
                  </a:cubicBezTo>
                  <a:cubicBezTo>
                    <a:pt x="14" y="45"/>
                    <a:pt x="0" y="39"/>
                    <a:pt x="0" y="61"/>
                  </a:cubicBezTo>
                  <a:cubicBezTo>
                    <a:pt x="0" y="84"/>
                    <a:pt x="14" y="78"/>
                    <a:pt x="18" y="74"/>
                  </a:cubicBezTo>
                  <a:cubicBezTo>
                    <a:pt x="24" y="70"/>
                    <a:pt x="27" y="76"/>
                    <a:pt x="27" y="81"/>
                  </a:cubicBezTo>
                  <a:cubicBezTo>
                    <a:pt x="27" y="88"/>
                    <a:pt x="27" y="101"/>
                    <a:pt x="20" y="116"/>
                  </a:cubicBezTo>
                  <a:cubicBezTo>
                    <a:pt x="35" y="123"/>
                    <a:pt x="49" y="123"/>
                    <a:pt x="55" y="123"/>
                  </a:cubicBezTo>
                  <a:cubicBezTo>
                    <a:pt x="60" y="123"/>
                    <a:pt x="66" y="119"/>
                    <a:pt x="62" y="114"/>
                  </a:cubicBezTo>
                  <a:cubicBezTo>
                    <a:pt x="59" y="110"/>
                    <a:pt x="53" y="96"/>
                    <a:pt x="75" y="96"/>
                  </a:cubicBezTo>
                  <a:cubicBezTo>
                    <a:pt x="97"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L</a:t>
              </a:r>
            </a:p>
          </p:txBody>
        </p:sp>
        <p:sp>
          <p:nvSpPr>
            <p:cNvPr id="115" name="Freeform 42"/>
            <p:cNvSpPr>
              <a:spLocks/>
            </p:cNvSpPr>
            <p:nvPr/>
          </p:nvSpPr>
          <p:spPr bwMode="auto">
            <a:xfrm>
              <a:off x="2862" y="1333"/>
              <a:ext cx="291" cy="355"/>
            </a:xfrm>
            <a:custGeom>
              <a:avLst/>
              <a:gdLst>
                <a:gd name="T0" fmla="*/ 116 w 123"/>
                <a:gd name="T1" fmla="*/ 130 h 150"/>
                <a:gd name="T2" fmla="*/ 123 w 123"/>
                <a:gd name="T3" fmla="*/ 95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5 w 123"/>
                <a:gd name="T17" fmla="*/ 18 h 150"/>
                <a:gd name="T18" fmla="*/ 62 w 123"/>
                <a:gd name="T19" fmla="*/ 0 h 150"/>
                <a:gd name="T20" fmla="*/ 49 w 123"/>
                <a:gd name="T21" fmla="*/ 18 h 150"/>
                <a:gd name="T22" fmla="*/ 42 w 123"/>
                <a:gd name="T23" fmla="*/ 27 h 150"/>
                <a:gd name="T24" fmla="*/ 7 w 123"/>
                <a:gd name="T25" fmla="*/ 20 h 150"/>
                <a:gd name="T26" fmla="*/ 0 w 123"/>
                <a:gd name="T27" fmla="*/ 55 h 150"/>
                <a:gd name="T28" fmla="*/ 9 w 123"/>
                <a:gd name="T29" fmla="*/ 62 h 150"/>
                <a:gd name="T30" fmla="*/ 27 w 123"/>
                <a:gd name="T31" fmla="*/ 75 h 150"/>
                <a:gd name="T32" fmla="*/ 9 w 123"/>
                <a:gd name="T33" fmla="*/ 88 h 150"/>
                <a:gd name="T34" fmla="*/ 0 w 123"/>
                <a:gd name="T35" fmla="*/ 95 h 150"/>
                <a:gd name="T36" fmla="*/ 7 w 123"/>
                <a:gd name="T37" fmla="*/ 130 h 150"/>
                <a:gd name="T38" fmla="*/ 42 w 123"/>
                <a:gd name="T39" fmla="*/ 123 h 150"/>
                <a:gd name="T40" fmla="*/ 49 w 123"/>
                <a:gd name="T41" fmla="*/ 132 h 150"/>
                <a:gd name="T42" fmla="*/ 62 w 123"/>
                <a:gd name="T43" fmla="*/ 150 h 150"/>
                <a:gd name="T44" fmla="*/ 75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3" y="115"/>
                    <a:pt x="123" y="101"/>
                    <a:pt x="123" y="95"/>
                  </a:cubicBezTo>
                  <a:cubicBezTo>
                    <a:pt x="123" y="90"/>
                    <a:pt x="120" y="84"/>
                    <a:pt x="114" y="88"/>
                  </a:cubicBezTo>
                  <a:cubicBezTo>
                    <a:pt x="110" y="91"/>
                    <a:pt x="96" y="97"/>
                    <a:pt x="96" y="75"/>
                  </a:cubicBezTo>
                  <a:cubicBezTo>
                    <a:pt x="96" y="53"/>
                    <a:pt x="110" y="59"/>
                    <a:pt x="114" y="62"/>
                  </a:cubicBezTo>
                  <a:cubicBezTo>
                    <a:pt x="120" y="66"/>
                    <a:pt x="123" y="60"/>
                    <a:pt x="123" y="55"/>
                  </a:cubicBezTo>
                  <a:cubicBezTo>
                    <a:pt x="123" y="49"/>
                    <a:pt x="123" y="35"/>
                    <a:pt x="116" y="20"/>
                  </a:cubicBezTo>
                  <a:cubicBezTo>
                    <a:pt x="101" y="26"/>
                    <a:pt x="88" y="27"/>
                    <a:pt x="81" y="27"/>
                  </a:cubicBezTo>
                  <a:cubicBezTo>
                    <a:pt x="76" y="27"/>
                    <a:pt x="70" y="23"/>
                    <a:pt x="75" y="18"/>
                  </a:cubicBezTo>
                  <a:cubicBezTo>
                    <a:pt x="78" y="14"/>
                    <a:pt x="84" y="0"/>
                    <a:pt x="62" y="0"/>
                  </a:cubicBezTo>
                  <a:cubicBezTo>
                    <a:pt x="39" y="0"/>
                    <a:pt x="46" y="14"/>
                    <a:pt x="49" y="18"/>
                  </a:cubicBezTo>
                  <a:cubicBezTo>
                    <a:pt x="53" y="23"/>
                    <a:pt x="47" y="27"/>
                    <a:pt x="42" y="27"/>
                  </a:cubicBezTo>
                  <a:cubicBezTo>
                    <a:pt x="35" y="27"/>
                    <a:pt x="22" y="26"/>
                    <a:pt x="7" y="20"/>
                  </a:cubicBezTo>
                  <a:cubicBezTo>
                    <a:pt x="0" y="35"/>
                    <a:pt x="0" y="49"/>
                    <a:pt x="0" y="55"/>
                  </a:cubicBezTo>
                  <a:cubicBezTo>
                    <a:pt x="0" y="60"/>
                    <a:pt x="4" y="66"/>
                    <a:pt x="9" y="62"/>
                  </a:cubicBezTo>
                  <a:cubicBezTo>
                    <a:pt x="13" y="59"/>
                    <a:pt x="27" y="53"/>
                    <a:pt x="27" y="75"/>
                  </a:cubicBezTo>
                  <a:cubicBezTo>
                    <a:pt x="27" y="97"/>
                    <a:pt x="13" y="91"/>
                    <a:pt x="9" y="88"/>
                  </a:cubicBezTo>
                  <a:cubicBezTo>
                    <a:pt x="4" y="84"/>
                    <a:pt x="0" y="90"/>
                    <a:pt x="0" y="95"/>
                  </a:cubicBezTo>
                  <a:cubicBezTo>
                    <a:pt x="0" y="101"/>
                    <a:pt x="0" y="115"/>
                    <a:pt x="7" y="130"/>
                  </a:cubicBezTo>
                  <a:cubicBezTo>
                    <a:pt x="22" y="123"/>
                    <a:pt x="35" y="123"/>
                    <a:pt x="42" y="123"/>
                  </a:cubicBezTo>
                  <a:cubicBezTo>
                    <a:pt x="47" y="123"/>
                    <a:pt x="53" y="126"/>
                    <a:pt x="49" y="132"/>
                  </a:cubicBezTo>
                  <a:cubicBezTo>
                    <a:pt x="46" y="136"/>
                    <a:pt x="39" y="150"/>
                    <a:pt x="62" y="150"/>
                  </a:cubicBezTo>
                  <a:cubicBezTo>
                    <a:pt x="84" y="150"/>
                    <a:pt x="78" y="136"/>
                    <a:pt x="75" y="132"/>
                  </a:cubicBezTo>
                  <a:cubicBezTo>
                    <a:pt x="70" y="126"/>
                    <a:pt x="76" y="123"/>
                    <a:pt x="81" y="123"/>
                  </a:cubicBezTo>
                  <a:cubicBezTo>
                    <a:pt x="88" y="123"/>
                    <a:pt x="101" y="123"/>
                    <a:pt x="116" y="130"/>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T</a:t>
              </a:r>
            </a:p>
          </p:txBody>
        </p:sp>
        <p:sp>
          <p:nvSpPr>
            <p:cNvPr id="116" name="Freeform 48"/>
            <p:cNvSpPr>
              <a:spLocks/>
            </p:cNvSpPr>
            <p:nvPr/>
          </p:nvSpPr>
          <p:spPr bwMode="auto">
            <a:xfrm>
              <a:off x="2831" y="1624"/>
              <a:ext cx="353" cy="291"/>
            </a:xfrm>
            <a:custGeom>
              <a:avLst/>
              <a:gdLst>
                <a:gd name="T0" fmla="*/ 129 w 149"/>
                <a:gd name="T1" fmla="*/ 7 h 123"/>
                <a:gd name="T2" fmla="*/ 94 w 149"/>
                <a:gd name="T3" fmla="*/ 0 h 123"/>
                <a:gd name="T4" fmla="*/ 88 w 149"/>
                <a:gd name="T5" fmla="*/ 9 h 123"/>
                <a:gd name="T6" fmla="*/ 75 w 149"/>
                <a:gd name="T7" fmla="*/ 27 h 123"/>
                <a:gd name="T8" fmla="*/ 62 w 149"/>
                <a:gd name="T9" fmla="*/ 9 h 123"/>
                <a:gd name="T10" fmla="*/ 55 w 149"/>
                <a:gd name="T11" fmla="*/ 0 h 123"/>
                <a:gd name="T12" fmla="*/ 20 w 149"/>
                <a:gd name="T13" fmla="*/ 7 h 123"/>
                <a:gd name="T14" fmla="*/ 27 w 149"/>
                <a:gd name="T15" fmla="*/ 42 h 123"/>
                <a:gd name="T16" fmla="*/ 18 w 149"/>
                <a:gd name="T17" fmla="*/ 49 h 123"/>
                <a:gd name="T18" fmla="*/ 0 w 149"/>
                <a:gd name="T19" fmla="*/ 62 h 123"/>
                <a:gd name="T20" fmla="*/ 18 w 149"/>
                <a:gd name="T21" fmla="*/ 75 h 123"/>
                <a:gd name="T22" fmla="*/ 27 w 149"/>
                <a:gd name="T23" fmla="*/ 81 h 123"/>
                <a:gd name="T24" fmla="*/ 20 w 149"/>
                <a:gd name="T25" fmla="*/ 116 h 123"/>
                <a:gd name="T26" fmla="*/ 55 w 149"/>
                <a:gd name="T27" fmla="*/ 123 h 123"/>
                <a:gd name="T28" fmla="*/ 62 w 149"/>
                <a:gd name="T29" fmla="*/ 114 h 123"/>
                <a:gd name="T30" fmla="*/ 75 w 149"/>
                <a:gd name="T31" fmla="*/ 96 h 123"/>
                <a:gd name="T32" fmla="*/ 88 w 149"/>
                <a:gd name="T33" fmla="*/ 114 h 123"/>
                <a:gd name="T34" fmla="*/ 94 w 149"/>
                <a:gd name="T35" fmla="*/ 123 h 123"/>
                <a:gd name="T36" fmla="*/ 129 w 149"/>
                <a:gd name="T37" fmla="*/ 116 h 123"/>
                <a:gd name="T38" fmla="*/ 122 w 149"/>
                <a:gd name="T39" fmla="*/ 81 h 123"/>
                <a:gd name="T40" fmla="*/ 131 w 149"/>
                <a:gd name="T41" fmla="*/ 75 h 123"/>
                <a:gd name="T42" fmla="*/ 149 w 149"/>
                <a:gd name="T43" fmla="*/ 62 h 123"/>
                <a:gd name="T44" fmla="*/ 131 w 149"/>
                <a:gd name="T45" fmla="*/ 49 h 123"/>
                <a:gd name="T46" fmla="*/ 122 w 149"/>
                <a:gd name="T47" fmla="*/ 42 h 123"/>
                <a:gd name="T48" fmla="*/ 129 w 149"/>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3">
                  <a:moveTo>
                    <a:pt x="129" y="7"/>
                  </a:moveTo>
                  <a:cubicBezTo>
                    <a:pt x="114" y="1"/>
                    <a:pt x="101" y="0"/>
                    <a:pt x="94" y="0"/>
                  </a:cubicBezTo>
                  <a:cubicBezTo>
                    <a:pt x="89" y="0"/>
                    <a:pt x="83" y="4"/>
                    <a:pt x="88" y="9"/>
                  </a:cubicBezTo>
                  <a:cubicBezTo>
                    <a:pt x="91" y="13"/>
                    <a:pt x="97" y="27"/>
                    <a:pt x="75" y="27"/>
                  </a:cubicBezTo>
                  <a:cubicBezTo>
                    <a:pt x="52" y="27"/>
                    <a:pt x="59" y="13"/>
                    <a:pt x="62" y="9"/>
                  </a:cubicBezTo>
                  <a:cubicBezTo>
                    <a:pt x="66" y="4"/>
                    <a:pt x="60" y="0"/>
                    <a:pt x="55" y="0"/>
                  </a:cubicBezTo>
                  <a:cubicBezTo>
                    <a:pt x="48" y="0"/>
                    <a:pt x="35" y="1"/>
                    <a:pt x="20" y="7"/>
                  </a:cubicBezTo>
                  <a:cubicBezTo>
                    <a:pt x="26" y="22"/>
                    <a:pt x="27" y="36"/>
                    <a:pt x="27" y="42"/>
                  </a:cubicBezTo>
                  <a:cubicBezTo>
                    <a:pt x="27" y="47"/>
                    <a:pt x="23" y="53"/>
                    <a:pt x="18" y="49"/>
                  </a:cubicBezTo>
                  <a:cubicBezTo>
                    <a:pt x="14" y="46"/>
                    <a:pt x="0" y="39"/>
                    <a:pt x="0" y="62"/>
                  </a:cubicBezTo>
                  <a:cubicBezTo>
                    <a:pt x="0" y="84"/>
                    <a:pt x="14" y="78"/>
                    <a:pt x="18" y="75"/>
                  </a:cubicBezTo>
                  <a:cubicBezTo>
                    <a:pt x="23" y="70"/>
                    <a:pt x="27" y="76"/>
                    <a:pt x="27" y="81"/>
                  </a:cubicBezTo>
                  <a:cubicBezTo>
                    <a:pt x="27" y="88"/>
                    <a:pt x="26" y="101"/>
                    <a:pt x="20" y="116"/>
                  </a:cubicBezTo>
                  <a:cubicBezTo>
                    <a:pt x="35" y="123"/>
                    <a:pt x="48" y="123"/>
                    <a:pt x="55" y="123"/>
                  </a:cubicBezTo>
                  <a:cubicBezTo>
                    <a:pt x="60" y="123"/>
                    <a:pt x="66" y="120"/>
                    <a:pt x="62" y="114"/>
                  </a:cubicBezTo>
                  <a:cubicBezTo>
                    <a:pt x="59" y="111"/>
                    <a:pt x="52" y="96"/>
                    <a:pt x="75" y="96"/>
                  </a:cubicBezTo>
                  <a:cubicBezTo>
                    <a:pt x="97" y="96"/>
                    <a:pt x="91" y="111"/>
                    <a:pt x="88" y="114"/>
                  </a:cubicBezTo>
                  <a:cubicBezTo>
                    <a:pt x="83" y="120"/>
                    <a:pt x="89" y="123"/>
                    <a:pt x="94" y="123"/>
                  </a:cubicBezTo>
                  <a:cubicBezTo>
                    <a:pt x="101" y="123"/>
                    <a:pt x="114" y="123"/>
                    <a:pt x="129" y="116"/>
                  </a:cubicBezTo>
                  <a:cubicBezTo>
                    <a:pt x="123" y="101"/>
                    <a:pt x="122" y="88"/>
                    <a:pt x="122" y="81"/>
                  </a:cubicBezTo>
                  <a:cubicBezTo>
                    <a:pt x="122" y="76"/>
                    <a:pt x="126" y="70"/>
                    <a:pt x="131" y="75"/>
                  </a:cubicBezTo>
                  <a:cubicBezTo>
                    <a:pt x="135" y="78"/>
                    <a:pt x="149" y="84"/>
                    <a:pt x="149" y="62"/>
                  </a:cubicBezTo>
                  <a:cubicBezTo>
                    <a:pt x="149" y="39"/>
                    <a:pt x="135" y="46"/>
                    <a:pt x="131" y="49"/>
                  </a:cubicBezTo>
                  <a:cubicBezTo>
                    <a:pt x="126" y="53"/>
                    <a:pt x="122" y="47"/>
                    <a:pt x="122" y="42"/>
                  </a:cubicBezTo>
                  <a:cubicBezTo>
                    <a:pt x="122" y="36"/>
                    <a:pt x="123" y="22"/>
                    <a:pt x="129"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U</a:t>
              </a:r>
            </a:p>
          </p:txBody>
        </p:sp>
        <p:sp>
          <p:nvSpPr>
            <p:cNvPr id="117" name="Freeform 54"/>
            <p:cNvSpPr>
              <a:spLocks/>
            </p:cNvSpPr>
            <p:nvPr/>
          </p:nvSpPr>
          <p:spPr bwMode="auto">
            <a:xfrm>
              <a:off x="2862"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5 w 123"/>
                <a:gd name="T17" fmla="*/ 18 h 149"/>
                <a:gd name="T18" fmla="*/ 62 w 123"/>
                <a:gd name="T19" fmla="*/ 0 h 149"/>
                <a:gd name="T20" fmla="*/ 49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9 w 123"/>
                <a:gd name="T41" fmla="*/ 131 h 149"/>
                <a:gd name="T42" fmla="*/ 62 w 123"/>
                <a:gd name="T43" fmla="*/ 149 h 149"/>
                <a:gd name="T44" fmla="*/ 75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3" y="114"/>
                    <a:pt x="123" y="101"/>
                    <a:pt x="123" y="94"/>
                  </a:cubicBezTo>
                  <a:cubicBezTo>
                    <a:pt x="123" y="89"/>
                    <a:pt x="120" y="83"/>
                    <a:pt x="114" y="87"/>
                  </a:cubicBezTo>
                  <a:cubicBezTo>
                    <a:pt x="110" y="91"/>
                    <a:pt x="96" y="97"/>
                    <a:pt x="96" y="74"/>
                  </a:cubicBezTo>
                  <a:cubicBezTo>
                    <a:pt x="96" y="52"/>
                    <a:pt x="110" y="58"/>
                    <a:pt x="114" y="61"/>
                  </a:cubicBezTo>
                  <a:cubicBezTo>
                    <a:pt x="120" y="66"/>
                    <a:pt x="123" y="60"/>
                    <a:pt x="123" y="55"/>
                  </a:cubicBezTo>
                  <a:cubicBezTo>
                    <a:pt x="123" y="48"/>
                    <a:pt x="123" y="35"/>
                    <a:pt x="116" y="20"/>
                  </a:cubicBezTo>
                  <a:cubicBezTo>
                    <a:pt x="101" y="26"/>
                    <a:pt x="88" y="27"/>
                    <a:pt x="81" y="27"/>
                  </a:cubicBezTo>
                  <a:cubicBezTo>
                    <a:pt x="76" y="27"/>
                    <a:pt x="70" y="23"/>
                    <a:pt x="75" y="18"/>
                  </a:cubicBezTo>
                  <a:cubicBezTo>
                    <a:pt x="78" y="14"/>
                    <a:pt x="84" y="0"/>
                    <a:pt x="62" y="0"/>
                  </a:cubicBezTo>
                  <a:cubicBezTo>
                    <a:pt x="39" y="0"/>
                    <a:pt x="46" y="14"/>
                    <a:pt x="49" y="18"/>
                  </a:cubicBezTo>
                  <a:cubicBezTo>
                    <a:pt x="53" y="23"/>
                    <a:pt x="47" y="27"/>
                    <a:pt x="42" y="27"/>
                  </a:cubicBezTo>
                  <a:cubicBezTo>
                    <a:pt x="36" y="27"/>
                    <a:pt x="22" y="26"/>
                    <a:pt x="7" y="20"/>
                  </a:cubicBezTo>
                  <a:cubicBezTo>
                    <a:pt x="1" y="35"/>
                    <a:pt x="0" y="48"/>
                    <a:pt x="0" y="55"/>
                  </a:cubicBezTo>
                  <a:cubicBezTo>
                    <a:pt x="0" y="60"/>
                    <a:pt x="4" y="66"/>
                    <a:pt x="9" y="61"/>
                  </a:cubicBezTo>
                  <a:cubicBezTo>
                    <a:pt x="13" y="58"/>
                    <a:pt x="27" y="52"/>
                    <a:pt x="27" y="74"/>
                  </a:cubicBezTo>
                  <a:cubicBezTo>
                    <a:pt x="27" y="97"/>
                    <a:pt x="13" y="91"/>
                    <a:pt x="9" y="87"/>
                  </a:cubicBezTo>
                  <a:cubicBezTo>
                    <a:pt x="4" y="83"/>
                    <a:pt x="0" y="89"/>
                    <a:pt x="0" y="94"/>
                  </a:cubicBezTo>
                  <a:cubicBezTo>
                    <a:pt x="0" y="101"/>
                    <a:pt x="1" y="114"/>
                    <a:pt x="7" y="129"/>
                  </a:cubicBezTo>
                  <a:cubicBezTo>
                    <a:pt x="22" y="123"/>
                    <a:pt x="36" y="122"/>
                    <a:pt x="42" y="122"/>
                  </a:cubicBezTo>
                  <a:cubicBezTo>
                    <a:pt x="47" y="122"/>
                    <a:pt x="53" y="126"/>
                    <a:pt x="49" y="131"/>
                  </a:cubicBezTo>
                  <a:cubicBezTo>
                    <a:pt x="46" y="135"/>
                    <a:pt x="39" y="149"/>
                    <a:pt x="62" y="149"/>
                  </a:cubicBezTo>
                  <a:cubicBezTo>
                    <a:pt x="84" y="149"/>
                    <a:pt x="78" y="135"/>
                    <a:pt x="75" y="131"/>
                  </a:cubicBezTo>
                  <a:cubicBezTo>
                    <a:pt x="70" y="126"/>
                    <a:pt x="76" y="122"/>
                    <a:pt x="81" y="122"/>
                  </a:cubicBezTo>
                  <a:cubicBezTo>
                    <a:pt x="88" y="122"/>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R</a:t>
              </a:r>
            </a:p>
          </p:txBody>
        </p:sp>
        <p:sp>
          <p:nvSpPr>
            <p:cNvPr id="118" name="Freeform 55"/>
            <p:cNvSpPr>
              <a:spLocks/>
            </p:cNvSpPr>
            <p:nvPr/>
          </p:nvSpPr>
          <p:spPr bwMode="auto">
            <a:xfrm>
              <a:off x="2571"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8" y="27"/>
                    <a:pt x="75" y="27"/>
                  </a:cubicBezTo>
                  <a:cubicBezTo>
                    <a:pt x="53" y="27"/>
                    <a:pt x="59" y="13"/>
                    <a:pt x="62" y="9"/>
                  </a:cubicBezTo>
                  <a:cubicBezTo>
                    <a:pt x="67" y="3"/>
                    <a:pt x="60" y="0"/>
                    <a:pt x="56" y="0"/>
                  </a:cubicBezTo>
                  <a:cubicBezTo>
                    <a:pt x="49" y="0"/>
                    <a:pt x="36" y="0"/>
                    <a:pt x="20" y="7"/>
                  </a:cubicBezTo>
                  <a:cubicBezTo>
                    <a:pt x="27" y="22"/>
                    <a:pt x="27" y="35"/>
                    <a:pt x="27" y="42"/>
                  </a:cubicBezTo>
                  <a:cubicBezTo>
                    <a:pt x="27" y="47"/>
                    <a:pt x="24" y="53"/>
                    <a:pt x="18" y="48"/>
                  </a:cubicBezTo>
                  <a:cubicBezTo>
                    <a:pt x="15" y="45"/>
                    <a:pt x="0" y="39"/>
                    <a:pt x="0" y="61"/>
                  </a:cubicBezTo>
                  <a:cubicBezTo>
                    <a:pt x="0" y="84"/>
                    <a:pt x="15" y="78"/>
                    <a:pt x="18" y="74"/>
                  </a:cubicBezTo>
                  <a:cubicBezTo>
                    <a:pt x="24" y="70"/>
                    <a:pt x="27" y="76"/>
                    <a:pt x="27" y="81"/>
                  </a:cubicBezTo>
                  <a:cubicBezTo>
                    <a:pt x="27" y="88"/>
                    <a:pt x="27" y="101"/>
                    <a:pt x="20" y="116"/>
                  </a:cubicBezTo>
                  <a:cubicBezTo>
                    <a:pt x="36" y="123"/>
                    <a:pt x="49" y="123"/>
                    <a:pt x="56" y="123"/>
                  </a:cubicBezTo>
                  <a:cubicBezTo>
                    <a:pt x="60" y="123"/>
                    <a:pt x="67" y="119"/>
                    <a:pt x="62" y="114"/>
                  </a:cubicBezTo>
                  <a:cubicBezTo>
                    <a:pt x="59" y="110"/>
                    <a:pt x="53" y="96"/>
                    <a:pt x="75" y="96"/>
                  </a:cubicBezTo>
                  <a:cubicBezTo>
                    <a:pt x="98"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C</a:t>
              </a:r>
            </a:p>
          </p:txBody>
        </p:sp>
        <p:sp>
          <p:nvSpPr>
            <p:cNvPr id="119" name="Freeform 56"/>
            <p:cNvSpPr>
              <a:spLocks/>
            </p:cNvSpPr>
            <p:nvPr/>
          </p:nvSpPr>
          <p:spPr bwMode="auto">
            <a:xfrm>
              <a:off x="3383"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5 w 123"/>
                <a:gd name="T17" fmla="*/ 18 h 149"/>
                <a:gd name="T18" fmla="*/ 62 w 123"/>
                <a:gd name="T19" fmla="*/ 0 h 149"/>
                <a:gd name="T20" fmla="*/ 49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9 w 123"/>
                <a:gd name="T41" fmla="*/ 131 h 149"/>
                <a:gd name="T42" fmla="*/ 62 w 123"/>
                <a:gd name="T43" fmla="*/ 149 h 149"/>
                <a:gd name="T44" fmla="*/ 75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3" y="114"/>
                    <a:pt x="123" y="101"/>
                    <a:pt x="123" y="94"/>
                  </a:cubicBezTo>
                  <a:cubicBezTo>
                    <a:pt x="123" y="89"/>
                    <a:pt x="120" y="83"/>
                    <a:pt x="114" y="87"/>
                  </a:cubicBezTo>
                  <a:cubicBezTo>
                    <a:pt x="110" y="91"/>
                    <a:pt x="96" y="97"/>
                    <a:pt x="96" y="74"/>
                  </a:cubicBezTo>
                  <a:cubicBezTo>
                    <a:pt x="96" y="52"/>
                    <a:pt x="110" y="58"/>
                    <a:pt x="114" y="61"/>
                  </a:cubicBezTo>
                  <a:cubicBezTo>
                    <a:pt x="120" y="66"/>
                    <a:pt x="123" y="60"/>
                    <a:pt x="123" y="55"/>
                  </a:cubicBezTo>
                  <a:cubicBezTo>
                    <a:pt x="123" y="48"/>
                    <a:pt x="123" y="35"/>
                    <a:pt x="116" y="20"/>
                  </a:cubicBezTo>
                  <a:cubicBezTo>
                    <a:pt x="101" y="26"/>
                    <a:pt x="88" y="27"/>
                    <a:pt x="81" y="27"/>
                  </a:cubicBezTo>
                  <a:cubicBezTo>
                    <a:pt x="76" y="27"/>
                    <a:pt x="70" y="23"/>
                    <a:pt x="75" y="18"/>
                  </a:cubicBezTo>
                  <a:cubicBezTo>
                    <a:pt x="78" y="14"/>
                    <a:pt x="84" y="0"/>
                    <a:pt x="62" y="0"/>
                  </a:cubicBezTo>
                  <a:cubicBezTo>
                    <a:pt x="39" y="0"/>
                    <a:pt x="45" y="14"/>
                    <a:pt x="49" y="18"/>
                  </a:cubicBezTo>
                  <a:cubicBezTo>
                    <a:pt x="53" y="23"/>
                    <a:pt x="47" y="27"/>
                    <a:pt x="42" y="27"/>
                  </a:cubicBezTo>
                  <a:cubicBezTo>
                    <a:pt x="35" y="27"/>
                    <a:pt x="22" y="26"/>
                    <a:pt x="7" y="20"/>
                  </a:cubicBezTo>
                  <a:cubicBezTo>
                    <a:pt x="0" y="35"/>
                    <a:pt x="0" y="48"/>
                    <a:pt x="0" y="55"/>
                  </a:cubicBezTo>
                  <a:cubicBezTo>
                    <a:pt x="0" y="60"/>
                    <a:pt x="4" y="66"/>
                    <a:pt x="9" y="61"/>
                  </a:cubicBezTo>
                  <a:cubicBezTo>
                    <a:pt x="13" y="58"/>
                    <a:pt x="27" y="52"/>
                    <a:pt x="27" y="74"/>
                  </a:cubicBezTo>
                  <a:cubicBezTo>
                    <a:pt x="27" y="97"/>
                    <a:pt x="13" y="91"/>
                    <a:pt x="9" y="87"/>
                  </a:cubicBezTo>
                  <a:cubicBezTo>
                    <a:pt x="4" y="83"/>
                    <a:pt x="0" y="89"/>
                    <a:pt x="0" y="94"/>
                  </a:cubicBezTo>
                  <a:cubicBezTo>
                    <a:pt x="0" y="101"/>
                    <a:pt x="0" y="114"/>
                    <a:pt x="7" y="129"/>
                  </a:cubicBezTo>
                  <a:cubicBezTo>
                    <a:pt x="22" y="123"/>
                    <a:pt x="35" y="122"/>
                    <a:pt x="42" y="122"/>
                  </a:cubicBezTo>
                  <a:cubicBezTo>
                    <a:pt x="47" y="122"/>
                    <a:pt x="53" y="126"/>
                    <a:pt x="49" y="131"/>
                  </a:cubicBezTo>
                  <a:cubicBezTo>
                    <a:pt x="45" y="135"/>
                    <a:pt x="39" y="149"/>
                    <a:pt x="62" y="149"/>
                  </a:cubicBezTo>
                  <a:cubicBezTo>
                    <a:pt x="84" y="149"/>
                    <a:pt x="78" y="135"/>
                    <a:pt x="75" y="131"/>
                  </a:cubicBezTo>
                  <a:cubicBezTo>
                    <a:pt x="70" y="126"/>
                    <a:pt x="76" y="122"/>
                    <a:pt x="81" y="122"/>
                  </a:cubicBezTo>
                  <a:cubicBezTo>
                    <a:pt x="88" y="122"/>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S</a:t>
              </a:r>
            </a:p>
          </p:txBody>
        </p:sp>
        <p:sp>
          <p:nvSpPr>
            <p:cNvPr id="120" name="Freeform 57"/>
            <p:cNvSpPr>
              <a:spLocks/>
            </p:cNvSpPr>
            <p:nvPr/>
          </p:nvSpPr>
          <p:spPr bwMode="auto">
            <a:xfrm>
              <a:off x="3092"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8" y="27"/>
                    <a:pt x="75" y="27"/>
                  </a:cubicBezTo>
                  <a:cubicBezTo>
                    <a:pt x="53" y="27"/>
                    <a:pt x="59" y="13"/>
                    <a:pt x="62" y="9"/>
                  </a:cubicBezTo>
                  <a:cubicBezTo>
                    <a:pt x="66" y="3"/>
                    <a:pt x="60" y="0"/>
                    <a:pt x="56" y="0"/>
                  </a:cubicBezTo>
                  <a:cubicBezTo>
                    <a:pt x="49" y="0"/>
                    <a:pt x="36" y="0"/>
                    <a:pt x="20" y="7"/>
                  </a:cubicBezTo>
                  <a:cubicBezTo>
                    <a:pt x="27" y="22"/>
                    <a:pt x="27" y="35"/>
                    <a:pt x="27" y="42"/>
                  </a:cubicBezTo>
                  <a:cubicBezTo>
                    <a:pt x="27" y="47"/>
                    <a:pt x="24" y="53"/>
                    <a:pt x="18" y="48"/>
                  </a:cubicBezTo>
                  <a:cubicBezTo>
                    <a:pt x="14" y="45"/>
                    <a:pt x="0" y="39"/>
                    <a:pt x="0" y="61"/>
                  </a:cubicBezTo>
                  <a:cubicBezTo>
                    <a:pt x="0" y="84"/>
                    <a:pt x="14" y="78"/>
                    <a:pt x="18" y="74"/>
                  </a:cubicBezTo>
                  <a:cubicBezTo>
                    <a:pt x="24" y="70"/>
                    <a:pt x="27" y="76"/>
                    <a:pt x="27" y="81"/>
                  </a:cubicBezTo>
                  <a:cubicBezTo>
                    <a:pt x="27" y="88"/>
                    <a:pt x="27" y="101"/>
                    <a:pt x="20" y="116"/>
                  </a:cubicBezTo>
                  <a:cubicBezTo>
                    <a:pt x="36" y="123"/>
                    <a:pt x="49" y="123"/>
                    <a:pt x="56" y="123"/>
                  </a:cubicBezTo>
                  <a:cubicBezTo>
                    <a:pt x="60" y="123"/>
                    <a:pt x="66" y="119"/>
                    <a:pt x="62" y="114"/>
                  </a:cubicBezTo>
                  <a:cubicBezTo>
                    <a:pt x="59" y="110"/>
                    <a:pt x="53" y="96"/>
                    <a:pt x="75" y="96"/>
                  </a:cubicBezTo>
                  <a:cubicBezTo>
                    <a:pt x="98"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E</a:t>
              </a:r>
            </a:p>
          </p:txBody>
        </p:sp>
        <p:sp>
          <p:nvSpPr>
            <p:cNvPr id="121" name="Freeform 59"/>
            <p:cNvSpPr>
              <a:spLocks/>
            </p:cNvSpPr>
            <p:nvPr/>
          </p:nvSpPr>
          <p:spPr bwMode="auto">
            <a:xfrm>
              <a:off x="3610" y="1884"/>
              <a:ext cx="356"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8" y="27"/>
                    <a:pt x="75" y="27"/>
                  </a:cubicBezTo>
                  <a:cubicBezTo>
                    <a:pt x="53" y="27"/>
                    <a:pt x="59" y="13"/>
                    <a:pt x="62" y="9"/>
                  </a:cubicBezTo>
                  <a:cubicBezTo>
                    <a:pt x="67" y="3"/>
                    <a:pt x="60" y="0"/>
                    <a:pt x="56" y="0"/>
                  </a:cubicBezTo>
                  <a:cubicBezTo>
                    <a:pt x="49" y="0"/>
                    <a:pt x="36" y="0"/>
                    <a:pt x="20" y="7"/>
                  </a:cubicBezTo>
                  <a:cubicBezTo>
                    <a:pt x="27" y="22"/>
                    <a:pt x="27" y="35"/>
                    <a:pt x="27" y="42"/>
                  </a:cubicBezTo>
                  <a:cubicBezTo>
                    <a:pt x="27" y="47"/>
                    <a:pt x="24" y="53"/>
                    <a:pt x="18" y="48"/>
                  </a:cubicBezTo>
                  <a:cubicBezTo>
                    <a:pt x="15" y="45"/>
                    <a:pt x="0" y="39"/>
                    <a:pt x="0" y="61"/>
                  </a:cubicBezTo>
                  <a:cubicBezTo>
                    <a:pt x="0" y="84"/>
                    <a:pt x="15" y="78"/>
                    <a:pt x="18" y="74"/>
                  </a:cubicBezTo>
                  <a:cubicBezTo>
                    <a:pt x="24" y="70"/>
                    <a:pt x="27" y="76"/>
                    <a:pt x="27" y="81"/>
                  </a:cubicBezTo>
                  <a:cubicBezTo>
                    <a:pt x="27" y="88"/>
                    <a:pt x="27" y="101"/>
                    <a:pt x="20" y="116"/>
                  </a:cubicBezTo>
                  <a:cubicBezTo>
                    <a:pt x="36" y="123"/>
                    <a:pt x="49" y="123"/>
                    <a:pt x="56" y="123"/>
                  </a:cubicBezTo>
                  <a:cubicBezTo>
                    <a:pt x="60" y="123"/>
                    <a:pt x="67" y="119"/>
                    <a:pt x="62" y="114"/>
                  </a:cubicBezTo>
                  <a:cubicBezTo>
                    <a:pt x="59" y="110"/>
                    <a:pt x="53" y="96"/>
                    <a:pt x="75" y="96"/>
                  </a:cubicBezTo>
                  <a:cubicBezTo>
                    <a:pt x="98"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T</a:t>
              </a:r>
            </a:p>
          </p:txBody>
        </p:sp>
        <p:sp>
          <p:nvSpPr>
            <p:cNvPr id="122" name="Freeform 60"/>
            <p:cNvSpPr>
              <a:spLocks/>
            </p:cNvSpPr>
            <p:nvPr/>
          </p:nvSpPr>
          <p:spPr bwMode="auto">
            <a:xfrm>
              <a:off x="2831" y="2145"/>
              <a:ext cx="356" cy="291"/>
            </a:xfrm>
            <a:custGeom>
              <a:avLst/>
              <a:gdLst>
                <a:gd name="T0" fmla="*/ 129 w 150"/>
                <a:gd name="T1" fmla="*/ 6 h 123"/>
                <a:gd name="T2" fmla="*/ 94 w 150"/>
                <a:gd name="T3" fmla="*/ 0 h 123"/>
                <a:gd name="T4" fmla="*/ 88 w 150"/>
                <a:gd name="T5" fmla="*/ 8 h 123"/>
                <a:gd name="T6" fmla="*/ 75 w 150"/>
                <a:gd name="T7" fmla="*/ 26 h 123"/>
                <a:gd name="T8" fmla="*/ 62 w 150"/>
                <a:gd name="T9" fmla="*/ 8 h 123"/>
                <a:gd name="T10" fmla="*/ 55 w 150"/>
                <a:gd name="T11" fmla="*/ 0 h 123"/>
                <a:gd name="T12" fmla="*/ 20 w 150"/>
                <a:gd name="T13" fmla="*/ 6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5 w 150"/>
                <a:gd name="T27" fmla="*/ 123 h 123"/>
                <a:gd name="T28" fmla="*/ 62 w 150"/>
                <a:gd name="T29" fmla="*/ 114 h 123"/>
                <a:gd name="T30" fmla="*/ 75 w 150"/>
                <a:gd name="T31" fmla="*/ 96 h 123"/>
                <a:gd name="T32" fmla="*/ 88 w 150"/>
                <a:gd name="T33" fmla="*/ 114 h 123"/>
                <a:gd name="T34" fmla="*/ 94 w 150"/>
                <a:gd name="T35" fmla="*/ 123 h 123"/>
                <a:gd name="T36" fmla="*/ 129 w 150"/>
                <a:gd name="T37" fmla="*/ 116 h 123"/>
                <a:gd name="T38" fmla="*/ 123 w 150"/>
                <a:gd name="T39" fmla="*/ 81 h 123"/>
                <a:gd name="T40" fmla="*/ 131 w 150"/>
                <a:gd name="T41" fmla="*/ 74 h 123"/>
                <a:gd name="T42" fmla="*/ 150 w 150"/>
                <a:gd name="T43" fmla="*/ 61 h 123"/>
                <a:gd name="T44" fmla="*/ 131 w 150"/>
                <a:gd name="T45" fmla="*/ 48 h 123"/>
                <a:gd name="T46" fmla="*/ 123 w 150"/>
                <a:gd name="T47" fmla="*/ 42 h 123"/>
                <a:gd name="T48" fmla="*/ 129 w 150"/>
                <a:gd name="T49"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29" y="6"/>
                  </a:moveTo>
                  <a:cubicBezTo>
                    <a:pt x="114" y="0"/>
                    <a:pt x="101" y="0"/>
                    <a:pt x="94" y="0"/>
                  </a:cubicBezTo>
                  <a:cubicBezTo>
                    <a:pt x="89" y="0"/>
                    <a:pt x="83" y="3"/>
                    <a:pt x="88" y="8"/>
                  </a:cubicBezTo>
                  <a:cubicBezTo>
                    <a:pt x="91" y="12"/>
                    <a:pt x="97" y="26"/>
                    <a:pt x="75" y="26"/>
                  </a:cubicBezTo>
                  <a:cubicBezTo>
                    <a:pt x="52" y="26"/>
                    <a:pt x="59" y="12"/>
                    <a:pt x="62" y="8"/>
                  </a:cubicBezTo>
                  <a:cubicBezTo>
                    <a:pt x="66" y="3"/>
                    <a:pt x="60" y="0"/>
                    <a:pt x="55" y="0"/>
                  </a:cubicBezTo>
                  <a:cubicBezTo>
                    <a:pt x="49" y="0"/>
                    <a:pt x="35" y="0"/>
                    <a:pt x="20" y="6"/>
                  </a:cubicBezTo>
                  <a:cubicBezTo>
                    <a:pt x="26" y="22"/>
                    <a:pt x="27" y="35"/>
                    <a:pt x="27" y="42"/>
                  </a:cubicBezTo>
                  <a:cubicBezTo>
                    <a:pt x="27" y="46"/>
                    <a:pt x="23" y="52"/>
                    <a:pt x="18" y="48"/>
                  </a:cubicBezTo>
                  <a:cubicBezTo>
                    <a:pt x="14" y="45"/>
                    <a:pt x="0" y="39"/>
                    <a:pt x="0" y="61"/>
                  </a:cubicBezTo>
                  <a:cubicBezTo>
                    <a:pt x="0" y="84"/>
                    <a:pt x="14" y="77"/>
                    <a:pt x="18" y="74"/>
                  </a:cubicBezTo>
                  <a:cubicBezTo>
                    <a:pt x="23" y="70"/>
                    <a:pt x="27" y="76"/>
                    <a:pt x="27" y="81"/>
                  </a:cubicBezTo>
                  <a:cubicBezTo>
                    <a:pt x="27" y="87"/>
                    <a:pt x="26" y="101"/>
                    <a:pt x="20" y="116"/>
                  </a:cubicBezTo>
                  <a:cubicBezTo>
                    <a:pt x="35" y="122"/>
                    <a:pt x="49" y="123"/>
                    <a:pt x="55" y="123"/>
                  </a:cubicBezTo>
                  <a:cubicBezTo>
                    <a:pt x="60" y="123"/>
                    <a:pt x="66" y="119"/>
                    <a:pt x="62" y="114"/>
                  </a:cubicBezTo>
                  <a:cubicBezTo>
                    <a:pt x="59" y="110"/>
                    <a:pt x="52" y="96"/>
                    <a:pt x="75" y="96"/>
                  </a:cubicBezTo>
                  <a:cubicBezTo>
                    <a:pt x="97" y="96"/>
                    <a:pt x="91" y="110"/>
                    <a:pt x="88" y="114"/>
                  </a:cubicBezTo>
                  <a:cubicBezTo>
                    <a:pt x="83" y="119"/>
                    <a:pt x="89" y="123"/>
                    <a:pt x="94" y="123"/>
                  </a:cubicBezTo>
                  <a:cubicBezTo>
                    <a:pt x="101" y="123"/>
                    <a:pt x="114" y="122"/>
                    <a:pt x="129" y="116"/>
                  </a:cubicBezTo>
                  <a:cubicBezTo>
                    <a:pt x="123" y="101"/>
                    <a:pt x="123" y="87"/>
                    <a:pt x="123" y="81"/>
                  </a:cubicBezTo>
                  <a:cubicBezTo>
                    <a:pt x="123" y="76"/>
                    <a:pt x="126" y="70"/>
                    <a:pt x="131" y="74"/>
                  </a:cubicBezTo>
                  <a:cubicBezTo>
                    <a:pt x="135" y="77"/>
                    <a:pt x="150" y="84"/>
                    <a:pt x="150" y="61"/>
                  </a:cubicBezTo>
                  <a:cubicBezTo>
                    <a:pt x="150" y="39"/>
                    <a:pt x="135" y="45"/>
                    <a:pt x="131" y="48"/>
                  </a:cubicBezTo>
                  <a:cubicBezTo>
                    <a:pt x="126" y="52"/>
                    <a:pt x="123" y="46"/>
                    <a:pt x="123" y="42"/>
                  </a:cubicBezTo>
                  <a:cubicBezTo>
                    <a:pt x="123" y="35"/>
                    <a:pt x="123" y="22"/>
                    <a:pt x="129" y="6"/>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E</a:t>
              </a:r>
            </a:p>
          </p:txBody>
        </p:sp>
        <p:sp>
          <p:nvSpPr>
            <p:cNvPr id="123" name="Freeform 82"/>
            <p:cNvSpPr>
              <a:spLocks/>
            </p:cNvSpPr>
            <p:nvPr/>
          </p:nvSpPr>
          <p:spPr bwMode="auto">
            <a:xfrm>
              <a:off x="2862" y="2372"/>
              <a:ext cx="291" cy="355"/>
            </a:xfrm>
            <a:custGeom>
              <a:avLst/>
              <a:gdLst>
                <a:gd name="T0" fmla="*/ 116 w 123"/>
                <a:gd name="T1" fmla="*/ 130 h 150"/>
                <a:gd name="T2" fmla="*/ 123 w 123"/>
                <a:gd name="T3" fmla="*/ 94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5 w 123"/>
                <a:gd name="T17" fmla="*/ 18 h 150"/>
                <a:gd name="T18" fmla="*/ 62 w 123"/>
                <a:gd name="T19" fmla="*/ 0 h 150"/>
                <a:gd name="T20" fmla="*/ 49 w 123"/>
                <a:gd name="T21" fmla="*/ 18 h 150"/>
                <a:gd name="T22" fmla="*/ 42 w 123"/>
                <a:gd name="T23" fmla="*/ 27 h 150"/>
                <a:gd name="T24" fmla="*/ 7 w 123"/>
                <a:gd name="T25" fmla="*/ 20 h 150"/>
                <a:gd name="T26" fmla="*/ 0 w 123"/>
                <a:gd name="T27" fmla="*/ 55 h 150"/>
                <a:gd name="T28" fmla="*/ 9 w 123"/>
                <a:gd name="T29" fmla="*/ 62 h 150"/>
                <a:gd name="T30" fmla="*/ 27 w 123"/>
                <a:gd name="T31" fmla="*/ 75 h 150"/>
                <a:gd name="T32" fmla="*/ 9 w 123"/>
                <a:gd name="T33" fmla="*/ 88 h 150"/>
                <a:gd name="T34" fmla="*/ 0 w 123"/>
                <a:gd name="T35" fmla="*/ 94 h 150"/>
                <a:gd name="T36" fmla="*/ 7 w 123"/>
                <a:gd name="T37" fmla="*/ 130 h 150"/>
                <a:gd name="T38" fmla="*/ 42 w 123"/>
                <a:gd name="T39" fmla="*/ 123 h 150"/>
                <a:gd name="T40" fmla="*/ 49 w 123"/>
                <a:gd name="T41" fmla="*/ 132 h 150"/>
                <a:gd name="T42" fmla="*/ 62 w 123"/>
                <a:gd name="T43" fmla="*/ 150 h 150"/>
                <a:gd name="T44" fmla="*/ 75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3" y="115"/>
                    <a:pt x="123" y="101"/>
                    <a:pt x="123" y="94"/>
                  </a:cubicBezTo>
                  <a:cubicBezTo>
                    <a:pt x="123" y="90"/>
                    <a:pt x="120" y="84"/>
                    <a:pt x="114" y="88"/>
                  </a:cubicBezTo>
                  <a:cubicBezTo>
                    <a:pt x="110" y="91"/>
                    <a:pt x="96" y="97"/>
                    <a:pt x="96" y="75"/>
                  </a:cubicBezTo>
                  <a:cubicBezTo>
                    <a:pt x="96" y="52"/>
                    <a:pt x="110" y="59"/>
                    <a:pt x="114" y="62"/>
                  </a:cubicBezTo>
                  <a:cubicBezTo>
                    <a:pt x="120" y="66"/>
                    <a:pt x="123" y="60"/>
                    <a:pt x="123" y="55"/>
                  </a:cubicBezTo>
                  <a:cubicBezTo>
                    <a:pt x="123" y="49"/>
                    <a:pt x="123" y="35"/>
                    <a:pt x="116" y="20"/>
                  </a:cubicBezTo>
                  <a:cubicBezTo>
                    <a:pt x="101" y="26"/>
                    <a:pt x="88" y="27"/>
                    <a:pt x="81" y="27"/>
                  </a:cubicBezTo>
                  <a:cubicBezTo>
                    <a:pt x="76" y="27"/>
                    <a:pt x="70" y="23"/>
                    <a:pt x="75" y="18"/>
                  </a:cubicBezTo>
                  <a:cubicBezTo>
                    <a:pt x="78" y="14"/>
                    <a:pt x="84" y="0"/>
                    <a:pt x="62" y="0"/>
                  </a:cubicBezTo>
                  <a:cubicBezTo>
                    <a:pt x="39" y="0"/>
                    <a:pt x="46" y="14"/>
                    <a:pt x="49" y="18"/>
                  </a:cubicBezTo>
                  <a:cubicBezTo>
                    <a:pt x="53" y="23"/>
                    <a:pt x="47" y="27"/>
                    <a:pt x="42" y="27"/>
                  </a:cubicBezTo>
                  <a:cubicBezTo>
                    <a:pt x="35" y="27"/>
                    <a:pt x="22" y="26"/>
                    <a:pt x="7" y="20"/>
                  </a:cubicBezTo>
                  <a:cubicBezTo>
                    <a:pt x="0" y="35"/>
                    <a:pt x="0" y="49"/>
                    <a:pt x="0" y="55"/>
                  </a:cubicBezTo>
                  <a:cubicBezTo>
                    <a:pt x="0" y="60"/>
                    <a:pt x="4" y="66"/>
                    <a:pt x="9" y="62"/>
                  </a:cubicBezTo>
                  <a:cubicBezTo>
                    <a:pt x="13" y="59"/>
                    <a:pt x="27" y="52"/>
                    <a:pt x="27" y="75"/>
                  </a:cubicBezTo>
                  <a:cubicBezTo>
                    <a:pt x="27" y="97"/>
                    <a:pt x="13" y="91"/>
                    <a:pt x="9" y="88"/>
                  </a:cubicBezTo>
                  <a:cubicBezTo>
                    <a:pt x="4" y="84"/>
                    <a:pt x="0" y="90"/>
                    <a:pt x="0" y="94"/>
                  </a:cubicBezTo>
                  <a:cubicBezTo>
                    <a:pt x="0" y="101"/>
                    <a:pt x="0" y="115"/>
                    <a:pt x="7" y="130"/>
                  </a:cubicBezTo>
                  <a:cubicBezTo>
                    <a:pt x="22" y="123"/>
                    <a:pt x="35" y="123"/>
                    <a:pt x="42" y="123"/>
                  </a:cubicBezTo>
                  <a:cubicBezTo>
                    <a:pt x="47" y="123"/>
                    <a:pt x="53" y="126"/>
                    <a:pt x="49" y="132"/>
                  </a:cubicBezTo>
                  <a:cubicBezTo>
                    <a:pt x="46" y="136"/>
                    <a:pt x="39" y="150"/>
                    <a:pt x="62" y="150"/>
                  </a:cubicBezTo>
                  <a:cubicBezTo>
                    <a:pt x="84" y="150"/>
                    <a:pt x="78" y="136"/>
                    <a:pt x="75" y="132"/>
                  </a:cubicBezTo>
                  <a:cubicBezTo>
                    <a:pt x="70" y="126"/>
                    <a:pt x="76" y="123"/>
                    <a:pt x="81" y="123"/>
                  </a:cubicBezTo>
                  <a:cubicBezTo>
                    <a:pt x="88" y="123"/>
                    <a:pt x="101" y="123"/>
                    <a:pt x="116" y="130"/>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S</a:t>
              </a:r>
            </a:p>
          </p:txBody>
        </p:sp>
      </p:grpSp>
      <p:pic>
        <p:nvPicPr>
          <p:cNvPr id="2" name="Picture 2" descr="Logo&#10;&#10;Description automatically generated">
            <a:extLst>
              <a:ext uri="{FF2B5EF4-FFF2-40B4-BE49-F238E27FC236}">
                <a16:creationId xmlns:a16="http://schemas.microsoft.com/office/drawing/2014/main" xmlns="" id="{F18A2941-0587-D460-DFAE-7FA21F52BC50}"/>
              </a:ext>
            </a:extLst>
          </p:cNvPr>
          <p:cNvPicPr>
            <a:picLocks noChangeAspect="1"/>
          </p:cNvPicPr>
          <p:nvPr/>
        </p:nvPicPr>
        <p:blipFill>
          <a:blip r:embed="rId3"/>
          <a:stretch>
            <a:fillRect/>
          </a:stretch>
        </p:blipFill>
        <p:spPr>
          <a:xfrm>
            <a:off x="183823" y="4846189"/>
            <a:ext cx="2743200" cy="1888452"/>
          </a:xfrm>
          <a:prstGeom prst="rect">
            <a:avLst/>
          </a:prstGeom>
        </p:spPr>
      </p:pic>
    </p:spTree>
    <p:extLst>
      <p:ext uri="{BB962C8B-B14F-4D97-AF65-F5344CB8AC3E}">
        <p14:creationId xmlns:p14="http://schemas.microsoft.com/office/powerpoint/2010/main" val="120436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0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2000" fill="hold"/>
                                        <p:tgtEl>
                                          <p:spTgt spid="105"/>
                                        </p:tgtEl>
                                      </p:cBhvr>
                                      <p:by x="150000" y="150000"/>
                                    </p:animScale>
                                  </p:childTnLst>
                                </p:cTn>
                              </p:par>
                              <p:par>
                                <p:cTn id="17" presetID="6" presetClass="emph" presetSubtype="0" fill="hold" grpId="1" nodeType="withEffect">
                                  <p:stCondLst>
                                    <p:cond delay="0"/>
                                  </p:stCondLst>
                                  <p:childTnLst>
                                    <p:animScale>
                                      <p:cBhvr>
                                        <p:cTn id="18" dur="2000" fill="hold"/>
                                        <p:tgtEl>
                                          <p:spTgt spid="106"/>
                                        </p:tgtEl>
                                      </p:cBhvr>
                                      <p:by x="150000" y="150000"/>
                                    </p:animScale>
                                  </p:childTnLst>
                                </p:cTn>
                              </p:par>
                              <p:par>
                                <p:cTn id="19" presetID="6" presetClass="emph" presetSubtype="0" fill="hold" grpId="1" nodeType="withEffect">
                                  <p:stCondLst>
                                    <p:cond delay="0"/>
                                  </p:stCondLst>
                                  <p:childTnLst>
                                    <p:animScale>
                                      <p:cBhvr>
                                        <p:cTn id="20" dur="2000" fill="hold"/>
                                        <p:tgtEl>
                                          <p:spTgt spid="10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5" grpId="1" animBg="1"/>
      <p:bldP spid="106" grpId="0" animBg="1"/>
      <p:bldP spid="106" grpId="1" animBg="1"/>
      <p:bldP spid="107" grpId="0" animBg="1"/>
      <p:bldP spid="10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0x10"/>
          <p:cNvGrpSpPr>
            <a:grpSpLocks noChangeAspect="1"/>
          </p:cNvGrpSpPr>
          <p:nvPr/>
        </p:nvGrpSpPr>
        <p:grpSpPr bwMode="auto">
          <a:xfrm>
            <a:off x="2700976" y="-1276555"/>
            <a:ext cx="7067550" cy="8219691"/>
            <a:chOff x="1534" y="814"/>
            <a:chExt cx="2140" cy="2661"/>
          </a:xfrm>
          <a:effectLst>
            <a:outerShdw blurRad="50800" dist="38100" dir="13500000" algn="br" rotWithShape="0">
              <a:prstClr val="black">
                <a:alpha val="40000"/>
              </a:prstClr>
            </a:outerShdw>
          </a:effectLst>
          <a:scene3d>
            <a:camera prst="perspectiveRelaxed" fov="3900000">
              <a:rot lat="19248000" lon="19860000" rev="1920000"/>
            </a:camera>
            <a:lightRig rig="threePt" dir="t"/>
          </a:scene3d>
        </p:grpSpPr>
        <p:sp>
          <p:nvSpPr>
            <p:cNvPr id="308" name="Freeform 6"/>
            <p:cNvSpPr>
              <a:spLocks/>
            </p:cNvSpPr>
            <p:nvPr/>
          </p:nvSpPr>
          <p:spPr bwMode="auto">
            <a:xfrm>
              <a:off x="1825" y="814"/>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8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8 w 123"/>
                <a:gd name="T41" fmla="*/ 131 h 149"/>
                <a:gd name="T42" fmla="*/ 61 w 123"/>
                <a:gd name="T43" fmla="*/ 149 h 149"/>
                <a:gd name="T44" fmla="*/ 74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2" y="114"/>
                    <a:pt x="123" y="101"/>
                    <a:pt x="123" y="94"/>
                  </a:cubicBezTo>
                  <a:cubicBezTo>
                    <a:pt x="123" y="89"/>
                    <a:pt x="119" y="83"/>
                    <a:pt x="114" y="87"/>
                  </a:cubicBezTo>
                  <a:cubicBezTo>
                    <a:pt x="110" y="91"/>
                    <a:pt x="96" y="97"/>
                    <a:pt x="96" y="74"/>
                  </a:cubicBezTo>
                  <a:cubicBezTo>
                    <a:pt x="96" y="52"/>
                    <a:pt x="110" y="58"/>
                    <a:pt x="114" y="61"/>
                  </a:cubicBezTo>
                  <a:cubicBezTo>
                    <a:pt x="119" y="66"/>
                    <a:pt x="123" y="60"/>
                    <a:pt x="123" y="55"/>
                  </a:cubicBezTo>
                  <a:cubicBezTo>
                    <a:pt x="123" y="48"/>
                    <a:pt x="122" y="35"/>
                    <a:pt x="116" y="20"/>
                  </a:cubicBezTo>
                  <a:cubicBezTo>
                    <a:pt x="101" y="26"/>
                    <a:pt x="88" y="27"/>
                    <a:pt x="81" y="27"/>
                  </a:cubicBezTo>
                  <a:cubicBezTo>
                    <a:pt x="76" y="27"/>
                    <a:pt x="70" y="23"/>
                    <a:pt x="74" y="18"/>
                  </a:cubicBezTo>
                  <a:cubicBezTo>
                    <a:pt x="77" y="14"/>
                    <a:pt x="84" y="0"/>
                    <a:pt x="61" y="0"/>
                  </a:cubicBezTo>
                  <a:cubicBezTo>
                    <a:pt x="39" y="0"/>
                    <a:pt x="45" y="14"/>
                    <a:pt x="48" y="18"/>
                  </a:cubicBezTo>
                  <a:cubicBezTo>
                    <a:pt x="53" y="23"/>
                    <a:pt x="47" y="27"/>
                    <a:pt x="42" y="27"/>
                  </a:cubicBezTo>
                  <a:cubicBezTo>
                    <a:pt x="35" y="27"/>
                    <a:pt x="22" y="26"/>
                    <a:pt x="7" y="20"/>
                  </a:cubicBezTo>
                  <a:cubicBezTo>
                    <a:pt x="0" y="35"/>
                    <a:pt x="0" y="48"/>
                    <a:pt x="0" y="55"/>
                  </a:cubicBezTo>
                  <a:cubicBezTo>
                    <a:pt x="0" y="60"/>
                    <a:pt x="3" y="66"/>
                    <a:pt x="9" y="61"/>
                  </a:cubicBezTo>
                  <a:cubicBezTo>
                    <a:pt x="13" y="58"/>
                    <a:pt x="27" y="52"/>
                    <a:pt x="27" y="74"/>
                  </a:cubicBezTo>
                  <a:cubicBezTo>
                    <a:pt x="27" y="97"/>
                    <a:pt x="13" y="91"/>
                    <a:pt x="9" y="87"/>
                  </a:cubicBezTo>
                  <a:cubicBezTo>
                    <a:pt x="3" y="83"/>
                    <a:pt x="0" y="89"/>
                    <a:pt x="0" y="94"/>
                  </a:cubicBezTo>
                  <a:cubicBezTo>
                    <a:pt x="0" y="101"/>
                    <a:pt x="0" y="114"/>
                    <a:pt x="7" y="129"/>
                  </a:cubicBezTo>
                  <a:cubicBezTo>
                    <a:pt x="22" y="123"/>
                    <a:pt x="35" y="122"/>
                    <a:pt x="42" y="122"/>
                  </a:cubicBezTo>
                  <a:cubicBezTo>
                    <a:pt x="47" y="122"/>
                    <a:pt x="53" y="126"/>
                    <a:pt x="48" y="131"/>
                  </a:cubicBezTo>
                  <a:cubicBezTo>
                    <a:pt x="45" y="135"/>
                    <a:pt x="39" y="149"/>
                    <a:pt x="61" y="149"/>
                  </a:cubicBezTo>
                  <a:cubicBezTo>
                    <a:pt x="84" y="149"/>
                    <a:pt x="77" y="135"/>
                    <a:pt x="74" y="131"/>
                  </a:cubicBezTo>
                  <a:cubicBezTo>
                    <a:pt x="70" y="126"/>
                    <a:pt x="76" y="122"/>
                    <a:pt x="81" y="122"/>
                  </a:cubicBezTo>
                  <a:cubicBezTo>
                    <a:pt x="88" y="122"/>
                    <a:pt x="101" y="123"/>
                    <a:pt x="116" y="129"/>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tx1">
                      <a:lumMod val="65000"/>
                      <a:lumOff val="35000"/>
                    </a:schemeClr>
                  </a:solidFill>
                  <a:latin typeface="Franklin Gothic Demi Cond" panose="020B0706030402020204" pitchFamily="34" charset="0"/>
                </a:rPr>
                <a:t>S</a:t>
              </a:r>
            </a:p>
          </p:txBody>
        </p:sp>
        <p:sp>
          <p:nvSpPr>
            <p:cNvPr id="310" name="Freeform 8"/>
            <p:cNvSpPr>
              <a:spLocks/>
            </p:cNvSpPr>
            <p:nvPr/>
          </p:nvSpPr>
          <p:spPr bwMode="auto">
            <a:xfrm>
              <a:off x="1794" y="1103"/>
              <a:ext cx="353" cy="293"/>
            </a:xfrm>
            <a:custGeom>
              <a:avLst/>
              <a:gdLst>
                <a:gd name="T0" fmla="*/ 129 w 149"/>
                <a:gd name="T1" fmla="*/ 7 h 124"/>
                <a:gd name="T2" fmla="*/ 94 w 149"/>
                <a:gd name="T3" fmla="*/ 0 h 124"/>
                <a:gd name="T4" fmla="*/ 87 w 149"/>
                <a:gd name="T5" fmla="*/ 9 h 124"/>
                <a:gd name="T6" fmla="*/ 74 w 149"/>
                <a:gd name="T7" fmla="*/ 27 h 124"/>
                <a:gd name="T8" fmla="*/ 61 w 149"/>
                <a:gd name="T9" fmla="*/ 9 h 124"/>
                <a:gd name="T10" fmla="*/ 55 w 149"/>
                <a:gd name="T11" fmla="*/ 0 h 124"/>
                <a:gd name="T12" fmla="*/ 20 w 149"/>
                <a:gd name="T13" fmla="*/ 7 h 124"/>
                <a:gd name="T14" fmla="*/ 26 w 149"/>
                <a:gd name="T15" fmla="*/ 43 h 124"/>
                <a:gd name="T16" fmla="*/ 18 w 149"/>
                <a:gd name="T17" fmla="*/ 49 h 124"/>
                <a:gd name="T18" fmla="*/ 0 w 149"/>
                <a:gd name="T19" fmla="*/ 62 h 124"/>
                <a:gd name="T20" fmla="*/ 18 w 149"/>
                <a:gd name="T21" fmla="*/ 75 h 124"/>
                <a:gd name="T22" fmla="*/ 26 w 149"/>
                <a:gd name="T23" fmla="*/ 82 h 124"/>
                <a:gd name="T24" fmla="*/ 20 w 149"/>
                <a:gd name="T25" fmla="*/ 117 h 124"/>
                <a:gd name="T26" fmla="*/ 55 w 149"/>
                <a:gd name="T27" fmla="*/ 124 h 124"/>
                <a:gd name="T28" fmla="*/ 61 w 149"/>
                <a:gd name="T29" fmla="*/ 115 h 124"/>
                <a:gd name="T30" fmla="*/ 74 w 149"/>
                <a:gd name="T31" fmla="*/ 97 h 124"/>
                <a:gd name="T32" fmla="*/ 87 w 149"/>
                <a:gd name="T33" fmla="*/ 115 h 124"/>
                <a:gd name="T34" fmla="*/ 94 w 149"/>
                <a:gd name="T35" fmla="*/ 124 h 124"/>
                <a:gd name="T36" fmla="*/ 129 w 149"/>
                <a:gd name="T37" fmla="*/ 117 h 124"/>
                <a:gd name="T38" fmla="*/ 122 w 149"/>
                <a:gd name="T39" fmla="*/ 82 h 124"/>
                <a:gd name="T40" fmla="*/ 131 w 149"/>
                <a:gd name="T41" fmla="*/ 75 h 124"/>
                <a:gd name="T42" fmla="*/ 149 w 149"/>
                <a:gd name="T43" fmla="*/ 62 h 124"/>
                <a:gd name="T44" fmla="*/ 131 w 149"/>
                <a:gd name="T45" fmla="*/ 49 h 124"/>
                <a:gd name="T46" fmla="*/ 122 w 149"/>
                <a:gd name="T47" fmla="*/ 43 h 124"/>
                <a:gd name="T48" fmla="*/ 129 w 149"/>
                <a:gd name="T4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4">
                  <a:moveTo>
                    <a:pt x="129" y="7"/>
                  </a:moveTo>
                  <a:cubicBezTo>
                    <a:pt x="114" y="1"/>
                    <a:pt x="101" y="0"/>
                    <a:pt x="94" y="0"/>
                  </a:cubicBezTo>
                  <a:cubicBezTo>
                    <a:pt x="89" y="0"/>
                    <a:pt x="83" y="4"/>
                    <a:pt x="87" y="9"/>
                  </a:cubicBezTo>
                  <a:cubicBezTo>
                    <a:pt x="90" y="13"/>
                    <a:pt x="97" y="27"/>
                    <a:pt x="74" y="27"/>
                  </a:cubicBezTo>
                  <a:cubicBezTo>
                    <a:pt x="52" y="27"/>
                    <a:pt x="58" y="13"/>
                    <a:pt x="61" y="9"/>
                  </a:cubicBezTo>
                  <a:cubicBezTo>
                    <a:pt x="66" y="4"/>
                    <a:pt x="60" y="0"/>
                    <a:pt x="55" y="0"/>
                  </a:cubicBezTo>
                  <a:cubicBezTo>
                    <a:pt x="48" y="0"/>
                    <a:pt x="35" y="1"/>
                    <a:pt x="20" y="7"/>
                  </a:cubicBezTo>
                  <a:cubicBezTo>
                    <a:pt x="26" y="23"/>
                    <a:pt x="26" y="36"/>
                    <a:pt x="26" y="43"/>
                  </a:cubicBezTo>
                  <a:cubicBezTo>
                    <a:pt x="26" y="47"/>
                    <a:pt x="23" y="53"/>
                    <a:pt x="18" y="49"/>
                  </a:cubicBezTo>
                  <a:cubicBezTo>
                    <a:pt x="14" y="46"/>
                    <a:pt x="0" y="40"/>
                    <a:pt x="0" y="62"/>
                  </a:cubicBezTo>
                  <a:cubicBezTo>
                    <a:pt x="0" y="85"/>
                    <a:pt x="14" y="78"/>
                    <a:pt x="18" y="75"/>
                  </a:cubicBezTo>
                  <a:cubicBezTo>
                    <a:pt x="23" y="71"/>
                    <a:pt x="26" y="77"/>
                    <a:pt x="26" y="82"/>
                  </a:cubicBezTo>
                  <a:cubicBezTo>
                    <a:pt x="26" y="88"/>
                    <a:pt x="26" y="102"/>
                    <a:pt x="20" y="117"/>
                  </a:cubicBezTo>
                  <a:cubicBezTo>
                    <a:pt x="35" y="123"/>
                    <a:pt x="48" y="124"/>
                    <a:pt x="55" y="124"/>
                  </a:cubicBezTo>
                  <a:cubicBezTo>
                    <a:pt x="60" y="124"/>
                    <a:pt x="66" y="120"/>
                    <a:pt x="61" y="115"/>
                  </a:cubicBezTo>
                  <a:cubicBezTo>
                    <a:pt x="58" y="111"/>
                    <a:pt x="52" y="97"/>
                    <a:pt x="74" y="97"/>
                  </a:cubicBezTo>
                  <a:cubicBezTo>
                    <a:pt x="97" y="97"/>
                    <a:pt x="90" y="111"/>
                    <a:pt x="87" y="115"/>
                  </a:cubicBezTo>
                  <a:cubicBezTo>
                    <a:pt x="83" y="120"/>
                    <a:pt x="89" y="124"/>
                    <a:pt x="94" y="124"/>
                  </a:cubicBezTo>
                  <a:cubicBezTo>
                    <a:pt x="101" y="124"/>
                    <a:pt x="114" y="123"/>
                    <a:pt x="129" y="117"/>
                  </a:cubicBezTo>
                  <a:cubicBezTo>
                    <a:pt x="123" y="102"/>
                    <a:pt x="122" y="88"/>
                    <a:pt x="122" y="82"/>
                  </a:cubicBezTo>
                  <a:cubicBezTo>
                    <a:pt x="122" y="77"/>
                    <a:pt x="126" y="71"/>
                    <a:pt x="131" y="75"/>
                  </a:cubicBezTo>
                  <a:cubicBezTo>
                    <a:pt x="135" y="78"/>
                    <a:pt x="149" y="85"/>
                    <a:pt x="149" y="62"/>
                  </a:cubicBezTo>
                  <a:cubicBezTo>
                    <a:pt x="149" y="40"/>
                    <a:pt x="135" y="46"/>
                    <a:pt x="131" y="49"/>
                  </a:cubicBezTo>
                  <a:cubicBezTo>
                    <a:pt x="126" y="53"/>
                    <a:pt x="122" y="47"/>
                    <a:pt x="122" y="43"/>
                  </a:cubicBezTo>
                  <a:cubicBezTo>
                    <a:pt x="122" y="36"/>
                    <a:pt x="123" y="23"/>
                    <a:pt x="129" y="7"/>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0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O</a:t>
              </a:r>
            </a:p>
          </p:txBody>
        </p:sp>
        <p:sp>
          <p:nvSpPr>
            <p:cNvPr id="521" name="Freeform 14"/>
            <p:cNvSpPr>
              <a:spLocks/>
            </p:cNvSpPr>
            <p:nvPr/>
          </p:nvSpPr>
          <p:spPr bwMode="auto">
            <a:xfrm>
              <a:off x="2862" y="814"/>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5 w 123"/>
                <a:gd name="T17" fmla="*/ 18 h 149"/>
                <a:gd name="T18" fmla="*/ 62 w 123"/>
                <a:gd name="T19" fmla="*/ 0 h 149"/>
                <a:gd name="T20" fmla="*/ 49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9 w 123"/>
                <a:gd name="T41" fmla="*/ 131 h 149"/>
                <a:gd name="T42" fmla="*/ 62 w 123"/>
                <a:gd name="T43" fmla="*/ 149 h 149"/>
                <a:gd name="T44" fmla="*/ 75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3" y="114"/>
                    <a:pt x="123" y="101"/>
                    <a:pt x="123" y="94"/>
                  </a:cubicBezTo>
                  <a:cubicBezTo>
                    <a:pt x="123" y="89"/>
                    <a:pt x="120" y="83"/>
                    <a:pt x="114" y="87"/>
                  </a:cubicBezTo>
                  <a:cubicBezTo>
                    <a:pt x="110" y="91"/>
                    <a:pt x="96" y="97"/>
                    <a:pt x="96" y="74"/>
                  </a:cubicBezTo>
                  <a:cubicBezTo>
                    <a:pt x="96" y="52"/>
                    <a:pt x="110" y="58"/>
                    <a:pt x="114" y="61"/>
                  </a:cubicBezTo>
                  <a:cubicBezTo>
                    <a:pt x="120" y="66"/>
                    <a:pt x="123" y="60"/>
                    <a:pt x="123" y="55"/>
                  </a:cubicBezTo>
                  <a:cubicBezTo>
                    <a:pt x="123" y="48"/>
                    <a:pt x="123" y="35"/>
                    <a:pt x="116" y="20"/>
                  </a:cubicBezTo>
                  <a:cubicBezTo>
                    <a:pt x="101" y="26"/>
                    <a:pt x="88" y="27"/>
                    <a:pt x="81" y="27"/>
                  </a:cubicBezTo>
                  <a:cubicBezTo>
                    <a:pt x="76" y="27"/>
                    <a:pt x="70" y="23"/>
                    <a:pt x="75" y="18"/>
                  </a:cubicBezTo>
                  <a:cubicBezTo>
                    <a:pt x="78" y="14"/>
                    <a:pt x="84" y="0"/>
                    <a:pt x="62" y="0"/>
                  </a:cubicBezTo>
                  <a:cubicBezTo>
                    <a:pt x="39" y="0"/>
                    <a:pt x="46" y="14"/>
                    <a:pt x="49" y="18"/>
                  </a:cubicBezTo>
                  <a:cubicBezTo>
                    <a:pt x="53" y="23"/>
                    <a:pt x="47" y="27"/>
                    <a:pt x="42" y="27"/>
                  </a:cubicBezTo>
                  <a:cubicBezTo>
                    <a:pt x="36" y="27"/>
                    <a:pt x="22" y="26"/>
                    <a:pt x="7" y="20"/>
                  </a:cubicBezTo>
                  <a:cubicBezTo>
                    <a:pt x="1" y="35"/>
                    <a:pt x="0" y="48"/>
                    <a:pt x="0" y="55"/>
                  </a:cubicBezTo>
                  <a:cubicBezTo>
                    <a:pt x="0" y="60"/>
                    <a:pt x="4" y="66"/>
                    <a:pt x="9" y="61"/>
                  </a:cubicBezTo>
                  <a:cubicBezTo>
                    <a:pt x="13" y="58"/>
                    <a:pt x="27" y="52"/>
                    <a:pt x="27" y="74"/>
                  </a:cubicBezTo>
                  <a:cubicBezTo>
                    <a:pt x="27" y="97"/>
                    <a:pt x="13" y="91"/>
                    <a:pt x="9" y="87"/>
                  </a:cubicBezTo>
                  <a:cubicBezTo>
                    <a:pt x="4" y="83"/>
                    <a:pt x="0" y="89"/>
                    <a:pt x="0" y="94"/>
                  </a:cubicBezTo>
                  <a:cubicBezTo>
                    <a:pt x="0" y="101"/>
                    <a:pt x="1" y="114"/>
                    <a:pt x="7" y="129"/>
                  </a:cubicBezTo>
                  <a:cubicBezTo>
                    <a:pt x="22" y="123"/>
                    <a:pt x="36" y="122"/>
                    <a:pt x="42" y="122"/>
                  </a:cubicBezTo>
                  <a:cubicBezTo>
                    <a:pt x="47" y="122"/>
                    <a:pt x="53" y="126"/>
                    <a:pt x="49" y="131"/>
                  </a:cubicBezTo>
                  <a:cubicBezTo>
                    <a:pt x="46" y="135"/>
                    <a:pt x="39" y="149"/>
                    <a:pt x="62" y="149"/>
                  </a:cubicBezTo>
                  <a:cubicBezTo>
                    <a:pt x="84" y="149"/>
                    <a:pt x="78" y="135"/>
                    <a:pt x="75" y="131"/>
                  </a:cubicBezTo>
                  <a:cubicBezTo>
                    <a:pt x="70" y="126"/>
                    <a:pt x="76" y="122"/>
                    <a:pt x="81" y="122"/>
                  </a:cubicBezTo>
                  <a:cubicBezTo>
                    <a:pt x="88" y="122"/>
                    <a:pt x="101" y="123"/>
                    <a:pt x="116" y="129"/>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60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S</a:t>
              </a:r>
            </a:p>
          </p:txBody>
        </p:sp>
        <p:sp>
          <p:nvSpPr>
            <p:cNvPr id="527" name="Freeform 20"/>
            <p:cNvSpPr>
              <a:spLocks/>
            </p:cNvSpPr>
            <p:nvPr/>
          </p:nvSpPr>
          <p:spPr bwMode="auto">
            <a:xfrm>
              <a:off x="2831" y="1103"/>
              <a:ext cx="356" cy="293"/>
            </a:xfrm>
            <a:custGeom>
              <a:avLst/>
              <a:gdLst>
                <a:gd name="T0" fmla="*/ 129 w 150"/>
                <a:gd name="T1" fmla="*/ 7 h 124"/>
                <a:gd name="T2" fmla="*/ 94 w 150"/>
                <a:gd name="T3" fmla="*/ 0 h 124"/>
                <a:gd name="T4" fmla="*/ 88 w 150"/>
                <a:gd name="T5" fmla="*/ 9 h 124"/>
                <a:gd name="T6" fmla="*/ 75 w 150"/>
                <a:gd name="T7" fmla="*/ 27 h 124"/>
                <a:gd name="T8" fmla="*/ 62 w 150"/>
                <a:gd name="T9" fmla="*/ 9 h 124"/>
                <a:gd name="T10" fmla="*/ 55 w 150"/>
                <a:gd name="T11" fmla="*/ 0 h 124"/>
                <a:gd name="T12" fmla="*/ 20 w 150"/>
                <a:gd name="T13" fmla="*/ 7 h 124"/>
                <a:gd name="T14" fmla="*/ 27 w 150"/>
                <a:gd name="T15" fmla="*/ 43 h 124"/>
                <a:gd name="T16" fmla="*/ 18 w 150"/>
                <a:gd name="T17" fmla="*/ 49 h 124"/>
                <a:gd name="T18" fmla="*/ 0 w 150"/>
                <a:gd name="T19" fmla="*/ 62 h 124"/>
                <a:gd name="T20" fmla="*/ 18 w 150"/>
                <a:gd name="T21" fmla="*/ 75 h 124"/>
                <a:gd name="T22" fmla="*/ 27 w 150"/>
                <a:gd name="T23" fmla="*/ 82 h 124"/>
                <a:gd name="T24" fmla="*/ 20 w 150"/>
                <a:gd name="T25" fmla="*/ 117 h 124"/>
                <a:gd name="T26" fmla="*/ 55 w 150"/>
                <a:gd name="T27" fmla="*/ 124 h 124"/>
                <a:gd name="T28" fmla="*/ 62 w 150"/>
                <a:gd name="T29" fmla="*/ 115 h 124"/>
                <a:gd name="T30" fmla="*/ 75 w 150"/>
                <a:gd name="T31" fmla="*/ 97 h 124"/>
                <a:gd name="T32" fmla="*/ 88 w 150"/>
                <a:gd name="T33" fmla="*/ 115 h 124"/>
                <a:gd name="T34" fmla="*/ 94 w 150"/>
                <a:gd name="T35" fmla="*/ 124 h 124"/>
                <a:gd name="T36" fmla="*/ 129 w 150"/>
                <a:gd name="T37" fmla="*/ 117 h 124"/>
                <a:gd name="T38" fmla="*/ 123 w 150"/>
                <a:gd name="T39" fmla="*/ 82 h 124"/>
                <a:gd name="T40" fmla="*/ 131 w 150"/>
                <a:gd name="T41" fmla="*/ 75 h 124"/>
                <a:gd name="T42" fmla="*/ 150 w 150"/>
                <a:gd name="T43" fmla="*/ 62 h 124"/>
                <a:gd name="T44" fmla="*/ 131 w 150"/>
                <a:gd name="T45" fmla="*/ 49 h 124"/>
                <a:gd name="T46" fmla="*/ 123 w 150"/>
                <a:gd name="T47" fmla="*/ 43 h 124"/>
                <a:gd name="T48" fmla="*/ 129 w 150"/>
                <a:gd name="T4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4">
                  <a:moveTo>
                    <a:pt x="129" y="7"/>
                  </a:moveTo>
                  <a:cubicBezTo>
                    <a:pt x="114" y="1"/>
                    <a:pt x="101" y="0"/>
                    <a:pt x="94" y="0"/>
                  </a:cubicBezTo>
                  <a:cubicBezTo>
                    <a:pt x="89" y="0"/>
                    <a:pt x="83" y="4"/>
                    <a:pt x="88" y="9"/>
                  </a:cubicBezTo>
                  <a:cubicBezTo>
                    <a:pt x="91" y="13"/>
                    <a:pt x="97" y="27"/>
                    <a:pt x="75" y="27"/>
                  </a:cubicBezTo>
                  <a:cubicBezTo>
                    <a:pt x="52" y="27"/>
                    <a:pt x="59" y="13"/>
                    <a:pt x="62" y="9"/>
                  </a:cubicBezTo>
                  <a:cubicBezTo>
                    <a:pt x="66" y="4"/>
                    <a:pt x="60" y="0"/>
                    <a:pt x="55" y="0"/>
                  </a:cubicBezTo>
                  <a:cubicBezTo>
                    <a:pt x="49" y="0"/>
                    <a:pt x="35" y="1"/>
                    <a:pt x="20" y="7"/>
                  </a:cubicBezTo>
                  <a:cubicBezTo>
                    <a:pt x="26" y="23"/>
                    <a:pt x="27" y="36"/>
                    <a:pt x="27" y="43"/>
                  </a:cubicBezTo>
                  <a:cubicBezTo>
                    <a:pt x="27" y="47"/>
                    <a:pt x="23" y="53"/>
                    <a:pt x="18" y="49"/>
                  </a:cubicBezTo>
                  <a:cubicBezTo>
                    <a:pt x="14" y="46"/>
                    <a:pt x="0" y="40"/>
                    <a:pt x="0" y="62"/>
                  </a:cubicBezTo>
                  <a:cubicBezTo>
                    <a:pt x="0" y="85"/>
                    <a:pt x="14" y="78"/>
                    <a:pt x="18" y="75"/>
                  </a:cubicBezTo>
                  <a:cubicBezTo>
                    <a:pt x="23" y="71"/>
                    <a:pt x="27" y="77"/>
                    <a:pt x="27" y="82"/>
                  </a:cubicBezTo>
                  <a:cubicBezTo>
                    <a:pt x="27" y="88"/>
                    <a:pt x="26" y="102"/>
                    <a:pt x="20" y="117"/>
                  </a:cubicBezTo>
                  <a:cubicBezTo>
                    <a:pt x="35" y="123"/>
                    <a:pt x="49" y="124"/>
                    <a:pt x="55" y="124"/>
                  </a:cubicBezTo>
                  <a:cubicBezTo>
                    <a:pt x="60" y="124"/>
                    <a:pt x="66" y="120"/>
                    <a:pt x="62" y="115"/>
                  </a:cubicBezTo>
                  <a:cubicBezTo>
                    <a:pt x="59" y="111"/>
                    <a:pt x="52" y="97"/>
                    <a:pt x="75" y="97"/>
                  </a:cubicBezTo>
                  <a:cubicBezTo>
                    <a:pt x="97" y="97"/>
                    <a:pt x="91" y="111"/>
                    <a:pt x="88" y="115"/>
                  </a:cubicBezTo>
                  <a:cubicBezTo>
                    <a:pt x="83" y="120"/>
                    <a:pt x="89" y="124"/>
                    <a:pt x="94" y="124"/>
                  </a:cubicBezTo>
                  <a:cubicBezTo>
                    <a:pt x="101" y="124"/>
                    <a:pt x="114" y="123"/>
                    <a:pt x="129" y="117"/>
                  </a:cubicBezTo>
                  <a:cubicBezTo>
                    <a:pt x="123" y="102"/>
                    <a:pt x="123" y="88"/>
                    <a:pt x="123" y="82"/>
                  </a:cubicBezTo>
                  <a:cubicBezTo>
                    <a:pt x="123" y="77"/>
                    <a:pt x="126" y="71"/>
                    <a:pt x="131" y="75"/>
                  </a:cubicBezTo>
                  <a:cubicBezTo>
                    <a:pt x="135" y="78"/>
                    <a:pt x="150" y="85"/>
                    <a:pt x="150" y="62"/>
                  </a:cubicBezTo>
                  <a:cubicBezTo>
                    <a:pt x="150" y="40"/>
                    <a:pt x="135" y="46"/>
                    <a:pt x="131" y="49"/>
                  </a:cubicBezTo>
                  <a:cubicBezTo>
                    <a:pt x="126" y="53"/>
                    <a:pt x="123" y="47"/>
                    <a:pt x="123" y="43"/>
                  </a:cubicBezTo>
                  <a:cubicBezTo>
                    <a:pt x="123" y="36"/>
                    <a:pt x="123" y="23"/>
                    <a:pt x="129" y="7"/>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U</a:t>
              </a:r>
            </a:p>
          </p:txBody>
        </p:sp>
        <p:sp>
          <p:nvSpPr>
            <p:cNvPr id="533" name="Freeform 26"/>
            <p:cNvSpPr>
              <a:spLocks/>
            </p:cNvSpPr>
            <p:nvPr/>
          </p:nvSpPr>
          <p:spPr bwMode="auto">
            <a:xfrm>
              <a:off x="1825" y="1333"/>
              <a:ext cx="291" cy="355"/>
            </a:xfrm>
            <a:custGeom>
              <a:avLst/>
              <a:gdLst>
                <a:gd name="T0" fmla="*/ 116 w 123"/>
                <a:gd name="T1" fmla="*/ 130 h 150"/>
                <a:gd name="T2" fmla="*/ 123 w 123"/>
                <a:gd name="T3" fmla="*/ 95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7 w 123"/>
                <a:gd name="T25" fmla="*/ 20 h 150"/>
                <a:gd name="T26" fmla="*/ 0 w 123"/>
                <a:gd name="T27" fmla="*/ 55 h 150"/>
                <a:gd name="T28" fmla="*/ 9 w 123"/>
                <a:gd name="T29" fmla="*/ 62 h 150"/>
                <a:gd name="T30" fmla="*/ 27 w 123"/>
                <a:gd name="T31" fmla="*/ 75 h 150"/>
                <a:gd name="T32" fmla="*/ 9 w 123"/>
                <a:gd name="T33" fmla="*/ 88 h 150"/>
                <a:gd name="T34" fmla="*/ 0 w 123"/>
                <a:gd name="T35" fmla="*/ 95 h 150"/>
                <a:gd name="T36" fmla="*/ 7 w 123"/>
                <a:gd name="T37" fmla="*/ 130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2" y="115"/>
                    <a:pt x="123" y="101"/>
                    <a:pt x="123" y="95"/>
                  </a:cubicBezTo>
                  <a:cubicBezTo>
                    <a:pt x="123" y="90"/>
                    <a:pt x="119" y="84"/>
                    <a:pt x="114" y="88"/>
                  </a:cubicBezTo>
                  <a:cubicBezTo>
                    <a:pt x="110" y="91"/>
                    <a:pt x="96" y="97"/>
                    <a:pt x="96" y="75"/>
                  </a:cubicBezTo>
                  <a:cubicBezTo>
                    <a:pt x="96" y="53"/>
                    <a:pt x="110" y="59"/>
                    <a:pt x="114" y="62"/>
                  </a:cubicBezTo>
                  <a:cubicBezTo>
                    <a:pt x="119" y="66"/>
                    <a:pt x="123" y="60"/>
                    <a:pt x="123" y="55"/>
                  </a:cubicBezTo>
                  <a:cubicBezTo>
                    <a:pt x="123" y="49"/>
                    <a:pt x="122" y="35"/>
                    <a:pt x="116" y="20"/>
                  </a:cubicBezTo>
                  <a:cubicBezTo>
                    <a:pt x="101" y="26"/>
                    <a:pt x="87" y="27"/>
                    <a:pt x="81" y="27"/>
                  </a:cubicBezTo>
                  <a:cubicBezTo>
                    <a:pt x="76" y="27"/>
                    <a:pt x="70" y="23"/>
                    <a:pt x="74" y="18"/>
                  </a:cubicBezTo>
                  <a:cubicBezTo>
                    <a:pt x="77" y="14"/>
                    <a:pt x="84" y="0"/>
                    <a:pt x="61" y="0"/>
                  </a:cubicBezTo>
                  <a:cubicBezTo>
                    <a:pt x="39" y="0"/>
                    <a:pt x="45" y="14"/>
                    <a:pt x="48" y="18"/>
                  </a:cubicBezTo>
                  <a:cubicBezTo>
                    <a:pt x="53" y="23"/>
                    <a:pt x="47" y="27"/>
                    <a:pt x="42" y="27"/>
                  </a:cubicBezTo>
                  <a:cubicBezTo>
                    <a:pt x="35" y="27"/>
                    <a:pt x="22" y="26"/>
                    <a:pt x="7" y="20"/>
                  </a:cubicBezTo>
                  <a:cubicBezTo>
                    <a:pt x="0" y="35"/>
                    <a:pt x="0" y="49"/>
                    <a:pt x="0" y="55"/>
                  </a:cubicBezTo>
                  <a:cubicBezTo>
                    <a:pt x="0" y="60"/>
                    <a:pt x="3" y="66"/>
                    <a:pt x="9" y="62"/>
                  </a:cubicBezTo>
                  <a:cubicBezTo>
                    <a:pt x="12" y="59"/>
                    <a:pt x="27" y="53"/>
                    <a:pt x="27" y="75"/>
                  </a:cubicBezTo>
                  <a:cubicBezTo>
                    <a:pt x="27" y="97"/>
                    <a:pt x="12" y="91"/>
                    <a:pt x="9" y="88"/>
                  </a:cubicBezTo>
                  <a:cubicBezTo>
                    <a:pt x="3" y="84"/>
                    <a:pt x="0" y="90"/>
                    <a:pt x="0" y="95"/>
                  </a:cubicBezTo>
                  <a:cubicBezTo>
                    <a:pt x="0" y="101"/>
                    <a:pt x="0" y="115"/>
                    <a:pt x="7" y="130"/>
                  </a:cubicBezTo>
                  <a:cubicBezTo>
                    <a:pt x="22" y="123"/>
                    <a:pt x="35" y="123"/>
                    <a:pt x="42" y="123"/>
                  </a:cubicBezTo>
                  <a:cubicBezTo>
                    <a:pt x="47" y="123"/>
                    <a:pt x="53" y="126"/>
                    <a:pt x="48" y="132"/>
                  </a:cubicBezTo>
                  <a:cubicBezTo>
                    <a:pt x="45" y="136"/>
                    <a:pt x="39" y="150"/>
                    <a:pt x="61" y="150"/>
                  </a:cubicBezTo>
                  <a:cubicBezTo>
                    <a:pt x="84" y="150"/>
                    <a:pt x="77" y="136"/>
                    <a:pt x="74" y="132"/>
                  </a:cubicBezTo>
                  <a:cubicBezTo>
                    <a:pt x="70" y="126"/>
                    <a:pt x="76" y="123"/>
                    <a:pt x="81" y="123"/>
                  </a:cubicBezTo>
                  <a:cubicBezTo>
                    <a:pt x="87" y="123"/>
                    <a:pt x="101" y="123"/>
                    <a:pt x="116" y="130"/>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L</a:t>
              </a:r>
            </a:p>
          </p:txBody>
        </p:sp>
        <p:sp>
          <p:nvSpPr>
            <p:cNvPr id="535" name="Freeform 28"/>
            <p:cNvSpPr>
              <a:spLocks/>
            </p:cNvSpPr>
            <p:nvPr/>
          </p:nvSpPr>
          <p:spPr bwMode="auto">
            <a:xfrm>
              <a:off x="1792" y="162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1 w 150"/>
                <a:gd name="T13" fmla="*/ 7 h 123"/>
                <a:gd name="T14" fmla="*/ 27 w 150"/>
                <a:gd name="T15" fmla="*/ 42 h 123"/>
                <a:gd name="T16" fmla="*/ 18 w 150"/>
                <a:gd name="T17" fmla="*/ 49 h 123"/>
                <a:gd name="T18" fmla="*/ 0 w 150"/>
                <a:gd name="T19" fmla="*/ 62 h 123"/>
                <a:gd name="T20" fmla="*/ 18 w 150"/>
                <a:gd name="T21" fmla="*/ 75 h 123"/>
                <a:gd name="T22" fmla="*/ 27 w 150"/>
                <a:gd name="T23" fmla="*/ 81 h 123"/>
                <a:gd name="T24" fmla="*/ 21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5 h 123"/>
                <a:gd name="T42" fmla="*/ 150 w 150"/>
                <a:gd name="T43" fmla="*/ 62 h 123"/>
                <a:gd name="T44" fmla="*/ 132 w 150"/>
                <a:gd name="T45" fmla="*/ 49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1"/>
                    <a:pt x="101" y="0"/>
                    <a:pt x="95" y="0"/>
                  </a:cubicBezTo>
                  <a:cubicBezTo>
                    <a:pt x="90" y="0"/>
                    <a:pt x="84" y="4"/>
                    <a:pt x="88" y="9"/>
                  </a:cubicBezTo>
                  <a:cubicBezTo>
                    <a:pt x="91" y="13"/>
                    <a:pt x="98" y="27"/>
                    <a:pt x="75" y="27"/>
                  </a:cubicBezTo>
                  <a:cubicBezTo>
                    <a:pt x="53" y="27"/>
                    <a:pt x="59" y="13"/>
                    <a:pt x="62" y="9"/>
                  </a:cubicBezTo>
                  <a:cubicBezTo>
                    <a:pt x="67" y="4"/>
                    <a:pt x="61" y="0"/>
                    <a:pt x="56" y="0"/>
                  </a:cubicBezTo>
                  <a:cubicBezTo>
                    <a:pt x="49" y="0"/>
                    <a:pt x="36" y="1"/>
                    <a:pt x="21" y="7"/>
                  </a:cubicBezTo>
                  <a:cubicBezTo>
                    <a:pt x="27" y="22"/>
                    <a:pt x="27" y="36"/>
                    <a:pt x="27" y="42"/>
                  </a:cubicBezTo>
                  <a:cubicBezTo>
                    <a:pt x="27" y="47"/>
                    <a:pt x="24" y="53"/>
                    <a:pt x="18" y="49"/>
                  </a:cubicBezTo>
                  <a:cubicBezTo>
                    <a:pt x="15" y="46"/>
                    <a:pt x="0" y="39"/>
                    <a:pt x="0" y="62"/>
                  </a:cubicBezTo>
                  <a:cubicBezTo>
                    <a:pt x="0" y="84"/>
                    <a:pt x="15" y="78"/>
                    <a:pt x="18" y="75"/>
                  </a:cubicBezTo>
                  <a:cubicBezTo>
                    <a:pt x="24" y="70"/>
                    <a:pt x="27" y="76"/>
                    <a:pt x="27" y="81"/>
                  </a:cubicBezTo>
                  <a:cubicBezTo>
                    <a:pt x="27" y="88"/>
                    <a:pt x="27" y="101"/>
                    <a:pt x="21" y="116"/>
                  </a:cubicBezTo>
                  <a:cubicBezTo>
                    <a:pt x="36" y="123"/>
                    <a:pt x="49" y="123"/>
                    <a:pt x="56" y="123"/>
                  </a:cubicBezTo>
                  <a:cubicBezTo>
                    <a:pt x="61" y="123"/>
                    <a:pt x="67" y="120"/>
                    <a:pt x="62" y="114"/>
                  </a:cubicBezTo>
                  <a:cubicBezTo>
                    <a:pt x="59" y="111"/>
                    <a:pt x="53" y="96"/>
                    <a:pt x="75" y="96"/>
                  </a:cubicBezTo>
                  <a:cubicBezTo>
                    <a:pt x="98" y="96"/>
                    <a:pt x="91" y="111"/>
                    <a:pt x="88" y="114"/>
                  </a:cubicBezTo>
                  <a:cubicBezTo>
                    <a:pt x="84" y="120"/>
                    <a:pt x="90" y="123"/>
                    <a:pt x="95" y="123"/>
                  </a:cubicBezTo>
                  <a:cubicBezTo>
                    <a:pt x="101" y="123"/>
                    <a:pt x="115" y="123"/>
                    <a:pt x="130" y="116"/>
                  </a:cubicBezTo>
                  <a:cubicBezTo>
                    <a:pt x="124" y="101"/>
                    <a:pt x="123" y="88"/>
                    <a:pt x="123" y="81"/>
                  </a:cubicBezTo>
                  <a:cubicBezTo>
                    <a:pt x="123" y="76"/>
                    <a:pt x="127" y="70"/>
                    <a:pt x="132" y="75"/>
                  </a:cubicBezTo>
                  <a:cubicBezTo>
                    <a:pt x="136" y="78"/>
                    <a:pt x="150" y="84"/>
                    <a:pt x="150" y="62"/>
                  </a:cubicBezTo>
                  <a:cubicBezTo>
                    <a:pt x="150" y="39"/>
                    <a:pt x="136" y="46"/>
                    <a:pt x="132" y="49"/>
                  </a:cubicBezTo>
                  <a:cubicBezTo>
                    <a:pt x="127" y="53"/>
                    <a:pt x="123" y="47"/>
                    <a:pt x="123" y="42"/>
                  </a:cubicBezTo>
                  <a:cubicBezTo>
                    <a:pt x="123" y="36"/>
                    <a:pt x="124" y="22"/>
                    <a:pt x="130" y="7"/>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U</a:t>
              </a:r>
            </a:p>
          </p:txBody>
        </p:sp>
        <p:sp>
          <p:nvSpPr>
            <p:cNvPr id="537" name="Freeform 30"/>
            <p:cNvSpPr>
              <a:spLocks/>
            </p:cNvSpPr>
            <p:nvPr/>
          </p:nvSpPr>
          <p:spPr bwMode="auto">
            <a:xfrm>
              <a:off x="1825"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8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8 w 123"/>
                <a:gd name="T41" fmla="*/ 131 h 149"/>
                <a:gd name="T42" fmla="*/ 61 w 123"/>
                <a:gd name="T43" fmla="*/ 149 h 149"/>
                <a:gd name="T44" fmla="*/ 74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2" y="114"/>
                    <a:pt x="123" y="101"/>
                    <a:pt x="123" y="94"/>
                  </a:cubicBezTo>
                  <a:cubicBezTo>
                    <a:pt x="123" y="89"/>
                    <a:pt x="119" y="83"/>
                    <a:pt x="114" y="87"/>
                  </a:cubicBezTo>
                  <a:cubicBezTo>
                    <a:pt x="110" y="91"/>
                    <a:pt x="96" y="97"/>
                    <a:pt x="96" y="74"/>
                  </a:cubicBezTo>
                  <a:cubicBezTo>
                    <a:pt x="96" y="52"/>
                    <a:pt x="110" y="58"/>
                    <a:pt x="114" y="61"/>
                  </a:cubicBezTo>
                  <a:cubicBezTo>
                    <a:pt x="119" y="66"/>
                    <a:pt x="123" y="60"/>
                    <a:pt x="123" y="55"/>
                  </a:cubicBezTo>
                  <a:cubicBezTo>
                    <a:pt x="123" y="48"/>
                    <a:pt x="122" y="35"/>
                    <a:pt x="116" y="20"/>
                  </a:cubicBezTo>
                  <a:cubicBezTo>
                    <a:pt x="101" y="26"/>
                    <a:pt x="88" y="27"/>
                    <a:pt x="81" y="27"/>
                  </a:cubicBezTo>
                  <a:cubicBezTo>
                    <a:pt x="76" y="27"/>
                    <a:pt x="70" y="23"/>
                    <a:pt x="74" y="18"/>
                  </a:cubicBezTo>
                  <a:cubicBezTo>
                    <a:pt x="77" y="14"/>
                    <a:pt x="84" y="0"/>
                    <a:pt x="61" y="0"/>
                  </a:cubicBezTo>
                  <a:cubicBezTo>
                    <a:pt x="39" y="0"/>
                    <a:pt x="45" y="14"/>
                    <a:pt x="48" y="18"/>
                  </a:cubicBezTo>
                  <a:cubicBezTo>
                    <a:pt x="53" y="23"/>
                    <a:pt x="47" y="27"/>
                    <a:pt x="42" y="27"/>
                  </a:cubicBezTo>
                  <a:cubicBezTo>
                    <a:pt x="35" y="27"/>
                    <a:pt x="22" y="26"/>
                    <a:pt x="7" y="20"/>
                  </a:cubicBezTo>
                  <a:cubicBezTo>
                    <a:pt x="0" y="35"/>
                    <a:pt x="0" y="48"/>
                    <a:pt x="0" y="55"/>
                  </a:cubicBezTo>
                  <a:cubicBezTo>
                    <a:pt x="0" y="60"/>
                    <a:pt x="3" y="66"/>
                    <a:pt x="9" y="61"/>
                  </a:cubicBezTo>
                  <a:cubicBezTo>
                    <a:pt x="13" y="58"/>
                    <a:pt x="27" y="52"/>
                    <a:pt x="27" y="74"/>
                  </a:cubicBezTo>
                  <a:cubicBezTo>
                    <a:pt x="27" y="97"/>
                    <a:pt x="13" y="91"/>
                    <a:pt x="9" y="87"/>
                  </a:cubicBezTo>
                  <a:cubicBezTo>
                    <a:pt x="3" y="83"/>
                    <a:pt x="0" y="89"/>
                    <a:pt x="0" y="94"/>
                  </a:cubicBezTo>
                  <a:cubicBezTo>
                    <a:pt x="0" y="101"/>
                    <a:pt x="0" y="114"/>
                    <a:pt x="7" y="129"/>
                  </a:cubicBezTo>
                  <a:cubicBezTo>
                    <a:pt x="22" y="123"/>
                    <a:pt x="35" y="122"/>
                    <a:pt x="42" y="122"/>
                  </a:cubicBezTo>
                  <a:cubicBezTo>
                    <a:pt x="47" y="122"/>
                    <a:pt x="53" y="126"/>
                    <a:pt x="48" y="131"/>
                  </a:cubicBezTo>
                  <a:cubicBezTo>
                    <a:pt x="45" y="135"/>
                    <a:pt x="39" y="149"/>
                    <a:pt x="61" y="149"/>
                  </a:cubicBezTo>
                  <a:cubicBezTo>
                    <a:pt x="84" y="149"/>
                    <a:pt x="77" y="135"/>
                    <a:pt x="74" y="131"/>
                  </a:cubicBezTo>
                  <a:cubicBezTo>
                    <a:pt x="70" y="126"/>
                    <a:pt x="76" y="122"/>
                    <a:pt x="81" y="122"/>
                  </a:cubicBezTo>
                  <a:cubicBezTo>
                    <a:pt x="88" y="122"/>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bg1"/>
                  </a:solidFill>
                  <a:effectLst>
                    <a:innerShdw blurRad="63500" dist="50800" dir="16200000">
                      <a:prstClr val="black">
                        <a:alpha val="50000"/>
                      </a:prstClr>
                    </a:innerShdw>
                  </a:effectLst>
                  <a:latin typeface="Franklin Gothic Demi Cond" panose="020B0706030402020204" pitchFamily="34" charset="0"/>
                </a:rPr>
                <a:t>T</a:t>
              </a:r>
            </a:p>
          </p:txBody>
        </p:sp>
        <p:sp>
          <p:nvSpPr>
            <p:cNvPr id="538" name="Freeform 31"/>
            <p:cNvSpPr>
              <a:spLocks/>
            </p:cNvSpPr>
            <p:nvPr/>
          </p:nvSpPr>
          <p:spPr bwMode="auto">
            <a:xfrm>
              <a:off x="1534"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5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5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7" y="27"/>
                    <a:pt x="75" y="27"/>
                  </a:cubicBezTo>
                  <a:cubicBezTo>
                    <a:pt x="53" y="27"/>
                    <a:pt x="59" y="13"/>
                    <a:pt x="62" y="9"/>
                  </a:cubicBezTo>
                  <a:cubicBezTo>
                    <a:pt x="66" y="3"/>
                    <a:pt x="60" y="0"/>
                    <a:pt x="55" y="0"/>
                  </a:cubicBezTo>
                  <a:cubicBezTo>
                    <a:pt x="49" y="0"/>
                    <a:pt x="35" y="0"/>
                    <a:pt x="20" y="7"/>
                  </a:cubicBezTo>
                  <a:cubicBezTo>
                    <a:pt x="26" y="22"/>
                    <a:pt x="27" y="35"/>
                    <a:pt x="27" y="42"/>
                  </a:cubicBezTo>
                  <a:cubicBezTo>
                    <a:pt x="27" y="47"/>
                    <a:pt x="23" y="53"/>
                    <a:pt x="18" y="48"/>
                  </a:cubicBezTo>
                  <a:cubicBezTo>
                    <a:pt x="14" y="45"/>
                    <a:pt x="0" y="39"/>
                    <a:pt x="0" y="61"/>
                  </a:cubicBezTo>
                  <a:cubicBezTo>
                    <a:pt x="0" y="84"/>
                    <a:pt x="14" y="78"/>
                    <a:pt x="18" y="74"/>
                  </a:cubicBezTo>
                  <a:cubicBezTo>
                    <a:pt x="23" y="70"/>
                    <a:pt x="27" y="76"/>
                    <a:pt x="27" y="81"/>
                  </a:cubicBezTo>
                  <a:cubicBezTo>
                    <a:pt x="27" y="88"/>
                    <a:pt x="26" y="101"/>
                    <a:pt x="20" y="116"/>
                  </a:cubicBezTo>
                  <a:cubicBezTo>
                    <a:pt x="35" y="123"/>
                    <a:pt x="49" y="123"/>
                    <a:pt x="55" y="123"/>
                  </a:cubicBezTo>
                  <a:cubicBezTo>
                    <a:pt x="60" y="123"/>
                    <a:pt x="66" y="119"/>
                    <a:pt x="62" y="114"/>
                  </a:cubicBezTo>
                  <a:cubicBezTo>
                    <a:pt x="59" y="110"/>
                    <a:pt x="53" y="96"/>
                    <a:pt x="75" y="96"/>
                  </a:cubicBezTo>
                  <a:cubicBezTo>
                    <a:pt x="97" y="96"/>
                    <a:pt x="91" y="110"/>
                    <a:pt x="88" y="114"/>
                  </a:cubicBezTo>
                  <a:cubicBezTo>
                    <a:pt x="84" y="119"/>
                    <a:pt x="90" y="123"/>
                    <a:pt x="95" y="123"/>
                  </a:cubicBezTo>
                  <a:cubicBezTo>
                    <a:pt x="101" y="123"/>
                    <a:pt x="115" y="123"/>
                    <a:pt x="130" y="116"/>
                  </a:cubicBezTo>
                  <a:cubicBezTo>
                    <a:pt x="123"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3"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a:solidFill>
                    <a:schemeClr val="bg1"/>
                  </a:solidFill>
                  <a:effectLst>
                    <a:innerShdw blurRad="63500" dist="50800" dir="16200000">
                      <a:prstClr val="black">
                        <a:alpha val="50000"/>
                      </a:prstClr>
                    </a:innerShdw>
                  </a:effectLst>
                  <a:latin typeface="Franklin Gothic Demi Cond" panose="020B0706030402020204" pitchFamily="34" charset="0"/>
                </a:rPr>
                <a:t>S</a:t>
              </a:r>
            </a:p>
          </p:txBody>
        </p:sp>
        <p:sp>
          <p:nvSpPr>
            <p:cNvPr id="539" name="Freeform 32"/>
            <p:cNvSpPr>
              <a:spLocks/>
            </p:cNvSpPr>
            <p:nvPr/>
          </p:nvSpPr>
          <p:spPr bwMode="auto">
            <a:xfrm>
              <a:off x="1794" y="2145"/>
              <a:ext cx="353" cy="291"/>
            </a:xfrm>
            <a:custGeom>
              <a:avLst/>
              <a:gdLst>
                <a:gd name="T0" fmla="*/ 129 w 149"/>
                <a:gd name="T1" fmla="*/ 6 h 123"/>
                <a:gd name="T2" fmla="*/ 94 w 149"/>
                <a:gd name="T3" fmla="*/ 0 h 123"/>
                <a:gd name="T4" fmla="*/ 87 w 149"/>
                <a:gd name="T5" fmla="*/ 8 h 123"/>
                <a:gd name="T6" fmla="*/ 74 w 149"/>
                <a:gd name="T7" fmla="*/ 26 h 123"/>
                <a:gd name="T8" fmla="*/ 61 w 149"/>
                <a:gd name="T9" fmla="*/ 8 h 123"/>
                <a:gd name="T10" fmla="*/ 55 w 149"/>
                <a:gd name="T11" fmla="*/ 0 h 123"/>
                <a:gd name="T12" fmla="*/ 20 w 149"/>
                <a:gd name="T13" fmla="*/ 6 h 123"/>
                <a:gd name="T14" fmla="*/ 26 w 149"/>
                <a:gd name="T15" fmla="*/ 42 h 123"/>
                <a:gd name="T16" fmla="*/ 18 w 149"/>
                <a:gd name="T17" fmla="*/ 48 h 123"/>
                <a:gd name="T18" fmla="*/ 0 w 149"/>
                <a:gd name="T19" fmla="*/ 61 h 123"/>
                <a:gd name="T20" fmla="*/ 18 w 149"/>
                <a:gd name="T21" fmla="*/ 74 h 123"/>
                <a:gd name="T22" fmla="*/ 26 w 149"/>
                <a:gd name="T23" fmla="*/ 81 h 123"/>
                <a:gd name="T24" fmla="*/ 20 w 149"/>
                <a:gd name="T25" fmla="*/ 116 h 123"/>
                <a:gd name="T26" fmla="*/ 55 w 149"/>
                <a:gd name="T27" fmla="*/ 123 h 123"/>
                <a:gd name="T28" fmla="*/ 61 w 149"/>
                <a:gd name="T29" fmla="*/ 114 h 123"/>
                <a:gd name="T30" fmla="*/ 74 w 149"/>
                <a:gd name="T31" fmla="*/ 96 h 123"/>
                <a:gd name="T32" fmla="*/ 87 w 149"/>
                <a:gd name="T33" fmla="*/ 114 h 123"/>
                <a:gd name="T34" fmla="*/ 94 w 149"/>
                <a:gd name="T35" fmla="*/ 123 h 123"/>
                <a:gd name="T36" fmla="*/ 129 w 149"/>
                <a:gd name="T37" fmla="*/ 116 h 123"/>
                <a:gd name="T38" fmla="*/ 122 w 149"/>
                <a:gd name="T39" fmla="*/ 81 h 123"/>
                <a:gd name="T40" fmla="*/ 131 w 149"/>
                <a:gd name="T41" fmla="*/ 74 h 123"/>
                <a:gd name="T42" fmla="*/ 149 w 149"/>
                <a:gd name="T43" fmla="*/ 61 h 123"/>
                <a:gd name="T44" fmla="*/ 131 w 149"/>
                <a:gd name="T45" fmla="*/ 48 h 123"/>
                <a:gd name="T46" fmla="*/ 122 w 149"/>
                <a:gd name="T47" fmla="*/ 42 h 123"/>
                <a:gd name="T48" fmla="*/ 129 w 149"/>
                <a:gd name="T49"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3">
                  <a:moveTo>
                    <a:pt x="129" y="6"/>
                  </a:moveTo>
                  <a:cubicBezTo>
                    <a:pt x="114" y="0"/>
                    <a:pt x="101" y="0"/>
                    <a:pt x="94" y="0"/>
                  </a:cubicBezTo>
                  <a:cubicBezTo>
                    <a:pt x="89" y="0"/>
                    <a:pt x="83" y="3"/>
                    <a:pt x="87" y="8"/>
                  </a:cubicBezTo>
                  <a:cubicBezTo>
                    <a:pt x="90" y="12"/>
                    <a:pt x="97" y="26"/>
                    <a:pt x="74" y="26"/>
                  </a:cubicBezTo>
                  <a:cubicBezTo>
                    <a:pt x="52" y="26"/>
                    <a:pt x="58" y="12"/>
                    <a:pt x="61" y="8"/>
                  </a:cubicBezTo>
                  <a:cubicBezTo>
                    <a:pt x="66" y="3"/>
                    <a:pt x="60" y="0"/>
                    <a:pt x="55" y="0"/>
                  </a:cubicBezTo>
                  <a:cubicBezTo>
                    <a:pt x="48" y="0"/>
                    <a:pt x="35" y="0"/>
                    <a:pt x="20" y="6"/>
                  </a:cubicBezTo>
                  <a:cubicBezTo>
                    <a:pt x="26" y="22"/>
                    <a:pt x="26" y="35"/>
                    <a:pt x="26" y="42"/>
                  </a:cubicBezTo>
                  <a:cubicBezTo>
                    <a:pt x="26" y="46"/>
                    <a:pt x="23" y="52"/>
                    <a:pt x="18" y="48"/>
                  </a:cubicBezTo>
                  <a:cubicBezTo>
                    <a:pt x="14" y="45"/>
                    <a:pt x="0" y="39"/>
                    <a:pt x="0" y="61"/>
                  </a:cubicBezTo>
                  <a:cubicBezTo>
                    <a:pt x="0" y="84"/>
                    <a:pt x="14" y="77"/>
                    <a:pt x="18" y="74"/>
                  </a:cubicBezTo>
                  <a:cubicBezTo>
                    <a:pt x="23" y="70"/>
                    <a:pt x="26" y="76"/>
                    <a:pt x="26" y="81"/>
                  </a:cubicBezTo>
                  <a:cubicBezTo>
                    <a:pt x="26" y="87"/>
                    <a:pt x="26" y="101"/>
                    <a:pt x="20" y="116"/>
                  </a:cubicBezTo>
                  <a:cubicBezTo>
                    <a:pt x="35" y="122"/>
                    <a:pt x="48" y="123"/>
                    <a:pt x="55" y="123"/>
                  </a:cubicBezTo>
                  <a:cubicBezTo>
                    <a:pt x="60" y="123"/>
                    <a:pt x="66" y="119"/>
                    <a:pt x="61" y="114"/>
                  </a:cubicBezTo>
                  <a:cubicBezTo>
                    <a:pt x="58" y="110"/>
                    <a:pt x="52" y="96"/>
                    <a:pt x="74" y="96"/>
                  </a:cubicBezTo>
                  <a:cubicBezTo>
                    <a:pt x="97" y="96"/>
                    <a:pt x="90" y="110"/>
                    <a:pt x="87" y="114"/>
                  </a:cubicBezTo>
                  <a:cubicBezTo>
                    <a:pt x="83" y="119"/>
                    <a:pt x="89" y="123"/>
                    <a:pt x="94" y="123"/>
                  </a:cubicBezTo>
                  <a:cubicBezTo>
                    <a:pt x="101" y="123"/>
                    <a:pt x="114" y="122"/>
                    <a:pt x="129" y="116"/>
                  </a:cubicBezTo>
                  <a:cubicBezTo>
                    <a:pt x="123" y="101"/>
                    <a:pt x="122" y="87"/>
                    <a:pt x="122" y="81"/>
                  </a:cubicBezTo>
                  <a:cubicBezTo>
                    <a:pt x="122" y="76"/>
                    <a:pt x="126" y="70"/>
                    <a:pt x="131" y="74"/>
                  </a:cubicBezTo>
                  <a:cubicBezTo>
                    <a:pt x="135" y="77"/>
                    <a:pt x="149" y="84"/>
                    <a:pt x="149" y="61"/>
                  </a:cubicBezTo>
                  <a:cubicBezTo>
                    <a:pt x="149" y="39"/>
                    <a:pt x="135" y="45"/>
                    <a:pt x="131" y="48"/>
                  </a:cubicBezTo>
                  <a:cubicBezTo>
                    <a:pt x="126" y="52"/>
                    <a:pt x="122" y="46"/>
                    <a:pt x="122" y="42"/>
                  </a:cubicBezTo>
                  <a:cubicBezTo>
                    <a:pt x="122" y="35"/>
                    <a:pt x="123" y="22"/>
                    <a:pt x="129" y="6"/>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I</a:t>
              </a:r>
            </a:p>
          </p:txBody>
        </p:sp>
        <p:sp>
          <p:nvSpPr>
            <p:cNvPr id="541" name="Freeform 34"/>
            <p:cNvSpPr>
              <a:spLocks/>
            </p:cNvSpPr>
            <p:nvPr/>
          </p:nvSpPr>
          <p:spPr bwMode="auto">
            <a:xfrm>
              <a:off x="2344" y="1333"/>
              <a:ext cx="291" cy="355"/>
            </a:xfrm>
            <a:custGeom>
              <a:avLst/>
              <a:gdLst>
                <a:gd name="T0" fmla="*/ 116 w 123"/>
                <a:gd name="T1" fmla="*/ 130 h 150"/>
                <a:gd name="T2" fmla="*/ 123 w 123"/>
                <a:gd name="T3" fmla="*/ 95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7 w 123"/>
                <a:gd name="T25" fmla="*/ 20 h 150"/>
                <a:gd name="T26" fmla="*/ 0 w 123"/>
                <a:gd name="T27" fmla="*/ 55 h 150"/>
                <a:gd name="T28" fmla="*/ 9 w 123"/>
                <a:gd name="T29" fmla="*/ 62 h 150"/>
                <a:gd name="T30" fmla="*/ 27 w 123"/>
                <a:gd name="T31" fmla="*/ 75 h 150"/>
                <a:gd name="T32" fmla="*/ 9 w 123"/>
                <a:gd name="T33" fmla="*/ 88 h 150"/>
                <a:gd name="T34" fmla="*/ 0 w 123"/>
                <a:gd name="T35" fmla="*/ 95 h 150"/>
                <a:gd name="T36" fmla="*/ 7 w 123"/>
                <a:gd name="T37" fmla="*/ 130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3" y="115"/>
                    <a:pt x="123" y="101"/>
                    <a:pt x="123" y="95"/>
                  </a:cubicBezTo>
                  <a:cubicBezTo>
                    <a:pt x="123" y="90"/>
                    <a:pt x="119" y="84"/>
                    <a:pt x="114" y="88"/>
                  </a:cubicBezTo>
                  <a:cubicBezTo>
                    <a:pt x="110" y="91"/>
                    <a:pt x="96" y="97"/>
                    <a:pt x="96" y="75"/>
                  </a:cubicBezTo>
                  <a:cubicBezTo>
                    <a:pt x="96" y="53"/>
                    <a:pt x="110" y="59"/>
                    <a:pt x="114" y="62"/>
                  </a:cubicBezTo>
                  <a:cubicBezTo>
                    <a:pt x="119" y="66"/>
                    <a:pt x="123" y="60"/>
                    <a:pt x="123" y="55"/>
                  </a:cubicBezTo>
                  <a:cubicBezTo>
                    <a:pt x="123" y="49"/>
                    <a:pt x="123" y="35"/>
                    <a:pt x="116" y="20"/>
                  </a:cubicBezTo>
                  <a:cubicBezTo>
                    <a:pt x="101" y="26"/>
                    <a:pt x="88" y="27"/>
                    <a:pt x="81" y="27"/>
                  </a:cubicBezTo>
                  <a:cubicBezTo>
                    <a:pt x="76" y="27"/>
                    <a:pt x="70" y="23"/>
                    <a:pt x="74" y="18"/>
                  </a:cubicBezTo>
                  <a:cubicBezTo>
                    <a:pt x="78" y="14"/>
                    <a:pt x="84" y="0"/>
                    <a:pt x="61" y="0"/>
                  </a:cubicBezTo>
                  <a:cubicBezTo>
                    <a:pt x="39" y="0"/>
                    <a:pt x="45" y="14"/>
                    <a:pt x="48" y="18"/>
                  </a:cubicBezTo>
                  <a:cubicBezTo>
                    <a:pt x="53" y="23"/>
                    <a:pt x="47" y="27"/>
                    <a:pt x="42" y="27"/>
                  </a:cubicBezTo>
                  <a:cubicBezTo>
                    <a:pt x="35" y="27"/>
                    <a:pt x="22" y="26"/>
                    <a:pt x="7" y="20"/>
                  </a:cubicBezTo>
                  <a:cubicBezTo>
                    <a:pt x="0" y="35"/>
                    <a:pt x="0" y="49"/>
                    <a:pt x="0" y="55"/>
                  </a:cubicBezTo>
                  <a:cubicBezTo>
                    <a:pt x="0" y="60"/>
                    <a:pt x="3" y="66"/>
                    <a:pt x="9" y="62"/>
                  </a:cubicBezTo>
                  <a:cubicBezTo>
                    <a:pt x="13" y="59"/>
                    <a:pt x="27" y="53"/>
                    <a:pt x="27" y="75"/>
                  </a:cubicBezTo>
                  <a:cubicBezTo>
                    <a:pt x="27" y="97"/>
                    <a:pt x="13" y="91"/>
                    <a:pt x="9" y="88"/>
                  </a:cubicBezTo>
                  <a:cubicBezTo>
                    <a:pt x="3" y="84"/>
                    <a:pt x="0" y="90"/>
                    <a:pt x="0" y="95"/>
                  </a:cubicBezTo>
                  <a:cubicBezTo>
                    <a:pt x="0" y="101"/>
                    <a:pt x="0" y="115"/>
                    <a:pt x="7" y="130"/>
                  </a:cubicBezTo>
                  <a:cubicBezTo>
                    <a:pt x="22" y="123"/>
                    <a:pt x="35" y="123"/>
                    <a:pt x="42" y="123"/>
                  </a:cubicBezTo>
                  <a:cubicBezTo>
                    <a:pt x="47" y="123"/>
                    <a:pt x="53" y="126"/>
                    <a:pt x="48" y="132"/>
                  </a:cubicBezTo>
                  <a:cubicBezTo>
                    <a:pt x="45" y="136"/>
                    <a:pt x="39" y="150"/>
                    <a:pt x="61" y="150"/>
                  </a:cubicBezTo>
                  <a:cubicBezTo>
                    <a:pt x="84" y="150"/>
                    <a:pt x="78" y="136"/>
                    <a:pt x="74" y="132"/>
                  </a:cubicBezTo>
                  <a:cubicBezTo>
                    <a:pt x="70" y="126"/>
                    <a:pt x="76" y="123"/>
                    <a:pt x="81" y="123"/>
                  </a:cubicBezTo>
                  <a:cubicBezTo>
                    <a:pt x="88" y="123"/>
                    <a:pt x="101" y="123"/>
                    <a:pt x="116" y="130"/>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P</a:t>
              </a:r>
            </a:p>
          </p:txBody>
        </p:sp>
        <p:sp>
          <p:nvSpPr>
            <p:cNvPr id="543" name="Freeform 36"/>
            <p:cNvSpPr>
              <a:spLocks/>
            </p:cNvSpPr>
            <p:nvPr/>
          </p:nvSpPr>
          <p:spPr bwMode="auto">
            <a:xfrm>
              <a:off x="2313" y="1624"/>
              <a:ext cx="353" cy="291"/>
            </a:xfrm>
            <a:custGeom>
              <a:avLst/>
              <a:gdLst>
                <a:gd name="T0" fmla="*/ 129 w 149"/>
                <a:gd name="T1" fmla="*/ 7 h 123"/>
                <a:gd name="T2" fmla="*/ 94 w 149"/>
                <a:gd name="T3" fmla="*/ 0 h 123"/>
                <a:gd name="T4" fmla="*/ 87 w 149"/>
                <a:gd name="T5" fmla="*/ 9 h 123"/>
                <a:gd name="T6" fmla="*/ 74 w 149"/>
                <a:gd name="T7" fmla="*/ 27 h 123"/>
                <a:gd name="T8" fmla="*/ 61 w 149"/>
                <a:gd name="T9" fmla="*/ 9 h 123"/>
                <a:gd name="T10" fmla="*/ 55 w 149"/>
                <a:gd name="T11" fmla="*/ 0 h 123"/>
                <a:gd name="T12" fmla="*/ 20 w 149"/>
                <a:gd name="T13" fmla="*/ 7 h 123"/>
                <a:gd name="T14" fmla="*/ 27 w 149"/>
                <a:gd name="T15" fmla="*/ 42 h 123"/>
                <a:gd name="T16" fmla="*/ 18 w 149"/>
                <a:gd name="T17" fmla="*/ 49 h 123"/>
                <a:gd name="T18" fmla="*/ 0 w 149"/>
                <a:gd name="T19" fmla="*/ 62 h 123"/>
                <a:gd name="T20" fmla="*/ 18 w 149"/>
                <a:gd name="T21" fmla="*/ 75 h 123"/>
                <a:gd name="T22" fmla="*/ 27 w 149"/>
                <a:gd name="T23" fmla="*/ 81 h 123"/>
                <a:gd name="T24" fmla="*/ 20 w 149"/>
                <a:gd name="T25" fmla="*/ 116 h 123"/>
                <a:gd name="T26" fmla="*/ 55 w 149"/>
                <a:gd name="T27" fmla="*/ 123 h 123"/>
                <a:gd name="T28" fmla="*/ 61 w 149"/>
                <a:gd name="T29" fmla="*/ 114 h 123"/>
                <a:gd name="T30" fmla="*/ 74 w 149"/>
                <a:gd name="T31" fmla="*/ 96 h 123"/>
                <a:gd name="T32" fmla="*/ 87 w 149"/>
                <a:gd name="T33" fmla="*/ 114 h 123"/>
                <a:gd name="T34" fmla="*/ 94 w 149"/>
                <a:gd name="T35" fmla="*/ 123 h 123"/>
                <a:gd name="T36" fmla="*/ 129 w 149"/>
                <a:gd name="T37" fmla="*/ 116 h 123"/>
                <a:gd name="T38" fmla="*/ 122 w 149"/>
                <a:gd name="T39" fmla="*/ 81 h 123"/>
                <a:gd name="T40" fmla="*/ 131 w 149"/>
                <a:gd name="T41" fmla="*/ 75 h 123"/>
                <a:gd name="T42" fmla="*/ 149 w 149"/>
                <a:gd name="T43" fmla="*/ 62 h 123"/>
                <a:gd name="T44" fmla="*/ 131 w 149"/>
                <a:gd name="T45" fmla="*/ 49 h 123"/>
                <a:gd name="T46" fmla="*/ 122 w 149"/>
                <a:gd name="T47" fmla="*/ 42 h 123"/>
                <a:gd name="T48" fmla="*/ 129 w 149"/>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3">
                  <a:moveTo>
                    <a:pt x="129" y="7"/>
                  </a:moveTo>
                  <a:cubicBezTo>
                    <a:pt x="114" y="1"/>
                    <a:pt x="101" y="0"/>
                    <a:pt x="94" y="0"/>
                  </a:cubicBezTo>
                  <a:cubicBezTo>
                    <a:pt x="89" y="0"/>
                    <a:pt x="83" y="4"/>
                    <a:pt x="87" y="9"/>
                  </a:cubicBezTo>
                  <a:cubicBezTo>
                    <a:pt x="91" y="13"/>
                    <a:pt x="97" y="27"/>
                    <a:pt x="74" y="27"/>
                  </a:cubicBezTo>
                  <a:cubicBezTo>
                    <a:pt x="52" y="27"/>
                    <a:pt x="58" y="13"/>
                    <a:pt x="61" y="9"/>
                  </a:cubicBezTo>
                  <a:cubicBezTo>
                    <a:pt x="66" y="4"/>
                    <a:pt x="60" y="0"/>
                    <a:pt x="55" y="0"/>
                  </a:cubicBezTo>
                  <a:cubicBezTo>
                    <a:pt x="48" y="0"/>
                    <a:pt x="35" y="1"/>
                    <a:pt x="20" y="7"/>
                  </a:cubicBezTo>
                  <a:cubicBezTo>
                    <a:pt x="26" y="22"/>
                    <a:pt x="27" y="36"/>
                    <a:pt x="27" y="42"/>
                  </a:cubicBezTo>
                  <a:cubicBezTo>
                    <a:pt x="27" y="47"/>
                    <a:pt x="23" y="53"/>
                    <a:pt x="18" y="49"/>
                  </a:cubicBezTo>
                  <a:cubicBezTo>
                    <a:pt x="14" y="46"/>
                    <a:pt x="0" y="39"/>
                    <a:pt x="0" y="62"/>
                  </a:cubicBezTo>
                  <a:cubicBezTo>
                    <a:pt x="0" y="84"/>
                    <a:pt x="14" y="78"/>
                    <a:pt x="18" y="75"/>
                  </a:cubicBezTo>
                  <a:cubicBezTo>
                    <a:pt x="23" y="70"/>
                    <a:pt x="27" y="76"/>
                    <a:pt x="27" y="81"/>
                  </a:cubicBezTo>
                  <a:cubicBezTo>
                    <a:pt x="27" y="88"/>
                    <a:pt x="26" y="101"/>
                    <a:pt x="20" y="116"/>
                  </a:cubicBezTo>
                  <a:cubicBezTo>
                    <a:pt x="35" y="123"/>
                    <a:pt x="48" y="123"/>
                    <a:pt x="55" y="123"/>
                  </a:cubicBezTo>
                  <a:cubicBezTo>
                    <a:pt x="60" y="123"/>
                    <a:pt x="66" y="120"/>
                    <a:pt x="61" y="114"/>
                  </a:cubicBezTo>
                  <a:cubicBezTo>
                    <a:pt x="58" y="111"/>
                    <a:pt x="52" y="96"/>
                    <a:pt x="74" y="96"/>
                  </a:cubicBezTo>
                  <a:cubicBezTo>
                    <a:pt x="97" y="96"/>
                    <a:pt x="91" y="111"/>
                    <a:pt x="87" y="114"/>
                  </a:cubicBezTo>
                  <a:cubicBezTo>
                    <a:pt x="83" y="120"/>
                    <a:pt x="89" y="123"/>
                    <a:pt x="94" y="123"/>
                  </a:cubicBezTo>
                  <a:cubicBezTo>
                    <a:pt x="101" y="123"/>
                    <a:pt x="114" y="123"/>
                    <a:pt x="129" y="116"/>
                  </a:cubicBezTo>
                  <a:cubicBezTo>
                    <a:pt x="123" y="101"/>
                    <a:pt x="122" y="88"/>
                    <a:pt x="122" y="81"/>
                  </a:cubicBezTo>
                  <a:cubicBezTo>
                    <a:pt x="122" y="76"/>
                    <a:pt x="126" y="70"/>
                    <a:pt x="131" y="75"/>
                  </a:cubicBezTo>
                  <a:cubicBezTo>
                    <a:pt x="135" y="78"/>
                    <a:pt x="149" y="84"/>
                    <a:pt x="149" y="62"/>
                  </a:cubicBezTo>
                  <a:cubicBezTo>
                    <a:pt x="149" y="39"/>
                    <a:pt x="135" y="46"/>
                    <a:pt x="131" y="49"/>
                  </a:cubicBezTo>
                  <a:cubicBezTo>
                    <a:pt x="126" y="53"/>
                    <a:pt x="122" y="47"/>
                    <a:pt x="122" y="42"/>
                  </a:cubicBezTo>
                  <a:cubicBezTo>
                    <a:pt x="122" y="36"/>
                    <a:pt x="123" y="22"/>
                    <a:pt x="129" y="7"/>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L</a:t>
              </a:r>
            </a:p>
          </p:txBody>
        </p:sp>
        <p:sp>
          <p:nvSpPr>
            <p:cNvPr id="150" name="Freeform 38"/>
            <p:cNvSpPr>
              <a:spLocks/>
            </p:cNvSpPr>
            <p:nvPr/>
          </p:nvSpPr>
          <p:spPr bwMode="auto">
            <a:xfrm>
              <a:off x="2344"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9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9 w 123"/>
                <a:gd name="T41" fmla="*/ 131 h 149"/>
                <a:gd name="T42" fmla="*/ 61 w 123"/>
                <a:gd name="T43" fmla="*/ 149 h 149"/>
                <a:gd name="T44" fmla="*/ 74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3" y="114"/>
                    <a:pt x="123" y="101"/>
                    <a:pt x="123" y="94"/>
                  </a:cubicBezTo>
                  <a:cubicBezTo>
                    <a:pt x="123" y="89"/>
                    <a:pt x="119" y="83"/>
                    <a:pt x="114" y="87"/>
                  </a:cubicBezTo>
                  <a:cubicBezTo>
                    <a:pt x="110" y="91"/>
                    <a:pt x="96" y="97"/>
                    <a:pt x="96" y="74"/>
                  </a:cubicBezTo>
                  <a:cubicBezTo>
                    <a:pt x="96" y="52"/>
                    <a:pt x="110" y="58"/>
                    <a:pt x="114" y="61"/>
                  </a:cubicBezTo>
                  <a:cubicBezTo>
                    <a:pt x="119" y="66"/>
                    <a:pt x="123" y="60"/>
                    <a:pt x="123" y="55"/>
                  </a:cubicBezTo>
                  <a:cubicBezTo>
                    <a:pt x="123" y="48"/>
                    <a:pt x="123" y="35"/>
                    <a:pt x="116" y="20"/>
                  </a:cubicBezTo>
                  <a:cubicBezTo>
                    <a:pt x="101" y="26"/>
                    <a:pt x="88" y="27"/>
                    <a:pt x="81" y="27"/>
                  </a:cubicBezTo>
                  <a:cubicBezTo>
                    <a:pt x="76" y="27"/>
                    <a:pt x="70" y="23"/>
                    <a:pt x="74" y="18"/>
                  </a:cubicBezTo>
                  <a:cubicBezTo>
                    <a:pt x="78" y="14"/>
                    <a:pt x="84" y="0"/>
                    <a:pt x="61" y="0"/>
                  </a:cubicBezTo>
                  <a:cubicBezTo>
                    <a:pt x="39" y="0"/>
                    <a:pt x="45" y="14"/>
                    <a:pt x="49" y="18"/>
                  </a:cubicBezTo>
                  <a:cubicBezTo>
                    <a:pt x="53" y="23"/>
                    <a:pt x="47" y="27"/>
                    <a:pt x="42" y="27"/>
                  </a:cubicBezTo>
                  <a:cubicBezTo>
                    <a:pt x="35" y="27"/>
                    <a:pt x="22" y="26"/>
                    <a:pt x="7" y="20"/>
                  </a:cubicBezTo>
                  <a:cubicBezTo>
                    <a:pt x="0" y="35"/>
                    <a:pt x="0" y="48"/>
                    <a:pt x="0" y="55"/>
                  </a:cubicBezTo>
                  <a:cubicBezTo>
                    <a:pt x="0" y="60"/>
                    <a:pt x="3" y="66"/>
                    <a:pt x="9" y="61"/>
                  </a:cubicBezTo>
                  <a:cubicBezTo>
                    <a:pt x="13" y="58"/>
                    <a:pt x="27" y="52"/>
                    <a:pt x="27" y="74"/>
                  </a:cubicBezTo>
                  <a:cubicBezTo>
                    <a:pt x="27" y="97"/>
                    <a:pt x="13" y="91"/>
                    <a:pt x="9" y="87"/>
                  </a:cubicBezTo>
                  <a:cubicBezTo>
                    <a:pt x="3" y="83"/>
                    <a:pt x="0" y="89"/>
                    <a:pt x="0" y="94"/>
                  </a:cubicBezTo>
                  <a:cubicBezTo>
                    <a:pt x="0" y="101"/>
                    <a:pt x="0" y="114"/>
                    <a:pt x="7" y="129"/>
                  </a:cubicBezTo>
                  <a:cubicBezTo>
                    <a:pt x="22" y="123"/>
                    <a:pt x="35" y="122"/>
                    <a:pt x="42" y="122"/>
                  </a:cubicBezTo>
                  <a:cubicBezTo>
                    <a:pt x="47" y="122"/>
                    <a:pt x="53" y="126"/>
                    <a:pt x="49" y="131"/>
                  </a:cubicBezTo>
                  <a:cubicBezTo>
                    <a:pt x="45" y="135"/>
                    <a:pt x="39" y="149"/>
                    <a:pt x="61" y="149"/>
                  </a:cubicBezTo>
                  <a:cubicBezTo>
                    <a:pt x="84" y="149"/>
                    <a:pt x="78" y="135"/>
                    <a:pt x="74" y="131"/>
                  </a:cubicBezTo>
                  <a:cubicBezTo>
                    <a:pt x="70" y="126"/>
                    <a:pt x="76" y="122"/>
                    <a:pt x="81" y="122"/>
                  </a:cubicBezTo>
                  <a:cubicBezTo>
                    <a:pt x="88" y="122"/>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bg1"/>
                  </a:solidFill>
                  <a:effectLst>
                    <a:innerShdw blurRad="63500" dist="50800" dir="16200000">
                      <a:prstClr val="black">
                        <a:alpha val="50000"/>
                      </a:prstClr>
                    </a:innerShdw>
                  </a:effectLst>
                  <a:latin typeface="Franklin Gothic Demi Cond" panose="020B0706030402020204" pitchFamily="34" charset="0"/>
                </a:rPr>
                <a:t>A</a:t>
              </a:r>
            </a:p>
          </p:txBody>
        </p:sp>
        <p:sp>
          <p:nvSpPr>
            <p:cNvPr id="151" name="Freeform 39"/>
            <p:cNvSpPr>
              <a:spLocks/>
            </p:cNvSpPr>
            <p:nvPr/>
          </p:nvSpPr>
          <p:spPr bwMode="auto">
            <a:xfrm>
              <a:off x="2053"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5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5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7" y="27"/>
                    <a:pt x="75" y="27"/>
                  </a:cubicBezTo>
                  <a:cubicBezTo>
                    <a:pt x="53" y="27"/>
                    <a:pt x="59" y="13"/>
                    <a:pt x="62" y="9"/>
                  </a:cubicBezTo>
                  <a:cubicBezTo>
                    <a:pt x="66" y="3"/>
                    <a:pt x="60" y="0"/>
                    <a:pt x="55" y="0"/>
                  </a:cubicBezTo>
                  <a:cubicBezTo>
                    <a:pt x="49" y="0"/>
                    <a:pt x="35" y="0"/>
                    <a:pt x="20" y="7"/>
                  </a:cubicBezTo>
                  <a:cubicBezTo>
                    <a:pt x="27" y="22"/>
                    <a:pt x="27" y="35"/>
                    <a:pt x="27" y="42"/>
                  </a:cubicBezTo>
                  <a:cubicBezTo>
                    <a:pt x="27" y="47"/>
                    <a:pt x="24" y="53"/>
                    <a:pt x="18" y="48"/>
                  </a:cubicBezTo>
                  <a:cubicBezTo>
                    <a:pt x="14" y="45"/>
                    <a:pt x="0" y="39"/>
                    <a:pt x="0" y="61"/>
                  </a:cubicBezTo>
                  <a:cubicBezTo>
                    <a:pt x="0" y="84"/>
                    <a:pt x="14" y="78"/>
                    <a:pt x="18" y="74"/>
                  </a:cubicBezTo>
                  <a:cubicBezTo>
                    <a:pt x="24" y="70"/>
                    <a:pt x="27" y="76"/>
                    <a:pt x="27" y="81"/>
                  </a:cubicBezTo>
                  <a:cubicBezTo>
                    <a:pt x="27" y="88"/>
                    <a:pt x="27" y="101"/>
                    <a:pt x="20" y="116"/>
                  </a:cubicBezTo>
                  <a:cubicBezTo>
                    <a:pt x="35" y="123"/>
                    <a:pt x="49" y="123"/>
                    <a:pt x="55" y="123"/>
                  </a:cubicBezTo>
                  <a:cubicBezTo>
                    <a:pt x="60" y="123"/>
                    <a:pt x="66" y="119"/>
                    <a:pt x="62" y="114"/>
                  </a:cubicBezTo>
                  <a:cubicBezTo>
                    <a:pt x="59" y="110"/>
                    <a:pt x="53" y="96"/>
                    <a:pt x="75" y="96"/>
                  </a:cubicBezTo>
                  <a:cubicBezTo>
                    <a:pt x="97"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a:solidFill>
                    <a:schemeClr val="bg1"/>
                  </a:solidFill>
                  <a:effectLst>
                    <a:innerShdw blurRad="63500" dist="50800" dir="16200000">
                      <a:prstClr val="black">
                        <a:alpha val="50000"/>
                      </a:prstClr>
                    </a:innerShdw>
                  </a:effectLst>
                  <a:latin typeface="Franklin Gothic Demi Cond" panose="020B0706030402020204" pitchFamily="34" charset="0"/>
                </a:rPr>
                <a:t>R</a:t>
              </a:r>
            </a:p>
          </p:txBody>
        </p:sp>
        <p:sp>
          <p:nvSpPr>
            <p:cNvPr id="152" name="Freeform 40"/>
            <p:cNvSpPr>
              <a:spLocks/>
            </p:cNvSpPr>
            <p:nvPr/>
          </p:nvSpPr>
          <p:spPr bwMode="auto">
            <a:xfrm>
              <a:off x="2313" y="2145"/>
              <a:ext cx="353" cy="291"/>
            </a:xfrm>
            <a:custGeom>
              <a:avLst/>
              <a:gdLst>
                <a:gd name="T0" fmla="*/ 129 w 149"/>
                <a:gd name="T1" fmla="*/ 6 h 123"/>
                <a:gd name="T2" fmla="*/ 94 w 149"/>
                <a:gd name="T3" fmla="*/ 0 h 123"/>
                <a:gd name="T4" fmla="*/ 87 w 149"/>
                <a:gd name="T5" fmla="*/ 8 h 123"/>
                <a:gd name="T6" fmla="*/ 74 w 149"/>
                <a:gd name="T7" fmla="*/ 26 h 123"/>
                <a:gd name="T8" fmla="*/ 62 w 149"/>
                <a:gd name="T9" fmla="*/ 8 h 123"/>
                <a:gd name="T10" fmla="*/ 55 w 149"/>
                <a:gd name="T11" fmla="*/ 0 h 123"/>
                <a:gd name="T12" fmla="*/ 20 w 149"/>
                <a:gd name="T13" fmla="*/ 6 h 123"/>
                <a:gd name="T14" fmla="*/ 27 w 149"/>
                <a:gd name="T15" fmla="*/ 42 h 123"/>
                <a:gd name="T16" fmla="*/ 18 w 149"/>
                <a:gd name="T17" fmla="*/ 48 h 123"/>
                <a:gd name="T18" fmla="*/ 0 w 149"/>
                <a:gd name="T19" fmla="*/ 61 h 123"/>
                <a:gd name="T20" fmla="*/ 18 w 149"/>
                <a:gd name="T21" fmla="*/ 74 h 123"/>
                <a:gd name="T22" fmla="*/ 27 w 149"/>
                <a:gd name="T23" fmla="*/ 81 h 123"/>
                <a:gd name="T24" fmla="*/ 20 w 149"/>
                <a:gd name="T25" fmla="*/ 116 h 123"/>
                <a:gd name="T26" fmla="*/ 55 w 149"/>
                <a:gd name="T27" fmla="*/ 123 h 123"/>
                <a:gd name="T28" fmla="*/ 62 w 149"/>
                <a:gd name="T29" fmla="*/ 114 h 123"/>
                <a:gd name="T30" fmla="*/ 74 w 149"/>
                <a:gd name="T31" fmla="*/ 96 h 123"/>
                <a:gd name="T32" fmla="*/ 87 w 149"/>
                <a:gd name="T33" fmla="*/ 114 h 123"/>
                <a:gd name="T34" fmla="*/ 94 w 149"/>
                <a:gd name="T35" fmla="*/ 123 h 123"/>
                <a:gd name="T36" fmla="*/ 129 w 149"/>
                <a:gd name="T37" fmla="*/ 116 h 123"/>
                <a:gd name="T38" fmla="*/ 122 w 149"/>
                <a:gd name="T39" fmla="*/ 81 h 123"/>
                <a:gd name="T40" fmla="*/ 131 w 149"/>
                <a:gd name="T41" fmla="*/ 74 h 123"/>
                <a:gd name="T42" fmla="*/ 149 w 149"/>
                <a:gd name="T43" fmla="*/ 61 h 123"/>
                <a:gd name="T44" fmla="*/ 131 w 149"/>
                <a:gd name="T45" fmla="*/ 48 h 123"/>
                <a:gd name="T46" fmla="*/ 122 w 149"/>
                <a:gd name="T47" fmla="*/ 42 h 123"/>
                <a:gd name="T48" fmla="*/ 129 w 149"/>
                <a:gd name="T49"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3">
                  <a:moveTo>
                    <a:pt x="129" y="6"/>
                  </a:moveTo>
                  <a:cubicBezTo>
                    <a:pt x="114" y="0"/>
                    <a:pt x="101" y="0"/>
                    <a:pt x="94" y="0"/>
                  </a:cubicBezTo>
                  <a:cubicBezTo>
                    <a:pt x="89" y="0"/>
                    <a:pt x="83" y="3"/>
                    <a:pt x="87" y="8"/>
                  </a:cubicBezTo>
                  <a:cubicBezTo>
                    <a:pt x="91" y="12"/>
                    <a:pt x="97" y="26"/>
                    <a:pt x="74" y="26"/>
                  </a:cubicBezTo>
                  <a:cubicBezTo>
                    <a:pt x="52" y="26"/>
                    <a:pt x="58" y="12"/>
                    <a:pt x="62" y="8"/>
                  </a:cubicBezTo>
                  <a:cubicBezTo>
                    <a:pt x="66" y="3"/>
                    <a:pt x="60" y="0"/>
                    <a:pt x="55" y="0"/>
                  </a:cubicBezTo>
                  <a:cubicBezTo>
                    <a:pt x="48" y="0"/>
                    <a:pt x="35" y="0"/>
                    <a:pt x="20" y="6"/>
                  </a:cubicBezTo>
                  <a:cubicBezTo>
                    <a:pt x="26" y="22"/>
                    <a:pt x="27" y="35"/>
                    <a:pt x="27" y="42"/>
                  </a:cubicBezTo>
                  <a:cubicBezTo>
                    <a:pt x="27" y="46"/>
                    <a:pt x="23" y="52"/>
                    <a:pt x="18" y="48"/>
                  </a:cubicBezTo>
                  <a:cubicBezTo>
                    <a:pt x="14" y="45"/>
                    <a:pt x="0" y="39"/>
                    <a:pt x="0" y="61"/>
                  </a:cubicBezTo>
                  <a:cubicBezTo>
                    <a:pt x="0" y="84"/>
                    <a:pt x="14" y="77"/>
                    <a:pt x="18" y="74"/>
                  </a:cubicBezTo>
                  <a:cubicBezTo>
                    <a:pt x="23" y="70"/>
                    <a:pt x="27" y="76"/>
                    <a:pt x="27" y="81"/>
                  </a:cubicBezTo>
                  <a:cubicBezTo>
                    <a:pt x="27" y="87"/>
                    <a:pt x="26" y="101"/>
                    <a:pt x="20" y="116"/>
                  </a:cubicBezTo>
                  <a:cubicBezTo>
                    <a:pt x="35" y="122"/>
                    <a:pt x="48" y="123"/>
                    <a:pt x="55" y="123"/>
                  </a:cubicBezTo>
                  <a:cubicBezTo>
                    <a:pt x="60" y="123"/>
                    <a:pt x="66" y="119"/>
                    <a:pt x="62" y="114"/>
                  </a:cubicBezTo>
                  <a:cubicBezTo>
                    <a:pt x="58" y="110"/>
                    <a:pt x="52" y="96"/>
                    <a:pt x="74" y="96"/>
                  </a:cubicBezTo>
                  <a:cubicBezTo>
                    <a:pt x="97" y="96"/>
                    <a:pt x="91" y="110"/>
                    <a:pt x="87" y="114"/>
                  </a:cubicBezTo>
                  <a:cubicBezTo>
                    <a:pt x="83" y="119"/>
                    <a:pt x="89" y="123"/>
                    <a:pt x="94" y="123"/>
                  </a:cubicBezTo>
                  <a:cubicBezTo>
                    <a:pt x="101" y="123"/>
                    <a:pt x="114" y="122"/>
                    <a:pt x="129" y="116"/>
                  </a:cubicBezTo>
                  <a:cubicBezTo>
                    <a:pt x="123" y="101"/>
                    <a:pt x="122" y="87"/>
                    <a:pt x="122" y="81"/>
                  </a:cubicBezTo>
                  <a:cubicBezTo>
                    <a:pt x="122" y="76"/>
                    <a:pt x="126" y="70"/>
                    <a:pt x="131" y="74"/>
                  </a:cubicBezTo>
                  <a:cubicBezTo>
                    <a:pt x="135" y="77"/>
                    <a:pt x="149" y="84"/>
                    <a:pt x="149" y="61"/>
                  </a:cubicBezTo>
                  <a:cubicBezTo>
                    <a:pt x="149" y="39"/>
                    <a:pt x="135" y="45"/>
                    <a:pt x="131" y="48"/>
                  </a:cubicBezTo>
                  <a:cubicBezTo>
                    <a:pt x="126" y="52"/>
                    <a:pt x="122" y="46"/>
                    <a:pt x="122" y="42"/>
                  </a:cubicBezTo>
                  <a:cubicBezTo>
                    <a:pt x="122" y="35"/>
                    <a:pt x="123" y="22"/>
                    <a:pt x="129" y="6"/>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N</a:t>
              </a:r>
            </a:p>
          </p:txBody>
        </p:sp>
        <p:sp>
          <p:nvSpPr>
            <p:cNvPr id="154" name="Freeform 42"/>
            <p:cNvSpPr>
              <a:spLocks/>
            </p:cNvSpPr>
            <p:nvPr/>
          </p:nvSpPr>
          <p:spPr bwMode="auto">
            <a:xfrm>
              <a:off x="2862" y="1333"/>
              <a:ext cx="291" cy="355"/>
            </a:xfrm>
            <a:custGeom>
              <a:avLst/>
              <a:gdLst>
                <a:gd name="T0" fmla="*/ 116 w 123"/>
                <a:gd name="T1" fmla="*/ 130 h 150"/>
                <a:gd name="T2" fmla="*/ 123 w 123"/>
                <a:gd name="T3" fmla="*/ 95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5 w 123"/>
                <a:gd name="T17" fmla="*/ 18 h 150"/>
                <a:gd name="T18" fmla="*/ 62 w 123"/>
                <a:gd name="T19" fmla="*/ 0 h 150"/>
                <a:gd name="T20" fmla="*/ 49 w 123"/>
                <a:gd name="T21" fmla="*/ 18 h 150"/>
                <a:gd name="T22" fmla="*/ 42 w 123"/>
                <a:gd name="T23" fmla="*/ 27 h 150"/>
                <a:gd name="T24" fmla="*/ 7 w 123"/>
                <a:gd name="T25" fmla="*/ 20 h 150"/>
                <a:gd name="T26" fmla="*/ 0 w 123"/>
                <a:gd name="T27" fmla="*/ 55 h 150"/>
                <a:gd name="T28" fmla="*/ 9 w 123"/>
                <a:gd name="T29" fmla="*/ 62 h 150"/>
                <a:gd name="T30" fmla="*/ 27 w 123"/>
                <a:gd name="T31" fmla="*/ 75 h 150"/>
                <a:gd name="T32" fmla="*/ 9 w 123"/>
                <a:gd name="T33" fmla="*/ 88 h 150"/>
                <a:gd name="T34" fmla="*/ 0 w 123"/>
                <a:gd name="T35" fmla="*/ 95 h 150"/>
                <a:gd name="T36" fmla="*/ 7 w 123"/>
                <a:gd name="T37" fmla="*/ 130 h 150"/>
                <a:gd name="T38" fmla="*/ 42 w 123"/>
                <a:gd name="T39" fmla="*/ 123 h 150"/>
                <a:gd name="T40" fmla="*/ 49 w 123"/>
                <a:gd name="T41" fmla="*/ 132 h 150"/>
                <a:gd name="T42" fmla="*/ 62 w 123"/>
                <a:gd name="T43" fmla="*/ 150 h 150"/>
                <a:gd name="T44" fmla="*/ 75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3" y="115"/>
                    <a:pt x="123" y="101"/>
                    <a:pt x="123" y="95"/>
                  </a:cubicBezTo>
                  <a:cubicBezTo>
                    <a:pt x="123" y="90"/>
                    <a:pt x="120" y="84"/>
                    <a:pt x="114" y="88"/>
                  </a:cubicBezTo>
                  <a:cubicBezTo>
                    <a:pt x="110" y="91"/>
                    <a:pt x="96" y="97"/>
                    <a:pt x="96" y="75"/>
                  </a:cubicBezTo>
                  <a:cubicBezTo>
                    <a:pt x="96" y="53"/>
                    <a:pt x="110" y="59"/>
                    <a:pt x="114" y="62"/>
                  </a:cubicBezTo>
                  <a:cubicBezTo>
                    <a:pt x="120" y="66"/>
                    <a:pt x="123" y="60"/>
                    <a:pt x="123" y="55"/>
                  </a:cubicBezTo>
                  <a:cubicBezTo>
                    <a:pt x="123" y="49"/>
                    <a:pt x="123" y="35"/>
                    <a:pt x="116" y="20"/>
                  </a:cubicBezTo>
                  <a:cubicBezTo>
                    <a:pt x="101" y="26"/>
                    <a:pt x="88" y="27"/>
                    <a:pt x="81" y="27"/>
                  </a:cubicBezTo>
                  <a:cubicBezTo>
                    <a:pt x="76" y="27"/>
                    <a:pt x="70" y="23"/>
                    <a:pt x="75" y="18"/>
                  </a:cubicBezTo>
                  <a:cubicBezTo>
                    <a:pt x="78" y="14"/>
                    <a:pt x="84" y="0"/>
                    <a:pt x="62" y="0"/>
                  </a:cubicBezTo>
                  <a:cubicBezTo>
                    <a:pt x="39" y="0"/>
                    <a:pt x="46" y="14"/>
                    <a:pt x="49" y="18"/>
                  </a:cubicBezTo>
                  <a:cubicBezTo>
                    <a:pt x="53" y="23"/>
                    <a:pt x="47" y="27"/>
                    <a:pt x="42" y="27"/>
                  </a:cubicBezTo>
                  <a:cubicBezTo>
                    <a:pt x="35" y="27"/>
                    <a:pt x="22" y="26"/>
                    <a:pt x="7" y="20"/>
                  </a:cubicBezTo>
                  <a:cubicBezTo>
                    <a:pt x="0" y="35"/>
                    <a:pt x="0" y="49"/>
                    <a:pt x="0" y="55"/>
                  </a:cubicBezTo>
                  <a:cubicBezTo>
                    <a:pt x="0" y="60"/>
                    <a:pt x="4" y="66"/>
                    <a:pt x="9" y="62"/>
                  </a:cubicBezTo>
                  <a:cubicBezTo>
                    <a:pt x="13" y="59"/>
                    <a:pt x="27" y="53"/>
                    <a:pt x="27" y="75"/>
                  </a:cubicBezTo>
                  <a:cubicBezTo>
                    <a:pt x="27" y="97"/>
                    <a:pt x="13" y="91"/>
                    <a:pt x="9" y="88"/>
                  </a:cubicBezTo>
                  <a:cubicBezTo>
                    <a:pt x="4" y="84"/>
                    <a:pt x="0" y="90"/>
                    <a:pt x="0" y="95"/>
                  </a:cubicBezTo>
                  <a:cubicBezTo>
                    <a:pt x="0" y="101"/>
                    <a:pt x="0" y="115"/>
                    <a:pt x="7" y="130"/>
                  </a:cubicBezTo>
                  <a:cubicBezTo>
                    <a:pt x="22" y="123"/>
                    <a:pt x="35" y="123"/>
                    <a:pt x="42" y="123"/>
                  </a:cubicBezTo>
                  <a:cubicBezTo>
                    <a:pt x="47" y="123"/>
                    <a:pt x="53" y="126"/>
                    <a:pt x="49" y="132"/>
                  </a:cubicBezTo>
                  <a:cubicBezTo>
                    <a:pt x="46" y="136"/>
                    <a:pt x="39" y="150"/>
                    <a:pt x="62" y="150"/>
                  </a:cubicBezTo>
                  <a:cubicBezTo>
                    <a:pt x="84" y="150"/>
                    <a:pt x="78" y="136"/>
                    <a:pt x="75" y="132"/>
                  </a:cubicBezTo>
                  <a:cubicBezTo>
                    <a:pt x="70" y="126"/>
                    <a:pt x="76" y="123"/>
                    <a:pt x="81" y="123"/>
                  </a:cubicBezTo>
                  <a:cubicBezTo>
                    <a:pt x="88" y="123"/>
                    <a:pt x="101" y="123"/>
                    <a:pt x="116" y="130"/>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C</a:t>
              </a:r>
            </a:p>
          </p:txBody>
        </p:sp>
        <p:sp>
          <p:nvSpPr>
            <p:cNvPr id="192" name="Freeform 48"/>
            <p:cNvSpPr>
              <a:spLocks/>
            </p:cNvSpPr>
            <p:nvPr/>
          </p:nvSpPr>
          <p:spPr bwMode="auto">
            <a:xfrm>
              <a:off x="2831" y="1624"/>
              <a:ext cx="353" cy="291"/>
            </a:xfrm>
            <a:custGeom>
              <a:avLst/>
              <a:gdLst>
                <a:gd name="T0" fmla="*/ 129 w 149"/>
                <a:gd name="T1" fmla="*/ 7 h 123"/>
                <a:gd name="T2" fmla="*/ 94 w 149"/>
                <a:gd name="T3" fmla="*/ 0 h 123"/>
                <a:gd name="T4" fmla="*/ 88 w 149"/>
                <a:gd name="T5" fmla="*/ 9 h 123"/>
                <a:gd name="T6" fmla="*/ 75 w 149"/>
                <a:gd name="T7" fmla="*/ 27 h 123"/>
                <a:gd name="T8" fmla="*/ 62 w 149"/>
                <a:gd name="T9" fmla="*/ 9 h 123"/>
                <a:gd name="T10" fmla="*/ 55 w 149"/>
                <a:gd name="T11" fmla="*/ 0 h 123"/>
                <a:gd name="T12" fmla="*/ 20 w 149"/>
                <a:gd name="T13" fmla="*/ 7 h 123"/>
                <a:gd name="T14" fmla="*/ 27 w 149"/>
                <a:gd name="T15" fmla="*/ 42 h 123"/>
                <a:gd name="T16" fmla="*/ 18 w 149"/>
                <a:gd name="T17" fmla="*/ 49 h 123"/>
                <a:gd name="T18" fmla="*/ 0 w 149"/>
                <a:gd name="T19" fmla="*/ 62 h 123"/>
                <a:gd name="T20" fmla="*/ 18 w 149"/>
                <a:gd name="T21" fmla="*/ 75 h 123"/>
                <a:gd name="T22" fmla="*/ 27 w 149"/>
                <a:gd name="T23" fmla="*/ 81 h 123"/>
                <a:gd name="T24" fmla="*/ 20 w 149"/>
                <a:gd name="T25" fmla="*/ 116 h 123"/>
                <a:gd name="T26" fmla="*/ 55 w 149"/>
                <a:gd name="T27" fmla="*/ 123 h 123"/>
                <a:gd name="T28" fmla="*/ 62 w 149"/>
                <a:gd name="T29" fmla="*/ 114 h 123"/>
                <a:gd name="T30" fmla="*/ 75 w 149"/>
                <a:gd name="T31" fmla="*/ 96 h 123"/>
                <a:gd name="T32" fmla="*/ 88 w 149"/>
                <a:gd name="T33" fmla="*/ 114 h 123"/>
                <a:gd name="T34" fmla="*/ 94 w 149"/>
                <a:gd name="T35" fmla="*/ 123 h 123"/>
                <a:gd name="T36" fmla="*/ 129 w 149"/>
                <a:gd name="T37" fmla="*/ 116 h 123"/>
                <a:gd name="T38" fmla="*/ 122 w 149"/>
                <a:gd name="T39" fmla="*/ 81 h 123"/>
                <a:gd name="T40" fmla="*/ 131 w 149"/>
                <a:gd name="T41" fmla="*/ 75 h 123"/>
                <a:gd name="T42" fmla="*/ 149 w 149"/>
                <a:gd name="T43" fmla="*/ 62 h 123"/>
                <a:gd name="T44" fmla="*/ 131 w 149"/>
                <a:gd name="T45" fmla="*/ 49 h 123"/>
                <a:gd name="T46" fmla="*/ 122 w 149"/>
                <a:gd name="T47" fmla="*/ 42 h 123"/>
                <a:gd name="T48" fmla="*/ 129 w 149"/>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3">
                  <a:moveTo>
                    <a:pt x="129" y="7"/>
                  </a:moveTo>
                  <a:cubicBezTo>
                    <a:pt x="114" y="1"/>
                    <a:pt x="101" y="0"/>
                    <a:pt x="94" y="0"/>
                  </a:cubicBezTo>
                  <a:cubicBezTo>
                    <a:pt x="89" y="0"/>
                    <a:pt x="83" y="4"/>
                    <a:pt x="88" y="9"/>
                  </a:cubicBezTo>
                  <a:cubicBezTo>
                    <a:pt x="91" y="13"/>
                    <a:pt x="97" y="27"/>
                    <a:pt x="75" y="27"/>
                  </a:cubicBezTo>
                  <a:cubicBezTo>
                    <a:pt x="52" y="27"/>
                    <a:pt x="59" y="13"/>
                    <a:pt x="62" y="9"/>
                  </a:cubicBezTo>
                  <a:cubicBezTo>
                    <a:pt x="66" y="4"/>
                    <a:pt x="60" y="0"/>
                    <a:pt x="55" y="0"/>
                  </a:cubicBezTo>
                  <a:cubicBezTo>
                    <a:pt x="48" y="0"/>
                    <a:pt x="35" y="1"/>
                    <a:pt x="20" y="7"/>
                  </a:cubicBezTo>
                  <a:cubicBezTo>
                    <a:pt x="26" y="22"/>
                    <a:pt x="27" y="36"/>
                    <a:pt x="27" y="42"/>
                  </a:cubicBezTo>
                  <a:cubicBezTo>
                    <a:pt x="27" y="47"/>
                    <a:pt x="23" y="53"/>
                    <a:pt x="18" y="49"/>
                  </a:cubicBezTo>
                  <a:cubicBezTo>
                    <a:pt x="14" y="46"/>
                    <a:pt x="0" y="39"/>
                    <a:pt x="0" y="62"/>
                  </a:cubicBezTo>
                  <a:cubicBezTo>
                    <a:pt x="0" y="84"/>
                    <a:pt x="14" y="78"/>
                    <a:pt x="18" y="75"/>
                  </a:cubicBezTo>
                  <a:cubicBezTo>
                    <a:pt x="23" y="70"/>
                    <a:pt x="27" y="76"/>
                    <a:pt x="27" y="81"/>
                  </a:cubicBezTo>
                  <a:cubicBezTo>
                    <a:pt x="27" y="88"/>
                    <a:pt x="26" y="101"/>
                    <a:pt x="20" y="116"/>
                  </a:cubicBezTo>
                  <a:cubicBezTo>
                    <a:pt x="35" y="123"/>
                    <a:pt x="48" y="123"/>
                    <a:pt x="55" y="123"/>
                  </a:cubicBezTo>
                  <a:cubicBezTo>
                    <a:pt x="60" y="123"/>
                    <a:pt x="66" y="120"/>
                    <a:pt x="62" y="114"/>
                  </a:cubicBezTo>
                  <a:cubicBezTo>
                    <a:pt x="59" y="111"/>
                    <a:pt x="52" y="96"/>
                    <a:pt x="75" y="96"/>
                  </a:cubicBezTo>
                  <a:cubicBezTo>
                    <a:pt x="97" y="96"/>
                    <a:pt x="91" y="111"/>
                    <a:pt x="88" y="114"/>
                  </a:cubicBezTo>
                  <a:cubicBezTo>
                    <a:pt x="83" y="120"/>
                    <a:pt x="89" y="123"/>
                    <a:pt x="94" y="123"/>
                  </a:cubicBezTo>
                  <a:cubicBezTo>
                    <a:pt x="101" y="123"/>
                    <a:pt x="114" y="123"/>
                    <a:pt x="129" y="116"/>
                  </a:cubicBezTo>
                  <a:cubicBezTo>
                    <a:pt x="123" y="101"/>
                    <a:pt x="122" y="88"/>
                    <a:pt x="122" y="81"/>
                  </a:cubicBezTo>
                  <a:cubicBezTo>
                    <a:pt x="122" y="76"/>
                    <a:pt x="126" y="70"/>
                    <a:pt x="131" y="75"/>
                  </a:cubicBezTo>
                  <a:cubicBezTo>
                    <a:pt x="135" y="78"/>
                    <a:pt x="149" y="84"/>
                    <a:pt x="149" y="62"/>
                  </a:cubicBezTo>
                  <a:cubicBezTo>
                    <a:pt x="149" y="39"/>
                    <a:pt x="135" y="46"/>
                    <a:pt x="131" y="49"/>
                  </a:cubicBezTo>
                  <a:cubicBezTo>
                    <a:pt x="126" y="53"/>
                    <a:pt x="122" y="47"/>
                    <a:pt x="122" y="42"/>
                  </a:cubicBezTo>
                  <a:cubicBezTo>
                    <a:pt x="122" y="36"/>
                    <a:pt x="123" y="22"/>
                    <a:pt x="129" y="7"/>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C</a:t>
              </a:r>
            </a:p>
          </p:txBody>
        </p:sp>
        <p:sp>
          <p:nvSpPr>
            <p:cNvPr id="198" name="Freeform 54"/>
            <p:cNvSpPr>
              <a:spLocks/>
            </p:cNvSpPr>
            <p:nvPr/>
          </p:nvSpPr>
          <p:spPr bwMode="auto">
            <a:xfrm>
              <a:off x="2862"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5 w 123"/>
                <a:gd name="T17" fmla="*/ 18 h 149"/>
                <a:gd name="T18" fmla="*/ 62 w 123"/>
                <a:gd name="T19" fmla="*/ 0 h 149"/>
                <a:gd name="T20" fmla="*/ 49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9 w 123"/>
                <a:gd name="T41" fmla="*/ 131 h 149"/>
                <a:gd name="T42" fmla="*/ 62 w 123"/>
                <a:gd name="T43" fmla="*/ 149 h 149"/>
                <a:gd name="T44" fmla="*/ 75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3" y="114"/>
                    <a:pt x="123" y="101"/>
                    <a:pt x="123" y="94"/>
                  </a:cubicBezTo>
                  <a:cubicBezTo>
                    <a:pt x="123" y="89"/>
                    <a:pt x="120" y="83"/>
                    <a:pt x="114" y="87"/>
                  </a:cubicBezTo>
                  <a:cubicBezTo>
                    <a:pt x="110" y="91"/>
                    <a:pt x="96" y="97"/>
                    <a:pt x="96" y="74"/>
                  </a:cubicBezTo>
                  <a:cubicBezTo>
                    <a:pt x="96" y="52"/>
                    <a:pt x="110" y="58"/>
                    <a:pt x="114" y="61"/>
                  </a:cubicBezTo>
                  <a:cubicBezTo>
                    <a:pt x="120" y="66"/>
                    <a:pt x="123" y="60"/>
                    <a:pt x="123" y="55"/>
                  </a:cubicBezTo>
                  <a:cubicBezTo>
                    <a:pt x="123" y="48"/>
                    <a:pt x="123" y="35"/>
                    <a:pt x="116" y="20"/>
                  </a:cubicBezTo>
                  <a:cubicBezTo>
                    <a:pt x="101" y="26"/>
                    <a:pt x="88" y="27"/>
                    <a:pt x="81" y="27"/>
                  </a:cubicBezTo>
                  <a:cubicBezTo>
                    <a:pt x="76" y="27"/>
                    <a:pt x="70" y="23"/>
                    <a:pt x="75" y="18"/>
                  </a:cubicBezTo>
                  <a:cubicBezTo>
                    <a:pt x="78" y="14"/>
                    <a:pt x="84" y="0"/>
                    <a:pt x="62" y="0"/>
                  </a:cubicBezTo>
                  <a:cubicBezTo>
                    <a:pt x="39" y="0"/>
                    <a:pt x="46" y="14"/>
                    <a:pt x="49" y="18"/>
                  </a:cubicBezTo>
                  <a:cubicBezTo>
                    <a:pt x="53" y="23"/>
                    <a:pt x="47" y="27"/>
                    <a:pt x="42" y="27"/>
                  </a:cubicBezTo>
                  <a:cubicBezTo>
                    <a:pt x="36" y="27"/>
                    <a:pt x="22" y="26"/>
                    <a:pt x="7" y="20"/>
                  </a:cubicBezTo>
                  <a:cubicBezTo>
                    <a:pt x="1" y="35"/>
                    <a:pt x="0" y="48"/>
                    <a:pt x="0" y="55"/>
                  </a:cubicBezTo>
                  <a:cubicBezTo>
                    <a:pt x="0" y="60"/>
                    <a:pt x="4" y="66"/>
                    <a:pt x="9" y="61"/>
                  </a:cubicBezTo>
                  <a:cubicBezTo>
                    <a:pt x="13" y="58"/>
                    <a:pt x="27" y="52"/>
                    <a:pt x="27" y="74"/>
                  </a:cubicBezTo>
                  <a:cubicBezTo>
                    <a:pt x="27" y="97"/>
                    <a:pt x="13" y="91"/>
                    <a:pt x="9" y="87"/>
                  </a:cubicBezTo>
                  <a:cubicBezTo>
                    <a:pt x="4" y="83"/>
                    <a:pt x="0" y="89"/>
                    <a:pt x="0" y="94"/>
                  </a:cubicBezTo>
                  <a:cubicBezTo>
                    <a:pt x="0" y="101"/>
                    <a:pt x="1" y="114"/>
                    <a:pt x="7" y="129"/>
                  </a:cubicBezTo>
                  <a:cubicBezTo>
                    <a:pt x="22" y="123"/>
                    <a:pt x="36" y="122"/>
                    <a:pt x="42" y="122"/>
                  </a:cubicBezTo>
                  <a:cubicBezTo>
                    <a:pt x="47" y="122"/>
                    <a:pt x="53" y="126"/>
                    <a:pt x="49" y="131"/>
                  </a:cubicBezTo>
                  <a:cubicBezTo>
                    <a:pt x="46" y="135"/>
                    <a:pt x="39" y="149"/>
                    <a:pt x="62" y="149"/>
                  </a:cubicBezTo>
                  <a:cubicBezTo>
                    <a:pt x="84" y="149"/>
                    <a:pt x="78" y="135"/>
                    <a:pt x="75" y="131"/>
                  </a:cubicBezTo>
                  <a:cubicBezTo>
                    <a:pt x="70" y="126"/>
                    <a:pt x="76" y="122"/>
                    <a:pt x="81" y="122"/>
                  </a:cubicBezTo>
                  <a:cubicBezTo>
                    <a:pt x="88" y="122"/>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bg1"/>
                  </a:solidFill>
                  <a:effectLst>
                    <a:innerShdw blurRad="63500" dist="50800" dir="16200000">
                      <a:prstClr val="black">
                        <a:alpha val="50000"/>
                      </a:prstClr>
                    </a:innerShdw>
                  </a:effectLst>
                  <a:latin typeface="Franklin Gothic Demi Cond" panose="020B0706030402020204" pitchFamily="34" charset="0"/>
                </a:rPr>
                <a:t>E</a:t>
              </a:r>
            </a:p>
          </p:txBody>
        </p:sp>
        <p:sp>
          <p:nvSpPr>
            <p:cNvPr id="199" name="Freeform 55"/>
            <p:cNvSpPr>
              <a:spLocks/>
            </p:cNvSpPr>
            <p:nvPr/>
          </p:nvSpPr>
          <p:spPr bwMode="auto">
            <a:xfrm>
              <a:off x="2571"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8" y="27"/>
                    <a:pt x="75" y="27"/>
                  </a:cubicBezTo>
                  <a:cubicBezTo>
                    <a:pt x="53" y="27"/>
                    <a:pt x="59" y="13"/>
                    <a:pt x="62" y="9"/>
                  </a:cubicBezTo>
                  <a:cubicBezTo>
                    <a:pt x="67" y="3"/>
                    <a:pt x="60" y="0"/>
                    <a:pt x="56" y="0"/>
                  </a:cubicBezTo>
                  <a:cubicBezTo>
                    <a:pt x="49" y="0"/>
                    <a:pt x="36" y="0"/>
                    <a:pt x="20" y="7"/>
                  </a:cubicBezTo>
                  <a:cubicBezTo>
                    <a:pt x="27" y="22"/>
                    <a:pt x="27" y="35"/>
                    <a:pt x="27" y="42"/>
                  </a:cubicBezTo>
                  <a:cubicBezTo>
                    <a:pt x="27" y="47"/>
                    <a:pt x="24" y="53"/>
                    <a:pt x="18" y="48"/>
                  </a:cubicBezTo>
                  <a:cubicBezTo>
                    <a:pt x="15" y="45"/>
                    <a:pt x="0" y="39"/>
                    <a:pt x="0" y="61"/>
                  </a:cubicBezTo>
                  <a:cubicBezTo>
                    <a:pt x="0" y="84"/>
                    <a:pt x="15" y="78"/>
                    <a:pt x="18" y="74"/>
                  </a:cubicBezTo>
                  <a:cubicBezTo>
                    <a:pt x="24" y="70"/>
                    <a:pt x="27" y="76"/>
                    <a:pt x="27" y="81"/>
                  </a:cubicBezTo>
                  <a:cubicBezTo>
                    <a:pt x="27" y="88"/>
                    <a:pt x="27" y="101"/>
                    <a:pt x="20" y="116"/>
                  </a:cubicBezTo>
                  <a:cubicBezTo>
                    <a:pt x="36" y="123"/>
                    <a:pt x="49" y="123"/>
                    <a:pt x="56" y="123"/>
                  </a:cubicBezTo>
                  <a:cubicBezTo>
                    <a:pt x="60" y="123"/>
                    <a:pt x="67" y="119"/>
                    <a:pt x="62" y="114"/>
                  </a:cubicBezTo>
                  <a:cubicBezTo>
                    <a:pt x="59" y="110"/>
                    <a:pt x="53" y="96"/>
                    <a:pt x="75" y="96"/>
                  </a:cubicBezTo>
                  <a:cubicBezTo>
                    <a:pt x="98"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a:solidFill>
                    <a:schemeClr val="bg1"/>
                  </a:solidFill>
                  <a:effectLst>
                    <a:innerShdw blurRad="63500" dist="50800" dir="16200000">
                      <a:prstClr val="black">
                        <a:alpha val="50000"/>
                      </a:prstClr>
                    </a:innerShdw>
                  </a:effectLst>
                  <a:latin typeface="Franklin Gothic Demi Cond" panose="020B0706030402020204" pitchFamily="34" charset="0"/>
                </a:rPr>
                <a:t>T</a:t>
              </a:r>
            </a:p>
          </p:txBody>
        </p:sp>
        <p:sp>
          <p:nvSpPr>
            <p:cNvPr id="200" name="Freeform 56"/>
            <p:cNvSpPr>
              <a:spLocks/>
            </p:cNvSpPr>
            <p:nvPr/>
          </p:nvSpPr>
          <p:spPr bwMode="auto">
            <a:xfrm>
              <a:off x="3383"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5 w 123"/>
                <a:gd name="T17" fmla="*/ 18 h 149"/>
                <a:gd name="T18" fmla="*/ 62 w 123"/>
                <a:gd name="T19" fmla="*/ 0 h 149"/>
                <a:gd name="T20" fmla="*/ 49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9 w 123"/>
                <a:gd name="T41" fmla="*/ 131 h 149"/>
                <a:gd name="T42" fmla="*/ 62 w 123"/>
                <a:gd name="T43" fmla="*/ 149 h 149"/>
                <a:gd name="T44" fmla="*/ 75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3" y="114"/>
                    <a:pt x="123" y="101"/>
                    <a:pt x="123" y="94"/>
                  </a:cubicBezTo>
                  <a:cubicBezTo>
                    <a:pt x="123" y="89"/>
                    <a:pt x="120" y="83"/>
                    <a:pt x="114" y="87"/>
                  </a:cubicBezTo>
                  <a:cubicBezTo>
                    <a:pt x="110" y="91"/>
                    <a:pt x="96" y="97"/>
                    <a:pt x="96" y="74"/>
                  </a:cubicBezTo>
                  <a:cubicBezTo>
                    <a:pt x="96" y="52"/>
                    <a:pt x="110" y="58"/>
                    <a:pt x="114" y="61"/>
                  </a:cubicBezTo>
                  <a:cubicBezTo>
                    <a:pt x="120" y="66"/>
                    <a:pt x="123" y="60"/>
                    <a:pt x="123" y="55"/>
                  </a:cubicBezTo>
                  <a:cubicBezTo>
                    <a:pt x="123" y="48"/>
                    <a:pt x="123" y="35"/>
                    <a:pt x="116" y="20"/>
                  </a:cubicBezTo>
                  <a:cubicBezTo>
                    <a:pt x="101" y="26"/>
                    <a:pt x="88" y="27"/>
                    <a:pt x="81" y="27"/>
                  </a:cubicBezTo>
                  <a:cubicBezTo>
                    <a:pt x="76" y="27"/>
                    <a:pt x="70" y="23"/>
                    <a:pt x="75" y="18"/>
                  </a:cubicBezTo>
                  <a:cubicBezTo>
                    <a:pt x="78" y="14"/>
                    <a:pt x="84" y="0"/>
                    <a:pt x="62" y="0"/>
                  </a:cubicBezTo>
                  <a:cubicBezTo>
                    <a:pt x="39" y="0"/>
                    <a:pt x="45" y="14"/>
                    <a:pt x="49" y="18"/>
                  </a:cubicBezTo>
                  <a:cubicBezTo>
                    <a:pt x="53" y="23"/>
                    <a:pt x="47" y="27"/>
                    <a:pt x="42" y="27"/>
                  </a:cubicBezTo>
                  <a:cubicBezTo>
                    <a:pt x="35" y="27"/>
                    <a:pt x="22" y="26"/>
                    <a:pt x="7" y="20"/>
                  </a:cubicBezTo>
                  <a:cubicBezTo>
                    <a:pt x="0" y="35"/>
                    <a:pt x="0" y="48"/>
                    <a:pt x="0" y="55"/>
                  </a:cubicBezTo>
                  <a:cubicBezTo>
                    <a:pt x="0" y="60"/>
                    <a:pt x="4" y="66"/>
                    <a:pt x="9" y="61"/>
                  </a:cubicBezTo>
                  <a:cubicBezTo>
                    <a:pt x="13" y="58"/>
                    <a:pt x="27" y="52"/>
                    <a:pt x="27" y="74"/>
                  </a:cubicBezTo>
                  <a:cubicBezTo>
                    <a:pt x="27" y="97"/>
                    <a:pt x="13" y="91"/>
                    <a:pt x="9" y="87"/>
                  </a:cubicBezTo>
                  <a:cubicBezTo>
                    <a:pt x="4" y="83"/>
                    <a:pt x="0" y="89"/>
                    <a:pt x="0" y="94"/>
                  </a:cubicBezTo>
                  <a:cubicBezTo>
                    <a:pt x="0" y="101"/>
                    <a:pt x="0" y="114"/>
                    <a:pt x="7" y="129"/>
                  </a:cubicBezTo>
                  <a:cubicBezTo>
                    <a:pt x="22" y="123"/>
                    <a:pt x="35" y="122"/>
                    <a:pt x="42" y="122"/>
                  </a:cubicBezTo>
                  <a:cubicBezTo>
                    <a:pt x="47" y="122"/>
                    <a:pt x="53" y="126"/>
                    <a:pt x="49" y="131"/>
                  </a:cubicBezTo>
                  <a:cubicBezTo>
                    <a:pt x="45" y="135"/>
                    <a:pt x="39" y="149"/>
                    <a:pt x="62" y="149"/>
                  </a:cubicBezTo>
                  <a:cubicBezTo>
                    <a:pt x="84" y="149"/>
                    <a:pt x="78" y="135"/>
                    <a:pt x="75" y="131"/>
                  </a:cubicBezTo>
                  <a:cubicBezTo>
                    <a:pt x="70" y="126"/>
                    <a:pt x="76" y="122"/>
                    <a:pt x="81" y="122"/>
                  </a:cubicBezTo>
                  <a:cubicBezTo>
                    <a:pt x="88" y="122"/>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bg1"/>
                  </a:solidFill>
                  <a:effectLst>
                    <a:innerShdw blurRad="63500" dist="50800" dir="16200000">
                      <a:prstClr val="black">
                        <a:alpha val="50000"/>
                      </a:prstClr>
                    </a:innerShdw>
                  </a:effectLst>
                  <a:latin typeface="Franklin Gothic Demi Cond" panose="020B0706030402020204" pitchFamily="34" charset="0"/>
                </a:rPr>
                <a:t>Y</a:t>
              </a:r>
            </a:p>
          </p:txBody>
        </p:sp>
        <p:sp>
          <p:nvSpPr>
            <p:cNvPr id="201" name="Freeform 57"/>
            <p:cNvSpPr>
              <a:spLocks/>
            </p:cNvSpPr>
            <p:nvPr/>
          </p:nvSpPr>
          <p:spPr bwMode="auto">
            <a:xfrm>
              <a:off x="3092"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8" y="27"/>
                    <a:pt x="75" y="27"/>
                  </a:cubicBezTo>
                  <a:cubicBezTo>
                    <a:pt x="53" y="27"/>
                    <a:pt x="59" y="13"/>
                    <a:pt x="62" y="9"/>
                  </a:cubicBezTo>
                  <a:cubicBezTo>
                    <a:pt x="66" y="3"/>
                    <a:pt x="60" y="0"/>
                    <a:pt x="56" y="0"/>
                  </a:cubicBezTo>
                  <a:cubicBezTo>
                    <a:pt x="49" y="0"/>
                    <a:pt x="36" y="0"/>
                    <a:pt x="20" y="7"/>
                  </a:cubicBezTo>
                  <a:cubicBezTo>
                    <a:pt x="27" y="22"/>
                    <a:pt x="27" y="35"/>
                    <a:pt x="27" y="42"/>
                  </a:cubicBezTo>
                  <a:cubicBezTo>
                    <a:pt x="27" y="47"/>
                    <a:pt x="24" y="53"/>
                    <a:pt x="18" y="48"/>
                  </a:cubicBezTo>
                  <a:cubicBezTo>
                    <a:pt x="14" y="45"/>
                    <a:pt x="0" y="39"/>
                    <a:pt x="0" y="61"/>
                  </a:cubicBezTo>
                  <a:cubicBezTo>
                    <a:pt x="0" y="84"/>
                    <a:pt x="14" y="78"/>
                    <a:pt x="18" y="74"/>
                  </a:cubicBezTo>
                  <a:cubicBezTo>
                    <a:pt x="24" y="70"/>
                    <a:pt x="27" y="76"/>
                    <a:pt x="27" y="81"/>
                  </a:cubicBezTo>
                  <a:cubicBezTo>
                    <a:pt x="27" y="88"/>
                    <a:pt x="27" y="101"/>
                    <a:pt x="20" y="116"/>
                  </a:cubicBezTo>
                  <a:cubicBezTo>
                    <a:pt x="36" y="123"/>
                    <a:pt x="49" y="123"/>
                    <a:pt x="56" y="123"/>
                  </a:cubicBezTo>
                  <a:cubicBezTo>
                    <a:pt x="60" y="123"/>
                    <a:pt x="66" y="119"/>
                    <a:pt x="62" y="114"/>
                  </a:cubicBezTo>
                  <a:cubicBezTo>
                    <a:pt x="59" y="110"/>
                    <a:pt x="53" y="96"/>
                    <a:pt x="75" y="96"/>
                  </a:cubicBezTo>
                  <a:cubicBezTo>
                    <a:pt x="98"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a:solidFill>
                    <a:schemeClr val="bg1"/>
                  </a:solidFill>
                  <a:effectLst>
                    <a:innerShdw blurRad="63500" dist="50800" dir="16200000">
                      <a:prstClr val="black">
                        <a:alpha val="50000"/>
                      </a:prstClr>
                    </a:innerShdw>
                  </a:effectLst>
                  <a:latin typeface="Franklin Gothic Demi Cond" panose="020B0706030402020204" pitchFamily="34" charset="0"/>
                </a:rPr>
                <a:t>G</a:t>
              </a:r>
            </a:p>
          </p:txBody>
        </p:sp>
        <p:sp>
          <p:nvSpPr>
            <p:cNvPr id="204" name="Freeform 60"/>
            <p:cNvSpPr>
              <a:spLocks/>
            </p:cNvSpPr>
            <p:nvPr/>
          </p:nvSpPr>
          <p:spPr bwMode="auto">
            <a:xfrm>
              <a:off x="2831" y="2145"/>
              <a:ext cx="356" cy="291"/>
            </a:xfrm>
            <a:custGeom>
              <a:avLst/>
              <a:gdLst>
                <a:gd name="T0" fmla="*/ 129 w 150"/>
                <a:gd name="T1" fmla="*/ 6 h 123"/>
                <a:gd name="T2" fmla="*/ 94 w 150"/>
                <a:gd name="T3" fmla="*/ 0 h 123"/>
                <a:gd name="T4" fmla="*/ 88 w 150"/>
                <a:gd name="T5" fmla="*/ 8 h 123"/>
                <a:gd name="T6" fmla="*/ 75 w 150"/>
                <a:gd name="T7" fmla="*/ 26 h 123"/>
                <a:gd name="T8" fmla="*/ 62 w 150"/>
                <a:gd name="T9" fmla="*/ 8 h 123"/>
                <a:gd name="T10" fmla="*/ 55 w 150"/>
                <a:gd name="T11" fmla="*/ 0 h 123"/>
                <a:gd name="T12" fmla="*/ 20 w 150"/>
                <a:gd name="T13" fmla="*/ 6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5 w 150"/>
                <a:gd name="T27" fmla="*/ 123 h 123"/>
                <a:gd name="T28" fmla="*/ 62 w 150"/>
                <a:gd name="T29" fmla="*/ 114 h 123"/>
                <a:gd name="T30" fmla="*/ 75 w 150"/>
                <a:gd name="T31" fmla="*/ 96 h 123"/>
                <a:gd name="T32" fmla="*/ 88 w 150"/>
                <a:gd name="T33" fmla="*/ 114 h 123"/>
                <a:gd name="T34" fmla="*/ 94 w 150"/>
                <a:gd name="T35" fmla="*/ 123 h 123"/>
                <a:gd name="T36" fmla="*/ 129 w 150"/>
                <a:gd name="T37" fmla="*/ 116 h 123"/>
                <a:gd name="T38" fmla="*/ 123 w 150"/>
                <a:gd name="T39" fmla="*/ 81 h 123"/>
                <a:gd name="T40" fmla="*/ 131 w 150"/>
                <a:gd name="T41" fmla="*/ 74 h 123"/>
                <a:gd name="T42" fmla="*/ 150 w 150"/>
                <a:gd name="T43" fmla="*/ 61 h 123"/>
                <a:gd name="T44" fmla="*/ 131 w 150"/>
                <a:gd name="T45" fmla="*/ 48 h 123"/>
                <a:gd name="T46" fmla="*/ 123 w 150"/>
                <a:gd name="T47" fmla="*/ 42 h 123"/>
                <a:gd name="T48" fmla="*/ 129 w 150"/>
                <a:gd name="T49"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29" y="6"/>
                  </a:moveTo>
                  <a:cubicBezTo>
                    <a:pt x="114" y="0"/>
                    <a:pt x="101" y="0"/>
                    <a:pt x="94" y="0"/>
                  </a:cubicBezTo>
                  <a:cubicBezTo>
                    <a:pt x="89" y="0"/>
                    <a:pt x="83" y="3"/>
                    <a:pt x="88" y="8"/>
                  </a:cubicBezTo>
                  <a:cubicBezTo>
                    <a:pt x="91" y="12"/>
                    <a:pt x="97" y="26"/>
                    <a:pt x="75" y="26"/>
                  </a:cubicBezTo>
                  <a:cubicBezTo>
                    <a:pt x="52" y="26"/>
                    <a:pt x="59" y="12"/>
                    <a:pt x="62" y="8"/>
                  </a:cubicBezTo>
                  <a:cubicBezTo>
                    <a:pt x="66" y="3"/>
                    <a:pt x="60" y="0"/>
                    <a:pt x="55" y="0"/>
                  </a:cubicBezTo>
                  <a:cubicBezTo>
                    <a:pt x="49" y="0"/>
                    <a:pt x="35" y="0"/>
                    <a:pt x="20" y="6"/>
                  </a:cubicBezTo>
                  <a:cubicBezTo>
                    <a:pt x="26" y="22"/>
                    <a:pt x="27" y="35"/>
                    <a:pt x="27" y="42"/>
                  </a:cubicBezTo>
                  <a:cubicBezTo>
                    <a:pt x="27" y="46"/>
                    <a:pt x="23" y="52"/>
                    <a:pt x="18" y="48"/>
                  </a:cubicBezTo>
                  <a:cubicBezTo>
                    <a:pt x="14" y="45"/>
                    <a:pt x="0" y="39"/>
                    <a:pt x="0" y="61"/>
                  </a:cubicBezTo>
                  <a:cubicBezTo>
                    <a:pt x="0" y="84"/>
                    <a:pt x="14" y="77"/>
                    <a:pt x="18" y="74"/>
                  </a:cubicBezTo>
                  <a:cubicBezTo>
                    <a:pt x="23" y="70"/>
                    <a:pt x="27" y="76"/>
                    <a:pt x="27" y="81"/>
                  </a:cubicBezTo>
                  <a:cubicBezTo>
                    <a:pt x="27" y="87"/>
                    <a:pt x="26" y="101"/>
                    <a:pt x="20" y="116"/>
                  </a:cubicBezTo>
                  <a:cubicBezTo>
                    <a:pt x="35" y="122"/>
                    <a:pt x="49" y="123"/>
                    <a:pt x="55" y="123"/>
                  </a:cubicBezTo>
                  <a:cubicBezTo>
                    <a:pt x="60" y="123"/>
                    <a:pt x="66" y="119"/>
                    <a:pt x="62" y="114"/>
                  </a:cubicBezTo>
                  <a:cubicBezTo>
                    <a:pt x="59" y="110"/>
                    <a:pt x="52" y="96"/>
                    <a:pt x="75" y="96"/>
                  </a:cubicBezTo>
                  <a:cubicBezTo>
                    <a:pt x="97" y="96"/>
                    <a:pt x="91" y="110"/>
                    <a:pt x="88" y="114"/>
                  </a:cubicBezTo>
                  <a:cubicBezTo>
                    <a:pt x="83" y="119"/>
                    <a:pt x="89" y="123"/>
                    <a:pt x="94" y="123"/>
                  </a:cubicBezTo>
                  <a:cubicBezTo>
                    <a:pt x="101" y="123"/>
                    <a:pt x="114" y="122"/>
                    <a:pt x="129" y="116"/>
                  </a:cubicBezTo>
                  <a:cubicBezTo>
                    <a:pt x="123" y="101"/>
                    <a:pt x="123" y="87"/>
                    <a:pt x="123" y="81"/>
                  </a:cubicBezTo>
                  <a:cubicBezTo>
                    <a:pt x="123" y="76"/>
                    <a:pt x="126" y="70"/>
                    <a:pt x="131" y="74"/>
                  </a:cubicBezTo>
                  <a:cubicBezTo>
                    <a:pt x="135" y="77"/>
                    <a:pt x="150" y="84"/>
                    <a:pt x="150" y="61"/>
                  </a:cubicBezTo>
                  <a:cubicBezTo>
                    <a:pt x="150" y="39"/>
                    <a:pt x="135" y="45"/>
                    <a:pt x="131" y="48"/>
                  </a:cubicBezTo>
                  <a:cubicBezTo>
                    <a:pt x="126" y="52"/>
                    <a:pt x="123" y="46"/>
                    <a:pt x="123" y="42"/>
                  </a:cubicBezTo>
                  <a:cubicBezTo>
                    <a:pt x="123" y="35"/>
                    <a:pt x="123" y="22"/>
                    <a:pt x="129" y="6"/>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S</a:t>
              </a:r>
            </a:p>
          </p:txBody>
        </p:sp>
        <p:sp>
          <p:nvSpPr>
            <p:cNvPr id="210" name="Freeform 66"/>
            <p:cNvSpPr>
              <a:spLocks/>
            </p:cNvSpPr>
            <p:nvPr/>
          </p:nvSpPr>
          <p:spPr bwMode="auto">
            <a:xfrm>
              <a:off x="1825" y="2372"/>
              <a:ext cx="291" cy="355"/>
            </a:xfrm>
            <a:custGeom>
              <a:avLst/>
              <a:gdLst>
                <a:gd name="T0" fmla="*/ 116 w 123"/>
                <a:gd name="T1" fmla="*/ 130 h 150"/>
                <a:gd name="T2" fmla="*/ 123 w 123"/>
                <a:gd name="T3" fmla="*/ 94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7 w 123"/>
                <a:gd name="T25" fmla="*/ 20 h 150"/>
                <a:gd name="T26" fmla="*/ 0 w 123"/>
                <a:gd name="T27" fmla="*/ 55 h 150"/>
                <a:gd name="T28" fmla="*/ 9 w 123"/>
                <a:gd name="T29" fmla="*/ 62 h 150"/>
                <a:gd name="T30" fmla="*/ 27 w 123"/>
                <a:gd name="T31" fmla="*/ 75 h 150"/>
                <a:gd name="T32" fmla="*/ 9 w 123"/>
                <a:gd name="T33" fmla="*/ 88 h 150"/>
                <a:gd name="T34" fmla="*/ 0 w 123"/>
                <a:gd name="T35" fmla="*/ 94 h 150"/>
                <a:gd name="T36" fmla="*/ 7 w 123"/>
                <a:gd name="T37" fmla="*/ 130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2" y="115"/>
                    <a:pt x="123" y="101"/>
                    <a:pt x="123" y="94"/>
                  </a:cubicBezTo>
                  <a:cubicBezTo>
                    <a:pt x="123" y="90"/>
                    <a:pt x="119" y="84"/>
                    <a:pt x="114" y="88"/>
                  </a:cubicBezTo>
                  <a:cubicBezTo>
                    <a:pt x="110" y="91"/>
                    <a:pt x="96" y="97"/>
                    <a:pt x="96" y="75"/>
                  </a:cubicBezTo>
                  <a:cubicBezTo>
                    <a:pt x="96" y="52"/>
                    <a:pt x="110" y="59"/>
                    <a:pt x="114" y="62"/>
                  </a:cubicBezTo>
                  <a:cubicBezTo>
                    <a:pt x="119" y="66"/>
                    <a:pt x="123" y="60"/>
                    <a:pt x="123" y="55"/>
                  </a:cubicBezTo>
                  <a:cubicBezTo>
                    <a:pt x="123" y="49"/>
                    <a:pt x="122" y="35"/>
                    <a:pt x="116" y="20"/>
                  </a:cubicBezTo>
                  <a:cubicBezTo>
                    <a:pt x="101" y="26"/>
                    <a:pt x="87" y="27"/>
                    <a:pt x="81" y="27"/>
                  </a:cubicBezTo>
                  <a:cubicBezTo>
                    <a:pt x="76" y="27"/>
                    <a:pt x="70" y="23"/>
                    <a:pt x="74" y="18"/>
                  </a:cubicBezTo>
                  <a:cubicBezTo>
                    <a:pt x="77" y="14"/>
                    <a:pt x="84" y="0"/>
                    <a:pt x="61" y="0"/>
                  </a:cubicBezTo>
                  <a:cubicBezTo>
                    <a:pt x="39" y="0"/>
                    <a:pt x="45" y="14"/>
                    <a:pt x="48" y="18"/>
                  </a:cubicBezTo>
                  <a:cubicBezTo>
                    <a:pt x="53" y="23"/>
                    <a:pt x="47" y="27"/>
                    <a:pt x="42" y="27"/>
                  </a:cubicBezTo>
                  <a:cubicBezTo>
                    <a:pt x="35" y="27"/>
                    <a:pt x="22" y="26"/>
                    <a:pt x="7" y="20"/>
                  </a:cubicBezTo>
                  <a:cubicBezTo>
                    <a:pt x="0" y="35"/>
                    <a:pt x="0" y="49"/>
                    <a:pt x="0" y="55"/>
                  </a:cubicBezTo>
                  <a:cubicBezTo>
                    <a:pt x="0" y="60"/>
                    <a:pt x="3" y="66"/>
                    <a:pt x="9" y="62"/>
                  </a:cubicBezTo>
                  <a:cubicBezTo>
                    <a:pt x="12" y="59"/>
                    <a:pt x="27" y="52"/>
                    <a:pt x="27" y="75"/>
                  </a:cubicBezTo>
                  <a:cubicBezTo>
                    <a:pt x="27" y="97"/>
                    <a:pt x="12" y="91"/>
                    <a:pt x="9" y="88"/>
                  </a:cubicBezTo>
                  <a:cubicBezTo>
                    <a:pt x="3" y="84"/>
                    <a:pt x="0" y="90"/>
                    <a:pt x="0" y="94"/>
                  </a:cubicBezTo>
                  <a:cubicBezTo>
                    <a:pt x="0" y="101"/>
                    <a:pt x="0" y="115"/>
                    <a:pt x="7" y="130"/>
                  </a:cubicBezTo>
                  <a:cubicBezTo>
                    <a:pt x="22" y="123"/>
                    <a:pt x="35" y="123"/>
                    <a:pt x="42" y="123"/>
                  </a:cubicBezTo>
                  <a:cubicBezTo>
                    <a:pt x="47" y="123"/>
                    <a:pt x="53" y="126"/>
                    <a:pt x="48" y="132"/>
                  </a:cubicBezTo>
                  <a:cubicBezTo>
                    <a:pt x="45" y="136"/>
                    <a:pt x="39" y="150"/>
                    <a:pt x="61" y="150"/>
                  </a:cubicBezTo>
                  <a:cubicBezTo>
                    <a:pt x="84" y="150"/>
                    <a:pt x="77" y="136"/>
                    <a:pt x="74" y="132"/>
                  </a:cubicBezTo>
                  <a:cubicBezTo>
                    <a:pt x="70" y="126"/>
                    <a:pt x="76" y="123"/>
                    <a:pt x="81" y="123"/>
                  </a:cubicBezTo>
                  <a:cubicBezTo>
                    <a:pt x="87" y="123"/>
                    <a:pt x="101" y="123"/>
                    <a:pt x="116" y="130"/>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tx1">
                      <a:lumMod val="65000"/>
                      <a:lumOff val="35000"/>
                    </a:schemeClr>
                  </a:solidFill>
                  <a:effectLst>
                    <a:innerShdw blurRad="63500" dist="50800" dir="16200000">
                      <a:prstClr val="black">
                        <a:alpha val="50000"/>
                      </a:prstClr>
                    </a:innerShdw>
                  </a:effectLst>
                  <a:latin typeface="Franklin Gothic Demi Cond" pitchFamily="34" charset="0"/>
                </a:rPr>
                <a:t>O</a:t>
              </a:r>
            </a:p>
          </p:txBody>
        </p:sp>
        <p:sp>
          <p:nvSpPr>
            <p:cNvPr id="212" name="Freeform 68"/>
            <p:cNvSpPr>
              <a:spLocks/>
            </p:cNvSpPr>
            <p:nvPr/>
          </p:nvSpPr>
          <p:spPr bwMode="auto">
            <a:xfrm>
              <a:off x="1792" y="2663"/>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1 w 150"/>
                <a:gd name="T13" fmla="*/ 7 h 123"/>
                <a:gd name="T14" fmla="*/ 27 w 150"/>
                <a:gd name="T15" fmla="*/ 42 h 123"/>
                <a:gd name="T16" fmla="*/ 18 w 150"/>
                <a:gd name="T17" fmla="*/ 49 h 123"/>
                <a:gd name="T18" fmla="*/ 0 w 150"/>
                <a:gd name="T19" fmla="*/ 62 h 123"/>
                <a:gd name="T20" fmla="*/ 18 w 150"/>
                <a:gd name="T21" fmla="*/ 75 h 123"/>
                <a:gd name="T22" fmla="*/ 27 w 150"/>
                <a:gd name="T23" fmla="*/ 81 h 123"/>
                <a:gd name="T24" fmla="*/ 21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5 h 123"/>
                <a:gd name="T42" fmla="*/ 150 w 150"/>
                <a:gd name="T43" fmla="*/ 62 h 123"/>
                <a:gd name="T44" fmla="*/ 132 w 150"/>
                <a:gd name="T45" fmla="*/ 49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1"/>
                    <a:pt x="101" y="0"/>
                    <a:pt x="95" y="0"/>
                  </a:cubicBezTo>
                  <a:cubicBezTo>
                    <a:pt x="90" y="0"/>
                    <a:pt x="84" y="4"/>
                    <a:pt x="88" y="9"/>
                  </a:cubicBezTo>
                  <a:cubicBezTo>
                    <a:pt x="91" y="13"/>
                    <a:pt x="98" y="27"/>
                    <a:pt x="75" y="27"/>
                  </a:cubicBezTo>
                  <a:cubicBezTo>
                    <a:pt x="53" y="27"/>
                    <a:pt x="59" y="13"/>
                    <a:pt x="62" y="9"/>
                  </a:cubicBezTo>
                  <a:cubicBezTo>
                    <a:pt x="67" y="4"/>
                    <a:pt x="61" y="0"/>
                    <a:pt x="56" y="0"/>
                  </a:cubicBezTo>
                  <a:cubicBezTo>
                    <a:pt x="49" y="0"/>
                    <a:pt x="36" y="1"/>
                    <a:pt x="21" y="7"/>
                  </a:cubicBezTo>
                  <a:cubicBezTo>
                    <a:pt x="27" y="22"/>
                    <a:pt x="27" y="35"/>
                    <a:pt x="27" y="42"/>
                  </a:cubicBezTo>
                  <a:cubicBezTo>
                    <a:pt x="27" y="47"/>
                    <a:pt x="24" y="53"/>
                    <a:pt x="18" y="49"/>
                  </a:cubicBezTo>
                  <a:cubicBezTo>
                    <a:pt x="15" y="46"/>
                    <a:pt x="0" y="39"/>
                    <a:pt x="0" y="62"/>
                  </a:cubicBezTo>
                  <a:cubicBezTo>
                    <a:pt x="0" y="84"/>
                    <a:pt x="15" y="78"/>
                    <a:pt x="18" y="75"/>
                  </a:cubicBezTo>
                  <a:cubicBezTo>
                    <a:pt x="24" y="70"/>
                    <a:pt x="27" y="76"/>
                    <a:pt x="27" y="81"/>
                  </a:cubicBezTo>
                  <a:cubicBezTo>
                    <a:pt x="27" y="88"/>
                    <a:pt x="27" y="101"/>
                    <a:pt x="21" y="116"/>
                  </a:cubicBezTo>
                  <a:cubicBezTo>
                    <a:pt x="36" y="123"/>
                    <a:pt x="49" y="123"/>
                    <a:pt x="56" y="123"/>
                  </a:cubicBezTo>
                  <a:cubicBezTo>
                    <a:pt x="61" y="123"/>
                    <a:pt x="67" y="120"/>
                    <a:pt x="62" y="114"/>
                  </a:cubicBezTo>
                  <a:cubicBezTo>
                    <a:pt x="59" y="110"/>
                    <a:pt x="53" y="96"/>
                    <a:pt x="75" y="96"/>
                  </a:cubicBezTo>
                  <a:cubicBezTo>
                    <a:pt x="98" y="96"/>
                    <a:pt x="91" y="110"/>
                    <a:pt x="88" y="114"/>
                  </a:cubicBezTo>
                  <a:cubicBezTo>
                    <a:pt x="84" y="120"/>
                    <a:pt x="90" y="123"/>
                    <a:pt x="95" y="123"/>
                  </a:cubicBezTo>
                  <a:cubicBezTo>
                    <a:pt x="101" y="123"/>
                    <a:pt x="115" y="123"/>
                    <a:pt x="130" y="116"/>
                  </a:cubicBezTo>
                  <a:cubicBezTo>
                    <a:pt x="124" y="101"/>
                    <a:pt x="123" y="88"/>
                    <a:pt x="123" y="81"/>
                  </a:cubicBezTo>
                  <a:cubicBezTo>
                    <a:pt x="123" y="76"/>
                    <a:pt x="127" y="70"/>
                    <a:pt x="132" y="75"/>
                  </a:cubicBezTo>
                  <a:cubicBezTo>
                    <a:pt x="136" y="78"/>
                    <a:pt x="150" y="84"/>
                    <a:pt x="150" y="62"/>
                  </a:cubicBezTo>
                  <a:cubicBezTo>
                    <a:pt x="150" y="39"/>
                    <a:pt x="136" y="46"/>
                    <a:pt x="132" y="49"/>
                  </a:cubicBezTo>
                  <a:cubicBezTo>
                    <a:pt x="127" y="53"/>
                    <a:pt x="123" y="47"/>
                    <a:pt x="123" y="42"/>
                  </a:cubicBezTo>
                  <a:cubicBezTo>
                    <a:pt x="123" y="35"/>
                    <a:pt x="124" y="22"/>
                    <a:pt x="130" y="7"/>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N</a:t>
              </a:r>
            </a:p>
          </p:txBody>
        </p:sp>
        <p:sp>
          <p:nvSpPr>
            <p:cNvPr id="214" name="Freeform 70"/>
            <p:cNvSpPr>
              <a:spLocks/>
            </p:cNvSpPr>
            <p:nvPr/>
          </p:nvSpPr>
          <p:spPr bwMode="auto">
            <a:xfrm>
              <a:off x="1825" y="289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6 h 149"/>
                <a:gd name="T16" fmla="*/ 74 w 123"/>
                <a:gd name="T17" fmla="*/ 18 h 149"/>
                <a:gd name="T18" fmla="*/ 61 w 123"/>
                <a:gd name="T19" fmla="*/ 0 h 149"/>
                <a:gd name="T20" fmla="*/ 48 w 123"/>
                <a:gd name="T21" fmla="*/ 18 h 149"/>
                <a:gd name="T22" fmla="*/ 42 w 123"/>
                <a:gd name="T23" fmla="*/ 26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8 w 123"/>
                <a:gd name="T41" fmla="*/ 131 h 149"/>
                <a:gd name="T42" fmla="*/ 61 w 123"/>
                <a:gd name="T43" fmla="*/ 149 h 149"/>
                <a:gd name="T44" fmla="*/ 74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2" y="114"/>
                    <a:pt x="123" y="101"/>
                    <a:pt x="123" y="94"/>
                  </a:cubicBezTo>
                  <a:cubicBezTo>
                    <a:pt x="123" y="89"/>
                    <a:pt x="119" y="83"/>
                    <a:pt x="114" y="87"/>
                  </a:cubicBezTo>
                  <a:cubicBezTo>
                    <a:pt x="110" y="90"/>
                    <a:pt x="96" y="97"/>
                    <a:pt x="96" y="74"/>
                  </a:cubicBezTo>
                  <a:cubicBezTo>
                    <a:pt x="96" y="52"/>
                    <a:pt x="110" y="58"/>
                    <a:pt x="114" y="61"/>
                  </a:cubicBezTo>
                  <a:cubicBezTo>
                    <a:pt x="119" y="66"/>
                    <a:pt x="123" y="60"/>
                    <a:pt x="123" y="55"/>
                  </a:cubicBezTo>
                  <a:cubicBezTo>
                    <a:pt x="123" y="48"/>
                    <a:pt x="122" y="35"/>
                    <a:pt x="116" y="20"/>
                  </a:cubicBezTo>
                  <a:cubicBezTo>
                    <a:pt x="101" y="26"/>
                    <a:pt x="88" y="26"/>
                    <a:pt x="81" y="26"/>
                  </a:cubicBezTo>
                  <a:cubicBezTo>
                    <a:pt x="76" y="26"/>
                    <a:pt x="70" y="23"/>
                    <a:pt x="74" y="18"/>
                  </a:cubicBezTo>
                  <a:cubicBezTo>
                    <a:pt x="77" y="14"/>
                    <a:pt x="84" y="0"/>
                    <a:pt x="61" y="0"/>
                  </a:cubicBezTo>
                  <a:cubicBezTo>
                    <a:pt x="39" y="0"/>
                    <a:pt x="45" y="14"/>
                    <a:pt x="48" y="18"/>
                  </a:cubicBezTo>
                  <a:cubicBezTo>
                    <a:pt x="53" y="23"/>
                    <a:pt x="47" y="26"/>
                    <a:pt x="42" y="26"/>
                  </a:cubicBezTo>
                  <a:cubicBezTo>
                    <a:pt x="35" y="26"/>
                    <a:pt x="22" y="26"/>
                    <a:pt x="7" y="20"/>
                  </a:cubicBezTo>
                  <a:cubicBezTo>
                    <a:pt x="0" y="35"/>
                    <a:pt x="0" y="48"/>
                    <a:pt x="0" y="55"/>
                  </a:cubicBezTo>
                  <a:cubicBezTo>
                    <a:pt x="0" y="60"/>
                    <a:pt x="3" y="66"/>
                    <a:pt x="9" y="61"/>
                  </a:cubicBezTo>
                  <a:cubicBezTo>
                    <a:pt x="13" y="58"/>
                    <a:pt x="27" y="52"/>
                    <a:pt x="27" y="74"/>
                  </a:cubicBezTo>
                  <a:cubicBezTo>
                    <a:pt x="27" y="97"/>
                    <a:pt x="13" y="90"/>
                    <a:pt x="9" y="87"/>
                  </a:cubicBezTo>
                  <a:cubicBezTo>
                    <a:pt x="3" y="83"/>
                    <a:pt x="0" y="89"/>
                    <a:pt x="0" y="94"/>
                  </a:cubicBezTo>
                  <a:cubicBezTo>
                    <a:pt x="0" y="101"/>
                    <a:pt x="0" y="114"/>
                    <a:pt x="7" y="129"/>
                  </a:cubicBezTo>
                  <a:cubicBezTo>
                    <a:pt x="22" y="123"/>
                    <a:pt x="35" y="122"/>
                    <a:pt x="42" y="122"/>
                  </a:cubicBezTo>
                  <a:cubicBezTo>
                    <a:pt x="47" y="122"/>
                    <a:pt x="53" y="126"/>
                    <a:pt x="48" y="131"/>
                  </a:cubicBezTo>
                  <a:cubicBezTo>
                    <a:pt x="45" y="135"/>
                    <a:pt x="39" y="149"/>
                    <a:pt x="61" y="149"/>
                  </a:cubicBezTo>
                  <a:cubicBezTo>
                    <a:pt x="84" y="149"/>
                    <a:pt x="77" y="135"/>
                    <a:pt x="74" y="131"/>
                  </a:cubicBezTo>
                  <a:cubicBezTo>
                    <a:pt x="70" y="126"/>
                    <a:pt x="76" y="122"/>
                    <a:pt x="81" y="122"/>
                  </a:cubicBezTo>
                  <a:cubicBezTo>
                    <a:pt x="88" y="122"/>
                    <a:pt x="101" y="123"/>
                    <a:pt x="116" y="129"/>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S</a:t>
              </a:r>
            </a:p>
          </p:txBody>
        </p:sp>
        <p:sp>
          <p:nvSpPr>
            <p:cNvPr id="218" name="Freeform 74"/>
            <p:cNvSpPr>
              <a:spLocks/>
            </p:cNvSpPr>
            <p:nvPr/>
          </p:nvSpPr>
          <p:spPr bwMode="auto">
            <a:xfrm>
              <a:off x="2344" y="2372"/>
              <a:ext cx="291" cy="355"/>
            </a:xfrm>
            <a:custGeom>
              <a:avLst/>
              <a:gdLst>
                <a:gd name="T0" fmla="*/ 116 w 123"/>
                <a:gd name="T1" fmla="*/ 130 h 150"/>
                <a:gd name="T2" fmla="*/ 123 w 123"/>
                <a:gd name="T3" fmla="*/ 94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7 w 123"/>
                <a:gd name="T25" fmla="*/ 20 h 150"/>
                <a:gd name="T26" fmla="*/ 0 w 123"/>
                <a:gd name="T27" fmla="*/ 55 h 150"/>
                <a:gd name="T28" fmla="*/ 9 w 123"/>
                <a:gd name="T29" fmla="*/ 62 h 150"/>
                <a:gd name="T30" fmla="*/ 27 w 123"/>
                <a:gd name="T31" fmla="*/ 75 h 150"/>
                <a:gd name="T32" fmla="*/ 9 w 123"/>
                <a:gd name="T33" fmla="*/ 88 h 150"/>
                <a:gd name="T34" fmla="*/ 0 w 123"/>
                <a:gd name="T35" fmla="*/ 94 h 150"/>
                <a:gd name="T36" fmla="*/ 7 w 123"/>
                <a:gd name="T37" fmla="*/ 130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3" y="115"/>
                    <a:pt x="123" y="101"/>
                    <a:pt x="123" y="94"/>
                  </a:cubicBezTo>
                  <a:cubicBezTo>
                    <a:pt x="123" y="90"/>
                    <a:pt x="119" y="84"/>
                    <a:pt x="114" y="88"/>
                  </a:cubicBezTo>
                  <a:cubicBezTo>
                    <a:pt x="110" y="91"/>
                    <a:pt x="96" y="97"/>
                    <a:pt x="96" y="75"/>
                  </a:cubicBezTo>
                  <a:cubicBezTo>
                    <a:pt x="96" y="52"/>
                    <a:pt x="110" y="59"/>
                    <a:pt x="114" y="62"/>
                  </a:cubicBezTo>
                  <a:cubicBezTo>
                    <a:pt x="119" y="66"/>
                    <a:pt x="123" y="60"/>
                    <a:pt x="123" y="55"/>
                  </a:cubicBezTo>
                  <a:cubicBezTo>
                    <a:pt x="123" y="49"/>
                    <a:pt x="123" y="35"/>
                    <a:pt x="116" y="20"/>
                  </a:cubicBezTo>
                  <a:cubicBezTo>
                    <a:pt x="101" y="26"/>
                    <a:pt x="88" y="27"/>
                    <a:pt x="81" y="27"/>
                  </a:cubicBezTo>
                  <a:cubicBezTo>
                    <a:pt x="76" y="27"/>
                    <a:pt x="70" y="23"/>
                    <a:pt x="74" y="18"/>
                  </a:cubicBezTo>
                  <a:cubicBezTo>
                    <a:pt x="78" y="14"/>
                    <a:pt x="84" y="0"/>
                    <a:pt x="61" y="0"/>
                  </a:cubicBezTo>
                  <a:cubicBezTo>
                    <a:pt x="39" y="0"/>
                    <a:pt x="45" y="14"/>
                    <a:pt x="48" y="18"/>
                  </a:cubicBezTo>
                  <a:cubicBezTo>
                    <a:pt x="53" y="23"/>
                    <a:pt x="47" y="27"/>
                    <a:pt x="42" y="27"/>
                  </a:cubicBezTo>
                  <a:cubicBezTo>
                    <a:pt x="35" y="27"/>
                    <a:pt x="22" y="26"/>
                    <a:pt x="7" y="20"/>
                  </a:cubicBezTo>
                  <a:cubicBezTo>
                    <a:pt x="0" y="35"/>
                    <a:pt x="0" y="49"/>
                    <a:pt x="0" y="55"/>
                  </a:cubicBezTo>
                  <a:cubicBezTo>
                    <a:pt x="0" y="60"/>
                    <a:pt x="3" y="66"/>
                    <a:pt x="9" y="62"/>
                  </a:cubicBezTo>
                  <a:cubicBezTo>
                    <a:pt x="13" y="59"/>
                    <a:pt x="27" y="52"/>
                    <a:pt x="27" y="75"/>
                  </a:cubicBezTo>
                  <a:cubicBezTo>
                    <a:pt x="27" y="97"/>
                    <a:pt x="13" y="91"/>
                    <a:pt x="9" y="88"/>
                  </a:cubicBezTo>
                  <a:cubicBezTo>
                    <a:pt x="3" y="84"/>
                    <a:pt x="0" y="90"/>
                    <a:pt x="0" y="94"/>
                  </a:cubicBezTo>
                  <a:cubicBezTo>
                    <a:pt x="0" y="101"/>
                    <a:pt x="0" y="115"/>
                    <a:pt x="7" y="130"/>
                  </a:cubicBezTo>
                  <a:cubicBezTo>
                    <a:pt x="22" y="123"/>
                    <a:pt x="35" y="123"/>
                    <a:pt x="42" y="123"/>
                  </a:cubicBezTo>
                  <a:cubicBezTo>
                    <a:pt x="47" y="123"/>
                    <a:pt x="53" y="126"/>
                    <a:pt x="48" y="132"/>
                  </a:cubicBezTo>
                  <a:cubicBezTo>
                    <a:pt x="45" y="136"/>
                    <a:pt x="39" y="150"/>
                    <a:pt x="61" y="150"/>
                  </a:cubicBezTo>
                  <a:cubicBezTo>
                    <a:pt x="84" y="150"/>
                    <a:pt x="78" y="136"/>
                    <a:pt x="74" y="132"/>
                  </a:cubicBezTo>
                  <a:cubicBezTo>
                    <a:pt x="70" y="126"/>
                    <a:pt x="76" y="123"/>
                    <a:pt x="81" y="123"/>
                  </a:cubicBezTo>
                  <a:cubicBezTo>
                    <a:pt x="88" y="123"/>
                    <a:pt x="101" y="123"/>
                    <a:pt x="116" y="130"/>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b="1">
                  <a:solidFill>
                    <a:schemeClr val="tx1">
                      <a:lumMod val="65000"/>
                      <a:lumOff val="35000"/>
                    </a:schemeClr>
                  </a:solidFill>
                  <a:effectLst>
                    <a:innerShdw blurRad="63500" dist="50800" dir="16200000">
                      <a:prstClr val="black">
                        <a:alpha val="50000"/>
                      </a:prstClr>
                    </a:innerShdw>
                  </a:effectLst>
                  <a:latin typeface="Franklin Gothic Demi Cond" pitchFamily="34" charset="0"/>
                </a:rPr>
                <a:t>N</a:t>
              </a:r>
            </a:p>
          </p:txBody>
        </p:sp>
        <p:sp>
          <p:nvSpPr>
            <p:cNvPr id="220" name="Freeform 76"/>
            <p:cNvSpPr>
              <a:spLocks/>
            </p:cNvSpPr>
            <p:nvPr/>
          </p:nvSpPr>
          <p:spPr bwMode="auto">
            <a:xfrm>
              <a:off x="2313" y="2663"/>
              <a:ext cx="353" cy="291"/>
            </a:xfrm>
            <a:custGeom>
              <a:avLst/>
              <a:gdLst>
                <a:gd name="T0" fmla="*/ 129 w 149"/>
                <a:gd name="T1" fmla="*/ 7 h 123"/>
                <a:gd name="T2" fmla="*/ 94 w 149"/>
                <a:gd name="T3" fmla="*/ 0 h 123"/>
                <a:gd name="T4" fmla="*/ 87 w 149"/>
                <a:gd name="T5" fmla="*/ 9 h 123"/>
                <a:gd name="T6" fmla="*/ 74 w 149"/>
                <a:gd name="T7" fmla="*/ 27 h 123"/>
                <a:gd name="T8" fmla="*/ 61 w 149"/>
                <a:gd name="T9" fmla="*/ 9 h 123"/>
                <a:gd name="T10" fmla="*/ 55 w 149"/>
                <a:gd name="T11" fmla="*/ 0 h 123"/>
                <a:gd name="T12" fmla="*/ 20 w 149"/>
                <a:gd name="T13" fmla="*/ 7 h 123"/>
                <a:gd name="T14" fmla="*/ 27 w 149"/>
                <a:gd name="T15" fmla="*/ 42 h 123"/>
                <a:gd name="T16" fmla="*/ 18 w 149"/>
                <a:gd name="T17" fmla="*/ 49 h 123"/>
                <a:gd name="T18" fmla="*/ 0 w 149"/>
                <a:gd name="T19" fmla="*/ 62 h 123"/>
                <a:gd name="T20" fmla="*/ 18 w 149"/>
                <a:gd name="T21" fmla="*/ 75 h 123"/>
                <a:gd name="T22" fmla="*/ 27 w 149"/>
                <a:gd name="T23" fmla="*/ 81 h 123"/>
                <a:gd name="T24" fmla="*/ 20 w 149"/>
                <a:gd name="T25" fmla="*/ 116 h 123"/>
                <a:gd name="T26" fmla="*/ 55 w 149"/>
                <a:gd name="T27" fmla="*/ 123 h 123"/>
                <a:gd name="T28" fmla="*/ 61 w 149"/>
                <a:gd name="T29" fmla="*/ 114 h 123"/>
                <a:gd name="T30" fmla="*/ 74 w 149"/>
                <a:gd name="T31" fmla="*/ 96 h 123"/>
                <a:gd name="T32" fmla="*/ 87 w 149"/>
                <a:gd name="T33" fmla="*/ 114 h 123"/>
                <a:gd name="T34" fmla="*/ 94 w 149"/>
                <a:gd name="T35" fmla="*/ 123 h 123"/>
                <a:gd name="T36" fmla="*/ 129 w 149"/>
                <a:gd name="T37" fmla="*/ 116 h 123"/>
                <a:gd name="T38" fmla="*/ 122 w 149"/>
                <a:gd name="T39" fmla="*/ 81 h 123"/>
                <a:gd name="T40" fmla="*/ 131 w 149"/>
                <a:gd name="T41" fmla="*/ 75 h 123"/>
                <a:gd name="T42" fmla="*/ 149 w 149"/>
                <a:gd name="T43" fmla="*/ 62 h 123"/>
                <a:gd name="T44" fmla="*/ 131 w 149"/>
                <a:gd name="T45" fmla="*/ 49 h 123"/>
                <a:gd name="T46" fmla="*/ 122 w 149"/>
                <a:gd name="T47" fmla="*/ 42 h 123"/>
                <a:gd name="T48" fmla="*/ 129 w 149"/>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3">
                  <a:moveTo>
                    <a:pt x="129" y="7"/>
                  </a:moveTo>
                  <a:cubicBezTo>
                    <a:pt x="114" y="1"/>
                    <a:pt x="101" y="0"/>
                    <a:pt x="94" y="0"/>
                  </a:cubicBezTo>
                  <a:cubicBezTo>
                    <a:pt x="89" y="0"/>
                    <a:pt x="83" y="4"/>
                    <a:pt x="87" y="9"/>
                  </a:cubicBezTo>
                  <a:cubicBezTo>
                    <a:pt x="91" y="13"/>
                    <a:pt x="97" y="27"/>
                    <a:pt x="74" y="27"/>
                  </a:cubicBezTo>
                  <a:cubicBezTo>
                    <a:pt x="52" y="27"/>
                    <a:pt x="58" y="13"/>
                    <a:pt x="61" y="9"/>
                  </a:cubicBezTo>
                  <a:cubicBezTo>
                    <a:pt x="66" y="4"/>
                    <a:pt x="60" y="0"/>
                    <a:pt x="55" y="0"/>
                  </a:cubicBezTo>
                  <a:cubicBezTo>
                    <a:pt x="48" y="0"/>
                    <a:pt x="35" y="1"/>
                    <a:pt x="20" y="7"/>
                  </a:cubicBezTo>
                  <a:cubicBezTo>
                    <a:pt x="26" y="22"/>
                    <a:pt x="27" y="35"/>
                    <a:pt x="27" y="42"/>
                  </a:cubicBezTo>
                  <a:cubicBezTo>
                    <a:pt x="27" y="47"/>
                    <a:pt x="23" y="53"/>
                    <a:pt x="18" y="49"/>
                  </a:cubicBezTo>
                  <a:cubicBezTo>
                    <a:pt x="14" y="46"/>
                    <a:pt x="0" y="39"/>
                    <a:pt x="0" y="62"/>
                  </a:cubicBezTo>
                  <a:cubicBezTo>
                    <a:pt x="0" y="84"/>
                    <a:pt x="14" y="78"/>
                    <a:pt x="18" y="75"/>
                  </a:cubicBezTo>
                  <a:cubicBezTo>
                    <a:pt x="23" y="70"/>
                    <a:pt x="27" y="76"/>
                    <a:pt x="27" y="81"/>
                  </a:cubicBezTo>
                  <a:cubicBezTo>
                    <a:pt x="27" y="88"/>
                    <a:pt x="26" y="101"/>
                    <a:pt x="20" y="116"/>
                  </a:cubicBezTo>
                  <a:cubicBezTo>
                    <a:pt x="35" y="123"/>
                    <a:pt x="48" y="123"/>
                    <a:pt x="55" y="123"/>
                  </a:cubicBezTo>
                  <a:cubicBezTo>
                    <a:pt x="60" y="123"/>
                    <a:pt x="66" y="120"/>
                    <a:pt x="61" y="114"/>
                  </a:cubicBezTo>
                  <a:cubicBezTo>
                    <a:pt x="58" y="110"/>
                    <a:pt x="52" y="96"/>
                    <a:pt x="74" y="96"/>
                  </a:cubicBezTo>
                  <a:cubicBezTo>
                    <a:pt x="97" y="96"/>
                    <a:pt x="91" y="110"/>
                    <a:pt x="87" y="114"/>
                  </a:cubicBezTo>
                  <a:cubicBezTo>
                    <a:pt x="83" y="120"/>
                    <a:pt x="89" y="123"/>
                    <a:pt x="94" y="123"/>
                  </a:cubicBezTo>
                  <a:cubicBezTo>
                    <a:pt x="101" y="123"/>
                    <a:pt x="114" y="123"/>
                    <a:pt x="129" y="116"/>
                  </a:cubicBezTo>
                  <a:cubicBezTo>
                    <a:pt x="123" y="101"/>
                    <a:pt x="122" y="88"/>
                    <a:pt x="122" y="81"/>
                  </a:cubicBezTo>
                  <a:cubicBezTo>
                    <a:pt x="122" y="76"/>
                    <a:pt x="126" y="70"/>
                    <a:pt x="131" y="75"/>
                  </a:cubicBezTo>
                  <a:cubicBezTo>
                    <a:pt x="135" y="78"/>
                    <a:pt x="149" y="84"/>
                    <a:pt x="149" y="62"/>
                  </a:cubicBezTo>
                  <a:cubicBezTo>
                    <a:pt x="149" y="39"/>
                    <a:pt x="135" y="46"/>
                    <a:pt x="131" y="49"/>
                  </a:cubicBezTo>
                  <a:cubicBezTo>
                    <a:pt x="126" y="53"/>
                    <a:pt x="122" y="47"/>
                    <a:pt x="122" y="42"/>
                  </a:cubicBezTo>
                  <a:cubicBezTo>
                    <a:pt x="122" y="35"/>
                    <a:pt x="123" y="22"/>
                    <a:pt x="129" y="7"/>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I</a:t>
              </a:r>
            </a:p>
          </p:txBody>
        </p:sp>
        <p:sp>
          <p:nvSpPr>
            <p:cNvPr id="223" name="Freeform 78"/>
            <p:cNvSpPr>
              <a:spLocks/>
            </p:cNvSpPr>
            <p:nvPr/>
          </p:nvSpPr>
          <p:spPr bwMode="auto">
            <a:xfrm>
              <a:off x="2344" y="289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6 h 149"/>
                <a:gd name="T16" fmla="*/ 74 w 123"/>
                <a:gd name="T17" fmla="*/ 18 h 149"/>
                <a:gd name="T18" fmla="*/ 61 w 123"/>
                <a:gd name="T19" fmla="*/ 0 h 149"/>
                <a:gd name="T20" fmla="*/ 49 w 123"/>
                <a:gd name="T21" fmla="*/ 18 h 149"/>
                <a:gd name="T22" fmla="*/ 42 w 123"/>
                <a:gd name="T23" fmla="*/ 26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9 w 123"/>
                <a:gd name="T41" fmla="*/ 131 h 149"/>
                <a:gd name="T42" fmla="*/ 61 w 123"/>
                <a:gd name="T43" fmla="*/ 149 h 149"/>
                <a:gd name="T44" fmla="*/ 74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3" y="114"/>
                    <a:pt x="123" y="101"/>
                    <a:pt x="123" y="94"/>
                  </a:cubicBezTo>
                  <a:cubicBezTo>
                    <a:pt x="123" y="89"/>
                    <a:pt x="119" y="83"/>
                    <a:pt x="114" y="87"/>
                  </a:cubicBezTo>
                  <a:cubicBezTo>
                    <a:pt x="110" y="90"/>
                    <a:pt x="96" y="97"/>
                    <a:pt x="96" y="74"/>
                  </a:cubicBezTo>
                  <a:cubicBezTo>
                    <a:pt x="96" y="52"/>
                    <a:pt x="110" y="58"/>
                    <a:pt x="114" y="61"/>
                  </a:cubicBezTo>
                  <a:cubicBezTo>
                    <a:pt x="119" y="66"/>
                    <a:pt x="123" y="60"/>
                    <a:pt x="123" y="55"/>
                  </a:cubicBezTo>
                  <a:cubicBezTo>
                    <a:pt x="123" y="48"/>
                    <a:pt x="123" y="35"/>
                    <a:pt x="116" y="20"/>
                  </a:cubicBezTo>
                  <a:cubicBezTo>
                    <a:pt x="101" y="26"/>
                    <a:pt x="88" y="26"/>
                    <a:pt x="81" y="26"/>
                  </a:cubicBezTo>
                  <a:cubicBezTo>
                    <a:pt x="76" y="26"/>
                    <a:pt x="70" y="23"/>
                    <a:pt x="74" y="18"/>
                  </a:cubicBezTo>
                  <a:cubicBezTo>
                    <a:pt x="78" y="14"/>
                    <a:pt x="84" y="0"/>
                    <a:pt x="61" y="0"/>
                  </a:cubicBezTo>
                  <a:cubicBezTo>
                    <a:pt x="39" y="0"/>
                    <a:pt x="45" y="14"/>
                    <a:pt x="49" y="18"/>
                  </a:cubicBezTo>
                  <a:cubicBezTo>
                    <a:pt x="53" y="23"/>
                    <a:pt x="47" y="26"/>
                    <a:pt x="42" y="26"/>
                  </a:cubicBezTo>
                  <a:cubicBezTo>
                    <a:pt x="35" y="26"/>
                    <a:pt x="22" y="26"/>
                    <a:pt x="7" y="20"/>
                  </a:cubicBezTo>
                  <a:cubicBezTo>
                    <a:pt x="0" y="35"/>
                    <a:pt x="0" y="48"/>
                    <a:pt x="0" y="55"/>
                  </a:cubicBezTo>
                  <a:cubicBezTo>
                    <a:pt x="0" y="60"/>
                    <a:pt x="3" y="66"/>
                    <a:pt x="9" y="61"/>
                  </a:cubicBezTo>
                  <a:cubicBezTo>
                    <a:pt x="13" y="58"/>
                    <a:pt x="27" y="52"/>
                    <a:pt x="27" y="74"/>
                  </a:cubicBezTo>
                  <a:cubicBezTo>
                    <a:pt x="27" y="97"/>
                    <a:pt x="13" y="90"/>
                    <a:pt x="9" y="87"/>
                  </a:cubicBezTo>
                  <a:cubicBezTo>
                    <a:pt x="3" y="83"/>
                    <a:pt x="0" y="89"/>
                    <a:pt x="0" y="94"/>
                  </a:cubicBezTo>
                  <a:cubicBezTo>
                    <a:pt x="0" y="101"/>
                    <a:pt x="0" y="114"/>
                    <a:pt x="7" y="129"/>
                  </a:cubicBezTo>
                  <a:cubicBezTo>
                    <a:pt x="22" y="123"/>
                    <a:pt x="35" y="122"/>
                    <a:pt x="42" y="122"/>
                  </a:cubicBezTo>
                  <a:cubicBezTo>
                    <a:pt x="47" y="122"/>
                    <a:pt x="53" y="126"/>
                    <a:pt x="49" y="131"/>
                  </a:cubicBezTo>
                  <a:cubicBezTo>
                    <a:pt x="45" y="135"/>
                    <a:pt x="39" y="149"/>
                    <a:pt x="61" y="149"/>
                  </a:cubicBezTo>
                  <a:cubicBezTo>
                    <a:pt x="84" y="149"/>
                    <a:pt x="78" y="135"/>
                    <a:pt x="74" y="131"/>
                  </a:cubicBezTo>
                  <a:cubicBezTo>
                    <a:pt x="70" y="126"/>
                    <a:pt x="76" y="122"/>
                    <a:pt x="81" y="122"/>
                  </a:cubicBezTo>
                  <a:cubicBezTo>
                    <a:pt x="88" y="122"/>
                    <a:pt x="101" y="123"/>
                    <a:pt x="116" y="129"/>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N</a:t>
              </a:r>
            </a:p>
          </p:txBody>
        </p:sp>
        <p:sp>
          <p:nvSpPr>
            <p:cNvPr id="545" name="Freeform 80"/>
            <p:cNvSpPr>
              <a:spLocks/>
            </p:cNvSpPr>
            <p:nvPr/>
          </p:nvSpPr>
          <p:spPr bwMode="auto">
            <a:xfrm>
              <a:off x="2313" y="3182"/>
              <a:ext cx="353" cy="293"/>
            </a:xfrm>
            <a:custGeom>
              <a:avLst/>
              <a:gdLst>
                <a:gd name="T0" fmla="*/ 129 w 149"/>
                <a:gd name="T1" fmla="*/ 7 h 124"/>
                <a:gd name="T2" fmla="*/ 94 w 149"/>
                <a:gd name="T3" fmla="*/ 0 h 124"/>
                <a:gd name="T4" fmla="*/ 87 w 149"/>
                <a:gd name="T5" fmla="*/ 9 h 124"/>
                <a:gd name="T6" fmla="*/ 74 w 149"/>
                <a:gd name="T7" fmla="*/ 27 h 124"/>
                <a:gd name="T8" fmla="*/ 62 w 149"/>
                <a:gd name="T9" fmla="*/ 9 h 124"/>
                <a:gd name="T10" fmla="*/ 55 w 149"/>
                <a:gd name="T11" fmla="*/ 0 h 124"/>
                <a:gd name="T12" fmla="*/ 20 w 149"/>
                <a:gd name="T13" fmla="*/ 7 h 124"/>
                <a:gd name="T14" fmla="*/ 27 w 149"/>
                <a:gd name="T15" fmla="*/ 43 h 124"/>
                <a:gd name="T16" fmla="*/ 18 w 149"/>
                <a:gd name="T17" fmla="*/ 49 h 124"/>
                <a:gd name="T18" fmla="*/ 0 w 149"/>
                <a:gd name="T19" fmla="*/ 62 h 124"/>
                <a:gd name="T20" fmla="*/ 18 w 149"/>
                <a:gd name="T21" fmla="*/ 75 h 124"/>
                <a:gd name="T22" fmla="*/ 27 w 149"/>
                <a:gd name="T23" fmla="*/ 82 h 124"/>
                <a:gd name="T24" fmla="*/ 20 w 149"/>
                <a:gd name="T25" fmla="*/ 117 h 124"/>
                <a:gd name="T26" fmla="*/ 55 w 149"/>
                <a:gd name="T27" fmla="*/ 124 h 124"/>
                <a:gd name="T28" fmla="*/ 62 w 149"/>
                <a:gd name="T29" fmla="*/ 115 h 124"/>
                <a:gd name="T30" fmla="*/ 74 w 149"/>
                <a:gd name="T31" fmla="*/ 97 h 124"/>
                <a:gd name="T32" fmla="*/ 87 w 149"/>
                <a:gd name="T33" fmla="*/ 115 h 124"/>
                <a:gd name="T34" fmla="*/ 94 w 149"/>
                <a:gd name="T35" fmla="*/ 124 h 124"/>
                <a:gd name="T36" fmla="*/ 129 w 149"/>
                <a:gd name="T37" fmla="*/ 117 h 124"/>
                <a:gd name="T38" fmla="*/ 122 w 149"/>
                <a:gd name="T39" fmla="*/ 82 h 124"/>
                <a:gd name="T40" fmla="*/ 131 w 149"/>
                <a:gd name="T41" fmla="*/ 75 h 124"/>
                <a:gd name="T42" fmla="*/ 149 w 149"/>
                <a:gd name="T43" fmla="*/ 62 h 124"/>
                <a:gd name="T44" fmla="*/ 131 w 149"/>
                <a:gd name="T45" fmla="*/ 49 h 124"/>
                <a:gd name="T46" fmla="*/ 122 w 149"/>
                <a:gd name="T47" fmla="*/ 43 h 124"/>
                <a:gd name="T48" fmla="*/ 129 w 149"/>
                <a:gd name="T4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4">
                  <a:moveTo>
                    <a:pt x="129" y="7"/>
                  </a:moveTo>
                  <a:cubicBezTo>
                    <a:pt x="114" y="1"/>
                    <a:pt x="101" y="0"/>
                    <a:pt x="94" y="0"/>
                  </a:cubicBezTo>
                  <a:cubicBezTo>
                    <a:pt x="89" y="0"/>
                    <a:pt x="83" y="4"/>
                    <a:pt x="87" y="9"/>
                  </a:cubicBezTo>
                  <a:cubicBezTo>
                    <a:pt x="91" y="13"/>
                    <a:pt x="97" y="27"/>
                    <a:pt x="74" y="27"/>
                  </a:cubicBezTo>
                  <a:cubicBezTo>
                    <a:pt x="52" y="27"/>
                    <a:pt x="58" y="13"/>
                    <a:pt x="62" y="9"/>
                  </a:cubicBezTo>
                  <a:cubicBezTo>
                    <a:pt x="66" y="4"/>
                    <a:pt x="60" y="0"/>
                    <a:pt x="55" y="0"/>
                  </a:cubicBezTo>
                  <a:cubicBezTo>
                    <a:pt x="48" y="0"/>
                    <a:pt x="35" y="1"/>
                    <a:pt x="20" y="7"/>
                  </a:cubicBezTo>
                  <a:cubicBezTo>
                    <a:pt x="26" y="22"/>
                    <a:pt x="27" y="36"/>
                    <a:pt x="27" y="43"/>
                  </a:cubicBezTo>
                  <a:cubicBezTo>
                    <a:pt x="27" y="47"/>
                    <a:pt x="23" y="53"/>
                    <a:pt x="18" y="49"/>
                  </a:cubicBezTo>
                  <a:cubicBezTo>
                    <a:pt x="14" y="46"/>
                    <a:pt x="0" y="40"/>
                    <a:pt x="0" y="62"/>
                  </a:cubicBezTo>
                  <a:cubicBezTo>
                    <a:pt x="0" y="84"/>
                    <a:pt x="14" y="78"/>
                    <a:pt x="18" y="75"/>
                  </a:cubicBezTo>
                  <a:cubicBezTo>
                    <a:pt x="23" y="71"/>
                    <a:pt x="27" y="77"/>
                    <a:pt x="27" y="82"/>
                  </a:cubicBezTo>
                  <a:cubicBezTo>
                    <a:pt x="27" y="88"/>
                    <a:pt x="26" y="102"/>
                    <a:pt x="20" y="117"/>
                  </a:cubicBezTo>
                  <a:cubicBezTo>
                    <a:pt x="35" y="123"/>
                    <a:pt x="48" y="124"/>
                    <a:pt x="55" y="124"/>
                  </a:cubicBezTo>
                  <a:cubicBezTo>
                    <a:pt x="60" y="124"/>
                    <a:pt x="66" y="120"/>
                    <a:pt x="62" y="115"/>
                  </a:cubicBezTo>
                  <a:cubicBezTo>
                    <a:pt x="58" y="111"/>
                    <a:pt x="52" y="97"/>
                    <a:pt x="74" y="97"/>
                  </a:cubicBezTo>
                  <a:cubicBezTo>
                    <a:pt x="97" y="97"/>
                    <a:pt x="91" y="111"/>
                    <a:pt x="87" y="115"/>
                  </a:cubicBezTo>
                  <a:cubicBezTo>
                    <a:pt x="83" y="120"/>
                    <a:pt x="89" y="124"/>
                    <a:pt x="94" y="124"/>
                  </a:cubicBezTo>
                  <a:cubicBezTo>
                    <a:pt x="101" y="124"/>
                    <a:pt x="114" y="123"/>
                    <a:pt x="129" y="117"/>
                  </a:cubicBezTo>
                  <a:cubicBezTo>
                    <a:pt x="123" y="102"/>
                    <a:pt x="122" y="88"/>
                    <a:pt x="122" y="82"/>
                  </a:cubicBezTo>
                  <a:cubicBezTo>
                    <a:pt x="122" y="77"/>
                    <a:pt x="126" y="71"/>
                    <a:pt x="131" y="75"/>
                  </a:cubicBezTo>
                  <a:cubicBezTo>
                    <a:pt x="135" y="78"/>
                    <a:pt x="149" y="84"/>
                    <a:pt x="149" y="62"/>
                  </a:cubicBezTo>
                  <a:cubicBezTo>
                    <a:pt x="149" y="40"/>
                    <a:pt x="135" y="46"/>
                    <a:pt x="131" y="49"/>
                  </a:cubicBezTo>
                  <a:cubicBezTo>
                    <a:pt x="126" y="53"/>
                    <a:pt x="122" y="47"/>
                    <a:pt x="122" y="43"/>
                  </a:cubicBezTo>
                  <a:cubicBezTo>
                    <a:pt x="122" y="36"/>
                    <a:pt x="123" y="22"/>
                    <a:pt x="129" y="7"/>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8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G</a:t>
              </a:r>
            </a:p>
          </p:txBody>
        </p:sp>
        <p:sp>
          <p:nvSpPr>
            <p:cNvPr id="547" name="Freeform 82"/>
            <p:cNvSpPr>
              <a:spLocks/>
            </p:cNvSpPr>
            <p:nvPr/>
          </p:nvSpPr>
          <p:spPr bwMode="auto">
            <a:xfrm>
              <a:off x="2862" y="2372"/>
              <a:ext cx="291" cy="355"/>
            </a:xfrm>
            <a:custGeom>
              <a:avLst/>
              <a:gdLst>
                <a:gd name="T0" fmla="*/ 116 w 123"/>
                <a:gd name="T1" fmla="*/ 130 h 150"/>
                <a:gd name="T2" fmla="*/ 123 w 123"/>
                <a:gd name="T3" fmla="*/ 94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5 w 123"/>
                <a:gd name="T17" fmla="*/ 18 h 150"/>
                <a:gd name="T18" fmla="*/ 62 w 123"/>
                <a:gd name="T19" fmla="*/ 0 h 150"/>
                <a:gd name="T20" fmla="*/ 49 w 123"/>
                <a:gd name="T21" fmla="*/ 18 h 150"/>
                <a:gd name="T22" fmla="*/ 42 w 123"/>
                <a:gd name="T23" fmla="*/ 27 h 150"/>
                <a:gd name="T24" fmla="*/ 7 w 123"/>
                <a:gd name="T25" fmla="*/ 20 h 150"/>
                <a:gd name="T26" fmla="*/ 0 w 123"/>
                <a:gd name="T27" fmla="*/ 55 h 150"/>
                <a:gd name="T28" fmla="*/ 9 w 123"/>
                <a:gd name="T29" fmla="*/ 62 h 150"/>
                <a:gd name="T30" fmla="*/ 27 w 123"/>
                <a:gd name="T31" fmla="*/ 75 h 150"/>
                <a:gd name="T32" fmla="*/ 9 w 123"/>
                <a:gd name="T33" fmla="*/ 88 h 150"/>
                <a:gd name="T34" fmla="*/ 0 w 123"/>
                <a:gd name="T35" fmla="*/ 94 h 150"/>
                <a:gd name="T36" fmla="*/ 7 w 123"/>
                <a:gd name="T37" fmla="*/ 130 h 150"/>
                <a:gd name="T38" fmla="*/ 42 w 123"/>
                <a:gd name="T39" fmla="*/ 123 h 150"/>
                <a:gd name="T40" fmla="*/ 49 w 123"/>
                <a:gd name="T41" fmla="*/ 132 h 150"/>
                <a:gd name="T42" fmla="*/ 62 w 123"/>
                <a:gd name="T43" fmla="*/ 150 h 150"/>
                <a:gd name="T44" fmla="*/ 75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3" y="115"/>
                    <a:pt x="123" y="101"/>
                    <a:pt x="123" y="94"/>
                  </a:cubicBezTo>
                  <a:cubicBezTo>
                    <a:pt x="123" y="90"/>
                    <a:pt x="120" y="84"/>
                    <a:pt x="114" y="88"/>
                  </a:cubicBezTo>
                  <a:cubicBezTo>
                    <a:pt x="110" y="91"/>
                    <a:pt x="96" y="97"/>
                    <a:pt x="96" y="75"/>
                  </a:cubicBezTo>
                  <a:cubicBezTo>
                    <a:pt x="96" y="52"/>
                    <a:pt x="110" y="59"/>
                    <a:pt x="114" y="62"/>
                  </a:cubicBezTo>
                  <a:cubicBezTo>
                    <a:pt x="120" y="66"/>
                    <a:pt x="123" y="60"/>
                    <a:pt x="123" y="55"/>
                  </a:cubicBezTo>
                  <a:cubicBezTo>
                    <a:pt x="123" y="49"/>
                    <a:pt x="123" y="35"/>
                    <a:pt x="116" y="20"/>
                  </a:cubicBezTo>
                  <a:cubicBezTo>
                    <a:pt x="101" y="26"/>
                    <a:pt x="88" y="27"/>
                    <a:pt x="81" y="27"/>
                  </a:cubicBezTo>
                  <a:cubicBezTo>
                    <a:pt x="76" y="27"/>
                    <a:pt x="70" y="23"/>
                    <a:pt x="75" y="18"/>
                  </a:cubicBezTo>
                  <a:cubicBezTo>
                    <a:pt x="78" y="14"/>
                    <a:pt x="84" y="0"/>
                    <a:pt x="62" y="0"/>
                  </a:cubicBezTo>
                  <a:cubicBezTo>
                    <a:pt x="39" y="0"/>
                    <a:pt x="46" y="14"/>
                    <a:pt x="49" y="18"/>
                  </a:cubicBezTo>
                  <a:cubicBezTo>
                    <a:pt x="53" y="23"/>
                    <a:pt x="47" y="27"/>
                    <a:pt x="42" y="27"/>
                  </a:cubicBezTo>
                  <a:cubicBezTo>
                    <a:pt x="35" y="27"/>
                    <a:pt x="22" y="26"/>
                    <a:pt x="7" y="20"/>
                  </a:cubicBezTo>
                  <a:cubicBezTo>
                    <a:pt x="0" y="35"/>
                    <a:pt x="0" y="49"/>
                    <a:pt x="0" y="55"/>
                  </a:cubicBezTo>
                  <a:cubicBezTo>
                    <a:pt x="0" y="60"/>
                    <a:pt x="4" y="66"/>
                    <a:pt x="9" y="62"/>
                  </a:cubicBezTo>
                  <a:cubicBezTo>
                    <a:pt x="13" y="59"/>
                    <a:pt x="27" y="52"/>
                    <a:pt x="27" y="75"/>
                  </a:cubicBezTo>
                  <a:cubicBezTo>
                    <a:pt x="27" y="97"/>
                    <a:pt x="13" y="91"/>
                    <a:pt x="9" y="88"/>
                  </a:cubicBezTo>
                  <a:cubicBezTo>
                    <a:pt x="4" y="84"/>
                    <a:pt x="0" y="90"/>
                    <a:pt x="0" y="94"/>
                  </a:cubicBezTo>
                  <a:cubicBezTo>
                    <a:pt x="0" y="101"/>
                    <a:pt x="0" y="115"/>
                    <a:pt x="7" y="130"/>
                  </a:cubicBezTo>
                  <a:cubicBezTo>
                    <a:pt x="22" y="123"/>
                    <a:pt x="35" y="123"/>
                    <a:pt x="42" y="123"/>
                  </a:cubicBezTo>
                  <a:cubicBezTo>
                    <a:pt x="47" y="123"/>
                    <a:pt x="53" y="126"/>
                    <a:pt x="49" y="132"/>
                  </a:cubicBezTo>
                  <a:cubicBezTo>
                    <a:pt x="46" y="136"/>
                    <a:pt x="39" y="150"/>
                    <a:pt x="62" y="150"/>
                  </a:cubicBezTo>
                  <a:cubicBezTo>
                    <a:pt x="84" y="150"/>
                    <a:pt x="78" y="136"/>
                    <a:pt x="75" y="132"/>
                  </a:cubicBezTo>
                  <a:cubicBezTo>
                    <a:pt x="70" y="126"/>
                    <a:pt x="76" y="123"/>
                    <a:pt x="81" y="123"/>
                  </a:cubicBezTo>
                  <a:cubicBezTo>
                    <a:pt x="88" y="123"/>
                    <a:pt x="101" y="123"/>
                    <a:pt x="116" y="130"/>
                  </a:cubicBezTo>
                  <a:close/>
                </a:path>
              </a:pathLst>
            </a:custGeom>
            <a:solidFill>
              <a:schemeClr val="bg1">
                <a:lumMod val="85000"/>
              </a:schemeClr>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54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S</a:t>
              </a:r>
            </a:p>
          </p:txBody>
        </p:sp>
      </p:grpSp>
      <p:sp>
        <p:nvSpPr>
          <p:cNvPr id="105" name="Title 251"/>
          <p:cNvSpPr txBox="1">
            <a:spLocks/>
          </p:cNvSpPr>
          <p:nvPr/>
        </p:nvSpPr>
        <p:spPr>
          <a:xfrm>
            <a:off x="533400" y="76200"/>
            <a:ext cx="8077200" cy="62621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kern="1200" baseline="0">
                <a:solidFill>
                  <a:schemeClr val="tx1"/>
                </a:solidFill>
                <a:latin typeface="Franklin Gothic Demi Cond" pitchFamily="34" charset="0"/>
                <a:ea typeface="+mj-ea"/>
                <a:cs typeface="Segoe UI" pitchFamily="34" charset="0"/>
              </a:defRPr>
            </a:lvl1pPr>
          </a:lstStyle>
          <a:p>
            <a:r>
              <a:rPr lang="en-US">
                <a:solidFill>
                  <a:schemeClr val="accent2">
                    <a:lumMod val="50000"/>
                  </a:schemeClr>
                </a:solidFill>
                <a:latin typeface="Franklin Gothic Demi Cond"/>
                <a:cs typeface="Segoe UI"/>
              </a:rPr>
              <a:t>Our Why...Thank you Fife Council!</a:t>
            </a:r>
            <a:endParaRPr lang="en-US">
              <a:solidFill>
                <a:schemeClr val="accent2">
                  <a:lumMod val="50000"/>
                </a:schemeClr>
              </a:solidFill>
            </a:endParaRPr>
          </a:p>
        </p:txBody>
      </p:sp>
      <p:pic>
        <p:nvPicPr>
          <p:cNvPr id="2" name="Picture 2" descr="Logo&#10;&#10;Description automatically generated">
            <a:extLst>
              <a:ext uri="{FF2B5EF4-FFF2-40B4-BE49-F238E27FC236}">
                <a16:creationId xmlns:a16="http://schemas.microsoft.com/office/drawing/2014/main" xmlns="" id="{A3B42B99-BCDD-F562-0094-89C772D19BCC}"/>
              </a:ext>
            </a:extLst>
          </p:cNvPr>
          <p:cNvPicPr>
            <a:picLocks noChangeAspect="1"/>
          </p:cNvPicPr>
          <p:nvPr/>
        </p:nvPicPr>
        <p:blipFill>
          <a:blip r:embed="rId3"/>
          <a:stretch>
            <a:fillRect/>
          </a:stretch>
        </p:blipFill>
        <p:spPr>
          <a:xfrm>
            <a:off x="226244" y="4775488"/>
            <a:ext cx="2743200" cy="1888452"/>
          </a:xfrm>
          <a:prstGeom prst="rect">
            <a:avLst/>
          </a:prstGeom>
        </p:spPr>
      </p:pic>
    </p:spTree>
    <p:extLst>
      <p:ext uri="{BB962C8B-B14F-4D97-AF65-F5344CB8AC3E}">
        <p14:creationId xmlns:p14="http://schemas.microsoft.com/office/powerpoint/2010/main" val="3412044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itle 251"/>
          <p:cNvSpPr>
            <a:spLocks noGrp="1"/>
          </p:cNvSpPr>
          <p:nvPr>
            <p:ph type="title"/>
          </p:nvPr>
        </p:nvSpPr>
        <p:spPr>
          <a:xfrm>
            <a:off x="533400" y="238125"/>
            <a:ext cx="8077200" cy="828675"/>
          </a:xfrm>
        </p:spPr>
        <p:txBody>
          <a:bodyPr/>
          <a:lstStyle/>
          <a:p>
            <a:pPr algn="ctr"/>
            <a:r>
              <a:rPr lang="en-US">
                <a:solidFill>
                  <a:srgbClr val="033565"/>
                </a:solidFill>
                <a:latin typeface="Franklin Gothic Demi Cond"/>
                <a:cs typeface="Segoe UI"/>
              </a:rPr>
              <a:t>Solving One Puzzle at a Time</a:t>
            </a:r>
            <a:endParaRPr lang="en-US">
              <a:solidFill>
                <a:srgbClr val="033565"/>
              </a:solidFill>
              <a:latin typeface="Franklin Gothic Demi Cond" pitchFamily="34" charset="0"/>
            </a:endParaRPr>
          </a:p>
        </p:txBody>
      </p:sp>
      <p:sp>
        <p:nvSpPr>
          <p:cNvPr id="322" name="TextBox 321"/>
          <p:cNvSpPr txBox="1"/>
          <p:nvPr/>
        </p:nvSpPr>
        <p:spPr>
          <a:xfrm>
            <a:off x="244522" y="5459015"/>
            <a:ext cx="8661118" cy="1829825"/>
          </a:xfrm>
          <a:prstGeom prst="rect">
            <a:avLst/>
          </a:prstGeom>
        </p:spPr>
        <p:txBody>
          <a:bodyPr vert="horz" wrap="square" lIns="91440" tIns="45720" rIns="91440" bIns="45720" rtlCol="0" anchor="ctr">
            <a:normAutofit/>
          </a:bodyPr>
          <a:lstStyle/>
          <a:p>
            <a:pPr algn="ctr">
              <a:spcBef>
                <a:spcPct val="0"/>
              </a:spcBef>
            </a:pPr>
            <a:r>
              <a:rPr lang="en-US" sz="3200">
                <a:solidFill>
                  <a:schemeClr val="accent1"/>
                </a:solidFill>
                <a:latin typeface="Franklin Gothic Demi Cond"/>
                <a:ea typeface="+mj-ea"/>
                <a:cs typeface="+mj-cs"/>
              </a:rPr>
              <a:t>Planning + Structure + Commitment = Momentum</a:t>
            </a:r>
            <a:endParaRPr lang="en-US">
              <a:solidFill>
                <a:schemeClr val="accent1"/>
              </a:solidFill>
              <a:ea typeface="+mj-ea"/>
              <a:cs typeface="+mj-cs"/>
            </a:endParaRPr>
          </a:p>
        </p:txBody>
      </p:sp>
      <p:sp>
        <p:nvSpPr>
          <p:cNvPr id="326" name="TextBox 325"/>
          <p:cNvSpPr txBox="1"/>
          <p:nvPr/>
        </p:nvSpPr>
        <p:spPr>
          <a:xfrm>
            <a:off x="304800" y="609600"/>
            <a:ext cx="8452499" cy="838939"/>
          </a:xfrm>
          <a:prstGeom prst="rect">
            <a:avLst/>
          </a:prstGeom>
        </p:spPr>
        <p:txBody>
          <a:bodyPr vert="horz" wrap="square" lIns="91440" tIns="45720" rIns="91440" bIns="45720" rtlCol="0" anchor="ctr">
            <a:normAutofit/>
          </a:bodyPr>
          <a:lstStyle/>
          <a:p>
            <a:pPr algn="ctr">
              <a:spcBef>
                <a:spcPct val="0"/>
              </a:spcBef>
            </a:pPr>
            <a:r>
              <a:rPr lang="en-GB" sz="2400">
                <a:solidFill>
                  <a:schemeClr val="accent2">
                    <a:lumMod val="50000"/>
                  </a:schemeClr>
                </a:solidFill>
                <a:latin typeface="Franklin Gothic Demi Cond"/>
                <a:ea typeface="+mj-ea"/>
                <a:cs typeface="+mj-cs"/>
              </a:rPr>
              <a:t>Prioritising</a:t>
            </a:r>
            <a:r>
              <a:rPr lang="en-US" sz="2400">
                <a:solidFill>
                  <a:schemeClr val="accent2">
                    <a:lumMod val="50000"/>
                  </a:schemeClr>
                </a:solidFill>
                <a:latin typeface="Franklin Gothic Demi Cond"/>
                <a:ea typeface="+mj-ea"/>
                <a:cs typeface="+mj-cs"/>
              </a:rPr>
              <a:t> and keeping moving forward = key to success</a:t>
            </a:r>
            <a:endParaRPr lang="en-US" sz="2400" b="0" i="0" u="none" strike="noStrike" kern="1200" cap="none" spc="0" normalizeH="0" baseline="0" noProof="0">
              <a:ln>
                <a:noFill/>
              </a:ln>
              <a:solidFill>
                <a:schemeClr val="accent2">
                  <a:lumMod val="50000"/>
                </a:schemeClr>
              </a:solidFill>
              <a:effectLst/>
              <a:uLnTx/>
              <a:uFillTx/>
              <a:latin typeface="Franklin Gothic Demi Cond" pitchFamily="34" charset="0"/>
              <a:ea typeface="+mj-ea"/>
              <a:cs typeface="+mj-cs"/>
            </a:endParaRPr>
          </a:p>
        </p:txBody>
      </p:sp>
      <p:pic>
        <p:nvPicPr>
          <p:cNvPr id="15" name="Picture 14">
            <a:extLst>
              <a:ext uri="{FF2B5EF4-FFF2-40B4-BE49-F238E27FC236}">
                <a16:creationId xmlns:a16="http://schemas.microsoft.com/office/drawing/2014/main" xmlns="" id="{BC8BACC4-53F6-2BAC-1539-120424845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92" y="2073465"/>
            <a:ext cx="7524607" cy="3762304"/>
          </a:xfrm>
          <a:prstGeom prst="rect">
            <a:avLst/>
          </a:prstGeom>
        </p:spPr>
      </p:pic>
    </p:spTree>
    <p:extLst>
      <p:ext uri="{BB962C8B-B14F-4D97-AF65-F5344CB8AC3E}">
        <p14:creationId xmlns:p14="http://schemas.microsoft.com/office/powerpoint/2010/main" val="1445357322"/>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10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2401475" y="381000"/>
            <a:ext cx="6742525" cy="5799932"/>
            <a:chOff x="1291" y="794"/>
            <a:chExt cx="3176" cy="2732"/>
          </a:xfrm>
          <a:scene3d>
            <a:camera prst="perspectiveRelaxed" fov="4800000">
              <a:rot lat="19556914" lon="19620000" rev="1530980"/>
            </a:camera>
            <a:lightRig rig="threePt" dir="t"/>
          </a:scene3d>
        </p:grpSpPr>
        <p:sp>
          <p:nvSpPr>
            <p:cNvPr id="4" name="AutoShape 3"/>
            <p:cNvSpPr>
              <a:spLocks noChangeAspect="1" noChangeArrowheads="1" noTextEdit="1"/>
            </p:cNvSpPr>
            <p:nvPr/>
          </p:nvSpPr>
          <p:spPr bwMode="auto">
            <a:xfrm>
              <a:off x="1293" y="796"/>
              <a:ext cx="3174" cy="2728"/>
            </a:xfrm>
            <a:prstGeom prst="rect">
              <a:avLst/>
            </a:prstGeom>
            <a:noFill/>
            <a:ln>
              <a:noFill/>
            </a:ln>
            <a:sp3d extrusionH="127000"/>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p:nvSpPr>
          <p:spPr bwMode="auto">
            <a:xfrm>
              <a:off x="2368" y="794"/>
              <a:ext cx="572" cy="693"/>
            </a:xfrm>
            <a:custGeom>
              <a:avLst/>
              <a:gdLst>
                <a:gd name="T0" fmla="*/ 229 w 242"/>
                <a:gd name="T1" fmla="*/ 254 h 293"/>
                <a:gd name="T2" fmla="*/ 242 w 242"/>
                <a:gd name="T3" fmla="*/ 185 h 293"/>
                <a:gd name="T4" fmla="*/ 225 w 242"/>
                <a:gd name="T5" fmla="*/ 172 h 293"/>
                <a:gd name="T6" fmla="*/ 189 w 242"/>
                <a:gd name="T7" fmla="*/ 146 h 293"/>
                <a:gd name="T8" fmla="*/ 225 w 242"/>
                <a:gd name="T9" fmla="*/ 121 h 293"/>
                <a:gd name="T10" fmla="*/ 242 w 242"/>
                <a:gd name="T11" fmla="*/ 108 h 293"/>
                <a:gd name="T12" fmla="*/ 229 w 242"/>
                <a:gd name="T13" fmla="*/ 39 h 293"/>
                <a:gd name="T14" fmla="*/ 160 w 242"/>
                <a:gd name="T15" fmla="*/ 52 h 293"/>
                <a:gd name="T16" fmla="*/ 147 w 242"/>
                <a:gd name="T17" fmla="*/ 35 h 293"/>
                <a:gd name="T18" fmla="*/ 121 w 242"/>
                <a:gd name="T19" fmla="*/ 0 h 293"/>
                <a:gd name="T20" fmla="*/ 96 w 242"/>
                <a:gd name="T21" fmla="*/ 35 h 293"/>
                <a:gd name="T22" fmla="*/ 83 w 242"/>
                <a:gd name="T23" fmla="*/ 52 h 293"/>
                <a:gd name="T24" fmla="*/ 14 w 242"/>
                <a:gd name="T25" fmla="*/ 39 h 293"/>
                <a:gd name="T26" fmla="*/ 0 w 242"/>
                <a:gd name="T27" fmla="*/ 108 h 293"/>
                <a:gd name="T28" fmla="*/ 18 w 242"/>
                <a:gd name="T29" fmla="*/ 121 h 293"/>
                <a:gd name="T30" fmla="*/ 53 w 242"/>
                <a:gd name="T31" fmla="*/ 146 h 293"/>
                <a:gd name="T32" fmla="*/ 18 w 242"/>
                <a:gd name="T33" fmla="*/ 172 h 293"/>
                <a:gd name="T34" fmla="*/ 0 w 242"/>
                <a:gd name="T35" fmla="*/ 185 h 293"/>
                <a:gd name="T36" fmla="*/ 14 w 242"/>
                <a:gd name="T37" fmla="*/ 254 h 293"/>
                <a:gd name="T38" fmla="*/ 83 w 242"/>
                <a:gd name="T39" fmla="*/ 240 h 293"/>
                <a:gd name="T40" fmla="*/ 96 w 242"/>
                <a:gd name="T41" fmla="*/ 258 h 293"/>
                <a:gd name="T42" fmla="*/ 121 w 242"/>
                <a:gd name="T43" fmla="*/ 293 h 293"/>
                <a:gd name="T44" fmla="*/ 147 w 242"/>
                <a:gd name="T45" fmla="*/ 258 h 293"/>
                <a:gd name="T46" fmla="*/ 160 w 242"/>
                <a:gd name="T47" fmla="*/ 240 h 293"/>
                <a:gd name="T48" fmla="*/ 229 w 242"/>
                <a:gd name="T49" fmla="*/ 25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93">
                  <a:moveTo>
                    <a:pt x="229" y="254"/>
                  </a:moveTo>
                  <a:cubicBezTo>
                    <a:pt x="241" y="224"/>
                    <a:pt x="242" y="198"/>
                    <a:pt x="242" y="185"/>
                  </a:cubicBezTo>
                  <a:cubicBezTo>
                    <a:pt x="242" y="175"/>
                    <a:pt x="235" y="163"/>
                    <a:pt x="225" y="172"/>
                  </a:cubicBezTo>
                  <a:cubicBezTo>
                    <a:pt x="217" y="178"/>
                    <a:pt x="189" y="190"/>
                    <a:pt x="189" y="146"/>
                  </a:cubicBezTo>
                  <a:cubicBezTo>
                    <a:pt x="189" y="103"/>
                    <a:pt x="217" y="115"/>
                    <a:pt x="225" y="121"/>
                  </a:cubicBezTo>
                  <a:cubicBezTo>
                    <a:pt x="235" y="129"/>
                    <a:pt x="242" y="117"/>
                    <a:pt x="242" y="108"/>
                  </a:cubicBezTo>
                  <a:cubicBezTo>
                    <a:pt x="242" y="95"/>
                    <a:pt x="241" y="69"/>
                    <a:pt x="229" y="39"/>
                  </a:cubicBezTo>
                  <a:cubicBezTo>
                    <a:pt x="199" y="51"/>
                    <a:pt x="172" y="52"/>
                    <a:pt x="160" y="52"/>
                  </a:cubicBezTo>
                  <a:cubicBezTo>
                    <a:pt x="150" y="52"/>
                    <a:pt x="138" y="45"/>
                    <a:pt x="147" y="35"/>
                  </a:cubicBezTo>
                  <a:cubicBezTo>
                    <a:pt x="153" y="27"/>
                    <a:pt x="165" y="0"/>
                    <a:pt x="121" y="0"/>
                  </a:cubicBezTo>
                  <a:cubicBezTo>
                    <a:pt x="77" y="0"/>
                    <a:pt x="90" y="27"/>
                    <a:pt x="96" y="35"/>
                  </a:cubicBezTo>
                  <a:cubicBezTo>
                    <a:pt x="104" y="45"/>
                    <a:pt x="92" y="52"/>
                    <a:pt x="83" y="52"/>
                  </a:cubicBezTo>
                  <a:cubicBezTo>
                    <a:pt x="70" y="52"/>
                    <a:pt x="44" y="51"/>
                    <a:pt x="14" y="39"/>
                  </a:cubicBezTo>
                  <a:cubicBezTo>
                    <a:pt x="1" y="69"/>
                    <a:pt x="0" y="95"/>
                    <a:pt x="0" y="108"/>
                  </a:cubicBezTo>
                  <a:cubicBezTo>
                    <a:pt x="0" y="117"/>
                    <a:pt x="8" y="129"/>
                    <a:pt x="18" y="121"/>
                  </a:cubicBezTo>
                  <a:cubicBezTo>
                    <a:pt x="26" y="115"/>
                    <a:pt x="53" y="103"/>
                    <a:pt x="53" y="146"/>
                  </a:cubicBezTo>
                  <a:cubicBezTo>
                    <a:pt x="53" y="190"/>
                    <a:pt x="26" y="178"/>
                    <a:pt x="18" y="172"/>
                  </a:cubicBezTo>
                  <a:cubicBezTo>
                    <a:pt x="8" y="163"/>
                    <a:pt x="0" y="175"/>
                    <a:pt x="0" y="185"/>
                  </a:cubicBezTo>
                  <a:cubicBezTo>
                    <a:pt x="0" y="198"/>
                    <a:pt x="1" y="224"/>
                    <a:pt x="14" y="254"/>
                  </a:cubicBezTo>
                  <a:cubicBezTo>
                    <a:pt x="44" y="241"/>
                    <a:pt x="70" y="240"/>
                    <a:pt x="83" y="240"/>
                  </a:cubicBezTo>
                  <a:cubicBezTo>
                    <a:pt x="92" y="240"/>
                    <a:pt x="104" y="248"/>
                    <a:pt x="96" y="258"/>
                  </a:cubicBezTo>
                  <a:cubicBezTo>
                    <a:pt x="90" y="265"/>
                    <a:pt x="77" y="293"/>
                    <a:pt x="121" y="293"/>
                  </a:cubicBezTo>
                  <a:cubicBezTo>
                    <a:pt x="165" y="293"/>
                    <a:pt x="153" y="265"/>
                    <a:pt x="147" y="258"/>
                  </a:cubicBezTo>
                  <a:cubicBezTo>
                    <a:pt x="138" y="248"/>
                    <a:pt x="150" y="240"/>
                    <a:pt x="160" y="240"/>
                  </a:cubicBezTo>
                  <a:cubicBezTo>
                    <a:pt x="172" y="240"/>
                    <a:pt x="199" y="241"/>
                    <a:pt x="229" y="254"/>
                  </a:cubicBezTo>
                  <a:close/>
                </a:path>
              </a:pathLst>
            </a:custGeom>
            <a:solidFill>
              <a:schemeClr val="accent1"/>
            </a:solidFill>
            <a:ln>
              <a:noFill/>
            </a:ln>
            <a:effectLst>
              <a:outerShdw blurRad="50800" dist="38100" dir="13500000" algn="br" rotWithShape="0">
                <a:prstClr val="black">
                  <a:alpha val="40000"/>
                </a:prstClr>
              </a:outerShdw>
            </a:effectLst>
            <a:sp3d extrusionH="127000">
              <a:bevelT w="38100" h="381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8000">
                  <a:solidFill>
                    <a:schemeClr val="bg1"/>
                  </a:solidFill>
                  <a:effectLst>
                    <a:innerShdw blurRad="63500" dist="50800" dir="16200000">
                      <a:prstClr val="black">
                        <a:alpha val="50000"/>
                      </a:prstClr>
                    </a:innerShdw>
                  </a:effectLst>
                  <a:latin typeface="Franklin Gothic Demi Cond" panose="020B0706030402020204" pitchFamily="34" charset="0"/>
                </a:rPr>
                <a:t>S</a:t>
              </a:r>
            </a:p>
          </p:txBody>
        </p:sp>
        <p:sp>
          <p:nvSpPr>
            <p:cNvPr id="6" name="Freeform 6"/>
            <p:cNvSpPr>
              <a:spLocks/>
            </p:cNvSpPr>
            <p:nvPr/>
          </p:nvSpPr>
          <p:spPr bwMode="auto">
            <a:xfrm>
              <a:off x="1859" y="1303"/>
              <a:ext cx="572" cy="694"/>
            </a:xfrm>
            <a:custGeom>
              <a:avLst/>
              <a:gdLst>
                <a:gd name="T0" fmla="*/ 228 w 242"/>
                <a:gd name="T1" fmla="*/ 254 h 293"/>
                <a:gd name="T2" fmla="*/ 242 w 242"/>
                <a:gd name="T3" fmla="*/ 185 h 293"/>
                <a:gd name="T4" fmla="*/ 224 w 242"/>
                <a:gd name="T5" fmla="*/ 172 h 293"/>
                <a:gd name="T6" fmla="*/ 189 w 242"/>
                <a:gd name="T7" fmla="*/ 146 h 293"/>
                <a:gd name="T8" fmla="*/ 224 w 242"/>
                <a:gd name="T9" fmla="*/ 121 h 293"/>
                <a:gd name="T10" fmla="*/ 242 w 242"/>
                <a:gd name="T11" fmla="*/ 108 h 293"/>
                <a:gd name="T12" fmla="*/ 228 w 242"/>
                <a:gd name="T13" fmla="*/ 39 h 293"/>
                <a:gd name="T14" fmla="*/ 159 w 242"/>
                <a:gd name="T15" fmla="*/ 53 h 293"/>
                <a:gd name="T16" fmla="*/ 146 w 242"/>
                <a:gd name="T17" fmla="*/ 35 h 293"/>
                <a:gd name="T18" fmla="*/ 121 w 242"/>
                <a:gd name="T19" fmla="*/ 0 h 293"/>
                <a:gd name="T20" fmla="*/ 96 w 242"/>
                <a:gd name="T21" fmla="*/ 35 h 293"/>
                <a:gd name="T22" fmla="*/ 83 w 242"/>
                <a:gd name="T23" fmla="*/ 53 h 293"/>
                <a:gd name="T24" fmla="*/ 14 w 242"/>
                <a:gd name="T25" fmla="*/ 39 h 293"/>
                <a:gd name="T26" fmla="*/ 0 w 242"/>
                <a:gd name="T27" fmla="*/ 108 h 293"/>
                <a:gd name="T28" fmla="*/ 18 w 242"/>
                <a:gd name="T29" fmla="*/ 121 h 293"/>
                <a:gd name="T30" fmla="*/ 53 w 242"/>
                <a:gd name="T31" fmla="*/ 146 h 293"/>
                <a:gd name="T32" fmla="*/ 18 w 242"/>
                <a:gd name="T33" fmla="*/ 172 h 293"/>
                <a:gd name="T34" fmla="*/ 0 w 242"/>
                <a:gd name="T35" fmla="*/ 185 h 293"/>
                <a:gd name="T36" fmla="*/ 14 w 242"/>
                <a:gd name="T37" fmla="*/ 254 h 293"/>
                <a:gd name="T38" fmla="*/ 83 w 242"/>
                <a:gd name="T39" fmla="*/ 240 h 293"/>
                <a:gd name="T40" fmla="*/ 96 w 242"/>
                <a:gd name="T41" fmla="*/ 258 h 293"/>
                <a:gd name="T42" fmla="*/ 121 w 242"/>
                <a:gd name="T43" fmla="*/ 293 h 293"/>
                <a:gd name="T44" fmla="*/ 146 w 242"/>
                <a:gd name="T45" fmla="*/ 258 h 293"/>
                <a:gd name="T46" fmla="*/ 159 w 242"/>
                <a:gd name="T47" fmla="*/ 240 h 293"/>
                <a:gd name="T48" fmla="*/ 228 w 242"/>
                <a:gd name="T49" fmla="*/ 25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93">
                  <a:moveTo>
                    <a:pt x="228" y="254"/>
                  </a:moveTo>
                  <a:cubicBezTo>
                    <a:pt x="241" y="224"/>
                    <a:pt x="242" y="198"/>
                    <a:pt x="242" y="185"/>
                  </a:cubicBezTo>
                  <a:cubicBezTo>
                    <a:pt x="242" y="175"/>
                    <a:pt x="235" y="164"/>
                    <a:pt x="224" y="172"/>
                  </a:cubicBezTo>
                  <a:cubicBezTo>
                    <a:pt x="217" y="178"/>
                    <a:pt x="189" y="190"/>
                    <a:pt x="189" y="146"/>
                  </a:cubicBezTo>
                  <a:cubicBezTo>
                    <a:pt x="189" y="103"/>
                    <a:pt x="217" y="115"/>
                    <a:pt x="224" y="121"/>
                  </a:cubicBezTo>
                  <a:cubicBezTo>
                    <a:pt x="235" y="129"/>
                    <a:pt x="242" y="118"/>
                    <a:pt x="242" y="108"/>
                  </a:cubicBezTo>
                  <a:cubicBezTo>
                    <a:pt x="242" y="95"/>
                    <a:pt x="241" y="69"/>
                    <a:pt x="228" y="39"/>
                  </a:cubicBezTo>
                  <a:cubicBezTo>
                    <a:pt x="199" y="51"/>
                    <a:pt x="172" y="53"/>
                    <a:pt x="159" y="53"/>
                  </a:cubicBezTo>
                  <a:cubicBezTo>
                    <a:pt x="150" y="53"/>
                    <a:pt x="138" y="45"/>
                    <a:pt x="146" y="35"/>
                  </a:cubicBezTo>
                  <a:cubicBezTo>
                    <a:pt x="152" y="27"/>
                    <a:pt x="165" y="0"/>
                    <a:pt x="121" y="0"/>
                  </a:cubicBezTo>
                  <a:cubicBezTo>
                    <a:pt x="77" y="0"/>
                    <a:pt x="89" y="27"/>
                    <a:pt x="96" y="35"/>
                  </a:cubicBezTo>
                  <a:cubicBezTo>
                    <a:pt x="104" y="45"/>
                    <a:pt x="92" y="53"/>
                    <a:pt x="83" y="53"/>
                  </a:cubicBezTo>
                  <a:cubicBezTo>
                    <a:pt x="70" y="53"/>
                    <a:pt x="43" y="51"/>
                    <a:pt x="14" y="39"/>
                  </a:cubicBezTo>
                  <a:cubicBezTo>
                    <a:pt x="1" y="69"/>
                    <a:pt x="0" y="95"/>
                    <a:pt x="0" y="108"/>
                  </a:cubicBezTo>
                  <a:cubicBezTo>
                    <a:pt x="0" y="117"/>
                    <a:pt x="7" y="129"/>
                    <a:pt x="18" y="121"/>
                  </a:cubicBezTo>
                  <a:cubicBezTo>
                    <a:pt x="25" y="115"/>
                    <a:pt x="53" y="103"/>
                    <a:pt x="53" y="146"/>
                  </a:cubicBezTo>
                  <a:cubicBezTo>
                    <a:pt x="53" y="190"/>
                    <a:pt x="25" y="178"/>
                    <a:pt x="18" y="172"/>
                  </a:cubicBezTo>
                  <a:cubicBezTo>
                    <a:pt x="7" y="164"/>
                    <a:pt x="0" y="175"/>
                    <a:pt x="0" y="185"/>
                  </a:cubicBezTo>
                  <a:cubicBezTo>
                    <a:pt x="0" y="198"/>
                    <a:pt x="1" y="224"/>
                    <a:pt x="14" y="254"/>
                  </a:cubicBezTo>
                  <a:cubicBezTo>
                    <a:pt x="43" y="242"/>
                    <a:pt x="70" y="240"/>
                    <a:pt x="83" y="240"/>
                  </a:cubicBezTo>
                  <a:cubicBezTo>
                    <a:pt x="92" y="240"/>
                    <a:pt x="104" y="248"/>
                    <a:pt x="96" y="258"/>
                  </a:cubicBezTo>
                  <a:cubicBezTo>
                    <a:pt x="89" y="266"/>
                    <a:pt x="77" y="293"/>
                    <a:pt x="121" y="293"/>
                  </a:cubicBezTo>
                  <a:cubicBezTo>
                    <a:pt x="165" y="293"/>
                    <a:pt x="152" y="266"/>
                    <a:pt x="146" y="258"/>
                  </a:cubicBezTo>
                  <a:cubicBezTo>
                    <a:pt x="138" y="248"/>
                    <a:pt x="150" y="240"/>
                    <a:pt x="159" y="240"/>
                  </a:cubicBezTo>
                  <a:cubicBezTo>
                    <a:pt x="172" y="240"/>
                    <a:pt x="199" y="242"/>
                    <a:pt x="228" y="254"/>
                  </a:cubicBezTo>
                  <a:close/>
                </a:path>
              </a:pathLst>
            </a:custGeom>
            <a:solidFill>
              <a:schemeClr val="bg1">
                <a:lumMod val="85000"/>
              </a:schemeClr>
            </a:solidFill>
            <a:ln>
              <a:noFill/>
            </a:ln>
            <a:effectLst>
              <a:outerShdw blurRad="50800" dist="38100" dir="13500000" algn="br" rotWithShape="0">
                <a:prstClr val="black">
                  <a:alpha val="40000"/>
                </a:prstClr>
              </a:outerShdw>
            </a:effectLst>
            <a:sp3d extrusionH="127000">
              <a:bevelT w="38100" h="381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80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I</a:t>
              </a:r>
            </a:p>
          </p:txBody>
        </p:sp>
        <p:sp>
          <p:nvSpPr>
            <p:cNvPr id="7" name="Freeform 7"/>
            <p:cNvSpPr>
              <a:spLocks/>
            </p:cNvSpPr>
            <p:nvPr/>
          </p:nvSpPr>
          <p:spPr bwMode="auto">
            <a:xfrm>
              <a:off x="1291" y="1364"/>
              <a:ext cx="693" cy="571"/>
            </a:xfrm>
            <a:custGeom>
              <a:avLst/>
              <a:gdLst>
                <a:gd name="T0" fmla="*/ 254 w 293"/>
                <a:gd name="T1" fmla="*/ 13 h 241"/>
                <a:gd name="T2" fmla="*/ 185 w 293"/>
                <a:gd name="T3" fmla="*/ 0 h 241"/>
                <a:gd name="T4" fmla="*/ 172 w 293"/>
                <a:gd name="T5" fmla="*/ 17 h 241"/>
                <a:gd name="T6" fmla="*/ 147 w 293"/>
                <a:gd name="T7" fmla="*/ 52 h 241"/>
                <a:gd name="T8" fmla="*/ 121 w 293"/>
                <a:gd name="T9" fmla="*/ 17 h 241"/>
                <a:gd name="T10" fmla="*/ 108 w 293"/>
                <a:gd name="T11" fmla="*/ 0 h 241"/>
                <a:gd name="T12" fmla="*/ 39 w 293"/>
                <a:gd name="T13" fmla="*/ 13 h 241"/>
                <a:gd name="T14" fmla="*/ 53 w 293"/>
                <a:gd name="T15" fmla="*/ 82 h 241"/>
                <a:gd name="T16" fmla="*/ 35 w 293"/>
                <a:gd name="T17" fmla="*/ 95 h 241"/>
                <a:gd name="T18" fmla="*/ 0 w 293"/>
                <a:gd name="T19" fmla="*/ 120 h 241"/>
                <a:gd name="T20" fmla="*/ 35 w 293"/>
                <a:gd name="T21" fmla="*/ 146 h 241"/>
                <a:gd name="T22" fmla="*/ 53 w 293"/>
                <a:gd name="T23" fmla="*/ 159 h 241"/>
                <a:gd name="T24" fmla="*/ 39 w 293"/>
                <a:gd name="T25" fmla="*/ 228 h 241"/>
                <a:gd name="T26" fmla="*/ 108 w 293"/>
                <a:gd name="T27" fmla="*/ 241 h 241"/>
                <a:gd name="T28" fmla="*/ 121 w 293"/>
                <a:gd name="T29" fmla="*/ 224 h 241"/>
                <a:gd name="T30" fmla="*/ 147 w 293"/>
                <a:gd name="T31" fmla="*/ 189 h 241"/>
                <a:gd name="T32" fmla="*/ 172 w 293"/>
                <a:gd name="T33" fmla="*/ 224 h 241"/>
                <a:gd name="T34" fmla="*/ 185 w 293"/>
                <a:gd name="T35" fmla="*/ 241 h 241"/>
                <a:gd name="T36" fmla="*/ 254 w 293"/>
                <a:gd name="T37" fmla="*/ 228 h 241"/>
                <a:gd name="T38" fmla="*/ 240 w 293"/>
                <a:gd name="T39" fmla="*/ 159 h 241"/>
                <a:gd name="T40" fmla="*/ 258 w 293"/>
                <a:gd name="T41" fmla="*/ 146 h 241"/>
                <a:gd name="T42" fmla="*/ 293 w 293"/>
                <a:gd name="T43" fmla="*/ 120 h 241"/>
                <a:gd name="T44" fmla="*/ 258 w 293"/>
                <a:gd name="T45" fmla="*/ 95 h 241"/>
                <a:gd name="T46" fmla="*/ 240 w 293"/>
                <a:gd name="T47" fmla="*/ 82 h 241"/>
                <a:gd name="T48" fmla="*/ 254 w 293"/>
                <a:gd name="T49" fmla="*/ 1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3" h="241">
                  <a:moveTo>
                    <a:pt x="254" y="13"/>
                  </a:moveTo>
                  <a:cubicBezTo>
                    <a:pt x="224" y="1"/>
                    <a:pt x="198" y="0"/>
                    <a:pt x="185" y="0"/>
                  </a:cubicBezTo>
                  <a:cubicBezTo>
                    <a:pt x="176" y="0"/>
                    <a:pt x="164" y="7"/>
                    <a:pt x="172" y="17"/>
                  </a:cubicBezTo>
                  <a:cubicBezTo>
                    <a:pt x="178" y="25"/>
                    <a:pt x="190" y="52"/>
                    <a:pt x="147" y="52"/>
                  </a:cubicBezTo>
                  <a:cubicBezTo>
                    <a:pt x="103" y="52"/>
                    <a:pt x="115" y="25"/>
                    <a:pt x="121" y="17"/>
                  </a:cubicBezTo>
                  <a:cubicBezTo>
                    <a:pt x="129" y="7"/>
                    <a:pt x="118" y="0"/>
                    <a:pt x="108" y="0"/>
                  </a:cubicBezTo>
                  <a:cubicBezTo>
                    <a:pt x="95" y="0"/>
                    <a:pt x="69" y="1"/>
                    <a:pt x="39" y="13"/>
                  </a:cubicBezTo>
                  <a:cubicBezTo>
                    <a:pt x="51" y="43"/>
                    <a:pt x="53" y="69"/>
                    <a:pt x="53" y="82"/>
                  </a:cubicBezTo>
                  <a:cubicBezTo>
                    <a:pt x="53" y="92"/>
                    <a:pt x="45" y="103"/>
                    <a:pt x="35" y="95"/>
                  </a:cubicBezTo>
                  <a:cubicBezTo>
                    <a:pt x="27" y="89"/>
                    <a:pt x="0" y="77"/>
                    <a:pt x="0" y="120"/>
                  </a:cubicBezTo>
                  <a:cubicBezTo>
                    <a:pt x="0" y="164"/>
                    <a:pt x="27" y="152"/>
                    <a:pt x="35" y="146"/>
                  </a:cubicBezTo>
                  <a:cubicBezTo>
                    <a:pt x="45" y="138"/>
                    <a:pt x="53" y="149"/>
                    <a:pt x="53" y="159"/>
                  </a:cubicBezTo>
                  <a:cubicBezTo>
                    <a:pt x="53" y="172"/>
                    <a:pt x="51" y="198"/>
                    <a:pt x="39" y="228"/>
                  </a:cubicBezTo>
                  <a:cubicBezTo>
                    <a:pt x="69" y="240"/>
                    <a:pt x="95" y="241"/>
                    <a:pt x="108" y="241"/>
                  </a:cubicBezTo>
                  <a:cubicBezTo>
                    <a:pt x="118" y="241"/>
                    <a:pt x="129" y="234"/>
                    <a:pt x="121" y="224"/>
                  </a:cubicBezTo>
                  <a:cubicBezTo>
                    <a:pt x="115" y="216"/>
                    <a:pt x="103" y="189"/>
                    <a:pt x="147" y="189"/>
                  </a:cubicBezTo>
                  <a:cubicBezTo>
                    <a:pt x="190" y="189"/>
                    <a:pt x="178" y="216"/>
                    <a:pt x="172" y="224"/>
                  </a:cubicBezTo>
                  <a:cubicBezTo>
                    <a:pt x="164" y="234"/>
                    <a:pt x="176" y="241"/>
                    <a:pt x="185" y="241"/>
                  </a:cubicBezTo>
                  <a:cubicBezTo>
                    <a:pt x="198" y="241"/>
                    <a:pt x="224" y="240"/>
                    <a:pt x="254" y="228"/>
                  </a:cubicBezTo>
                  <a:cubicBezTo>
                    <a:pt x="242" y="198"/>
                    <a:pt x="240" y="172"/>
                    <a:pt x="240" y="159"/>
                  </a:cubicBezTo>
                  <a:cubicBezTo>
                    <a:pt x="240" y="149"/>
                    <a:pt x="248" y="138"/>
                    <a:pt x="258" y="146"/>
                  </a:cubicBezTo>
                  <a:cubicBezTo>
                    <a:pt x="266" y="152"/>
                    <a:pt x="293" y="164"/>
                    <a:pt x="293" y="120"/>
                  </a:cubicBezTo>
                  <a:cubicBezTo>
                    <a:pt x="293" y="77"/>
                    <a:pt x="266" y="89"/>
                    <a:pt x="258" y="95"/>
                  </a:cubicBezTo>
                  <a:cubicBezTo>
                    <a:pt x="248" y="103"/>
                    <a:pt x="240" y="91"/>
                    <a:pt x="240" y="82"/>
                  </a:cubicBezTo>
                  <a:cubicBezTo>
                    <a:pt x="240" y="69"/>
                    <a:pt x="242" y="43"/>
                    <a:pt x="254" y="13"/>
                  </a:cubicBezTo>
                  <a:close/>
                </a:path>
              </a:pathLst>
            </a:custGeom>
            <a:solidFill>
              <a:schemeClr val="bg1">
                <a:lumMod val="85000"/>
              </a:schemeClr>
            </a:solidFill>
            <a:ln>
              <a:noFill/>
            </a:ln>
            <a:effectLst>
              <a:outerShdw blurRad="50800" dist="38100" dir="13500000" algn="br" rotWithShape="0">
                <a:prstClr val="black">
                  <a:alpha val="40000"/>
                </a:prstClr>
              </a:outerShdw>
            </a:effectLst>
            <a:sp3d extrusionH="127000">
              <a:bevelT w="38100" h="381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72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T</a:t>
              </a:r>
            </a:p>
          </p:txBody>
        </p:sp>
        <p:sp>
          <p:nvSpPr>
            <p:cNvPr id="8" name="Freeform 8"/>
            <p:cNvSpPr>
              <a:spLocks/>
            </p:cNvSpPr>
            <p:nvPr/>
          </p:nvSpPr>
          <p:spPr bwMode="auto">
            <a:xfrm>
              <a:off x="2368" y="1812"/>
              <a:ext cx="572" cy="694"/>
            </a:xfrm>
            <a:custGeom>
              <a:avLst/>
              <a:gdLst>
                <a:gd name="T0" fmla="*/ 229 w 242"/>
                <a:gd name="T1" fmla="*/ 254 h 293"/>
                <a:gd name="T2" fmla="*/ 242 w 242"/>
                <a:gd name="T3" fmla="*/ 185 h 293"/>
                <a:gd name="T4" fmla="*/ 225 w 242"/>
                <a:gd name="T5" fmla="*/ 172 h 293"/>
                <a:gd name="T6" fmla="*/ 189 w 242"/>
                <a:gd name="T7" fmla="*/ 147 h 293"/>
                <a:gd name="T8" fmla="*/ 225 w 242"/>
                <a:gd name="T9" fmla="*/ 121 h 293"/>
                <a:gd name="T10" fmla="*/ 242 w 242"/>
                <a:gd name="T11" fmla="*/ 108 h 293"/>
                <a:gd name="T12" fmla="*/ 229 w 242"/>
                <a:gd name="T13" fmla="*/ 39 h 293"/>
                <a:gd name="T14" fmla="*/ 160 w 242"/>
                <a:gd name="T15" fmla="*/ 53 h 293"/>
                <a:gd name="T16" fmla="*/ 147 w 242"/>
                <a:gd name="T17" fmla="*/ 35 h 293"/>
                <a:gd name="T18" fmla="*/ 121 w 242"/>
                <a:gd name="T19" fmla="*/ 0 h 293"/>
                <a:gd name="T20" fmla="*/ 96 w 242"/>
                <a:gd name="T21" fmla="*/ 35 h 293"/>
                <a:gd name="T22" fmla="*/ 83 w 242"/>
                <a:gd name="T23" fmla="*/ 53 h 293"/>
                <a:gd name="T24" fmla="*/ 14 w 242"/>
                <a:gd name="T25" fmla="*/ 39 h 293"/>
                <a:gd name="T26" fmla="*/ 0 w 242"/>
                <a:gd name="T27" fmla="*/ 108 h 293"/>
                <a:gd name="T28" fmla="*/ 18 w 242"/>
                <a:gd name="T29" fmla="*/ 121 h 293"/>
                <a:gd name="T30" fmla="*/ 53 w 242"/>
                <a:gd name="T31" fmla="*/ 147 h 293"/>
                <a:gd name="T32" fmla="*/ 18 w 242"/>
                <a:gd name="T33" fmla="*/ 172 h 293"/>
                <a:gd name="T34" fmla="*/ 0 w 242"/>
                <a:gd name="T35" fmla="*/ 185 h 293"/>
                <a:gd name="T36" fmla="*/ 14 w 242"/>
                <a:gd name="T37" fmla="*/ 254 h 293"/>
                <a:gd name="T38" fmla="*/ 83 w 242"/>
                <a:gd name="T39" fmla="*/ 241 h 293"/>
                <a:gd name="T40" fmla="*/ 96 w 242"/>
                <a:gd name="T41" fmla="*/ 258 h 293"/>
                <a:gd name="T42" fmla="*/ 121 w 242"/>
                <a:gd name="T43" fmla="*/ 293 h 293"/>
                <a:gd name="T44" fmla="*/ 147 w 242"/>
                <a:gd name="T45" fmla="*/ 258 h 293"/>
                <a:gd name="T46" fmla="*/ 160 w 242"/>
                <a:gd name="T47" fmla="*/ 241 h 293"/>
                <a:gd name="T48" fmla="*/ 229 w 242"/>
                <a:gd name="T49" fmla="*/ 25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93">
                  <a:moveTo>
                    <a:pt x="229" y="254"/>
                  </a:moveTo>
                  <a:cubicBezTo>
                    <a:pt x="241" y="224"/>
                    <a:pt x="242" y="198"/>
                    <a:pt x="242" y="185"/>
                  </a:cubicBezTo>
                  <a:cubicBezTo>
                    <a:pt x="242" y="176"/>
                    <a:pt x="235" y="164"/>
                    <a:pt x="225" y="172"/>
                  </a:cubicBezTo>
                  <a:cubicBezTo>
                    <a:pt x="217" y="178"/>
                    <a:pt x="189" y="190"/>
                    <a:pt x="189" y="147"/>
                  </a:cubicBezTo>
                  <a:cubicBezTo>
                    <a:pt x="189" y="103"/>
                    <a:pt x="217" y="115"/>
                    <a:pt x="225" y="121"/>
                  </a:cubicBezTo>
                  <a:cubicBezTo>
                    <a:pt x="235" y="130"/>
                    <a:pt x="242" y="118"/>
                    <a:pt x="242" y="108"/>
                  </a:cubicBezTo>
                  <a:cubicBezTo>
                    <a:pt x="242" y="95"/>
                    <a:pt x="241" y="69"/>
                    <a:pt x="229" y="39"/>
                  </a:cubicBezTo>
                  <a:cubicBezTo>
                    <a:pt x="199" y="52"/>
                    <a:pt x="172" y="53"/>
                    <a:pt x="160" y="53"/>
                  </a:cubicBezTo>
                  <a:cubicBezTo>
                    <a:pt x="150" y="53"/>
                    <a:pt x="138" y="46"/>
                    <a:pt x="147" y="35"/>
                  </a:cubicBezTo>
                  <a:cubicBezTo>
                    <a:pt x="153" y="28"/>
                    <a:pt x="165" y="0"/>
                    <a:pt x="121" y="0"/>
                  </a:cubicBezTo>
                  <a:cubicBezTo>
                    <a:pt x="77" y="0"/>
                    <a:pt x="90" y="28"/>
                    <a:pt x="96" y="35"/>
                  </a:cubicBezTo>
                  <a:cubicBezTo>
                    <a:pt x="104" y="46"/>
                    <a:pt x="92" y="53"/>
                    <a:pt x="83" y="53"/>
                  </a:cubicBezTo>
                  <a:cubicBezTo>
                    <a:pt x="70" y="53"/>
                    <a:pt x="43" y="52"/>
                    <a:pt x="14" y="39"/>
                  </a:cubicBezTo>
                  <a:cubicBezTo>
                    <a:pt x="1" y="69"/>
                    <a:pt x="0" y="95"/>
                    <a:pt x="0" y="108"/>
                  </a:cubicBezTo>
                  <a:cubicBezTo>
                    <a:pt x="0" y="118"/>
                    <a:pt x="7" y="130"/>
                    <a:pt x="18" y="121"/>
                  </a:cubicBezTo>
                  <a:cubicBezTo>
                    <a:pt x="25" y="115"/>
                    <a:pt x="53" y="103"/>
                    <a:pt x="53" y="147"/>
                  </a:cubicBezTo>
                  <a:cubicBezTo>
                    <a:pt x="53" y="190"/>
                    <a:pt x="25" y="178"/>
                    <a:pt x="18" y="172"/>
                  </a:cubicBezTo>
                  <a:cubicBezTo>
                    <a:pt x="7" y="164"/>
                    <a:pt x="0" y="176"/>
                    <a:pt x="0" y="185"/>
                  </a:cubicBezTo>
                  <a:cubicBezTo>
                    <a:pt x="0" y="198"/>
                    <a:pt x="1" y="224"/>
                    <a:pt x="14" y="254"/>
                  </a:cubicBezTo>
                  <a:cubicBezTo>
                    <a:pt x="43" y="242"/>
                    <a:pt x="70" y="241"/>
                    <a:pt x="83" y="241"/>
                  </a:cubicBezTo>
                  <a:cubicBezTo>
                    <a:pt x="92" y="241"/>
                    <a:pt x="104" y="248"/>
                    <a:pt x="96" y="258"/>
                  </a:cubicBezTo>
                  <a:cubicBezTo>
                    <a:pt x="90" y="266"/>
                    <a:pt x="77" y="293"/>
                    <a:pt x="121" y="293"/>
                  </a:cubicBezTo>
                  <a:cubicBezTo>
                    <a:pt x="165" y="293"/>
                    <a:pt x="153" y="266"/>
                    <a:pt x="147" y="258"/>
                  </a:cubicBezTo>
                  <a:cubicBezTo>
                    <a:pt x="138" y="248"/>
                    <a:pt x="150" y="241"/>
                    <a:pt x="160" y="241"/>
                  </a:cubicBezTo>
                  <a:cubicBezTo>
                    <a:pt x="172" y="241"/>
                    <a:pt x="199" y="242"/>
                    <a:pt x="229" y="254"/>
                  </a:cubicBezTo>
                  <a:close/>
                </a:path>
              </a:pathLst>
            </a:custGeom>
            <a:solidFill>
              <a:schemeClr val="accent1"/>
            </a:solidFill>
            <a:ln>
              <a:noFill/>
            </a:ln>
            <a:effectLst>
              <a:outerShdw blurRad="50800" dist="38100" dir="13500000" algn="br" rotWithShape="0">
                <a:prstClr val="black">
                  <a:alpha val="40000"/>
                </a:prstClr>
              </a:outerShdw>
            </a:effectLst>
            <a:sp3d extrusionH="127000">
              <a:bevelT w="38100" h="381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8000">
                  <a:solidFill>
                    <a:schemeClr val="bg1"/>
                  </a:solidFill>
                  <a:effectLst>
                    <a:innerShdw blurRad="63500" dist="50800" dir="16200000">
                      <a:prstClr val="black">
                        <a:alpha val="50000"/>
                      </a:prstClr>
                    </a:innerShdw>
                  </a:effectLst>
                  <a:latin typeface="Franklin Gothic Demi Cond" panose="020B0706030402020204" pitchFamily="34" charset="0"/>
                </a:rPr>
                <a:t>H</a:t>
              </a:r>
            </a:p>
          </p:txBody>
        </p:sp>
        <p:sp>
          <p:nvSpPr>
            <p:cNvPr id="9" name="Freeform 9"/>
            <p:cNvSpPr>
              <a:spLocks/>
            </p:cNvSpPr>
            <p:nvPr/>
          </p:nvSpPr>
          <p:spPr bwMode="auto">
            <a:xfrm>
              <a:off x="2876" y="1303"/>
              <a:ext cx="571" cy="694"/>
            </a:xfrm>
            <a:custGeom>
              <a:avLst/>
              <a:gdLst>
                <a:gd name="T0" fmla="*/ 228 w 241"/>
                <a:gd name="T1" fmla="*/ 254 h 293"/>
                <a:gd name="T2" fmla="*/ 241 w 241"/>
                <a:gd name="T3" fmla="*/ 185 h 293"/>
                <a:gd name="T4" fmla="*/ 224 w 241"/>
                <a:gd name="T5" fmla="*/ 172 h 293"/>
                <a:gd name="T6" fmla="*/ 189 w 241"/>
                <a:gd name="T7" fmla="*/ 146 h 293"/>
                <a:gd name="T8" fmla="*/ 224 w 241"/>
                <a:gd name="T9" fmla="*/ 121 h 293"/>
                <a:gd name="T10" fmla="*/ 241 w 241"/>
                <a:gd name="T11" fmla="*/ 108 h 293"/>
                <a:gd name="T12" fmla="*/ 228 w 241"/>
                <a:gd name="T13" fmla="*/ 39 h 293"/>
                <a:gd name="T14" fmla="*/ 159 w 241"/>
                <a:gd name="T15" fmla="*/ 53 h 293"/>
                <a:gd name="T16" fmla="*/ 146 w 241"/>
                <a:gd name="T17" fmla="*/ 35 h 293"/>
                <a:gd name="T18" fmla="*/ 121 w 241"/>
                <a:gd name="T19" fmla="*/ 0 h 293"/>
                <a:gd name="T20" fmla="*/ 95 w 241"/>
                <a:gd name="T21" fmla="*/ 35 h 293"/>
                <a:gd name="T22" fmla="*/ 82 w 241"/>
                <a:gd name="T23" fmla="*/ 53 h 293"/>
                <a:gd name="T24" fmla="*/ 13 w 241"/>
                <a:gd name="T25" fmla="*/ 39 h 293"/>
                <a:gd name="T26" fmla="*/ 0 w 241"/>
                <a:gd name="T27" fmla="*/ 108 h 293"/>
                <a:gd name="T28" fmla="*/ 17 w 241"/>
                <a:gd name="T29" fmla="*/ 121 h 293"/>
                <a:gd name="T30" fmla="*/ 52 w 241"/>
                <a:gd name="T31" fmla="*/ 146 h 293"/>
                <a:gd name="T32" fmla="*/ 17 w 241"/>
                <a:gd name="T33" fmla="*/ 172 h 293"/>
                <a:gd name="T34" fmla="*/ 0 w 241"/>
                <a:gd name="T35" fmla="*/ 185 h 293"/>
                <a:gd name="T36" fmla="*/ 13 w 241"/>
                <a:gd name="T37" fmla="*/ 254 h 293"/>
                <a:gd name="T38" fmla="*/ 82 w 241"/>
                <a:gd name="T39" fmla="*/ 240 h 293"/>
                <a:gd name="T40" fmla="*/ 95 w 241"/>
                <a:gd name="T41" fmla="*/ 258 h 293"/>
                <a:gd name="T42" fmla="*/ 121 w 241"/>
                <a:gd name="T43" fmla="*/ 293 h 293"/>
                <a:gd name="T44" fmla="*/ 146 w 241"/>
                <a:gd name="T45" fmla="*/ 258 h 293"/>
                <a:gd name="T46" fmla="*/ 159 w 241"/>
                <a:gd name="T47" fmla="*/ 240 h 293"/>
                <a:gd name="T48" fmla="*/ 228 w 241"/>
                <a:gd name="T49" fmla="*/ 25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1" h="293">
                  <a:moveTo>
                    <a:pt x="228" y="254"/>
                  </a:moveTo>
                  <a:cubicBezTo>
                    <a:pt x="240" y="224"/>
                    <a:pt x="241" y="198"/>
                    <a:pt x="241" y="185"/>
                  </a:cubicBezTo>
                  <a:cubicBezTo>
                    <a:pt x="241" y="175"/>
                    <a:pt x="234" y="164"/>
                    <a:pt x="224" y="172"/>
                  </a:cubicBezTo>
                  <a:cubicBezTo>
                    <a:pt x="216" y="178"/>
                    <a:pt x="189" y="190"/>
                    <a:pt x="189" y="146"/>
                  </a:cubicBezTo>
                  <a:cubicBezTo>
                    <a:pt x="189" y="103"/>
                    <a:pt x="216" y="115"/>
                    <a:pt x="224" y="121"/>
                  </a:cubicBezTo>
                  <a:cubicBezTo>
                    <a:pt x="234" y="129"/>
                    <a:pt x="241" y="118"/>
                    <a:pt x="241" y="108"/>
                  </a:cubicBezTo>
                  <a:cubicBezTo>
                    <a:pt x="241" y="95"/>
                    <a:pt x="240" y="69"/>
                    <a:pt x="228" y="39"/>
                  </a:cubicBezTo>
                  <a:cubicBezTo>
                    <a:pt x="198" y="51"/>
                    <a:pt x="172" y="53"/>
                    <a:pt x="159" y="53"/>
                  </a:cubicBezTo>
                  <a:cubicBezTo>
                    <a:pt x="150" y="53"/>
                    <a:pt x="138" y="45"/>
                    <a:pt x="146" y="35"/>
                  </a:cubicBezTo>
                  <a:cubicBezTo>
                    <a:pt x="152" y="27"/>
                    <a:pt x="164" y="0"/>
                    <a:pt x="121" y="0"/>
                  </a:cubicBezTo>
                  <a:cubicBezTo>
                    <a:pt x="77" y="0"/>
                    <a:pt x="89" y="27"/>
                    <a:pt x="95" y="35"/>
                  </a:cubicBezTo>
                  <a:cubicBezTo>
                    <a:pt x="104" y="45"/>
                    <a:pt x="92" y="53"/>
                    <a:pt x="82" y="53"/>
                  </a:cubicBezTo>
                  <a:cubicBezTo>
                    <a:pt x="69" y="53"/>
                    <a:pt x="43" y="51"/>
                    <a:pt x="13" y="39"/>
                  </a:cubicBezTo>
                  <a:cubicBezTo>
                    <a:pt x="1" y="69"/>
                    <a:pt x="0" y="95"/>
                    <a:pt x="0" y="108"/>
                  </a:cubicBezTo>
                  <a:cubicBezTo>
                    <a:pt x="0" y="117"/>
                    <a:pt x="7" y="129"/>
                    <a:pt x="17" y="121"/>
                  </a:cubicBezTo>
                  <a:cubicBezTo>
                    <a:pt x="25" y="115"/>
                    <a:pt x="52" y="103"/>
                    <a:pt x="52" y="146"/>
                  </a:cubicBezTo>
                  <a:cubicBezTo>
                    <a:pt x="52" y="190"/>
                    <a:pt x="25" y="178"/>
                    <a:pt x="17" y="172"/>
                  </a:cubicBezTo>
                  <a:cubicBezTo>
                    <a:pt x="7" y="164"/>
                    <a:pt x="0" y="175"/>
                    <a:pt x="0" y="185"/>
                  </a:cubicBezTo>
                  <a:cubicBezTo>
                    <a:pt x="0" y="198"/>
                    <a:pt x="1" y="224"/>
                    <a:pt x="13" y="254"/>
                  </a:cubicBezTo>
                  <a:cubicBezTo>
                    <a:pt x="43" y="242"/>
                    <a:pt x="69" y="240"/>
                    <a:pt x="82" y="240"/>
                  </a:cubicBezTo>
                  <a:cubicBezTo>
                    <a:pt x="92" y="240"/>
                    <a:pt x="104" y="248"/>
                    <a:pt x="95" y="258"/>
                  </a:cubicBezTo>
                  <a:cubicBezTo>
                    <a:pt x="89" y="266"/>
                    <a:pt x="77" y="293"/>
                    <a:pt x="121" y="293"/>
                  </a:cubicBezTo>
                  <a:cubicBezTo>
                    <a:pt x="164" y="293"/>
                    <a:pt x="152" y="266"/>
                    <a:pt x="146" y="258"/>
                  </a:cubicBezTo>
                  <a:cubicBezTo>
                    <a:pt x="138" y="248"/>
                    <a:pt x="150" y="240"/>
                    <a:pt x="159" y="240"/>
                  </a:cubicBezTo>
                  <a:cubicBezTo>
                    <a:pt x="172" y="240"/>
                    <a:pt x="198" y="242"/>
                    <a:pt x="228" y="254"/>
                  </a:cubicBezTo>
                  <a:close/>
                </a:path>
              </a:pathLst>
            </a:custGeom>
            <a:solidFill>
              <a:schemeClr val="bg1">
                <a:lumMod val="85000"/>
              </a:schemeClr>
            </a:solidFill>
            <a:ln>
              <a:noFill/>
            </a:ln>
            <a:effectLst>
              <a:outerShdw blurRad="50800" dist="38100" dir="13500000" algn="br" rotWithShape="0">
                <a:prstClr val="black">
                  <a:alpha val="40000"/>
                </a:prstClr>
              </a:outerShdw>
            </a:effectLst>
            <a:sp3d extrusionH="127000">
              <a:bevelT w="38100" h="381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8000">
                  <a:solidFill>
                    <a:schemeClr val="tx1">
                      <a:lumMod val="65000"/>
                      <a:lumOff val="35000"/>
                    </a:schemeClr>
                  </a:solidFill>
                  <a:effectLst>
                    <a:innerShdw blurRad="63500" dist="50800" dir="16200000">
                      <a:prstClr val="black">
                        <a:alpha val="50000"/>
                      </a:prstClr>
                    </a:innerShdw>
                  </a:effectLst>
                  <a:latin typeface="Franklin Gothic Demi Cond"/>
                </a:rPr>
                <a:t>E</a:t>
              </a:r>
              <a:endParaRPr lang="en-US" sz="80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endParaRPr>
            </a:p>
          </p:txBody>
        </p:sp>
        <p:sp>
          <p:nvSpPr>
            <p:cNvPr id="10" name="Freeform 10"/>
            <p:cNvSpPr>
              <a:spLocks/>
            </p:cNvSpPr>
            <p:nvPr/>
          </p:nvSpPr>
          <p:spPr bwMode="auto">
            <a:xfrm>
              <a:off x="2306" y="1364"/>
              <a:ext cx="696" cy="571"/>
            </a:xfrm>
            <a:custGeom>
              <a:avLst/>
              <a:gdLst>
                <a:gd name="T0" fmla="*/ 255 w 294"/>
                <a:gd name="T1" fmla="*/ 13 h 241"/>
                <a:gd name="T2" fmla="*/ 186 w 294"/>
                <a:gd name="T3" fmla="*/ 0 h 241"/>
                <a:gd name="T4" fmla="*/ 173 w 294"/>
                <a:gd name="T5" fmla="*/ 17 h 241"/>
                <a:gd name="T6" fmla="*/ 147 w 294"/>
                <a:gd name="T7" fmla="*/ 52 h 241"/>
                <a:gd name="T8" fmla="*/ 122 w 294"/>
                <a:gd name="T9" fmla="*/ 17 h 241"/>
                <a:gd name="T10" fmla="*/ 109 w 294"/>
                <a:gd name="T11" fmla="*/ 0 h 241"/>
                <a:gd name="T12" fmla="*/ 40 w 294"/>
                <a:gd name="T13" fmla="*/ 13 h 241"/>
                <a:gd name="T14" fmla="*/ 53 w 294"/>
                <a:gd name="T15" fmla="*/ 82 h 241"/>
                <a:gd name="T16" fmla="*/ 36 w 294"/>
                <a:gd name="T17" fmla="*/ 95 h 241"/>
                <a:gd name="T18" fmla="*/ 0 w 294"/>
                <a:gd name="T19" fmla="*/ 120 h 241"/>
                <a:gd name="T20" fmla="*/ 36 w 294"/>
                <a:gd name="T21" fmla="*/ 146 h 241"/>
                <a:gd name="T22" fmla="*/ 53 w 294"/>
                <a:gd name="T23" fmla="*/ 159 h 241"/>
                <a:gd name="T24" fmla="*/ 40 w 294"/>
                <a:gd name="T25" fmla="*/ 228 h 241"/>
                <a:gd name="T26" fmla="*/ 109 w 294"/>
                <a:gd name="T27" fmla="*/ 241 h 241"/>
                <a:gd name="T28" fmla="*/ 122 w 294"/>
                <a:gd name="T29" fmla="*/ 224 h 241"/>
                <a:gd name="T30" fmla="*/ 147 w 294"/>
                <a:gd name="T31" fmla="*/ 189 h 241"/>
                <a:gd name="T32" fmla="*/ 173 w 294"/>
                <a:gd name="T33" fmla="*/ 224 h 241"/>
                <a:gd name="T34" fmla="*/ 186 w 294"/>
                <a:gd name="T35" fmla="*/ 241 h 241"/>
                <a:gd name="T36" fmla="*/ 255 w 294"/>
                <a:gd name="T37" fmla="*/ 228 h 241"/>
                <a:gd name="T38" fmla="*/ 241 w 294"/>
                <a:gd name="T39" fmla="*/ 159 h 241"/>
                <a:gd name="T40" fmla="*/ 259 w 294"/>
                <a:gd name="T41" fmla="*/ 146 h 241"/>
                <a:gd name="T42" fmla="*/ 294 w 294"/>
                <a:gd name="T43" fmla="*/ 120 h 241"/>
                <a:gd name="T44" fmla="*/ 259 w 294"/>
                <a:gd name="T45" fmla="*/ 95 h 241"/>
                <a:gd name="T46" fmla="*/ 241 w 294"/>
                <a:gd name="T47" fmla="*/ 82 h 241"/>
                <a:gd name="T48" fmla="*/ 255 w 294"/>
                <a:gd name="T49" fmla="*/ 1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4" h="241">
                  <a:moveTo>
                    <a:pt x="255" y="13"/>
                  </a:moveTo>
                  <a:cubicBezTo>
                    <a:pt x="225" y="1"/>
                    <a:pt x="198" y="0"/>
                    <a:pt x="186" y="0"/>
                  </a:cubicBezTo>
                  <a:cubicBezTo>
                    <a:pt x="176" y="0"/>
                    <a:pt x="164" y="7"/>
                    <a:pt x="173" y="17"/>
                  </a:cubicBezTo>
                  <a:cubicBezTo>
                    <a:pt x="179" y="25"/>
                    <a:pt x="191" y="52"/>
                    <a:pt x="147" y="52"/>
                  </a:cubicBezTo>
                  <a:cubicBezTo>
                    <a:pt x="103" y="52"/>
                    <a:pt x="116" y="25"/>
                    <a:pt x="122" y="17"/>
                  </a:cubicBezTo>
                  <a:cubicBezTo>
                    <a:pt x="130" y="7"/>
                    <a:pt x="118" y="0"/>
                    <a:pt x="109" y="0"/>
                  </a:cubicBezTo>
                  <a:cubicBezTo>
                    <a:pt x="96" y="0"/>
                    <a:pt x="69" y="1"/>
                    <a:pt x="40" y="13"/>
                  </a:cubicBezTo>
                  <a:cubicBezTo>
                    <a:pt x="52" y="43"/>
                    <a:pt x="53" y="69"/>
                    <a:pt x="53" y="82"/>
                  </a:cubicBezTo>
                  <a:cubicBezTo>
                    <a:pt x="53" y="92"/>
                    <a:pt x="46" y="103"/>
                    <a:pt x="36" y="95"/>
                  </a:cubicBezTo>
                  <a:cubicBezTo>
                    <a:pt x="28" y="89"/>
                    <a:pt x="0" y="77"/>
                    <a:pt x="0" y="120"/>
                  </a:cubicBezTo>
                  <a:cubicBezTo>
                    <a:pt x="0" y="164"/>
                    <a:pt x="28" y="152"/>
                    <a:pt x="36" y="146"/>
                  </a:cubicBezTo>
                  <a:cubicBezTo>
                    <a:pt x="46" y="138"/>
                    <a:pt x="53" y="149"/>
                    <a:pt x="53" y="159"/>
                  </a:cubicBezTo>
                  <a:cubicBezTo>
                    <a:pt x="53" y="172"/>
                    <a:pt x="52" y="198"/>
                    <a:pt x="40" y="228"/>
                  </a:cubicBezTo>
                  <a:cubicBezTo>
                    <a:pt x="69" y="240"/>
                    <a:pt x="96" y="241"/>
                    <a:pt x="109" y="241"/>
                  </a:cubicBezTo>
                  <a:cubicBezTo>
                    <a:pt x="118" y="241"/>
                    <a:pt x="130" y="234"/>
                    <a:pt x="122" y="224"/>
                  </a:cubicBezTo>
                  <a:cubicBezTo>
                    <a:pt x="116" y="216"/>
                    <a:pt x="103" y="189"/>
                    <a:pt x="147" y="189"/>
                  </a:cubicBezTo>
                  <a:cubicBezTo>
                    <a:pt x="191" y="189"/>
                    <a:pt x="179" y="216"/>
                    <a:pt x="173" y="224"/>
                  </a:cubicBezTo>
                  <a:cubicBezTo>
                    <a:pt x="164" y="234"/>
                    <a:pt x="176" y="241"/>
                    <a:pt x="186" y="241"/>
                  </a:cubicBezTo>
                  <a:cubicBezTo>
                    <a:pt x="198" y="241"/>
                    <a:pt x="225" y="240"/>
                    <a:pt x="255" y="228"/>
                  </a:cubicBezTo>
                  <a:cubicBezTo>
                    <a:pt x="242" y="198"/>
                    <a:pt x="241" y="172"/>
                    <a:pt x="241" y="159"/>
                  </a:cubicBezTo>
                  <a:cubicBezTo>
                    <a:pt x="241" y="149"/>
                    <a:pt x="248" y="138"/>
                    <a:pt x="259" y="146"/>
                  </a:cubicBezTo>
                  <a:cubicBezTo>
                    <a:pt x="266" y="152"/>
                    <a:pt x="294" y="164"/>
                    <a:pt x="294" y="120"/>
                  </a:cubicBezTo>
                  <a:cubicBezTo>
                    <a:pt x="294" y="77"/>
                    <a:pt x="266" y="89"/>
                    <a:pt x="259" y="95"/>
                  </a:cubicBezTo>
                  <a:cubicBezTo>
                    <a:pt x="248" y="103"/>
                    <a:pt x="241" y="91"/>
                    <a:pt x="241" y="82"/>
                  </a:cubicBezTo>
                  <a:cubicBezTo>
                    <a:pt x="241" y="69"/>
                    <a:pt x="242" y="43"/>
                    <a:pt x="255" y="13"/>
                  </a:cubicBezTo>
                  <a:close/>
                </a:path>
              </a:pathLst>
            </a:custGeom>
            <a:solidFill>
              <a:schemeClr val="accent1"/>
            </a:solidFill>
            <a:ln>
              <a:noFill/>
            </a:ln>
            <a:effectLst>
              <a:outerShdw blurRad="50800" dist="38100" dir="13500000" algn="br" rotWithShape="0">
                <a:prstClr val="black">
                  <a:alpha val="40000"/>
                </a:prstClr>
              </a:outerShdw>
            </a:effectLst>
            <a:sp3d extrusionH="127000">
              <a:bevelT w="38100" h="381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7200">
                  <a:solidFill>
                    <a:schemeClr val="bg1"/>
                  </a:solidFill>
                  <a:effectLst>
                    <a:innerShdw blurRad="63500" dist="50800" dir="16200000">
                      <a:prstClr val="black">
                        <a:alpha val="50000"/>
                      </a:prstClr>
                    </a:innerShdw>
                  </a:effectLst>
                  <a:latin typeface="Franklin Gothic Demi Cond" panose="020B0706030402020204" pitchFamily="34" charset="0"/>
                </a:rPr>
                <a:t>M</a:t>
              </a:r>
            </a:p>
          </p:txBody>
        </p:sp>
        <p:sp>
          <p:nvSpPr>
            <p:cNvPr id="13" name="Freeform 13"/>
            <p:cNvSpPr>
              <a:spLocks/>
            </p:cNvSpPr>
            <p:nvPr/>
          </p:nvSpPr>
          <p:spPr bwMode="auto">
            <a:xfrm>
              <a:off x="2368" y="2830"/>
              <a:ext cx="572" cy="696"/>
            </a:xfrm>
            <a:custGeom>
              <a:avLst/>
              <a:gdLst>
                <a:gd name="T0" fmla="*/ 229 w 242"/>
                <a:gd name="T1" fmla="*/ 254 h 294"/>
                <a:gd name="T2" fmla="*/ 242 w 242"/>
                <a:gd name="T3" fmla="*/ 185 h 294"/>
                <a:gd name="T4" fmla="*/ 225 w 242"/>
                <a:gd name="T5" fmla="*/ 172 h 294"/>
                <a:gd name="T6" fmla="*/ 189 w 242"/>
                <a:gd name="T7" fmla="*/ 147 h 294"/>
                <a:gd name="T8" fmla="*/ 225 w 242"/>
                <a:gd name="T9" fmla="*/ 122 h 294"/>
                <a:gd name="T10" fmla="*/ 242 w 242"/>
                <a:gd name="T11" fmla="*/ 109 h 294"/>
                <a:gd name="T12" fmla="*/ 229 w 242"/>
                <a:gd name="T13" fmla="*/ 40 h 294"/>
                <a:gd name="T14" fmla="*/ 160 w 242"/>
                <a:gd name="T15" fmla="*/ 53 h 294"/>
                <a:gd name="T16" fmla="*/ 147 w 242"/>
                <a:gd name="T17" fmla="*/ 36 h 294"/>
                <a:gd name="T18" fmla="*/ 121 w 242"/>
                <a:gd name="T19" fmla="*/ 0 h 294"/>
                <a:gd name="T20" fmla="*/ 96 w 242"/>
                <a:gd name="T21" fmla="*/ 36 h 294"/>
                <a:gd name="T22" fmla="*/ 83 w 242"/>
                <a:gd name="T23" fmla="*/ 53 h 294"/>
                <a:gd name="T24" fmla="*/ 14 w 242"/>
                <a:gd name="T25" fmla="*/ 40 h 294"/>
                <a:gd name="T26" fmla="*/ 0 w 242"/>
                <a:gd name="T27" fmla="*/ 109 h 294"/>
                <a:gd name="T28" fmla="*/ 18 w 242"/>
                <a:gd name="T29" fmla="*/ 122 h 294"/>
                <a:gd name="T30" fmla="*/ 53 w 242"/>
                <a:gd name="T31" fmla="*/ 147 h 294"/>
                <a:gd name="T32" fmla="*/ 18 w 242"/>
                <a:gd name="T33" fmla="*/ 172 h 294"/>
                <a:gd name="T34" fmla="*/ 0 w 242"/>
                <a:gd name="T35" fmla="*/ 185 h 294"/>
                <a:gd name="T36" fmla="*/ 14 w 242"/>
                <a:gd name="T37" fmla="*/ 254 h 294"/>
                <a:gd name="T38" fmla="*/ 83 w 242"/>
                <a:gd name="T39" fmla="*/ 241 h 294"/>
                <a:gd name="T40" fmla="*/ 96 w 242"/>
                <a:gd name="T41" fmla="*/ 258 h 294"/>
                <a:gd name="T42" fmla="*/ 121 w 242"/>
                <a:gd name="T43" fmla="*/ 294 h 294"/>
                <a:gd name="T44" fmla="*/ 147 w 242"/>
                <a:gd name="T45" fmla="*/ 258 h 294"/>
                <a:gd name="T46" fmla="*/ 160 w 242"/>
                <a:gd name="T47" fmla="*/ 241 h 294"/>
                <a:gd name="T48" fmla="*/ 229 w 242"/>
                <a:gd name="T49" fmla="*/ 25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94">
                  <a:moveTo>
                    <a:pt x="229" y="254"/>
                  </a:moveTo>
                  <a:cubicBezTo>
                    <a:pt x="241" y="225"/>
                    <a:pt x="242" y="198"/>
                    <a:pt x="242" y="185"/>
                  </a:cubicBezTo>
                  <a:cubicBezTo>
                    <a:pt x="242" y="176"/>
                    <a:pt x="235" y="164"/>
                    <a:pt x="225" y="172"/>
                  </a:cubicBezTo>
                  <a:cubicBezTo>
                    <a:pt x="217" y="178"/>
                    <a:pt x="189" y="191"/>
                    <a:pt x="189" y="147"/>
                  </a:cubicBezTo>
                  <a:cubicBezTo>
                    <a:pt x="189" y="103"/>
                    <a:pt x="217" y="115"/>
                    <a:pt x="225" y="122"/>
                  </a:cubicBezTo>
                  <a:cubicBezTo>
                    <a:pt x="235" y="130"/>
                    <a:pt x="242" y="118"/>
                    <a:pt x="242" y="109"/>
                  </a:cubicBezTo>
                  <a:cubicBezTo>
                    <a:pt x="242" y="96"/>
                    <a:pt x="241" y="69"/>
                    <a:pt x="229" y="40"/>
                  </a:cubicBezTo>
                  <a:cubicBezTo>
                    <a:pt x="199" y="52"/>
                    <a:pt x="172" y="53"/>
                    <a:pt x="160" y="53"/>
                  </a:cubicBezTo>
                  <a:cubicBezTo>
                    <a:pt x="150" y="53"/>
                    <a:pt x="138" y="46"/>
                    <a:pt x="147" y="36"/>
                  </a:cubicBezTo>
                  <a:cubicBezTo>
                    <a:pt x="153" y="28"/>
                    <a:pt x="165" y="0"/>
                    <a:pt x="121" y="0"/>
                  </a:cubicBezTo>
                  <a:cubicBezTo>
                    <a:pt x="77" y="0"/>
                    <a:pt x="90" y="28"/>
                    <a:pt x="96" y="36"/>
                  </a:cubicBezTo>
                  <a:cubicBezTo>
                    <a:pt x="104" y="46"/>
                    <a:pt x="92" y="53"/>
                    <a:pt x="83" y="53"/>
                  </a:cubicBezTo>
                  <a:cubicBezTo>
                    <a:pt x="70" y="53"/>
                    <a:pt x="44" y="52"/>
                    <a:pt x="14" y="40"/>
                  </a:cubicBezTo>
                  <a:cubicBezTo>
                    <a:pt x="1" y="69"/>
                    <a:pt x="0" y="96"/>
                    <a:pt x="0" y="109"/>
                  </a:cubicBezTo>
                  <a:cubicBezTo>
                    <a:pt x="0" y="118"/>
                    <a:pt x="8" y="130"/>
                    <a:pt x="18" y="122"/>
                  </a:cubicBezTo>
                  <a:cubicBezTo>
                    <a:pt x="26" y="115"/>
                    <a:pt x="53" y="103"/>
                    <a:pt x="53" y="147"/>
                  </a:cubicBezTo>
                  <a:cubicBezTo>
                    <a:pt x="53" y="191"/>
                    <a:pt x="26" y="178"/>
                    <a:pt x="18" y="172"/>
                  </a:cubicBezTo>
                  <a:cubicBezTo>
                    <a:pt x="8" y="164"/>
                    <a:pt x="0" y="176"/>
                    <a:pt x="0" y="185"/>
                  </a:cubicBezTo>
                  <a:cubicBezTo>
                    <a:pt x="0" y="198"/>
                    <a:pt x="1" y="225"/>
                    <a:pt x="14" y="254"/>
                  </a:cubicBezTo>
                  <a:cubicBezTo>
                    <a:pt x="44" y="242"/>
                    <a:pt x="70" y="241"/>
                    <a:pt x="83" y="241"/>
                  </a:cubicBezTo>
                  <a:cubicBezTo>
                    <a:pt x="92" y="241"/>
                    <a:pt x="104" y="248"/>
                    <a:pt x="96" y="258"/>
                  </a:cubicBezTo>
                  <a:cubicBezTo>
                    <a:pt x="90" y="266"/>
                    <a:pt x="77" y="294"/>
                    <a:pt x="121" y="294"/>
                  </a:cubicBezTo>
                  <a:cubicBezTo>
                    <a:pt x="165" y="294"/>
                    <a:pt x="153" y="266"/>
                    <a:pt x="147" y="258"/>
                  </a:cubicBezTo>
                  <a:cubicBezTo>
                    <a:pt x="138" y="248"/>
                    <a:pt x="150" y="241"/>
                    <a:pt x="160" y="241"/>
                  </a:cubicBezTo>
                  <a:cubicBezTo>
                    <a:pt x="172" y="241"/>
                    <a:pt x="199" y="242"/>
                    <a:pt x="229" y="254"/>
                  </a:cubicBezTo>
                  <a:close/>
                </a:path>
              </a:pathLst>
            </a:custGeom>
            <a:solidFill>
              <a:schemeClr val="accent1"/>
            </a:solidFill>
            <a:ln>
              <a:noFill/>
            </a:ln>
            <a:effectLst>
              <a:outerShdw blurRad="50800" dist="38100" dir="13500000" algn="br" rotWithShape="0">
                <a:prstClr val="black">
                  <a:alpha val="40000"/>
                </a:prstClr>
              </a:outerShdw>
            </a:effectLst>
            <a:sp3d extrusionH="127000">
              <a:bevelT w="38100" h="381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8000">
                  <a:solidFill>
                    <a:schemeClr val="bg1"/>
                  </a:solidFill>
                  <a:effectLst>
                    <a:innerShdw blurRad="63500" dist="50800" dir="16200000">
                      <a:prstClr val="black">
                        <a:alpha val="50000"/>
                      </a:prstClr>
                    </a:innerShdw>
                  </a:effectLst>
                  <a:latin typeface="Franklin Gothic Demi Cond" panose="020B0706030402020204" pitchFamily="34" charset="0"/>
                </a:rPr>
                <a:t>S</a:t>
              </a:r>
            </a:p>
          </p:txBody>
        </p:sp>
        <p:sp>
          <p:nvSpPr>
            <p:cNvPr id="14" name="Freeform 14"/>
            <p:cNvSpPr>
              <a:spLocks/>
            </p:cNvSpPr>
            <p:nvPr/>
          </p:nvSpPr>
          <p:spPr bwMode="auto">
            <a:xfrm>
              <a:off x="2308" y="2383"/>
              <a:ext cx="694" cy="573"/>
            </a:xfrm>
            <a:custGeom>
              <a:avLst/>
              <a:gdLst>
                <a:gd name="T0" fmla="*/ 254 w 293"/>
                <a:gd name="T1" fmla="*/ 13 h 242"/>
                <a:gd name="T2" fmla="*/ 185 w 293"/>
                <a:gd name="T3" fmla="*/ 0 h 242"/>
                <a:gd name="T4" fmla="*/ 172 w 293"/>
                <a:gd name="T5" fmla="*/ 17 h 242"/>
                <a:gd name="T6" fmla="*/ 146 w 293"/>
                <a:gd name="T7" fmla="*/ 53 h 242"/>
                <a:gd name="T8" fmla="*/ 121 w 293"/>
                <a:gd name="T9" fmla="*/ 17 h 242"/>
                <a:gd name="T10" fmla="*/ 108 w 293"/>
                <a:gd name="T11" fmla="*/ 0 h 242"/>
                <a:gd name="T12" fmla="*/ 39 w 293"/>
                <a:gd name="T13" fmla="*/ 13 h 242"/>
                <a:gd name="T14" fmla="*/ 52 w 293"/>
                <a:gd name="T15" fmla="*/ 82 h 242"/>
                <a:gd name="T16" fmla="*/ 35 w 293"/>
                <a:gd name="T17" fmla="*/ 95 h 242"/>
                <a:gd name="T18" fmla="*/ 0 w 293"/>
                <a:gd name="T19" fmla="*/ 121 h 242"/>
                <a:gd name="T20" fmla="*/ 35 w 293"/>
                <a:gd name="T21" fmla="*/ 146 h 242"/>
                <a:gd name="T22" fmla="*/ 52 w 293"/>
                <a:gd name="T23" fmla="*/ 159 h 242"/>
                <a:gd name="T24" fmla="*/ 39 w 293"/>
                <a:gd name="T25" fmla="*/ 228 h 242"/>
                <a:gd name="T26" fmla="*/ 108 w 293"/>
                <a:gd name="T27" fmla="*/ 242 h 242"/>
                <a:gd name="T28" fmla="*/ 121 w 293"/>
                <a:gd name="T29" fmla="*/ 224 h 242"/>
                <a:gd name="T30" fmla="*/ 146 w 293"/>
                <a:gd name="T31" fmla="*/ 189 h 242"/>
                <a:gd name="T32" fmla="*/ 172 w 293"/>
                <a:gd name="T33" fmla="*/ 224 h 242"/>
                <a:gd name="T34" fmla="*/ 185 w 293"/>
                <a:gd name="T35" fmla="*/ 242 h 242"/>
                <a:gd name="T36" fmla="*/ 254 w 293"/>
                <a:gd name="T37" fmla="*/ 228 h 242"/>
                <a:gd name="T38" fmla="*/ 240 w 293"/>
                <a:gd name="T39" fmla="*/ 159 h 242"/>
                <a:gd name="T40" fmla="*/ 258 w 293"/>
                <a:gd name="T41" fmla="*/ 146 h 242"/>
                <a:gd name="T42" fmla="*/ 293 w 293"/>
                <a:gd name="T43" fmla="*/ 121 h 242"/>
                <a:gd name="T44" fmla="*/ 258 w 293"/>
                <a:gd name="T45" fmla="*/ 95 h 242"/>
                <a:gd name="T46" fmla="*/ 240 w 293"/>
                <a:gd name="T47" fmla="*/ 82 h 242"/>
                <a:gd name="T48" fmla="*/ 254 w 293"/>
                <a:gd name="T49" fmla="*/ 1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3" h="242">
                  <a:moveTo>
                    <a:pt x="254" y="13"/>
                  </a:moveTo>
                  <a:cubicBezTo>
                    <a:pt x="224" y="1"/>
                    <a:pt x="197" y="0"/>
                    <a:pt x="185" y="0"/>
                  </a:cubicBezTo>
                  <a:cubicBezTo>
                    <a:pt x="175" y="0"/>
                    <a:pt x="163" y="7"/>
                    <a:pt x="172" y="17"/>
                  </a:cubicBezTo>
                  <a:cubicBezTo>
                    <a:pt x="178" y="25"/>
                    <a:pt x="190" y="53"/>
                    <a:pt x="146" y="53"/>
                  </a:cubicBezTo>
                  <a:cubicBezTo>
                    <a:pt x="102" y="53"/>
                    <a:pt x="115" y="25"/>
                    <a:pt x="121" y="17"/>
                  </a:cubicBezTo>
                  <a:cubicBezTo>
                    <a:pt x="129" y="7"/>
                    <a:pt x="117" y="0"/>
                    <a:pt x="108" y="0"/>
                  </a:cubicBezTo>
                  <a:cubicBezTo>
                    <a:pt x="95" y="0"/>
                    <a:pt x="69" y="1"/>
                    <a:pt x="39" y="13"/>
                  </a:cubicBezTo>
                  <a:cubicBezTo>
                    <a:pt x="51" y="43"/>
                    <a:pt x="52" y="70"/>
                    <a:pt x="52" y="82"/>
                  </a:cubicBezTo>
                  <a:cubicBezTo>
                    <a:pt x="52" y="92"/>
                    <a:pt x="45" y="104"/>
                    <a:pt x="35" y="95"/>
                  </a:cubicBezTo>
                  <a:cubicBezTo>
                    <a:pt x="27" y="89"/>
                    <a:pt x="0" y="77"/>
                    <a:pt x="0" y="121"/>
                  </a:cubicBezTo>
                  <a:cubicBezTo>
                    <a:pt x="0" y="165"/>
                    <a:pt x="27" y="152"/>
                    <a:pt x="35" y="146"/>
                  </a:cubicBezTo>
                  <a:cubicBezTo>
                    <a:pt x="45" y="138"/>
                    <a:pt x="52" y="150"/>
                    <a:pt x="52" y="159"/>
                  </a:cubicBezTo>
                  <a:cubicBezTo>
                    <a:pt x="52" y="172"/>
                    <a:pt x="51" y="199"/>
                    <a:pt x="39" y="228"/>
                  </a:cubicBezTo>
                  <a:cubicBezTo>
                    <a:pt x="69" y="241"/>
                    <a:pt x="95" y="242"/>
                    <a:pt x="108" y="242"/>
                  </a:cubicBezTo>
                  <a:cubicBezTo>
                    <a:pt x="117" y="242"/>
                    <a:pt x="129" y="235"/>
                    <a:pt x="121" y="224"/>
                  </a:cubicBezTo>
                  <a:cubicBezTo>
                    <a:pt x="115" y="217"/>
                    <a:pt x="102" y="189"/>
                    <a:pt x="146" y="189"/>
                  </a:cubicBezTo>
                  <a:cubicBezTo>
                    <a:pt x="190" y="189"/>
                    <a:pt x="178" y="217"/>
                    <a:pt x="172" y="224"/>
                  </a:cubicBezTo>
                  <a:cubicBezTo>
                    <a:pt x="163" y="235"/>
                    <a:pt x="175" y="242"/>
                    <a:pt x="185" y="242"/>
                  </a:cubicBezTo>
                  <a:cubicBezTo>
                    <a:pt x="197" y="242"/>
                    <a:pt x="224" y="241"/>
                    <a:pt x="254" y="228"/>
                  </a:cubicBezTo>
                  <a:cubicBezTo>
                    <a:pt x="241" y="199"/>
                    <a:pt x="240" y="172"/>
                    <a:pt x="240" y="159"/>
                  </a:cubicBezTo>
                  <a:cubicBezTo>
                    <a:pt x="240" y="150"/>
                    <a:pt x="247" y="138"/>
                    <a:pt x="258" y="146"/>
                  </a:cubicBezTo>
                  <a:cubicBezTo>
                    <a:pt x="265" y="152"/>
                    <a:pt x="293" y="165"/>
                    <a:pt x="293" y="121"/>
                  </a:cubicBezTo>
                  <a:cubicBezTo>
                    <a:pt x="293" y="77"/>
                    <a:pt x="265" y="89"/>
                    <a:pt x="258" y="95"/>
                  </a:cubicBezTo>
                  <a:cubicBezTo>
                    <a:pt x="247" y="104"/>
                    <a:pt x="240" y="92"/>
                    <a:pt x="240" y="82"/>
                  </a:cubicBezTo>
                  <a:cubicBezTo>
                    <a:pt x="240" y="70"/>
                    <a:pt x="241" y="43"/>
                    <a:pt x="254" y="13"/>
                  </a:cubicBezTo>
                  <a:close/>
                </a:path>
              </a:pathLst>
            </a:custGeom>
            <a:solidFill>
              <a:schemeClr val="accent1"/>
            </a:solidFill>
            <a:ln>
              <a:noFill/>
            </a:ln>
            <a:effectLst>
              <a:outerShdw blurRad="50800" dist="38100" dir="13500000" algn="br" rotWithShape="0">
                <a:prstClr val="black">
                  <a:alpha val="40000"/>
                </a:prstClr>
              </a:outerShdw>
            </a:effectLst>
            <a:sp3d extrusionH="127000">
              <a:bevelT w="38100" h="381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7200">
                  <a:solidFill>
                    <a:schemeClr val="bg1"/>
                  </a:solidFill>
                  <a:effectLst>
                    <a:innerShdw blurRad="63500" dist="50800" dir="16200000">
                      <a:prstClr val="black">
                        <a:alpha val="50000"/>
                      </a:prstClr>
                    </a:innerShdw>
                  </a:effectLst>
                  <a:latin typeface="Franklin Gothic Demi Cond" panose="020B0706030402020204" pitchFamily="34" charset="0"/>
                </a:rPr>
                <a:t>P</a:t>
              </a:r>
            </a:p>
          </p:txBody>
        </p:sp>
      </p:grpSp>
      <p:sp>
        <p:nvSpPr>
          <p:cNvPr id="252" name="Title 251"/>
          <p:cNvSpPr>
            <a:spLocks noGrp="1"/>
          </p:cNvSpPr>
          <p:nvPr>
            <p:ph type="title"/>
          </p:nvPr>
        </p:nvSpPr>
        <p:spPr>
          <a:xfrm>
            <a:off x="533400" y="238125"/>
            <a:ext cx="8077200" cy="828675"/>
          </a:xfrm>
        </p:spPr>
        <p:txBody>
          <a:bodyPr/>
          <a:lstStyle/>
          <a:p>
            <a:pPr algn="ctr"/>
            <a:r>
              <a:rPr lang="en-US">
                <a:solidFill>
                  <a:schemeClr val="accent2">
                    <a:lumMod val="50000"/>
                  </a:schemeClr>
                </a:solidFill>
                <a:latin typeface="Franklin Gothic Demi Cond" pitchFamily="34" charset="0"/>
              </a:rPr>
              <a:t>Registering</a:t>
            </a:r>
          </a:p>
        </p:txBody>
      </p:sp>
      <p:sp>
        <p:nvSpPr>
          <p:cNvPr id="322" name="TextBox 321"/>
          <p:cNvSpPr txBox="1"/>
          <p:nvPr/>
        </p:nvSpPr>
        <p:spPr>
          <a:xfrm>
            <a:off x="6176473" y="2590800"/>
            <a:ext cx="3202015" cy="1829825"/>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3200" b="0" i="0" u="none" strike="noStrike" kern="1200" cap="none" spc="0" normalizeH="0" baseline="0" noProof="0">
                <a:ln>
                  <a:noFill/>
                </a:ln>
                <a:solidFill>
                  <a:schemeClr val="accent1"/>
                </a:solidFill>
                <a:effectLst/>
                <a:uLnTx/>
                <a:uFillTx/>
                <a:latin typeface="Franklin Gothic Demi Cond" pitchFamily="34" charset="0"/>
                <a:ea typeface="+mj-ea"/>
                <a:cs typeface="+mj-cs"/>
              </a:rPr>
              <a:t>Just do it!</a:t>
            </a:r>
            <a:endParaRPr kumimoji="0" lang="en-US" sz="3200" b="0" i="0" u="none" strike="noStrike" kern="1200" cap="none" spc="0" normalizeH="0" baseline="0" noProof="0">
              <a:ln>
                <a:noFill/>
              </a:ln>
              <a:solidFill>
                <a:schemeClr val="tx1"/>
              </a:solidFill>
              <a:effectLst/>
              <a:uLnTx/>
              <a:uFillTx/>
              <a:latin typeface="Franklin Gothic Demi Cond" pitchFamily="34" charset="0"/>
              <a:ea typeface="+mj-ea"/>
              <a:cs typeface="+mj-cs"/>
            </a:endParaRPr>
          </a:p>
        </p:txBody>
      </p:sp>
      <p:sp>
        <p:nvSpPr>
          <p:cNvPr id="326" name="TextBox 325">
            <a:hlinkHover r:id="rId2"/>
          </p:cNvPr>
          <p:cNvSpPr txBox="1"/>
          <p:nvPr/>
        </p:nvSpPr>
        <p:spPr>
          <a:xfrm>
            <a:off x="304800" y="609600"/>
            <a:ext cx="8452499" cy="838939"/>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2400" noProof="0">
                <a:solidFill>
                  <a:schemeClr val="accent2">
                    <a:lumMod val="50000"/>
                  </a:schemeClr>
                </a:solidFill>
                <a:latin typeface="Franklin Gothic Demi Cond" pitchFamily="34" charset="0"/>
                <a:ea typeface="+mj-ea"/>
                <a:cs typeface="+mj-cs"/>
              </a:rPr>
              <a:t>The thought was worse than the reality</a:t>
            </a:r>
            <a:endParaRPr kumimoji="0" lang="en-US" sz="2400" b="0" i="0" u="none" strike="noStrike" kern="1200" cap="none" spc="0" normalizeH="0" baseline="0" noProof="0">
              <a:ln>
                <a:noFill/>
              </a:ln>
              <a:solidFill>
                <a:schemeClr val="accent2">
                  <a:lumMod val="50000"/>
                </a:schemeClr>
              </a:solidFill>
              <a:effectLst/>
              <a:uLnTx/>
              <a:uFillTx/>
              <a:latin typeface="Franklin Gothic Demi Cond" pitchFamily="34" charset="0"/>
              <a:ea typeface="+mj-ea"/>
              <a:cs typeface="+mj-cs"/>
            </a:endParaRPr>
          </a:p>
        </p:txBody>
      </p:sp>
      <p:pic>
        <p:nvPicPr>
          <p:cNvPr id="19" name="Picture 2" descr="Logo&#10;&#10;Description automatically generated">
            <a:extLst>
              <a:ext uri="{FF2B5EF4-FFF2-40B4-BE49-F238E27FC236}">
                <a16:creationId xmlns:a16="http://schemas.microsoft.com/office/drawing/2014/main" xmlns="" id="{A3B42B99-BCDD-F562-0094-89C772D19BCC}"/>
              </a:ext>
            </a:extLst>
          </p:cNvPr>
          <p:cNvPicPr>
            <a:picLocks noChangeAspect="1"/>
          </p:cNvPicPr>
          <p:nvPr/>
        </p:nvPicPr>
        <p:blipFill>
          <a:blip r:embed="rId3"/>
          <a:stretch>
            <a:fillRect/>
          </a:stretch>
        </p:blipFill>
        <p:spPr>
          <a:xfrm>
            <a:off x="226244" y="4775488"/>
            <a:ext cx="2743200" cy="1888452"/>
          </a:xfrm>
          <a:prstGeom prst="rect">
            <a:avLst/>
          </a:prstGeom>
        </p:spPr>
      </p:pic>
    </p:spTree>
    <p:extLst>
      <p:ext uri="{BB962C8B-B14F-4D97-AF65-F5344CB8AC3E}">
        <p14:creationId xmlns:p14="http://schemas.microsoft.com/office/powerpoint/2010/main" val="487709252"/>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itle 251"/>
          <p:cNvSpPr>
            <a:spLocks noGrp="1"/>
          </p:cNvSpPr>
          <p:nvPr>
            <p:ph type="title"/>
          </p:nvPr>
        </p:nvSpPr>
        <p:spPr>
          <a:xfrm>
            <a:off x="533400" y="238125"/>
            <a:ext cx="8077200" cy="697947"/>
          </a:xfrm>
        </p:spPr>
        <p:txBody>
          <a:bodyPr/>
          <a:lstStyle/>
          <a:p>
            <a:pPr algn="ctr"/>
            <a:r>
              <a:rPr lang="en-US">
                <a:solidFill>
                  <a:schemeClr val="accent2">
                    <a:lumMod val="50000"/>
                  </a:schemeClr>
                </a:solidFill>
              </a:rPr>
              <a:t>It’s all About The People</a:t>
            </a:r>
          </a:p>
        </p:txBody>
      </p:sp>
      <p:grpSp>
        <p:nvGrpSpPr>
          <p:cNvPr id="28" name="Group 4"/>
          <p:cNvGrpSpPr>
            <a:grpSpLocks noChangeAspect="1"/>
          </p:cNvGrpSpPr>
          <p:nvPr/>
        </p:nvGrpSpPr>
        <p:grpSpPr bwMode="auto">
          <a:xfrm>
            <a:off x="685800" y="-120298"/>
            <a:ext cx="4673873" cy="6717595"/>
            <a:chOff x="2083" y="1072"/>
            <a:chExt cx="1331" cy="1913"/>
          </a:xfrm>
          <a:scene3d>
            <a:camera prst="perspectiveRelaxed" fov="4200000">
              <a:rot lat="18575853" lon="19784305" rev="1510912"/>
            </a:camera>
            <a:lightRig rig="threePt" dir="t"/>
          </a:scene3d>
        </p:grpSpPr>
        <p:sp>
          <p:nvSpPr>
            <p:cNvPr id="29" name="Freeform 13"/>
            <p:cNvSpPr>
              <a:spLocks/>
            </p:cNvSpPr>
            <p:nvPr/>
          </p:nvSpPr>
          <p:spPr bwMode="auto">
            <a:xfrm>
              <a:off x="2604" y="1072"/>
              <a:ext cx="291" cy="355"/>
            </a:xfrm>
            <a:custGeom>
              <a:avLst/>
              <a:gdLst>
                <a:gd name="T0" fmla="*/ 116 w 123"/>
                <a:gd name="T1" fmla="*/ 130 h 150"/>
                <a:gd name="T2" fmla="*/ 123 w 123"/>
                <a:gd name="T3" fmla="*/ 95 h 150"/>
                <a:gd name="T4" fmla="*/ 114 w 123"/>
                <a:gd name="T5" fmla="*/ 88 h 150"/>
                <a:gd name="T6" fmla="*/ 96 w 123"/>
                <a:gd name="T7" fmla="*/ 75 h 150"/>
                <a:gd name="T8" fmla="*/ 114 w 123"/>
                <a:gd name="T9" fmla="*/ 62 h 150"/>
                <a:gd name="T10" fmla="*/ 123 w 123"/>
                <a:gd name="T11" fmla="*/ 56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6 w 123"/>
                <a:gd name="T25" fmla="*/ 20 h 150"/>
                <a:gd name="T26" fmla="*/ 0 w 123"/>
                <a:gd name="T27" fmla="*/ 56 h 150"/>
                <a:gd name="T28" fmla="*/ 9 w 123"/>
                <a:gd name="T29" fmla="*/ 62 h 150"/>
                <a:gd name="T30" fmla="*/ 27 w 123"/>
                <a:gd name="T31" fmla="*/ 75 h 150"/>
                <a:gd name="T32" fmla="*/ 9 w 123"/>
                <a:gd name="T33" fmla="*/ 88 h 150"/>
                <a:gd name="T34" fmla="*/ 0 w 123"/>
                <a:gd name="T35" fmla="*/ 95 h 150"/>
                <a:gd name="T36" fmla="*/ 6 w 123"/>
                <a:gd name="T37" fmla="*/ 130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2" y="115"/>
                    <a:pt x="123" y="101"/>
                    <a:pt x="123" y="95"/>
                  </a:cubicBezTo>
                  <a:cubicBezTo>
                    <a:pt x="123" y="90"/>
                    <a:pt x="119" y="84"/>
                    <a:pt x="114" y="88"/>
                  </a:cubicBezTo>
                  <a:cubicBezTo>
                    <a:pt x="110" y="91"/>
                    <a:pt x="96" y="98"/>
                    <a:pt x="96" y="75"/>
                  </a:cubicBezTo>
                  <a:cubicBezTo>
                    <a:pt x="96" y="53"/>
                    <a:pt x="110" y="59"/>
                    <a:pt x="114" y="62"/>
                  </a:cubicBezTo>
                  <a:cubicBezTo>
                    <a:pt x="119" y="66"/>
                    <a:pt x="123" y="60"/>
                    <a:pt x="123" y="56"/>
                  </a:cubicBezTo>
                  <a:cubicBezTo>
                    <a:pt x="123" y="49"/>
                    <a:pt x="122" y="36"/>
                    <a:pt x="116" y="20"/>
                  </a:cubicBezTo>
                  <a:cubicBezTo>
                    <a:pt x="101" y="27"/>
                    <a:pt x="87" y="27"/>
                    <a:pt x="81" y="27"/>
                  </a:cubicBezTo>
                  <a:cubicBezTo>
                    <a:pt x="76" y="27"/>
                    <a:pt x="70" y="24"/>
                    <a:pt x="74" y="18"/>
                  </a:cubicBezTo>
                  <a:cubicBezTo>
                    <a:pt x="77" y="14"/>
                    <a:pt x="84" y="0"/>
                    <a:pt x="61" y="0"/>
                  </a:cubicBezTo>
                  <a:cubicBezTo>
                    <a:pt x="39" y="0"/>
                    <a:pt x="45" y="14"/>
                    <a:pt x="48" y="18"/>
                  </a:cubicBezTo>
                  <a:cubicBezTo>
                    <a:pt x="53" y="24"/>
                    <a:pt x="46" y="27"/>
                    <a:pt x="42" y="27"/>
                  </a:cubicBezTo>
                  <a:cubicBezTo>
                    <a:pt x="35" y="27"/>
                    <a:pt x="22" y="27"/>
                    <a:pt x="6" y="20"/>
                  </a:cubicBezTo>
                  <a:cubicBezTo>
                    <a:pt x="0" y="36"/>
                    <a:pt x="0" y="49"/>
                    <a:pt x="0" y="56"/>
                  </a:cubicBezTo>
                  <a:cubicBezTo>
                    <a:pt x="0" y="60"/>
                    <a:pt x="3" y="66"/>
                    <a:pt x="9" y="62"/>
                  </a:cubicBezTo>
                  <a:cubicBezTo>
                    <a:pt x="12" y="59"/>
                    <a:pt x="27" y="53"/>
                    <a:pt x="27" y="75"/>
                  </a:cubicBezTo>
                  <a:cubicBezTo>
                    <a:pt x="27" y="98"/>
                    <a:pt x="12" y="91"/>
                    <a:pt x="9" y="88"/>
                  </a:cubicBezTo>
                  <a:cubicBezTo>
                    <a:pt x="3" y="84"/>
                    <a:pt x="0" y="90"/>
                    <a:pt x="0" y="95"/>
                  </a:cubicBezTo>
                  <a:cubicBezTo>
                    <a:pt x="0" y="101"/>
                    <a:pt x="0" y="115"/>
                    <a:pt x="6" y="130"/>
                  </a:cubicBezTo>
                  <a:cubicBezTo>
                    <a:pt x="22" y="124"/>
                    <a:pt x="35" y="123"/>
                    <a:pt x="42" y="123"/>
                  </a:cubicBezTo>
                  <a:cubicBezTo>
                    <a:pt x="46" y="123"/>
                    <a:pt x="53" y="127"/>
                    <a:pt x="48" y="132"/>
                  </a:cubicBezTo>
                  <a:cubicBezTo>
                    <a:pt x="45" y="136"/>
                    <a:pt x="39" y="150"/>
                    <a:pt x="61" y="150"/>
                  </a:cubicBezTo>
                  <a:cubicBezTo>
                    <a:pt x="84" y="150"/>
                    <a:pt x="77" y="136"/>
                    <a:pt x="74" y="132"/>
                  </a:cubicBezTo>
                  <a:cubicBezTo>
                    <a:pt x="70" y="127"/>
                    <a:pt x="76" y="123"/>
                    <a:pt x="81" y="123"/>
                  </a:cubicBezTo>
                  <a:cubicBezTo>
                    <a:pt x="87" y="123"/>
                    <a:pt x="101" y="124"/>
                    <a:pt x="116" y="130"/>
                  </a:cubicBezTo>
                  <a:close/>
                </a:path>
              </a:pathLst>
            </a:custGeom>
            <a:solidFill>
              <a:schemeClr val="accent1"/>
            </a:solidFill>
            <a:ln>
              <a:noFill/>
            </a:ln>
            <a:effectLst>
              <a:outerShdw blurRad="50800" dist="38100" dir="13500000" algn="br" rotWithShape="0">
                <a:prstClr val="black">
                  <a:alpha val="40000"/>
                </a:prstClr>
              </a:outerShdw>
            </a:effectLst>
            <a:sp3d extrusionH="127000">
              <a:bevelT w="381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6600">
                  <a:solidFill>
                    <a:schemeClr val="bg1"/>
                  </a:solidFill>
                  <a:effectLst>
                    <a:innerShdw blurRad="63500" dist="50800" dir="16200000">
                      <a:prstClr val="black">
                        <a:alpha val="50000"/>
                      </a:prstClr>
                    </a:innerShdw>
                  </a:effectLst>
                  <a:latin typeface="Franklin Gothic Demi Cond" panose="020B0706030402020204" pitchFamily="34" charset="0"/>
                </a:rPr>
                <a:t>L</a:t>
              </a:r>
            </a:p>
          </p:txBody>
        </p:sp>
        <p:sp>
          <p:nvSpPr>
            <p:cNvPr id="34" name="Freeform 33"/>
            <p:cNvSpPr>
              <a:spLocks/>
            </p:cNvSpPr>
            <p:nvPr/>
          </p:nvSpPr>
          <p:spPr bwMode="auto">
            <a:xfrm>
              <a:off x="2083" y="1593"/>
              <a:ext cx="294" cy="355"/>
            </a:xfrm>
            <a:custGeom>
              <a:avLst/>
              <a:gdLst>
                <a:gd name="T0" fmla="*/ 117 w 124"/>
                <a:gd name="T1" fmla="*/ 129 h 150"/>
                <a:gd name="T2" fmla="*/ 124 w 124"/>
                <a:gd name="T3" fmla="*/ 94 h 150"/>
                <a:gd name="T4" fmla="*/ 115 w 124"/>
                <a:gd name="T5" fmla="*/ 88 h 150"/>
                <a:gd name="T6" fmla="*/ 97 w 124"/>
                <a:gd name="T7" fmla="*/ 75 h 150"/>
                <a:gd name="T8" fmla="*/ 115 w 124"/>
                <a:gd name="T9" fmla="*/ 62 h 150"/>
                <a:gd name="T10" fmla="*/ 124 w 124"/>
                <a:gd name="T11" fmla="*/ 55 h 150"/>
                <a:gd name="T12" fmla="*/ 117 w 124"/>
                <a:gd name="T13" fmla="*/ 20 h 150"/>
                <a:gd name="T14" fmla="*/ 82 w 124"/>
                <a:gd name="T15" fmla="*/ 27 h 150"/>
                <a:gd name="T16" fmla="*/ 75 w 124"/>
                <a:gd name="T17" fmla="*/ 18 h 150"/>
                <a:gd name="T18" fmla="*/ 62 w 124"/>
                <a:gd name="T19" fmla="*/ 0 h 150"/>
                <a:gd name="T20" fmla="*/ 49 w 124"/>
                <a:gd name="T21" fmla="*/ 18 h 150"/>
                <a:gd name="T22" fmla="*/ 42 w 124"/>
                <a:gd name="T23" fmla="*/ 27 h 150"/>
                <a:gd name="T24" fmla="*/ 7 w 124"/>
                <a:gd name="T25" fmla="*/ 20 h 150"/>
                <a:gd name="T26" fmla="*/ 0 w 124"/>
                <a:gd name="T27" fmla="*/ 55 h 150"/>
                <a:gd name="T28" fmla="*/ 9 w 124"/>
                <a:gd name="T29" fmla="*/ 62 h 150"/>
                <a:gd name="T30" fmla="*/ 27 w 124"/>
                <a:gd name="T31" fmla="*/ 75 h 150"/>
                <a:gd name="T32" fmla="*/ 9 w 124"/>
                <a:gd name="T33" fmla="*/ 88 h 150"/>
                <a:gd name="T34" fmla="*/ 0 w 124"/>
                <a:gd name="T35" fmla="*/ 94 h 150"/>
                <a:gd name="T36" fmla="*/ 7 w 124"/>
                <a:gd name="T37" fmla="*/ 129 h 150"/>
                <a:gd name="T38" fmla="*/ 42 w 124"/>
                <a:gd name="T39" fmla="*/ 123 h 150"/>
                <a:gd name="T40" fmla="*/ 49 w 124"/>
                <a:gd name="T41" fmla="*/ 132 h 150"/>
                <a:gd name="T42" fmla="*/ 62 w 124"/>
                <a:gd name="T43" fmla="*/ 150 h 150"/>
                <a:gd name="T44" fmla="*/ 75 w 124"/>
                <a:gd name="T45" fmla="*/ 132 h 150"/>
                <a:gd name="T46" fmla="*/ 82 w 124"/>
                <a:gd name="T47" fmla="*/ 123 h 150"/>
                <a:gd name="T48" fmla="*/ 117 w 124"/>
                <a:gd name="T49" fmla="*/ 1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50">
                  <a:moveTo>
                    <a:pt x="117" y="129"/>
                  </a:moveTo>
                  <a:cubicBezTo>
                    <a:pt x="123" y="114"/>
                    <a:pt x="124" y="101"/>
                    <a:pt x="124" y="94"/>
                  </a:cubicBezTo>
                  <a:cubicBezTo>
                    <a:pt x="124" y="89"/>
                    <a:pt x="120" y="83"/>
                    <a:pt x="115" y="88"/>
                  </a:cubicBezTo>
                  <a:cubicBezTo>
                    <a:pt x="111" y="91"/>
                    <a:pt x="97" y="97"/>
                    <a:pt x="97" y="75"/>
                  </a:cubicBezTo>
                  <a:cubicBezTo>
                    <a:pt x="97" y="52"/>
                    <a:pt x="111" y="59"/>
                    <a:pt x="115" y="62"/>
                  </a:cubicBezTo>
                  <a:cubicBezTo>
                    <a:pt x="120" y="66"/>
                    <a:pt x="124" y="60"/>
                    <a:pt x="124" y="55"/>
                  </a:cubicBezTo>
                  <a:cubicBezTo>
                    <a:pt x="124" y="49"/>
                    <a:pt x="123" y="35"/>
                    <a:pt x="117" y="20"/>
                  </a:cubicBezTo>
                  <a:cubicBezTo>
                    <a:pt x="102" y="26"/>
                    <a:pt x="88" y="27"/>
                    <a:pt x="82" y="27"/>
                  </a:cubicBezTo>
                  <a:cubicBezTo>
                    <a:pt x="77" y="27"/>
                    <a:pt x="71" y="23"/>
                    <a:pt x="75" y="18"/>
                  </a:cubicBezTo>
                  <a:cubicBezTo>
                    <a:pt x="78" y="14"/>
                    <a:pt x="84" y="0"/>
                    <a:pt x="62" y="0"/>
                  </a:cubicBezTo>
                  <a:cubicBezTo>
                    <a:pt x="40" y="0"/>
                    <a:pt x="46" y="14"/>
                    <a:pt x="49" y="18"/>
                  </a:cubicBezTo>
                  <a:cubicBezTo>
                    <a:pt x="53" y="23"/>
                    <a:pt x="47" y="27"/>
                    <a:pt x="42" y="27"/>
                  </a:cubicBezTo>
                  <a:cubicBezTo>
                    <a:pt x="36" y="27"/>
                    <a:pt x="22" y="26"/>
                    <a:pt x="7" y="20"/>
                  </a:cubicBezTo>
                  <a:cubicBezTo>
                    <a:pt x="1" y="35"/>
                    <a:pt x="0" y="49"/>
                    <a:pt x="0" y="55"/>
                  </a:cubicBezTo>
                  <a:cubicBezTo>
                    <a:pt x="0" y="60"/>
                    <a:pt x="4" y="66"/>
                    <a:pt x="9" y="62"/>
                  </a:cubicBezTo>
                  <a:cubicBezTo>
                    <a:pt x="13" y="59"/>
                    <a:pt x="27" y="52"/>
                    <a:pt x="27" y="75"/>
                  </a:cubicBezTo>
                  <a:cubicBezTo>
                    <a:pt x="27" y="97"/>
                    <a:pt x="13" y="91"/>
                    <a:pt x="9" y="88"/>
                  </a:cubicBezTo>
                  <a:cubicBezTo>
                    <a:pt x="4" y="83"/>
                    <a:pt x="0" y="89"/>
                    <a:pt x="0" y="94"/>
                  </a:cubicBezTo>
                  <a:cubicBezTo>
                    <a:pt x="0" y="101"/>
                    <a:pt x="1" y="114"/>
                    <a:pt x="7" y="129"/>
                  </a:cubicBezTo>
                  <a:cubicBezTo>
                    <a:pt x="22" y="123"/>
                    <a:pt x="36" y="123"/>
                    <a:pt x="42" y="123"/>
                  </a:cubicBezTo>
                  <a:cubicBezTo>
                    <a:pt x="47" y="123"/>
                    <a:pt x="53" y="126"/>
                    <a:pt x="49" y="132"/>
                  </a:cubicBezTo>
                  <a:cubicBezTo>
                    <a:pt x="46" y="135"/>
                    <a:pt x="40" y="150"/>
                    <a:pt x="62" y="150"/>
                  </a:cubicBezTo>
                  <a:cubicBezTo>
                    <a:pt x="84" y="150"/>
                    <a:pt x="78" y="135"/>
                    <a:pt x="75" y="132"/>
                  </a:cubicBezTo>
                  <a:cubicBezTo>
                    <a:pt x="71" y="126"/>
                    <a:pt x="77" y="123"/>
                    <a:pt x="82" y="123"/>
                  </a:cubicBezTo>
                  <a:cubicBezTo>
                    <a:pt x="88" y="123"/>
                    <a:pt x="102" y="123"/>
                    <a:pt x="117" y="129"/>
                  </a:cubicBezTo>
                  <a:close/>
                </a:path>
              </a:pathLst>
            </a:custGeom>
            <a:solidFill>
              <a:schemeClr val="bg1">
                <a:lumMod val="85000"/>
              </a:schemeClr>
            </a:solidFill>
            <a:ln>
              <a:noFill/>
            </a:ln>
            <a:effectLst>
              <a:outerShdw blurRad="50800" dist="38100" dir="13500000" algn="br" rotWithShape="0">
                <a:prstClr val="black">
                  <a:alpha val="40000"/>
                </a:prstClr>
              </a:outerShdw>
            </a:effectLst>
            <a:sp3d extrusionH="127000">
              <a:bevelT w="381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72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L</a:t>
              </a:r>
            </a:p>
          </p:txBody>
        </p:sp>
        <p:sp>
          <p:nvSpPr>
            <p:cNvPr id="35" name="Freeform 36"/>
            <p:cNvSpPr>
              <a:spLocks/>
            </p:cNvSpPr>
            <p:nvPr/>
          </p:nvSpPr>
          <p:spPr bwMode="auto">
            <a:xfrm>
              <a:off x="2313" y="1624"/>
              <a:ext cx="353" cy="291"/>
            </a:xfrm>
            <a:custGeom>
              <a:avLst/>
              <a:gdLst>
                <a:gd name="T0" fmla="*/ 129 w 149"/>
                <a:gd name="T1" fmla="*/ 7 h 123"/>
                <a:gd name="T2" fmla="*/ 94 w 149"/>
                <a:gd name="T3" fmla="*/ 0 h 123"/>
                <a:gd name="T4" fmla="*/ 87 w 149"/>
                <a:gd name="T5" fmla="*/ 9 h 123"/>
                <a:gd name="T6" fmla="*/ 74 w 149"/>
                <a:gd name="T7" fmla="*/ 27 h 123"/>
                <a:gd name="T8" fmla="*/ 61 w 149"/>
                <a:gd name="T9" fmla="*/ 9 h 123"/>
                <a:gd name="T10" fmla="*/ 55 w 149"/>
                <a:gd name="T11" fmla="*/ 0 h 123"/>
                <a:gd name="T12" fmla="*/ 20 w 149"/>
                <a:gd name="T13" fmla="*/ 7 h 123"/>
                <a:gd name="T14" fmla="*/ 27 w 149"/>
                <a:gd name="T15" fmla="*/ 42 h 123"/>
                <a:gd name="T16" fmla="*/ 18 w 149"/>
                <a:gd name="T17" fmla="*/ 49 h 123"/>
                <a:gd name="T18" fmla="*/ 0 w 149"/>
                <a:gd name="T19" fmla="*/ 62 h 123"/>
                <a:gd name="T20" fmla="*/ 18 w 149"/>
                <a:gd name="T21" fmla="*/ 75 h 123"/>
                <a:gd name="T22" fmla="*/ 27 w 149"/>
                <a:gd name="T23" fmla="*/ 81 h 123"/>
                <a:gd name="T24" fmla="*/ 20 w 149"/>
                <a:gd name="T25" fmla="*/ 116 h 123"/>
                <a:gd name="T26" fmla="*/ 55 w 149"/>
                <a:gd name="T27" fmla="*/ 123 h 123"/>
                <a:gd name="T28" fmla="*/ 61 w 149"/>
                <a:gd name="T29" fmla="*/ 114 h 123"/>
                <a:gd name="T30" fmla="*/ 74 w 149"/>
                <a:gd name="T31" fmla="*/ 96 h 123"/>
                <a:gd name="T32" fmla="*/ 87 w 149"/>
                <a:gd name="T33" fmla="*/ 114 h 123"/>
                <a:gd name="T34" fmla="*/ 94 w 149"/>
                <a:gd name="T35" fmla="*/ 123 h 123"/>
                <a:gd name="T36" fmla="*/ 129 w 149"/>
                <a:gd name="T37" fmla="*/ 116 h 123"/>
                <a:gd name="T38" fmla="*/ 122 w 149"/>
                <a:gd name="T39" fmla="*/ 81 h 123"/>
                <a:gd name="T40" fmla="*/ 131 w 149"/>
                <a:gd name="T41" fmla="*/ 75 h 123"/>
                <a:gd name="T42" fmla="*/ 149 w 149"/>
                <a:gd name="T43" fmla="*/ 62 h 123"/>
                <a:gd name="T44" fmla="*/ 131 w 149"/>
                <a:gd name="T45" fmla="*/ 49 h 123"/>
                <a:gd name="T46" fmla="*/ 122 w 149"/>
                <a:gd name="T47" fmla="*/ 42 h 123"/>
                <a:gd name="T48" fmla="*/ 129 w 149"/>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3">
                  <a:moveTo>
                    <a:pt x="129" y="7"/>
                  </a:moveTo>
                  <a:cubicBezTo>
                    <a:pt x="114" y="1"/>
                    <a:pt x="101" y="0"/>
                    <a:pt x="94" y="0"/>
                  </a:cubicBezTo>
                  <a:cubicBezTo>
                    <a:pt x="89" y="0"/>
                    <a:pt x="83" y="4"/>
                    <a:pt x="87" y="9"/>
                  </a:cubicBezTo>
                  <a:cubicBezTo>
                    <a:pt x="91" y="13"/>
                    <a:pt x="97" y="27"/>
                    <a:pt x="74" y="27"/>
                  </a:cubicBezTo>
                  <a:cubicBezTo>
                    <a:pt x="52" y="27"/>
                    <a:pt x="58" y="13"/>
                    <a:pt x="61" y="9"/>
                  </a:cubicBezTo>
                  <a:cubicBezTo>
                    <a:pt x="66" y="4"/>
                    <a:pt x="60" y="0"/>
                    <a:pt x="55" y="0"/>
                  </a:cubicBezTo>
                  <a:cubicBezTo>
                    <a:pt x="48" y="0"/>
                    <a:pt x="35" y="1"/>
                    <a:pt x="20" y="7"/>
                  </a:cubicBezTo>
                  <a:cubicBezTo>
                    <a:pt x="26" y="22"/>
                    <a:pt x="27" y="36"/>
                    <a:pt x="27" y="42"/>
                  </a:cubicBezTo>
                  <a:cubicBezTo>
                    <a:pt x="27" y="47"/>
                    <a:pt x="23" y="53"/>
                    <a:pt x="18" y="49"/>
                  </a:cubicBezTo>
                  <a:cubicBezTo>
                    <a:pt x="14" y="46"/>
                    <a:pt x="0" y="39"/>
                    <a:pt x="0" y="62"/>
                  </a:cubicBezTo>
                  <a:cubicBezTo>
                    <a:pt x="0" y="84"/>
                    <a:pt x="14" y="78"/>
                    <a:pt x="18" y="75"/>
                  </a:cubicBezTo>
                  <a:cubicBezTo>
                    <a:pt x="23" y="70"/>
                    <a:pt x="27" y="76"/>
                    <a:pt x="27" y="81"/>
                  </a:cubicBezTo>
                  <a:cubicBezTo>
                    <a:pt x="27" y="88"/>
                    <a:pt x="26" y="101"/>
                    <a:pt x="20" y="116"/>
                  </a:cubicBezTo>
                  <a:cubicBezTo>
                    <a:pt x="35" y="123"/>
                    <a:pt x="48" y="123"/>
                    <a:pt x="55" y="123"/>
                  </a:cubicBezTo>
                  <a:cubicBezTo>
                    <a:pt x="60" y="123"/>
                    <a:pt x="66" y="120"/>
                    <a:pt x="61" y="114"/>
                  </a:cubicBezTo>
                  <a:cubicBezTo>
                    <a:pt x="58" y="111"/>
                    <a:pt x="52" y="96"/>
                    <a:pt x="74" y="96"/>
                  </a:cubicBezTo>
                  <a:cubicBezTo>
                    <a:pt x="97" y="96"/>
                    <a:pt x="91" y="111"/>
                    <a:pt x="87" y="114"/>
                  </a:cubicBezTo>
                  <a:cubicBezTo>
                    <a:pt x="83" y="120"/>
                    <a:pt x="89" y="123"/>
                    <a:pt x="94" y="123"/>
                  </a:cubicBezTo>
                  <a:cubicBezTo>
                    <a:pt x="101" y="123"/>
                    <a:pt x="114" y="123"/>
                    <a:pt x="129" y="116"/>
                  </a:cubicBezTo>
                  <a:cubicBezTo>
                    <a:pt x="123" y="101"/>
                    <a:pt x="122" y="88"/>
                    <a:pt x="122" y="81"/>
                  </a:cubicBezTo>
                  <a:cubicBezTo>
                    <a:pt x="122" y="76"/>
                    <a:pt x="126" y="70"/>
                    <a:pt x="131" y="75"/>
                  </a:cubicBezTo>
                  <a:cubicBezTo>
                    <a:pt x="135" y="78"/>
                    <a:pt x="149" y="84"/>
                    <a:pt x="149" y="62"/>
                  </a:cubicBezTo>
                  <a:cubicBezTo>
                    <a:pt x="149" y="39"/>
                    <a:pt x="135" y="46"/>
                    <a:pt x="131" y="49"/>
                  </a:cubicBezTo>
                  <a:cubicBezTo>
                    <a:pt x="126" y="53"/>
                    <a:pt x="122" y="47"/>
                    <a:pt x="122" y="42"/>
                  </a:cubicBezTo>
                  <a:cubicBezTo>
                    <a:pt x="122" y="36"/>
                    <a:pt x="123" y="22"/>
                    <a:pt x="129" y="7"/>
                  </a:cubicBezTo>
                  <a:close/>
                </a:path>
              </a:pathLst>
            </a:custGeom>
            <a:solidFill>
              <a:schemeClr val="bg1">
                <a:lumMod val="85000"/>
              </a:schemeClr>
            </a:solidFill>
            <a:ln>
              <a:noFill/>
            </a:ln>
            <a:effectLst>
              <a:outerShdw blurRad="50800" dist="38100" dir="13500000" algn="br" rotWithShape="0">
                <a:prstClr val="black">
                  <a:alpha val="40000"/>
                </a:prstClr>
              </a:outerShdw>
            </a:effectLst>
            <a:sp3d extrusionH="127000">
              <a:bevelT w="381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66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E</a:t>
              </a:r>
            </a:p>
          </p:txBody>
        </p:sp>
        <p:sp>
          <p:nvSpPr>
            <p:cNvPr id="36" name="Freeform 41"/>
            <p:cNvSpPr>
              <a:spLocks/>
            </p:cNvSpPr>
            <p:nvPr/>
          </p:nvSpPr>
          <p:spPr bwMode="auto">
            <a:xfrm>
              <a:off x="2604" y="1593"/>
              <a:ext cx="291" cy="355"/>
            </a:xfrm>
            <a:custGeom>
              <a:avLst/>
              <a:gdLst>
                <a:gd name="T0" fmla="*/ 116 w 123"/>
                <a:gd name="T1" fmla="*/ 129 h 150"/>
                <a:gd name="T2" fmla="*/ 123 w 123"/>
                <a:gd name="T3" fmla="*/ 94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6 w 123"/>
                <a:gd name="T25" fmla="*/ 20 h 150"/>
                <a:gd name="T26" fmla="*/ 0 w 123"/>
                <a:gd name="T27" fmla="*/ 55 h 150"/>
                <a:gd name="T28" fmla="*/ 8 w 123"/>
                <a:gd name="T29" fmla="*/ 62 h 150"/>
                <a:gd name="T30" fmla="*/ 26 w 123"/>
                <a:gd name="T31" fmla="*/ 75 h 150"/>
                <a:gd name="T32" fmla="*/ 8 w 123"/>
                <a:gd name="T33" fmla="*/ 88 h 150"/>
                <a:gd name="T34" fmla="*/ 0 w 123"/>
                <a:gd name="T35" fmla="*/ 94 h 150"/>
                <a:gd name="T36" fmla="*/ 6 w 123"/>
                <a:gd name="T37" fmla="*/ 129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29"/>
                  </a:moveTo>
                  <a:cubicBezTo>
                    <a:pt x="122" y="114"/>
                    <a:pt x="123" y="101"/>
                    <a:pt x="123" y="94"/>
                  </a:cubicBezTo>
                  <a:cubicBezTo>
                    <a:pt x="123" y="89"/>
                    <a:pt x="119" y="83"/>
                    <a:pt x="114" y="88"/>
                  </a:cubicBezTo>
                  <a:cubicBezTo>
                    <a:pt x="110" y="91"/>
                    <a:pt x="96" y="97"/>
                    <a:pt x="96" y="75"/>
                  </a:cubicBezTo>
                  <a:cubicBezTo>
                    <a:pt x="96" y="52"/>
                    <a:pt x="110" y="59"/>
                    <a:pt x="114" y="62"/>
                  </a:cubicBezTo>
                  <a:cubicBezTo>
                    <a:pt x="119" y="66"/>
                    <a:pt x="123" y="60"/>
                    <a:pt x="123" y="55"/>
                  </a:cubicBezTo>
                  <a:cubicBezTo>
                    <a:pt x="123" y="49"/>
                    <a:pt x="122" y="35"/>
                    <a:pt x="116" y="20"/>
                  </a:cubicBezTo>
                  <a:cubicBezTo>
                    <a:pt x="101" y="26"/>
                    <a:pt x="87" y="27"/>
                    <a:pt x="81" y="27"/>
                  </a:cubicBezTo>
                  <a:cubicBezTo>
                    <a:pt x="76" y="27"/>
                    <a:pt x="70" y="23"/>
                    <a:pt x="74" y="18"/>
                  </a:cubicBezTo>
                  <a:cubicBezTo>
                    <a:pt x="77" y="14"/>
                    <a:pt x="84" y="0"/>
                    <a:pt x="61" y="0"/>
                  </a:cubicBezTo>
                  <a:cubicBezTo>
                    <a:pt x="39" y="0"/>
                    <a:pt x="45" y="14"/>
                    <a:pt x="48" y="18"/>
                  </a:cubicBezTo>
                  <a:cubicBezTo>
                    <a:pt x="52" y="23"/>
                    <a:pt x="46" y="27"/>
                    <a:pt x="42" y="27"/>
                  </a:cubicBezTo>
                  <a:cubicBezTo>
                    <a:pt x="35" y="27"/>
                    <a:pt x="22" y="26"/>
                    <a:pt x="6" y="20"/>
                  </a:cubicBezTo>
                  <a:cubicBezTo>
                    <a:pt x="0" y="35"/>
                    <a:pt x="0" y="49"/>
                    <a:pt x="0" y="55"/>
                  </a:cubicBezTo>
                  <a:cubicBezTo>
                    <a:pt x="0" y="60"/>
                    <a:pt x="3" y="66"/>
                    <a:pt x="8" y="62"/>
                  </a:cubicBezTo>
                  <a:cubicBezTo>
                    <a:pt x="12" y="59"/>
                    <a:pt x="26" y="52"/>
                    <a:pt x="26" y="75"/>
                  </a:cubicBezTo>
                  <a:cubicBezTo>
                    <a:pt x="26" y="97"/>
                    <a:pt x="12" y="91"/>
                    <a:pt x="8" y="88"/>
                  </a:cubicBezTo>
                  <a:cubicBezTo>
                    <a:pt x="3" y="83"/>
                    <a:pt x="0" y="89"/>
                    <a:pt x="0" y="94"/>
                  </a:cubicBezTo>
                  <a:cubicBezTo>
                    <a:pt x="0" y="101"/>
                    <a:pt x="0" y="114"/>
                    <a:pt x="6" y="129"/>
                  </a:cubicBezTo>
                  <a:cubicBezTo>
                    <a:pt x="22" y="123"/>
                    <a:pt x="35" y="123"/>
                    <a:pt x="42" y="123"/>
                  </a:cubicBezTo>
                  <a:cubicBezTo>
                    <a:pt x="46" y="123"/>
                    <a:pt x="52" y="126"/>
                    <a:pt x="48" y="132"/>
                  </a:cubicBezTo>
                  <a:cubicBezTo>
                    <a:pt x="45" y="135"/>
                    <a:pt x="39" y="150"/>
                    <a:pt x="61" y="150"/>
                  </a:cubicBezTo>
                  <a:cubicBezTo>
                    <a:pt x="84" y="150"/>
                    <a:pt x="77" y="135"/>
                    <a:pt x="74" y="132"/>
                  </a:cubicBezTo>
                  <a:cubicBezTo>
                    <a:pt x="70" y="126"/>
                    <a:pt x="76" y="123"/>
                    <a:pt x="81" y="123"/>
                  </a:cubicBezTo>
                  <a:cubicBezTo>
                    <a:pt x="87" y="123"/>
                    <a:pt x="101" y="123"/>
                    <a:pt x="116" y="129"/>
                  </a:cubicBezTo>
                  <a:close/>
                </a:path>
              </a:pathLst>
            </a:custGeom>
            <a:solidFill>
              <a:schemeClr val="accent1"/>
            </a:solidFill>
            <a:ln>
              <a:noFill/>
            </a:ln>
            <a:effectLst>
              <a:outerShdw blurRad="50800" dist="38100" dir="13500000" algn="br" rotWithShape="0">
                <a:prstClr val="black">
                  <a:alpha val="40000"/>
                </a:prstClr>
              </a:outerShdw>
            </a:effectLst>
            <a:sp3d extrusionH="127000">
              <a:bevelT w="381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6600">
                  <a:solidFill>
                    <a:schemeClr val="bg1"/>
                  </a:solidFill>
                  <a:effectLst>
                    <a:innerShdw blurRad="63500" dist="50800" dir="16200000">
                      <a:prstClr val="black">
                        <a:alpha val="50000"/>
                      </a:prstClr>
                    </a:innerShdw>
                  </a:effectLst>
                  <a:latin typeface="Franklin Gothic Demi Cond" panose="020B0706030402020204" pitchFamily="34" charset="0"/>
                </a:rPr>
                <a:t>A</a:t>
              </a:r>
            </a:p>
          </p:txBody>
        </p:sp>
        <p:sp>
          <p:nvSpPr>
            <p:cNvPr id="37" name="Freeform 43"/>
            <p:cNvSpPr>
              <a:spLocks/>
            </p:cNvSpPr>
            <p:nvPr/>
          </p:nvSpPr>
          <p:spPr bwMode="auto">
            <a:xfrm>
              <a:off x="2571" y="1363"/>
              <a:ext cx="355" cy="294"/>
            </a:xfrm>
            <a:custGeom>
              <a:avLst/>
              <a:gdLst>
                <a:gd name="T0" fmla="*/ 130 w 150"/>
                <a:gd name="T1" fmla="*/ 7 h 124"/>
                <a:gd name="T2" fmla="*/ 95 w 150"/>
                <a:gd name="T3" fmla="*/ 0 h 124"/>
                <a:gd name="T4" fmla="*/ 88 w 150"/>
                <a:gd name="T5" fmla="*/ 9 h 124"/>
                <a:gd name="T6" fmla="*/ 75 w 150"/>
                <a:gd name="T7" fmla="*/ 27 h 124"/>
                <a:gd name="T8" fmla="*/ 62 w 150"/>
                <a:gd name="T9" fmla="*/ 9 h 124"/>
                <a:gd name="T10" fmla="*/ 56 w 150"/>
                <a:gd name="T11" fmla="*/ 0 h 124"/>
                <a:gd name="T12" fmla="*/ 20 w 150"/>
                <a:gd name="T13" fmla="*/ 7 h 124"/>
                <a:gd name="T14" fmla="*/ 27 w 150"/>
                <a:gd name="T15" fmla="*/ 42 h 124"/>
                <a:gd name="T16" fmla="*/ 18 w 150"/>
                <a:gd name="T17" fmla="*/ 49 h 124"/>
                <a:gd name="T18" fmla="*/ 0 w 150"/>
                <a:gd name="T19" fmla="*/ 62 h 124"/>
                <a:gd name="T20" fmla="*/ 18 w 150"/>
                <a:gd name="T21" fmla="*/ 75 h 124"/>
                <a:gd name="T22" fmla="*/ 27 w 150"/>
                <a:gd name="T23" fmla="*/ 82 h 124"/>
                <a:gd name="T24" fmla="*/ 20 w 150"/>
                <a:gd name="T25" fmla="*/ 117 h 124"/>
                <a:gd name="T26" fmla="*/ 56 w 150"/>
                <a:gd name="T27" fmla="*/ 124 h 124"/>
                <a:gd name="T28" fmla="*/ 62 w 150"/>
                <a:gd name="T29" fmla="*/ 115 h 124"/>
                <a:gd name="T30" fmla="*/ 75 w 150"/>
                <a:gd name="T31" fmla="*/ 97 h 124"/>
                <a:gd name="T32" fmla="*/ 88 w 150"/>
                <a:gd name="T33" fmla="*/ 115 h 124"/>
                <a:gd name="T34" fmla="*/ 95 w 150"/>
                <a:gd name="T35" fmla="*/ 124 h 124"/>
                <a:gd name="T36" fmla="*/ 130 w 150"/>
                <a:gd name="T37" fmla="*/ 117 h 124"/>
                <a:gd name="T38" fmla="*/ 123 w 150"/>
                <a:gd name="T39" fmla="*/ 82 h 124"/>
                <a:gd name="T40" fmla="*/ 132 w 150"/>
                <a:gd name="T41" fmla="*/ 75 h 124"/>
                <a:gd name="T42" fmla="*/ 150 w 150"/>
                <a:gd name="T43" fmla="*/ 62 h 124"/>
                <a:gd name="T44" fmla="*/ 132 w 150"/>
                <a:gd name="T45" fmla="*/ 49 h 124"/>
                <a:gd name="T46" fmla="*/ 123 w 150"/>
                <a:gd name="T47" fmla="*/ 42 h 124"/>
                <a:gd name="T48" fmla="*/ 130 w 150"/>
                <a:gd name="T4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4">
                  <a:moveTo>
                    <a:pt x="130" y="7"/>
                  </a:moveTo>
                  <a:cubicBezTo>
                    <a:pt x="115" y="1"/>
                    <a:pt x="101" y="0"/>
                    <a:pt x="95" y="0"/>
                  </a:cubicBezTo>
                  <a:cubicBezTo>
                    <a:pt x="90" y="0"/>
                    <a:pt x="84" y="4"/>
                    <a:pt x="88" y="9"/>
                  </a:cubicBezTo>
                  <a:cubicBezTo>
                    <a:pt x="91" y="13"/>
                    <a:pt x="98" y="27"/>
                    <a:pt x="75" y="27"/>
                  </a:cubicBezTo>
                  <a:cubicBezTo>
                    <a:pt x="53" y="27"/>
                    <a:pt x="59" y="13"/>
                    <a:pt x="62" y="9"/>
                  </a:cubicBezTo>
                  <a:cubicBezTo>
                    <a:pt x="66" y="4"/>
                    <a:pt x="60" y="0"/>
                    <a:pt x="56" y="0"/>
                  </a:cubicBezTo>
                  <a:cubicBezTo>
                    <a:pt x="49" y="0"/>
                    <a:pt x="36" y="1"/>
                    <a:pt x="20" y="7"/>
                  </a:cubicBezTo>
                  <a:cubicBezTo>
                    <a:pt x="27" y="22"/>
                    <a:pt x="27" y="36"/>
                    <a:pt x="27" y="42"/>
                  </a:cubicBezTo>
                  <a:cubicBezTo>
                    <a:pt x="27" y="47"/>
                    <a:pt x="24" y="53"/>
                    <a:pt x="18" y="49"/>
                  </a:cubicBezTo>
                  <a:cubicBezTo>
                    <a:pt x="14" y="46"/>
                    <a:pt x="0" y="40"/>
                    <a:pt x="0" y="62"/>
                  </a:cubicBezTo>
                  <a:cubicBezTo>
                    <a:pt x="0" y="84"/>
                    <a:pt x="14" y="78"/>
                    <a:pt x="18" y="75"/>
                  </a:cubicBezTo>
                  <a:cubicBezTo>
                    <a:pt x="24" y="71"/>
                    <a:pt x="27" y="77"/>
                    <a:pt x="27" y="82"/>
                  </a:cubicBezTo>
                  <a:cubicBezTo>
                    <a:pt x="27" y="88"/>
                    <a:pt x="27" y="102"/>
                    <a:pt x="20" y="117"/>
                  </a:cubicBezTo>
                  <a:cubicBezTo>
                    <a:pt x="36" y="123"/>
                    <a:pt x="49" y="124"/>
                    <a:pt x="56" y="124"/>
                  </a:cubicBezTo>
                  <a:cubicBezTo>
                    <a:pt x="60" y="124"/>
                    <a:pt x="66" y="120"/>
                    <a:pt x="62" y="115"/>
                  </a:cubicBezTo>
                  <a:cubicBezTo>
                    <a:pt x="59" y="111"/>
                    <a:pt x="53" y="97"/>
                    <a:pt x="75" y="97"/>
                  </a:cubicBezTo>
                  <a:cubicBezTo>
                    <a:pt x="98" y="97"/>
                    <a:pt x="91" y="111"/>
                    <a:pt x="88" y="115"/>
                  </a:cubicBezTo>
                  <a:cubicBezTo>
                    <a:pt x="84" y="120"/>
                    <a:pt x="90" y="124"/>
                    <a:pt x="95" y="124"/>
                  </a:cubicBezTo>
                  <a:cubicBezTo>
                    <a:pt x="101" y="124"/>
                    <a:pt x="115" y="123"/>
                    <a:pt x="130" y="117"/>
                  </a:cubicBezTo>
                  <a:cubicBezTo>
                    <a:pt x="124" y="102"/>
                    <a:pt x="123" y="88"/>
                    <a:pt x="123" y="82"/>
                  </a:cubicBezTo>
                  <a:cubicBezTo>
                    <a:pt x="123" y="77"/>
                    <a:pt x="127" y="71"/>
                    <a:pt x="132" y="75"/>
                  </a:cubicBezTo>
                  <a:cubicBezTo>
                    <a:pt x="136" y="78"/>
                    <a:pt x="150" y="84"/>
                    <a:pt x="150" y="62"/>
                  </a:cubicBezTo>
                  <a:cubicBezTo>
                    <a:pt x="150" y="40"/>
                    <a:pt x="136" y="46"/>
                    <a:pt x="132" y="49"/>
                  </a:cubicBezTo>
                  <a:cubicBezTo>
                    <a:pt x="127" y="53"/>
                    <a:pt x="123" y="47"/>
                    <a:pt x="123" y="42"/>
                  </a:cubicBezTo>
                  <a:cubicBezTo>
                    <a:pt x="123" y="36"/>
                    <a:pt x="124" y="22"/>
                    <a:pt x="130" y="7"/>
                  </a:cubicBezTo>
                  <a:close/>
                </a:path>
              </a:pathLst>
            </a:custGeom>
            <a:solidFill>
              <a:schemeClr val="accent1"/>
            </a:solidFill>
            <a:ln>
              <a:noFill/>
            </a:ln>
            <a:effectLst>
              <a:outerShdw blurRad="50800" dist="38100" dir="13500000" algn="br" rotWithShape="0">
                <a:prstClr val="black">
                  <a:alpha val="40000"/>
                </a:prstClr>
              </a:outerShdw>
            </a:effectLst>
            <a:sp3d extrusionH="127000">
              <a:bevelT w="381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6600">
                  <a:solidFill>
                    <a:schemeClr val="bg1"/>
                  </a:solidFill>
                  <a:effectLst>
                    <a:innerShdw blurRad="63500" dist="50800" dir="16200000">
                      <a:prstClr val="black">
                        <a:alpha val="50000"/>
                      </a:prstClr>
                    </a:innerShdw>
                  </a:effectLst>
                  <a:latin typeface="Franklin Gothic Demi Cond" panose="020B0706030402020204" pitchFamily="34" charset="0"/>
                </a:rPr>
                <a:t>E</a:t>
              </a:r>
            </a:p>
          </p:txBody>
        </p:sp>
        <p:sp>
          <p:nvSpPr>
            <p:cNvPr id="38" name="Freeform 48"/>
            <p:cNvSpPr>
              <a:spLocks/>
            </p:cNvSpPr>
            <p:nvPr/>
          </p:nvSpPr>
          <p:spPr bwMode="auto">
            <a:xfrm>
              <a:off x="2831" y="1624"/>
              <a:ext cx="353" cy="291"/>
            </a:xfrm>
            <a:custGeom>
              <a:avLst/>
              <a:gdLst>
                <a:gd name="T0" fmla="*/ 129 w 149"/>
                <a:gd name="T1" fmla="*/ 7 h 123"/>
                <a:gd name="T2" fmla="*/ 94 w 149"/>
                <a:gd name="T3" fmla="*/ 0 h 123"/>
                <a:gd name="T4" fmla="*/ 88 w 149"/>
                <a:gd name="T5" fmla="*/ 9 h 123"/>
                <a:gd name="T6" fmla="*/ 75 w 149"/>
                <a:gd name="T7" fmla="*/ 27 h 123"/>
                <a:gd name="T8" fmla="*/ 62 w 149"/>
                <a:gd name="T9" fmla="*/ 9 h 123"/>
                <a:gd name="T10" fmla="*/ 55 w 149"/>
                <a:gd name="T11" fmla="*/ 0 h 123"/>
                <a:gd name="T12" fmla="*/ 20 w 149"/>
                <a:gd name="T13" fmla="*/ 7 h 123"/>
                <a:gd name="T14" fmla="*/ 27 w 149"/>
                <a:gd name="T15" fmla="*/ 42 h 123"/>
                <a:gd name="T16" fmla="*/ 18 w 149"/>
                <a:gd name="T17" fmla="*/ 49 h 123"/>
                <a:gd name="T18" fmla="*/ 0 w 149"/>
                <a:gd name="T19" fmla="*/ 62 h 123"/>
                <a:gd name="T20" fmla="*/ 18 w 149"/>
                <a:gd name="T21" fmla="*/ 75 h 123"/>
                <a:gd name="T22" fmla="*/ 27 w 149"/>
                <a:gd name="T23" fmla="*/ 81 h 123"/>
                <a:gd name="T24" fmla="*/ 20 w 149"/>
                <a:gd name="T25" fmla="*/ 116 h 123"/>
                <a:gd name="T26" fmla="*/ 55 w 149"/>
                <a:gd name="T27" fmla="*/ 123 h 123"/>
                <a:gd name="T28" fmla="*/ 62 w 149"/>
                <a:gd name="T29" fmla="*/ 114 h 123"/>
                <a:gd name="T30" fmla="*/ 75 w 149"/>
                <a:gd name="T31" fmla="*/ 96 h 123"/>
                <a:gd name="T32" fmla="*/ 88 w 149"/>
                <a:gd name="T33" fmla="*/ 114 h 123"/>
                <a:gd name="T34" fmla="*/ 94 w 149"/>
                <a:gd name="T35" fmla="*/ 123 h 123"/>
                <a:gd name="T36" fmla="*/ 129 w 149"/>
                <a:gd name="T37" fmla="*/ 116 h 123"/>
                <a:gd name="T38" fmla="*/ 122 w 149"/>
                <a:gd name="T39" fmla="*/ 81 h 123"/>
                <a:gd name="T40" fmla="*/ 131 w 149"/>
                <a:gd name="T41" fmla="*/ 75 h 123"/>
                <a:gd name="T42" fmla="*/ 149 w 149"/>
                <a:gd name="T43" fmla="*/ 62 h 123"/>
                <a:gd name="T44" fmla="*/ 131 w 149"/>
                <a:gd name="T45" fmla="*/ 49 h 123"/>
                <a:gd name="T46" fmla="*/ 122 w 149"/>
                <a:gd name="T47" fmla="*/ 42 h 123"/>
                <a:gd name="T48" fmla="*/ 129 w 149"/>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3">
                  <a:moveTo>
                    <a:pt x="129" y="7"/>
                  </a:moveTo>
                  <a:cubicBezTo>
                    <a:pt x="114" y="1"/>
                    <a:pt x="101" y="0"/>
                    <a:pt x="94" y="0"/>
                  </a:cubicBezTo>
                  <a:cubicBezTo>
                    <a:pt x="89" y="0"/>
                    <a:pt x="83" y="4"/>
                    <a:pt x="88" y="9"/>
                  </a:cubicBezTo>
                  <a:cubicBezTo>
                    <a:pt x="91" y="13"/>
                    <a:pt x="97" y="27"/>
                    <a:pt x="75" y="27"/>
                  </a:cubicBezTo>
                  <a:cubicBezTo>
                    <a:pt x="52" y="27"/>
                    <a:pt x="59" y="13"/>
                    <a:pt x="62" y="9"/>
                  </a:cubicBezTo>
                  <a:cubicBezTo>
                    <a:pt x="66" y="4"/>
                    <a:pt x="60" y="0"/>
                    <a:pt x="55" y="0"/>
                  </a:cubicBezTo>
                  <a:cubicBezTo>
                    <a:pt x="48" y="0"/>
                    <a:pt x="35" y="1"/>
                    <a:pt x="20" y="7"/>
                  </a:cubicBezTo>
                  <a:cubicBezTo>
                    <a:pt x="26" y="22"/>
                    <a:pt x="27" y="36"/>
                    <a:pt x="27" y="42"/>
                  </a:cubicBezTo>
                  <a:cubicBezTo>
                    <a:pt x="27" y="47"/>
                    <a:pt x="23" y="53"/>
                    <a:pt x="18" y="49"/>
                  </a:cubicBezTo>
                  <a:cubicBezTo>
                    <a:pt x="14" y="46"/>
                    <a:pt x="0" y="39"/>
                    <a:pt x="0" y="62"/>
                  </a:cubicBezTo>
                  <a:cubicBezTo>
                    <a:pt x="0" y="84"/>
                    <a:pt x="14" y="78"/>
                    <a:pt x="18" y="75"/>
                  </a:cubicBezTo>
                  <a:cubicBezTo>
                    <a:pt x="23" y="70"/>
                    <a:pt x="27" y="76"/>
                    <a:pt x="27" y="81"/>
                  </a:cubicBezTo>
                  <a:cubicBezTo>
                    <a:pt x="27" y="88"/>
                    <a:pt x="26" y="101"/>
                    <a:pt x="20" y="116"/>
                  </a:cubicBezTo>
                  <a:cubicBezTo>
                    <a:pt x="35" y="123"/>
                    <a:pt x="48" y="123"/>
                    <a:pt x="55" y="123"/>
                  </a:cubicBezTo>
                  <a:cubicBezTo>
                    <a:pt x="60" y="123"/>
                    <a:pt x="66" y="120"/>
                    <a:pt x="62" y="114"/>
                  </a:cubicBezTo>
                  <a:cubicBezTo>
                    <a:pt x="59" y="111"/>
                    <a:pt x="52" y="96"/>
                    <a:pt x="75" y="96"/>
                  </a:cubicBezTo>
                  <a:cubicBezTo>
                    <a:pt x="97" y="96"/>
                    <a:pt x="91" y="111"/>
                    <a:pt x="88" y="114"/>
                  </a:cubicBezTo>
                  <a:cubicBezTo>
                    <a:pt x="83" y="120"/>
                    <a:pt x="89" y="123"/>
                    <a:pt x="94" y="123"/>
                  </a:cubicBezTo>
                  <a:cubicBezTo>
                    <a:pt x="101" y="123"/>
                    <a:pt x="114" y="123"/>
                    <a:pt x="129" y="116"/>
                  </a:cubicBezTo>
                  <a:cubicBezTo>
                    <a:pt x="123" y="101"/>
                    <a:pt x="122" y="88"/>
                    <a:pt x="122" y="81"/>
                  </a:cubicBezTo>
                  <a:cubicBezTo>
                    <a:pt x="122" y="76"/>
                    <a:pt x="126" y="70"/>
                    <a:pt x="131" y="75"/>
                  </a:cubicBezTo>
                  <a:cubicBezTo>
                    <a:pt x="135" y="78"/>
                    <a:pt x="149" y="84"/>
                    <a:pt x="149" y="62"/>
                  </a:cubicBezTo>
                  <a:cubicBezTo>
                    <a:pt x="149" y="39"/>
                    <a:pt x="135" y="46"/>
                    <a:pt x="131" y="49"/>
                  </a:cubicBezTo>
                  <a:cubicBezTo>
                    <a:pt x="126" y="53"/>
                    <a:pt x="122" y="47"/>
                    <a:pt x="122" y="42"/>
                  </a:cubicBezTo>
                  <a:cubicBezTo>
                    <a:pt x="122" y="36"/>
                    <a:pt x="123" y="22"/>
                    <a:pt x="129" y="7"/>
                  </a:cubicBezTo>
                  <a:close/>
                </a:path>
              </a:pathLst>
            </a:custGeom>
            <a:solidFill>
              <a:schemeClr val="bg1">
                <a:lumMod val="85000"/>
              </a:schemeClr>
            </a:solidFill>
            <a:ln>
              <a:noFill/>
            </a:ln>
            <a:effectLst>
              <a:outerShdw blurRad="50800" dist="38100" dir="13500000" algn="br" rotWithShape="0">
                <a:prstClr val="black">
                  <a:alpha val="40000"/>
                </a:prstClr>
              </a:outerShdw>
            </a:effectLst>
            <a:sp3d extrusionH="127000">
              <a:bevelT w="381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66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R</a:t>
              </a:r>
            </a:p>
          </p:txBody>
        </p:sp>
        <p:sp>
          <p:nvSpPr>
            <p:cNvPr id="39" name="Freeform 49"/>
            <p:cNvSpPr>
              <a:spLocks/>
            </p:cNvSpPr>
            <p:nvPr/>
          </p:nvSpPr>
          <p:spPr bwMode="auto">
            <a:xfrm>
              <a:off x="3123" y="1593"/>
              <a:ext cx="291" cy="355"/>
            </a:xfrm>
            <a:custGeom>
              <a:avLst/>
              <a:gdLst>
                <a:gd name="T0" fmla="*/ 116 w 123"/>
                <a:gd name="T1" fmla="*/ 129 h 150"/>
                <a:gd name="T2" fmla="*/ 123 w 123"/>
                <a:gd name="T3" fmla="*/ 94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7 w 123"/>
                <a:gd name="T25" fmla="*/ 20 h 150"/>
                <a:gd name="T26" fmla="*/ 0 w 123"/>
                <a:gd name="T27" fmla="*/ 55 h 150"/>
                <a:gd name="T28" fmla="*/ 9 w 123"/>
                <a:gd name="T29" fmla="*/ 62 h 150"/>
                <a:gd name="T30" fmla="*/ 27 w 123"/>
                <a:gd name="T31" fmla="*/ 75 h 150"/>
                <a:gd name="T32" fmla="*/ 9 w 123"/>
                <a:gd name="T33" fmla="*/ 88 h 150"/>
                <a:gd name="T34" fmla="*/ 0 w 123"/>
                <a:gd name="T35" fmla="*/ 94 h 150"/>
                <a:gd name="T36" fmla="*/ 7 w 123"/>
                <a:gd name="T37" fmla="*/ 129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29"/>
                  </a:moveTo>
                  <a:cubicBezTo>
                    <a:pt x="122" y="114"/>
                    <a:pt x="123" y="101"/>
                    <a:pt x="123" y="94"/>
                  </a:cubicBezTo>
                  <a:cubicBezTo>
                    <a:pt x="123" y="89"/>
                    <a:pt x="119" y="83"/>
                    <a:pt x="114" y="88"/>
                  </a:cubicBezTo>
                  <a:cubicBezTo>
                    <a:pt x="110" y="91"/>
                    <a:pt x="96" y="97"/>
                    <a:pt x="96" y="75"/>
                  </a:cubicBezTo>
                  <a:cubicBezTo>
                    <a:pt x="96" y="52"/>
                    <a:pt x="110" y="59"/>
                    <a:pt x="114" y="62"/>
                  </a:cubicBezTo>
                  <a:cubicBezTo>
                    <a:pt x="119" y="66"/>
                    <a:pt x="123" y="60"/>
                    <a:pt x="123" y="55"/>
                  </a:cubicBezTo>
                  <a:cubicBezTo>
                    <a:pt x="123" y="49"/>
                    <a:pt x="122" y="35"/>
                    <a:pt x="116" y="20"/>
                  </a:cubicBezTo>
                  <a:cubicBezTo>
                    <a:pt x="101" y="26"/>
                    <a:pt x="88" y="27"/>
                    <a:pt x="81" y="27"/>
                  </a:cubicBezTo>
                  <a:cubicBezTo>
                    <a:pt x="76" y="27"/>
                    <a:pt x="70" y="23"/>
                    <a:pt x="74" y="18"/>
                  </a:cubicBezTo>
                  <a:cubicBezTo>
                    <a:pt x="77" y="14"/>
                    <a:pt x="84" y="0"/>
                    <a:pt x="61" y="0"/>
                  </a:cubicBezTo>
                  <a:cubicBezTo>
                    <a:pt x="39" y="0"/>
                    <a:pt x="45" y="14"/>
                    <a:pt x="48" y="18"/>
                  </a:cubicBezTo>
                  <a:cubicBezTo>
                    <a:pt x="53" y="23"/>
                    <a:pt x="47" y="27"/>
                    <a:pt x="42" y="27"/>
                  </a:cubicBezTo>
                  <a:cubicBezTo>
                    <a:pt x="35" y="27"/>
                    <a:pt x="22" y="26"/>
                    <a:pt x="7" y="20"/>
                  </a:cubicBezTo>
                  <a:cubicBezTo>
                    <a:pt x="0" y="35"/>
                    <a:pt x="0" y="49"/>
                    <a:pt x="0" y="55"/>
                  </a:cubicBezTo>
                  <a:cubicBezTo>
                    <a:pt x="0" y="60"/>
                    <a:pt x="3" y="66"/>
                    <a:pt x="9" y="62"/>
                  </a:cubicBezTo>
                  <a:cubicBezTo>
                    <a:pt x="13" y="59"/>
                    <a:pt x="27" y="52"/>
                    <a:pt x="27" y="75"/>
                  </a:cubicBezTo>
                  <a:cubicBezTo>
                    <a:pt x="27" y="97"/>
                    <a:pt x="13" y="91"/>
                    <a:pt x="9" y="88"/>
                  </a:cubicBezTo>
                  <a:cubicBezTo>
                    <a:pt x="3" y="83"/>
                    <a:pt x="0" y="89"/>
                    <a:pt x="0" y="94"/>
                  </a:cubicBezTo>
                  <a:cubicBezTo>
                    <a:pt x="0" y="101"/>
                    <a:pt x="0" y="114"/>
                    <a:pt x="7" y="129"/>
                  </a:cubicBezTo>
                  <a:cubicBezTo>
                    <a:pt x="22" y="123"/>
                    <a:pt x="35" y="123"/>
                    <a:pt x="42" y="123"/>
                  </a:cubicBezTo>
                  <a:cubicBezTo>
                    <a:pt x="47" y="123"/>
                    <a:pt x="53" y="126"/>
                    <a:pt x="48" y="132"/>
                  </a:cubicBezTo>
                  <a:cubicBezTo>
                    <a:pt x="45" y="135"/>
                    <a:pt x="39" y="150"/>
                    <a:pt x="61" y="150"/>
                  </a:cubicBezTo>
                  <a:cubicBezTo>
                    <a:pt x="84" y="150"/>
                    <a:pt x="77" y="135"/>
                    <a:pt x="74" y="132"/>
                  </a:cubicBezTo>
                  <a:cubicBezTo>
                    <a:pt x="70" y="126"/>
                    <a:pt x="76" y="123"/>
                    <a:pt x="81" y="123"/>
                  </a:cubicBezTo>
                  <a:cubicBezTo>
                    <a:pt x="88" y="123"/>
                    <a:pt x="101" y="123"/>
                    <a:pt x="116" y="129"/>
                  </a:cubicBezTo>
                  <a:close/>
                </a:path>
              </a:pathLst>
            </a:custGeom>
            <a:solidFill>
              <a:schemeClr val="bg1">
                <a:lumMod val="85000"/>
              </a:schemeClr>
            </a:solidFill>
            <a:ln>
              <a:noFill/>
            </a:ln>
            <a:effectLst>
              <a:outerShdw blurRad="50800" dist="38100" dir="13500000" algn="br" rotWithShape="0">
                <a:prstClr val="black">
                  <a:alpha val="40000"/>
                </a:prstClr>
              </a:outerShdw>
            </a:effectLst>
            <a:sp3d extrusionH="127000">
              <a:bevelT w="381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7200">
                  <a:solidFill>
                    <a:schemeClr val="tx1">
                      <a:lumMod val="65000"/>
                      <a:lumOff val="35000"/>
                    </a:schemeClr>
                  </a:solidFill>
                  <a:effectLst>
                    <a:innerShdw blurRad="63500" dist="50800" dir="16200000">
                      <a:prstClr val="black">
                        <a:alpha val="50000"/>
                      </a:prstClr>
                    </a:innerShdw>
                  </a:effectLst>
                  <a:latin typeface="Franklin Gothic Demi Cond" panose="020B0706030402020204" pitchFamily="34" charset="0"/>
                </a:rPr>
                <a:t>N</a:t>
              </a:r>
            </a:p>
          </p:txBody>
        </p:sp>
        <p:sp>
          <p:nvSpPr>
            <p:cNvPr id="41" name="Freeform 53"/>
            <p:cNvSpPr>
              <a:spLocks/>
            </p:cNvSpPr>
            <p:nvPr/>
          </p:nvSpPr>
          <p:spPr bwMode="auto">
            <a:xfrm>
              <a:off x="2604" y="2111"/>
              <a:ext cx="291" cy="356"/>
            </a:xfrm>
            <a:custGeom>
              <a:avLst/>
              <a:gdLst>
                <a:gd name="T0" fmla="*/ 116 w 123"/>
                <a:gd name="T1" fmla="*/ 130 h 150"/>
                <a:gd name="T2" fmla="*/ 123 w 123"/>
                <a:gd name="T3" fmla="*/ 95 h 150"/>
                <a:gd name="T4" fmla="*/ 114 w 123"/>
                <a:gd name="T5" fmla="*/ 88 h 150"/>
                <a:gd name="T6" fmla="*/ 96 w 123"/>
                <a:gd name="T7" fmla="*/ 75 h 150"/>
                <a:gd name="T8" fmla="*/ 114 w 123"/>
                <a:gd name="T9" fmla="*/ 62 h 150"/>
                <a:gd name="T10" fmla="*/ 123 w 123"/>
                <a:gd name="T11" fmla="*/ 56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6 w 123"/>
                <a:gd name="T25" fmla="*/ 20 h 150"/>
                <a:gd name="T26" fmla="*/ 0 w 123"/>
                <a:gd name="T27" fmla="*/ 56 h 150"/>
                <a:gd name="T28" fmla="*/ 9 w 123"/>
                <a:gd name="T29" fmla="*/ 62 h 150"/>
                <a:gd name="T30" fmla="*/ 27 w 123"/>
                <a:gd name="T31" fmla="*/ 75 h 150"/>
                <a:gd name="T32" fmla="*/ 9 w 123"/>
                <a:gd name="T33" fmla="*/ 88 h 150"/>
                <a:gd name="T34" fmla="*/ 0 w 123"/>
                <a:gd name="T35" fmla="*/ 95 h 150"/>
                <a:gd name="T36" fmla="*/ 6 w 123"/>
                <a:gd name="T37" fmla="*/ 130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2" y="115"/>
                    <a:pt x="123" y="101"/>
                    <a:pt x="123" y="95"/>
                  </a:cubicBezTo>
                  <a:cubicBezTo>
                    <a:pt x="123" y="90"/>
                    <a:pt x="119" y="84"/>
                    <a:pt x="114" y="88"/>
                  </a:cubicBezTo>
                  <a:cubicBezTo>
                    <a:pt x="110" y="91"/>
                    <a:pt x="96" y="98"/>
                    <a:pt x="96" y="75"/>
                  </a:cubicBezTo>
                  <a:cubicBezTo>
                    <a:pt x="96" y="53"/>
                    <a:pt x="110" y="59"/>
                    <a:pt x="114" y="62"/>
                  </a:cubicBezTo>
                  <a:cubicBezTo>
                    <a:pt x="119" y="66"/>
                    <a:pt x="123" y="60"/>
                    <a:pt x="123" y="56"/>
                  </a:cubicBezTo>
                  <a:cubicBezTo>
                    <a:pt x="123" y="49"/>
                    <a:pt x="122" y="36"/>
                    <a:pt x="116" y="20"/>
                  </a:cubicBezTo>
                  <a:cubicBezTo>
                    <a:pt x="101" y="27"/>
                    <a:pt x="87" y="27"/>
                    <a:pt x="81" y="27"/>
                  </a:cubicBezTo>
                  <a:cubicBezTo>
                    <a:pt x="76" y="27"/>
                    <a:pt x="70" y="24"/>
                    <a:pt x="74" y="18"/>
                  </a:cubicBezTo>
                  <a:cubicBezTo>
                    <a:pt x="77" y="14"/>
                    <a:pt x="84" y="0"/>
                    <a:pt x="61" y="0"/>
                  </a:cubicBezTo>
                  <a:cubicBezTo>
                    <a:pt x="39" y="0"/>
                    <a:pt x="45" y="14"/>
                    <a:pt x="48" y="18"/>
                  </a:cubicBezTo>
                  <a:cubicBezTo>
                    <a:pt x="53" y="24"/>
                    <a:pt x="46" y="27"/>
                    <a:pt x="42" y="27"/>
                  </a:cubicBezTo>
                  <a:cubicBezTo>
                    <a:pt x="35" y="27"/>
                    <a:pt x="22" y="27"/>
                    <a:pt x="6" y="20"/>
                  </a:cubicBezTo>
                  <a:cubicBezTo>
                    <a:pt x="0" y="36"/>
                    <a:pt x="0" y="49"/>
                    <a:pt x="0" y="56"/>
                  </a:cubicBezTo>
                  <a:cubicBezTo>
                    <a:pt x="0" y="60"/>
                    <a:pt x="3" y="66"/>
                    <a:pt x="9" y="62"/>
                  </a:cubicBezTo>
                  <a:cubicBezTo>
                    <a:pt x="12" y="59"/>
                    <a:pt x="27" y="53"/>
                    <a:pt x="27" y="75"/>
                  </a:cubicBezTo>
                  <a:cubicBezTo>
                    <a:pt x="27" y="98"/>
                    <a:pt x="12" y="91"/>
                    <a:pt x="9" y="88"/>
                  </a:cubicBezTo>
                  <a:cubicBezTo>
                    <a:pt x="3" y="84"/>
                    <a:pt x="0" y="90"/>
                    <a:pt x="0" y="95"/>
                  </a:cubicBezTo>
                  <a:cubicBezTo>
                    <a:pt x="0" y="101"/>
                    <a:pt x="0" y="115"/>
                    <a:pt x="6" y="130"/>
                  </a:cubicBezTo>
                  <a:cubicBezTo>
                    <a:pt x="22" y="124"/>
                    <a:pt x="35" y="123"/>
                    <a:pt x="42" y="123"/>
                  </a:cubicBezTo>
                  <a:cubicBezTo>
                    <a:pt x="46" y="123"/>
                    <a:pt x="53" y="127"/>
                    <a:pt x="48" y="132"/>
                  </a:cubicBezTo>
                  <a:cubicBezTo>
                    <a:pt x="45" y="136"/>
                    <a:pt x="39" y="150"/>
                    <a:pt x="61" y="150"/>
                  </a:cubicBezTo>
                  <a:cubicBezTo>
                    <a:pt x="84" y="150"/>
                    <a:pt x="77" y="136"/>
                    <a:pt x="74" y="132"/>
                  </a:cubicBezTo>
                  <a:cubicBezTo>
                    <a:pt x="70" y="127"/>
                    <a:pt x="76" y="123"/>
                    <a:pt x="81" y="123"/>
                  </a:cubicBezTo>
                  <a:cubicBezTo>
                    <a:pt x="87" y="123"/>
                    <a:pt x="101" y="124"/>
                    <a:pt x="116" y="130"/>
                  </a:cubicBezTo>
                  <a:close/>
                </a:path>
              </a:pathLst>
            </a:custGeom>
            <a:solidFill>
              <a:schemeClr val="accent1"/>
            </a:solidFill>
            <a:ln>
              <a:noFill/>
            </a:ln>
            <a:effectLst>
              <a:outerShdw blurRad="50800" dist="38100" dir="13500000" algn="br" rotWithShape="0">
                <a:prstClr val="black">
                  <a:alpha val="40000"/>
                </a:prstClr>
              </a:outerShdw>
            </a:effectLst>
            <a:sp3d extrusionH="127000">
              <a:bevelT w="381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6600">
                  <a:solidFill>
                    <a:schemeClr val="bg1"/>
                  </a:solidFill>
                  <a:effectLst>
                    <a:innerShdw blurRad="63500" dist="50800" dir="16200000">
                      <a:prstClr val="black">
                        <a:alpha val="50000"/>
                      </a:prstClr>
                    </a:innerShdw>
                  </a:effectLst>
                  <a:latin typeface="Franklin Gothic Demi Cond" panose="020B0706030402020204" pitchFamily="34" charset="0"/>
                </a:rPr>
                <a:t>I</a:t>
              </a:r>
            </a:p>
          </p:txBody>
        </p:sp>
        <p:sp>
          <p:nvSpPr>
            <p:cNvPr id="42" name="Freeform 55"/>
            <p:cNvSpPr>
              <a:spLocks/>
            </p:cNvSpPr>
            <p:nvPr/>
          </p:nvSpPr>
          <p:spPr bwMode="auto">
            <a:xfrm>
              <a:off x="2571"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8" y="27"/>
                    <a:pt x="75" y="27"/>
                  </a:cubicBezTo>
                  <a:cubicBezTo>
                    <a:pt x="53" y="27"/>
                    <a:pt x="59" y="13"/>
                    <a:pt x="62" y="9"/>
                  </a:cubicBezTo>
                  <a:cubicBezTo>
                    <a:pt x="67" y="3"/>
                    <a:pt x="60" y="0"/>
                    <a:pt x="56" y="0"/>
                  </a:cubicBezTo>
                  <a:cubicBezTo>
                    <a:pt x="49" y="0"/>
                    <a:pt x="36" y="0"/>
                    <a:pt x="20" y="7"/>
                  </a:cubicBezTo>
                  <a:cubicBezTo>
                    <a:pt x="27" y="22"/>
                    <a:pt x="27" y="35"/>
                    <a:pt x="27" y="42"/>
                  </a:cubicBezTo>
                  <a:cubicBezTo>
                    <a:pt x="27" y="47"/>
                    <a:pt x="24" y="53"/>
                    <a:pt x="18" y="48"/>
                  </a:cubicBezTo>
                  <a:cubicBezTo>
                    <a:pt x="15" y="45"/>
                    <a:pt x="0" y="39"/>
                    <a:pt x="0" y="61"/>
                  </a:cubicBezTo>
                  <a:cubicBezTo>
                    <a:pt x="0" y="84"/>
                    <a:pt x="15" y="78"/>
                    <a:pt x="18" y="74"/>
                  </a:cubicBezTo>
                  <a:cubicBezTo>
                    <a:pt x="24" y="70"/>
                    <a:pt x="27" y="76"/>
                    <a:pt x="27" y="81"/>
                  </a:cubicBezTo>
                  <a:cubicBezTo>
                    <a:pt x="27" y="88"/>
                    <a:pt x="27" y="101"/>
                    <a:pt x="20" y="116"/>
                  </a:cubicBezTo>
                  <a:cubicBezTo>
                    <a:pt x="36" y="123"/>
                    <a:pt x="49" y="123"/>
                    <a:pt x="56" y="123"/>
                  </a:cubicBezTo>
                  <a:cubicBezTo>
                    <a:pt x="60" y="123"/>
                    <a:pt x="67" y="119"/>
                    <a:pt x="62" y="114"/>
                  </a:cubicBezTo>
                  <a:cubicBezTo>
                    <a:pt x="59" y="110"/>
                    <a:pt x="53" y="96"/>
                    <a:pt x="75" y="96"/>
                  </a:cubicBezTo>
                  <a:cubicBezTo>
                    <a:pt x="98"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accent1"/>
            </a:solidFill>
            <a:ln>
              <a:noFill/>
            </a:ln>
            <a:effectLst>
              <a:outerShdw blurRad="50800" dist="38100" dir="13500000" algn="br" rotWithShape="0">
                <a:prstClr val="black">
                  <a:alpha val="40000"/>
                </a:prstClr>
              </a:outerShdw>
            </a:effectLst>
            <a:sp3d extrusionH="127000">
              <a:bevelT w="381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6600">
                  <a:solidFill>
                    <a:schemeClr val="bg1"/>
                  </a:solidFill>
                  <a:effectLst>
                    <a:innerShdw blurRad="63500" dist="50800" dir="16200000">
                      <a:prstClr val="black">
                        <a:alpha val="50000"/>
                      </a:prstClr>
                    </a:innerShdw>
                  </a:effectLst>
                  <a:latin typeface="Franklin Gothic Demi Cond" panose="020B0706030402020204" pitchFamily="34" charset="0"/>
                </a:rPr>
                <a:t>D</a:t>
              </a:r>
            </a:p>
          </p:txBody>
        </p:sp>
        <p:sp>
          <p:nvSpPr>
            <p:cNvPr id="47" name="Freeform 81"/>
            <p:cNvSpPr>
              <a:spLocks/>
            </p:cNvSpPr>
            <p:nvPr/>
          </p:nvSpPr>
          <p:spPr bwMode="auto">
            <a:xfrm>
              <a:off x="2604" y="2632"/>
              <a:ext cx="291" cy="353"/>
            </a:xfrm>
            <a:custGeom>
              <a:avLst/>
              <a:gdLst>
                <a:gd name="T0" fmla="*/ 116 w 123"/>
                <a:gd name="T1" fmla="*/ 129 h 149"/>
                <a:gd name="T2" fmla="*/ 123 w 123"/>
                <a:gd name="T3" fmla="*/ 94 h 149"/>
                <a:gd name="T4" fmla="*/ 114 w 123"/>
                <a:gd name="T5" fmla="*/ 88 h 149"/>
                <a:gd name="T6" fmla="*/ 96 w 123"/>
                <a:gd name="T7" fmla="*/ 75 h 149"/>
                <a:gd name="T8" fmla="*/ 114 w 123"/>
                <a:gd name="T9" fmla="*/ 62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8 w 123"/>
                <a:gd name="T21" fmla="*/ 18 h 149"/>
                <a:gd name="T22" fmla="*/ 42 w 123"/>
                <a:gd name="T23" fmla="*/ 27 h 149"/>
                <a:gd name="T24" fmla="*/ 6 w 123"/>
                <a:gd name="T25" fmla="*/ 20 h 149"/>
                <a:gd name="T26" fmla="*/ 0 w 123"/>
                <a:gd name="T27" fmla="*/ 55 h 149"/>
                <a:gd name="T28" fmla="*/ 8 w 123"/>
                <a:gd name="T29" fmla="*/ 62 h 149"/>
                <a:gd name="T30" fmla="*/ 26 w 123"/>
                <a:gd name="T31" fmla="*/ 75 h 149"/>
                <a:gd name="T32" fmla="*/ 8 w 123"/>
                <a:gd name="T33" fmla="*/ 88 h 149"/>
                <a:gd name="T34" fmla="*/ 0 w 123"/>
                <a:gd name="T35" fmla="*/ 94 h 149"/>
                <a:gd name="T36" fmla="*/ 6 w 123"/>
                <a:gd name="T37" fmla="*/ 129 h 149"/>
                <a:gd name="T38" fmla="*/ 42 w 123"/>
                <a:gd name="T39" fmla="*/ 123 h 149"/>
                <a:gd name="T40" fmla="*/ 48 w 123"/>
                <a:gd name="T41" fmla="*/ 131 h 149"/>
                <a:gd name="T42" fmla="*/ 61 w 123"/>
                <a:gd name="T43" fmla="*/ 149 h 149"/>
                <a:gd name="T44" fmla="*/ 74 w 123"/>
                <a:gd name="T45" fmla="*/ 131 h 149"/>
                <a:gd name="T46" fmla="*/ 81 w 123"/>
                <a:gd name="T47" fmla="*/ 123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2" y="114"/>
                    <a:pt x="123" y="101"/>
                    <a:pt x="123" y="94"/>
                  </a:cubicBezTo>
                  <a:cubicBezTo>
                    <a:pt x="123" y="89"/>
                    <a:pt x="119" y="83"/>
                    <a:pt x="114" y="88"/>
                  </a:cubicBezTo>
                  <a:cubicBezTo>
                    <a:pt x="110" y="91"/>
                    <a:pt x="96" y="97"/>
                    <a:pt x="96" y="75"/>
                  </a:cubicBezTo>
                  <a:cubicBezTo>
                    <a:pt x="96" y="52"/>
                    <a:pt x="110" y="59"/>
                    <a:pt x="114" y="62"/>
                  </a:cubicBezTo>
                  <a:cubicBezTo>
                    <a:pt x="119" y="66"/>
                    <a:pt x="123" y="60"/>
                    <a:pt x="123" y="55"/>
                  </a:cubicBezTo>
                  <a:cubicBezTo>
                    <a:pt x="123" y="48"/>
                    <a:pt x="122" y="35"/>
                    <a:pt x="116" y="20"/>
                  </a:cubicBezTo>
                  <a:cubicBezTo>
                    <a:pt x="101" y="26"/>
                    <a:pt x="87" y="27"/>
                    <a:pt x="81" y="27"/>
                  </a:cubicBezTo>
                  <a:cubicBezTo>
                    <a:pt x="76" y="27"/>
                    <a:pt x="70" y="23"/>
                    <a:pt x="74" y="18"/>
                  </a:cubicBezTo>
                  <a:cubicBezTo>
                    <a:pt x="77" y="14"/>
                    <a:pt x="84" y="0"/>
                    <a:pt x="61" y="0"/>
                  </a:cubicBezTo>
                  <a:cubicBezTo>
                    <a:pt x="39" y="0"/>
                    <a:pt x="45" y="14"/>
                    <a:pt x="48" y="18"/>
                  </a:cubicBezTo>
                  <a:cubicBezTo>
                    <a:pt x="52" y="23"/>
                    <a:pt x="46" y="27"/>
                    <a:pt x="42" y="27"/>
                  </a:cubicBezTo>
                  <a:cubicBezTo>
                    <a:pt x="35" y="27"/>
                    <a:pt x="22" y="26"/>
                    <a:pt x="6" y="20"/>
                  </a:cubicBezTo>
                  <a:cubicBezTo>
                    <a:pt x="0" y="35"/>
                    <a:pt x="0" y="48"/>
                    <a:pt x="0" y="55"/>
                  </a:cubicBezTo>
                  <a:cubicBezTo>
                    <a:pt x="0" y="60"/>
                    <a:pt x="3" y="66"/>
                    <a:pt x="8" y="62"/>
                  </a:cubicBezTo>
                  <a:cubicBezTo>
                    <a:pt x="12" y="59"/>
                    <a:pt x="26" y="52"/>
                    <a:pt x="26" y="75"/>
                  </a:cubicBezTo>
                  <a:cubicBezTo>
                    <a:pt x="26" y="97"/>
                    <a:pt x="12" y="91"/>
                    <a:pt x="8" y="88"/>
                  </a:cubicBezTo>
                  <a:cubicBezTo>
                    <a:pt x="3" y="83"/>
                    <a:pt x="0" y="89"/>
                    <a:pt x="0" y="94"/>
                  </a:cubicBezTo>
                  <a:cubicBezTo>
                    <a:pt x="0" y="101"/>
                    <a:pt x="0" y="114"/>
                    <a:pt x="6" y="129"/>
                  </a:cubicBezTo>
                  <a:cubicBezTo>
                    <a:pt x="22" y="123"/>
                    <a:pt x="35" y="123"/>
                    <a:pt x="42" y="123"/>
                  </a:cubicBezTo>
                  <a:cubicBezTo>
                    <a:pt x="46" y="123"/>
                    <a:pt x="52" y="126"/>
                    <a:pt x="48" y="131"/>
                  </a:cubicBezTo>
                  <a:cubicBezTo>
                    <a:pt x="45" y="135"/>
                    <a:pt x="39" y="149"/>
                    <a:pt x="61" y="149"/>
                  </a:cubicBezTo>
                  <a:cubicBezTo>
                    <a:pt x="84" y="149"/>
                    <a:pt x="77" y="135"/>
                    <a:pt x="74" y="131"/>
                  </a:cubicBezTo>
                  <a:cubicBezTo>
                    <a:pt x="70" y="126"/>
                    <a:pt x="76" y="123"/>
                    <a:pt x="81" y="123"/>
                  </a:cubicBezTo>
                  <a:cubicBezTo>
                    <a:pt x="87" y="123"/>
                    <a:pt x="101" y="123"/>
                    <a:pt x="116" y="129"/>
                  </a:cubicBezTo>
                  <a:close/>
                </a:path>
              </a:pathLst>
            </a:custGeom>
            <a:solidFill>
              <a:schemeClr val="accent1"/>
            </a:solidFill>
            <a:ln>
              <a:noFill/>
            </a:ln>
            <a:effectLst>
              <a:outerShdw blurRad="50800" dist="38100" dir="13500000" algn="br" rotWithShape="0">
                <a:prstClr val="black">
                  <a:alpha val="40000"/>
                </a:prstClr>
              </a:outerShdw>
            </a:effectLst>
            <a:sp3d extrusionH="127000">
              <a:bevelT w="381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6600">
                  <a:solidFill>
                    <a:schemeClr val="bg1"/>
                  </a:solidFill>
                  <a:effectLst>
                    <a:innerShdw blurRad="63500" dist="50800" dir="16200000">
                      <a:prstClr val="black">
                        <a:alpha val="50000"/>
                      </a:prstClr>
                    </a:innerShdw>
                  </a:effectLst>
                  <a:latin typeface="Franklin Gothic Demi Cond" panose="020B0706030402020204" pitchFamily="34" charset="0"/>
                </a:rPr>
                <a:t>G</a:t>
              </a:r>
            </a:p>
          </p:txBody>
        </p:sp>
        <p:sp>
          <p:nvSpPr>
            <p:cNvPr id="49" name="Freeform 83"/>
            <p:cNvSpPr>
              <a:spLocks/>
            </p:cNvSpPr>
            <p:nvPr/>
          </p:nvSpPr>
          <p:spPr bwMode="auto">
            <a:xfrm>
              <a:off x="2571" y="2403"/>
              <a:ext cx="355" cy="293"/>
            </a:xfrm>
            <a:custGeom>
              <a:avLst/>
              <a:gdLst>
                <a:gd name="T0" fmla="*/ 130 w 150"/>
                <a:gd name="T1" fmla="*/ 7 h 124"/>
                <a:gd name="T2" fmla="*/ 95 w 150"/>
                <a:gd name="T3" fmla="*/ 0 h 124"/>
                <a:gd name="T4" fmla="*/ 88 w 150"/>
                <a:gd name="T5" fmla="*/ 9 h 124"/>
                <a:gd name="T6" fmla="*/ 75 w 150"/>
                <a:gd name="T7" fmla="*/ 27 h 124"/>
                <a:gd name="T8" fmla="*/ 62 w 150"/>
                <a:gd name="T9" fmla="*/ 9 h 124"/>
                <a:gd name="T10" fmla="*/ 56 w 150"/>
                <a:gd name="T11" fmla="*/ 0 h 124"/>
                <a:gd name="T12" fmla="*/ 20 w 150"/>
                <a:gd name="T13" fmla="*/ 7 h 124"/>
                <a:gd name="T14" fmla="*/ 27 w 150"/>
                <a:gd name="T15" fmla="*/ 42 h 124"/>
                <a:gd name="T16" fmla="*/ 18 w 150"/>
                <a:gd name="T17" fmla="*/ 49 h 124"/>
                <a:gd name="T18" fmla="*/ 0 w 150"/>
                <a:gd name="T19" fmla="*/ 62 h 124"/>
                <a:gd name="T20" fmla="*/ 18 w 150"/>
                <a:gd name="T21" fmla="*/ 75 h 124"/>
                <a:gd name="T22" fmla="*/ 27 w 150"/>
                <a:gd name="T23" fmla="*/ 81 h 124"/>
                <a:gd name="T24" fmla="*/ 20 w 150"/>
                <a:gd name="T25" fmla="*/ 117 h 124"/>
                <a:gd name="T26" fmla="*/ 56 w 150"/>
                <a:gd name="T27" fmla="*/ 124 h 124"/>
                <a:gd name="T28" fmla="*/ 62 w 150"/>
                <a:gd name="T29" fmla="*/ 115 h 124"/>
                <a:gd name="T30" fmla="*/ 75 w 150"/>
                <a:gd name="T31" fmla="*/ 97 h 124"/>
                <a:gd name="T32" fmla="*/ 88 w 150"/>
                <a:gd name="T33" fmla="*/ 115 h 124"/>
                <a:gd name="T34" fmla="*/ 95 w 150"/>
                <a:gd name="T35" fmla="*/ 124 h 124"/>
                <a:gd name="T36" fmla="*/ 130 w 150"/>
                <a:gd name="T37" fmla="*/ 117 h 124"/>
                <a:gd name="T38" fmla="*/ 123 w 150"/>
                <a:gd name="T39" fmla="*/ 81 h 124"/>
                <a:gd name="T40" fmla="*/ 132 w 150"/>
                <a:gd name="T41" fmla="*/ 75 h 124"/>
                <a:gd name="T42" fmla="*/ 150 w 150"/>
                <a:gd name="T43" fmla="*/ 62 h 124"/>
                <a:gd name="T44" fmla="*/ 132 w 150"/>
                <a:gd name="T45" fmla="*/ 49 h 124"/>
                <a:gd name="T46" fmla="*/ 123 w 150"/>
                <a:gd name="T47" fmla="*/ 42 h 124"/>
                <a:gd name="T48" fmla="*/ 130 w 150"/>
                <a:gd name="T4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4">
                  <a:moveTo>
                    <a:pt x="130" y="7"/>
                  </a:moveTo>
                  <a:cubicBezTo>
                    <a:pt x="115" y="1"/>
                    <a:pt x="101" y="0"/>
                    <a:pt x="95" y="0"/>
                  </a:cubicBezTo>
                  <a:cubicBezTo>
                    <a:pt x="90" y="0"/>
                    <a:pt x="84" y="4"/>
                    <a:pt x="88" y="9"/>
                  </a:cubicBezTo>
                  <a:cubicBezTo>
                    <a:pt x="91" y="13"/>
                    <a:pt x="98" y="27"/>
                    <a:pt x="75" y="27"/>
                  </a:cubicBezTo>
                  <a:cubicBezTo>
                    <a:pt x="53" y="27"/>
                    <a:pt x="59" y="13"/>
                    <a:pt x="62" y="9"/>
                  </a:cubicBezTo>
                  <a:cubicBezTo>
                    <a:pt x="66" y="4"/>
                    <a:pt x="60" y="0"/>
                    <a:pt x="56" y="0"/>
                  </a:cubicBezTo>
                  <a:cubicBezTo>
                    <a:pt x="49" y="0"/>
                    <a:pt x="36" y="1"/>
                    <a:pt x="20" y="7"/>
                  </a:cubicBezTo>
                  <a:cubicBezTo>
                    <a:pt x="27" y="22"/>
                    <a:pt x="27" y="36"/>
                    <a:pt x="27" y="42"/>
                  </a:cubicBezTo>
                  <a:cubicBezTo>
                    <a:pt x="27" y="47"/>
                    <a:pt x="24" y="53"/>
                    <a:pt x="18" y="49"/>
                  </a:cubicBezTo>
                  <a:cubicBezTo>
                    <a:pt x="14" y="46"/>
                    <a:pt x="0" y="39"/>
                    <a:pt x="0" y="62"/>
                  </a:cubicBezTo>
                  <a:cubicBezTo>
                    <a:pt x="0" y="84"/>
                    <a:pt x="14" y="78"/>
                    <a:pt x="18" y="75"/>
                  </a:cubicBezTo>
                  <a:cubicBezTo>
                    <a:pt x="24" y="71"/>
                    <a:pt x="27" y="77"/>
                    <a:pt x="27" y="81"/>
                  </a:cubicBezTo>
                  <a:cubicBezTo>
                    <a:pt x="27" y="88"/>
                    <a:pt x="27" y="102"/>
                    <a:pt x="20" y="117"/>
                  </a:cubicBezTo>
                  <a:cubicBezTo>
                    <a:pt x="36" y="123"/>
                    <a:pt x="49" y="124"/>
                    <a:pt x="56" y="124"/>
                  </a:cubicBezTo>
                  <a:cubicBezTo>
                    <a:pt x="60" y="124"/>
                    <a:pt x="66" y="120"/>
                    <a:pt x="62" y="115"/>
                  </a:cubicBezTo>
                  <a:cubicBezTo>
                    <a:pt x="59" y="111"/>
                    <a:pt x="53" y="97"/>
                    <a:pt x="75" y="97"/>
                  </a:cubicBezTo>
                  <a:cubicBezTo>
                    <a:pt x="98" y="97"/>
                    <a:pt x="91" y="111"/>
                    <a:pt x="88" y="115"/>
                  </a:cubicBezTo>
                  <a:cubicBezTo>
                    <a:pt x="84" y="120"/>
                    <a:pt x="90" y="124"/>
                    <a:pt x="95" y="124"/>
                  </a:cubicBezTo>
                  <a:cubicBezTo>
                    <a:pt x="101" y="124"/>
                    <a:pt x="115" y="123"/>
                    <a:pt x="130" y="117"/>
                  </a:cubicBezTo>
                  <a:cubicBezTo>
                    <a:pt x="124" y="102"/>
                    <a:pt x="123" y="88"/>
                    <a:pt x="123" y="81"/>
                  </a:cubicBezTo>
                  <a:cubicBezTo>
                    <a:pt x="123" y="77"/>
                    <a:pt x="127" y="71"/>
                    <a:pt x="132" y="75"/>
                  </a:cubicBezTo>
                  <a:cubicBezTo>
                    <a:pt x="136" y="78"/>
                    <a:pt x="150" y="84"/>
                    <a:pt x="150" y="62"/>
                  </a:cubicBezTo>
                  <a:cubicBezTo>
                    <a:pt x="150" y="39"/>
                    <a:pt x="136" y="46"/>
                    <a:pt x="132" y="49"/>
                  </a:cubicBezTo>
                  <a:cubicBezTo>
                    <a:pt x="127" y="53"/>
                    <a:pt x="123" y="47"/>
                    <a:pt x="123" y="42"/>
                  </a:cubicBezTo>
                  <a:cubicBezTo>
                    <a:pt x="123" y="36"/>
                    <a:pt x="124" y="22"/>
                    <a:pt x="130" y="7"/>
                  </a:cubicBezTo>
                  <a:close/>
                </a:path>
              </a:pathLst>
            </a:custGeom>
            <a:solidFill>
              <a:schemeClr val="accent1"/>
            </a:solidFill>
            <a:ln>
              <a:noFill/>
            </a:ln>
            <a:effectLst>
              <a:outerShdw blurRad="50800" dist="38100" dir="13500000" algn="br" rotWithShape="0">
                <a:prstClr val="black">
                  <a:alpha val="40000"/>
                </a:prstClr>
              </a:outerShdw>
            </a:effectLst>
            <a:sp3d extrusionH="127000">
              <a:bevelT w="381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6600">
                  <a:solidFill>
                    <a:schemeClr val="bg1"/>
                  </a:solidFill>
                  <a:effectLst>
                    <a:innerShdw blurRad="63500" dist="50800" dir="16200000">
                      <a:prstClr val="black">
                        <a:alpha val="50000"/>
                      </a:prstClr>
                    </a:innerShdw>
                  </a:effectLst>
                  <a:latin typeface="Franklin Gothic Demi Cond" panose="020B0706030402020204" pitchFamily="34" charset="0"/>
                </a:rPr>
                <a:t>N</a:t>
              </a: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447800"/>
            <a:ext cx="3581400" cy="3581400"/>
          </a:xfrm>
          <a:prstGeom prst="rect">
            <a:avLst/>
          </a:prstGeom>
        </p:spPr>
      </p:pic>
      <p:pic>
        <p:nvPicPr>
          <p:cNvPr id="16" name="Picture 2" descr="Logo&#10;&#10;Description automatically generated">
            <a:extLst>
              <a:ext uri="{FF2B5EF4-FFF2-40B4-BE49-F238E27FC236}">
                <a16:creationId xmlns:a16="http://schemas.microsoft.com/office/drawing/2014/main" xmlns="" id="{A3B42B99-BCDD-F562-0094-89C772D19BCC}"/>
              </a:ext>
            </a:extLst>
          </p:cNvPr>
          <p:cNvPicPr>
            <a:picLocks noChangeAspect="1"/>
          </p:cNvPicPr>
          <p:nvPr/>
        </p:nvPicPr>
        <p:blipFill>
          <a:blip r:embed="rId3"/>
          <a:stretch>
            <a:fillRect/>
          </a:stretch>
        </p:blipFill>
        <p:spPr>
          <a:xfrm>
            <a:off x="226244" y="4775488"/>
            <a:ext cx="2743200" cy="1888452"/>
          </a:xfrm>
          <a:prstGeom prst="rect">
            <a:avLst/>
          </a:prstGeom>
        </p:spPr>
      </p:pic>
      <p:sp>
        <p:nvSpPr>
          <p:cNvPr id="3" name="TextBox 2"/>
          <p:cNvSpPr txBox="1"/>
          <p:nvPr/>
        </p:nvSpPr>
        <p:spPr>
          <a:xfrm>
            <a:off x="2133600" y="669372"/>
            <a:ext cx="4724400" cy="533400"/>
          </a:xfrm>
          <a:prstGeom prst="rect">
            <a:avLst/>
          </a:prstGeom>
        </p:spPr>
        <p:txBody>
          <a:bodyPr vert="horz" wrap="square" lIns="91440" tIns="45720" rIns="91440" bIns="45720" rtlCol="0" anchor="ctr">
            <a:normAutofit fontScale="925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GB" sz="2400" b="0" i="0" u="none" strike="noStrike" kern="1200" cap="none" spc="0" normalizeH="0" baseline="0" noProof="0">
                <a:ln>
                  <a:noFill/>
                </a:ln>
                <a:solidFill>
                  <a:schemeClr val="accent2">
                    <a:lumMod val="50000"/>
                  </a:schemeClr>
                </a:solidFill>
                <a:effectLst/>
                <a:uLnTx/>
                <a:uFillTx/>
                <a:latin typeface="Franklin Gothic Demi" panose="020B0703020102020204" pitchFamily="34" charset="0"/>
                <a:ea typeface="+mj-ea"/>
                <a:cs typeface="+mj-cs"/>
              </a:rPr>
              <a:t>So why wouldn’t</a:t>
            </a:r>
            <a:r>
              <a:rPr kumimoji="0" lang="en-GB" sz="2400" b="0" i="0" u="none" strike="noStrike" kern="1200" cap="none" spc="0" normalizeH="0" noProof="0">
                <a:ln>
                  <a:noFill/>
                </a:ln>
                <a:solidFill>
                  <a:schemeClr val="accent2">
                    <a:lumMod val="50000"/>
                  </a:schemeClr>
                </a:solidFill>
                <a:effectLst/>
                <a:uLnTx/>
                <a:uFillTx/>
                <a:latin typeface="Franklin Gothic Demi" panose="020B0703020102020204" pitchFamily="34" charset="0"/>
                <a:ea typeface="+mj-ea"/>
                <a:cs typeface="+mj-cs"/>
              </a:rPr>
              <a:t> you want to do this?</a:t>
            </a:r>
            <a:endParaRPr kumimoji="0" lang="en-GB" sz="2400" b="0" i="0" u="none" strike="noStrike" kern="1200" cap="none" spc="0" normalizeH="0" baseline="0" noProof="0">
              <a:ln>
                <a:noFill/>
              </a:ln>
              <a:solidFill>
                <a:schemeClr val="accent2">
                  <a:lumMod val="50000"/>
                </a:schemeClr>
              </a:solidFill>
              <a:effectLst/>
              <a:uLnTx/>
              <a:uFillTx/>
              <a:latin typeface="Franklin Gothic Demi" panose="020B0703020102020204" pitchFamily="34" charset="0"/>
              <a:ea typeface="+mj-ea"/>
              <a:cs typeface="+mj-cs"/>
            </a:endParaRPr>
          </a:p>
        </p:txBody>
      </p:sp>
    </p:spTree>
    <p:extLst>
      <p:ext uri="{BB962C8B-B14F-4D97-AF65-F5344CB8AC3E}">
        <p14:creationId xmlns:p14="http://schemas.microsoft.com/office/powerpoint/2010/main" val="392705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0x10"/>
          <p:cNvGrpSpPr>
            <a:grpSpLocks noChangeAspect="1"/>
          </p:cNvGrpSpPr>
          <p:nvPr/>
        </p:nvGrpSpPr>
        <p:grpSpPr bwMode="auto">
          <a:xfrm>
            <a:off x="2352810" y="-76200"/>
            <a:ext cx="4438379" cy="4302962"/>
            <a:chOff x="1792" y="1593"/>
            <a:chExt cx="1655" cy="1622"/>
          </a:xfrm>
          <a:scene3d>
            <a:camera prst="perspectiveRelaxed" fov="3900000">
              <a:rot lat="19248000" lon="19860000" rev="1920000"/>
            </a:camera>
            <a:lightRig rig="threePt" dir="t"/>
          </a:scene3d>
        </p:grpSpPr>
        <p:sp>
          <p:nvSpPr>
            <p:cNvPr id="535" name="Freeform 28"/>
            <p:cNvSpPr>
              <a:spLocks/>
            </p:cNvSpPr>
            <p:nvPr/>
          </p:nvSpPr>
          <p:spPr bwMode="auto">
            <a:xfrm>
              <a:off x="1792" y="162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1 w 150"/>
                <a:gd name="T13" fmla="*/ 7 h 123"/>
                <a:gd name="T14" fmla="*/ 27 w 150"/>
                <a:gd name="T15" fmla="*/ 42 h 123"/>
                <a:gd name="T16" fmla="*/ 18 w 150"/>
                <a:gd name="T17" fmla="*/ 49 h 123"/>
                <a:gd name="T18" fmla="*/ 0 w 150"/>
                <a:gd name="T19" fmla="*/ 62 h 123"/>
                <a:gd name="T20" fmla="*/ 18 w 150"/>
                <a:gd name="T21" fmla="*/ 75 h 123"/>
                <a:gd name="T22" fmla="*/ 27 w 150"/>
                <a:gd name="T23" fmla="*/ 81 h 123"/>
                <a:gd name="T24" fmla="*/ 21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5 h 123"/>
                <a:gd name="T42" fmla="*/ 150 w 150"/>
                <a:gd name="T43" fmla="*/ 62 h 123"/>
                <a:gd name="T44" fmla="*/ 132 w 150"/>
                <a:gd name="T45" fmla="*/ 49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1"/>
                    <a:pt x="101" y="0"/>
                    <a:pt x="95" y="0"/>
                  </a:cubicBezTo>
                  <a:cubicBezTo>
                    <a:pt x="90" y="0"/>
                    <a:pt x="84" y="4"/>
                    <a:pt x="88" y="9"/>
                  </a:cubicBezTo>
                  <a:cubicBezTo>
                    <a:pt x="91" y="13"/>
                    <a:pt x="98" y="27"/>
                    <a:pt x="75" y="27"/>
                  </a:cubicBezTo>
                  <a:cubicBezTo>
                    <a:pt x="53" y="27"/>
                    <a:pt x="59" y="13"/>
                    <a:pt x="62" y="9"/>
                  </a:cubicBezTo>
                  <a:cubicBezTo>
                    <a:pt x="67" y="4"/>
                    <a:pt x="61" y="0"/>
                    <a:pt x="56" y="0"/>
                  </a:cubicBezTo>
                  <a:cubicBezTo>
                    <a:pt x="49" y="0"/>
                    <a:pt x="36" y="1"/>
                    <a:pt x="21" y="7"/>
                  </a:cubicBezTo>
                  <a:cubicBezTo>
                    <a:pt x="27" y="22"/>
                    <a:pt x="27" y="36"/>
                    <a:pt x="27" y="42"/>
                  </a:cubicBezTo>
                  <a:cubicBezTo>
                    <a:pt x="27" y="47"/>
                    <a:pt x="24" y="53"/>
                    <a:pt x="18" y="49"/>
                  </a:cubicBezTo>
                  <a:cubicBezTo>
                    <a:pt x="15" y="46"/>
                    <a:pt x="0" y="39"/>
                    <a:pt x="0" y="62"/>
                  </a:cubicBezTo>
                  <a:cubicBezTo>
                    <a:pt x="0" y="84"/>
                    <a:pt x="15" y="78"/>
                    <a:pt x="18" y="75"/>
                  </a:cubicBezTo>
                  <a:cubicBezTo>
                    <a:pt x="24" y="70"/>
                    <a:pt x="27" y="76"/>
                    <a:pt x="27" y="81"/>
                  </a:cubicBezTo>
                  <a:cubicBezTo>
                    <a:pt x="27" y="88"/>
                    <a:pt x="27" y="101"/>
                    <a:pt x="21" y="116"/>
                  </a:cubicBezTo>
                  <a:cubicBezTo>
                    <a:pt x="36" y="123"/>
                    <a:pt x="49" y="123"/>
                    <a:pt x="56" y="123"/>
                  </a:cubicBezTo>
                  <a:cubicBezTo>
                    <a:pt x="61" y="123"/>
                    <a:pt x="67" y="120"/>
                    <a:pt x="62" y="114"/>
                  </a:cubicBezTo>
                  <a:cubicBezTo>
                    <a:pt x="59" y="111"/>
                    <a:pt x="53" y="96"/>
                    <a:pt x="75" y="96"/>
                  </a:cubicBezTo>
                  <a:cubicBezTo>
                    <a:pt x="98" y="96"/>
                    <a:pt x="91" y="111"/>
                    <a:pt x="88" y="114"/>
                  </a:cubicBezTo>
                  <a:cubicBezTo>
                    <a:pt x="84" y="120"/>
                    <a:pt x="90" y="123"/>
                    <a:pt x="95" y="123"/>
                  </a:cubicBezTo>
                  <a:cubicBezTo>
                    <a:pt x="101" y="123"/>
                    <a:pt x="115" y="123"/>
                    <a:pt x="130" y="116"/>
                  </a:cubicBezTo>
                  <a:cubicBezTo>
                    <a:pt x="124" y="101"/>
                    <a:pt x="123" y="88"/>
                    <a:pt x="123" y="81"/>
                  </a:cubicBezTo>
                  <a:cubicBezTo>
                    <a:pt x="123" y="76"/>
                    <a:pt x="127" y="70"/>
                    <a:pt x="132" y="75"/>
                  </a:cubicBezTo>
                  <a:cubicBezTo>
                    <a:pt x="136" y="78"/>
                    <a:pt x="150" y="84"/>
                    <a:pt x="150" y="62"/>
                  </a:cubicBezTo>
                  <a:cubicBezTo>
                    <a:pt x="150" y="39"/>
                    <a:pt x="136" y="46"/>
                    <a:pt x="132" y="49"/>
                  </a:cubicBezTo>
                  <a:cubicBezTo>
                    <a:pt x="127" y="53"/>
                    <a:pt x="123" y="47"/>
                    <a:pt x="123" y="42"/>
                  </a:cubicBezTo>
                  <a:cubicBezTo>
                    <a:pt x="123" y="36"/>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W</a:t>
              </a:r>
            </a:p>
          </p:txBody>
        </p:sp>
        <p:sp>
          <p:nvSpPr>
            <p:cNvPr id="537" name="Freeform 30"/>
            <p:cNvSpPr>
              <a:spLocks/>
            </p:cNvSpPr>
            <p:nvPr/>
          </p:nvSpPr>
          <p:spPr bwMode="auto">
            <a:xfrm>
              <a:off x="1825" y="1853"/>
              <a:ext cx="291" cy="353"/>
            </a:xfrm>
            <a:custGeom>
              <a:avLst/>
              <a:gdLst>
                <a:gd name="T0" fmla="*/ 116 w 123"/>
                <a:gd name="T1" fmla="*/ 129 h 149"/>
                <a:gd name="T2" fmla="*/ 123 w 123"/>
                <a:gd name="T3" fmla="*/ 94 h 149"/>
                <a:gd name="T4" fmla="*/ 114 w 123"/>
                <a:gd name="T5" fmla="*/ 87 h 149"/>
                <a:gd name="T6" fmla="*/ 96 w 123"/>
                <a:gd name="T7" fmla="*/ 74 h 149"/>
                <a:gd name="T8" fmla="*/ 114 w 123"/>
                <a:gd name="T9" fmla="*/ 61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8 w 123"/>
                <a:gd name="T21" fmla="*/ 18 h 149"/>
                <a:gd name="T22" fmla="*/ 42 w 123"/>
                <a:gd name="T23" fmla="*/ 27 h 149"/>
                <a:gd name="T24" fmla="*/ 7 w 123"/>
                <a:gd name="T25" fmla="*/ 20 h 149"/>
                <a:gd name="T26" fmla="*/ 0 w 123"/>
                <a:gd name="T27" fmla="*/ 55 h 149"/>
                <a:gd name="T28" fmla="*/ 9 w 123"/>
                <a:gd name="T29" fmla="*/ 61 h 149"/>
                <a:gd name="T30" fmla="*/ 27 w 123"/>
                <a:gd name="T31" fmla="*/ 74 h 149"/>
                <a:gd name="T32" fmla="*/ 9 w 123"/>
                <a:gd name="T33" fmla="*/ 87 h 149"/>
                <a:gd name="T34" fmla="*/ 0 w 123"/>
                <a:gd name="T35" fmla="*/ 94 h 149"/>
                <a:gd name="T36" fmla="*/ 7 w 123"/>
                <a:gd name="T37" fmla="*/ 129 h 149"/>
                <a:gd name="T38" fmla="*/ 42 w 123"/>
                <a:gd name="T39" fmla="*/ 122 h 149"/>
                <a:gd name="T40" fmla="*/ 48 w 123"/>
                <a:gd name="T41" fmla="*/ 131 h 149"/>
                <a:gd name="T42" fmla="*/ 61 w 123"/>
                <a:gd name="T43" fmla="*/ 149 h 149"/>
                <a:gd name="T44" fmla="*/ 74 w 123"/>
                <a:gd name="T45" fmla="*/ 131 h 149"/>
                <a:gd name="T46" fmla="*/ 81 w 123"/>
                <a:gd name="T47" fmla="*/ 122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2" y="114"/>
                    <a:pt x="123" y="101"/>
                    <a:pt x="123" y="94"/>
                  </a:cubicBezTo>
                  <a:cubicBezTo>
                    <a:pt x="123" y="89"/>
                    <a:pt x="119" y="83"/>
                    <a:pt x="114" y="87"/>
                  </a:cubicBezTo>
                  <a:cubicBezTo>
                    <a:pt x="110" y="91"/>
                    <a:pt x="96" y="97"/>
                    <a:pt x="96" y="74"/>
                  </a:cubicBezTo>
                  <a:cubicBezTo>
                    <a:pt x="96" y="52"/>
                    <a:pt x="110" y="58"/>
                    <a:pt x="114" y="61"/>
                  </a:cubicBezTo>
                  <a:cubicBezTo>
                    <a:pt x="119" y="66"/>
                    <a:pt x="123" y="60"/>
                    <a:pt x="123" y="55"/>
                  </a:cubicBezTo>
                  <a:cubicBezTo>
                    <a:pt x="123" y="48"/>
                    <a:pt x="122" y="35"/>
                    <a:pt x="116" y="20"/>
                  </a:cubicBezTo>
                  <a:cubicBezTo>
                    <a:pt x="101" y="26"/>
                    <a:pt x="88" y="27"/>
                    <a:pt x="81" y="27"/>
                  </a:cubicBezTo>
                  <a:cubicBezTo>
                    <a:pt x="76" y="27"/>
                    <a:pt x="70" y="23"/>
                    <a:pt x="74" y="18"/>
                  </a:cubicBezTo>
                  <a:cubicBezTo>
                    <a:pt x="77" y="14"/>
                    <a:pt x="84" y="0"/>
                    <a:pt x="61" y="0"/>
                  </a:cubicBezTo>
                  <a:cubicBezTo>
                    <a:pt x="39" y="0"/>
                    <a:pt x="45" y="14"/>
                    <a:pt x="48" y="18"/>
                  </a:cubicBezTo>
                  <a:cubicBezTo>
                    <a:pt x="53" y="23"/>
                    <a:pt x="47" y="27"/>
                    <a:pt x="42" y="27"/>
                  </a:cubicBezTo>
                  <a:cubicBezTo>
                    <a:pt x="35" y="27"/>
                    <a:pt x="22" y="26"/>
                    <a:pt x="7" y="20"/>
                  </a:cubicBezTo>
                  <a:cubicBezTo>
                    <a:pt x="0" y="35"/>
                    <a:pt x="0" y="48"/>
                    <a:pt x="0" y="55"/>
                  </a:cubicBezTo>
                  <a:cubicBezTo>
                    <a:pt x="0" y="60"/>
                    <a:pt x="3" y="66"/>
                    <a:pt x="9" y="61"/>
                  </a:cubicBezTo>
                  <a:cubicBezTo>
                    <a:pt x="13" y="58"/>
                    <a:pt x="27" y="52"/>
                    <a:pt x="27" y="74"/>
                  </a:cubicBezTo>
                  <a:cubicBezTo>
                    <a:pt x="27" y="97"/>
                    <a:pt x="13" y="91"/>
                    <a:pt x="9" y="87"/>
                  </a:cubicBezTo>
                  <a:cubicBezTo>
                    <a:pt x="3" y="83"/>
                    <a:pt x="0" y="89"/>
                    <a:pt x="0" y="94"/>
                  </a:cubicBezTo>
                  <a:cubicBezTo>
                    <a:pt x="0" y="101"/>
                    <a:pt x="0" y="114"/>
                    <a:pt x="7" y="129"/>
                  </a:cubicBezTo>
                  <a:cubicBezTo>
                    <a:pt x="22" y="123"/>
                    <a:pt x="35" y="122"/>
                    <a:pt x="42" y="122"/>
                  </a:cubicBezTo>
                  <a:cubicBezTo>
                    <a:pt x="47" y="122"/>
                    <a:pt x="53" y="126"/>
                    <a:pt x="48" y="131"/>
                  </a:cubicBezTo>
                  <a:cubicBezTo>
                    <a:pt x="45" y="135"/>
                    <a:pt x="39" y="149"/>
                    <a:pt x="61" y="149"/>
                  </a:cubicBezTo>
                  <a:cubicBezTo>
                    <a:pt x="84" y="149"/>
                    <a:pt x="77" y="135"/>
                    <a:pt x="74" y="131"/>
                  </a:cubicBezTo>
                  <a:cubicBezTo>
                    <a:pt x="70" y="126"/>
                    <a:pt x="76" y="122"/>
                    <a:pt x="81" y="122"/>
                  </a:cubicBezTo>
                  <a:cubicBezTo>
                    <a:pt x="88" y="122"/>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A</a:t>
              </a:r>
            </a:p>
          </p:txBody>
        </p:sp>
        <p:sp>
          <p:nvSpPr>
            <p:cNvPr id="539" name="Freeform 32"/>
            <p:cNvSpPr>
              <a:spLocks/>
            </p:cNvSpPr>
            <p:nvPr/>
          </p:nvSpPr>
          <p:spPr bwMode="auto">
            <a:xfrm>
              <a:off x="1794" y="2145"/>
              <a:ext cx="353" cy="291"/>
            </a:xfrm>
            <a:custGeom>
              <a:avLst/>
              <a:gdLst>
                <a:gd name="T0" fmla="*/ 129 w 149"/>
                <a:gd name="T1" fmla="*/ 6 h 123"/>
                <a:gd name="T2" fmla="*/ 94 w 149"/>
                <a:gd name="T3" fmla="*/ 0 h 123"/>
                <a:gd name="T4" fmla="*/ 87 w 149"/>
                <a:gd name="T5" fmla="*/ 8 h 123"/>
                <a:gd name="T6" fmla="*/ 74 w 149"/>
                <a:gd name="T7" fmla="*/ 26 h 123"/>
                <a:gd name="T8" fmla="*/ 61 w 149"/>
                <a:gd name="T9" fmla="*/ 8 h 123"/>
                <a:gd name="T10" fmla="*/ 55 w 149"/>
                <a:gd name="T11" fmla="*/ 0 h 123"/>
                <a:gd name="T12" fmla="*/ 20 w 149"/>
                <a:gd name="T13" fmla="*/ 6 h 123"/>
                <a:gd name="T14" fmla="*/ 26 w 149"/>
                <a:gd name="T15" fmla="*/ 42 h 123"/>
                <a:gd name="T16" fmla="*/ 18 w 149"/>
                <a:gd name="T17" fmla="*/ 48 h 123"/>
                <a:gd name="T18" fmla="*/ 0 w 149"/>
                <a:gd name="T19" fmla="*/ 61 h 123"/>
                <a:gd name="T20" fmla="*/ 18 w 149"/>
                <a:gd name="T21" fmla="*/ 74 h 123"/>
                <a:gd name="T22" fmla="*/ 26 w 149"/>
                <a:gd name="T23" fmla="*/ 81 h 123"/>
                <a:gd name="T24" fmla="*/ 20 w 149"/>
                <a:gd name="T25" fmla="*/ 116 h 123"/>
                <a:gd name="T26" fmla="*/ 55 w 149"/>
                <a:gd name="T27" fmla="*/ 123 h 123"/>
                <a:gd name="T28" fmla="*/ 61 w 149"/>
                <a:gd name="T29" fmla="*/ 114 h 123"/>
                <a:gd name="T30" fmla="*/ 74 w 149"/>
                <a:gd name="T31" fmla="*/ 96 h 123"/>
                <a:gd name="T32" fmla="*/ 87 w 149"/>
                <a:gd name="T33" fmla="*/ 114 h 123"/>
                <a:gd name="T34" fmla="*/ 94 w 149"/>
                <a:gd name="T35" fmla="*/ 123 h 123"/>
                <a:gd name="T36" fmla="*/ 129 w 149"/>
                <a:gd name="T37" fmla="*/ 116 h 123"/>
                <a:gd name="T38" fmla="*/ 122 w 149"/>
                <a:gd name="T39" fmla="*/ 81 h 123"/>
                <a:gd name="T40" fmla="*/ 131 w 149"/>
                <a:gd name="T41" fmla="*/ 74 h 123"/>
                <a:gd name="T42" fmla="*/ 149 w 149"/>
                <a:gd name="T43" fmla="*/ 61 h 123"/>
                <a:gd name="T44" fmla="*/ 131 w 149"/>
                <a:gd name="T45" fmla="*/ 48 h 123"/>
                <a:gd name="T46" fmla="*/ 122 w 149"/>
                <a:gd name="T47" fmla="*/ 42 h 123"/>
                <a:gd name="T48" fmla="*/ 129 w 149"/>
                <a:gd name="T49"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3">
                  <a:moveTo>
                    <a:pt x="129" y="6"/>
                  </a:moveTo>
                  <a:cubicBezTo>
                    <a:pt x="114" y="0"/>
                    <a:pt x="101" y="0"/>
                    <a:pt x="94" y="0"/>
                  </a:cubicBezTo>
                  <a:cubicBezTo>
                    <a:pt x="89" y="0"/>
                    <a:pt x="83" y="3"/>
                    <a:pt x="87" y="8"/>
                  </a:cubicBezTo>
                  <a:cubicBezTo>
                    <a:pt x="90" y="12"/>
                    <a:pt x="97" y="26"/>
                    <a:pt x="74" y="26"/>
                  </a:cubicBezTo>
                  <a:cubicBezTo>
                    <a:pt x="52" y="26"/>
                    <a:pt x="58" y="12"/>
                    <a:pt x="61" y="8"/>
                  </a:cubicBezTo>
                  <a:cubicBezTo>
                    <a:pt x="66" y="3"/>
                    <a:pt x="60" y="0"/>
                    <a:pt x="55" y="0"/>
                  </a:cubicBezTo>
                  <a:cubicBezTo>
                    <a:pt x="48" y="0"/>
                    <a:pt x="35" y="0"/>
                    <a:pt x="20" y="6"/>
                  </a:cubicBezTo>
                  <a:cubicBezTo>
                    <a:pt x="26" y="22"/>
                    <a:pt x="26" y="35"/>
                    <a:pt x="26" y="42"/>
                  </a:cubicBezTo>
                  <a:cubicBezTo>
                    <a:pt x="26" y="46"/>
                    <a:pt x="23" y="52"/>
                    <a:pt x="18" y="48"/>
                  </a:cubicBezTo>
                  <a:cubicBezTo>
                    <a:pt x="14" y="45"/>
                    <a:pt x="0" y="39"/>
                    <a:pt x="0" y="61"/>
                  </a:cubicBezTo>
                  <a:cubicBezTo>
                    <a:pt x="0" y="84"/>
                    <a:pt x="14" y="77"/>
                    <a:pt x="18" y="74"/>
                  </a:cubicBezTo>
                  <a:cubicBezTo>
                    <a:pt x="23" y="70"/>
                    <a:pt x="26" y="76"/>
                    <a:pt x="26" y="81"/>
                  </a:cubicBezTo>
                  <a:cubicBezTo>
                    <a:pt x="26" y="87"/>
                    <a:pt x="26" y="101"/>
                    <a:pt x="20" y="116"/>
                  </a:cubicBezTo>
                  <a:cubicBezTo>
                    <a:pt x="35" y="122"/>
                    <a:pt x="48" y="123"/>
                    <a:pt x="55" y="123"/>
                  </a:cubicBezTo>
                  <a:cubicBezTo>
                    <a:pt x="60" y="123"/>
                    <a:pt x="66" y="119"/>
                    <a:pt x="61" y="114"/>
                  </a:cubicBezTo>
                  <a:cubicBezTo>
                    <a:pt x="58" y="110"/>
                    <a:pt x="52" y="96"/>
                    <a:pt x="74" y="96"/>
                  </a:cubicBezTo>
                  <a:cubicBezTo>
                    <a:pt x="97" y="96"/>
                    <a:pt x="90" y="110"/>
                    <a:pt x="87" y="114"/>
                  </a:cubicBezTo>
                  <a:cubicBezTo>
                    <a:pt x="83" y="119"/>
                    <a:pt x="89" y="123"/>
                    <a:pt x="94" y="123"/>
                  </a:cubicBezTo>
                  <a:cubicBezTo>
                    <a:pt x="101" y="123"/>
                    <a:pt x="114" y="122"/>
                    <a:pt x="129" y="116"/>
                  </a:cubicBezTo>
                  <a:cubicBezTo>
                    <a:pt x="123" y="101"/>
                    <a:pt x="122" y="87"/>
                    <a:pt x="122" y="81"/>
                  </a:cubicBezTo>
                  <a:cubicBezTo>
                    <a:pt x="122" y="76"/>
                    <a:pt x="126" y="70"/>
                    <a:pt x="131" y="74"/>
                  </a:cubicBezTo>
                  <a:cubicBezTo>
                    <a:pt x="135" y="77"/>
                    <a:pt x="149" y="84"/>
                    <a:pt x="149" y="61"/>
                  </a:cubicBezTo>
                  <a:cubicBezTo>
                    <a:pt x="149" y="39"/>
                    <a:pt x="135" y="45"/>
                    <a:pt x="131" y="48"/>
                  </a:cubicBezTo>
                  <a:cubicBezTo>
                    <a:pt x="126" y="52"/>
                    <a:pt x="122" y="46"/>
                    <a:pt x="122" y="42"/>
                  </a:cubicBezTo>
                  <a:cubicBezTo>
                    <a:pt x="122" y="35"/>
                    <a:pt x="123" y="22"/>
                    <a:pt x="129" y="6"/>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N</a:t>
              </a:r>
            </a:p>
          </p:txBody>
        </p:sp>
        <p:sp>
          <p:nvSpPr>
            <p:cNvPr id="540" name="Freeform 33"/>
            <p:cNvSpPr>
              <a:spLocks/>
            </p:cNvSpPr>
            <p:nvPr/>
          </p:nvSpPr>
          <p:spPr bwMode="auto">
            <a:xfrm>
              <a:off x="2083" y="1593"/>
              <a:ext cx="294" cy="355"/>
            </a:xfrm>
            <a:custGeom>
              <a:avLst/>
              <a:gdLst>
                <a:gd name="T0" fmla="*/ 117 w 124"/>
                <a:gd name="T1" fmla="*/ 129 h 150"/>
                <a:gd name="T2" fmla="*/ 124 w 124"/>
                <a:gd name="T3" fmla="*/ 94 h 150"/>
                <a:gd name="T4" fmla="*/ 115 w 124"/>
                <a:gd name="T5" fmla="*/ 88 h 150"/>
                <a:gd name="T6" fmla="*/ 97 w 124"/>
                <a:gd name="T7" fmla="*/ 75 h 150"/>
                <a:gd name="T8" fmla="*/ 115 w 124"/>
                <a:gd name="T9" fmla="*/ 62 h 150"/>
                <a:gd name="T10" fmla="*/ 124 w 124"/>
                <a:gd name="T11" fmla="*/ 55 h 150"/>
                <a:gd name="T12" fmla="*/ 117 w 124"/>
                <a:gd name="T13" fmla="*/ 20 h 150"/>
                <a:gd name="T14" fmla="*/ 82 w 124"/>
                <a:gd name="T15" fmla="*/ 27 h 150"/>
                <a:gd name="T16" fmla="*/ 75 w 124"/>
                <a:gd name="T17" fmla="*/ 18 h 150"/>
                <a:gd name="T18" fmla="*/ 62 w 124"/>
                <a:gd name="T19" fmla="*/ 0 h 150"/>
                <a:gd name="T20" fmla="*/ 49 w 124"/>
                <a:gd name="T21" fmla="*/ 18 h 150"/>
                <a:gd name="T22" fmla="*/ 42 w 124"/>
                <a:gd name="T23" fmla="*/ 27 h 150"/>
                <a:gd name="T24" fmla="*/ 7 w 124"/>
                <a:gd name="T25" fmla="*/ 20 h 150"/>
                <a:gd name="T26" fmla="*/ 0 w 124"/>
                <a:gd name="T27" fmla="*/ 55 h 150"/>
                <a:gd name="T28" fmla="*/ 9 w 124"/>
                <a:gd name="T29" fmla="*/ 62 h 150"/>
                <a:gd name="T30" fmla="*/ 27 w 124"/>
                <a:gd name="T31" fmla="*/ 75 h 150"/>
                <a:gd name="T32" fmla="*/ 9 w 124"/>
                <a:gd name="T33" fmla="*/ 88 h 150"/>
                <a:gd name="T34" fmla="*/ 0 w 124"/>
                <a:gd name="T35" fmla="*/ 94 h 150"/>
                <a:gd name="T36" fmla="*/ 7 w 124"/>
                <a:gd name="T37" fmla="*/ 129 h 150"/>
                <a:gd name="T38" fmla="*/ 42 w 124"/>
                <a:gd name="T39" fmla="*/ 123 h 150"/>
                <a:gd name="T40" fmla="*/ 49 w 124"/>
                <a:gd name="T41" fmla="*/ 132 h 150"/>
                <a:gd name="T42" fmla="*/ 62 w 124"/>
                <a:gd name="T43" fmla="*/ 150 h 150"/>
                <a:gd name="T44" fmla="*/ 75 w 124"/>
                <a:gd name="T45" fmla="*/ 132 h 150"/>
                <a:gd name="T46" fmla="*/ 82 w 124"/>
                <a:gd name="T47" fmla="*/ 123 h 150"/>
                <a:gd name="T48" fmla="*/ 117 w 124"/>
                <a:gd name="T49" fmla="*/ 1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50">
                  <a:moveTo>
                    <a:pt x="117" y="129"/>
                  </a:moveTo>
                  <a:cubicBezTo>
                    <a:pt x="123" y="114"/>
                    <a:pt x="124" y="101"/>
                    <a:pt x="124" y="94"/>
                  </a:cubicBezTo>
                  <a:cubicBezTo>
                    <a:pt x="124" y="89"/>
                    <a:pt x="120" y="83"/>
                    <a:pt x="115" y="88"/>
                  </a:cubicBezTo>
                  <a:cubicBezTo>
                    <a:pt x="111" y="91"/>
                    <a:pt x="97" y="97"/>
                    <a:pt x="97" y="75"/>
                  </a:cubicBezTo>
                  <a:cubicBezTo>
                    <a:pt x="97" y="52"/>
                    <a:pt x="111" y="59"/>
                    <a:pt x="115" y="62"/>
                  </a:cubicBezTo>
                  <a:cubicBezTo>
                    <a:pt x="120" y="66"/>
                    <a:pt x="124" y="60"/>
                    <a:pt x="124" y="55"/>
                  </a:cubicBezTo>
                  <a:cubicBezTo>
                    <a:pt x="124" y="49"/>
                    <a:pt x="123" y="35"/>
                    <a:pt x="117" y="20"/>
                  </a:cubicBezTo>
                  <a:cubicBezTo>
                    <a:pt x="102" y="26"/>
                    <a:pt x="88" y="27"/>
                    <a:pt x="82" y="27"/>
                  </a:cubicBezTo>
                  <a:cubicBezTo>
                    <a:pt x="77" y="27"/>
                    <a:pt x="71" y="23"/>
                    <a:pt x="75" y="18"/>
                  </a:cubicBezTo>
                  <a:cubicBezTo>
                    <a:pt x="78" y="14"/>
                    <a:pt x="84" y="0"/>
                    <a:pt x="62" y="0"/>
                  </a:cubicBezTo>
                  <a:cubicBezTo>
                    <a:pt x="40" y="0"/>
                    <a:pt x="46" y="14"/>
                    <a:pt x="49" y="18"/>
                  </a:cubicBezTo>
                  <a:cubicBezTo>
                    <a:pt x="53" y="23"/>
                    <a:pt x="47" y="27"/>
                    <a:pt x="42" y="27"/>
                  </a:cubicBezTo>
                  <a:cubicBezTo>
                    <a:pt x="36" y="27"/>
                    <a:pt x="22" y="26"/>
                    <a:pt x="7" y="20"/>
                  </a:cubicBezTo>
                  <a:cubicBezTo>
                    <a:pt x="1" y="35"/>
                    <a:pt x="0" y="49"/>
                    <a:pt x="0" y="55"/>
                  </a:cubicBezTo>
                  <a:cubicBezTo>
                    <a:pt x="0" y="60"/>
                    <a:pt x="4" y="66"/>
                    <a:pt x="9" y="62"/>
                  </a:cubicBezTo>
                  <a:cubicBezTo>
                    <a:pt x="13" y="59"/>
                    <a:pt x="27" y="52"/>
                    <a:pt x="27" y="75"/>
                  </a:cubicBezTo>
                  <a:cubicBezTo>
                    <a:pt x="27" y="97"/>
                    <a:pt x="13" y="91"/>
                    <a:pt x="9" y="88"/>
                  </a:cubicBezTo>
                  <a:cubicBezTo>
                    <a:pt x="4" y="83"/>
                    <a:pt x="0" y="89"/>
                    <a:pt x="0" y="94"/>
                  </a:cubicBezTo>
                  <a:cubicBezTo>
                    <a:pt x="0" y="101"/>
                    <a:pt x="1" y="114"/>
                    <a:pt x="7" y="129"/>
                  </a:cubicBezTo>
                  <a:cubicBezTo>
                    <a:pt x="22" y="123"/>
                    <a:pt x="36" y="123"/>
                    <a:pt x="42" y="123"/>
                  </a:cubicBezTo>
                  <a:cubicBezTo>
                    <a:pt x="47" y="123"/>
                    <a:pt x="53" y="126"/>
                    <a:pt x="49" y="132"/>
                  </a:cubicBezTo>
                  <a:cubicBezTo>
                    <a:pt x="46" y="135"/>
                    <a:pt x="40" y="150"/>
                    <a:pt x="62" y="150"/>
                  </a:cubicBezTo>
                  <a:cubicBezTo>
                    <a:pt x="84" y="150"/>
                    <a:pt x="78" y="135"/>
                    <a:pt x="75" y="132"/>
                  </a:cubicBezTo>
                  <a:cubicBezTo>
                    <a:pt x="71" y="126"/>
                    <a:pt x="77" y="123"/>
                    <a:pt x="82" y="123"/>
                  </a:cubicBezTo>
                  <a:cubicBezTo>
                    <a:pt x="88" y="123"/>
                    <a:pt x="102" y="123"/>
                    <a:pt x="117"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latin typeface="Franklin Gothic Demi Cond" panose="020B0706030402020204" pitchFamily="34" charset="0"/>
                </a:rPr>
                <a:t>E</a:t>
              </a:r>
            </a:p>
          </p:txBody>
        </p:sp>
        <p:sp>
          <p:nvSpPr>
            <p:cNvPr id="199" name="Freeform 55"/>
            <p:cNvSpPr>
              <a:spLocks/>
            </p:cNvSpPr>
            <p:nvPr/>
          </p:nvSpPr>
          <p:spPr bwMode="auto">
            <a:xfrm>
              <a:off x="2571" y="1884"/>
              <a:ext cx="355" cy="291"/>
            </a:xfrm>
            <a:custGeom>
              <a:avLst/>
              <a:gdLst>
                <a:gd name="T0" fmla="*/ 130 w 150"/>
                <a:gd name="T1" fmla="*/ 7 h 123"/>
                <a:gd name="T2" fmla="*/ 95 w 150"/>
                <a:gd name="T3" fmla="*/ 0 h 123"/>
                <a:gd name="T4" fmla="*/ 88 w 150"/>
                <a:gd name="T5" fmla="*/ 9 h 123"/>
                <a:gd name="T6" fmla="*/ 75 w 150"/>
                <a:gd name="T7" fmla="*/ 27 h 123"/>
                <a:gd name="T8" fmla="*/ 62 w 150"/>
                <a:gd name="T9" fmla="*/ 9 h 123"/>
                <a:gd name="T10" fmla="*/ 56 w 150"/>
                <a:gd name="T11" fmla="*/ 0 h 123"/>
                <a:gd name="T12" fmla="*/ 20 w 150"/>
                <a:gd name="T13" fmla="*/ 7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6 w 150"/>
                <a:gd name="T27" fmla="*/ 123 h 123"/>
                <a:gd name="T28" fmla="*/ 62 w 150"/>
                <a:gd name="T29" fmla="*/ 114 h 123"/>
                <a:gd name="T30" fmla="*/ 75 w 150"/>
                <a:gd name="T31" fmla="*/ 96 h 123"/>
                <a:gd name="T32" fmla="*/ 88 w 150"/>
                <a:gd name="T33" fmla="*/ 114 h 123"/>
                <a:gd name="T34" fmla="*/ 95 w 150"/>
                <a:gd name="T35" fmla="*/ 123 h 123"/>
                <a:gd name="T36" fmla="*/ 130 w 150"/>
                <a:gd name="T37" fmla="*/ 116 h 123"/>
                <a:gd name="T38" fmla="*/ 123 w 150"/>
                <a:gd name="T39" fmla="*/ 81 h 123"/>
                <a:gd name="T40" fmla="*/ 132 w 150"/>
                <a:gd name="T41" fmla="*/ 74 h 123"/>
                <a:gd name="T42" fmla="*/ 150 w 150"/>
                <a:gd name="T43" fmla="*/ 61 h 123"/>
                <a:gd name="T44" fmla="*/ 132 w 150"/>
                <a:gd name="T45" fmla="*/ 48 h 123"/>
                <a:gd name="T46" fmla="*/ 123 w 150"/>
                <a:gd name="T47" fmla="*/ 42 h 123"/>
                <a:gd name="T48" fmla="*/ 130 w 150"/>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30" y="7"/>
                  </a:moveTo>
                  <a:cubicBezTo>
                    <a:pt x="115" y="0"/>
                    <a:pt x="101" y="0"/>
                    <a:pt x="95" y="0"/>
                  </a:cubicBezTo>
                  <a:cubicBezTo>
                    <a:pt x="90" y="0"/>
                    <a:pt x="84" y="3"/>
                    <a:pt x="88" y="9"/>
                  </a:cubicBezTo>
                  <a:cubicBezTo>
                    <a:pt x="91" y="13"/>
                    <a:pt x="98" y="27"/>
                    <a:pt x="75" y="27"/>
                  </a:cubicBezTo>
                  <a:cubicBezTo>
                    <a:pt x="53" y="27"/>
                    <a:pt x="59" y="13"/>
                    <a:pt x="62" y="9"/>
                  </a:cubicBezTo>
                  <a:cubicBezTo>
                    <a:pt x="67" y="3"/>
                    <a:pt x="60" y="0"/>
                    <a:pt x="56" y="0"/>
                  </a:cubicBezTo>
                  <a:cubicBezTo>
                    <a:pt x="49" y="0"/>
                    <a:pt x="36" y="0"/>
                    <a:pt x="20" y="7"/>
                  </a:cubicBezTo>
                  <a:cubicBezTo>
                    <a:pt x="27" y="22"/>
                    <a:pt x="27" y="35"/>
                    <a:pt x="27" y="42"/>
                  </a:cubicBezTo>
                  <a:cubicBezTo>
                    <a:pt x="27" y="47"/>
                    <a:pt x="24" y="53"/>
                    <a:pt x="18" y="48"/>
                  </a:cubicBezTo>
                  <a:cubicBezTo>
                    <a:pt x="15" y="45"/>
                    <a:pt x="0" y="39"/>
                    <a:pt x="0" y="61"/>
                  </a:cubicBezTo>
                  <a:cubicBezTo>
                    <a:pt x="0" y="84"/>
                    <a:pt x="15" y="78"/>
                    <a:pt x="18" y="74"/>
                  </a:cubicBezTo>
                  <a:cubicBezTo>
                    <a:pt x="24" y="70"/>
                    <a:pt x="27" y="76"/>
                    <a:pt x="27" y="81"/>
                  </a:cubicBezTo>
                  <a:cubicBezTo>
                    <a:pt x="27" y="88"/>
                    <a:pt x="27" y="101"/>
                    <a:pt x="20" y="116"/>
                  </a:cubicBezTo>
                  <a:cubicBezTo>
                    <a:pt x="36" y="123"/>
                    <a:pt x="49" y="123"/>
                    <a:pt x="56" y="123"/>
                  </a:cubicBezTo>
                  <a:cubicBezTo>
                    <a:pt x="60" y="123"/>
                    <a:pt x="67" y="119"/>
                    <a:pt x="62" y="114"/>
                  </a:cubicBezTo>
                  <a:cubicBezTo>
                    <a:pt x="59" y="110"/>
                    <a:pt x="53" y="96"/>
                    <a:pt x="75" y="96"/>
                  </a:cubicBezTo>
                  <a:cubicBezTo>
                    <a:pt x="98" y="96"/>
                    <a:pt x="91" y="110"/>
                    <a:pt x="88" y="114"/>
                  </a:cubicBezTo>
                  <a:cubicBezTo>
                    <a:pt x="84" y="119"/>
                    <a:pt x="90" y="123"/>
                    <a:pt x="95" y="123"/>
                  </a:cubicBezTo>
                  <a:cubicBezTo>
                    <a:pt x="101" y="123"/>
                    <a:pt x="115" y="123"/>
                    <a:pt x="130" y="116"/>
                  </a:cubicBezTo>
                  <a:cubicBezTo>
                    <a:pt x="124" y="101"/>
                    <a:pt x="123" y="88"/>
                    <a:pt x="123" y="81"/>
                  </a:cubicBezTo>
                  <a:cubicBezTo>
                    <a:pt x="123" y="76"/>
                    <a:pt x="127" y="70"/>
                    <a:pt x="132" y="74"/>
                  </a:cubicBezTo>
                  <a:cubicBezTo>
                    <a:pt x="136" y="78"/>
                    <a:pt x="150" y="84"/>
                    <a:pt x="150" y="61"/>
                  </a:cubicBezTo>
                  <a:cubicBezTo>
                    <a:pt x="150" y="39"/>
                    <a:pt x="136" y="45"/>
                    <a:pt x="132" y="48"/>
                  </a:cubicBezTo>
                  <a:cubicBezTo>
                    <a:pt x="127" y="53"/>
                    <a:pt x="123" y="47"/>
                    <a:pt x="123" y="42"/>
                  </a:cubicBezTo>
                  <a:cubicBezTo>
                    <a:pt x="123" y="35"/>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H</a:t>
              </a:r>
            </a:p>
          </p:txBody>
        </p:sp>
        <p:sp>
          <p:nvSpPr>
            <p:cNvPr id="204" name="Freeform 60"/>
            <p:cNvSpPr>
              <a:spLocks/>
            </p:cNvSpPr>
            <p:nvPr/>
          </p:nvSpPr>
          <p:spPr bwMode="auto">
            <a:xfrm>
              <a:off x="2831" y="2145"/>
              <a:ext cx="356" cy="291"/>
            </a:xfrm>
            <a:custGeom>
              <a:avLst/>
              <a:gdLst>
                <a:gd name="T0" fmla="*/ 129 w 150"/>
                <a:gd name="T1" fmla="*/ 6 h 123"/>
                <a:gd name="T2" fmla="*/ 94 w 150"/>
                <a:gd name="T3" fmla="*/ 0 h 123"/>
                <a:gd name="T4" fmla="*/ 88 w 150"/>
                <a:gd name="T5" fmla="*/ 8 h 123"/>
                <a:gd name="T6" fmla="*/ 75 w 150"/>
                <a:gd name="T7" fmla="*/ 26 h 123"/>
                <a:gd name="T8" fmla="*/ 62 w 150"/>
                <a:gd name="T9" fmla="*/ 8 h 123"/>
                <a:gd name="T10" fmla="*/ 55 w 150"/>
                <a:gd name="T11" fmla="*/ 0 h 123"/>
                <a:gd name="T12" fmla="*/ 20 w 150"/>
                <a:gd name="T13" fmla="*/ 6 h 123"/>
                <a:gd name="T14" fmla="*/ 27 w 150"/>
                <a:gd name="T15" fmla="*/ 42 h 123"/>
                <a:gd name="T16" fmla="*/ 18 w 150"/>
                <a:gd name="T17" fmla="*/ 48 h 123"/>
                <a:gd name="T18" fmla="*/ 0 w 150"/>
                <a:gd name="T19" fmla="*/ 61 h 123"/>
                <a:gd name="T20" fmla="*/ 18 w 150"/>
                <a:gd name="T21" fmla="*/ 74 h 123"/>
                <a:gd name="T22" fmla="*/ 27 w 150"/>
                <a:gd name="T23" fmla="*/ 81 h 123"/>
                <a:gd name="T24" fmla="*/ 20 w 150"/>
                <a:gd name="T25" fmla="*/ 116 h 123"/>
                <a:gd name="T26" fmla="*/ 55 w 150"/>
                <a:gd name="T27" fmla="*/ 123 h 123"/>
                <a:gd name="T28" fmla="*/ 62 w 150"/>
                <a:gd name="T29" fmla="*/ 114 h 123"/>
                <a:gd name="T30" fmla="*/ 75 w 150"/>
                <a:gd name="T31" fmla="*/ 96 h 123"/>
                <a:gd name="T32" fmla="*/ 88 w 150"/>
                <a:gd name="T33" fmla="*/ 114 h 123"/>
                <a:gd name="T34" fmla="*/ 94 w 150"/>
                <a:gd name="T35" fmla="*/ 123 h 123"/>
                <a:gd name="T36" fmla="*/ 129 w 150"/>
                <a:gd name="T37" fmla="*/ 116 h 123"/>
                <a:gd name="T38" fmla="*/ 123 w 150"/>
                <a:gd name="T39" fmla="*/ 81 h 123"/>
                <a:gd name="T40" fmla="*/ 131 w 150"/>
                <a:gd name="T41" fmla="*/ 74 h 123"/>
                <a:gd name="T42" fmla="*/ 150 w 150"/>
                <a:gd name="T43" fmla="*/ 61 h 123"/>
                <a:gd name="T44" fmla="*/ 131 w 150"/>
                <a:gd name="T45" fmla="*/ 48 h 123"/>
                <a:gd name="T46" fmla="*/ 123 w 150"/>
                <a:gd name="T47" fmla="*/ 42 h 123"/>
                <a:gd name="T48" fmla="*/ 129 w 150"/>
                <a:gd name="T49"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3">
                  <a:moveTo>
                    <a:pt x="129" y="6"/>
                  </a:moveTo>
                  <a:cubicBezTo>
                    <a:pt x="114" y="0"/>
                    <a:pt x="101" y="0"/>
                    <a:pt x="94" y="0"/>
                  </a:cubicBezTo>
                  <a:cubicBezTo>
                    <a:pt x="89" y="0"/>
                    <a:pt x="83" y="3"/>
                    <a:pt x="88" y="8"/>
                  </a:cubicBezTo>
                  <a:cubicBezTo>
                    <a:pt x="91" y="12"/>
                    <a:pt x="97" y="26"/>
                    <a:pt x="75" y="26"/>
                  </a:cubicBezTo>
                  <a:cubicBezTo>
                    <a:pt x="52" y="26"/>
                    <a:pt x="59" y="12"/>
                    <a:pt x="62" y="8"/>
                  </a:cubicBezTo>
                  <a:cubicBezTo>
                    <a:pt x="66" y="3"/>
                    <a:pt x="60" y="0"/>
                    <a:pt x="55" y="0"/>
                  </a:cubicBezTo>
                  <a:cubicBezTo>
                    <a:pt x="49" y="0"/>
                    <a:pt x="35" y="0"/>
                    <a:pt x="20" y="6"/>
                  </a:cubicBezTo>
                  <a:cubicBezTo>
                    <a:pt x="26" y="22"/>
                    <a:pt x="27" y="35"/>
                    <a:pt x="27" y="42"/>
                  </a:cubicBezTo>
                  <a:cubicBezTo>
                    <a:pt x="27" y="46"/>
                    <a:pt x="23" y="52"/>
                    <a:pt x="18" y="48"/>
                  </a:cubicBezTo>
                  <a:cubicBezTo>
                    <a:pt x="14" y="45"/>
                    <a:pt x="0" y="39"/>
                    <a:pt x="0" y="61"/>
                  </a:cubicBezTo>
                  <a:cubicBezTo>
                    <a:pt x="0" y="84"/>
                    <a:pt x="14" y="77"/>
                    <a:pt x="18" y="74"/>
                  </a:cubicBezTo>
                  <a:cubicBezTo>
                    <a:pt x="23" y="70"/>
                    <a:pt x="27" y="76"/>
                    <a:pt x="27" y="81"/>
                  </a:cubicBezTo>
                  <a:cubicBezTo>
                    <a:pt x="27" y="87"/>
                    <a:pt x="26" y="101"/>
                    <a:pt x="20" y="116"/>
                  </a:cubicBezTo>
                  <a:cubicBezTo>
                    <a:pt x="35" y="122"/>
                    <a:pt x="49" y="123"/>
                    <a:pt x="55" y="123"/>
                  </a:cubicBezTo>
                  <a:cubicBezTo>
                    <a:pt x="60" y="123"/>
                    <a:pt x="66" y="119"/>
                    <a:pt x="62" y="114"/>
                  </a:cubicBezTo>
                  <a:cubicBezTo>
                    <a:pt x="59" y="110"/>
                    <a:pt x="52" y="96"/>
                    <a:pt x="75" y="96"/>
                  </a:cubicBezTo>
                  <a:cubicBezTo>
                    <a:pt x="97" y="96"/>
                    <a:pt x="91" y="110"/>
                    <a:pt x="88" y="114"/>
                  </a:cubicBezTo>
                  <a:cubicBezTo>
                    <a:pt x="83" y="119"/>
                    <a:pt x="89" y="123"/>
                    <a:pt x="94" y="123"/>
                  </a:cubicBezTo>
                  <a:cubicBezTo>
                    <a:pt x="101" y="123"/>
                    <a:pt x="114" y="122"/>
                    <a:pt x="129" y="116"/>
                  </a:cubicBezTo>
                  <a:cubicBezTo>
                    <a:pt x="123" y="101"/>
                    <a:pt x="123" y="87"/>
                    <a:pt x="123" y="81"/>
                  </a:cubicBezTo>
                  <a:cubicBezTo>
                    <a:pt x="123" y="76"/>
                    <a:pt x="126" y="70"/>
                    <a:pt x="131" y="74"/>
                  </a:cubicBezTo>
                  <a:cubicBezTo>
                    <a:pt x="135" y="77"/>
                    <a:pt x="150" y="84"/>
                    <a:pt x="150" y="61"/>
                  </a:cubicBezTo>
                  <a:cubicBezTo>
                    <a:pt x="150" y="39"/>
                    <a:pt x="135" y="45"/>
                    <a:pt x="131" y="48"/>
                  </a:cubicBezTo>
                  <a:cubicBezTo>
                    <a:pt x="126" y="52"/>
                    <a:pt x="123" y="46"/>
                    <a:pt x="123" y="42"/>
                  </a:cubicBezTo>
                  <a:cubicBezTo>
                    <a:pt x="123" y="35"/>
                    <a:pt x="123" y="22"/>
                    <a:pt x="129" y="6"/>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E</a:t>
              </a:r>
            </a:p>
          </p:txBody>
        </p:sp>
        <p:sp>
          <p:nvSpPr>
            <p:cNvPr id="210" name="Freeform 66"/>
            <p:cNvSpPr>
              <a:spLocks/>
            </p:cNvSpPr>
            <p:nvPr/>
          </p:nvSpPr>
          <p:spPr bwMode="auto">
            <a:xfrm>
              <a:off x="1825" y="2372"/>
              <a:ext cx="291" cy="355"/>
            </a:xfrm>
            <a:custGeom>
              <a:avLst/>
              <a:gdLst>
                <a:gd name="T0" fmla="*/ 116 w 123"/>
                <a:gd name="T1" fmla="*/ 130 h 150"/>
                <a:gd name="T2" fmla="*/ 123 w 123"/>
                <a:gd name="T3" fmla="*/ 94 h 150"/>
                <a:gd name="T4" fmla="*/ 114 w 123"/>
                <a:gd name="T5" fmla="*/ 88 h 150"/>
                <a:gd name="T6" fmla="*/ 96 w 123"/>
                <a:gd name="T7" fmla="*/ 75 h 150"/>
                <a:gd name="T8" fmla="*/ 114 w 123"/>
                <a:gd name="T9" fmla="*/ 62 h 150"/>
                <a:gd name="T10" fmla="*/ 123 w 123"/>
                <a:gd name="T11" fmla="*/ 55 h 150"/>
                <a:gd name="T12" fmla="*/ 116 w 123"/>
                <a:gd name="T13" fmla="*/ 20 h 150"/>
                <a:gd name="T14" fmla="*/ 81 w 123"/>
                <a:gd name="T15" fmla="*/ 27 h 150"/>
                <a:gd name="T16" fmla="*/ 74 w 123"/>
                <a:gd name="T17" fmla="*/ 18 h 150"/>
                <a:gd name="T18" fmla="*/ 61 w 123"/>
                <a:gd name="T19" fmla="*/ 0 h 150"/>
                <a:gd name="T20" fmla="*/ 48 w 123"/>
                <a:gd name="T21" fmla="*/ 18 h 150"/>
                <a:gd name="T22" fmla="*/ 42 w 123"/>
                <a:gd name="T23" fmla="*/ 27 h 150"/>
                <a:gd name="T24" fmla="*/ 7 w 123"/>
                <a:gd name="T25" fmla="*/ 20 h 150"/>
                <a:gd name="T26" fmla="*/ 0 w 123"/>
                <a:gd name="T27" fmla="*/ 55 h 150"/>
                <a:gd name="T28" fmla="*/ 9 w 123"/>
                <a:gd name="T29" fmla="*/ 62 h 150"/>
                <a:gd name="T30" fmla="*/ 27 w 123"/>
                <a:gd name="T31" fmla="*/ 75 h 150"/>
                <a:gd name="T32" fmla="*/ 9 w 123"/>
                <a:gd name="T33" fmla="*/ 88 h 150"/>
                <a:gd name="T34" fmla="*/ 0 w 123"/>
                <a:gd name="T35" fmla="*/ 94 h 150"/>
                <a:gd name="T36" fmla="*/ 7 w 123"/>
                <a:gd name="T37" fmla="*/ 130 h 150"/>
                <a:gd name="T38" fmla="*/ 42 w 123"/>
                <a:gd name="T39" fmla="*/ 123 h 150"/>
                <a:gd name="T40" fmla="*/ 48 w 123"/>
                <a:gd name="T41" fmla="*/ 132 h 150"/>
                <a:gd name="T42" fmla="*/ 61 w 123"/>
                <a:gd name="T43" fmla="*/ 150 h 150"/>
                <a:gd name="T44" fmla="*/ 74 w 123"/>
                <a:gd name="T45" fmla="*/ 132 h 150"/>
                <a:gd name="T46" fmla="*/ 81 w 123"/>
                <a:gd name="T47" fmla="*/ 123 h 150"/>
                <a:gd name="T48" fmla="*/ 116 w 123"/>
                <a:gd name="T49" fmla="*/ 1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50">
                  <a:moveTo>
                    <a:pt x="116" y="130"/>
                  </a:moveTo>
                  <a:cubicBezTo>
                    <a:pt x="122" y="115"/>
                    <a:pt x="123" y="101"/>
                    <a:pt x="123" y="94"/>
                  </a:cubicBezTo>
                  <a:cubicBezTo>
                    <a:pt x="123" y="90"/>
                    <a:pt x="119" y="84"/>
                    <a:pt x="114" y="88"/>
                  </a:cubicBezTo>
                  <a:cubicBezTo>
                    <a:pt x="110" y="91"/>
                    <a:pt x="96" y="97"/>
                    <a:pt x="96" y="75"/>
                  </a:cubicBezTo>
                  <a:cubicBezTo>
                    <a:pt x="96" y="52"/>
                    <a:pt x="110" y="59"/>
                    <a:pt x="114" y="62"/>
                  </a:cubicBezTo>
                  <a:cubicBezTo>
                    <a:pt x="119" y="66"/>
                    <a:pt x="123" y="60"/>
                    <a:pt x="123" y="55"/>
                  </a:cubicBezTo>
                  <a:cubicBezTo>
                    <a:pt x="123" y="49"/>
                    <a:pt x="122" y="35"/>
                    <a:pt x="116" y="20"/>
                  </a:cubicBezTo>
                  <a:cubicBezTo>
                    <a:pt x="101" y="26"/>
                    <a:pt x="87" y="27"/>
                    <a:pt x="81" y="27"/>
                  </a:cubicBezTo>
                  <a:cubicBezTo>
                    <a:pt x="76" y="27"/>
                    <a:pt x="70" y="23"/>
                    <a:pt x="74" y="18"/>
                  </a:cubicBezTo>
                  <a:cubicBezTo>
                    <a:pt x="77" y="14"/>
                    <a:pt x="84" y="0"/>
                    <a:pt x="61" y="0"/>
                  </a:cubicBezTo>
                  <a:cubicBezTo>
                    <a:pt x="39" y="0"/>
                    <a:pt x="45" y="14"/>
                    <a:pt x="48" y="18"/>
                  </a:cubicBezTo>
                  <a:cubicBezTo>
                    <a:pt x="53" y="23"/>
                    <a:pt x="47" y="27"/>
                    <a:pt x="42" y="27"/>
                  </a:cubicBezTo>
                  <a:cubicBezTo>
                    <a:pt x="35" y="27"/>
                    <a:pt x="22" y="26"/>
                    <a:pt x="7" y="20"/>
                  </a:cubicBezTo>
                  <a:cubicBezTo>
                    <a:pt x="0" y="35"/>
                    <a:pt x="0" y="49"/>
                    <a:pt x="0" y="55"/>
                  </a:cubicBezTo>
                  <a:cubicBezTo>
                    <a:pt x="0" y="60"/>
                    <a:pt x="3" y="66"/>
                    <a:pt x="9" y="62"/>
                  </a:cubicBezTo>
                  <a:cubicBezTo>
                    <a:pt x="12" y="59"/>
                    <a:pt x="27" y="52"/>
                    <a:pt x="27" y="75"/>
                  </a:cubicBezTo>
                  <a:cubicBezTo>
                    <a:pt x="27" y="97"/>
                    <a:pt x="12" y="91"/>
                    <a:pt x="9" y="88"/>
                  </a:cubicBezTo>
                  <a:cubicBezTo>
                    <a:pt x="3" y="84"/>
                    <a:pt x="0" y="90"/>
                    <a:pt x="0" y="94"/>
                  </a:cubicBezTo>
                  <a:cubicBezTo>
                    <a:pt x="0" y="101"/>
                    <a:pt x="0" y="115"/>
                    <a:pt x="7" y="130"/>
                  </a:cubicBezTo>
                  <a:cubicBezTo>
                    <a:pt x="22" y="123"/>
                    <a:pt x="35" y="123"/>
                    <a:pt x="42" y="123"/>
                  </a:cubicBezTo>
                  <a:cubicBezTo>
                    <a:pt x="47" y="123"/>
                    <a:pt x="53" y="126"/>
                    <a:pt x="48" y="132"/>
                  </a:cubicBezTo>
                  <a:cubicBezTo>
                    <a:pt x="45" y="136"/>
                    <a:pt x="39" y="150"/>
                    <a:pt x="61" y="150"/>
                  </a:cubicBezTo>
                  <a:cubicBezTo>
                    <a:pt x="84" y="150"/>
                    <a:pt x="77" y="136"/>
                    <a:pt x="74" y="132"/>
                  </a:cubicBezTo>
                  <a:cubicBezTo>
                    <a:pt x="70" y="126"/>
                    <a:pt x="76" y="123"/>
                    <a:pt x="81" y="123"/>
                  </a:cubicBezTo>
                  <a:cubicBezTo>
                    <a:pt x="87" y="123"/>
                    <a:pt x="101" y="123"/>
                    <a:pt x="116" y="130"/>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itchFamily="34" charset="0"/>
                </a:rPr>
                <a:t>T</a:t>
              </a:r>
            </a:p>
          </p:txBody>
        </p:sp>
        <p:sp>
          <p:nvSpPr>
            <p:cNvPr id="219" name="Freeform 75"/>
            <p:cNvSpPr>
              <a:spLocks/>
            </p:cNvSpPr>
            <p:nvPr/>
          </p:nvSpPr>
          <p:spPr bwMode="auto">
            <a:xfrm>
              <a:off x="2053" y="2403"/>
              <a:ext cx="355" cy="293"/>
            </a:xfrm>
            <a:custGeom>
              <a:avLst/>
              <a:gdLst>
                <a:gd name="T0" fmla="*/ 130 w 150"/>
                <a:gd name="T1" fmla="*/ 7 h 124"/>
                <a:gd name="T2" fmla="*/ 95 w 150"/>
                <a:gd name="T3" fmla="*/ 0 h 124"/>
                <a:gd name="T4" fmla="*/ 88 w 150"/>
                <a:gd name="T5" fmla="*/ 9 h 124"/>
                <a:gd name="T6" fmla="*/ 75 w 150"/>
                <a:gd name="T7" fmla="*/ 27 h 124"/>
                <a:gd name="T8" fmla="*/ 62 w 150"/>
                <a:gd name="T9" fmla="*/ 9 h 124"/>
                <a:gd name="T10" fmla="*/ 55 w 150"/>
                <a:gd name="T11" fmla="*/ 0 h 124"/>
                <a:gd name="T12" fmla="*/ 20 w 150"/>
                <a:gd name="T13" fmla="*/ 7 h 124"/>
                <a:gd name="T14" fmla="*/ 27 w 150"/>
                <a:gd name="T15" fmla="*/ 42 h 124"/>
                <a:gd name="T16" fmla="*/ 18 w 150"/>
                <a:gd name="T17" fmla="*/ 49 h 124"/>
                <a:gd name="T18" fmla="*/ 0 w 150"/>
                <a:gd name="T19" fmla="*/ 62 h 124"/>
                <a:gd name="T20" fmla="*/ 18 w 150"/>
                <a:gd name="T21" fmla="*/ 75 h 124"/>
                <a:gd name="T22" fmla="*/ 27 w 150"/>
                <a:gd name="T23" fmla="*/ 81 h 124"/>
                <a:gd name="T24" fmla="*/ 20 w 150"/>
                <a:gd name="T25" fmla="*/ 117 h 124"/>
                <a:gd name="T26" fmla="*/ 55 w 150"/>
                <a:gd name="T27" fmla="*/ 124 h 124"/>
                <a:gd name="T28" fmla="*/ 62 w 150"/>
                <a:gd name="T29" fmla="*/ 115 h 124"/>
                <a:gd name="T30" fmla="*/ 75 w 150"/>
                <a:gd name="T31" fmla="*/ 97 h 124"/>
                <a:gd name="T32" fmla="*/ 88 w 150"/>
                <a:gd name="T33" fmla="*/ 115 h 124"/>
                <a:gd name="T34" fmla="*/ 95 w 150"/>
                <a:gd name="T35" fmla="*/ 124 h 124"/>
                <a:gd name="T36" fmla="*/ 130 w 150"/>
                <a:gd name="T37" fmla="*/ 117 h 124"/>
                <a:gd name="T38" fmla="*/ 123 w 150"/>
                <a:gd name="T39" fmla="*/ 81 h 124"/>
                <a:gd name="T40" fmla="*/ 132 w 150"/>
                <a:gd name="T41" fmla="*/ 75 h 124"/>
                <a:gd name="T42" fmla="*/ 150 w 150"/>
                <a:gd name="T43" fmla="*/ 62 h 124"/>
                <a:gd name="T44" fmla="*/ 132 w 150"/>
                <a:gd name="T45" fmla="*/ 49 h 124"/>
                <a:gd name="T46" fmla="*/ 123 w 150"/>
                <a:gd name="T47" fmla="*/ 42 h 124"/>
                <a:gd name="T48" fmla="*/ 130 w 150"/>
                <a:gd name="T4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24">
                  <a:moveTo>
                    <a:pt x="130" y="7"/>
                  </a:moveTo>
                  <a:cubicBezTo>
                    <a:pt x="115" y="1"/>
                    <a:pt x="101" y="0"/>
                    <a:pt x="95" y="0"/>
                  </a:cubicBezTo>
                  <a:cubicBezTo>
                    <a:pt x="90" y="0"/>
                    <a:pt x="84" y="4"/>
                    <a:pt x="88" y="9"/>
                  </a:cubicBezTo>
                  <a:cubicBezTo>
                    <a:pt x="91" y="13"/>
                    <a:pt x="97" y="27"/>
                    <a:pt x="75" y="27"/>
                  </a:cubicBezTo>
                  <a:cubicBezTo>
                    <a:pt x="53" y="27"/>
                    <a:pt x="59" y="13"/>
                    <a:pt x="62" y="9"/>
                  </a:cubicBezTo>
                  <a:cubicBezTo>
                    <a:pt x="66" y="4"/>
                    <a:pt x="60" y="0"/>
                    <a:pt x="55" y="0"/>
                  </a:cubicBezTo>
                  <a:cubicBezTo>
                    <a:pt x="49" y="0"/>
                    <a:pt x="35" y="1"/>
                    <a:pt x="20" y="7"/>
                  </a:cubicBezTo>
                  <a:cubicBezTo>
                    <a:pt x="27" y="22"/>
                    <a:pt x="27" y="36"/>
                    <a:pt x="27" y="42"/>
                  </a:cubicBezTo>
                  <a:cubicBezTo>
                    <a:pt x="27" y="47"/>
                    <a:pt x="23" y="53"/>
                    <a:pt x="18" y="49"/>
                  </a:cubicBezTo>
                  <a:cubicBezTo>
                    <a:pt x="14" y="46"/>
                    <a:pt x="0" y="39"/>
                    <a:pt x="0" y="62"/>
                  </a:cubicBezTo>
                  <a:cubicBezTo>
                    <a:pt x="0" y="84"/>
                    <a:pt x="14" y="78"/>
                    <a:pt x="18" y="75"/>
                  </a:cubicBezTo>
                  <a:cubicBezTo>
                    <a:pt x="23" y="71"/>
                    <a:pt x="27" y="77"/>
                    <a:pt x="27" y="81"/>
                  </a:cubicBezTo>
                  <a:cubicBezTo>
                    <a:pt x="27" y="88"/>
                    <a:pt x="27" y="102"/>
                    <a:pt x="20" y="117"/>
                  </a:cubicBezTo>
                  <a:cubicBezTo>
                    <a:pt x="35" y="123"/>
                    <a:pt x="49" y="124"/>
                    <a:pt x="55" y="124"/>
                  </a:cubicBezTo>
                  <a:cubicBezTo>
                    <a:pt x="60" y="124"/>
                    <a:pt x="66" y="120"/>
                    <a:pt x="62" y="115"/>
                  </a:cubicBezTo>
                  <a:cubicBezTo>
                    <a:pt x="59" y="111"/>
                    <a:pt x="53" y="97"/>
                    <a:pt x="75" y="97"/>
                  </a:cubicBezTo>
                  <a:cubicBezTo>
                    <a:pt x="97" y="97"/>
                    <a:pt x="91" y="111"/>
                    <a:pt x="88" y="115"/>
                  </a:cubicBezTo>
                  <a:cubicBezTo>
                    <a:pt x="84" y="120"/>
                    <a:pt x="90" y="124"/>
                    <a:pt x="95" y="124"/>
                  </a:cubicBezTo>
                  <a:cubicBezTo>
                    <a:pt x="101" y="124"/>
                    <a:pt x="115" y="123"/>
                    <a:pt x="130" y="117"/>
                  </a:cubicBezTo>
                  <a:cubicBezTo>
                    <a:pt x="124" y="102"/>
                    <a:pt x="123" y="88"/>
                    <a:pt x="123" y="81"/>
                  </a:cubicBezTo>
                  <a:cubicBezTo>
                    <a:pt x="123" y="77"/>
                    <a:pt x="127" y="71"/>
                    <a:pt x="132" y="75"/>
                  </a:cubicBezTo>
                  <a:cubicBezTo>
                    <a:pt x="136" y="78"/>
                    <a:pt x="150" y="84"/>
                    <a:pt x="150" y="62"/>
                  </a:cubicBezTo>
                  <a:cubicBezTo>
                    <a:pt x="150" y="39"/>
                    <a:pt x="136" y="46"/>
                    <a:pt x="132" y="49"/>
                  </a:cubicBezTo>
                  <a:cubicBezTo>
                    <a:pt x="127" y="53"/>
                    <a:pt x="123" y="47"/>
                    <a:pt x="123" y="42"/>
                  </a:cubicBezTo>
                  <a:cubicBezTo>
                    <a:pt x="123" y="36"/>
                    <a:pt x="124" y="22"/>
                    <a:pt x="130"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itchFamily="34" charset="0"/>
                </a:rPr>
                <a:t>O</a:t>
              </a:r>
            </a:p>
          </p:txBody>
        </p:sp>
        <p:sp>
          <p:nvSpPr>
            <p:cNvPr id="546" name="Freeform 81"/>
            <p:cNvSpPr>
              <a:spLocks/>
            </p:cNvSpPr>
            <p:nvPr/>
          </p:nvSpPr>
          <p:spPr bwMode="auto">
            <a:xfrm>
              <a:off x="2604" y="2632"/>
              <a:ext cx="291" cy="353"/>
            </a:xfrm>
            <a:custGeom>
              <a:avLst/>
              <a:gdLst>
                <a:gd name="T0" fmla="*/ 116 w 123"/>
                <a:gd name="T1" fmla="*/ 129 h 149"/>
                <a:gd name="T2" fmla="*/ 123 w 123"/>
                <a:gd name="T3" fmla="*/ 94 h 149"/>
                <a:gd name="T4" fmla="*/ 114 w 123"/>
                <a:gd name="T5" fmla="*/ 88 h 149"/>
                <a:gd name="T6" fmla="*/ 96 w 123"/>
                <a:gd name="T7" fmla="*/ 75 h 149"/>
                <a:gd name="T8" fmla="*/ 114 w 123"/>
                <a:gd name="T9" fmla="*/ 62 h 149"/>
                <a:gd name="T10" fmla="*/ 123 w 123"/>
                <a:gd name="T11" fmla="*/ 55 h 149"/>
                <a:gd name="T12" fmla="*/ 116 w 123"/>
                <a:gd name="T13" fmla="*/ 20 h 149"/>
                <a:gd name="T14" fmla="*/ 81 w 123"/>
                <a:gd name="T15" fmla="*/ 27 h 149"/>
                <a:gd name="T16" fmla="*/ 74 w 123"/>
                <a:gd name="T17" fmla="*/ 18 h 149"/>
                <a:gd name="T18" fmla="*/ 61 w 123"/>
                <a:gd name="T19" fmla="*/ 0 h 149"/>
                <a:gd name="T20" fmla="*/ 48 w 123"/>
                <a:gd name="T21" fmla="*/ 18 h 149"/>
                <a:gd name="T22" fmla="*/ 42 w 123"/>
                <a:gd name="T23" fmla="*/ 27 h 149"/>
                <a:gd name="T24" fmla="*/ 6 w 123"/>
                <a:gd name="T25" fmla="*/ 20 h 149"/>
                <a:gd name="T26" fmla="*/ 0 w 123"/>
                <a:gd name="T27" fmla="*/ 55 h 149"/>
                <a:gd name="T28" fmla="*/ 8 w 123"/>
                <a:gd name="T29" fmla="*/ 62 h 149"/>
                <a:gd name="T30" fmla="*/ 26 w 123"/>
                <a:gd name="T31" fmla="*/ 75 h 149"/>
                <a:gd name="T32" fmla="*/ 8 w 123"/>
                <a:gd name="T33" fmla="*/ 88 h 149"/>
                <a:gd name="T34" fmla="*/ 0 w 123"/>
                <a:gd name="T35" fmla="*/ 94 h 149"/>
                <a:gd name="T36" fmla="*/ 6 w 123"/>
                <a:gd name="T37" fmla="*/ 129 h 149"/>
                <a:gd name="T38" fmla="*/ 42 w 123"/>
                <a:gd name="T39" fmla="*/ 123 h 149"/>
                <a:gd name="T40" fmla="*/ 48 w 123"/>
                <a:gd name="T41" fmla="*/ 131 h 149"/>
                <a:gd name="T42" fmla="*/ 61 w 123"/>
                <a:gd name="T43" fmla="*/ 149 h 149"/>
                <a:gd name="T44" fmla="*/ 74 w 123"/>
                <a:gd name="T45" fmla="*/ 131 h 149"/>
                <a:gd name="T46" fmla="*/ 81 w 123"/>
                <a:gd name="T47" fmla="*/ 123 h 149"/>
                <a:gd name="T48" fmla="*/ 116 w 123"/>
                <a:gd name="T49" fmla="*/ 1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49">
                  <a:moveTo>
                    <a:pt x="116" y="129"/>
                  </a:moveTo>
                  <a:cubicBezTo>
                    <a:pt x="122" y="114"/>
                    <a:pt x="123" y="101"/>
                    <a:pt x="123" y="94"/>
                  </a:cubicBezTo>
                  <a:cubicBezTo>
                    <a:pt x="123" y="89"/>
                    <a:pt x="119" y="83"/>
                    <a:pt x="114" y="88"/>
                  </a:cubicBezTo>
                  <a:cubicBezTo>
                    <a:pt x="110" y="91"/>
                    <a:pt x="96" y="97"/>
                    <a:pt x="96" y="75"/>
                  </a:cubicBezTo>
                  <a:cubicBezTo>
                    <a:pt x="96" y="52"/>
                    <a:pt x="110" y="59"/>
                    <a:pt x="114" y="62"/>
                  </a:cubicBezTo>
                  <a:cubicBezTo>
                    <a:pt x="119" y="66"/>
                    <a:pt x="123" y="60"/>
                    <a:pt x="123" y="55"/>
                  </a:cubicBezTo>
                  <a:cubicBezTo>
                    <a:pt x="123" y="48"/>
                    <a:pt x="122" y="35"/>
                    <a:pt x="116" y="20"/>
                  </a:cubicBezTo>
                  <a:cubicBezTo>
                    <a:pt x="101" y="26"/>
                    <a:pt x="87" y="27"/>
                    <a:pt x="81" y="27"/>
                  </a:cubicBezTo>
                  <a:cubicBezTo>
                    <a:pt x="76" y="27"/>
                    <a:pt x="70" y="23"/>
                    <a:pt x="74" y="18"/>
                  </a:cubicBezTo>
                  <a:cubicBezTo>
                    <a:pt x="77" y="14"/>
                    <a:pt x="84" y="0"/>
                    <a:pt x="61" y="0"/>
                  </a:cubicBezTo>
                  <a:cubicBezTo>
                    <a:pt x="39" y="0"/>
                    <a:pt x="45" y="14"/>
                    <a:pt x="48" y="18"/>
                  </a:cubicBezTo>
                  <a:cubicBezTo>
                    <a:pt x="52" y="23"/>
                    <a:pt x="46" y="27"/>
                    <a:pt x="42" y="27"/>
                  </a:cubicBezTo>
                  <a:cubicBezTo>
                    <a:pt x="35" y="27"/>
                    <a:pt x="22" y="26"/>
                    <a:pt x="6" y="20"/>
                  </a:cubicBezTo>
                  <a:cubicBezTo>
                    <a:pt x="0" y="35"/>
                    <a:pt x="0" y="48"/>
                    <a:pt x="0" y="55"/>
                  </a:cubicBezTo>
                  <a:cubicBezTo>
                    <a:pt x="0" y="60"/>
                    <a:pt x="3" y="66"/>
                    <a:pt x="8" y="62"/>
                  </a:cubicBezTo>
                  <a:cubicBezTo>
                    <a:pt x="12" y="59"/>
                    <a:pt x="26" y="52"/>
                    <a:pt x="26" y="75"/>
                  </a:cubicBezTo>
                  <a:cubicBezTo>
                    <a:pt x="26" y="97"/>
                    <a:pt x="12" y="91"/>
                    <a:pt x="8" y="88"/>
                  </a:cubicBezTo>
                  <a:cubicBezTo>
                    <a:pt x="3" y="83"/>
                    <a:pt x="0" y="89"/>
                    <a:pt x="0" y="94"/>
                  </a:cubicBezTo>
                  <a:cubicBezTo>
                    <a:pt x="0" y="101"/>
                    <a:pt x="0" y="114"/>
                    <a:pt x="6" y="129"/>
                  </a:cubicBezTo>
                  <a:cubicBezTo>
                    <a:pt x="22" y="123"/>
                    <a:pt x="35" y="123"/>
                    <a:pt x="42" y="123"/>
                  </a:cubicBezTo>
                  <a:cubicBezTo>
                    <a:pt x="46" y="123"/>
                    <a:pt x="52" y="126"/>
                    <a:pt x="48" y="131"/>
                  </a:cubicBezTo>
                  <a:cubicBezTo>
                    <a:pt x="45" y="135"/>
                    <a:pt x="39" y="149"/>
                    <a:pt x="61" y="149"/>
                  </a:cubicBezTo>
                  <a:cubicBezTo>
                    <a:pt x="84" y="149"/>
                    <a:pt x="77" y="135"/>
                    <a:pt x="74" y="131"/>
                  </a:cubicBezTo>
                  <a:cubicBezTo>
                    <a:pt x="70" y="126"/>
                    <a:pt x="76" y="123"/>
                    <a:pt x="81" y="123"/>
                  </a:cubicBezTo>
                  <a:cubicBezTo>
                    <a:pt x="87" y="123"/>
                    <a:pt x="101" y="123"/>
                    <a:pt x="116" y="129"/>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L</a:t>
              </a:r>
            </a:p>
          </p:txBody>
        </p:sp>
        <p:sp>
          <p:nvSpPr>
            <p:cNvPr id="562" name="Freeform 97"/>
            <p:cNvSpPr>
              <a:spLocks/>
            </p:cNvSpPr>
            <p:nvPr/>
          </p:nvSpPr>
          <p:spPr bwMode="auto">
            <a:xfrm>
              <a:off x="3094" y="2924"/>
              <a:ext cx="353" cy="291"/>
            </a:xfrm>
            <a:custGeom>
              <a:avLst/>
              <a:gdLst>
                <a:gd name="T0" fmla="*/ 129 w 149"/>
                <a:gd name="T1" fmla="*/ 7 h 123"/>
                <a:gd name="T2" fmla="*/ 94 w 149"/>
                <a:gd name="T3" fmla="*/ 0 h 123"/>
                <a:gd name="T4" fmla="*/ 87 w 149"/>
                <a:gd name="T5" fmla="*/ 9 h 123"/>
                <a:gd name="T6" fmla="*/ 74 w 149"/>
                <a:gd name="T7" fmla="*/ 27 h 123"/>
                <a:gd name="T8" fmla="*/ 61 w 149"/>
                <a:gd name="T9" fmla="*/ 9 h 123"/>
                <a:gd name="T10" fmla="*/ 55 w 149"/>
                <a:gd name="T11" fmla="*/ 0 h 123"/>
                <a:gd name="T12" fmla="*/ 20 w 149"/>
                <a:gd name="T13" fmla="*/ 7 h 123"/>
                <a:gd name="T14" fmla="*/ 26 w 149"/>
                <a:gd name="T15" fmla="*/ 42 h 123"/>
                <a:gd name="T16" fmla="*/ 18 w 149"/>
                <a:gd name="T17" fmla="*/ 48 h 123"/>
                <a:gd name="T18" fmla="*/ 0 w 149"/>
                <a:gd name="T19" fmla="*/ 61 h 123"/>
                <a:gd name="T20" fmla="*/ 18 w 149"/>
                <a:gd name="T21" fmla="*/ 74 h 123"/>
                <a:gd name="T22" fmla="*/ 26 w 149"/>
                <a:gd name="T23" fmla="*/ 81 h 123"/>
                <a:gd name="T24" fmla="*/ 20 w 149"/>
                <a:gd name="T25" fmla="*/ 116 h 123"/>
                <a:gd name="T26" fmla="*/ 55 w 149"/>
                <a:gd name="T27" fmla="*/ 123 h 123"/>
                <a:gd name="T28" fmla="*/ 61 w 149"/>
                <a:gd name="T29" fmla="*/ 114 h 123"/>
                <a:gd name="T30" fmla="*/ 74 w 149"/>
                <a:gd name="T31" fmla="*/ 96 h 123"/>
                <a:gd name="T32" fmla="*/ 87 w 149"/>
                <a:gd name="T33" fmla="*/ 114 h 123"/>
                <a:gd name="T34" fmla="*/ 94 w 149"/>
                <a:gd name="T35" fmla="*/ 123 h 123"/>
                <a:gd name="T36" fmla="*/ 129 w 149"/>
                <a:gd name="T37" fmla="*/ 116 h 123"/>
                <a:gd name="T38" fmla="*/ 122 w 149"/>
                <a:gd name="T39" fmla="*/ 81 h 123"/>
                <a:gd name="T40" fmla="*/ 131 w 149"/>
                <a:gd name="T41" fmla="*/ 74 h 123"/>
                <a:gd name="T42" fmla="*/ 149 w 149"/>
                <a:gd name="T43" fmla="*/ 61 h 123"/>
                <a:gd name="T44" fmla="*/ 131 w 149"/>
                <a:gd name="T45" fmla="*/ 48 h 123"/>
                <a:gd name="T46" fmla="*/ 122 w 149"/>
                <a:gd name="T47" fmla="*/ 42 h 123"/>
                <a:gd name="T48" fmla="*/ 129 w 149"/>
                <a:gd name="T49"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23">
                  <a:moveTo>
                    <a:pt x="129" y="7"/>
                  </a:moveTo>
                  <a:cubicBezTo>
                    <a:pt x="114" y="0"/>
                    <a:pt x="101" y="0"/>
                    <a:pt x="94" y="0"/>
                  </a:cubicBezTo>
                  <a:cubicBezTo>
                    <a:pt x="89" y="0"/>
                    <a:pt x="83" y="3"/>
                    <a:pt x="87" y="9"/>
                  </a:cubicBezTo>
                  <a:cubicBezTo>
                    <a:pt x="90" y="13"/>
                    <a:pt x="97" y="27"/>
                    <a:pt x="74" y="27"/>
                  </a:cubicBezTo>
                  <a:cubicBezTo>
                    <a:pt x="52" y="27"/>
                    <a:pt x="58" y="13"/>
                    <a:pt x="61" y="9"/>
                  </a:cubicBezTo>
                  <a:cubicBezTo>
                    <a:pt x="66" y="3"/>
                    <a:pt x="60" y="0"/>
                    <a:pt x="55" y="0"/>
                  </a:cubicBezTo>
                  <a:cubicBezTo>
                    <a:pt x="48" y="0"/>
                    <a:pt x="35" y="0"/>
                    <a:pt x="20" y="7"/>
                  </a:cubicBezTo>
                  <a:cubicBezTo>
                    <a:pt x="26" y="22"/>
                    <a:pt x="26" y="35"/>
                    <a:pt x="26" y="42"/>
                  </a:cubicBezTo>
                  <a:cubicBezTo>
                    <a:pt x="26" y="47"/>
                    <a:pt x="23" y="53"/>
                    <a:pt x="18" y="48"/>
                  </a:cubicBezTo>
                  <a:cubicBezTo>
                    <a:pt x="14" y="45"/>
                    <a:pt x="0" y="39"/>
                    <a:pt x="0" y="61"/>
                  </a:cubicBezTo>
                  <a:cubicBezTo>
                    <a:pt x="0" y="84"/>
                    <a:pt x="14" y="77"/>
                    <a:pt x="18" y="74"/>
                  </a:cubicBezTo>
                  <a:cubicBezTo>
                    <a:pt x="23" y="70"/>
                    <a:pt x="26" y="76"/>
                    <a:pt x="26" y="81"/>
                  </a:cubicBezTo>
                  <a:cubicBezTo>
                    <a:pt x="26" y="88"/>
                    <a:pt x="26" y="101"/>
                    <a:pt x="20" y="116"/>
                  </a:cubicBezTo>
                  <a:cubicBezTo>
                    <a:pt x="35" y="122"/>
                    <a:pt x="48" y="123"/>
                    <a:pt x="55" y="123"/>
                  </a:cubicBezTo>
                  <a:cubicBezTo>
                    <a:pt x="60" y="123"/>
                    <a:pt x="66" y="119"/>
                    <a:pt x="61" y="114"/>
                  </a:cubicBezTo>
                  <a:cubicBezTo>
                    <a:pt x="58" y="110"/>
                    <a:pt x="52" y="96"/>
                    <a:pt x="74" y="96"/>
                  </a:cubicBezTo>
                  <a:cubicBezTo>
                    <a:pt x="97" y="96"/>
                    <a:pt x="90" y="110"/>
                    <a:pt x="87" y="114"/>
                  </a:cubicBezTo>
                  <a:cubicBezTo>
                    <a:pt x="83" y="119"/>
                    <a:pt x="89" y="123"/>
                    <a:pt x="94" y="123"/>
                  </a:cubicBezTo>
                  <a:cubicBezTo>
                    <a:pt x="101" y="123"/>
                    <a:pt x="114" y="122"/>
                    <a:pt x="129" y="116"/>
                  </a:cubicBezTo>
                  <a:cubicBezTo>
                    <a:pt x="123" y="101"/>
                    <a:pt x="122" y="88"/>
                    <a:pt x="122" y="81"/>
                  </a:cubicBezTo>
                  <a:cubicBezTo>
                    <a:pt x="122" y="76"/>
                    <a:pt x="126" y="70"/>
                    <a:pt x="131" y="74"/>
                  </a:cubicBezTo>
                  <a:cubicBezTo>
                    <a:pt x="135" y="77"/>
                    <a:pt x="149" y="84"/>
                    <a:pt x="149" y="61"/>
                  </a:cubicBezTo>
                  <a:cubicBezTo>
                    <a:pt x="149" y="39"/>
                    <a:pt x="135" y="45"/>
                    <a:pt x="131" y="48"/>
                  </a:cubicBezTo>
                  <a:cubicBezTo>
                    <a:pt x="126" y="53"/>
                    <a:pt x="122" y="47"/>
                    <a:pt x="122" y="42"/>
                  </a:cubicBezTo>
                  <a:cubicBezTo>
                    <a:pt x="122" y="35"/>
                    <a:pt x="123" y="22"/>
                    <a:pt x="129" y="7"/>
                  </a:cubicBezTo>
                  <a:close/>
                </a:path>
              </a:pathLst>
            </a:custGeom>
            <a:solidFill>
              <a:schemeClr val="accent1"/>
            </a:solidFill>
            <a:ln>
              <a:noFill/>
            </a:ln>
            <a:sp3d extrusionH="127000">
              <a:bevelT w="12700" h="2540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4400">
                  <a:solidFill>
                    <a:schemeClr val="bg1"/>
                  </a:solidFill>
                  <a:effectLst>
                    <a:innerShdw blurRad="63500" dist="50800" dir="16200000">
                      <a:prstClr val="black">
                        <a:alpha val="50000"/>
                      </a:prstClr>
                    </a:innerShdw>
                  </a:effectLst>
                  <a:latin typeface="Franklin Gothic Demi Cond" panose="020B0706030402020204" pitchFamily="34" charset="0"/>
                </a:rPr>
                <a:t>P</a:t>
              </a:r>
            </a:p>
          </p:txBody>
        </p:sp>
      </p:grpSp>
      <p:sp>
        <p:nvSpPr>
          <p:cNvPr id="103" name="Title 251"/>
          <p:cNvSpPr txBox="1">
            <a:spLocks/>
          </p:cNvSpPr>
          <p:nvPr/>
        </p:nvSpPr>
        <p:spPr>
          <a:xfrm>
            <a:off x="533400" y="76200"/>
            <a:ext cx="8077200" cy="57066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kern="1200" baseline="0">
                <a:solidFill>
                  <a:schemeClr val="tx1"/>
                </a:solidFill>
                <a:latin typeface="Franklin Gothic Demi Cond" pitchFamily="34" charset="0"/>
                <a:ea typeface="+mj-ea"/>
                <a:cs typeface="Segoe UI" pitchFamily="34" charset="0"/>
              </a:defRPr>
            </a:lvl1pPr>
          </a:lstStyle>
          <a:p>
            <a:r>
              <a:rPr lang="en-US">
                <a:solidFill>
                  <a:schemeClr val="accent2">
                    <a:lumMod val="50000"/>
                  </a:schemeClr>
                </a:solidFill>
              </a:rPr>
              <a:t>You may not know where to start</a:t>
            </a:r>
          </a:p>
        </p:txBody>
      </p:sp>
      <p:sp>
        <p:nvSpPr>
          <p:cNvPr id="104" name="TextBox 103"/>
          <p:cNvSpPr txBox="1"/>
          <p:nvPr/>
        </p:nvSpPr>
        <p:spPr>
          <a:xfrm>
            <a:off x="304800" y="228600"/>
            <a:ext cx="8452499" cy="838939"/>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2400">
                <a:solidFill>
                  <a:schemeClr val="accent2">
                    <a:lumMod val="50000"/>
                  </a:schemeClr>
                </a:solidFill>
                <a:latin typeface="Franklin Gothic Demi Cond" pitchFamily="34" charset="0"/>
                <a:ea typeface="+mj-ea"/>
                <a:cs typeface="+mj-cs"/>
              </a:rPr>
              <a:t>You are not alone…</a:t>
            </a:r>
            <a:endParaRPr kumimoji="0" lang="en-US" sz="2400" b="0" i="0" u="none" strike="noStrike" kern="1200" cap="none" spc="0" normalizeH="0" baseline="0" noProof="0">
              <a:ln>
                <a:noFill/>
              </a:ln>
              <a:solidFill>
                <a:schemeClr val="accent2">
                  <a:lumMod val="50000"/>
                </a:schemeClr>
              </a:solidFill>
              <a:effectLst/>
              <a:uLnTx/>
              <a:uFillTx/>
              <a:latin typeface="Franklin Gothic Demi Cond" pitchFamily="34" charset="0"/>
              <a:ea typeface="+mj-ea"/>
              <a:cs typeface="+mj-cs"/>
            </a:endParaRPr>
          </a:p>
        </p:txBody>
      </p:sp>
      <p:sp>
        <p:nvSpPr>
          <p:cNvPr id="2" name="TextBox 1"/>
          <p:cNvSpPr txBox="1"/>
          <p:nvPr/>
        </p:nvSpPr>
        <p:spPr>
          <a:xfrm>
            <a:off x="457200" y="4352729"/>
            <a:ext cx="8382000" cy="2200471"/>
          </a:xfrm>
          <a:prstGeom prst="rect">
            <a:avLst/>
          </a:prstGeom>
        </p:spPr>
        <p:txBody>
          <a:bodyPr vert="horz" wrap="square" lIns="91440" tIns="45720" rIns="91440" bIns="45720" rtlCol="0" anchor="ctr">
            <a:normAutofit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r>
              <a:rPr lang="en-GB" sz="2400">
                <a:solidFill>
                  <a:schemeClr val="accent2">
                    <a:lumMod val="50000"/>
                  </a:schemeClr>
                </a:solidFill>
                <a:latin typeface="Franklin Gothic Demi" panose="020B0703020102020204" pitchFamily="34" charset="0"/>
                <a:ea typeface="+mj-ea"/>
                <a:cs typeface="+mj-cs"/>
              </a:rPr>
              <a:t>3 Support Dates: </a:t>
            </a:r>
          </a:p>
          <a:p>
            <a:pPr marL="342900" marR="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pPr>
            <a:r>
              <a:rPr kumimoji="0" lang="en-GB" sz="2400" b="0" i="0" u="none" strike="noStrike" kern="1200" cap="none" spc="0" normalizeH="0" baseline="0" noProof="0">
                <a:ln>
                  <a:noFill/>
                </a:ln>
                <a:solidFill>
                  <a:schemeClr val="accent2">
                    <a:lumMod val="50000"/>
                  </a:schemeClr>
                </a:solidFill>
                <a:effectLst/>
                <a:uLnTx/>
                <a:uFillTx/>
                <a:latin typeface="Franklin Gothic Demi" panose="020B0703020102020204" pitchFamily="34" charset="0"/>
                <a:ea typeface="+mj-ea"/>
                <a:cs typeface="+mj-cs"/>
              </a:rPr>
              <a:t>1</a:t>
            </a:r>
            <a:r>
              <a:rPr kumimoji="0" lang="en-GB" sz="2400" b="0" i="0" u="none" strike="noStrike" kern="1200" cap="none" spc="0" normalizeH="0" noProof="0">
                <a:ln>
                  <a:noFill/>
                </a:ln>
                <a:solidFill>
                  <a:schemeClr val="accent2">
                    <a:lumMod val="50000"/>
                  </a:schemeClr>
                </a:solidFill>
                <a:effectLst/>
                <a:uLnTx/>
                <a:uFillTx/>
                <a:latin typeface="Franklin Gothic Demi" panose="020B0703020102020204" pitchFamily="34" charset="0"/>
                <a:ea typeface="+mj-ea"/>
                <a:cs typeface="+mj-cs"/>
              </a:rPr>
              <a:t> in September</a:t>
            </a:r>
          </a:p>
          <a:p>
            <a:pPr marL="342900" marR="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pPr>
            <a:r>
              <a:rPr lang="en-GB" sz="2400" baseline="0">
                <a:solidFill>
                  <a:schemeClr val="accent2">
                    <a:lumMod val="50000"/>
                  </a:schemeClr>
                </a:solidFill>
                <a:latin typeface="Franklin Gothic Demi" panose="020B0703020102020204" pitchFamily="34" charset="0"/>
                <a:ea typeface="+mj-ea"/>
                <a:cs typeface="+mj-cs"/>
              </a:rPr>
              <a:t>1</a:t>
            </a:r>
            <a:r>
              <a:rPr lang="en-GB" sz="2400">
                <a:solidFill>
                  <a:schemeClr val="accent2">
                    <a:lumMod val="50000"/>
                  </a:schemeClr>
                </a:solidFill>
                <a:latin typeface="Franklin Gothic Demi" panose="020B0703020102020204" pitchFamily="34" charset="0"/>
                <a:ea typeface="+mj-ea"/>
                <a:cs typeface="+mj-cs"/>
              </a:rPr>
              <a:t> in October</a:t>
            </a:r>
          </a:p>
          <a:p>
            <a:pPr marL="342900" marR="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pPr>
            <a:r>
              <a:rPr kumimoji="0" lang="en-GB" sz="2400" b="0" i="0" u="none" strike="noStrike" kern="1200" cap="none" spc="0" normalizeH="0" baseline="0" noProof="0">
                <a:ln>
                  <a:noFill/>
                </a:ln>
                <a:solidFill>
                  <a:schemeClr val="accent2">
                    <a:lumMod val="50000"/>
                  </a:schemeClr>
                </a:solidFill>
                <a:effectLst/>
                <a:uLnTx/>
                <a:uFillTx/>
                <a:latin typeface="Franklin Gothic Demi" panose="020B0703020102020204" pitchFamily="34" charset="0"/>
                <a:ea typeface="+mj-ea"/>
                <a:cs typeface="+mj-cs"/>
              </a:rPr>
              <a:t>1</a:t>
            </a:r>
            <a:r>
              <a:rPr kumimoji="0" lang="en-GB" sz="2400" b="0" i="0" u="none" strike="noStrike" kern="1200" cap="none" spc="0" normalizeH="0" noProof="0">
                <a:ln>
                  <a:noFill/>
                </a:ln>
                <a:solidFill>
                  <a:schemeClr val="accent2">
                    <a:lumMod val="50000"/>
                  </a:schemeClr>
                </a:solidFill>
                <a:effectLst/>
                <a:uLnTx/>
                <a:uFillTx/>
                <a:latin typeface="Franklin Gothic Demi" panose="020B0703020102020204" pitchFamily="34" charset="0"/>
                <a:ea typeface="+mj-ea"/>
                <a:cs typeface="+mj-cs"/>
              </a:rPr>
              <a:t> in December</a:t>
            </a:r>
            <a:br>
              <a:rPr kumimoji="0" lang="en-GB" sz="2400" b="0" i="0" u="none" strike="noStrike" kern="1200" cap="none" spc="0" normalizeH="0" noProof="0">
                <a:ln>
                  <a:noFill/>
                </a:ln>
                <a:solidFill>
                  <a:schemeClr val="accent2">
                    <a:lumMod val="50000"/>
                  </a:schemeClr>
                </a:solidFill>
                <a:effectLst/>
                <a:uLnTx/>
                <a:uFillTx/>
                <a:latin typeface="Franklin Gothic Demi" panose="020B0703020102020204" pitchFamily="34" charset="0"/>
                <a:ea typeface="+mj-ea"/>
                <a:cs typeface="+mj-cs"/>
              </a:rPr>
            </a:br>
            <a:r>
              <a:rPr kumimoji="0" lang="en-GB" sz="2400" b="0" i="0" u="none" strike="noStrike" kern="1200" cap="none" spc="0" normalizeH="0" noProof="0">
                <a:ln>
                  <a:noFill/>
                </a:ln>
                <a:solidFill>
                  <a:schemeClr val="accent2">
                    <a:lumMod val="50000"/>
                  </a:schemeClr>
                </a:solidFill>
                <a:effectLst/>
                <a:uLnTx/>
                <a:uFillTx/>
                <a:latin typeface="Franklin Gothic Demi" panose="020B0703020102020204" pitchFamily="34" charset="0"/>
                <a:ea typeface="+mj-ea"/>
                <a:cs typeface="+mj-cs"/>
              </a:rPr>
              <a:t>Details to follow – just let us know if you’re interested in attending or becoming involved and we’ll be in touch</a:t>
            </a:r>
            <a:r>
              <a:rPr kumimoji="0" lang="en-GB" sz="2400" b="0" i="0" u="none" strike="noStrike" kern="1200" cap="none" spc="0" normalizeH="0" baseline="0" noProof="0">
                <a:ln>
                  <a:noFill/>
                </a:ln>
                <a:solidFill>
                  <a:schemeClr val="accent2">
                    <a:lumMod val="50000"/>
                  </a:schemeClr>
                </a:solidFill>
                <a:effectLst/>
                <a:uLnTx/>
                <a:uFillTx/>
                <a:latin typeface="Franklin Gothic Demi" panose="020B0703020102020204" pitchFamily="34" charset="0"/>
                <a:ea typeface="+mj-ea"/>
                <a:cs typeface="+mj-cs"/>
              </a:rPr>
              <a:t> </a:t>
            </a:r>
          </a:p>
        </p:txBody>
      </p:sp>
      <p:sp>
        <p:nvSpPr>
          <p:cNvPr id="3" name="TextBox 2"/>
          <p:cNvSpPr txBox="1"/>
          <p:nvPr/>
        </p:nvSpPr>
        <p:spPr>
          <a:xfrm>
            <a:off x="1219200" y="3454776"/>
            <a:ext cx="6477000" cy="736224"/>
          </a:xfrm>
          <a:prstGeom prst="rect">
            <a:avLst/>
          </a:prstGeom>
        </p:spPr>
        <p:txBody>
          <a:bodyPr vert="horz" wrap="square" lIns="91440" tIns="45720" rIns="91440" bIns="45720" rtlCol="0" anchor="ctr">
            <a:normAutofit/>
          </a:bodyPr>
          <a:lstStyle/>
          <a:p>
            <a:pPr algn="ctr">
              <a:spcBef>
                <a:spcPct val="0"/>
              </a:spcBef>
            </a:pPr>
            <a:r>
              <a:rPr lang="en-GB" sz="3200" b="1" u="sng">
                <a:solidFill>
                  <a:schemeClr val="accent2">
                    <a:lumMod val="50000"/>
                  </a:schemeClr>
                </a:solidFill>
              </a:rPr>
              <a:t>SMHPS.Register@gmail.com</a:t>
            </a:r>
            <a:endParaRPr kumimoji="0" lang="en-GB" sz="3200" b="1" i="0" u="none" strike="noStrike" kern="1200" cap="none" spc="0" normalizeH="0" baseline="0" noProof="0">
              <a:ln>
                <a:noFill/>
              </a:ln>
              <a:solidFill>
                <a:schemeClr val="accent2">
                  <a:lumMod val="50000"/>
                </a:schemeClr>
              </a:solidFill>
              <a:effectLst/>
              <a:uLnTx/>
              <a:uFillTx/>
              <a:latin typeface="Perpetua" pitchFamily="18" charset="0"/>
              <a:ea typeface="+mj-ea"/>
              <a:cs typeface="+mj-cs"/>
            </a:endParaRPr>
          </a:p>
        </p:txBody>
      </p:sp>
      <p:pic>
        <p:nvPicPr>
          <p:cNvPr id="5" name="Picture 5" descr="Qr code&#10;&#10;Description automatically generated">
            <a:extLst>
              <a:ext uri="{FF2B5EF4-FFF2-40B4-BE49-F238E27FC236}">
                <a16:creationId xmlns:a16="http://schemas.microsoft.com/office/drawing/2014/main" xmlns="" id="{9F41203A-514F-F32A-C6E1-FD31F68794B7}"/>
              </a:ext>
            </a:extLst>
          </p:cNvPr>
          <p:cNvPicPr>
            <a:picLocks noChangeAspect="1"/>
          </p:cNvPicPr>
          <p:nvPr/>
        </p:nvPicPr>
        <p:blipFill>
          <a:blip r:embed="rId2"/>
          <a:stretch>
            <a:fillRect/>
          </a:stretch>
        </p:blipFill>
        <p:spPr>
          <a:xfrm>
            <a:off x="6971961" y="4198286"/>
            <a:ext cx="1543050" cy="1533525"/>
          </a:xfrm>
          <a:prstGeom prst="rect">
            <a:avLst/>
          </a:prstGeom>
        </p:spPr>
      </p:pic>
    </p:spTree>
    <p:extLst>
      <p:ext uri="{BB962C8B-B14F-4D97-AF65-F5344CB8AC3E}">
        <p14:creationId xmlns:p14="http://schemas.microsoft.com/office/powerpoint/2010/main" val="1567520752"/>
      </p:ext>
    </p:extLst>
  </p:cSld>
  <p:clrMapOvr>
    <a:masterClrMapping/>
  </p:clrMapOvr>
</p:sld>
</file>

<file path=ppt/theme/theme1.xml><?xml version="1.0" encoding="utf-8"?>
<a:theme xmlns:a="http://schemas.openxmlformats.org/drawingml/2006/main" name="Pitch Me Your Idea Animated">
  <a:themeElements>
    <a:clrScheme name="crossroads_puzzle">
      <a:dk1>
        <a:sysClr val="windowText" lastClr="000000"/>
      </a:dk1>
      <a:lt1>
        <a:sysClr val="window" lastClr="FFFFFF"/>
      </a:lt1>
      <a:dk2>
        <a:srgbClr val="4F271C"/>
      </a:dk2>
      <a:lt2>
        <a:srgbClr val="E7DEC9"/>
      </a:lt2>
      <a:accent1>
        <a:srgbClr val="054887"/>
      </a:accent1>
      <a:accent2>
        <a:srgbClr val="92C4EF"/>
      </a:accent2>
      <a:accent3>
        <a:srgbClr val="B4C8DB"/>
      </a:accent3>
      <a:accent4>
        <a:srgbClr val="D53509"/>
      </a:accent4>
      <a:accent5>
        <a:srgbClr val="EABF15"/>
      </a:accent5>
      <a:accent6>
        <a:srgbClr val="475A8D"/>
      </a:accent6>
      <a:hlink>
        <a:srgbClr val="8DC765"/>
      </a:hlink>
      <a:folHlink>
        <a:srgbClr val="AA8A1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6150E02D859D4F96EACB54E3C6CCDA" ma:contentTypeVersion="6" ma:contentTypeDescription="Create a new document." ma:contentTypeScope="" ma:versionID="8d1a74e00fa5b3d1964ccb87c7f9657d">
  <xsd:schema xmlns:xsd="http://www.w3.org/2001/XMLSchema" xmlns:xs="http://www.w3.org/2001/XMLSchema" xmlns:p="http://schemas.microsoft.com/office/2006/metadata/properties" xmlns:ns2="3111cb03-c1d7-49db-8220-f16a1d16f93b" targetNamespace="http://schemas.microsoft.com/office/2006/metadata/properties" ma:root="true" ma:fieldsID="4f5446f0b5780b7ee315a8e9614315eb" ns2:_="">
    <xsd:import namespace="3111cb03-c1d7-49db-8220-f16a1d16f9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11cb03-c1d7-49db-8220-f16a1d16f9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1BC256-B4DA-4BD2-9922-E3314ED8464B}">
  <ds:schemaRefs>
    <ds:schemaRef ds:uri="http://schemas.microsoft.com/sharepoint/v3/contenttype/forms"/>
  </ds:schemaRefs>
</ds:datastoreItem>
</file>

<file path=customXml/itemProps2.xml><?xml version="1.0" encoding="utf-8"?>
<ds:datastoreItem xmlns:ds="http://schemas.openxmlformats.org/officeDocument/2006/customXml" ds:itemID="{553D20E9-8142-41A5-AB02-C4AAF0D12639}">
  <ds:schemaRefs>
    <ds:schemaRef ds:uri="3111cb03-c1d7-49db-8220-f16a1d16f9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1669D1-9785-44B0-B911-D8006A43CEAC}">
  <ds:schemaRefs>
    <ds:schemaRef ds:uri="3111cb03-c1d7-49db-8220-f16a1d16f93b"/>
    <ds:schemaRef ds:uri="http://schemas.openxmlformats.org/package/2006/metadata/core-properties"/>
    <ds:schemaRef ds:uri="http://purl.org/dc/elements/1.1/"/>
    <ds:schemaRef ds:uri="http://schemas.microsoft.com/office/infopath/2007/PartnerControls"/>
    <ds:schemaRef ds:uri="http://purl.org/dc/dcmitype/"/>
    <ds:schemaRef ds:uri="http://www.w3.org/XML/1998/namespace"/>
    <ds:schemaRef ds:uri="http://schemas.microsoft.com/office/2006/documentManagement/types"/>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TM04033919[[fn=Circuit]]</Template>
  <TotalTime>8</TotalTime>
  <Words>928</Words>
  <Application>Microsoft Office PowerPoint</Application>
  <PresentationFormat>On-screen Show (4:3)</PresentationFormat>
  <Paragraphs>200</Paragraphs>
  <Slides>11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Segoe UI</vt:lpstr>
      <vt:lpstr>Arial</vt:lpstr>
      <vt:lpstr>Perpetua</vt:lpstr>
      <vt:lpstr>Century Gothic</vt:lpstr>
      <vt:lpstr>Franklin Gothic Demi Cond</vt:lpstr>
      <vt:lpstr>Franklin Gothic Demi</vt:lpstr>
      <vt:lpstr>Pitch Me Your Idea Animated</vt:lpstr>
      <vt:lpstr>PowerPoint Presentation</vt:lpstr>
      <vt:lpstr>What we are going to share with you</vt:lpstr>
      <vt:lpstr>PowerPoint Presentation</vt:lpstr>
      <vt:lpstr>PowerPoint Presentation</vt:lpstr>
      <vt:lpstr>PowerPoint Presentation</vt:lpstr>
      <vt:lpstr>Solving One Puzzle at a Time</vt:lpstr>
      <vt:lpstr>Registering</vt:lpstr>
      <vt:lpstr>It’s all About The People</vt:lpstr>
      <vt:lpstr>PowerPoint Presentation</vt:lpstr>
      <vt:lpstr>Your SMHPS Review Group</vt:lpstr>
      <vt:lpstr>PowerPoint Presentation</vt:lpstr>
    </vt:vector>
  </TitlesOfParts>
  <Company>eclipsed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support@presentermedia.com;www.presentermedia.com</dc:creator>
  <cp:lastModifiedBy>Fraser Kinsella</cp:lastModifiedBy>
  <cp:revision>3</cp:revision>
  <dcterms:created xsi:type="dcterms:W3CDTF">2009-04-22T21:54:33Z</dcterms:created>
  <dcterms:modified xsi:type="dcterms:W3CDTF">2022-06-02T07:45:58Z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0x010100D56150E02D859D4F96EACB54E3C6CCDA</vt:lpwstr>
  </property>
</Properties>
</file>