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96251-CDE0-43DF-8E36-CB35F363E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AB65B2-D602-4FC4-9D1D-843A51885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E0D9C1-28DF-4ADE-B1D5-1A7C5DB8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87EF77-D1FF-48A5-A311-4701D376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7F7798-6F30-4573-AE60-E89056D1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8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C2AFE-39FC-40C2-A88E-CCB9882C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E0B2F8-C7F4-4206-B525-0425D3AE3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FB5000-4B5F-4974-826A-69709B2B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7147EA-EF95-4CF6-B47A-40730B38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431D5D-FFFD-4852-AD40-A7A30BD3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6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F405A37-DA6D-43A4-94D1-CEECF8FF0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ABEFDA4-E56A-46AC-9777-0A363432B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1972B7-FA8A-4455-887B-6AB651BF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48DA8-BF73-4C31-B89F-58D819B9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2FB8BF-87A9-4DFD-97FE-9F8D067B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0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4E7895-7A48-411A-8A7F-C57D2439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08CA1-91AD-4BBE-982B-291CC7029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22CEE-C0FE-4AD6-B1C7-523F8609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A387FE-918A-4E56-8818-F426169B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2A5187-EEFB-4A9B-BC1E-E9140A2F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5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4A952-CF6F-46C8-BED6-74F8732A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E154C7-D7FC-4B50-94EE-4336AA93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91DDED-6202-4E56-AF1E-EF5FD725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085837-DB35-4303-949D-6D6663E3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6A4234-846D-4825-AAE8-7D0349DE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4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FBEAA9-2732-4BB7-B45B-54DAC3EF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6B22AD-4494-4606-BAC2-FC00CB3B7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E1071D-63D8-4962-99C8-86AF7D52A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C28692-0C91-4DF3-A68F-F62C7297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5CE06A-DC81-4BC1-B749-0BD823AC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3F7C03-D899-403A-954E-CE939AFA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6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A3DCF-E547-47D9-9951-B7C92759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DA8DDC-B8D8-4549-B77F-DB7D94A40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DC4EDD-9A33-4C2F-97C9-A0E8BEF63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25956B-A704-4101-9299-34F3E5212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EEB225-BB8C-4650-B2D3-482BDCF3B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8677DC-37B0-4C3D-A3EB-9078F6D2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42E127-5C64-44B3-A7EE-8802861D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42616-9C44-4606-B134-1DB24F1A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7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6DD7B9-8EA6-4F96-AFB8-53F8DA456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C60779B-A079-4891-A296-A2C24476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32C73F-7536-480B-B49E-48A5588E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C7C815-ED95-40D0-B719-8E8364CC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7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748E32-1D19-410D-A2FD-7371B25B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C75464-6C08-403C-8C51-84368989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15A1CF-D507-4E9F-966C-97B2305D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58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32A99-DB14-4D35-BD52-E434486E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1C7CA4-D3EF-463B-BBB6-ECCE57C21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A9C5D3-3F4E-41B8-87D8-03285DFC2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F6A96B-E4D8-4670-9CA7-8481C13B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A12C79-22C6-4A42-9F89-B055D689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6CDCE2-AB48-47BE-B832-C1D5542C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8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62EC3-2619-4C62-826E-D19E5FC0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5A8306-0A31-4044-87DE-2DCA39FD6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C738E4-00A9-4868-A563-28BD9A90A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4CA153-0BA0-4110-BBDF-6D86914B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AC32D3-F81C-49AB-9EFC-0BCB2CF6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E35809-7829-4BD1-A1C6-FD06C0EE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1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A4C4FB8-B814-42DA-BF19-6AC394A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6D151C-CE71-40FB-B466-AA7939EC6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FA5626-2B4A-497E-9376-2D675ED5D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0DA7A-3A6E-454A-96E5-AF4C737BE12A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A15717-128B-494B-B9D5-A7081EEC6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82B0A9-1D5A-4758-8096-1DCBDAAD9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ADF6-7B6B-4A91-83D5-E59265DAF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9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Content Placeholder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xmlns="" id="{2270AD83-88A4-FA42-998E-7A7B18178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9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</dc:creator>
  <cp:lastModifiedBy>Fraser Kinsella</cp:lastModifiedBy>
  <cp:revision>2</cp:revision>
  <dcterms:created xsi:type="dcterms:W3CDTF">2021-05-05T14:20:09Z</dcterms:created>
  <dcterms:modified xsi:type="dcterms:W3CDTF">2022-06-02T07:47:10Z</dcterms:modified>
</cp:coreProperties>
</file>